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3.xml" ContentType="application/vnd.openxmlformats-officedocument.themeOverr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8"/>
  </p:notesMasterIdLst>
  <p:sldIdLst>
    <p:sldId id="258" r:id="rId3"/>
    <p:sldId id="261" r:id="rId4"/>
    <p:sldId id="303" r:id="rId5"/>
    <p:sldId id="324" r:id="rId6"/>
    <p:sldId id="304" r:id="rId7"/>
    <p:sldId id="317" r:id="rId8"/>
    <p:sldId id="326" r:id="rId9"/>
    <p:sldId id="330" r:id="rId10"/>
    <p:sldId id="315" r:id="rId11"/>
    <p:sldId id="321" r:id="rId12"/>
    <p:sldId id="314" r:id="rId13"/>
    <p:sldId id="320" r:id="rId14"/>
    <p:sldId id="318" r:id="rId15"/>
    <p:sldId id="331" r:id="rId16"/>
    <p:sldId id="316" r:id="rId17"/>
    <p:sldId id="319" r:id="rId18"/>
    <p:sldId id="313" r:id="rId19"/>
    <p:sldId id="323" r:id="rId20"/>
    <p:sldId id="332" r:id="rId21"/>
    <p:sldId id="325" r:id="rId22"/>
    <p:sldId id="322" r:id="rId23"/>
    <p:sldId id="328" r:id="rId24"/>
    <p:sldId id="327" r:id="rId25"/>
    <p:sldId id="329" r:id="rId26"/>
    <p:sldId id="333" r:id="rId27"/>
  </p:sldIdLst>
  <p:sldSz cx="12192000" cy="6858000"/>
  <p:notesSz cx="6858000" cy="9144000"/>
  <p:embeddedFontLst>
    <p:embeddedFont>
      <p:font typeface="Century Gothic" pitchFamily="34" charset="0"/>
      <p:regular r:id="rId29"/>
      <p:bold r:id="rId30"/>
      <p:italic r:id="rId31"/>
      <p:boldItalic r:id="rId32"/>
    </p:embeddedFont>
    <p:embeddedFont>
      <p:font typeface="等线" charset="-122"/>
      <p:regular r:id="rId33"/>
    </p:embeddedFont>
    <p:embeddedFont>
      <p:font typeface="等线 Light" charset="-122"/>
      <p:regular r:id="rId34"/>
    </p:embeddedFont>
    <p:embeddedFont>
      <p:font typeface="Calibri" pitchFamily="34" charset="0"/>
      <p:regular r:id="rId35"/>
      <p:bold r:id="rId36"/>
      <p:italic r:id="rId37"/>
      <p:boldItalic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6764"/>
    <a:srgbClr val="263937"/>
    <a:srgbClr val="C4B298"/>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showGuides="1">
      <p:cViewPr varScale="1">
        <p:scale>
          <a:sx n="71" d="100"/>
          <a:sy n="71" d="100"/>
        </p:scale>
        <p:origin x="-570" y="-9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C9F08-3547-444E-B828-02C237C68999}" type="datetimeFigureOut">
              <a:rPr lang="zh-CN" altLang="en-US" smtClean="0"/>
              <a:t>2018/12/22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6AE7E8-9C39-4873-B6D8-51ED70A05A21}" type="slidenum">
              <a:rPr lang="zh-CN" altLang="en-US" smtClean="0"/>
              <a:t>‹#›</a:t>
            </a:fld>
            <a:endParaRPr lang="zh-CN" altLang="en-US"/>
          </a:p>
        </p:txBody>
      </p:sp>
    </p:spTree>
    <p:extLst>
      <p:ext uri="{BB962C8B-B14F-4D97-AF65-F5344CB8AC3E}">
        <p14:creationId xmlns:p14="http://schemas.microsoft.com/office/powerpoint/2010/main" val="555370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85A7E6-8466-460F-99D0-7FDF2BA043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46AE7E8-9C39-4873-B6D8-51ED70A05A2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46AE7E8-9C39-4873-B6D8-51ED70A05A2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85A7E6-8466-460F-99D0-7FDF2BA043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85A7E6-8466-460F-99D0-7FDF2BA043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46AE7E8-9C39-4873-B6D8-51ED70A05A2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46AE7E8-9C39-4873-B6D8-51ED70A05A2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C8E9BCD-EE88-43D9-9C04-C86947094D3C}" type="datetimeFigureOut">
              <a:rPr lang="zh-CN" altLang="en-US" smtClean="0"/>
              <a:t>2018/12/22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BE47AB9-9498-42FF-B09B-BC779672D85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6443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22.xml"/><Relationship Id="rId5" Type="http://schemas.openxmlformats.org/officeDocument/2006/relationships/slideLayout" Target="../slideLayouts/slideLayout12.xml"/><Relationship Id="rId4" Type="http://schemas.openxmlformats.org/officeDocument/2006/relationships/tags" Target="../tags/tag6.xml"/></Relationships>
</file>

<file path=ppt/slides/_rels/slide2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6.png"/><Relationship Id="rId5" Type="http://schemas.openxmlformats.org/officeDocument/2006/relationships/notesSlide" Target="../notesSlides/notesSlide23.xml"/><Relationship Id="rId4"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hemeOverride" Target="../theme/themeOverride3.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pic>
        <p:nvPicPr>
          <p:cNvPr id="17" name="图片 1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3391666" y="4064330"/>
            <a:ext cx="8747778" cy="1237491"/>
          </a:xfrm>
          <a:prstGeom prst="rect">
            <a:avLst/>
          </a:prstGeom>
        </p:spPr>
      </p:pic>
      <p:pic>
        <p:nvPicPr>
          <p:cNvPr id="19" name="图片 18"/>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V="1">
            <a:off x="1371600" y="644298"/>
            <a:ext cx="6689035" cy="1465937"/>
          </a:xfrm>
          <a:prstGeom prst="rect">
            <a:avLst/>
          </a:prstGeom>
        </p:spPr>
      </p:pic>
      <p:grpSp>
        <p:nvGrpSpPr>
          <p:cNvPr id="18" name="组合 17"/>
          <p:cNvGrpSpPr/>
          <p:nvPr/>
        </p:nvGrpSpPr>
        <p:grpSpPr>
          <a:xfrm>
            <a:off x="2945522" y="101600"/>
            <a:ext cx="6248400" cy="6248400"/>
            <a:chOff x="2971800" y="304800"/>
            <a:chExt cx="6248400" cy="6248400"/>
          </a:xfrm>
        </p:grpSpPr>
        <p:sp useBgFill="1">
          <p:nvSpPr>
            <p:cNvPr id="5" name="椭圆 4"/>
            <p:cNvSpPr/>
            <p:nvPr/>
          </p:nvSpPr>
          <p:spPr>
            <a:xfrm>
              <a:off x="2971800" y="304800"/>
              <a:ext cx="6248400" cy="6248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7075435" y="1930400"/>
              <a:ext cx="490220" cy="1498600"/>
            </a:xfrm>
            <a:prstGeom prst="rect">
              <a:avLst/>
            </a:prstGeom>
            <a:noFill/>
            <a:ln>
              <a:solidFill>
                <a:schemeClr val="tx1">
                  <a:lumMod val="75000"/>
                  <a:lumOff val="25000"/>
                </a:schemeClr>
              </a:solidFill>
            </a:ln>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600">
                  <a:solidFill>
                    <a:schemeClr val="tx1">
                      <a:lumMod val="75000"/>
                      <a:lumOff val="25000"/>
                    </a:schemeClr>
                  </a:solidFill>
                  <a:latin typeface="文悦古典明朝体 (非商业使用) W5" pitchFamily="50" charset="-122"/>
                  <a:ea typeface="文悦古典明朝体 (非商业使用) W5" pitchFamily="50" charset="-122"/>
                </a:rPr>
                <a:t>帮范儿</a:t>
              </a:r>
            </a:p>
          </p:txBody>
        </p:sp>
        <p:sp>
          <p:nvSpPr>
            <p:cNvPr id="6" name="文本框 5"/>
            <p:cNvSpPr txBox="1"/>
            <p:nvPr/>
          </p:nvSpPr>
          <p:spPr>
            <a:xfrm>
              <a:off x="3870264" y="1336902"/>
              <a:ext cx="1292662" cy="4352698"/>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7200" spc="600" dirty="0" smtClean="0">
                  <a:solidFill>
                    <a:schemeClr val="tx1">
                      <a:lumMod val="75000"/>
                      <a:lumOff val="25000"/>
                    </a:schemeClr>
                  </a:solidFill>
                  <a:latin typeface="文悦古典明朝体 (非商业使用) W5" pitchFamily="50" charset="-122"/>
                  <a:ea typeface="文悦古典明朝体 (非商业使用) W5" pitchFamily="50" charset="-122"/>
                </a:rPr>
                <a:t>师大古风</a:t>
              </a:r>
              <a:endParaRPr lang="zh-CN" altLang="en-US" sz="7200" spc="600" dirty="0">
                <a:solidFill>
                  <a:schemeClr val="tx1">
                    <a:lumMod val="75000"/>
                    <a:lumOff val="25000"/>
                  </a:schemeClr>
                </a:solidFill>
                <a:latin typeface="文悦古典明朝体 (非商业使用) W5" pitchFamily="50" charset="-122"/>
                <a:ea typeface="文悦古典明朝体 (非商业使用) W5" pitchFamily="50" charset="-122"/>
              </a:endParaRPr>
            </a:p>
          </p:txBody>
        </p:sp>
      </p:grpSp>
      <p:sp>
        <p:nvSpPr>
          <p:cNvPr id="16" name="文本框 15"/>
          <p:cNvSpPr txBox="1"/>
          <p:nvPr/>
        </p:nvSpPr>
        <p:spPr>
          <a:xfrm>
            <a:off x="294163" y="1133702"/>
            <a:ext cx="1292662" cy="5080000"/>
          </a:xfrm>
          <a:prstGeom prst="rect">
            <a:avLst/>
          </a:prstGeom>
          <a:noFill/>
        </p:spPr>
        <p:txBody>
          <a:bodyPr vert="eaVert" wrap="square" rtlCol="0">
            <a:spAutoFit/>
          </a:bodyPr>
          <a:lstStyle/>
          <a:p>
            <a:pPr marL="0" marR="0" lvl="0" indent="0" algn="ctr" defTabSz="9144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300" normalizeH="0" baseline="0" noProof="0" dirty="0">
                <a:ln>
                  <a:noFill/>
                </a:ln>
                <a:solidFill>
                  <a:srgbClr val="FFFFFF"/>
                </a:solidFill>
                <a:effectLst/>
                <a:uLnTx/>
                <a:uFillTx/>
                <a:latin typeface="文悦古典明朝体 (非商业使用) W5" pitchFamily="50" charset="-122"/>
                <a:ea typeface="文悦古典明朝体 (非商业使用) W5" pitchFamily="50" charset="-122"/>
                <a:cs typeface="+mn-cs"/>
              </a:rPr>
              <a:t>雨向莎阶滴未休，冷光孤恨两悠悠。船中闻雁洞庭宿，床下有蛩长信秋。背照翠帘新洒别，不挑红烬正含愁。萧骚寒竹南窗静，一局闲棋为尔留。</a:t>
            </a:r>
          </a:p>
        </p:txBody>
      </p:sp>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5514" y="2084616"/>
            <a:ext cx="5197524" cy="5197524"/>
          </a:xfrm>
          <a:prstGeom prst="rect">
            <a:avLst/>
          </a:prstGeom>
        </p:spPr>
      </p:pic>
      <p:pic>
        <p:nvPicPr>
          <p:cNvPr id="2" name="媒体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09073" y="-142082"/>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remove" display="0">
                  <p:stCondLst>
                    <p:cond delay="indefinite"/>
                  </p:stCondLst>
                  <p:endCondLst>
                    <p:cond evt="onStopAudio" delay="0">
                      <p:tgtEl>
                        <p:sldTgt/>
                      </p:tgtEl>
                    </p:cond>
                  </p:endCondLst>
                </p:cTn>
                <p:tgtEl>
                  <p:spTgt spid="2"/>
                </p:tgtEl>
              </p:cMediaNode>
            </p:audio>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cxnSp>
        <p:nvCxnSpPr>
          <p:cNvPr id="4" name="直接连接符 3"/>
          <p:cNvCxnSpPr/>
          <p:nvPr/>
        </p:nvCxnSpPr>
        <p:spPr>
          <a:xfrm>
            <a:off x="2149806" y="660400"/>
            <a:ext cx="0" cy="55372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1930732" y="2901020"/>
            <a:ext cx="438148" cy="438148"/>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endParaRPr>
          </a:p>
        </p:txBody>
      </p:sp>
      <p:sp>
        <p:nvSpPr>
          <p:cNvPr id="6" name="椭圆 5"/>
          <p:cNvSpPr/>
          <p:nvPr/>
        </p:nvSpPr>
        <p:spPr>
          <a:xfrm>
            <a:off x="1923858" y="4879510"/>
            <a:ext cx="438148" cy="438148"/>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endParaRPr>
          </a:p>
        </p:txBody>
      </p:sp>
      <p:sp>
        <p:nvSpPr>
          <p:cNvPr id="7" name="文本框 6"/>
          <p:cNvSpPr txBox="1"/>
          <p:nvPr/>
        </p:nvSpPr>
        <p:spPr>
          <a:xfrm>
            <a:off x="2528618" y="2477044"/>
            <a:ext cx="3531474" cy="138499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456764"/>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rPr>
              <a:t>添加标题</a:t>
            </a:r>
            <a:endParaRPr kumimoji="0" lang="en-US" altLang="zh-CN" sz="2400" b="1" i="0" u="none" strike="noStrike" kern="1200" cap="none" spc="0" normalizeH="0" baseline="0" noProof="0" dirty="0">
              <a:ln>
                <a:noFill/>
              </a:ln>
              <a:solidFill>
                <a:srgbClr val="456764"/>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rPr>
              <a:t>单击此处添加文本单击此处添加文本</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rPr>
              <a:t>单击此处添加文本</a:t>
            </a:r>
          </a:p>
        </p:txBody>
      </p:sp>
      <p:sp>
        <p:nvSpPr>
          <p:cNvPr id="8" name="文本框 7"/>
          <p:cNvSpPr txBox="1"/>
          <p:nvPr/>
        </p:nvSpPr>
        <p:spPr>
          <a:xfrm>
            <a:off x="2591854" y="4557711"/>
            <a:ext cx="3504146" cy="138499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456764"/>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rPr>
              <a:t>添加标题</a:t>
            </a:r>
            <a:endParaRPr kumimoji="0" lang="en-US" altLang="zh-CN" sz="2400" b="1" i="0" u="none" strike="noStrike" kern="1200" cap="none" spc="0" normalizeH="0" baseline="0" noProof="0" dirty="0">
              <a:ln>
                <a:noFill/>
              </a:ln>
              <a:solidFill>
                <a:srgbClr val="456764"/>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rPr>
              <a:t>单击此处添加文本单击此处添加文本</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WenYue GuDianMingChaoTi (Non-Commercial Use)" pitchFamily="2" charset="-122"/>
                <a:ea typeface="WenYue GuDianMingChaoTi (Non-Commercial Use)" pitchFamily="2" charset="-122"/>
                <a:cs typeface="+mn-cs"/>
                <a:sym typeface="WenYue GuDianMingChaoTi (Non-Commercial Use)" pitchFamily="2" charset="-122"/>
              </a:rPr>
              <a:t>单击此处添加文本</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539" y="586409"/>
            <a:ext cx="7315200" cy="548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椭圆 3"/>
          <p:cNvSpPr/>
          <p:nvPr/>
        </p:nvSpPr>
        <p:spPr>
          <a:xfrm>
            <a:off x="4250628" y="1583628"/>
            <a:ext cx="3690744" cy="3690744"/>
          </a:xfrm>
          <a:prstGeom prst="ellipse">
            <a:avLst/>
          </a:prstGeom>
          <a:noFill/>
          <a:ln w="28575">
            <a:solidFill>
              <a:srgbClr val="456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3034" y="1898684"/>
            <a:ext cx="3386578" cy="3112460"/>
          </a:xfrm>
          <a:prstGeom prst="rect">
            <a:avLst/>
          </a:prstGeom>
          <a:noFill/>
        </p:spPr>
      </p:pic>
      <p:sp>
        <p:nvSpPr>
          <p:cNvPr id="6" name="文本框 5"/>
          <p:cNvSpPr txBox="1"/>
          <p:nvPr/>
        </p:nvSpPr>
        <p:spPr>
          <a:xfrm>
            <a:off x="660030" y="2273684"/>
            <a:ext cx="3223916" cy="1297728"/>
          </a:xfrm>
          <a:prstGeom prst="rect">
            <a:avLst/>
          </a:prstGeom>
          <a:noFill/>
        </p:spPr>
        <p:txBody>
          <a:bodyPr wrap="square" rtlCol="0">
            <a:spAutoFit/>
          </a:bodyPr>
          <a:lstStyle/>
          <a:p>
            <a:pPr marL="0" marR="0" lvl="0" indent="0" algn="r"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烟笼寒水月笼沙夜泊秦淮近酒家商女不知亡国恨水月笼沙夜泊秦淮犹唱后庭花</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7" name="文本框 6"/>
          <p:cNvSpPr txBox="1"/>
          <p:nvPr/>
        </p:nvSpPr>
        <p:spPr>
          <a:xfrm>
            <a:off x="785289" y="1821560"/>
            <a:ext cx="3114427" cy="497637"/>
          </a:xfrm>
          <a:prstGeom prst="rect">
            <a:avLst/>
          </a:prstGeom>
          <a:noFill/>
        </p:spPr>
        <p:txBody>
          <a:bodyPr wrap="square" rtlCol="0">
            <a:spAutoFit/>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标题文本预设</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8" name="椭圆 7"/>
          <p:cNvSpPr/>
          <p:nvPr/>
        </p:nvSpPr>
        <p:spPr>
          <a:xfrm>
            <a:off x="3899716" y="1950045"/>
            <a:ext cx="285858" cy="285858"/>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9" name="文本框 8"/>
          <p:cNvSpPr txBox="1"/>
          <p:nvPr/>
        </p:nvSpPr>
        <p:spPr>
          <a:xfrm>
            <a:off x="660030" y="4690643"/>
            <a:ext cx="3223916" cy="1297728"/>
          </a:xfrm>
          <a:prstGeom prst="rect">
            <a:avLst/>
          </a:prstGeom>
          <a:noFill/>
        </p:spPr>
        <p:txBody>
          <a:bodyPr wrap="square" rtlCol="0">
            <a:spAutoFit/>
          </a:bodyPr>
          <a:lstStyle/>
          <a:p>
            <a:pPr marL="0" marR="0" lvl="0" indent="0" algn="r"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烟笼寒水月笼沙夜泊秦淮近酒家商女不知亡国恨水月笼沙夜泊秦淮犹唱后庭花</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0" name="文本框 9"/>
          <p:cNvSpPr txBox="1"/>
          <p:nvPr/>
        </p:nvSpPr>
        <p:spPr>
          <a:xfrm>
            <a:off x="785289" y="4238519"/>
            <a:ext cx="3114427" cy="497637"/>
          </a:xfrm>
          <a:prstGeom prst="rect">
            <a:avLst/>
          </a:prstGeom>
          <a:noFill/>
        </p:spPr>
        <p:txBody>
          <a:bodyPr wrap="square" rtlCol="0">
            <a:spAutoFit/>
          </a:bodyPr>
          <a:lstStyle/>
          <a:p>
            <a:pPr marL="0" marR="0" lvl="0" indent="0" algn="r" defTabSz="4572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标题文本预设</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1" name="椭圆 10"/>
          <p:cNvSpPr/>
          <p:nvPr/>
        </p:nvSpPr>
        <p:spPr>
          <a:xfrm>
            <a:off x="3899716" y="4367004"/>
            <a:ext cx="285858" cy="285858"/>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2" name="文本框 11"/>
          <p:cNvSpPr txBox="1"/>
          <p:nvPr/>
        </p:nvSpPr>
        <p:spPr>
          <a:xfrm>
            <a:off x="8313581" y="2154414"/>
            <a:ext cx="3223916" cy="1297728"/>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烟笼寒水月笼沙夜泊秦淮近酒家商女不知亡国恨水月笼沙夜泊秦淮犹唱后庭花</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3" name="文本框 12"/>
          <p:cNvSpPr txBox="1"/>
          <p:nvPr/>
        </p:nvSpPr>
        <p:spPr>
          <a:xfrm>
            <a:off x="8270726" y="1740070"/>
            <a:ext cx="3114427" cy="497637"/>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标题文本预设</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4" name="椭圆 13"/>
          <p:cNvSpPr/>
          <p:nvPr/>
        </p:nvSpPr>
        <p:spPr>
          <a:xfrm>
            <a:off x="8023778" y="1868556"/>
            <a:ext cx="285858" cy="285858"/>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5" name="文本框 14"/>
          <p:cNvSpPr txBox="1"/>
          <p:nvPr/>
        </p:nvSpPr>
        <p:spPr>
          <a:xfrm>
            <a:off x="8290604" y="4690643"/>
            <a:ext cx="3223916" cy="1297728"/>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烟笼寒水月笼沙夜泊秦淮近酒家商女不知亡国恨水月笼沙夜泊秦淮犹唱后庭花</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6" name="文本框 15"/>
          <p:cNvSpPr txBox="1"/>
          <p:nvPr/>
        </p:nvSpPr>
        <p:spPr>
          <a:xfrm>
            <a:off x="8247749" y="4276299"/>
            <a:ext cx="3114427" cy="497637"/>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标题文本预设</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7" name="椭圆 16"/>
          <p:cNvSpPr/>
          <p:nvPr/>
        </p:nvSpPr>
        <p:spPr>
          <a:xfrm>
            <a:off x="8000801" y="4404785"/>
            <a:ext cx="285858" cy="285858"/>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矩形: 圆角 3"/>
          <p:cNvSpPr/>
          <p:nvPr/>
        </p:nvSpPr>
        <p:spPr>
          <a:xfrm>
            <a:off x="7219204" y="3784435"/>
            <a:ext cx="1802303" cy="497637"/>
          </a:xfrm>
          <a:prstGeom prst="roundRect">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 name="矩形: 圆角 4"/>
          <p:cNvSpPr/>
          <p:nvPr/>
        </p:nvSpPr>
        <p:spPr>
          <a:xfrm>
            <a:off x="7192610" y="1491984"/>
            <a:ext cx="1802303" cy="497637"/>
          </a:xfrm>
          <a:prstGeom prst="roundRect">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667" y="1462655"/>
            <a:ext cx="5917686" cy="3952568"/>
          </a:xfrm>
          <a:prstGeom prst="rect">
            <a:avLst/>
          </a:prstGeom>
        </p:spPr>
      </p:pic>
      <p:sp>
        <p:nvSpPr>
          <p:cNvPr id="7" name="文本框 6"/>
          <p:cNvSpPr txBox="1"/>
          <p:nvPr/>
        </p:nvSpPr>
        <p:spPr>
          <a:xfrm>
            <a:off x="7119088" y="1943354"/>
            <a:ext cx="4247497" cy="2036391"/>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烟笼寒水月笼沙夜泊秦淮近酒家商女不知亡国恨水月笼沙夜泊秦淮犹唱后庭花烟笼寒水月笼沙夜泊秦淮近酒家商女不知亡国恨水月笼沙夜泊秦淮犹唱后庭花</a:t>
            </a: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8" name="文本框 7"/>
          <p:cNvSpPr txBox="1"/>
          <p:nvPr/>
        </p:nvSpPr>
        <p:spPr>
          <a:xfrm>
            <a:off x="7237632" y="1462655"/>
            <a:ext cx="3114427" cy="497637"/>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标题文本预设</a:t>
            </a:r>
            <a:endParaRPr kumimoji="0" lang="zh-CN" altLang="en-US" sz="32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9" name="文本框 8"/>
          <p:cNvSpPr txBox="1"/>
          <p:nvPr/>
        </p:nvSpPr>
        <p:spPr>
          <a:xfrm>
            <a:off x="7138966" y="4264529"/>
            <a:ext cx="4247497" cy="2036391"/>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烟笼寒水月笼沙夜泊秦淮近酒家商女不知亡国恨水月笼沙夜泊秦淮犹唱后庭花烟笼寒水月笼沙夜泊秦淮近酒家商女不知亡国恨水月笼沙夜泊秦淮犹唱后庭花</a:t>
            </a: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0" name="文本框 9"/>
          <p:cNvSpPr txBox="1"/>
          <p:nvPr/>
        </p:nvSpPr>
        <p:spPr>
          <a:xfrm>
            <a:off x="7249021" y="3741134"/>
            <a:ext cx="3114427" cy="497637"/>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标题文本预设</a:t>
            </a:r>
            <a:endParaRPr kumimoji="0" lang="zh-CN" altLang="en-US" sz="32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288" y="606914"/>
            <a:ext cx="4609524" cy="260317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5942" y="946628"/>
            <a:ext cx="2320773" cy="2900966"/>
          </a:xfrm>
          <a:prstGeom prst="rect">
            <a:avLst/>
          </a:prstGeom>
        </p:spPr>
      </p:pic>
      <p:sp>
        <p:nvSpPr>
          <p:cNvPr id="6" name="文本框 5"/>
          <p:cNvSpPr txBox="1"/>
          <p:nvPr/>
        </p:nvSpPr>
        <p:spPr>
          <a:xfrm>
            <a:off x="942444" y="1402611"/>
            <a:ext cx="2990022" cy="584775"/>
          </a:xfrm>
          <a:prstGeom prst="rect">
            <a:avLst/>
          </a:prstGeom>
          <a:noFill/>
        </p:spPr>
        <p:txBody>
          <a:bodyPr wrap="square" rtlCol="0">
            <a:spAutoFit/>
          </a:bodyPr>
          <a:lstStyle/>
          <a:p>
            <a:r>
              <a:rPr lang="zh-CN" altLang="en-US" sz="3200">
                <a:solidFill>
                  <a:srgbClr val="456764"/>
                </a:solidFill>
                <a:latin typeface="文悦古典明朝体 (非商业使用) W5" pitchFamily="50" charset="-122"/>
                <a:ea typeface="文悦古典明朝体 (非商业使用) W5" pitchFamily="50" charset="-122"/>
              </a:rPr>
              <a:t>标题文本预设</a:t>
            </a:r>
          </a:p>
        </p:txBody>
      </p:sp>
      <p:sp>
        <p:nvSpPr>
          <p:cNvPr id="7" name="文本框 6"/>
          <p:cNvSpPr txBox="1"/>
          <p:nvPr/>
        </p:nvSpPr>
        <p:spPr>
          <a:xfrm>
            <a:off x="953158" y="1987386"/>
            <a:ext cx="6083876" cy="3679405"/>
          </a:xfrm>
          <a:prstGeom prst="rect">
            <a:avLst/>
          </a:prstGeom>
          <a:noFill/>
        </p:spPr>
        <p:txBody>
          <a:bodyPr wrap="square" rtlCol="0">
            <a:spAutoFit/>
          </a:bodyPr>
          <a:lstStyle/>
          <a:p>
            <a:pPr lvl="0" defTabSz="457200">
              <a:lnSpc>
                <a:spcPct val="250000"/>
              </a:lnSpc>
              <a:defRPr/>
            </a:pPr>
            <a:r>
              <a:rPr lang="zh-CN" altLang="en-US" sz="1600">
                <a:solidFill>
                  <a:prstClr val="black">
                    <a:lumMod val="75000"/>
                    <a:lumOff val="25000"/>
                  </a:prstClr>
                </a:solidFill>
                <a:latin typeface="文悦古典明朝体 (非商业使用) W5" pitchFamily="50" charset="-122"/>
                <a:ea typeface="文悦古典明朝体 (非商业使用) W5" pitchFamily="50" charset="-122"/>
                <a:cs typeface="FZQingKeBenYueSongS-R-GB" charset="-122"/>
              </a:rPr>
              <a:t>击鼓其镗，踊跃用兵。土国城漕，我独南行。 从孙子仲，平陈与宋。不我以归，忧心有忡。 爰居爰处？爰丧其马？于以求之？于林之下。 死生契阔，与子成说。执子之手，与子偕老。 于嗟阔兮，不我活兮。于嗟洵兮，不我信兮南行。 从孙子仲，平陈与宋。不我以归，忧心有忡。 爰居爰处？爰丧其马？于以求之？于林之下。 死生契阔，与子成说。执子之手，与子偕老。 于。</a:t>
            </a:r>
            <a:endParaRPr kumimoji="1" lang="zh-CN" altLang="en-US" sz="1600" dirty="0">
              <a:solidFill>
                <a:prstClr val="black">
                  <a:lumMod val="75000"/>
                  <a:lumOff val="25000"/>
                </a:prstClr>
              </a:solidFill>
              <a:latin typeface="文悦古典明朝体 (非商业使用) W5" pitchFamily="50" charset="-122"/>
              <a:ea typeface="文悦古典明朝体 (非商业使用) W5" pitchFamily="50" charset="-122"/>
              <a:cs typeface="FZQingKeBenYueSongS-R-GB" charset="-122"/>
            </a:endParaRPr>
          </a:p>
        </p:txBody>
      </p:sp>
      <p:sp>
        <p:nvSpPr>
          <p:cNvPr id="8" name="文本框 7"/>
          <p:cNvSpPr txBox="1"/>
          <p:nvPr/>
        </p:nvSpPr>
        <p:spPr>
          <a:xfrm>
            <a:off x="9263385" y="3588880"/>
            <a:ext cx="923330" cy="2322492"/>
          </a:xfrm>
          <a:prstGeom prst="rect">
            <a:avLst/>
          </a:prstGeom>
          <a:noFill/>
        </p:spPr>
        <p:txBody>
          <a:bodyPr vert="eaVert" wrap="square" rtlCol="0">
            <a:spAutoFit/>
          </a:bodyPr>
          <a:lstStyle/>
          <a:p>
            <a:r>
              <a:rPr lang="zh-CN" altLang="en-US" sz="4800">
                <a:latin typeface="文悦古典明朝体 (非商业使用) W5" pitchFamily="50" charset="-122"/>
                <a:ea typeface="文悦古典明朝体 (非商业使用) W5" pitchFamily="50" charset="-122"/>
              </a:rPr>
              <a:t>中国风</a:t>
            </a:r>
          </a:p>
        </p:txBody>
      </p:sp>
      <p:sp>
        <p:nvSpPr>
          <p:cNvPr id="9" name="文本框 8"/>
          <p:cNvSpPr txBox="1"/>
          <p:nvPr/>
        </p:nvSpPr>
        <p:spPr>
          <a:xfrm>
            <a:off x="10311976" y="3015496"/>
            <a:ext cx="830997" cy="327660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latin typeface="文悦古典明朝体 (非商业使用) W5" pitchFamily="50" charset="-122"/>
                <a:ea typeface="文悦古典明朝体 (非商业使用) W5" pitchFamily="50" charset="-122"/>
              </a:rPr>
              <a:t>木叶萧萧赠长别，平心浅浅敷几月断骨羌笛，失缺草介，万泉留下千里雪</a:t>
            </a: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873125" y="-1793875"/>
            <a:ext cx="10445750" cy="10445750"/>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0" name="椭圆 9"/>
          <p:cNvSpPr/>
          <p:nvPr/>
        </p:nvSpPr>
        <p:spPr>
          <a:xfrm>
            <a:off x="3209577" y="542576"/>
            <a:ext cx="5772846" cy="5772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8191" r="16119"/>
          <a:stretch>
            <a:fillRect/>
          </a:stretch>
        </p:blipFill>
        <p:spPr>
          <a:xfrm>
            <a:off x="4356018" y="3250612"/>
            <a:ext cx="4154129" cy="4663303"/>
          </a:xfrm>
          <a:prstGeom prst="rect">
            <a:avLst/>
          </a:prstGeom>
        </p:spPr>
      </p:pic>
      <p:sp>
        <p:nvSpPr>
          <p:cNvPr id="3" name="文本框 2"/>
          <p:cNvSpPr txBox="1"/>
          <p:nvPr/>
        </p:nvSpPr>
        <p:spPr>
          <a:xfrm>
            <a:off x="593889" y="1983765"/>
            <a:ext cx="2031325"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眉眼低垂微敛</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文本框 3"/>
          <p:cNvSpPr txBox="1"/>
          <p:nvPr/>
        </p:nvSpPr>
        <p:spPr>
          <a:xfrm>
            <a:off x="4356018" y="1983765"/>
            <a:ext cx="3844085" cy="1015663"/>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节章叁第</a:t>
            </a:r>
            <a:endParaRPr kumimoji="0" lang="zh-CN" altLang="en-US" sz="6000" b="0" i="0" u="none" strike="noStrike" kern="1200" cap="none" spc="0" normalizeH="0" baseline="0" noProof="0" dirty="0">
              <a:ln>
                <a:noFill/>
              </a:ln>
              <a:solidFill>
                <a:prstClr val="black"/>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cxnSp>
        <p:nvCxnSpPr>
          <p:cNvPr id="5" name="直接连接符 4"/>
          <p:cNvCxnSpPr/>
          <p:nvPr/>
        </p:nvCxnSpPr>
        <p:spPr>
          <a:xfrm>
            <a:off x="4356018" y="1983765"/>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75334" y="1983765"/>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78060" y="1983764"/>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251618" y="1983764"/>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 r="48438" b="-4941"/>
          <a:stretch>
            <a:fillRect/>
          </a:stretch>
        </p:blipFill>
        <p:spPr>
          <a:xfrm>
            <a:off x="8067196" y="2374775"/>
            <a:ext cx="3487817" cy="29675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000" fill="hold"/>
                                        <p:tgtEl>
                                          <p:spTgt spid="9"/>
                                        </p:tgtEl>
                                        <p:attrNameLst>
                                          <p:attrName>ppt_x</p:attrName>
                                        </p:attrNameLst>
                                      </p:cBhvr>
                                      <p:tavLst>
                                        <p:tav tm="0">
                                          <p:val>
                                            <p:strVal val="0-#ppt_w/2"/>
                                          </p:val>
                                        </p:tav>
                                        <p:tav tm="100000">
                                          <p:val>
                                            <p:strVal val="#ppt_x"/>
                                          </p:val>
                                        </p:tav>
                                      </p:tavLst>
                                    </p:anim>
                                    <p:anim calcmode="lin" valueType="num">
                                      <p:cBhvr additive="base">
                                        <p:cTn id="32" dur="2000" fill="hold"/>
                                        <p:tgtEl>
                                          <p:spTgt spid="9"/>
                                        </p:tgtEl>
                                        <p:attrNameLst>
                                          <p:attrName>ppt_y</p:attrName>
                                        </p:attrNameLst>
                                      </p:cBhvr>
                                      <p:tavLst>
                                        <p:tav tm="0">
                                          <p:val>
                                            <p:strVal val="#ppt_y"/>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5260" y="309769"/>
            <a:ext cx="3684740" cy="6746886"/>
          </a:xfrm>
          <a:prstGeom prst="rect">
            <a:avLst/>
          </a:prstGeom>
        </p:spPr>
      </p:pic>
      <p:sp>
        <p:nvSpPr>
          <p:cNvPr id="7" name="文本框 6"/>
          <p:cNvSpPr txBox="1"/>
          <p:nvPr/>
        </p:nvSpPr>
        <p:spPr>
          <a:xfrm>
            <a:off x="4149670" y="1650950"/>
            <a:ext cx="5632311" cy="4064524"/>
          </a:xfrm>
          <a:prstGeom prst="rect">
            <a:avLst/>
          </a:prstGeom>
          <a:noFill/>
        </p:spPr>
        <p:txBody>
          <a:bodyPr vert="eaVert" wrap="square" rtlCol="0">
            <a:spAutoFit/>
          </a:bodyPr>
          <a:lstStyle/>
          <a:p>
            <a:pPr lvl="0" defTabSz="457200">
              <a:lnSpc>
                <a:spcPct val="250000"/>
              </a:lnSpc>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文悦古典明朝体 (非商业使用) W5" pitchFamily="50" charset="-122"/>
                <a:ea typeface="文悦古典明朝体 (非商业使用) W5" pitchFamily="50" charset="-122"/>
                <a:cs typeface="FZQingKeBenYueSongS-R-GB" charset="-122"/>
              </a:rPr>
              <a:t>击鼓其镗，踊跃用兵。土国城漕，我独南行。 从孙子仲，平陈与宋。不我以归，忧心有忡。 爰居爰处？爰丧其马？于以求之？于林之下。 死生契阔，与子成说。执子之手，与子偕老。 于嗟阔兮，不我活兮。于嗟洵兮，不我</a:t>
            </a:r>
            <a:r>
              <a:rPr kumimoji="0" lang="zh-CN" altLang="en-US" sz="1600" b="0" i="0" u="none" strike="noStrike" kern="1200" cap="none" spc="0" normalizeH="0" baseline="0" noProof="0">
                <a:ln>
                  <a:noFill/>
                </a:ln>
                <a:solidFill>
                  <a:schemeClr val="tx1">
                    <a:lumMod val="75000"/>
                    <a:lumOff val="25000"/>
                  </a:schemeClr>
                </a:solidFill>
                <a:effectLst/>
                <a:uLnTx/>
                <a:uFillTx/>
                <a:latin typeface="文悦古典明朝体 (非商业使用) W5" pitchFamily="50" charset="-122"/>
                <a:ea typeface="文悦古典明朝体 (非商业使用) W5" pitchFamily="50" charset="-122"/>
                <a:cs typeface="FZQingKeBenYueSongS-R-GB" charset="-122"/>
              </a:rPr>
              <a:t>信兮</a:t>
            </a:r>
            <a:r>
              <a:rPr lang="zh-CN" altLang="en-US" sz="1600">
                <a:solidFill>
                  <a:prstClr val="black">
                    <a:lumMod val="75000"/>
                    <a:lumOff val="25000"/>
                  </a:prstClr>
                </a:solidFill>
                <a:latin typeface="文悦古典明朝体 (非商业使用) W5" pitchFamily="50" charset="-122"/>
                <a:ea typeface="文悦古典明朝体 (非商业使用) W5" pitchFamily="50" charset="-122"/>
                <a:cs typeface="FZQingKeBenYueSongS-R-GB" charset="-122"/>
              </a:rPr>
              <a:t>南行。 从孙子仲，平陈与宋。不我以归，忧心有忡。 爰居爰处？爰丧其马？于以求之？于林之下。 死生契阔，与子成说。执子之手，与子偕老。 于</a:t>
            </a:r>
            <a:r>
              <a:rPr kumimoji="0" lang="zh-CN" altLang="en-US" sz="1600" b="0" i="0" u="none" strike="noStrike" kern="1200" cap="none" spc="0" normalizeH="0" baseline="0" noProof="0">
                <a:ln>
                  <a:noFill/>
                </a:ln>
                <a:solidFill>
                  <a:schemeClr val="tx1">
                    <a:lumMod val="75000"/>
                    <a:lumOff val="25000"/>
                  </a:schemeClr>
                </a:solidFill>
                <a:effectLst/>
                <a:uLnTx/>
                <a:uFillTx/>
                <a:latin typeface="文悦古典明朝体 (非商业使用) W5" pitchFamily="50" charset="-122"/>
                <a:ea typeface="文悦古典明朝体 (非商业使用) W5" pitchFamily="50" charset="-122"/>
                <a:cs typeface="FZQingKeBenYueSongS-R-GB" charset="-122"/>
              </a:rPr>
              <a:t>。</a:t>
            </a:r>
            <a:endParaRPr kumimoji="1" lang="zh-CN" altLang="en-US" sz="1600" b="0" i="0" u="none" strike="noStrike" kern="1200" cap="none" spc="0" normalizeH="0" baseline="0" noProof="0" dirty="0">
              <a:ln>
                <a:noFill/>
              </a:ln>
              <a:solidFill>
                <a:schemeClr val="tx1">
                  <a:lumMod val="75000"/>
                  <a:lumOff val="25000"/>
                </a:schemeClr>
              </a:solidFill>
              <a:effectLst/>
              <a:uLnTx/>
              <a:uFillTx/>
              <a:latin typeface="文悦古典明朝体 (非商业使用) W5" pitchFamily="50" charset="-122"/>
              <a:ea typeface="文悦古典明朝体 (非商业使用) W5" pitchFamily="50" charset="-122"/>
              <a:cs typeface="FZQingKeBenYueSongS-R-GB" charset="-122"/>
            </a:endParaRPr>
          </a:p>
        </p:txBody>
      </p:sp>
      <p:sp>
        <p:nvSpPr>
          <p:cNvPr id="8" name="文本框 7"/>
          <p:cNvSpPr txBox="1"/>
          <p:nvPr/>
        </p:nvSpPr>
        <p:spPr>
          <a:xfrm>
            <a:off x="10247252" y="2115368"/>
            <a:ext cx="677108" cy="2799532"/>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a:ln>
                  <a:noFill/>
                </a:ln>
                <a:solidFill>
                  <a:srgbClr val="456764"/>
                </a:solidFill>
                <a:effectLst/>
                <a:uLnTx/>
                <a:uFillTx/>
                <a:latin typeface="文悦古典明朝体 (非商业使用) W5" pitchFamily="50" charset="-122"/>
                <a:ea typeface="文悦古典明朝体 (非商业使用) W5" pitchFamily="50" charset="-122"/>
                <a:cs typeface="+mn-cs"/>
              </a:rPr>
              <a:t>标题文本预设</a:t>
            </a: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文本框 3"/>
          <p:cNvSpPr txBox="1"/>
          <p:nvPr/>
        </p:nvSpPr>
        <p:spPr>
          <a:xfrm>
            <a:off x="5380127" y="1901758"/>
            <a:ext cx="4216539"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眉眼低垂微敛</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风声掠过指尖</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眉眼低垂微敛</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5" name="椭圆 4"/>
          <p:cNvSpPr/>
          <p:nvPr/>
        </p:nvSpPr>
        <p:spPr>
          <a:xfrm>
            <a:off x="731736" y="1207696"/>
            <a:ext cx="4324284" cy="43242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6" name="文本框 5"/>
          <p:cNvSpPr txBox="1"/>
          <p:nvPr/>
        </p:nvSpPr>
        <p:spPr>
          <a:xfrm>
            <a:off x="10216149" y="2026620"/>
            <a:ext cx="615553" cy="238163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rPr>
              <a:t>标题文本预设</a:t>
            </a:r>
          </a:p>
        </p:txBody>
      </p:sp>
      <p:sp>
        <p:nvSpPr>
          <p:cNvPr id="7" name="文本框 6"/>
          <p:cNvSpPr txBox="1"/>
          <p:nvPr/>
        </p:nvSpPr>
        <p:spPr>
          <a:xfrm>
            <a:off x="1262624" y="2588650"/>
            <a:ext cx="615553" cy="238163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rPr>
              <a:t>夜泊秦淮</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8191" r="16119"/>
          <a:stretch>
            <a:fillRect/>
          </a:stretch>
        </p:blipFill>
        <p:spPr>
          <a:xfrm>
            <a:off x="1878177" y="3637317"/>
            <a:ext cx="3111747" cy="34931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20" name="文本框 19"/>
          <p:cNvSpPr txBox="1"/>
          <p:nvPr/>
        </p:nvSpPr>
        <p:spPr>
          <a:xfrm>
            <a:off x="1284374" y="2248128"/>
            <a:ext cx="6306880" cy="1903534"/>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烟笼寒水月笼沙夜泊秦淮近酒家商女不知亡国恨水月笼沙夜泊秦淮犹唱后庭花烟笼寒水月笼沙夜泊秦淮近酒家商女夜泊秦淮犹唱后庭花</a:t>
            </a: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21" name="文本框 20"/>
          <p:cNvSpPr txBox="1"/>
          <p:nvPr/>
        </p:nvSpPr>
        <p:spPr>
          <a:xfrm>
            <a:off x="1263123" y="1814191"/>
            <a:ext cx="3114427" cy="578685"/>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标题文本预设</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22" name="文本框 21"/>
          <p:cNvSpPr txBox="1"/>
          <p:nvPr/>
        </p:nvSpPr>
        <p:spPr>
          <a:xfrm>
            <a:off x="1327229" y="4322318"/>
            <a:ext cx="6140371" cy="1472647"/>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烟笼寒水月笼沙夜泊秦淮近酒家商女不知亡国恨水月笼沙夜泊秦淮犹唱后庭花烟笼寒水月笼沙夜泊秦淮近酒家商女不知亡国恨水月笼</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23" name="文本框 22"/>
          <p:cNvSpPr txBox="1"/>
          <p:nvPr/>
        </p:nvSpPr>
        <p:spPr>
          <a:xfrm>
            <a:off x="1284374" y="3829410"/>
            <a:ext cx="3114427" cy="578685"/>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标题文本预设</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24" name="矩形 23"/>
          <p:cNvSpPr/>
          <p:nvPr/>
        </p:nvSpPr>
        <p:spPr>
          <a:xfrm>
            <a:off x="832126" y="2023353"/>
            <a:ext cx="305736" cy="305736"/>
          </a:xfrm>
          <a:prstGeom prst="rect">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25" name="矩形 24"/>
          <p:cNvSpPr/>
          <p:nvPr/>
        </p:nvSpPr>
        <p:spPr>
          <a:xfrm>
            <a:off x="853377" y="4016582"/>
            <a:ext cx="305736" cy="305736"/>
          </a:xfrm>
          <a:prstGeom prst="rect">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257" y="385784"/>
            <a:ext cx="4265482" cy="3144816"/>
          </a:xfrm>
          <a:prstGeom prst="rect">
            <a:avLst/>
          </a:prstGeom>
        </p:spPr>
      </p:pic>
      <p:sp>
        <p:nvSpPr>
          <p:cNvPr id="28" name="文本框 27"/>
          <p:cNvSpPr txBox="1"/>
          <p:nvPr/>
        </p:nvSpPr>
        <p:spPr>
          <a:xfrm>
            <a:off x="10310773" y="3081657"/>
            <a:ext cx="1107996" cy="2706116"/>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spc="600">
                <a:solidFill>
                  <a:schemeClr val="tx1">
                    <a:lumMod val="75000"/>
                    <a:lumOff val="25000"/>
                  </a:schemeClr>
                </a:solidFill>
                <a:latin typeface="文悦古典明朝体 (非商业使用) W5" pitchFamily="50" charset="-122"/>
                <a:ea typeface="文悦古典明朝体 (非商业使用) W5" pitchFamily="50" charset="-122"/>
              </a:rPr>
              <a:t>中国风</a:t>
            </a:r>
            <a:endParaRPr kumimoji="0" lang="zh-CN" altLang="en-US" sz="6000" b="0" i="0" u="none" strike="noStrike" kern="1200" cap="none" spc="600" normalizeH="0" baseline="0" noProof="0" dirty="0">
              <a:ln>
                <a:noFill/>
              </a:ln>
              <a:solidFill>
                <a:schemeClr val="tx1">
                  <a:lumMod val="75000"/>
                  <a:lumOff val="25000"/>
                </a:schemeClr>
              </a:solidFill>
              <a:effectLst/>
              <a:uLnTx/>
              <a:uFillTx/>
              <a:latin typeface="文悦古典明朝体 (非商业使用) W5" pitchFamily="50" charset="-122"/>
              <a:ea typeface="文悦古典明朝体 (非商业使用) W5" pitchFamily="50" charset="-122"/>
              <a:cs typeface="+mn-cs"/>
            </a:endParaRPr>
          </a:p>
        </p:txBody>
      </p:sp>
      <p:sp>
        <p:nvSpPr>
          <p:cNvPr id="29" name="文本框 28"/>
          <p:cNvSpPr txBox="1"/>
          <p:nvPr/>
        </p:nvSpPr>
        <p:spPr>
          <a:xfrm>
            <a:off x="9156611" y="3704259"/>
            <a:ext cx="1154162" cy="2393673"/>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latin typeface="文悦古典明朝体 (非商业使用) W5" pitchFamily="50" charset="-122"/>
                <a:ea typeface="文悦古典明朝体 (非商业使用) W5" pitchFamily="50" charset="-122"/>
              </a:rPr>
              <a:t>木叶萧萧赠长别，平心浅浅敷几月断骨羌笛，失缺草介，万泉留下千里雪</a:t>
            </a: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5" name="图文框 4"/>
          <p:cNvSpPr/>
          <p:nvPr/>
        </p:nvSpPr>
        <p:spPr>
          <a:xfrm>
            <a:off x="1346201" y="1538098"/>
            <a:ext cx="3124200" cy="3325221"/>
          </a:xfrm>
          <a:prstGeom prst="frame">
            <a:avLst>
              <a:gd name="adj1" fmla="val 704"/>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06" y="-1179702"/>
            <a:ext cx="5092689" cy="6858000"/>
          </a:xfrm>
          <a:prstGeom prst="rect">
            <a:avLst/>
          </a:prstGeom>
        </p:spPr>
      </p:pic>
      <p:sp>
        <p:nvSpPr>
          <p:cNvPr id="6" name="文本框 5"/>
          <p:cNvSpPr txBox="1"/>
          <p:nvPr/>
        </p:nvSpPr>
        <p:spPr>
          <a:xfrm>
            <a:off x="1660850" y="5243715"/>
            <a:ext cx="2539999" cy="830997"/>
          </a:xfrm>
          <a:prstGeom prst="rect">
            <a:avLst/>
          </a:prstGeom>
          <a:noFill/>
        </p:spPr>
        <p:txBody>
          <a:bodyPr wrap="square" rtlCol="0">
            <a:spAutoFit/>
          </a:bodyPr>
          <a:lstStyle/>
          <a:p>
            <a:pPr lvl="0" algn="dist"/>
            <a:r>
              <a:rPr lang="zh-CN" altLang="en-US" sz="4800">
                <a:solidFill>
                  <a:srgbClr val="456764"/>
                </a:solidFill>
                <a:latin typeface="文悦古典明朝体 (非商业使用) W5" pitchFamily="50" charset="-122"/>
                <a:ea typeface="文悦古典明朝体 (非商业使用) W5" pitchFamily="50" charset="-122"/>
              </a:rPr>
              <a:t>中国风</a:t>
            </a:r>
          </a:p>
        </p:txBody>
      </p:sp>
      <p:sp>
        <p:nvSpPr>
          <p:cNvPr id="7" name="文本框 6"/>
          <p:cNvSpPr txBox="1"/>
          <p:nvPr/>
        </p:nvSpPr>
        <p:spPr>
          <a:xfrm>
            <a:off x="5405830" y="2175467"/>
            <a:ext cx="2031325" cy="370561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眉眼低垂微敛</a:t>
            </a:r>
            <a:endParaRPr kumimoji="0" lang="en-US" altLang="zh-CN"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8" name="文本框 7"/>
          <p:cNvSpPr txBox="1"/>
          <p:nvPr/>
        </p:nvSpPr>
        <p:spPr>
          <a:xfrm>
            <a:off x="7437155" y="2175467"/>
            <a:ext cx="553998" cy="238163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456764"/>
                </a:solidFill>
                <a:effectLst/>
                <a:uLnTx/>
                <a:uFillTx/>
                <a:latin typeface="文悦古典明朝体 (非商业使用) W5" pitchFamily="50" charset="-122"/>
                <a:ea typeface="文悦古典明朝体 (非商业使用) W5" pitchFamily="50" charset="-122"/>
                <a:cs typeface="+mn-cs"/>
              </a:rPr>
              <a:t>标题文本预设</a:t>
            </a:r>
          </a:p>
        </p:txBody>
      </p:sp>
      <p:sp>
        <p:nvSpPr>
          <p:cNvPr id="9" name="文本框 8"/>
          <p:cNvSpPr txBox="1"/>
          <p:nvPr/>
        </p:nvSpPr>
        <p:spPr>
          <a:xfrm>
            <a:off x="8376646" y="2175467"/>
            <a:ext cx="2031325" cy="370561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眉眼低垂微敛</a:t>
            </a:r>
            <a:endParaRPr kumimoji="0" lang="en-US" altLang="zh-CN"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10" name="文本框 9"/>
          <p:cNvSpPr txBox="1"/>
          <p:nvPr/>
        </p:nvSpPr>
        <p:spPr>
          <a:xfrm>
            <a:off x="10407971" y="2175467"/>
            <a:ext cx="553998" cy="238163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456764"/>
                </a:solidFill>
                <a:effectLst/>
                <a:uLnTx/>
                <a:uFillTx/>
                <a:latin typeface="文悦古典明朝体 (非商业使用) W5" pitchFamily="50" charset="-122"/>
                <a:ea typeface="文悦古典明朝体 (非商业使用) W5" pitchFamily="50" charset="-122"/>
                <a:cs typeface="+mn-cs"/>
              </a:rPr>
              <a:t>标题文本预设</a:t>
            </a: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873125" y="-1793875"/>
            <a:ext cx="10445750" cy="10445750"/>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0" name="椭圆 9"/>
          <p:cNvSpPr/>
          <p:nvPr/>
        </p:nvSpPr>
        <p:spPr>
          <a:xfrm>
            <a:off x="3209577" y="542576"/>
            <a:ext cx="5772846" cy="5772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8191" r="16119"/>
          <a:stretch>
            <a:fillRect/>
          </a:stretch>
        </p:blipFill>
        <p:spPr>
          <a:xfrm>
            <a:off x="4356018" y="3250612"/>
            <a:ext cx="4154129" cy="4663303"/>
          </a:xfrm>
          <a:prstGeom prst="rect">
            <a:avLst/>
          </a:prstGeom>
        </p:spPr>
      </p:pic>
      <p:sp>
        <p:nvSpPr>
          <p:cNvPr id="3" name="文本框 2"/>
          <p:cNvSpPr txBox="1"/>
          <p:nvPr/>
        </p:nvSpPr>
        <p:spPr>
          <a:xfrm>
            <a:off x="593889" y="1983765"/>
            <a:ext cx="2031325"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眉眼低垂微敛</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文本框 3"/>
          <p:cNvSpPr txBox="1"/>
          <p:nvPr/>
        </p:nvSpPr>
        <p:spPr>
          <a:xfrm>
            <a:off x="4356018" y="1983765"/>
            <a:ext cx="3844085" cy="1015663"/>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节章肆第</a:t>
            </a:r>
            <a:endParaRPr kumimoji="0" lang="zh-CN" altLang="en-US" sz="6000" b="0" i="0" u="none" strike="noStrike" kern="1200" cap="none" spc="0" normalizeH="0" baseline="0" noProof="0" dirty="0">
              <a:ln>
                <a:noFill/>
              </a:ln>
              <a:solidFill>
                <a:prstClr val="black"/>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cxnSp>
        <p:nvCxnSpPr>
          <p:cNvPr id="5" name="直接连接符 4"/>
          <p:cNvCxnSpPr/>
          <p:nvPr/>
        </p:nvCxnSpPr>
        <p:spPr>
          <a:xfrm>
            <a:off x="4356018" y="1983765"/>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75334" y="1983765"/>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78060" y="1983764"/>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251618" y="1983764"/>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 r="48438" b="-4941"/>
          <a:stretch>
            <a:fillRect/>
          </a:stretch>
        </p:blipFill>
        <p:spPr>
          <a:xfrm>
            <a:off x="8067196" y="2374775"/>
            <a:ext cx="3487817" cy="29675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000" fill="hold"/>
                                        <p:tgtEl>
                                          <p:spTgt spid="9"/>
                                        </p:tgtEl>
                                        <p:attrNameLst>
                                          <p:attrName>ppt_x</p:attrName>
                                        </p:attrNameLst>
                                      </p:cBhvr>
                                      <p:tavLst>
                                        <p:tav tm="0">
                                          <p:val>
                                            <p:strVal val="0-#ppt_w/2"/>
                                          </p:val>
                                        </p:tav>
                                        <p:tav tm="100000">
                                          <p:val>
                                            <p:strVal val="#ppt_x"/>
                                          </p:val>
                                        </p:tav>
                                      </p:tavLst>
                                    </p:anim>
                                    <p:anim calcmode="lin" valueType="num">
                                      <p:cBhvr additive="base">
                                        <p:cTn id="32" dur="2000" fill="hold"/>
                                        <p:tgtEl>
                                          <p:spTgt spid="9"/>
                                        </p:tgtEl>
                                        <p:attrNameLst>
                                          <p:attrName>ppt_y</p:attrName>
                                        </p:attrNameLst>
                                      </p:cBhvr>
                                      <p:tavLst>
                                        <p:tav tm="0">
                                          <p:val>
                                            <p:strVal val="#ppt_y"/>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711200"/>
            <a:ext cx="12192000" cy="543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pic>
        <p:nvPicPr>
          <p:cNvPr id="30" name="图片 2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flipH="1">
            <a:off x="4001365" y="440435"/>
            <a:ext cx="5521960" cy="5521960"/>
          </a:xfrm>
          <a:prstGeom prst="rect">
            <a:avLst/>
          </a:prstGeom>
        </p:spPr>
      </p:pic>
      <p:sp>
        <p:nvSpPr>
          <p:cNvPr id="3" name="矩形 2"/>
          <p:cNvSpPr/>
          <p:nvPr/>
        </p:nvSpPr>
        <p:spPr>
          <a:xfrm>
            <a:off x="345870" y="1087120"/>
            <a:ext cx="11500260" cy="4704080"/>
          </a:xfrm>
          <a:prstGeom prst="rect">
            <a:avLst/>
          </a:prstGeom>
          <a:noFill/>
          <a:ln w="19050">
            <a:solidFill>
              <a:srgbClr val="263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824482" y="2162555"/>
            <a:ext cx="1024638" cy="2532890"/>
            <a:chOff x="824482" y="2162555"/>
            <a:chExt cx="1024638" cy="2532890"/>
          </a:xfrm>
        </p:grpSpPr>
        <p:grpSp>
          <p:nvGrpSpPr>
            <p:cNvPr id="10" name="组合 9"/>
            <p:cNvGrpSpPr/>
            <p:nvPr/>
          </p:nvGrpSpPr>
          <p:grpSpPr>
            <a:xfrm>
              <a:off x="824482" y="2162555"/>
              <a:ext cx="1024638" cy="2532890"/>
              <a:chOff x="5091682" y="2496310"/>
              <a:chExt cx="749772" cy="1865380"/>
            </a:xfrm>
          </p:grpSpPr>
          <p:pic>
            <p:nvPicPr>
              <p:cNvPr id="7" name="图片 6"/>
              <p:cNvPicPr>
                <a:picLocks noChangeAspect="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val="0"/>
                  </a:ext>
                </a:extLst>
              </a:blip>
              <a:srcRect r="80855"/>
              <a:stretch>
                <a:fillRect/>
              </a:stretch>
            </p:blipFill>
            <p:spPr>
              <a:xfrm>
                <a:off x="5091682" y="2496310"/>
                <a:ext cx="384558" cy="1865380"/>
              </a:xfrm>
              <a:prstGeom prst="rect">
                <a:avLst/>
              </a:prstGeom>
            </p:spPr>
          </p:pic>
          <p:pic>
            <p:nvPicPr>
              <p:cNvPr id="13" name="图片 12"/>
              <p:cNvPicPr>
                <a:picLocks noChangeAspect="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val="0"/>
                  </a:ext>
                </a:extLst>
              </a:blip>
              <a:srcRect r="80855"/>
              <a:stretch>
                <a:fillRect/>
              </a:stretch>
            </p:blipFill>
            <p:spPr>
              <a:xfrm flipH="1">
                <a:off x="5456896" y="2496310"/>
                <a:ext cx="384558" cy="1865380"/>
              </a:xfrm>
              <a:prstGeom prst="rect">
                <a:avLst/>
              </a:prstGeom>
            </p:spPr>
          </p:pic>
        </p:grpSp>
        <p:sp>
          <p:nvSpPr>
            <p:cNvPr id="11" name="文本框 10"/>
            <p:cNvSpPr txBox="1"/>
            <p:nvPr/>
          </p:nvSpPr>
          <p:spPr>
            <a:xfrm>
              <a:off x="939749" y="2585720"/>
              <a:ext cx="800219" cy="1686560"/>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600" normalizeH="0" baseline="0" noProof="0" dirty="0">
                  <a:ln>
                    <a:noFill/>
                  </a:ln>
                  <a:solidFill>
                    <a:srgbClr val="000000">
                      <a:lumMod val="75000"/>
                      <a:lumOff val="25000"/>
                    </a:srgbClr>
                  </a:solidFill>
                  <a:effectLst/>
                  <a:uLnTx/>
                  <a:uFillTx/>
                  <a:latin typeface="文悦古典明朝体 (非商业使用) W5" pitchFamily="50" charset="-122"/>
                  <a:ea typeface="文悦古典明朝体 (非商业使用) W5" pitchFamily="50" charset="-122"/>
                  <a:cs typeface="+mn-cs"/>
                </a:rPr>
                <a:t>目  录</a:t>
              </a:r>
            </a:p>
          </p:txBody>
        </p:sp>
      </p:grpSp>
      <p:grpSp>
        <p:nvGrpSpPr>
          <p:cNvPr id="15" name="组合 14"/>
          <p:cNvGrpSpPr/>
          <p:nvPr/>
        </p:nvGrpSpPr>
        <p:grpSpPr>
          <a:xfrm>
            <a:off x="3738002" y="1686016"/>
            <a:ext cx="927996" cy="3506288"/>
            <a:chOff x="2854885" y="1809421"/>
            <a:chExt cx="927996" cy="3506288"/>
          </a:xfrm>
        </p:grpSpPr>
        <p:sp>
          <p:nvSpPr>
            <p:cNvPr id="19" name="椭圆 18"/>
            <p:cNvSpPr/>
            <p:nvPr/>
          </p:nvSpPr>
          <p:spPr>
            <a:xfrm>
              <a:off x="2854885" y="1809421"/>
              <a:ext cx="927996" cy="927996"/>
            </a:xfrm>
            <a:prstGeom prst="ellipse">
              <a:avLst/>
            </a:prstGeom>
            <a:noFill/>
            <a:ln>
              <a:solidFill>
                <a:srgbClr val="263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tx1">
                      <a:lumMod val="85000"/>
                      <a:lumOff val="15000"/>
                    </a:schemeClr>
                  </a:solidFill>
                  <a:effectLst/>
                  <a:uLnTx/>
                  <a:uFillTx/>
                  <a:latin typeface="文悦古典明朝体 (非商业使用) W5" pitchFamily="50" charset="-122"/>
                  <a:ea typeface="文悦古典明朝体 (非商业使用) W5" pitchFamily="50" charset="-122"/>
                  <a:cs typeface="+mn-cs"/>
                </a:rPr>
                <a:t>壹</a:t>
              </a:r>
            </a:p>
          </p:txBody>
        </p:sp>
        <p:sp>
          <p:nvSpPr>
            <p:cNvPr id="14" name="文本框 13"/>
            <p:cNvSpPr txBox="1"/>
            <p:nvPr/>
          </p:nvSpPr>
          <p:spPr>
            <a:xfrm>
              <a:off x="2949551" y="3019549"/>
              <a:ext cx="738664" cy="2296160"/>
            </a:xfrm>
            <a:prstGeom prst="rect">
              <a:avLst/>
            </a:prstGeom>
            <a:noFill/>
          </p:spPr>
          <p:txBody>
            <a:bodyPr vert="eaVert"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文悦古典明朝体 (非商业使用) W5" pitchFamily="50" charset="-122"/>
                  <a:ea typeface="文悦古典明朝体 (非商业使用) W5" pitchFamily="50" charset="-122"/>
                  <a:cs typeface="+mn-cs"/>
                </a:rPr>
                <a:t>点击输入您的文字内容。点击输入您的文字内容。点击输入。</a:t>
              </a:r>
            </a:p>
          </p:txBody>
        </p:sp>
      </p:grpSp>
      <p:grpSp>
        <p:nvGrpSpPr>
          <p:cNvPr id="21" name="组合 20"/>
          <p:cNvGrpSpPr/>
          <p:nvPr/>
        </p:nvGrpSpPr>
        <p:grpSpPr>
          <a:xfrm>
            <a:off x="7930696" y="1686016"/>
            <a:ext cx="927996" cy="3506288"/>
            <a:chOff x="2854885" y="1809421"/>
            <a:chExt cx="927996" cy="3506288"/>
          </a:xfrm>
        </p:grpSpPr>
        <p:sp>
          <p:nvSpPr>
            <p:cNvPr id="22" name="椭圆 21"/>
            <p:cNvSpPr/>
            <p:nvPr/>
          </p:nvSpPr>
          <p:spPr>
            <a:xfrm>
              <a:off x="2854885" y="1809421"/>
              <a:ext cx="927996" cy="927996"/>
            </a:xfrm>
            <a:prstGeom prst="ellipse">
              <a:avLst/>
            </a:prstGeom>
            <a:noFill/>
            <a:ln>
              <a:solidFill>
                <a:srgbClr val="263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tx1">
                      <a:lumMod val="85000"/>
                      <a:lumOff val="15000"/>
                    </a:schemeClr>
                  </a:solidFill>
                  <a:effectLst/>
                  <a:uLnTx/>
                  <a:uFillTx/>
                  <a:latin typeface="文悦古典明朝体 (非商业使用) W5" pitchFamily="50" charset="-122"/>
                  <a:ea typeface="文悦古典明朝体 (非商业使用) W5" pitchFamily="50" charset="-122"/>
                  <a:cs typeface="+mn-cs"/>
                </a:rPr>
                <a:t>叁</a:t>
              </a:r>
            </a:p>
          </p:txBody>
        </p:sp>
        <p:sp>
          <p:nvSpPr>
            <p:cNvPr id="23" name="文本框 22"/>
            <p:cNvSpPr txBox="1"/>
            <p:nvPr/>
          </p:nvSpPr>
          <p:spPr>
            <a:xfrm>
              <a:off x="2949551" y="3019549"/>
              <a:ext cx="738664" cy="2296160"/>
            </a:xfrm>
            <a:prstGeom prst="rect">
              <a:avLst/>
            </a:prstGeom>
            <a:noFill/>
          </p:spPr>
          <p:txBody>
            <a:bodyPr vert="eaVert"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文悦古典明朝体 (非商业使用) W5" pitchFamily="50" charset="-122"/>
                  <a:ea typeface="文悦古典明朝体 (非商业使用) W5" pitchFamily="50" charset="-122"/>
                  <a:cs typeface="+mn-cs"/>
                </a:rPr>
                <a:t>点击输入您的文字内容。点击输入您的文字内容。点击输入。</a:t>
              </a:r>
            </a:p>
          </p:txBody>
        </p:sp>
      </p:grpSp>
      <p:grpSp>
        <p:nvGrpSpPr>
          <p:cNvPr id="24" name="组合 23"/>
          <p:cNvGrpSpPr/>
          <p:nvPr/>
        </p:nvGrpSpPr>
        <p:grpSpPr>
          <a:xfrm>
            <a:off x="5834349" y="1686016"/>
            <a:ext cx="927996" cy="3506288"/>
            <a:chOff x="2854885" y="1809421"/>
            <a:chExt cx="927996" cy="3506288"/>
          </a:xfrm>
        </p:grpSpPr>
        <p:sp>
          <p:nvSpPr>
            <p:cNvPr id="25" name="椭圆 24"/>
            <p:cNvSpPr/>
            <p:nvPr/>
          </p:nvSpPr>
          <p:spPr>
            <a:xfrm>
              <a:off x="2854885" y="1809421"/>
              <a:ext cx="927996" cy="927996"/>
            </a:xfrm>
            <a:prstGeom prst="ellipse">
              <a:avLst/>
            </a:prstGeom>
            <a:noFill/>
            <a:ln>
              <a:solidFill>
                <a:srgbClr val="263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tx1">
                      <a:lumMod val="85000"/>
                      <a:lumOff val="15000"/>
                    </a:schemeClr>
                  </a:solidFill>
                  <a:effectLst/>
                  <a:uLnTx/>
                  <a:uFillTx/>
                  <a:latin typeface="文悦古典明朝体 (非商业使用) W5" pitchFamily="50" charset="-122"/>
                  <a:ea typeface="文悦古典明朝体 (非商业使用) W5" pitchFamily="50" charset="-122"/>
                  <a:cs typeface="+mn-cs"/>
                </a:rPr>
                <a:t>贰</a:t>
              </a:r>
            </a:p>
          </p:txBody>
        </p:sp>
        <p:sp>
          <p:nvSpPr>
            <p:cNvPr id="26" name="文本框 25"/>
            <p:cNvSpPr txBox="1"/>
            <p:nvPr/>
          </p:nvSpPr>
          <p:spPr>
            <a:xfrm>
              <a:off x="2949551" y="3019549"/>
              <a:ext cx="738664" cy="2296160"/>
            </a:xfrm>
            <a:prstGeom prst="rect">
              <a:avLst/>
            </a:prstGeom>
            <a:noFill/>
          </p:spPr>
          <p:txBody>
            <a:bodyPr vert="eaVert"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文悦古典明朝体 (非商业使用) W5" pitchFamily="50" charset="-122"/>
                  <a:ea typeface="文悦古典明朝体 (非商业使用) W5" pitchFamily="50" charset="-122"/>
                  <a:cs typeface="+mn-cs"/>
                </a:rPr>
                <a:t>点击输入您的文字内容。点击输入您的文字内容。点击输入。</a:t>
              </a:r>
            </a:p>
          </p:txBody>
        </p:sp>
      </p:grpSp>
      <p:grpSp>
        <p:nvGrpSpPr>
          <p:cNvPr id="27" name="组合 26"/>
          <p:cNvGrpSpPr/>
          <p:nvPr/>
        </p:nvGrpSpPr>
        <p:grpSpPr>
          <a:xfrm>
            <a:off x="10027042" y="1686016"/>
            <a:ext cx="927996" cy="3506288"/>
            <a:chOff x="2854885" y="1809421"/>
            <a:chExt cx="927996" cy="3506288"/>
          </a:xfrm>
        </p:grpSpPr>
        <p:sp>
          <p:nvSpPr>
            <p:cNvPr id="28" name="椭圆 27"/>
            <p:cNvSpPr/>
            <p:nvPr/>
          </p:nvSpPr>
          <p:spPr>
            <a:xfrm>
              <a:off x="2854885" y="1809421"/>
              <a:ext cx="927996" cy="927996"/>
            </a:xfrm>
            <a:prstGeom prst="ellipse">
              <a:avLst/>
            </a:prstGeom>
            <a:noFill/>
            <a:ln>
              <a:solidFill>
                <a:srgbClr val="263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tx1">
                      <a:lumMod val="85000"/>
                      <a:lumOff val="15000"/>
                    </a:schemeClr>
                  </a:solidFill>
                  <a:effectLst/>
                  <a:uLnTx/>
                  <a:uFillTx/>
                  <a:latin typeface="文悦古典明朝体 (非商业使用) W5" pitchFamily="50" charset="-122"/>
                  <a:ea typeface="文悦古典明朝体 (非商业使用) W5" pitchFamily="50" charset="-122"/>
                  <a:cs typeface="+mn-cs"/>
                </a:rPr>
                <a:t>肆</a:t>
              </a:r>
            </a:p>
          </p:txBody>
        </p:sp>
        <p:sp>
          <p:nvSpPr>
            <p:cNvPr id="29" name="文本框 28"/>
            <p:cNvSpPr txBox="1"/>
            <p:nvPr/>
          </p:nvSpPr>
          <p:spPr>
            <a:xfrm>
              <a:off x="2949551" y="3019549"/>
              <a:ext cx="738664" cy="2296160"/>
            </a:xfrm>
            <a:prstGeom prst="rect">
              <a:avLst/>
            </a:prstGeom>
            <a:noFill/>
          </p:spPr>
          <p:txBody>
            <a:bodyPr vert="eaVert"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文悦古典明朝体 (非商业使用) W5" pitchFamily="50" charset="-122"/>
                  <a:ea typeface="文悦古典明朝体 (非商业使用) W5" pitchFamily="50" charset="-122"/>
                  <a:cs typeface="+mn-cs"/>
                </a:rPr>
                <a:t>点击输入您的文字内容。点击输入您的文字内容。点击输入。</a:t>
              </a:r>
            </a:p>
          </p:txBody>
        </p:sp>
      </p:grpSp>
      <p:pic>
        <p:nvPicPr>
          <p:cNvPr id="17" name="图片 1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2945522" y="5315709"/>
            <a:ext cx="8747778" cy="12374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文本框 3"/>
          <p:cNvSpPr txBox="1"/>
          <p:nvPr/>
        </p:nvSpPr>
        <p:spPr>
          <a:xfrm>
            <a:off x="1539491" y="2035045"/>
            <a:ext cx="677108" cy="49860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456764"/>
                </a:solidFill>
                <a:effectLst/>
                <a:uLnTx/>
                <a:uFillTx/>
                <a:latin typeface="Century Gothic" panose="020B0502020202020204" pitchFamily="34" charset="0"/>
                <a:ea typeface="WenYue GuDianMingChaoTi (Non-Commercial Use)" pitchFamily="2" charset="-122"/>
                <a:sym typeface="Century Gothic" panose="020B0502020202020204" pitchFamily="34" charset="0"/>
              </a:rPr>
              <a:t>壹</a:t>
            </a:r>
          </a:p>
        </p:txBody>
      </p:sp>
      <p:grpSp>
        <p:nvGrpSpPr>
          <p:cNvPr id="5" name="组合 4"/>
          <p:cNvGrpSpPr/>
          <p:nvPr/>
        </p:nvGrpSpPr>
        <p:grpSpPr>
          <a:xfrm>
            <a:off x="1288013" y="1964555"/>
            <a:ext cx="1185218" cy="802341"/>
            <a:chOff x="3040584" y="1210024"/>
            <a:chExt cx="7695903" cy="5209789"/>
          </a:xfrm>
        </p:grpSpPr>
        <p:grpSp>
          <p:nvGrpSpPr>
            <p:cNvPr id="6" name="组合 5"/>
            <p:cNvGrpSpPr/>
            <p:nvPr/>
          </p:nvGrpSpPr>
          <p:grpSpPr>
            <a:xfrm>
              <a:off x="7911052" y="1210024"/>
              <a:ext cx="2825435" cy="1353192"/>
              <a:chOff x="7371093" y="1241498"/>
              <a:chExt cx="2853649" cy="1127720"/>
            </a:xfrm>
          </p:grpSpPr>
          <p:cxnSp>
            <p:nvCxnSpPr>
              <p:cNvPr id="30" name="直接连接符 29"/>
              <p:cNvCxnSpPr/>
              <p:nvPr/>
            </p:nvCxnSpPr>
            <p:spPr>
              <a:xfrm>
                <a:off x="7371093" y="1241498"/>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a:off x="8964061" y="1241498"/>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32" name="直接连接符 31"/>
              <p:cNvCxnSpPr/>
              <p:nvPr/>
            </p:nvCxnSpPr>
            <p:spPr>
              <a:xfrm>
                <a:off x="7784257" y="1467334"/>
                <a:ext cx="1301942"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flipH="1">
                <a:off x="7673857" y="1467609"/>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34" name="直接连接符 33"/>
              <p:cNvCxnSpPr>
                <a:endCxn id="35" idx="0"/>
              </p:cNvCxnSpPr>
              <p:nvPr/>
            </p:nvCxnSpPr>
            <p:spPr>
              <a:xfrm>
                <a:off x="7768762" y="1692891"/>
                <a:ext cx="234319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35" name="弧形 34"/>
              <p:cNvSpPr/>
              <p:nvPr/>
            </p:nvSpPr>
            <p:spPr>
              <a:xfrm>
                <a:off x="9999181"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 name="弧形 35"/>
              <p:cNvSpPr/>
              <p:nvPr/>
            </p:nvSpPr>
            <p:spPr>
              <a:xfrm>
                <a:off x="9949175"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37" name="直接连接符 36"/>
              <p:cNvCxnSpPr/>
              <p:nvPr/>
            </p:nvCxnSpPr>
            <p:spPr>
              <a:xfrm>
                <a:off x="8539163" y="1918274"/>
                <a:ext cx="159649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38" name="弧形 37"/>
              <p:cNvSpPr/>
              <p:nvPr/>
            </p:nvSpPr>
            <p:spPr>
              <a:xfrm flipH="1">
                <a:off x="8498005"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 name="弧形 38"/>
              <p:cNvSpPr/>
              <p:nvPr/>
            </p:nvSpPr>
            <p:spPr>
              <a:xfrm flipH="1">
                <a:off x="8428951"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40" name="直接连接符 39"/>
              <p:cNvCxnSpPr/>
              <p:nvPr/>
            </p:nvCxnSpPr>
            <p:spPr>
              <a:xfrm>
                <a:off x="8529122" y="2143657"/>
                <a:ext cx="104467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41" name="弧形 40"/>
              <p:cNvSpPr/>
              <p:nvPr/>
            </p:nvSpPr>
            <p:spPr>
              <a:xfrm>
                <a:off x="9461019" y="2143657"/>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42" name="直接连接符 41"/>
              <p:cNvCxnSpPr/>
              <p:nvPr/>
            </p:nvCxnSpPr>
            <p:spPr>
              <a:xfrm>
                <a:off x="8903494" y="2367368"/>
                <a:ext cx="693304"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8006793" y="4963735"/>
              <a:ext cx="2263388" cy="451022"/>
              <a:chOff x="7515225" y="4971380"/>
              <a:chExt cx="2263388" cy="451022"/>
            </a:xfrm>
          </p:grpSpPr>
          <p:cxnSp>
            <p:nvCxnSpPr>
              <p:cNvPr id="24" name="直接连接符 23"/>
              <p:cNvCxnSpPr/>
              <p:nvPr/>
            </p:nvCxnSpPr>
            <p:spPr>
              <a:xfrm flipH="1">
                <a:off x="8065888" y="4971380"/>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flipH="1">
                <a:off x="7960084" y="4971380"/>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26" name="直接连接符 25"/>
              <p:cNvCxnSpPr/>
              <p:nvPr/>
            </p:nvCxnSpPr>
            <p:spPr>
              <a:xfrm flipH="1">
                <a:off x="8065888" y="5196941"/>
                <a:ext cx="692445"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27" name="弧形 26"/>
              <p:cNvSpPr/>
              <p:nvPr/>
            </p:nvSpPr>
            <p:spPr>
              <a:xfrm>
                <a:off x="8573929" y="519684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 name="弧形 27"/>
              <p:cNvSpPr/>
              <p:nvPr/>
            </p:nvSpPr>
            <p:spPr>
              <a:xfrm>
                <a:off x="8642983" y="519684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29" name="直接连接符 28"/>
              <p:cNvCxnSpPr/>
              <p:nvPr/>
            </p:nvCxnSpPr>
            <p:spPr>
              <a:xfrm flipH="1">
                <a:off x="7515225" y="5422324"/>
                <a:ext cx="125314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flipH="1" flipV="1">
              <a:off x="3040584" y="4901531"/>
              <a:ext cx="3505200" cy="1518282"/>
              <a:chOff x="7371093" y="1241498"/>
              <a:chExt cx="2853649" cy="1127720"/>
            </a:xfrm>
          </p:grpSpPr>
          <p:cxnSp>
            <p:nvCxnSpPr>
              <p:cNvPr id="11" name="直接连接符 10"/>
              <p:cNvCxnSpPr/>
              <p:nvPr/>
            </p:nvCxnSpPr>
            <p:spPr>
              <a:xfrm>
                <a:off x="7371093" y="1241498"/>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2" name="弧形 11"/>
              <p:cNvSpPr/>
              <p:nvPr/>
            </p:nvSpPr>
            <p:spPr>
              <a:xfrm>
                <a:off x="8964061" y="1241498"/>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3" name="直接连接符 12"/>
              <p:cNvCxnSpPr/>
              <p:nvPr/>
            </p:nvCxnSpPr>
            <p:spPr>
              <a:xfrm>
                <a:off x="7784257" y="1467334"/>
                <a:ext cx="1301942"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4" name="弧形 13"/>
              <p:cNvSpPr/>
              <p:nvPr/>
            </p:nvSpPr>
            <p:spPr>
              <a:xfrm flipH="1">
                <a:off x="7673857" y="1467609"/>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5" name="直接连接符 14"/>
              <p:cNvCxnSpPr>
                <a:endCxn id="16" idx="0"/>
              </p:cNvCxnSpPr>
              <p:nvPr/>
            </p:nvCxnSpPr>
            <p:spPr>
              <a:xfrm>
                <a:off x="7768762" y="1692891"/>
                <a:ext cx="234319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6" name="弧形 15"/>
              <p:cNvSpPr/>
              <p:nvPr/>
            </p:nvSpPr>
            <p:spPr>
              <a:xfrm>
                <a:off x="9999181"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 name="弧形 16"/>
              <p:cNvSpPr/>
              <p:nvPr/>
            </p:nvSpPr>
            <p:spPr>
              <a:xfrm>
                <a:off x="9949175"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8" name="直接连接符 17"/>
              <p:cNvCxnSpPr/>
              <p:nvPr/>
            </p:nvCxnSpPr>
            <p:spPr>
              <a:xfrm>
                <a:off x="8539163" y="1918274"/>
                <a:ext cx="159649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flipH="1">
                <a:off x="8498005"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 name="弧形 19"/>
              <p:cNvSpPr/>
              <p:nvPr/>
            </p:nvSpPr>
            <p:spPr>
              <a:xfrm flipH="1">
                <a:off x="8428951"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21" name="直接连接符 20"/>
              <p:cNvCxnSpPr/>
              <p:nvPr/>
            </p:nvCxnSpPr>
            <p:spPr>
              <a:xfrm>
                <a:off x="8529122" y="2143657"/>
                <a:ext cx="104467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22" name="弧形 21"/>
              <p:cNvSpPr/>
              <p:nvPr/>
            </p:nvSpPr>
            <p:spPr>
              <a:xfrm>
                <a:off x="9461019" y="2143657"/>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23" name="直接连接符 22"/>
              <p:cNvCxnSpPr/>
              <p:nvPr/>
            </p:nvCxnSpPr>
            <p:spPr>
              <a:xfrm>
                <a:off x="8903494" y="2367368"/>
                <a:ext cx="693304"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sp>
          <p:nvSpPr>
            <p:cNvPr id="9" name="任意多边形: 形状 8"/>
            <p:cNvSpPr/>
            <p:nvPr/>
          </p:nvSpPr>
          <p:spPr>
            <a:xfrm>
              <a:off x="9305732" y="2656873"/>
              <a:ext cx="247861" cy="2057400"/>
            </a:xfrm>
            <a:custGeom>
              <a:avLst/>
              <a:gdLst>
                <a:gd name="connsiteX0" fmla="*/ 0 w 247861"/>
                <a:gd name="connsiteY0" fmla="*/ 0 h 2057400"/>
                <a:gd name="connsiteX1" fmla="*/ 109537 w 247861"/>
                <a:gd name="connsiteY1" fmla="*/ 309562 h 2057400"/>
                <a:gd name="connsiteX2" fmla="*/ 219075 w 247861"/>
                <a:gd name="connsiteY2" fmla="*/ 723900 h 2057400"/>
                <a:gd name="connsiteX3" fmla="*/ 247650 w 247861"/>
                <a:gd name="connsiteY3" fmla="*/ 1104900 h 2057400"/>
                <a:gd name="connsiteX4" fmla="*/ 209550 w 247861"/>
                <a:gd name="connsiteY4" fmla="*/ 1524000 h 2057400"/>
                <a:gd name="connsiteX5" fmla="*/ 52387 w 247861"/>
                <a:gd name="connsiteY5" fmla="*/ 205740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61" h="2057400">
                  <a:moveTo>
                    <a:pt x="0" y="0"/>
                  </a:moveTo>
                  <a:cubicBezTo>
                    <a:pt x="36512" y="94456"/>
                    <a:pt x="73025" y="188912"/>
                    <a:pt x="109537" y="309562"/>
                  </a:cubicBezTo>
                  <a:cubicBezTo>
                    <a:pt x="146049" y="430212"/>
                    <a:pt x="196056" y="591344"/>
                    <a:pt x="219075" y="723900"/>
                  </a:cubicBezTo>
                  <a:cubicBezTo>
                    <a:pt x="242094" y="856456"/>
                    <a:pt x="249238" y="971550"/>
                    <a:pt x="247650" y="1104900"/>
                  </a:cubicBezTo>
                  <a:cubicBezTo>
                    <a:pt x="246063" y="1238250"/>
                    <a:pt x="242094" y="1365250"/>
                    <a:pt x="209550" y="1524000"/>
                  </a:cubicBezTo>
                  <a:cubicBezTo>
                    <a:pt x="177006" y="1682750"/>
                    <a:pt x="114696" y="1870075"/>
                    <a:pt x="52387" y="2057400"/>
                  </a:cubicBezTo>
                </a:path>
              </a:pathLst>
            </a:custGeom>
            <a:noFill/>
            <a:ln w="19050">
              <a:solidFill>
                <a:srgbClr val="456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 name="任意多边形: 形状 9"/>
            <p:cNvSpPr/>
            <p:nvPr/>
          </p:nvSpPr>
          <p:spPr>
            <a:xfrm>
              <a:off x="4403717" y="1330166"/>
              <a:ext cx="1728796" cy="3400425"/>
            </a:xfrm>
            <a:custGeom>
              <a:avLst/>
              <a:gdLst>
                <a:gd name="connsiteX0" fmla="*/ 1730528 w 1730528"/>
                <a:gd name="connsiteY0" fmla="*/ 0 h 3400425"/>
                <a:gd name="connsiteX1" fmla="*/ 1278090 w 1730528"/>
                <a:gd name="connsiteY1" fmla="*/ 209550 h 3400425"/>
                <a:gd name="connsiteX2" fmla="*/ 801840 w 1730528"/>
                <a:gd name="connsiteY2" fmla="*/ 542925 h 3400425"/>
                <a:gd name="connsiteX3" fmla="*/ 420840 w 1730528"/>
                <a:gd name="connsiteY3" fmla="*/ 1023938 h 3400425"/>
                <a:gd name="connsiteX4" fmla="*/ 187478 w 1730528"/>
                <a:gd name="connsiteY4" fmla="*/ 1457325 h 3400425"/>
                <a:gd name="connsiteX5" fmla="*/ 49365 w 1730528"/>
                <a:gd name="connsiteY5" fmla="*/ 1905000 h 3400425"/>
                <a:gd name="connsiteX6" fmla="*/ 1740 w 1730528"/>
                <a:gd name="connsiteY6" fmla="*/ 2424113 h 3400425"/>
                <a:gd name="connsiteX7" fmla="*/ 101753 w 1730528"/>
                <a:gd name="connsiteY7" fmla="*/ 3114675 h 3400425"/>
                <a:gd name="connsiteX8" fmla="*/ 211290 w 1730528"/>
                <a:gd name="connsiteY8" fmla="*/ 3400425 h 3400425"/>
                <a:gd name="connsiteX0-1" fmla="*/ 1730528 w 1730528"/>
                <a:gd name="connsiteY0-2" fmla="*/ 0 h 3400425"/>
                <a:gd name="connsiteX1-3" fmla="*/ 1278090 w 1730528"/>
                <a:gd name="connsiteY1-4" fmla="*/ 209550 h 3400425"/>
                <a:gd name="connsiteX2-5" fmla="*/ 811365 w 1730528"/>
                <a:gd name="connsiteY2-6" fmla="*/ 533400 h 3400425"/>
                <a:gd name="connsiteX3-7" fmla="*/ 420840 w 1730528"/>
                <a:gd name="connsiteY3-8" fmla="*/ 1023938 h 3400425"/>
                <a:gd name="connsiteX4-9" fmla="*/ 187478 w 1730528"/>
                <a:gd name="connsiteY4-10" fmla="*/ 1457325 h 3400425"/>
                <a:gd name="connsiteX5-11" fmla="*/ 49365 w 1730528"/>
                <a:gd name="connsiteY5-12" fmla="*/ 1905000 h 3400425"/>
                <a:gd name="connsiteX6-13" fmla="*/ 1740 w 1730528"/>
                <a:gd name="connsiteY6-14" fmla="*/ 2424113 h 3400425"/>
                <a:gd name="connsiteX7-15" fmla="*/ 101753 w 1730528"/>
                <a:gd name="connsiteY7-16" fmla="*/ 3114675 h 3400425"/>
                <a:gd name="connsiteX8-17" fmla="*/ 211290 w 1730528"/>
                <a:gd name="connsiteY8-18" fmla="*/ 3400425 h 3400425"/>
                <a:gd name="connsiteX0-19" fmla="*/ 1728796 w 1728796"/>
                <a:gd name="connsiteY0-20" fmla="*/ 0 h 3400425"/>
                <a:gd name="connsiteX1-21" fmla="*/ 1276358 w 1728796"/>
                <a:gd name="connsiteY1-22" fmla="*/ 209550 h 3400425"/>
                <a:gd name="connsiteX2-23" fmla="*/ 809633 w 1728796"/>
                <a:gd name="connsiteY2-24" fmla="*/ 533400 h 3400425"/>
                <a:gd name="connsiteX3-25" fmla="*/ 419108 w 1728796"/>
                <a:gd name="connsiteY3-26" fmla="*/ 1023938 h 3400425"/>
                <a:gd name="connsiteX4-27" fmla="*/ 185746 w 1728796"/>
                <a:gd name="connsiteY4-28" fmla="*/ 1457325 h 3400425"/>
                <a:gd name="connsiteX5-29" fmla="*/ 47633 w 1728796"/>
                <a:gd name="connsiteY5-30" fmla="*/ 1905000 h 3400425"/>
                <a:gd name="connsiteX6-31" fmla="*/ 8 w 1728796"/>
                <a:gd name="connsiteY6-32" fmla="*/ 2424113 h 3400425"/>
                <a:gd name="connsiteX7-33" fmla="*/ 100021 w 1728796"/>
                <a:gd name="connsiteY7-34" fmla="*/ 3114675 h 3400425"/>
                <a:gd name="connsiteX8-35" fmla="*/ 209558 w 1728796"/>
                <a:gd name="connsiteY8-36" fmla="*/ 3400425 h 3400425"/>
                <a:gd name="connsiteX0-37" fmla="*/ 1728796 w 1728796"/>
                <a:gd name="connsiteY0-38" fmla="*/ 0 h 3400425"/>
                <a:gd name="connsiteX1-39" fmla="*/ 1276358 w 1728796"/>
                <a:gd name="connsiteY1-40" fmla="*/ 209550 h 3400425"/>
                <a:gd name="connsiteX2-41" fmla="*/ 828683 w 1728796"/>
                <a:gd name="connsiteY2-42" fmla="*/ 552450 h 3400425"/>
                <a:gd name="connsiteX3-43" fmla="*/ 419108 w 1728796"/>
                <a:gd name="connsiteY3-44" fmla="*/ 1023938 h 3400425"/>
                <a:gd name="connsiteX4-45" fmla="*/ 185746 w 1728796"/>
                <a:gd name="connsiteY4-46" fmla="*/ 1457325 h 3400425"/>
                <a:gd name="connsiteX5-47" fmla="*/ 47633 w 1728796"/>
                <a:gd name="connsiteY5-48" fmla="*/ 1905000 h 3400425"/>
                <a:gd name="connsiteX6-49" fmla="*/ 8 w 1728796"/>
                <a:gd name="connsiteY6-50" fmla="*/ 2424113 h 3400425"/>
                <a:gd name="connsiteX7-51" fmla="*/ 100021 w 1728796"/>
                <a:gd name="connsiteY7-52" fmla="*/ 3114675 h 3400425"/>
                <a:gd name="connsiteX8-53" fmla="*/ 209558 w 1728796"/>
                <a:gd name="connsiteY8-54" fmla="*/ 3400425 h 34004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796" h="3400425">
                  <a:moveTo>
                    <a:pt x="1728796" y="0"/>
                  </a:moveTo>
                  <a:cubicBezTo>
                    <a:pt x="1579967" y="59531"/>
                    <a:pt x="1426377" y="117475"/>
                    <a:pt x="1276358" y="209550"/>
                  </a:cubicBezTo>
                  <a:cubicBezTo>
                    <a:pt x="1126339" y="301625"/>
                    <a:pt x="971558" y="416719"/>
                    <a:pt x="828683" y="552450"/>
                  </a:cubicBezTo>
                  <a:cubicBezTo>
                    <a:pt x="685808" y="688181"/>
                    <a:pt x="526264" y="873126"/>
                    <a:pt x="419108" y="1023938"/>
                  </a:cubicBezTo>
                  <a:cubicBezTo>
                    <a:pt x="311952" y="1174751"/>
                    <a:pt x="247658" y="1310482"/>
                    <a:pt x="185746" y="1457325"/>
                  </a:cubicBezTo>
                  <a:cubicBezTo>
                    <a:pt x="123834" y="1604168"/>
                    <a:pt x="78589" y="1743869"/>
                    <a:pt x="47633" y="1905000"/>
                  </a:cubicBezTo>
                  <a:cubicBezTo>
                    <a:pt x="16677" y="2066131"/>
                    <a:pt x="802" y="2212976"/>
                    <a:pt x="8" y="2424113"/>
                  </a:cubicBezTo>
                  <a:cubicBezTo>
                    <a:pt x="-786" y="2635250"/>
                    <a:pt x="65096" y="2951956"/>
                    <a:pt x="100021" y="3114675"/>
                  </a:cubicBezTo>
                  <a:cubicBezTo>
                    <a:pt x="134946" y="3277394"/>
                    <a:pt x="172252" y="3338909"/>
                    <a:pt x="209558" y="3400425"/>
                  </a:cubicBezTo>
                </a:path>
              </a:pathLst>
            </a:custGeom>
            <a:noFill/>
            <a:ln w="19050">
              <a:solidFill>
                <a:srgbClr val="4567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sp>
        <p:nvSpPr>
          <p:cNvPr id="43" name="文本框 42"/>
          <p:cNvSpPr txBox="1"/>
          <p:nvPr/>
        </p:nvSpPr>
        <p:spPr>
          <a:xfrm>
            <a:off x="3408001" y="2035045"/>
            <a:ext cx="677108" cy="49860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456764"/>
                </a:solidFill>
                <a:effectLst/>
                <a:uLnTx/>
                <a:uFillTx/>
                <a:latin typeface="Century Gothic" panose="020B0502020202020204" pitchFamily="34" charset="0"/>
                <a:ea typeface="WenYue GuDianMingChaoTi (Non-Commercial Use)" pitchFamily="2" charset="-122"/>
                <a:sym typeface="Century Gothic" panose="020B0502020202020204" pitchFamily="34" charset="0"/>
              </a:rPr>
              <a:t>贰</a:t>
            </a:r>
          </a:p>
        </p:txBody>
      </p:sp>
      <p:grpSp>
        <p:nvGrpSpPr>
          <p:cNvPr id="44" name="组合 43"/>
          <p:cNvGrpSpPr/>
          <p:nvPr/>
        </p:nvGrpSpPr>
        <p:grpSpPr>
          <a:xfrm>
            <a:off x="3156523" y="1964555"/>
            <a:ext cx="1185218" cy="802341"/>
            <a:chOff x="3040584" y="1210024"/>
            <a:chExt cx="7695903" cy="5209789"/>
          </a:xfrm>
        </p:grpSpPr>
        <p:grpSp>
          <p:nvGrpSpPr>
            <p:cNvPr id="45" name="组合 44"/>
            <p:cNvGrpSpPr/>
            <p:nvPr/>
          </p:nvGrpSpPr>
          <p:grpSpPr>
            <a:xfrm>
              <a:off x="7911052" y="1210024"/>
              <a:ext cx="2825435" cy="1353192"/>
              <a:chOff x="7371093" y="1241498"/>
              <a:chExt cx="2853649" cy="1127720"/>
            </a:xfrm>
          </p:grpSpPr>
          <p:cxnSp>
            <p:nvCxnSpPr>
              <p:cNvPr id="69" name="直接连接符 68"/>
              <p:cNvCxnSpPr/>
              <p:nvPr/>
            </p:nvCxnSpPr>
            <p:spPr>
              <a:xfrm>
                <a:off x="7371093" y="1241498"/>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70" name="弧形 69"/>
              <p:cNvSpPr/>
              <p:nvPr/>
            </p:nvSpPr>
            <p:spPr>
              <a:xfrm>
                <a:off x="8964061" y="1241498"/>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71" name="直接连接符 70"/>
              <p:cNvCxnSpPr/>
              <p:nvPr/>
            </p:nvCxnSpPr>
            <p:spPr>
              <a:xfrm>
                <a:off x="7784257" y="1467334"/>
                <a:ext cx="1301942"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72" name="弧形 71"/>
              <p:cNvSpPr/>
              <p:nvPr/>
            </p:nvSpPr>
            <p:spPr>
              <a:xfrm flipH="1">
                <a:off x="7673857" y="1467609"/>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73" name="直接连接符 72"/>
              <p:cNvCxnSpPr>
                <a:endCxn id="74" idx="0"/>
              </p:cNvCxnSpPr>
              <p:nvPr/>
            </p:nvCxnSpPr>
            <p:spPr>
              <a:xfrm>
                <a:off x="7768762" y="1692891"/>
                <a:ext cx="234319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74" name="弧形 73"/>
              <p:cNvSpPr/>
              <p:nvPr/>
            </p:nvSpPr>
            <p:spPr>
              <a:xfrm>
                <a:off x="9999181"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 name="弧形 74"/>
              <p:cNvSpPr/>
              <p:nvPr/>
            </p:nvSpPr>
            <p:spPr>
              <a:xfrm>
                <a:off x="9949175"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76" name="直接连接符 75"/>
              <p:cNvCxnSpPr/>
              <p:nvPr/>
            </p:nvCxnSpPr>
            <p:spPr>
              <a:xfrm>
                <a:off x="8539163" y="1918274"/>
                <a:ext cx="159649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77" name="弧形 76"/>
              <p:cNvSpPr/>
              <p:nvPr/>
            </p:nvSpPr>
            <p:spPr>
              <a:xfrm flipH="1">
                <a:off x="8498005"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 name="弧形 77"/>
              <p:cNvSpPr/>
              <p:nvPr/>
            </p:nvSpPr>
            <p:spPr>
              <a:xfrm flipH="1">
                <a:off x="8428951"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79" name="直接连接符 78"/>
              <p:cNvCxnSpPr/>
              <p:nvPr/>
            </p:nvCxnSpPr>
            <p:spPr>
              <a:xfrm>
                <a:off x="8529122" y="2143657"/>
                <a:ext cx="104467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80" name="弧形 79"/>
              <p:cNvSpPr/>
              <p:nvPr/>
            </p:nvSpPr>
            <p:spPr>
              <a:xfrm>
                <a:off x="9461019" y="2143657"/>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81" name="直接连接符 80"/>
              <p:cNvCxnSpPr/>
              <p:nvPr/>
            </p:nvCxnSpPr>
            <p:spPr>
              <a:xfrm>
                <a:off x="8903494" y="2367368"/>
                <a:ext cx="693304"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8006793" y="4963735"/>
              <a:ext cx="2263388" cy="451022"/>
              <a:chOff x="7515225" y="4971380"/>
              <a:chExt cx="2263388" cy="451022"/>
            </a:xfrm>
          </p:grpSpPr>
          <p:cxnSp>
            <p:nvCxnSpPr>
              <p:cNvPr id="63" name="直接连接符 62"/>
              <p:cNvCxnSpPr/>
              <p:nvPr/>
            </p:nvCxnSpPr>
            <p:spPr>
              <a:xfrm flipH="1">
                <a:off x="8065888" y="4971380"/>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64" name="弧形 63"/>
              <p:cNvSpPr/>
              <p:nvPr/>
            </p:nvSpPr>
            <p:spPr>
              <a:xfrm flipH="1">
                <a:off x="7960084" y="4971380"/>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65" name="直接连接符 64"/>
              <p:cNvCxnSpPr/>
              <p:nvPr/>
            </p:nvCxnSpPr>
            <p:spPr>
              <a:xfrm flipH="1">
                <a:off x="8065888" y="5196941"/>
                <a:ext cx="692445"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66" name="弧形 65"/>
              <p:cNvSpPr/>
              <p:nvPr/>
            </p:nvSpPr>
            <p:spPr>
              <a:xfrm>
                <a:off x="8573929" y="519684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 name="弧形 66"/>
              <p:cNvSpPr/>
              <p:nvPr/>
            </p:nvSpPr>
            <p:spPr>
              <a:xfrm>
                <a:off x="8642983" y="519684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68" name="直接连接符 67"/>
              <p:cNvCxnSpPr/>
              <p:nvPr/>
            </p:nvCxnSpPr>
            <p:spPr>
              <a:xfrm flipH="1">
                <a:off x="7515225" y="5422324"/>
                <a:ext cx="125314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flipH="1" flipV="1">
              <a:off x="3040584" y="4901531"/>
              <a:ext cx="3505200" cy="1518282"/>
              <a:chOff x="7371093" y="1241498"/>
              <a:chExt cx="2853649" cy="1127720"/>
            </a:xfrm>
          </p:grpSpPr>
          <p:cxnSp>
            <p:nvCxnSpPr>
              <p:cNvPr id="50" name="直接连接符 49"/>
              <p:cNvCxnSpPr/>
              <p:nvPr/>
            </p:nvCxnSpPr>
            <p:spPr>
              <a:xfrm>
                <a:off x="7371093" y="1241498"/>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51" name="弧形 50"/>
              <p:cNvSpPr/>
              <p:nvPr/>
            </p:nvSpPr>
            <p:spPr>
              <a:xfrm>
                <a:off x="8964061" y="1241498"/>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52" name="直接连接符 51"/>
              <p:cNvCxnSpPr/>
              <p:nvPr/>
            </p:nvCxnSpPr>
            <p:spPr>
              <a:xfrm>
                <a:off x="7784257" y="1467334"/>
                <a:ext cx="1301942"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53" name="弧形 52"/>
              <p:cNvSpPr/>
              <p:nvPr/>
            </p:nvSpPr>
            <p:spPr>
              <a:xfrm flipH="1">
                <a:off x="7673857" y="1467609"/>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54" name="直接连接符 53"/>
              <p:cNvCxnSpPr>
                <a:endCxn id="55" idx="0"/>
              </p:cNvCxnSpPr>
              <p:nvPr/>
            </p:nvCxnSpPr>
            <p:spPr>
              <a:xfrm>
                <a:off x="7768762" y="1692891"/>
                <a:ext cx="234319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55" name="弧形 54"/>
              <p:cNvSpPr/>
              <p:nvPr/>
            </p:nvSpPr>
            <p:spPr>
              <a:xfrm>
                <a:off x="9999181"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 name="弧形 55"/>
              <p:cNvSpPr/>
              <p:nvPr/>
            </p:nvSpPr>
            <p:spPr>
              <a:xfrm>
                <a:off x="9949175"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57" name="直接连接符 56"/>
              <p:cNvCxnSpPr/>
              <p:nvPr/>
            </p:nvCxnSpPr>
            <p:spPr>
              <a:xfrm>
                <a:off x="8539163" y="1918274"/>
                <a:ext cx="159649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58" name="弧形 57"/>
              <p:cNvSpPr/>
              <p:nvPr/>
            </p:nvSpPr>
            <p:spPr>
              <a:xfrm flipH="1">
                <a:off x="8498005"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 name="弧形 58"/>
              <p:cNvSpPr/>
              <p:nvPr/>
            </p:nvSpPr>
            <p:spPr>
              <a:xfrm flipH="1">
                <a:off x="8428951"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60" name="直接连接符 59"/>
              <p:cNvCxnSpPr/>
              <p:nvPr/>
            </p:nvCxnSpPr>
            <p:spPr>
              <a:xfrm>
                <a:off x="8529122" y="2143657"/>
                <a:ext cx="104467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9461019" y="2143657"/>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62" name="直接连接符 61"/>
              <p:cNvCxnSpPr/>
              <p:nvPr/>
            </p:nvCxnSpPr>
            <p:spPr>
              <a:xfrm>
                <a:off x="8903494" y="2367368"/>
                <a:ext cx="693304"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sp>
          <p:nvSpPr>
            <p:cNvPr id="48" name="任意多边形: 形状 47"/>
            <p:cNvSpPr/>
            <p:nvPr/>
          </p:nvSpPr>
          <p:spPr>
            <a:xfrm>
              <a:off x="9305732" y="2656873"/>
              <a:ext cx="247861" cy="2057400"/>
            </a:xfrm>
            <a:custGeom>
              <a:avLst/>
              <a:gdLst>
                <a:gd name="connsiteX0" fmla="*/ 0 w 247861"/>
                <a:gd name="connsiteY0" fmla="*/ 0 h 2057400"/>
                <a:gd name="connsiteX1" fmla="*/ 109537 w 247861"/>
                <a:gd name="connsiteY1" fmla="*/ 309562 h 2057400"/>
                <a:gd name="connsiteX2" fmla="*/ 219075 w 247861"/>
                <a:gd name="connsiteY2" fmla="*/ 723900 h 2057400"/>
                <a:gd name="connsiteX3" fmla="*/ 247650 w 247861"/>
                <a:gd name="connsiteY3" fmla="*/ 1104900 h 2057400"/>
                <a:gd name="connsiteX4" fmla="*/ 209550 w 247861"/>
                <a:gd name="connsiteY4" fmla="*/ 1524000 h 2057400"/>
                <a:gd name="connsiteX5" fmla="*/ 52387 w 247861"/>
                <a:gd name="connsiteY5" fmla="*/ 205740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61" h="2057400">
                  <a:moveTo>
                    <a:pt x="0" y="0"/>
                  </a:moveTo>
                  <a:cubicBezTo>
                    <a:pt x="36512" y="94456"/>
                    <a:pt x="73025" y="188912"/>
                    <a:pt x="109537" y="309562"/>
                  </a:cubicBezTo>
                  <a:cubicBezTo>
                    <a:pt x="146049" y="430212"/>
                    <a:pt x="196056" y="591344"/>
                    <a:pt x="219075" y="723900"/>
                  </a:cubicBezTo>
                  <a:cubicBezTo>
                    <a:pt x="242094" y="856456"/>
                    <a:pt x="249238" y="971550"/>
                    <a:pt x="247650" y="1104900"/>
                  </a:cubicBezTo>
                  <a:cubicBezTo>
                    <a:pt x="246063" y="1238250"/>
                    <a:pt x="242094" y="1365250"/>
                    <a:pt x="209550" y="1524000"/>
                  </a:cubicBezTo>
                  <a:cubicBezTo>
                    <a:pt x="177006" y="1682750"/>
                    <a:pt x="114696" y="1870075"/>
                    <a:pt x="52387" y="2057400"/>
                  </a:cubicBezTo>
                </a:path>
              </a:pathLst>
            </a:custGeom>
            <a:noFill/>
            <a:ln w="19050">
              <a:solidFill>
                <a:srgbClr val="456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 name="任意多边形: 形状 48"/>
            <p:cNvSpPr/>
            <p:nvPr/>
          </p:nvSpPr>
          <p:spPr>
            <a:xfrm>
              <a:off x="4403717" y="1330166"/>
              <a:ext cx="1728796" cy="3400425"/>
            </a:xfrm>
            <a:custGeom>
              <a:avLst/>
              <a:gdLst>
                <a:gd name="connsiteX0" fmla="*/ 1730528 w 1730528"/>
                <a:gd name="connsiteY0" fmla="*/ 0 h 3400425"/>
                <a:gd name="connsiteX1" fmla="*/ 1278090 w 1730528"/>
                <a:gd name="connsiteY1" fmla="*/ 209550 h 3400425"/>
                <a:gd name="connsiteX2" fmla="*/ 801840 w 1730528"/>
                <a:gd name="connsiteY2" fmla="*/ 542925 h 3400425"/>
                <a:gd name="connsiteX3" fmla="*/ 420840 w 1730528"/>
                <a:gd name="connsiteY3" fmla="*/ 1023938 h 3400425"/>
                <a:gd name="connsiteX4" fmla="*/ 187478 w 1730528"/>
                <a:gd name="connsiteY4" fmla="*/ 1457325 h 3400425"/>
                <a:gd name="connsiteX5" fmla="*/ 49365 w 1730528"/>
                <a:gd name="connsiteY5" fmla="*/ 1905000 h 3400425"/>
                <a:gd name="connsiteX6" fmla="*/ 1740 w 1730528"/>
                <a:gd name="connsiteY6" fmla="*/ 2424113 h 3400425"/>
                <a:gd name="connsiteX7" fmla="*/ 101753 w 1730528"/>
                <a:gd name="connsiteY7" fmla="*/ 3114675 h 3400425"/>
                <a:gd name="connsiteX8" fmla="*/ 211290 w 1730528"/>
                <a:gd name="connsiteY8" fmla="*/ 3400425 h 3400425"/>
                <a:gd name="connsiteX0-1" fmla="*/ 1730528 w 1730528"/>
                <a:gd name="connsiteY0-2" fmla="*/ 0 h 3400425"/>
                <a:gd name="connsiteX1-3" fmla="*/ 1278090 w 1730528"/>
                <a:gd name="connsiteY1-4" fmla="*/ 209550 h 3400425"/>
                <a:gd name="connsiteX2-5" fmla="*/ 811365 w 1730528"/>
                <a:gd name="connsiteY2-6" fmla="*/ 533400 h 3400425"/>
                <a:gd name="connsiteX3-7" fmla="*/ 420840 w 1730528"/>
                <a:gd name="connsiteY3-8" fmla="*/ 1023938 h 3400425"/>
                <a:gd name="connsiteX4-9" fmla="*/ 187478 w 1730528"/>
                <a:gd name="connsiteY4-10" fmla="*/ 1457325 h 3400425"/>
                <a:gd name="connsiteX5-11" fmla="*/ 49365 w 1730528"/>
                <a:gd name="connsiteY5-12" fmla="*/ 1905000 h 3400425"/>
                <a:gd name="connsiteX6-13" fmla="*/ 1740 w 1730528"/>
                <a:gd name="connsiteY6-14" fmla="*/ 2424113 h 3400425"/>
                <a:gd name="connsiteX7-15" fmla="*/ 101753 w 1730528"/>
                <a:gd name="connsiteY7-16" fmla="*/ 3114675 h 3400425"/>
                <a:gd name="connsiteX8-17" fmla="*/ 211290 w 1730528"/>
                <a:gd name="connsiteY8-18" fmla="*/ 3400425 h 3400425"/>
                <a:gd name="connsiteX0-19" fmla="*/ 1728796 w 1728796"/>
                <a:gd name="connsiteY0-20" fmla="*/ 0 h 3400425"/>
                <a:gd name="connsiteX1-21" fmla="*/ 1276358 w 1728796"/>
                <a:gd name="connsiteY1-22" fmla="*/ 209550 h 3400425"/>
                <a:gd name="connsiteX2-23" fmla="*/ 809633 w 1728796"/>
                <a:gd name="connsiteY2-24" fmla="*/ 533400 h 3400425"/>
                <a:gd name="connsiteX3-25" fmla="*/ 419108 w 1728796"/>
                <a:gd name="connsiteY3-26" fmla="*/ 1023938 h 3400425"/>
                <a:gd name="connsiteX4-27" fmla="*/ 185746 w 1728796"/>
                <a:gd name="connsiteY4-28" fmla="*/ 1457325 h 3400425"/>
                <a:gd name="connsiteX5-29" fmla="*/ 47633 w 1728796"/>
                <a:gd name="connsiteY5-30" fmla="*/ 1905000 h 3400425"/>
                <a:gd name="connsiteX6-31" fmla="*/ 8 w 1728796"/>
                <a:gd name="connsiteY6-32" fmla="*/ 2424113 h 3400425"/>
                <a:gd name="connsiteX7-33" fmla="*/ 100021 w 1728796"/>
                <a:gd name="connsiteY7-34" fmla="*/ 3114675 h 3400425"/>
                <a:gd name="connsiteX8-35" fmla="*/ 209558 w 1728796"/>
                <a:gd name="connsiteY8-36" fmla="*/ 3400425 h 3400425"/>
                <a:gd name="connsiteX0-37" fmla="*/ 1728796 w 1728796"/>
                <a:gd name="connsiteY0-38" fmla="*/ 0 h 3400425"/>
                <a:gd name="connsiteX1-39" fmla="*/ 1276358 w 1728796"/>
                <a:gd name="connsiteY1-40" fmla="*/ 209550 h 3400425"/>
                <a:gd name="connsiteX2-41" fmla="*/ 828683 w 1728796"/>
                <a:gd name="connsiteY2-42" fmla="*/ 552450 h 3400425"/>
                <a:gd name="connsiteX3-43" fmla="*/ 419108 w 1728796"/>
                <a:gd name="connsiteY3-44" fmla="*/ 1023938 h 3400425"/>
                <a:gd name="connsiteX4-45" fmla="*/ 185746 w 1728796"/>
                <a:gd name="connsiteY4-46" fmla="*/ 1457325 h 3400425"/>
                <a:gd name="connsiteX5-47" fmla="*/ 47633 w 1728796"/>
                <a:gd name="connsiteY5-48" fmla="*/ 1905000 h 3400425"/>
                <a:gd name="connsiteX6-49" fmla="*/ 8 w 1728796"/>
                <a:gd name="connsiteY6-50" fmla="*/ 2424113 h 3400425"/>
                <a:gd name="connsiteX7-51" fmla="*/ 100021 w 1728796"/>
                <a:gd name="connsiteY7-52" fmla="*/ 3114675 h 3400425"/>
                <a:gd name="connsiteX8-53" fmla="*/ 209558 w 1728796"/>
                <a:gd name="connsiteY8-54" fmla="*/ 3400425 h 34004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796" h="3400425">
                  <a:moveTo>
                    <a:pt x="1728796" y="0"/>
                  </a:moveTo>
                  <a:cubicBezTo>
                    <a:pt x="1579967" y="59531"/>
                    <a:pt x="1426377" y="117475"/>
                    <a:pt x="1276358" y="209550"/>
                  </a:cubicBezTo>
                  <a:cubicBezTo>
                    <a:pt x="1126339" y="301625"/>
                    <a:pt x="971558" y="416719"/>
                    <a:pt x="828683" y="552450"/>
                  </a:cubicBezTo>
                  <a:cubicBezTo>
                    <a:pt x="685808" y="688181"/>
                    <a:pt x="526264" y="873126"/>
                    <a:pt x="419108" y="1023938"/>
                  </a:cubicBezTo>
                  <a:cubicBezTo>
                    <a:pt x="311952" y="1174751"/>
                    <a:pt x="247658" y="1310482"/>
                    <a:pt x="185746" y="1457325"/>
                  </a:cubicBezTo>
                  <a:cubicBezTo>
                    <a:pt x="123834" y="1604168"/>
                    <a:pt x="78589" y="1743869"/>
                    <a:pt x="47633" y="1905000"/>
                  </a:cubicBezTo>
                  <a:cubicBezTo>
                    <a:pt x="16677" y="2066131"/>
                    <a:pt x="802" y="2212976"/>
                    <a:pt x="8" y="2424113"/>
                  </a:cubicBezTo>
                  <a:cubicBezTo>
                    <a:pt x="-786" y="2635250"/>
                    <a:pt x="65096" y="2951956"/>
                    <a:pt x="100021" y="3114675"/>
                  </a:cubicBezTo>
                  <a:cubicBezTo>
                    <a:pt x="134946" y="3277394"/>
                    <a:pt x="172252" y="3338909"/>
                    <a:pt x="209558" y="3400425"/>
                  </a:cubicBezTo>
                </a:path>
              </a:pathLst>
            </a:custGeom>
            <a:noFill/>
            <a:ln w="19050">
              <a:solidFill>
                <a:srgbClr val="4567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sp>
        <p:nvSpPr>
          <p:cNvPr id="82" name="文本框 81"/>
          <p:cNvSpPr txBox="1"/>
          <p:nvPr/>
        </p:nvSpPr>
        <p:spPr>
          <a:xfrm>
            <a:off x="5178151" y="2035852"/>
            <a:ext cx="677108" cy="49860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456764"/>
                </a:solidFill>
                <a:effectLst/>
                <a:uLnTx/>
                <a:uFillTx/>
                <a:latin typeface="Century Gothic" panose="020B0502020202020204" pitchFamily="34" charset="0"/>
                <a:ea typeface="WenYue GuDianMingChaoTi (Non-Commercial Use)" pitchFamily="2" charset="-122"/>
                <a:sym typeface="Century Gothic" panose="020B0502020202020204" pitchFamily="34" charset="0"/>
              </a:rPr>
              <a:t>叁</a:t>
            </a:r>
          </a:p>
        </p:txBody>
      </p:sp>
      <p:grpSp>
        <p:nvGrpSpPr>
          <p:cNvPr id="83" name="组合 82"/>
          <p:cNvGrpSpPr/>
          <p:nvPr/>
        </p:nvGrpSpPr>
        <p:grpSpPr>
          <a:xfrm>
            <a:off x="4926673" y="1965362"/>
            <a:ext cx="1185218" cy="802341"/>
            <a:chOff x="3040584" y="1210024"/>
            <a:chExt cx="7695903" cy="5209789"/>
          </a:xfrm>
        </p:grpSpPr>
        <p:grpSp>
          <p:nvGrpSpPr>
            <p:cNvPr id="84" name="组合 83"/>
            <p:cNvGrpSpPr/>
            <p:nvPr/>
          </p:nvGrpSpPr>
          <p:grpSpPr>
            <a:xfrm>
              <a:off x="7911052" y="1210024"/>
              <a:ext cx="2825435" cy="1353192"/>
              <a:chOff x="7371093" y="1241498"/>
              <a:chExt cx="2853649" cy="1127720"/>
            </a:xfrm>
          </p:grpSpPr>
          <p:cxnSp>
            <p:nvCxnSpPr>
              <p:cNvPr id="108" name="直接连接符 107"/>
              <p:cNvCxnSpPr/>
              <p:nvPr/>
            </p:nvCxnSpPr>
            <p:spPr>
              <a:xfrm>
                <a:off x="7371093" y="1241498"/>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09" name="弧形 108"/>
              <p:cNvSpPr/>
              <p:nvPr/>
            </p:nvSpPr>
            <p:spPr>
              <a:xfrm>
                <a:off x="8964061" y="1241498"/>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10" name="直接连接符 109"/>
              <p:cNvCxnSpPr/>
              <p:nvPr/>
            </p:nvCxnSpPr>
            <p:spPr>
              <a:xfrm>
                <a:off x="7784257" y="1467334"/>
                <a:ext cx="1301942"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11" name="弧形 110"/>
              <p:cNvSpPr/>
              <p:nvPr/>
            </p:nvSpPr>
            <p:spPr>
              <a:xfrm flipH="1">
                <a:off x="7673857" y="1467609"/>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12" name="直接连接符 111"/>
              <p:cNvCxnSpPr>
                <a:endCxn id="113" idx="0"/>
              </p:cNvCxnSpPr>
              <p:nvPr/>
            </p:nvCxnSpPr>
            <p:spPr>
              <a:xfrm>
                <a:off x="7768762" y="1692891"/>
                <a:ext cx="234319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13" name="弧形 112"/>
              <p:cNvSpPr/>
              <p:nvPr/>
            </p:nvSpPr>
            <p:spPr>
              <a:xfrm>
                <a:off x="9999181"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 name="弧形 113"/>
              <p:cNvSpPr/>
              <p:nvPr/>
            </p:nvSpPr>
            <p:spPr>
              <a:xfrm>
                <a:off x="9949175"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15" name="直接连接符 114"/>
              <p:cNvCxnSpPr/>
              <p:nvPr/>
            </p:nvCxnSpPr>
            <p:spPr>
              <a:xfrm>
                <a:off x="8539163" y="1918274"/>
                <a:ext cx="159649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16" name="弧形 115"/>
              <p:cNvSpPr/>
              <p:nvPr/>
            </p:nvSpPr>
            <p:spPr>
              <a:xfrm flipH="1">
                <a:off x="8498005"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 name="弧形 116"/>
              <p:cNvSpPr/>
              <p:nvPr/>
            </p:nvSpPr>
            <p:spPr>
              <a:xfrm flipH="1">
                <a:off x="8428951"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18" name="直接连接符 117"/>
              <p:cNvCxnSpPr/>
              <p:nvPr/>
            </p:nvCxnSpPr>
            <p:spPr>
              <a:xfrm>
                <a:off x="8529122" y="2143657"/>
                <a:ext cx="104467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19" name="弧形 118"/>
              <p:cNvSpPr/>
              <p:nvPr/>
            </p:nvSpPr>
            <p:spPr>
              <a:xfrm>
                <a:off x="9461019" y="2143657"/>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20" name="直接连接符 119"/>
              <p:cNvCxnSpPr/>
              <p:nvPr/>
            </p:nvCxnSpPr>
            <p:spPr>
              <a:xfrm>
                <a:off x="8903494" y="2367368"/>
                <a:ext cx="693304"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006793" y="4963735"/>
              <a:ext cx="2263388" cy="451022"/>
              <a:chOff x="7515225" y="4971380"/>
              <a:chExt cx="2263388" cy="451022"/>
            </a:xfrm>
          </p:grpSpPr>
          <p:cxnSp>
            <p:nvCxnSpPr>
              <p:cNvPr id="102" name="直接连接符 101"/>
              <p:cNvCxnSpPr/>
              <p:nvPr/>
            </p:nvCxnSpPr>
            <p:spPr>
              <a:xfrm flipH="1">
                <a:off x="8065888" y="4971380"/>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03" name="弧形 102"/>
              <p:cNvSpPr/>
              <p:nvPr/>
            </p:nvSpPr>
            <p:spPr>
              <a:xfrm flipH="1">
                <a:off x="7960084" y="4971380"/>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04" name="直接连接符 103"/>
              <p:cNvCxnSpPr/>
              <p:nvPr/>
            </p:nvCxnSpPr>
            <p:spPr>
              <a:xfrm flipH="1">
                <a:off x="8065888" y="5196941"/>
                <a:ext cx="692445"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05" name="弧形 104"/>
              <p:cNvSpPr/>
              <p:nvPr/>
            </p:nvSpPr>
            <p:spPr>
              <a:xfrm>
                <a:off x="8573929" y="519684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 name="弧形 105"/>
              <p:cNvSpPr/>
              <p:nvPr/>
            </p:nvSpPr>
            <p:spPr>
              <a:xfrm>
                <a:off x="8642983" y="519684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07" name="直接连接符 106"/>
              <p:cNvCxnSpPr/>
              <p:nvPr/>
            </p:nvCxnSpPr>
            <p:spPr>
              <a:xfrm flipH="1">
                <a:off x="7515225" y="5422324"/>
                <a:ext cx="125314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flipH="1" flipV="1">
              <a:off x="3040584" y="4901531"/>
              <a:ext cx="3505200" cy="1518282"/>
              <a:chOff x="7371093" y="1241498"/>
              <a:chExt cx="2853649" cy="1127720"/>
            </a:xfrm>
          </p:grpSpPr>
          <p:cxnSp>
            <p:nvCxnSpPr>
              <p:cNvPr id="89" name="直接连接符 88"/>
              <p:cNvCxnSpPr/>
              <p:nvPr/>
            </p:nvCxnSpPr>
            <p:spPr>
              <a:xfrm>
                <a:off x="7371093" y="1241498"/>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90" name="弧形 89"/>
              <p:cNvSpPr/>
              <p:nvPr/>
            </p:nvSpPr>
            <p:spPr>
              <a:xfrm>
                <a:off x="8964061" y="1241498"/>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91" name="直接连接符 90"/>
              <p:cNvCxnSpPr/>
              <p:nvPr/>
            </p:nvCxnSpPr>
            <p:spPr>
              <a:xfrm>
                <a:off x="7784257" y="1467334"/>
                <a:ext cx="1301942"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92" name="弧形 91"/>
              <p:cNvSpPr/>
              <p:nvPr/>
            </p:nvSpPr>
            <p:spPr>
              <a:xfrm flipH="1">
                <a:off x="7673857" y="1467609"/>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93" name="直接连接符 92"/>
              <p:cNvCxnSpPr>
                <a:endCxn id="94" idx="0"/>
              </p:cNvCxnSpPr>
              <p:nvPr/>
            </p:nvCxnSpPr>
            <p:spPr>
              <a:xfrm>
                <a:off x="7768762" y="1692891"/>
                <a:ext cx="234319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94" name="弧形 93"/>
              <p:cNvSpPr/>
              <p:nvPr/>
            </p:nvSpPr>
            <p:spPr>
              <a:xfrm>
                <a:off x="9999181"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 name="弧形 94"/>
              <p:cNvSpPr/>
              <p:nvPr/>
            </p:nvSpPr>
            <p:spPr>
              <a:xfrm>
                <a:off x="9949175"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96" name="直接连接符 95"/>
              <p:cNvCxnSpPr/>
              <p:nvPr/>
            </p:nvCxnSpPr>
            <p:spPr>
              <a:xfrm>
                <a:off x="8539163" y="1918274"/>
                <a:ext cx="159649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97" name="弧形 96"/>
              <p:cNvSpPr/>
              <p:nvPr/>
            </p:nvSpPr>
            <p:spPr>
              <a:xfrm flipH="1">
                <a:off x="8498005"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 name="弧形 97"/>
              <p:cNvSpPr/>
              <p:nvPr/>
            </p:nvSpPr>
            <p:spPr>
              <a:xfrm flipH="1">
                <a:off x="8428951"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99" name="直接连接符 98"/>
              <p:cNvCxnSpPr/>
              <p:nvPr/>
            </p:nvCxnSpPr>
            <p:spPr>
              <a:xfrm>
                <a:off x="8529122" y="2143657"/>
                <a:ext cx="104467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00" name="弧形 99"/>
              <p:cNvSpPr/>
              <p:nvPr/>
            </p:nvSpPr>
            <p:spPr>
              <a:xfrm>
                <a:off x="9461019" y="2143657"/>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01" name="直接连接符 100"/>
              <p:cNvCxnSpPr/>
              <p:nvPr/>
            </p:nvCxnSpPr>
            <p:spPr>
              <a:xfrm>
                <a:off x="8903494" y="2367368"/>
                <a:ext cx="693304"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sp>
          <p:nvSpPr>
            <p:cNvPr id="87" name="任意多边形: 形状 86"/>
            <p:cNvSpPr/>
            <p:nvPr/>
          </p:nvSpPr>
          <p:spPr>
            <a:xfrm>
              <a:off x="9305732" y="2656873"/>
              <a:ext cx="247861" cy="2057400"/>
            </a:xfrm>
            <a:custGeom>
              <a:avLst/>
              <a:gdLst>
                <a:gd name="connsiteX0" fmla="*/ 0 w 247861"/>
                <a:gd name="connsiteY0" fmla="*/ 0 h 2057400"/>
                <a:gd name="connsiteX1" fmla="*/ 109537 w 247861"/>
                <a:gd name="connsiteY1" fmla="*/ 309562 h 2057400"/>
                <a:gd name="connsiteX2" fmla="*/ 219075 w 247861"/>
                <a:gd name="connsiteY2" fmla="*/ 723900 h 2057400"/>
                <a:gd name="connsiteX3" fmla="*/ 247650 w 247861"/>
                <a:gd name="connsiteY3" fmla="*/ 1104900 h 2057400"/>
                <a:gd name="connsiteX4" fmla="*/ 209550 w 247861"/>
                <a:gd name="connsiteY4" fmla="*/ 1524000 h 2057400"/>
                <a:gd name="connsiteX5" fmla="*/ 52387 w 247861"/>
                <a:gd name="connsiteY5" fmla="*/ 205740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61" h="2057400">
                  <a:moveTo>
                    <a:pt x="0" y="0"/>
                  </a:moveTo>
                  <a:cubicBezTo>
                    <a:pt x="36512" y="94456"/>
                    <a:pt x="73025" y="188912"/>
                    <a:pt x="109537" y="309562"/>
                  </a:cubicBezTo>
                  <a:cubicBezTo>
                    <a:pt x="146049" y="430212"/>
                    <a:pt x="196056" y="591344"/>
                    <a:pt x="219075" y="723900"/>
                  </a:cubicBezTo>
                  <a:cubicBezTo>
                    <a:pt x="242094" y="856456"/>
                    <a:pt x="249238" y="971550"/>
                    <a:pt x="247650" y="1104900"/>
                  </a:cubicBezTo>
                  <a:cubicBezTo>
                    <a:pt x="246063" y="1238250"/>
                    <a:pt x="242094" y="1365250"/>
                    <a:pt x="209550" y="1524000"/>
                  </a:cubicBezTo>
                  <a:cubicBezTo>
                    <a:pt x="177006" y="1682750"/>
                    <a:pt x="114696" y="1870075"/>
                    <a:pt x="52387" y="2057400"/>
                  </a:cubicBezTo>
                </a:path>
              </a:pathLst>
            </a:custGeom>
            <a:noFill/>
            <a:ln w="19050">
              <a:solidFill>
                <a:srgbClr val="456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 name="任意多边形: 形状 87"/>
            <p:cNvSpPr/>
            <p:nvPr/>
          </p:nvSpPr>
          <p:spPr>
            <a:xfrm>
              <a:off x="4403717" y="1330166"/>
              <a:ext cx="1728796" cy="3400425"/>
            </a:xfrm>
            <a:custGeom>
              <a:avLst/>
              <a:gdLst>
                <a:gd name="connsiteX0" fmla="*/ 1730528 w 1730528"/>
                <a:gd name="connsiteY0" fmla="*/ 0 h 3400425"/>
                <a:gd name="connsiteX1" fmla="*/ 1278090 w 1730528"/>
                <a:gd name="connsiteY1" fmla="*/ 209550 h 3400425"/>
                <a:gd name="connsiteX2" fmla="*/ 801840 w 1730528"/>
                <a:gd name="connsiteY2" fmla="*/ 542925 h 3400425"/>
                <a:gd name="connsiteX3" fmla="*/ 420840 w 1730528"/>
                <a:gd name="connsiteY3" fmla="*/ 1023938 h 3400425"/>
                <a:gd name="connsiteX4" fmla="*/ 187478 w 1730528"/>
                <a:gd name="connsiteY4" fmla="*/ 1457325 h 3400425"/>
                <a:gd name="connsiteX5" fmla="*/ 49365 w 1730528"/>
                <a:gd name="connsiteY5" fmla="*/ 1905000 h 3400425"/>
                <a:gd name="connsiteX6" fmla="*/ 1740 w 1730528"/>
                <a:gd name="connsiteY6" fmla="*/ 2424113 h 3400425"/>
                <a:gd name="connsiteX7" fmla="*/ 101753 w 1730528"/>
                <a:gd name="connsiteY7" fmla="*/ 3114675 h 3400425"/>
                <a:gd name="connsiteX8" fmla="*/ 211290 w 1730528"/>
                <a:gd name="connsiteY8" fmla="*/ 3400425 h 3400425"/>
                <a:gd name="connsiteX0-1" fmla="*/ 1730528 w 1730528"/>
                <a:gd name="connsiteY0-2" fmla="*/ 0 h 3400425"/>
                <a:gd name="connsiteX1-3" fmla="*/ 1278090 w 1730528"/>
                <a:gd name="connsiteY1-4" fmla="*/ 209550 h 3400425"/>
                <a:gd name="connsiteX2-5" fmla="*/ 811365 w 1730528"/>
                <a:gd name="connsiteY2-6" fmla="*/ 533400 h 3400425"/>
                <a:gd name="connsiteX3-7" fmla="*/ 420840 w 1730528"/>
                <a:gd name="connsiteY3-8" fmla="*/ 1023938 h 3400425"/>
                <a:gd name="connsiteX4-9" fmla="*/ 187478 w 1730528"/>
                <a:gd name="connsiteY4-10" fmla="*/ 1457325 h 3400425"/>
                <a:gd name="connsiteX5-11" fmla="*/ 49365 w 1730528"/>
                <a:gd name="connsiteY5-12" fmla="*/ 1905000 h 3400425"/>
                <a:gd name="connsiteX6-13" fmla="*/ 1740 w 1730528"/>
                <a:gd name="connsiteY6-14" fmla="*/ 2424113 h 3400425"/>
                <a:gd name="connsiteX7-15" fmla="*/ 101753 w 1730528"/>
                <a:gd name="connsiteY7-16" fmla="*/ 3114675 h 3400425"/>
                <a:gd name="connsiteX8-17" fmla="*/ 211290 w 1730528"/>
                <a:gd name="connsiteY8-18" fmla="*/ 3400425 h 3400425"/>
                <a:gd name="connsiteX0-19" fmla="*/ 1728796 w 1728796"/>
                <a:gd name="connsiteY0-20" fmla="*/ 0 h 3400425"/>
                <a:gd name="connsiteX1-21" fmla="*/ 1276358 w 1728796"/>
                <a:gd name="connsiteY1-22" fmla="*/ 209550 h 3400425"/>
                <a:gd name="connsiteX2-23" fmla="*/ 809633 w 1728796"/>
                <a:gd name="connsiteY2-24" fmla="*/ 533400 h 3400425"/>
                <a:gd name="connsiteX3-25" fmla="*/ 419108 w 1728796"/>
                <a:gd name="connsiteY3-26" fmla="*/ 1023938 h 3400425"/>
                <a:gd name="connsiteX4-27" fmla="*/ 185746 w 1728796"/>
                <a:gd name="connsiteY4-28" fmla="*/ 1457325 h 3400425"/>
                <a:gd name="connsiteX5-29" fmla="*/ 47633 w 1728796"/>
                <a:gd name="connsiteY5-30" fmla="*/ 1905000 h 3400425"/>
                <a:gd name="connsiteX6-31" fmla="*/ 8 w 1728796"/>
                <a:gd name="connsiteY6-32" fmla="*/ 2424113 h 3400425"/>
                <a:gd name="connsiteX7-33" fmla="*/ 100021 w 1728796"/>
                <a:gd name="connsiteY7-34" fmla="*/ 3114675 h 3400425"/>
                <a:gd name="connsiteX8-35" fmla="*/ 209558 w 1728796"/>
                <a:gd name="connsiteY8-36" fmla="*/ 3400425 h 3400425"/>
                <a:gd name="connsiteX0-37" fmla="*/ 1728796 w 1728796"/>
                <a:gd name="connsiteY0-38" fmla="*/ 0 h 3400425"/>
                <a:gd name="connsiteX1-39" fmla="*/ 1276358 w 1728796"/>
                <a:gd name="connsiteY1-40" fmla="*/ 209550 h 3400425"/>
                <a:gd name="connsiteX2-41" fmla="*/ 828683 w 1728796"/>
                <a:gd name="connsiteY2-42" fmla="*/ 552450 h 3400425"/>
                <a:gd name="connsiteX3-43" fmla="*/ 419108 w 1728796"/>
                <a:gd name="connsiteY3-44" fmla="*/ 1023938 h 3400425"/>
                <a:gd name="connsiteX4-45" fmla="*/ 185746 w 1728796"/>
                <a:gd name="connsiteY4-46" fmla="*/ 1457325 h 3400425"/>
                <a:gd name="connsiteX5-47" fmla="*/ 47633 w 1728796"/>
                <a:gd name="connsiteY5-48" fmla="*/ 1905000 h 3400425"/>
                <a:gd name="connsiteX6-49" fmla="*/ 8 w 1728796"/>
                <a:gd name="connsiteY6-50" fmla="*/ 2424113 h 3400425"/>
                <a:gd name="connsiteX7-51" fmla="*/ 100021 w 1728796"/>
                <a:gd name="connsiteY7-52" fmla="*/ 3114675 h 3400425"/>
                <a:gd name="connsiteX8-53" fmla="*/ 209558 w 1728796"/>
                <a:gd name="connsiteY8-54" fmla="*/ 3400425 h 34004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796" h="3400425">
                  <a:moveTo>
                    <a:pt x="1728796" y="0"/>
                  </a:moveTo>
                  <a:cubicBezTo>
                    <a:pt x="1579967" y="59531"/>
                    <a:pt x="1426377" y="117475"/>
                    <a:pt x="1276358" y="209550"/>
                  </a:cubicBezTo>
                  <a:cubicBezTo>
                    <a:pt x="1126339" y="301625"/>
                    <a:pt x="971558" y="416719"/>
                    <a:pt x="828683" y="552450"/>
                  </a:cubicBezTo>
                  <a:cubicBezTo>
                    <a:pt x="685808" y="688181"/>
                    <a:pt x="526264" y="873126"/>
                    <a:pt x="419108" y="1023938"/>
                  </a:cubicBezTo>
                  <a:cubicBezTo>
                    <a:pt x="311952" y="1174751"/>
                    <a:pt x="247658" y="1310482"/>
                    <a:pt x="185746" y="1457325"/>
                  </a:cubicBezTo>
                  <a:cubicBezTo>
                    <a:pt x="123834" y="1604168"/>
                    <a:pt x="78589" y="1743869"/>
                    <a:pt x="47633" y="1905000"/>
                  </a:cubicBezTo>
                  <a:cubicBezTo>
                    <a:pt x="16677" y="2066131"/>
                    <a:pt x="802" y="2212976"/>
                    <a:pt x="8" y="2424113"/>
                  </a:cubicBezTo>
                  <a:cubicBezTo>
                    <a:pt x="-786" y="2635250"/>
                    <a:pt x="65096" y="2951956"/>
                    <a:pt x="100021" y="3114675"/>
                  </a:cubicBezTo>
                  <a:cubicBezTo>
                    <a:pt x="134946" y="3277394"/>
                    <a:pt x="172252" y="3338909"/>
                    <a:pt x="209558" y="3400425"/>
                  </a:cubicBezTo>
                </a:path>
              </a:pathLst>
            </a:custGeom>
            <a:noFill/>
            <a:ln w="19050">
              <a:solidFill>
                <a:srgbClr val="4567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sp>
        <p:nvSpPr>
          <p:cNvPr id="121" name="文本框 120"/>
          <p:cNvSpPr txBox="1"/>
          <p:nvPr/>
        </p:nvSpPr>
        <p:spPr>
          <a:xfrm>
            <a:off x="6946883" y="2044700"/>
            <a:ext cx="677108" cy="49860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456764"/>
                </a:solidFill>
                <a:effectLst/>
                <a:uLnTx/>
                <a:uFillTx/>
                <a:latin typeface="Century Gothic" panose="020B0502020202020204" pitchFamily="34" charset="0"/>
                <a:ea typeface="WenYue GuDianMingChaoTi (Non-Commercial Use)" pitchFamily="2" charset="-122"/>
                <a:sym typeface="Century Gothic" panose="020B0502020202020204" pitchFamily="34" charset="0"/>
              </a:rPr>
              <a:t>肆</a:t>
            </a:r>
          </a:p>
        </p:txBody>
      </p:sp>
      <p:grpSp>
        <p:nvGrpSpPr>
          <p:cNvPr id="122" name="组合 121"/>
          <p:cNvGrpSpPr/>
          <p:nvPr/>
        </p:nvGrpSpPr>
        <p:grpSpPr>
          <a:xfrm>
            <a:off x="6695405" y="1974210"/>
            <a:ext cx="1185218" cy="802341"/>
            <a:chOff x="3040584" y="1210024"/>
            <a:chExt cx="7695903" cy="5209789"/>
          </a:xfrm>
        </p:grpSpPr>
        <p:grpSp>
          <p:nvGrpSpPr>
            <p:cNvPr id="123" name="组合 122"/>
            <p:cNvGrpSpPr/>
            <p:nvPr/>
          </p:nvGrpSpPr>
          <p:grpSpPr>
            <a:xfrm>
              <a:off x="7911052" y="1210024"/>
              <a:ext cx="2825435" cy="1353192"/>
              <a:chOff x="7371093" y="1241498"/>
              <a:chExt cx="2853649" cy="1127720"/>
            </a:xfrm>
          </p:grpSpPr>
          <p:cxnSp>
            <p:nvCxnSpPr>
              <p:cNvPr id="147" name="直接连接符 146"/>
              <p:cNvCxnSpPr/>
              <p:nvPr/>
            </p:nvCxnSpPr>
            <p:spPr>
              <a:xfrm>
                <a:off x="7371093" y="1241498"/>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48" name="弧形 147"/>
              <p:cNvSpPr/>
              <p:nvPr/>
            </p:nvSpPr>
            <p:spPr>
              <a:xfrm>
                <a:off x="8964061" y="1241498"/>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49" name="直接连接符 148"/>
              <p:cNvCxnSpPr/>
              <p:nvPr/>
            </p:nvCxnSpPr>
            <p:spPr>
              <a:xfrm>
                <a:off x="7784257" y="1467334"/>
                <a:ext cx="1301942"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50" name="弧形 149"/>
              <p:cNvSpPr/>
              <p:nvPr/>
            </p:nvSpPr>
            <p:spPr>
              <a:xfrm flipH="1">
                <a:off x="7673857" y="1467609"/>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51" name="直接连接符 150"/>
              <p:cNvCxnSpPr>
                <a:endCxn id="152" idx="0"/>
              </p:cNvCxnSpPr>
              <p:nvPr/>
            </p:nvCxnSpPr>
            <p:spPr>
              <a:xfrm>
                <a:off x="7768762" y="1692891"/>
                <a:ext cx="234319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52" name="弧形 151"/>
              <p:cNvSpPr/>
              <p:nvPr/>
            </p:nvSpPr>
            <p:spPr>
              <a:xfrm>
                <a:off x="9999181"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 name="弧形 152"/>
              <p:cNvSpPr/>
              <p:nvPr/>
            </p:nvSpPr>
            <p:spPr>
              <a:xfrm>
                <a:off x="9949175"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54" name="直接连接符 153"/>
              <p:cNvCxnSpPr/>
              <p:nvPr/>
            </p:nvCxnSpPr>
            <p:spPr>
              <a:xfrm>
                <a:off x="8539163" y="1918274"/>
                <a:ext cx="159649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55" name="弧形 154"/>
              <p:cNvSpPr/>
              <p:nvPr/>
            </p:nvSpPr>
            <p:spPr>
              <a:xfrm flipH="1">
                <a:off x="8498005"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 name="弧形 155"/>
              <p:cNvSpPr/>
              <p:nvPr/>
            </p:nvSpPr>
            <p:spPr>
              <a:xfrm flipH="1">
                <a:off x="8428951"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57" name="直接连接符 156"/>
              <p:cNvCxnSpPr/>
              <p:nvPr/>
            </p:nvCxnSpPr>
            <p:spPr>
              <a:xfrm>
                <a:off x="8529122" y="2143657"/>
                <a:ext cx="104467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58" name="弧形 157"/>
              <p:cNvSpPr/>
              <p:nvPr/>
            </p:nvSpPr>
            <p:spPr>
              <a:xfrm>
                <a:off x="9461019" y="2143657"/>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59" name="直接连接符 158"/>
              <p:cNvCxnSpPr/>
              <p:nvPr/>
            </p:nvCxnSpPr>
            <p:spPr>
              <a:xfrm>
                <a:off x="8903494" y="2367368"/>
                <a:ext cx="693304"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8006793" y="4963735"/>
              <a:ext cx="2263388" cy="451022"/>
              <a:chOff x="7515225" y="4971380"/>
              <a:chExt cx="2263388" cy="451022"/>
            </a:xfrm>
          </p:grpSpPr>
          <p:cxnSp>
            <p:nvCxnSpPr>
              <p:cNvPr id="141" name="直接连接符 140"/>
              <p:cNvCxnSpPr/>
              <p:nvPr/>
            </p:nvCxnSpPr>
            <p:spPr>
              <a:xfrm flipH="1">
                <a:off x="8065888" y="4971380"/>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42" name="弧形 141"/>
              <p:cNvSpPr/>
              <p:nvPr/>
            </p:nvSpPr>
            <p:spPr>
              <a:xfrm flipH="1">
                <a:off x="7960084" y="4971380"/>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43" name="直接连接符 142"/>
              <p:cNvCxnSpPr/>
              <p:nvPr/>
            </p:nvCxnSpPr>
            <p:spPr>
              <a:xfrm flipH="1">
                <a:off x="8065888" y="5196941"/>
                <a:ext cx="692445"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44" name="弧形 143"/>
              <p:cNvSpPr/>
              <p:nvPr/>
            </p:nvSpPr>
            <p:spPr>
              <a:xfrm>
                <a:off x="8573929" y="519684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 name="弧形 144"/>
              <p:cNvSpPr/>
              <p:nvPr/>
            </p:nvSpPr>
            <p:spPr>
              <a:xfrm>
                <a:off x="8642983" y="519684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46" name="直接连接符 145"/>
              <p:cNvCxnSpPr/>
              <p:nvPr/>
            </p:nvCxnSpPr>
            <p:spPr>
              <a:xfrm flipH="1">
                <a:off x="7515225" y="5422324"/>
                <a:ext cx="125314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flipH="1" flipV="1">
              <a:off x="3040584" y="4901531"/>
              <a:ext cx="3505200" cy="1518282"/>
              <a:chOff x="7371093" y="1241498"/>
              <a:chExt cx="2853649" cy="1127720"/>
            </a:xfrm>
          </p:grpSpPr>
          <p:cxnSp>
            <p:nvCxnSpPr>
              <p:cNvPr id="128" name="直接连接符 127"/>
              <p:cNvCxnSpPr/>
              <p:nvPr/>
            </p:nvCxnSpPr>
            <p:spPr>
              <a:xfrm>
                <a:off x="7371093" y="1241498"/>
                <a:ext cx="1712725"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29" name="弧形 128"/>
              <p:cNvSpPr/>
              <p:nvPr/>
            </p:nvSpPr>
            <p:spPr>
              <a:xfrm>
                <a:off x="8964061" y="1241498"/>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30" name="直接连接符 129"/>
              <p:cNvCxnSpPr/>
              <p:nvPr/>
            </p:nvCxnSpPr>
            <p:spPr>
              <a:xfrm>
                <a:off x="7784257" y="1467334"/>
                <a:ext cx="1301942" cy="2"/>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31" name="弧形 130"/>
              <p:cNvSpPr/>
              <p:nvPr/>
            </p:nvSpPr>
            <p:spPr>
              <a:xfrm flipH="1">
                <a:off x="7673857" y="1467609"/>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32" name="直接连接符 131"/>
              <p:cNvCxnSpPr>
                <a:endCxn id="133" idx="0"/>
              </p:cNvCxnSpPr>
              <p:nvPr/>
            </p:nvCxnSpPr>
            <p:spPr>
              <a:xfrm>
                <a:off x="7768762" y="1692891"/>
                <a:ext cx="2343199"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33" name="弧形 132"/>
              <p:cNvSpPr/>
              <p:nvPr/>
            </p:nvSpPr>
            <p:spPr>
              <a:xfrm>
                <a:off x="9999181"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 name="弧形 133"/>
              <p:cNvSpPr/>
              <p:nvPr/>
            </p:nvSpPr>
            <p:spPr>
              <a:xfrm>
                <a:off x="9949175" y="1692891"/>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35" name="直接连接符 134"/>
              <p:cNvCxnSpPr/>
              <p:nvPr/>
            </p:nvCxnSpPr>
            <p:spPr>
              <a:xfrm>
                <a:off x="8539163" y="1918274"/>
                <a:ext cx="159649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36" name="弧形 135"/>
              <p:cNvSpPr/>
              <p:nvPr/>
            </p:nvSpPr>
            <p:spPr>
              <a:xfrm flipH="1">
                <a:off x="8498005"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 name="弧形 136"/>
              <p:cNvSpPr/>
              <p:nvPr/>
            </p:nvSpPr>
            <p:spPr>
              <a:xfrm flipH="1">
                <a:off x="8428951" y="1918174"/>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38" name="直接连接符 137"/>
              <p:cNvCxnSpPr/>
              <p:nvPr/>
            </p:nvCxnSpPr>
            <p:spPr>
              <a:xfrm>
                <a:off x="8529122" y="2143657"/>
                <a:ext cx="1044677"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sp>
            <p:nvSpPr>
              <p:cNvPr id="139" name="弧形 138"/>
              <p:cNvSpPr/>
              <p:nvPr/>
            </p:nvSpPr>
            <p:spPr>
              <a:xfrm>
                <a:off x="9461019" y="2143657"/>
                <a:ext cx="225561" cy="225561"/>
              </a:xfrm>
              <a:prstGeom prst="arc">
                <a:avLst>
                  <a:gd name="adj1" fmla="val 16200000"/>
                  <a:gd name="adj2" fmla="val 5266871"/>
                </a:avLst>
              </a:prstGeom>
              <a:ln w="6350">
                <a:solidFill>
                  <a:srgbClr val="45676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40" name="直接连接符 139"/>
              <p:cNvCxnSpPr/>
              <p:nvPr/>
            </p:nvCxnSpPr>
            <p:spPr>
              <a:xfrm>
                <a:off x="8903494" y="2367368"/>
                <a:ext cx="693304" cy="0"/>
              </a:xfrm>
              <a:prstGeom prst="line">
                <a:avLst/>
              </a:prstGeom>
              <a:ln w="6350">
                <a:solidFill>
                  <a:srgbClr val="456764"/>
                </a:solidFill>
              </a:ln>
            </p:spPr>
            <p:style>
              <a:lnRef idx="1">
                <a:schemeClr val="accent1"/>
              </a:lnRef>
              <a:fillRef idx="0">
                <a:schemeClr val="accent1"/>
              </a:fillRef>
              <a:effectRef idx="0">
                <a:schemeClr val="accent1"/>
              </a:effectRef>
              <a:fontRef idx="minor">
                <a:schemeClr val="tx1"/>
              </a:fontRef>
            </p:style>
          </p:cxnSp>
        </p:grpSp>
        <p:sp>
          <p:nvSpPr>
            <p:cNvPr id="126" name="任意多边形: 形状 125"/>
            <p:cNvSpPr/>
            <p:nvPr/>
          </p:nvSpPr>
          <p:spPr>
            <a:xfrm>
              <a:off x="9305732" y="2656873"/>
              <a:ext cx="247861" cy="2057400"/>
            </a:xfrm>
            <a:custGeom>
              <a:avLst/>
              <a:gdLst>
                <a:gd name="connsiteX0" fmla="*/ 0 w 247861"/>
                <a:gd name="connsiteY0" fmla="*/ 0 h 2057400"/>
                <a:gd name="connsiteX1" fmla="*/ 109537 w 247861"/>
                <a:gd name="connsiteY1" fmla="*/ 309562 h 2057400"/>
                <a:gd name="connsiteX2" fmla="*/ 219075 w 247861"/>
                <a:gd name="connsiteY2" fmla="*/ 723900 h 2057400"/>
                <a:gd name="connsiteX3" fmla="*/ 247650 w 247861"/>
                <a:gd name="connsiteY3" fmla="*/ 1104900 h 2057400"/>
                <a:gd name="connsiteX4" fmla="*/ 209550 w 247861"/>
                <a:gd name="connsiteY4" fmla="*/ 1524000 h 2057400"/>
                <a:gd name="connsiteX5" fmla="*/ 52387 w 247861"/>
                <a:gd name="connsiteY5" fmla="*/ 205740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61" h="2057400">
                  <a:moveTo>
                    <a:pt x="0" y="0"/>
                  </a:moveTo>
                  <a:cubicBezTo>
                    <a:pt x="36512" y="94456"/>
                    <a:pt x="73025" y="188912"/>
                    <a:pt x="109537" y="309562"/>
                  </a:cubicBezTo>
                  <a:cubicBezTo>
                    <a:pt x="146049" y="430212"/>
                    <a:pt x="196056" y="591344"/>
                    <a:pt x="219075" y="723900"/>
                  </a:cubicBezTo>
                  <a:cubicBezTo>
                    <a:pt x="242094" y="856456"/>
                    <a:pt x="249238" y="971550"/>
                    <a:pt x="247650" y="1104900"/>
                  </a:cubicBezTo>
                  <a:cubicBezTo>
                    <a:pt x="246063" y="1238250"/>
                    <a:pt x="242094" y="1365250"/>
                    <a:pt x="209550" y="1524000"/>
                  </a:cubicBezTo>
                  <a:cubicBezTo>
                    <a:pt x="177006" y="1682750"/>
                    <a:pt x="114696" y="1870075"/>
                    <a:pt x="52387" y="2057400"/>
                  </a:cubicBezTo>
                </a:path>
              </a:pathLst>
            </a:custGeom>
            <a:noFill/>
            <a:ln w="19050">
              <a:solidFill>
                <a:srgbClr val="456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 name="任意多边形: 形状 126"/>
            <p:cNvSpPr/>
            <p:nvPr/>
          </p:nvSpPr>
          <p:spPr>
            <a:xfrm>
              <a:off x="4403717" y="1330166"/>
              <a:ext cx="1728796" cy="3400425"/>
            </a:xfrm>
            <a:custGeom>
              <a:avLst/>
              <a:gdLst>
                <a:gd name="connsiteX0" fmla="*/ 1730528 w 1730528"/>
                <a:gd name="connsiteY0" fmla="*/ 0 h 3400425"/>
                <a:gd name="connsiteX1" fmla="*/ 1278090 w 1730528"/>
                <a:gd name="connsiteY1" fmla="*/ 209550 h 3400425"/>
                <a:gd name="connsiteX2" fmla="*/ 801840 w 1730528"/>
                <a:gd name="connsiteY2" fmla="*/ 542925 h 3400425"/>
                <a:gd name="connsiteX3" fmla="*/ 420840 w 1730528"/>
                <a:gd name="connsiteY3" fmla="*/ 1023938 h 3400425"/>
                <a:gd name="connsiteX4" fmla="*/ 187478 w 1730528"/>
                <a:gd name="connsiteY4" fmla="*/ 1457325 h 3400425"/>
                <a:gd name="connsiteX5" fmla="*/ 49365 w 1730528"/>
                <a:gd name="connsiteY5" fmla="*/ 1905000 h 3400425"/>
                <a:gd name="connsiteX6" fmla="*/ 1740 w 1730528"/>
                <a:gd name="connsiteY6" fmla="*/ 2424113 h 3400425"/>
                <a:gd name="connsiteX7" fmla="*/ 101753 w 1730528"/>
                <a:gd name="connsiteY7" fmla="*/ 3114675 h 3400425"/>
                <a:gd name="connsiteX8" fmla="*/ 211290 w 1730528"/>
                <a:gd name="connsiteY8" fmla="*/ 3400425 h 3400425"/>
                <a:gd name="connsiteX0-1" fmla="*/ 1730528 w 1730528"/>
                <a:gd name="connsiteY0-2" fmla="*/ 0 h 3400425"/>
                <a:gd name="connsiteX1-3" fmla="*/ 1278090 w 1730528"/>
                <a:gd name="connsiteY1-4" fmla="*/ 209550 h 3400425"/>
                <a:gd name="connsiteX2-5" fmla="*/ 811365 w 1730528"/>
                <a:gd name="connsiteY2-6" fmla="*/ 533400 h 3400425"/>
                <a:gd name="connsiteX3-7" fmla="*/ 420840 w 1730528"/>
                <a:gd name="connsiteY3-8" fmla="*/ 1023938 h 3400425"/>
                <a:gd name="connsiteX4-9" fmla="*/ 187478 w 1730528"/>
                <a:gd name="connsiteY4-10" fmla="*/ 1457325 h 3400425"/>
                <a:gd name="connsiteX5-11" fmla="*/ 49365 w 1730528"/>
                <a:gd name="connsiteY5-12" fmla="*/ 1905000 h 3400425"/>
                <a:gd name="connsiteX6-13" fmla="*/ 1740 w 1730528"/>
                <a:gd name="connsiteY6-14" fmla="*/ 2424113 h 3400425"/>
                <a:gd name="connsiteX7-15" fmla="*/ 101753 w 1730528"/>
                <a:gd name="connsiteY7-16" fmla="*/ 3114675 h 3400425"/>
                <a:gd name="connsiteX8-17" fmla="*/ 211290 w 1730528"/>
                <a:gd name="connsiteY8-18" fmla="*/ 3400425 h 3400425"/>
                <a:gd name="connsiteX0-19" fmla="*/ 1728796 w 1728796"/>
                <a:gd name="connsiteY0-20" fmla="*/ 0 h 3400425"/>
                <a:gd name="connsiteX1-21" fmla="*/ 1276358 w 1728796"/>
                <a:gd name="connsiteY1-22" fmla="*/ 209550 h 3400425"/>
                <a:gd name="connsiteX2-23" fmla="*/ 809633 w 1728796"/>
                <a:gd name="connsiteY2-24" fmla="*/ 533400 h 3400425"/>
                <a:gd name="connsiteX3-25" fmla="*/ 419108 w 1728796"/>
                <a:gd name="connsiteY3-26" fmla="*/ 1023938 h 3400425"/>
                <a:gd name="connsiteX4-27" fmla="*/ 185746 w 1728796"/>
                <a:gd name="connsiteY4-28" fmla="*/ 1457325 h 3400425"/>
                <a:gd name="connsiteX5-29" fmla="*/ 47633 w 1728796"/>
                <a:gd name="connsiteY5-30" fmla="*/ 1905000 h 3400425"/>
                <a:gd name="connsiteX6-31" fmla="*/ 8 w 1728796"/>
                <a:gd name="connsiteY6-32" fmla="*/ 2424113 h 3400425"/>
                <a:gd name="connsiteX7-33" fmla="*/ 100021 w 1728796"/>
                <a:gd name="connsiteY7-34" fmla="*/ 3114675 h 3400425"/>
                <a:gd name="connsiteX8-35" fmla="*/ 209558 w 1728796"/>
                <a:gd name="connsiteY8-36" fmla="*/ 3400425 h 3400425"/>
                <a:gd name="connsiteX0-37" fmla="*/ 1728796 w 1728796"/>
                <a:gd name="connsiteY0-38" fmla="*/ 0 h 3400425"/>
                <a:gd name="connsiteX1-39" fmla="*/ 1276358 w 1728796"/>
                <a:gd name="connsiteY1-40" fmla="*/ 209550 h 3400425"/>
                <a:gd name="connsiteX2-41" fmla="*/ 828683 w 1728796"/>
                <a:gd name="connsiteY2-42" fmla="*/ 552450 h 3400425"/>
                <a:gd name="connsiteX3-43" fmla="*/ 419108 w 1728796"/>
                <a:gd name="connsiteY3-44" fmla="*/ 1023938 h 3400425"/>
                <a:gd name="connsiteX4-45" fmla="*/ 185746 w 1728796"/>
                <a:gd name="connsiteY4-46" fmla="*/ 1457325 h 3400425"/>
                <a:gd name="connsiteX5-47" fmla="*/ 47633 w 1728796"/>
                <a:gd name="connsiteY5-48" fmla="*/ 1905000 h 3400425"/>
                <a:gd name="connsiteX6-49" fmla="*/ 8 w 1728796"/>
                <a:gd name="connsiteY6-50" fmla="*/ 2424113 h 3400425"/>
                <a:gd name="connsiteX7-51" fmla="*/ 100021 w 1728796"/>
                <a:gd name="connsiteY7-52" fmla="*/ 3114675 h 3400425"/>
                <a:gd name="connsiteX8-53" fmla="*/ 209558 w 1728796"/>
                <a:gd name="connsiteY8-54" fmla="*/ 3400425 h 34004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796" h="3400425">
                  <a:moveTo>
                    <a:pt x="1728796" y="0"/>
                  </a:moveTo>
                  <a:cubicBezTo>
                    <a:pt x="1579967" y="59531"/>
                    <a:pt x="1426377" y="117475"/>
                    <a:pt x="1276358" y="209550"/>
                  </a:cubicBezTo>
                  <a:cubicBezTo>
                    <a:pt x="1126339" y="301625"/>
                    <a:pt x="971558" y="416719"/>
                    <a:pt x="828683" y="552450"/>
                  </a:cubicBezTo>
                  <a:cubicBezTo>
                    <a:pt x="685808" y="688181"/>
                    <a:pt x="526264" y="873126"/>
                    <a:pt x="419108" y="1023938"/>
                  </a:cubicBezTo>
                  <a:cubicBezTo>
                    <a:pt x="311952" y="1174751"/>
                    <a:pt x="247658" y="1310482"/>
                    <a:pt x="185746" y="1457325"/>
                  </a:cubicBezTo>
                  <a:cubicBezTo>
                    <a:pt x="123834" y="1604168"/>
                    <a:pt x="78589" y="1743869"/>
                    <a:pt x="47633" y="1905000"/>
                  </a:cubicBezTo>
                  <a:cubicBezTo>
                    <a:pt x="16677" y="2066131"/>
                    <a:pt x="802" y="2212976"/>
                    <a:pt x="8" y="2424113"/>
                  </a:cubicBezTo>
                  <a:cubicBezTo>
                    <a:pt x="-786" y="2635250"/>
                    <a:pt x="65096" y="2951956"/>
                    <a:pt x="100021" y="3114675"/>
                  </a:cubicBezTo>
                  <a:cubicBezTo>
                    <a:pt x="134946" y="3277394"/>
                    <a:pt x="172252" y="3338909"/>
                    <a:pt x="209558" y="3400425"/>
                  </a:cubicBezTo>
                </a:path>
              </a:pathLst>
            </a:custGeom>
            <a:noFill/>
            <a:ln w="19050">
              <a:solidFill>
                <a:srgbClr val="4567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E8A8C"/>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pic>
        <p:nvPicPr>
          <p:cNvPr id="160" name="图片 1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7574" y="1211677"/>
            <a:ext cx="4108630" cy="5474874"/>
          </a:xfrm>
          <a:prstGeom prst="rect">
            <a:avLst/>
          </a:prstGeom>
        </p:spPr>
      </p:pic>
      <p:sp>
        <p:nvSpPr>
          <p:cNvPr id="161" name="2"/>
          <p:cNvSpPr txBox="1"/>
          <p:nvPr>
            <p:custDataLst>
              <p:tags r:id="rId1"/>
            </p:custDataLst>
          </p:nvPr>
        </p:nvSpPr>
        <p:spPr>
          <a:xfrm>
            <a:off x="8846352" y="2475281"/>
            <a:ext cx="800219" cy="183441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225" normalizeH="0" baseline="0" noProof="0" dirty="0">
                <a:ln>
                  <a:noFill/>
                </a:ln>
                <a:solidFill>
                  <a:schemeClr val="tx1">
                    <a:lumMod val="75000"/>
                    <a:lumOff val="25000"/>
                  </a:schemeClr>
                </a:solidFill>
                <a:effectLst/>
                <a:uLnTx/>
                <a:uFillTx/>
                <a:latin typeface="Century Gothic" panose="020B0502020202020204" pitchFamily="34" charset="0"/>
                <a:ea typeface="WenYue GuDianMingChaoTi (Non-Commercial Use)" pitchFamily="2" charset="-122"/>
                <a:sym typeface="Century Gothic" panose="020B0502020202020204" pitchFamily="34" charset="0"/>
              </a:rPr>
              <a:t>中国风</a:t>
            </a:r>
          </a:p>
        </p:txBody>
      </p:sp>
      <p:sp>
        <p:nvSpPr>
          <p:cNvPr id="162" name="文本框 161"/>
          <p:cNvSpPr txBox="1"/>
          <p:nvPr/>
        </p:nvSpPr>
        <p:spPr>
          <a:xfrm>
            <a:off x="1415549" y="3112602"/>
            <a:ext cx="1015663" cy="2216834"/>
          </a:xfrm>
          <a:prstGeom prst="rect">
            <a:avLst/>
          </a:prstGeom>
          <a:noFill/>
        </p:spPr>
        <p:txBody>
          <a:bodyPr vert="eaVert" wrap="square" rtlCol="0">
            <a:spAutoFit/>
          </a:bodyPr>
          <a:lstStyle/>
          <a:p>
            <a:pPr lvl="0" defTabSz="457200">
              <a:lnSpc>
                <a:spcPct val="150000"/>
              </a:lnSpc>
              <a:defRPr/>
            </a:pPr>
            <a:r>
              <a:rPr lang="zh-CN" altLang="en-US"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请插入您的相关文本容请插入您的相关文本内容</a:t>
            </a:r>
            <a:endParaRPr lang="en-US" altLang="zh-CN"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endParaRPr>
          </a:p>
          <a:p>
            <a:pPr lvl="0" defTabSz="457200">
              <a:lnSpc>
                <a:spcPct val="150000"/>
              </a:lnSpc>
              <a:defRPr/>
            </a:pPr>
            <a:r>
              <a:rPr lang="zh-CN" altLang="en-US"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a:t>
            </a:r>
            <a:endParaRPr lang="zh-CN" altLang="en-US" sz="1200" dirty="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endParaRPr>
          </a:p>
        </p:txBody>
      </p:sp>
      <p:sp>
        <p:nvSpPr>
          <p:cNvPr id="163" name="文本框 162"/>
          <p:cNvSpPr txBox="1"/>
          <p:nvPr/>
        </p:nvSpPr>
        <p:spPr>
          <a:xfrm>
            <a:off x="3281865" y="3137473"/>
            <a:ext cx="1015663" cy="2216834"/>
          </a:xfrm>
          <a:prstGeom prst="rect">
            <a:avLst/>
          </a:prstGeom>
          <a:noFill/>
        </p:spPr>
        <p:txBody>
          <a:bodyPr vert="eaVert" wrap="square" rtlCol="0">
            <a:spAutoFit/>
          </a:bodyPr>
          <a:lstStyle/>
          <a:p>
            <a:pPr lvl="0" defTabSz="457200">
              <a:lnSpc>
                <a:spcPct val="150000"/>
              </a:lnSpc>
              <a:defRPr/>
            </a:pPr>
            <a:r>
              <a:rPr lang="zh-CN" altLang="en-US"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请插入您的相关文本容请插入您的相关文本内容</a:t>
            </a:r>
            <a:endParaRPr lang="en-US" altLang="zh-CN"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endParaRPr>
          </a:p>
          <a:p>
            <a:pPr lvl="0" defTabSz="457200">
              <a:lnSpc>
                <a:spcPct val="150000"/>
              </a:lnSpc>
              <a:defRPr/>
            </a:pPr>
            <a:r>
              <a:rPr lang="zh-CN" altLang="en-US"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a:t>
            </a:r>
            <a:endParaRPr lang="zh-CN" altLang="en-US" sz="1200" dirty="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endParaRPr>
          </a:p>
        </p:txBody>
      </p:sp>
      <p:sp>
        <p:nvSpPr>
          <p:cNvPr id="164" name="文本框 163"/>
          <p:cNvSpPr txBox="1"/>
          <p:nvPr/>
        </p:nvSpPr>
        <p:spPr>
          <a:xfrm>
            <a:off x="5071406" y="3201277"/>
            <a:ext cx="1015663" cy="2216834"/>
          </a:xfrm>
          <a:prstGeom prst="rect">
            <a:avLst/>
          </a:prstGeom>
          <a:noFill/>
        </p:spPr>
        <p:txBody>
          <a:bodyPr vert="eaVert" wrap="square" rtlCol="0">
            <a:spAutoFit/>
          </a:bodyPr>
          <a:lstStyle/>
          <a:p>
            <a:pPr lvl="0" defTabSz="457200">
              <a:lnSpc>
                <a:spcPct val="150000"/>
              </a:lnSpc>
              <a:defRPr/>
            </a:pPr>
            <a:r>
              <a:rPr lang="zh-CN" altLang="en-US"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请插入您的相关文本容请插入您的相关文本内容</a:t>
            </a:r>
            <a:endParaRPr lang="en-US" altLang="zh-CN"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endParaRPr>
          </a:p>
          <a:p>
            <a:pPr lvl="0" defTabSz="457200">
              <a:lnSpc>
                <a:spcPct val="150000"/>
              </a:lnSpc>
              <a:defRPr/>
            </a:pPr>
            <a:r>
              <a:rPr lang="zh-CN" altLang="en-US"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a:t>
            </a:r>
            <a:endParaRPr lang="zh-CN" altLang="en-US" sz="1200" dirty="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endParaRPr>
          </a:p>
        </p:txBody>
      </p:sp>
      <p:sp>
        <p:nvSpPr>
          <p:cNvPr id="165" name="文本框 164"/>
          <p:cNvSpPr txBox="1"/>
          <p:nvPr/>
        </p:nvSpPr>
        <p:spPr>
          <a:xfrm>
            <a:off x="6859461" y="3224323"/>
            <a:ext cx="1015663" cy="2216834"/>
          </a:xfrm>
          <a:prstGeom prst="rect">
            <a:avLst/>
          </a:prstGeom>
          <a:noFill/>
        </p:spPr>
        <p:txBody>
          <a:bodyPr vert="eaVert" wrap="square" rtlCol="0">
            <a:spAutoFit/>
          </a:bodyPr>
          <a:lstStyle/>
          <a:p>
            <a:pPr lvl="0" defTabSz="457200">
              <a:lnSpc>
                <a:spcPct val="150000"/>
              </a:lnSpc>
              <a:defRPr/>
            </a:pPr>
            <a:r>
              <a:rPr lang="zh-CN" altLang="en-US"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请插入您的相关文本容请插入您的相关文本内容</a:t>
            </a:r>
            <a:endParaRPr lang="en-US" altLang="zh-CN"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endParaRPr>
          </a:p>
          <a:p>
            <a:pPr lvl="0" defTabSz="457200">
              <a:lnSpc>
                <a:spcPct val="150000"/>
              </a:lnSpc>
              <a:defRPr/>
            </a:pPr>
            <a:r>
              <a:rPr lang="zh-CN" altLang="en-US" sz="120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a:t>
            </a:r>
            <a:endParaRPr lang="zh-CN" altLang="en-US" sz="1200" dirty="0">
              <a:solidFill>
                <a:schemeClr val="tx1">
                  <a:lumMod val="85000"/>
                  <a:lumOff val="15000"/>
                </a:schemeClr>
              </a:solidFill>
              <a:latin typeface="Century Gothic" panose="020B0502020202020204" pitchFamily="34" charset="0"/>
              <a:ea typeface="WenYue GuDianMingChaoTi (Non-Commercial Use)" pitchFamily="2" charset="-122"/>
              <a:cs typeface="+mn-ea"/>
              <a:sym typeface="Century Gothic" panose="020B0502020202020204" pitchFamily="34" charset="0"/>
            </a:endParaRPr>
          </a:p>
        </p:txBody>
      </p:sp>
      <p:sp>
        <p:nvSpPr>
          <p:cNvPr id="166" name="椭圆 165"/>
          <p:cNvSpPr/>
          <p:nvPr/>
        </p:nvSpPr>
        <p:spPr>
          <a:xfrm>
            <a:off x="9712804" y="3278832"/>
            <a:ext cx="300335" cy="300335"/>
          </a:xfrm>
          <a:prstGeom prst="ellipse">
            <a:avLst/>
          </a:prstGeom>
          <a:solidFill>
            <a:srgbClr val="8C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500" fill="hold"/>
                                        <p:tgtEl>
                                          <p:spTgt spid="160"/>
                                        </p:tgtEl>
                                        <p:attrNameLst>
                                          <p:attrName>ppt_x</p:attrName>
                                        </p:attrNameLst>
                                      </p:cBhvr>
                                      <p:tavLst>
                                        <p:tav tm="0">
                                          <p:val>
                                            <p:strVal val="#ppt_x"/>
                                          </p:val>
                                        </p:tav>
                                        <p:tav tm="100000">
                                          <p:val>
                                            <p:strVal val="#ppt_x"/>
                                          </p:val>
                                        </p:tav>
                                      </p:tavLst>
                                    </p:anim>
                                    <p:anim calcmode="lin" valueType="num">
                                      <p:cBhvr additive="base">
                                        <p:cTn id="8" dur="500" fill="hold"/>
                                        <p:tgtEl>
                                          <p:spTgt spid="160"/>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3500"/>
                                  </p:stCondLst>
                                  <p:iterate type="lt">
                                    <p:tmPct val="10000"/>
                                  </p:iterate>
                                  <p:childTnLst>
                                    <p:set>
                                      <p:cBhvr>
                                        <p:cTn id="10" dur="1" fill="hold">
                                          <p:stCondLst>
                                            <p:cond delay="0"/>
                                          </p:stCondLst>
                                        </p:cTn>
                                        <p:tgtEl>
                                          <p:spTgt spid="161"/>
                                        </p:tgtEl>
                                        <p:attrNameLst>
                                          <p:attrName>style.visibility</p:attrName>
                                        </p:attrNameLst>
                                      </p:cBhvr>
                                      <p:to>
                                        <p:strVal val="visible"/>
                                      </p:to>
                                    </p:set>
                                    <p:animEffect transition="in" filter="fade">
                                      <p:cBhvr>
                                        <p:cTn id="11" dur="1000"/>
                                        <p:tgtEl>
                                          <p:spTgt spid="161"/>
                                        </p:tgtEl>
                                      </p:cBhvr>
                                    </p:animEffect>
                                    <p:anim calcmode="lin" valueType="num">
                                      <p:cBhvr>
                                        <p:cTn id="12" dur="1000" fill="hold"/>
                                        <p:tgtEl>
                                          <p:spTgt spid="161"/>
                                        </p:tgtEl>
                                        <p:attrNameLst>
                                          <p:attrName>ppt_x</p:attrName>
                                        </p:attrNameLst>
                                      </p:cBhvr>
                                      <p:tavLst>
                                        <p:tav tm="0">
                                          <p:val>
                                            <p:strVal val="#ppt_x"/>
                                          </p:val>
                                        </p:tav>
                                        <p:tav tm="100000">
                                          <p:val>
                                            <p:strVal val="#ppt_x"/>
                                          </p:val>
                                        </p:tav>
                                      </p:tavLst>
                                    </p:anim>
                                    <p:anim calcmode="lin" valueType="num">
                                      <p:cBhvr>
                                        <p:cTn id="13" dur="1000" fill="hold"/>
                                        <p:tgtEl>
                                          <p:spTgt spid="16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66"/>
                                        </p:tgtEl>
                                        <p:attrNameLst>
                                          <p:attrName>style.visibility</p:attrName>
                                        </p:attrNameLst>
                                      </p:cBhvr>
                                      <p:to>
                                        <p:strVal val="visible"/>
                                      </p:to>
                                    </p:set>
                                    <p:animEffect transition="in" filter="fade">
                                      <p:cBhvr>
                                        <p:cTn id="16" dur="1000"/>
                                        <p:tgtEl>
                                          <p:spTgt spid="166"/>
                                        </p:tgtEl>
                                      </p:cBhvr>
                                    </p:animEffect>
                                    <p:anim calcmode="lin" valueType="num">
                                      <p:cBhvr>
                                        <p:cTn id="17" dur="1000" fill="hold"/>
                                        <p:tgtEl>
                                          <p:spTgt spid="166"/>
                                        </p:tgtEl>
                                        <p:attrNameLst>
                                          <p:attrName>ppt_x</p:attrName>
                                        </p:attrNameLst>
                                      </p:cBhvr>
                                      <p:tavLst>
                                        <p:tav tm="0">
                                          <p:val>
                                            <p:strVal val="#ppt_x"/>
                                          </p:val>
                                        </p:tav>
                                        <p:tav tm="100000">
                                          <p:val>
                                            <p:strVal val="#ppt_x"/>
                                          </p:val>
                                        </p:tav>
                                      </p:tavLst>
                                    </p:anim>
                                    <p:anim calcmode="lin" valueType="num">
                                      <p:cBhvr>
                                        <p:cTn id="18"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62"/>
                                        </p:tgtEl>
                                        <p:attrNameLst>
                                          <p:attrName>style.visibility</p:attrName>
                                        </p:attrNameLst>
                                      </p:cBhvr>
                                      <p:to>
                                        <p:strVal val="visible"/>
                                      </p:to>
                                    </p:set>
                                    <p:animEffect transition="in" filter="fade">
                                      <p:cBhvr>
                                        <p:cTn id="23" dur="1000"/>
                                        <p:tgtEl>
                                          <p:spTgt spid="162"/>
                                        </p:tgtEl>
                                      </p:cBhvr>
                                    </p:animEffect>
                                    <p:anim calcmode="lin" valueType="num">
                                      <p:cBhvr>
                                        <p:cTn id="24" dur="1000" fill="hold"/>
                                        <p:tgtEl>
                                          <p:spTgt spid="162"/>
                                        </p:tgtEl>
                                        <p:attrNameLst>
                                          <p:attrName>ppt_x</p:attrName>
                                        </p:attrNameLst>
                                      </p:cBhvr>
                                      <p:tavLst>
                                        <p:tav tm="0">
                                          <p:val>
                                            <p:strVal val="#ppt_x"/>
                                          </p:val>
                                        </p:tav>
                                        <p:tav tm="100000">
                                          <p:val>
                                            <p:strVal val="#ppt_x"/>
                                          </p:val>
                                        </p:tav>
                                      </p:tavLst>
                                    </p:anim>
                                    <p:anim calcmode="lin" valueType="num">
                                      <p:cBhvr>
                                        <p:cTn id="25" dur="1000" fill="hold"/>
                                        <p:tgtEl>
                                          <p:spTgt spid="16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fade">
                                      <p:cBhvr>
                                        <p:cTn id="28" dur="1000"/>
                                        <p:tgtEl>
                                          <p:spTgt spid="163"/>
                                        </p:tgtEl>
                                      </p:cBhvr>
                                    </p:animEffect>
                                    <p:anim calcmode="lin" valueType="num">
                                      <p:cBhvr>
                                        <p:cTn id="29" dur="1000" fill="hold"/>
                                        <p:tgtEl>
                                          <p:spTgt spid="163"/>
                                        </p:tgtEl>
                                        <p:attrNameLst>
                                          <p:attrName>ppt_x</p:attrName>
                                        </p:attrNameLst>
                                      </p:cBhvr>
                                      <p:tavLst>
                                        <p:tav tm="0">
                                          <p:val>
                                            <p:strVal val="#ppt_x"/>
                                          </p:val>
                                        </p:tav>
                                        <p:tav tm="100000">
                                          <p:val>
                                            <p:strVal val="#ppt_x"/>
                                          </p:val>
                                        </p:tav>
                                      </p:tavLst>
                                    </p:anim>
                                    <p:anim calcmode="lin" valueType="num">
                                      <p:cBhvr>
                                        <p:cTn id="30" dur="1000" fill="hold"/>
                                        <p:tgtEl>
                                          <p:spTgt spid="16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64"/>
                                        </p:tgtEl>
                                        <p:attrNameLst>
                                          <p:attrName>style.visibility</p:attrName>
                                        </p:attrNameLst>
                                      </p:cBhvr>
                                      <p:to>
                                        <p:strVal val="visible"/>
                                      </p:to>
                                    </p:set>
                                    <p:animEffect transition="in" filter="fade">
                                      <p:cBhvr>
                                        <p:cTn id="33" dur="1000"/>
                                        <p:tgtEl>
                                          <p:spTgt spid="164"/>
                                        </p:tgtEl>
                                      </p:cBhvr>
                                    </p:animEffect>
                                    <p:anim calcmode="lin" valueType="num">
                                      <p:cBhvr>
                                        <p:cTn id="34" dur="1000" fill="hold"/>
                                        <p:tgtEl>
                                          <p:spTgt spid="164"/>
                                        </p:tgtEl>
                                        <p:attrNameLst>
                                          <p:attrName>ppt_x</p:attrName>
                                        </p:attrNameLst>
                                      </p:cBhvr>
                                      <p:tavLst>
                                        <p:tav tm="0">
                                          <p:val>
                                            <p:strVal val="#ppt_x"/>
                                          </p:val>
                                        </p:tav>
                                        <p:tav tm="100000">
                                          <p:val>
                                            <p:strVal val="#ppt_x"/>
                                          </p:val>
                                        </p:tav>
                                      </p:tavLst>
                                    </p:anim>
                                    <p:anim calcmode="lin" valueType="num">
                                      <p:cBhvr>
                                        <p:cTn id="35" dur="1000" fill="hold"/>
                                        <p:tgtEl>
                                          <p:spTgt spid="16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5"/>
                                        </p:tgtEl>
                                        <p:attrNameLst>
                                          <p:attrName>style.visibility</p:attrName>
                                        </p:attrNameLst>
                                      </p:cBhvr>
                                      <p:to>
                                        <p:strVal val="visible"/>
                                      </p:to>
                                    </p:set>
                                    <p:animEffect transition="in" filter="fade">
                                      <p:cBhvr>
                                        <p:cTn id="38" dur="1000"/>
                                        <p:tgtEl>
                                          <p:spTgt spid="165"/>
                                        </p:tgtEl>
                                      </p:cBhvr>
                                    </p:animEffect>
                                    <p:anim calcmode="lin" valueType="num">
                                      <p:cBhvr>
                                        <p:cTn id="39" dur="1000" fill="hold"/>
                                        <p:tgtEl>
                                          <p:spTgt spid="165"/>
                                        </p:tgtEl>
                                        <p:attrNameLst>
                                          <p:attrName>ppt_x</p:attrName>
                                        </p:attrNameLst>
                                      </p:cBhvr>
                                      <p:tavLst>
                                        <p:tav tm="0">
                                          <p:val>
                                            <p:strVal val="#ppt_x"/>
                                          </p:val>
                                        </p:tav>
                                        <p:tav tm="100000">
                                          <p:val>
                                            <p:strVal val="#ppt_x"/>
                                          </p:val>
                                        </p:tav>
                                      </p:tavLst>
                                    </p:anim>
                                    <p:anim calcmode="lin" valueType="num">
                                      <p:cBhvr>
                                        <p:cTn id="40"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P spid="163" grpId="0"/>
      <p:bldP spid="164" grpId="0"/>
      <p:bldP spid="165" grpId="0"/>
      <p:bldP spid="1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1160" y="939799"/>
            <a:ext cx="5521960" cy="5521960"/>
          </a:xfrm>
          <a:prstGeom prst="rect">
            <a:avLst/>
          </a:prstGeom>
        </p:spPr>
      </p:pic>
      <p:sp>
        <p:nvSpPr>
          <p:cNvPr id="5" name="文本框 4"/>
          <p:cNvSpPr txBox="1"/>
          <p:nvPr/>
        </p:nvSpPr>
        <p:spPr>
          <a:xfrm>
            <a:off x="6756105" y="1657620"/>
            <a:ext cx="2335695" cy="461665"/>
          </a:xfrm>
          <a:prstGeom prst="rect">
            <a:avLst/>
          </a:prstGeom>
          <a:noFill/>
        </p:spPr>
        <p:txBody>
          <a:bodyPr wrap="square" rtlCol="0">
            <a:spAutoFit/>
          </a:bodyPr>
          <a:lstStyle/>
          <a:p>
            <a:r>
              <a:rPr lang="zh-CN" altLang="en-US" sz="2400">
                <a:solidFill>
                  <a:schemeClr val="tx1">
                    <a:lumMod val="85000"/>
                    <a:lumOff val="15000"/>
                  </a:schemeClr>
                </a:solidFill>
                <a:latin typeface="文悦古典明朝体 (非商业使用) W5" pitchFamily="50" charset="-122"/>
                <a:ea typeface="文悦古典明朝体 (非商业使用) W5" pitchFamily="50" charset="-122"/>
              </a:rPr>
              <a:t>标题文本预设</a:t>
            </a:r>
          </a:p>
        </p:txBody>
      </p:sp>
      <p:sp>
        <p:nvSpPr>
          <p:cNvPr id="6" name="文本框 5"/>
          <p:cNvSpPr txBox="1"/>
          <p:nvPr/>
        </p:nvSpPr>
        <p:spPr>
          <a:xfrm>
            <a:off x="6794205" y="2119285"/>
            <a:ext cx="4239049" cy="892552"/>
          </a:xfrm>
          <a:prstGeom prst="rect">
            <a:avLst/>
          </a:prstGeom>
          <a:noFill/>
        </p:spPr>
        <p:txBody>
          <a:bodyPr wrap="square" rtlCol="0">
            <a:spAutoFit/>
          </a:bodyPr>
          <a:lstStyle/>
          <a:p>
            <a:pPr>
              <a:lnSpc>
                <a:spcPct val="200000"/>
              </a:lnSpc>
            </a:pPr>
            <a:r>
              <a:rPr lang="zh-CN" altLang="en-US" sz="1400">
                <a:solidFill>
                  <a:prstClr val="black">
                    <a:lumMod val="75000"/>
                    <a:lumOff val="25000"/>
                  </a:prstClr>
                </a:solidFill>
                <a:latin typeface="文悦古典明朝体 (非商业使用) W5" pitchFamily="50" charset="-122"/>
                <a:ea typeface="文悦古典明朝体 (非商业使用) W5" pitchFamily="50" charset="-122"/>
                <a:cs typeface="FZQingKeBenYueSongS-R-GB" charset="-122"/>
              </a:rPr>
              <a:t>击鼓其镗，踊跃用兵土国城漕，我独南行 从孙子仲，平陈与宋。兮于嗟洵兮，不我信兮</a:t>
            </a:r>
            <a:endParaRPr lang="zh-CN" altLang="en-US" sz="1400"/>
          </a:p>
        </p:txBody>
      </p:sp>
      <p:sp>
        <p:nvSpPr>
          <p:cNvPr id="7" name="文本框 6"/>
          <p:cNvSpPr txBox="1"/>
          <p:nvPr/>
        </p:nvSpPr>
        <p:spPr>
          <a:xfrm>
            <a:off x="6794205" y="3953541"/>
            <a:ext cx="2335695" cy="461665"/>
          </a:xfrm>
          <a:prstGeom prst="rect">
            <a:avLst/>
          </a:prstGeom>
          <a:noFill/>
        </p:spPr>
        <p:txBody>
          <a:bodyPr wrap="square" rtlCol="0">
            <a:spAutoFit/>
          </a:bodyPr>
          <a:lstStyle/>
          <a:p>
            <a:r>
              <a:rPr lang="zh-CN" altLang="en-US" sz="2400">
                <a:solidFill>
                  <a:schemeClr val="tx1">
                    <a:lumMod val="85000"/>
                    <a:lumOff val="15000"/>
                  </a:schemeClr>
                </a:solidFill>
                <a:latin typeface="文悦古典明朝体 (非商业使用) W5" pitchFamily="50" charset="-122"/>
                <a:ea typeface="文悦古典明朝体 (非商业使用) W5" pitchFamily="50" charset="-122"/>
              </a:rPr>
              <a:t>标题文本预设</a:t>
            </a:r>
          </a:p>
        </p:txBody>
      </p:sp>
      <p:sp>
        <p:nvSpPr>
          <p:cNvPr id="8" name="文本框 7"/>
          <p:cNvSpPr txBox="1"/>
          <p:nvPr/>
        </p:nvSpPr>
        <p:spPr>
          <a:xfrm>
            <a:off x="6832305" y="4415206"/>
            <a:ext cx="4239049" cy="892552"/>
          </a:xfrm>
          <a:prstGeom prst="rect">
            <a:avLst/>
          </a:prstGeom>
          <a:noFill/>
        </p:spPr>
        <p:txBody>
          <a:bodyPr wrap="square" rtlCol="0">
            <a:spAutoFit/>
          </a:bodyPr>
          <a:lstStyle/>
          <a:p>
            <a:pPr>
              <a:lnSpc>
                <a:spcPct val="200000"/>
              </a:lnSpc>
            </a:pPr>
            <a:r>
              <a:rPr lang="zh-CN" altLang="en-US" sz="1400">
                <a:solidFill>
                  <a:prstClr val="black">
                    <a:lumMod val="75000"/>
                    <a:lumOff val="25000"/>
                  </a:prstClr>
                </a:solidFill>
                <a:latin typeface="文悦古典明朝体 (非商业使用) W5" pitchFamily="50" charset="-122"/>
                <a:ea typeface="文悦古典明朝体 (非商业使用) W5" pitchFamily="50" charset="-122"/>
                <a:cs typeface="FZQingKeBenYueSongS-R-GB" charset="-122"/>
              </a:rPr>
              <a:t>击鼓其镗，踊跃用兵土国城漕，我独南行 从孙子仲，平陈与宋。兮于嗟洵兮，不我信兮</a:t>
            </a:r>
            <a:endParaRPr lang="zh-CN" altLang="en-US" sz="1400"/>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椭圆 3"/>
          <p:cNvSpPr/>
          <p:nvPr/>
        </p:nvSpPr>
        <p:spPr>
          <a:xfrm>
            <a:off x="6368064" y="875846"/>
            <a:ext cx="5106307" cy="5106307"/>
          </a:xfrm>
          <a:prstGeom prst="ellipse">
            <a:avLst/>
          </a:prstGeom>
          <a:solidFill>
            <a:srgbClr val="45676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745072" y="4806914"/>
            <a:ext cx="300335" cy="300335"/>
          </a:xfrm>
          <a:prstGeom prst="ellipse">
            <a:avLst/>
          </a:prstGeom>
          <a:solidFill>
            <a:srgbClr val="8C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 name="椭圆 5"/>
          <p:cNvSpPr/>
          <p:nvPr/>
        </p:nvSpPr>
        <p:spPr>
          <a:xfrm>
            <a:off x="812800" y="875846"/>
            <a:ext cx="5106307" cy="5106307"/>
          </a:xfrm>
          <a:prstGeom prst="ellipse">
            <a:avLst/>
          </a:prstGeom>
          <a:solidFill>
            <a:srgbClr val="45676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4558807" y="1546225"/>
            <a:ext cx="2998186" cy="3410857"/>
          </a:xfrm>
          <a:prstGeom prst="rect">
            <a:avLst/>
          </a:prstGeom>
        </p:spPr>
      </p:pic>
      <p:sp>
        <p:nvSpPr>
          <p:cNvPr id="8" name="椭圆 7"/>
          <p:cNvSpPr/>
          <p:nvPr/>
        </p:nvSpPr>
        <p:spPr>
          <a:xfrm>
            <a:off x="2338371" y="4291415"/>
            <a:ext cx="300335" cy="300335"/>
          </a:xfrm>
          <a:prstGeom prst="ellipse">
            <a:avLst/>
          </a:prstGeom>
          <a:solidFill>
            <a:srgbClr val="8C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 name="矩形 8"/>
          <p:cNvSpPr/>
          <p:nvPr/>
        </p:nvSpPr>
        <p:spPr>
          <a:xfrm>
            <a:off x="2347568" y="2293238"/>
            <a:ext cx="1477328" cy="3275591"/>
          </a:xfrm>
          <a:prstGeom prst="rect">
            <a:avLst/>
          </a:prstGeom>
        </p:spPr>
        <p:txBody>
          <a:bodyPr vert="eaVert" wrap="square">
            <a:spAutoFit/>
          </a:bodyPr>
          <a:lstStyle/>
          <a:p>
            <a:pPr lvl="0" defTabSz="457200">
              <a:lnSpc>
                <a:spcPct val="200000"/>
              </a:lnSpc>
              <a:defRPr/>
            </a:pPr>
            <a:r>
              <a:rPr kumimoji="0" lang="zh-CN" altLang="en-US" sz="1400" b="0" i="0" u="none" strike="noStrike" kern="1200" cap="none" spc="0" normalizeH="0" baseline="0" noProof="0" dirty="0">
                <a:ln>
                  <a:noFill/>
                </a:ln>
                <a:solidFill>
                  <a:schemeClr val="bg1"/>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请插入您的相关文本内容，请插入您的相关文本</a:t>
            </a:r>
            <a:r>
              <a:rPr kumimoji="0" lang="zh-CN" altLang="en-US" sz="1400" b="0" i="0" u="none" strike="noStrike" kern="1200" cap="none" spc="0" normalizeH="0" baseline="0" noProof="0">
                <a:ln>
                  <a:noFill/>
                </a:ln>
                <a:solidFill>
                  <a:schemeClr val="bg1"/>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rPr>
              <a:t>内容</a:t>
            </a:r>
            <a:r>
              <a:rPr lang="zh-CN" altLang="en-US" sz="1400">
                <a:solidFill>
                  <a:schemeClr val="bg1"/>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，请插入您的相关文本内容，请插入您的相关文本内容</a:t>
            </a:r>
            <a:endParaRPr kumimoji="0" lang="zh-CN" altLang="en-US" sz="1400" b="0" i="0" u="none" strike="noStrike" kern="1200" cap="none" spc="0" normalizeH="0" baseline="0" noProof="0" dirty="0">
              <a:ln>
                <a:noFill/>
              </a:ln>
              <a:solidFill>
                <a:schemeClr val="bg1"/>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endParaRPr>
          </a:p>
        </p:txBody>
      </p:sp>
      <p:cxnSp>
        <p:nvCxnSpPr>
          <p:cNvPr id="10" name="直接连接符 9"/>
          <p:cNvCxnSpPr/>
          <p:nvPr/>
        </p:nvCxnSpPr>
        <p:spPr>
          <a:xfrm>
            <a:off x="3742923" y="2351869"/>
            <a:ext cx="0" cy="1579165"/>
          </a:xfrm>
          <a:prstGeom prst="line">
            <a:avLst/>
          </a:prstGeom>
          <a:ln>
            <a:solidFill>
              <a:srgbClr val="5E809C"/>
            </a:solidFill>
          </a:ln>
        </p:spPr>
        <p:style>
          <a:lnRef idx="1">
            <a:schemeClr val="accent1"/>
          </a:lnRef>
          <a:fillRef idx="0">
            <a:schemeClr val="accent1"/>
          </a:fillRef>
          <a:effectRef idx="0">
            <a:schemeClr val="accent1"/>
          </a:effectRef>
          <a:fontRef idx="minor">
            <a:schemeClr val="tx1"/>
          </a:fontRef>
        </p:style>
      </p:cxnSp>
      <p:sp>
        <p:nvSpPr>
          <p:cNvPr id="11" name="2"/>
          <p:cNvSpPr txBox="1"/>
          <p:nvPr>
            <p:custDataLst>
              <p:tags r:id="rId1"/>
            </p:custDataLst>
          </p:nvPr>
        </p:nvSpPr>
        <p:spPr>
          <a:xfrm>
            <a:off x="3834081" y="2340602"/>
            <a:ext cx="492443" cy="195081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000" spc="-225" noProof="0">
                <a:solidFill>
                  <a:schemeClr val="bg1"/>
                </a:solidFill>
                <a:latin typeface="Century Gothic" panose="020B0502020202020204" pitchFamily="34" charset="0"/>
                <a:ea typeface="WenYue GuDianMingChaoTi (Non-Commercial Use)" pitchFamily="2" charset="-122"/>
                <a:sym typeface="Century Gothic" panose="020B0502020202020204" pitchFamily="34" charset="0"/>
              </a:rPr>
              <a:t>标题文本预设</a:t>
            </a:r>
            <a:endParaRPr kumimoji="0" lang="zh-CN" altLang="en-US" sz="2000" b="0" i="0" u="none" strike="noStrike" kern="1200" cap="none" spc="-225" normalizeH="0" baseline="0" noProof="0" dirty="0">
              <a:ln>
                <a:noFill/>
              </a:ln>
              <a:solidFill>
                <a:schemeClr val="bg1"/>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 name="2"/>
          <p:cNvSpPr txBox="1"/>
          <p:nvPr>
            <p:custDataLst>
              <p:tags r:id="rId2"/>
            </p:custDataLst>
          </p:nvPr>
        </p:nvSpPr>
        <p:spPr>
          <a:xfrm>
            <a:off x="7857154" y="2304505"/>
            <a:ext cx="492443" cy="195081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000" spc="-225" noProof="0">
                <a:solidFill>
                  <a:schemeClr val="bg1"/>
                </a:solidFill>
                <a:latin typeface="Century Gothic" panose="020B0502020202020204" pitchFamily="34" charset="0"/>
                <a:ea typeface="WenYue GuDianMingChaoTi (Non-Commercial Use)" pitchFamily="2" charset="-122"/>
                <a:sym typeface="Century Gothic" panose="020B0502020202020204" pitchFamily="34" charset="0"/>
              </a:rPr>
              <a:t>标题文本预设</a:t>
            </a:r>
            <a:endParaRPr kumimoji="0" lang="zh-CN" altLang="en-US" sz="2000" b="0" i="0" u="none" strike="noStrike" kern="1200" cap="none" spc="-225" normalizeH="0" baseline="0" noProof="0" dirty="0">
              <a:ln>
                <a:noFill/>
              </a:ln>
              <a:solidFill>
                <a:schemeClr val="bg1"/>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cxnSp>
        <p:nvCxnSpPr>
          <p:cNvPr id="13" name="直接连接符 12"/>
          <p:cNvCxnSpPr/>
          <p:nvPr/>
        </p:nvCxnSpPr>
        <p:spPr>
          <a:xfrm>
            <a:off x="8486592" y="2376606"/>
            <a:ext cx="0" cy="1579165"/>
          </a:xfrm>
          <a:prstGeom prst="line">
            <a:avLst/>
          </a:prstGeom>
          <a:ln>
            <a:solidFill>
              <a:srgbClr val="5E809C"/>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798046" y="2293238"/>
            <a:ext cx="1477328" cy="3228227"/>
          </a:xfrm>
          <a:prstGeom prst="rect">
            <a:avLst/>
          </a:prstGeom>
        </p:spPr>
        <p:txBody>
          <a:bodyPr vert="eaVert" wrap="square">
            <a:spAutoFit/>
          </a:bodyPr>
          <a:lstStyle/>
          <a:p>
            <a:pPr lvl="0" defTabSz="457200">
              <a:lnSpc>
                <a:spcPct val="200000"/>
              </a:lnSpc>
              <a:defRPr/>
            </a:pPr>
            <a:r>
              <a:rPr kumimoji="0" lang="zh-CN" altLang="en-US" sz="1400" b="0" i="0" u="none" strike="noStrike" kern="1200" cap="none" spc="0" normalizeH="0" baseline="0" noProof="0" dirty="0">
                <a:ln>
                  <a:noFill/>
                </a:ln>
                <a:solidFill>
                  <a:schemeClr val="bg1"/>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请插入您的相关文本内容，请插入</a:t>
            </a:r>
            <a:r>
              <a:rPr kumimoji="0" lang="zh-CN" altLang="en-US" sz="1400" b="0" i="0" u="none" strike="noStrike" kern="1200" cap="none" spc="0" normalizeH="0" baseline="0" noProof="0">
                <a:ln>
                  <a:noFill/>
                </a:ln>
                <a:solidFill>
                  <a:schemeClr val="bg1"/>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rPr>
              <a:t>您的相关</a:t>
            </a:r>
            <a:r>
              <a:rPr kumimoji="0" lang="zh-CN" altLang="en-US" sz="1400" b="0" i="0" u="none" strike="noStrike" kern="1200" cap="none" spc="0" normalizeH="0" baseline="0" noProof="0" dirty="0">
                <a:ln>
                  <a:noFill/>
                </a:ln>
                <a:solidFill>
                  <a:schemeClr val="bg1"/>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rPr>
              <a:t>文本</a:t>
            </a:r>
            <a:r>
              <a:rPr kumimoji="0" lang="zh-CN" altLang="en-US" sz="1400" b="0" i="0" u="none" strike="noStrike" kern="1200" cap="none" spc="0" normalizeH="0" baseline="0" noProof="0">
                <a:ln>
                  <a:noFill/>
                </a:ln>
                <a:solidFill>
                  <a:schemeClr val="bg1"/>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rPr>
              <a:t>内容</a:t>
            </a:r>
            <a:r>
              <a:rPr lang="zh-CN" altLang="en-US" sz="1400">
                <a:solidFill>
                  <a:schemeClr val="bg1"/>
                </a:solidFill>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，请插入您的相关文本内容，请插入您的相关文本内容</a:t>
            </a:r>
            <a:endParaRPr kumimoji="0" lang="zh-CN" altLang="en-US" sz="1400" b="0" i="0" u="none" strike="noStrike" kern="1200" cap="none" spc="0" normalizeH="0" baseline="0" noProof="0" dirty="0">
              <a:ln>
                <a:noFill/>
              </a:ln>
              <a:solidFill>
                <a:schemeClr val="bg1"/>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endParaRPr>
          </a:p>
        </p:txBody>
      </p:sp>
      <p:sp>
        <p:nvSpPr>
          <p:cNvPr id="15" name="2"/>
          <p:cNvSpPr txBox="1"/>
          <p:nvPr>
            <p:custDataLst>
              <p:tags r:id="rId3"/>
            </p:custDataLst>
          </p:nvPr>
        </p:nvSpPr>
        <p:spPr>
          <a:xfrm>
            <a:off x="10316653" y="2351869"/>
            <a:ext cx="800219" cy="183441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225" normalizeH="0" baseline="0" noProof="0" dirty="0">
                <a:ln>
                  <a:noFill/>
                </a:ln>
                <a:solidFill>
                  <a:schemeClr val="bg1"/>
                </a:solidFill>
                <a:effectLst/>
                <a:uLnTx/>
                <a:uFillTx/>
                <a:latin typeface="Century Gothic" panose="020B0502020202020204" pitchFamily="34" charset="0"/>
                <a:ea typeface="WenYue GuDianMingChaoTi (Non-Commercial Use)" pitchFamily="2" charset="-122"/>
                <a:sym typeface="Century Gothic" panose="020B0502020202020204" pitchFamily="34" charset="0"/>
              </a:rPr>
              <a:t>中国风</a:t>
            </a:r>
          </a:p>
        </p:txBody>
      </p:sp>
      <p:sp>
        <p:nvSpPr>
          <p:cNvPr id="16" name="2"/>
          <p:cNvSpPr txBox="1"/>
          <p:nvPr>
            <p:custDataLst>
              <p:tags r:id="rId4"/>
            </p:custDataLst>
          </p:nvPr>
        </p:nvSpPr>
        <p:spPr>
          <a:xfrm>
            <a:off x="1190653" y="2397304"/>
            <a:ext cx="800219" cy="183441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225" normalizeH="0" baseline="0" noProof="0" dirty="0">
                <a:ln>
                  <a:noFill/>
                </a:ln>
                <a:solidFill>
                  <a:schemeClr val="bg1"/>
                </a:solidFill>
                <a:effectLst/>
                <a:uLnTx/>
                <a:uFillTx/>
                <a:latin typeface="Century Gothic" panose="020B0502020202020204" pitchFamily="34" charset="0"/>
                <a:ea typeface="WenYue GuDianMingChaoTi (Non-Commercial Use)" pitchFamily="2" charset="-122"/>
                <a:sym typeface="Century Gothic" panose="020B0502020202020204" pitchFamily="34" charset="0"/>
              </a:rPr>
              <a:t>中国风</a:t>
            </a: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42" presetClass="entr" presetSubtype="0" fill="hold" grpId="0" nodeType="withEffect">
                                  <p:stCondLst>
                                    <p:cond delay="3500"/>
                                  </p:stCondLst>
                                  <p:iterate type="lt">
                                    <p:tmPct val="10000"/>
                                  </p:iterate>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3500"/>
                                  </p:stCondLst>
                                  <p:iterate type="lt">
                                    <p:tmPct val="10000"/>
                                  </p:iterate>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16" presetClass="entr" presetSubtype="21"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par>
                                <p:cTn id="38" presetID="42" presetClass="entr" presetSubtype="0" fill="hold" grpId="0" nodeType="withEffect">
                                  <p:stCondLst>
                                    <p:cond delay="3500"/>
                                  </p:stCondLst>
                                  <p:iterate type="lt">
                                    <p:tmPct val="10000"/>
                                  </p:iterate>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3500"/>
                                  </p:stCondLst>
                                  <p:iterate type="lt">
                                    <p:tmPct val="10000"/>
                                  </p:iterate>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p:bldP spid="12"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cxnSp>
        <p:nvCxnSpPr>
          <p:cNvPr id="4" name="直接连接符 3"/>
          <p:cNvCxnSpPr/>
          <p:nvPr/>
        </p:nvCxnSpPr>
        <p:spPr>
          <a:xfrm flipV="1">
            <a:off x="1859932" y="2521598"/>
            <a:ext cx="10053901" cy="1531"/>
          </a:xfrm>
          <a:prstGeom prst="line">
            <a:avLst/>
          </a:prstGeom>
          <a:ln w="19050">
            <a:solidFill>
              <a:srgbClr val="456764"/>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600500" y="2360153"/>
            <a:ext cx="352415" cy="325500"/>
            <a:chOff x="3512671" y="2285975"/>
            <a:chExt cx="528033" cy="487705"/>
          </a:xfrm>
          <a:solidFill>
            <a:srgbClr val="456764"/>
          </a:solidFill>
        </p:grpSpPr>
        <p:grpSp>
          <p:nvGrpSpPr>
            <p:cNvPr id="6" name="Group 1780"/>
            <p:cNvGrpSpPr/>
            <p:nvPr/>
          </p:nvGrpSpPr>
          <p:grpSpPr bwMode="auto">
            <a:xfrm>
              <a:off x="3524501" y="2285975"/>
              <a:ext cx="508138" cy="389841"/>
              <a:chOff x="4474" y="598"/>
              <a:chExt cx="945" cy="725"/>
            </a:xfrm>
            <a:grpFill/>
          </p:grpSpPr>
          <p:sp>
            <p:nvSpPr>
              <p:cNvPr id="316" name="Freeform 1580"/>
              <p:cNvSpPr/>
              <p:nvPr/>
            </p:nvSpPr>
            <p:spPr bwMode="auto">
              <a:xfrm>
                <a:off x="4937" y="1054"/>
                <a:ext cx="17" cy="17"/>
              </a:xfrm>
              <a:custGeom>
                <a:avLst/>
                <a:gdLst>
                  <a:gd name="T0" fmla="*/ 15 w 25"/>
                  <a:gd name="T1" fmla="*/ 11 h 25"/>
                  <a:gd name="T2" fmla="*/ 19 w 25"/>
                  <a:gd name="T3" fmla="*/ 12 h 25"/>
                  <a:gd name="T4" fmla="*/ 16 w 25"/>
                  <a:gd name="T5" fmla="*/ 12 h 25"/>
                  <a:gd name="T6" fmla="*/ 10 w 25"/>
                  <a:gd name="T7" fmla="*/ 13 h 25"/>
                  <a:gd name="T8" fmla="*/ 10 w 25"/>
                  <a:gd name="T9" fmla="*/ 14 h 25"/>
                  <a:gd name="T10" fmla="*/ 10 w 25"/>
                  <a:gd name="T11" fmla="*/ 16 h 25"/>
                  <a:gd name="T12" fmla="*/ 10 w 25"/>
                  <a:gd name="T13" fmla="*/ 17 h 25"/>
                  <a:gd name="T14" fmla="*/ 9 w 25"/>
                  <a:gd name="T15" fmla="*/ 14 h 25"/>
                  <a:gd name="T16" fmla="*/ 12 w 25"/>
                  <a:gd name="T17" fmla="*/ 16 h 25"/>
                  <a:gd name="T18" fmla="*/ 11 w 25"/>
                  <a:gd name="T19" fmla="*/ 16 h 25"/>
                  <a:gd name="T20" fmla="*/ 9 w 25"/>
                  <a:gd name="T21" fmla="*/ 15 h 25"/>
                  <a:gd name="T22" fmla="*/ 3 w 25"/>
                  <a:gd name="T23" fmla="*/ 13 h 25"/>
                  <a:gd name="T24" fmla="*/ 1 w 25"/>
                  <a:gd name="T25" fmla="*/ 21 h 25"/>
                  <a:gd name="T26" fmla="*/ 7 w 25"/>
                  <a:gd name="T27" fmla="*/ 6 h 25"/>
                  <a:gd name="T28" fmla="*/ 7 w 25"/>
                  <a:gd name="T29" fmla="*/ 7 h 25"/>
                  <a:gd name="T30" fmla="*/ 8 w 25"/>
                  <a:gd name="T31" fmla="*/ 14 h 25"/>
                  <a:gd name="T32" fmla="*/ 9 w 25"/>
                  <a:gd name="T33" fmla="*/ 14 h 25"/>
                  <a:gd name="T34" fmla="*/ 11 w 25"/>
                  <a:gd name="T35" fmla="*/ 14 h 25"/>
                  <a:gd name="T36" fmla="*/ 12 w 25"/>
                  <a:gd name="T37" fmla="*/ 14 h 25"/>
                  <a:gd name="T38" fmla="*/ 11 w 25"/>
                  <a:gd name="T39" fmla="*/ 14 h 25"/>
                  <a:gd name="T40" fmla="*/ 8 w 25"/>
                  <a:gd name="T41" fmla="*/ 16 h 25"/>
                  <a:gd name="T42" fmla="*/ 8 w 25"/>
                  <a:gd name="T43" fmla="*/ 16 h 25"/>
                  <a:gd name="T44" fmla="*/ 10 w 25"/>
                  <a:gd name="T45" fmla="*/ 14 h 25"/>
                  <a:gd name="T46" fmla="*/ 11 w 25"/>
                  <a:gd name="T47" fmla="*/ 13 h 25"/>
                  <a:gd name="T48" fmla="*/ 11 w 25"/>
                  <a:gd name="T49" fmla="*/ 12 h 25"/>
                  <a:gd name="T50" fmla="*/ 10 w 25"/>
                  <a:gd name="T51" fmla="*/ 14 h 25"/>
                  <a:gd name="T52" fmla="*/ 9 w 25"/>
                  <a:gd name="T53" fmla="*/ 17 h 25"/>
                  <a:gd name="T54" fmla="*/ 16 w 25"/>
                  <a:gd name="T55" fmla="*/ 23 h 25"/>
                  <a:gd name="T56" fmla="*/ 11 w 25"/>
                  <a:gd name="T57" fmla="*/ 21 h 25"/>
                  <a:gd name="T58" fmla="*/ 0 w 25"/>
                  <a:gd name="T59" fmla="*/ 17 h 25"/>
                  <a:gd name="T60" fmla="*/ 4 w 25"/>
                  <a:gd name="T61" fmla="*/ 17 h 25"/>
                  <a:gd name="T62" fmla="*/ 9 w 25"/>
                  <a:gd name="T63" fmla="*/ 16 h 25"/>
                  <a:gd name="T64" fmla="*/ 9 w 25"/>
                  <a:gd name="T65" fmla="*/ 14 h 25"/>
                  <a:gd name="T66" fmla="*/ 9 w 25"/>
                  <a:gd name="T67" fmla="*/ 12 h 25"/>
                  <a:gd name="T68" fmla="*/ 9 w 25"/>
                  <a:gd name="T69" fmla="*/ 12 h 25"/>
                  <a:gd name="T70" fmla="*/ 10 w 25"/>
                  <a:gd name="T71" fmla="*/ 14 h 25"/>
                  <a:gd name="T72" fmla="*/ 11 w 25"/>
                  <a:gd name="T73" fmla="*/ 16 h 25"/>
                  <a:gd name="T74" fmla="*/ 11 w 25"/>
                  <a:gd name="T75" fmla="*/ 16 h 25"/>
                  <a:gd name="T76" fmla="*/ 8 w 25"/>
                  <a:gd name="T77" fmla="*/ 14 h 25"/>
                  <a:gd name="T78" fmla="*/ 7 w 25"/>
                  <a:gd name="T79" fmla="*/ 13 h 25"/>
                  <a:gd name="T80" fmla="*/ 8 w 25"/>
                  <a:gd name="T81" fmla="*/ 13 h 25"/>
                  <a:gd name="T82" fmla="*/ 12 w 25"/>
                  <a:gd name="T83" fmla="*/ 15 h 25"/>
                  <a:gd name="T84" fmla="*/ 13 w 25"/>
                  <a:gd name="T85" fmla="*/ 15 h 25"/>
                  <a:gd name="T86" fmla="*/ 16 w 25"/>
                  <a:gd name="T87" fmla="*/ 16 h 25"/>
                  <a:gd name="T88" fmla="*/ 18 w 25"/>
                  <a:gd name="T89" fmla="*/ 8 h 25"/>
                  <a:gd name="T90" fmla="*/ 12 w 25"/>
                  <a:gd name="T91" fmla="*/ 24 h 25"/>
                  <a:gd name="T92" fmla="*/ 12 w 25"/>
                  <a:gd name="T93" fmla="*/ 21 h 25"/>
                  <a:gd name="T94" fmla="*/ 11 w 25"/>
                  <a:gd name="T95" fmla="*/ 15 h 25"/>
                  <a:gd name="T96" fmla="*/ 10 w 25"/>
                  <a:gd name="T97" fmla="*/ 15 h 25"/>
                  <a:gd name="T98" fmla="*/ 8 w 25"/>
                  <a:gd name="T99" fmla="*/ 15 h 25"/>
                  <a:gd name="T100" fmla="*/ 7 w 25"/>
                  <a:gd name="T101" fmla="*/ 15 h 25"/>
                  <a:gd name="T102" fmla="*/ 10 w 25"/>
                  <a:gd name="T103" fmla="*/ 14 h 25"/>
                  <a:gd name="T104" fmla="*/ 8 w 25"/>
                  <a:gd name="T105" fmla="*/ 17 h 25"/>
                  <a:gd name="T106" fmla="*/ 8 w 25"/>
                  <a:gd name="T107" fmla="*/ 16 h 25"/>
                  <a:gd name="T108" fmla="*/ 9 w 25"/>
                  <a:gd name="T109" fmla="*/ 13 h 25"/>
                  <a:gd name="T110" fmla="*/ 10 w 25"/>
                  <a:gd name="T111"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25">
                    <a:moveTo>
                      <a:pt x="2" y="6"/>
                    </a:moveTo>
                    <a:cubicBezTo>
                      <a:pt x="2" y="6"/>
                      <a:pt x="4" y="6"/>
                      <a:pt x="8" y="8"/>
                    </a:cubicBezTo>
                    <a:cubicBezTo>
                      <a:pt x="10" y="9"/>
                      <a:pt x="12" y="10"/>
                      <a:pt x="15" y="11"/>
                    </a:cubicBezTo>
                    <a:cubicBezTo>
                      <a:pt x="16" y="11"/>
                      <a:pt x="17" y="11"/>
                      <a:pt x="17" y="12"/>
                    </a:cubicBezTo>
                    <a:cubicBezTo>
                      <a:pt x="18" y="12"/>
                      <a:pt x="18" y="12"/>
                      <a:pt x="19" y="12"/>
                    </a:cubicBezTo>
                    <a:cubicBezTo>
                      <a:pt x="19" y="12"/>
                      <a:pt x="19" y="12"/>
                      <a:pt x="19" y="12"/>
                    </a:cubicBezTo>
                    <a:cubicBezTo>
                      <a:pt x="19" y="12"/>
                      <a:pt x="19" y="12"/>
                      <a:pt x="19" y="12"/>
                    </a:cubicBezTo>
                    <a:cubicBezTo>
                      <a:pt x="18" y="12"/>
                      <a:pt x="18" y="12"/>
                      <a:pt x="18" y="12"/>
                    </a:cubicBezTo>
                    <a:cubicBezTo>
                      <a:pt x="17" y="12"/>
                      <a:pt x="17" y="12"/>
                      <a:pt x="16" y="12"/>
                    </a:cubicBezTo>
                    <a:cubicBezTo>
                      <a:pt x="15" y="12"/>
                      <a:pt x="13" y="13"/>
                      <a:pt x="12" y="13"/>
                    </a:cubicBezTo>
                    <a:cubicBezTo>
                      <a:pt x="12" y="13"/>
                      <a:pt x="11" y="13"/>
                      <a:pt x="11" y="13"/>
                    </a:cubicBezTo>
                    <a:cubicBezTo>
                      <a:pt x="10" y="13"/>
                      <a:pt x="10" y="13"/>
                      <a:pt x="10" y="13"/>
                    </a:cubicBezTo>
                    <a:cubicBezTo>
                      <a:pt x="10" y="13"/>
                      <a:pt x="10" y="13"/>
                      <a:pt x="10" y="13"/>
                    </a:cubicBezTo>
                    <a:cubicBezTo>
                      <a:pt x="10" y="13"/>
                      <a:pt x="10" y="13"/>
                      <a:pt x="10" y="13"/>
                    </a:cubicBezTo>
                    <a:cubicBezTo>
                      <a:pt x="10" y="14"/>
                      <a:pt x="10" y="14"/>
                      <a:pt x="10" y="14"/>
                    </a:cubicBezTo>
                    <a:cubicBezTo>
                      <a:pt x="10" y="14"/>
                      <a:pt x="10" y="15"/>
                      <a:pt x="10" y="15"/>
                    </a:cubicBezTo>
                    <a:cubicBezTo>
                      <a:pt x="10" y="15"/>
                      <a:pt x="10" y="16"/>
                      <a:pt x="10" y="16"/>
                    </a:cubicBezTo>
                    <a:cubicBezTo>
                      <a:pt x="10" y="16"/>
                      <a:pt x="10" y="16"/>
                      <a:pt x="10" y="16"/>
                    </a:cubicBezTo>
                    <a:cubicBezTo>
                      <a:pt x="10" y="17"/>
                      <a:pt x="10" y="17"/>
                      <a:pt x="10" y="17"/>
                    </a:cubicBezTo>
                    <a:cubicBezTo>
                      <a:pt x="10" y="17"/>
                      <a:pt x="10" y="17"/>
                      <a:pt x="10" y="17"/>
                    </a:cubicBezTo>
                    <a:cubicBezTo>
                      <a:pt x="10" y="17"/>
                      <a:pt x="10" y="17"/>
                      <a:pt x="10" y="17"/>
                    </a:cubicBezTo>
                    <a:cubicBezTo>
                      <a:pt x="10" y="18"/>
                      <a:pt x="10" y="16"/>
                      <a:pt x="9" y="14"/>
                    </a:cubicBezTo>
                    <a:cubicBezTo>
                      <a:pt x="9" y="13"/>
                      <a:pt x="8" y="13"/>
                      <a:pt x="8" y="13"/>
                    </a:cubicBezTo>
                    <a:cubicBezTo>
                      <a:pt x="8" y="13"/>
                      <a:pt x="9" y="13"/>
                      <a:pt x="9" y="14"/>
                    </a:cubicBezTo>
                    <a:cubicBezTo>
                      <a:pt x="10" y="15"/>
                      <a:pt x="11" y="15"/>
                      <a:pt x="12" y="16"/>
                    </a:cubicBezTo>
                    <a:cubicBezTo>
                      <a:pt x="12" y="16"/>
                      <a:pt x="12" y="16"/>
                      <a:pt x="12" y="16"/>
                    </a:cubicBezTo>
                    <a:cubicBezTo>
                      <a:pt x="12" y="16"/>
                      <a:pt x="12" y="16"/>
                      <a:pt x="12" y="16"/>
                    </a:cubicBezTo>
                    <a:cubicBezTo>
                      <a:pt x="12" y="16"/>
                      <a:pt x="12" y="16"/>
                      <a:pt x="12" y="16"/>
                    </a:cubicBezTo>
                    <a:cubicBezTo>
                      <a:pt x="11" y="16"/>
                      <a:pt x="11" y="16"/>
                      <a:pt x="11" y="16"/>
                    </a:cubicBezTo>
                    <a:cubicBezTo>
                      <a:pt x="11" y="16"/>
                      <a:pt x="11" y="16"/>
                      <a:pt x="11" y="16"/>
                    </a:cubicBezTo>
                    <a:cubicBezTo>
                      <a:pt x="10" y="15"/>
                      <a:pt x="10" y="15"/>
                      <a:pt x="10" y="15"/>
                    </a:cubicBezTo>
                    <a:cubicBezTo>
                      <a:pt x="10" y="15"/>
                      <a:pt x="10" y="15"/>
                      <a:pt x="10" y="15"/>
                    </a:cubicBezTo>
                    <a:cubicBezTo>
                      <a:pt x="9" y="15"/>
                      <a:pt x="9" y="15"/>
                      <a:pt x="9" y="15"/>
                    </a:cubicBezTo>
                    <a:cubicBezTo>
                      <a:pt x="7" y="14"/>
                      <a:pt x="7" y="14"/>
                      <a:pt x="7" y="14"/>
                    </a:cubicBezTo>
                    <a:cubicBezTo>
                      <a:pt x="7" y="14"/>
                      <a:pt x="6" y="14"/>
                      <a:pt x="6" y="14"/>
                    </a:cubicBezTo>
                    <a:cubicBezTo>
                      <a:pt x="5" y="14"/>
                      <a:pt x="4" y="13"/>
                      <a:pt x="3" y="13"/>
                    </a:cubicBezTo>
                    <a:cubicBezTo>
                      <a:pt x="2" y="13"/>
                      <a:pt x="2" y="13"/>
                      <a:pt x="2" y="13"/>
                    </a:cubicBezTo>
                    <a:cubicBezTo>
                      <a:pt x="4" y="5"/>
                      <a:pt x="0" y="24"/>
                      <a:pt x="1" y="21"/>
                    </a:cubicBezTo>
                    <a:cubicBezTo>
                      <a:pt x="1" y="21"/>
                      <a:pt x="1" y="21"/>
                      <a:pt x="1" y="21"/>
                    </a:cubicBezTo>
                    <a:cubicBezTo>
                      <a:pt x="1" y="20"/>
                      <a:pt x="1" y="20"/>
                      <a:pt x="1" y="20"/>
                    </a:cubicBezTo>
                    <a:cubicBezTo>
                      <a:pt x="2" y="17"/>
                      <a:pt x="2" y="17"/>
                      <a:pt x="2" y="17"/>
                    </a:cubicBezTo>
                    <a:cubicBezTo>
                      <a:pt x="4" y="13"/>
                      <a:pt x="5" y="10"/>
                      <a:pt x="7" y="6"/>
                    </a:cubicBezTo>
                    <a:cubicBezTo>
                      <a:pt x="7" y="5"/>
                      <a:pt x="7" y="5"/>
                      <a:pt x="7" y="5"/>
                    </a:cubicBezTo>
                    <a:cubicBezTo>
                      <a:pt x="7" y="5"/>
                      <a:pt x="7" y="6"/>
                      <a:pt x="7" y="6"/>
                    </a:cubicBezTo>
                    <a:cubicBezTo>
                      <a:pt x="7" y="7"/>
                      <a:pt x="7" y="7"/>
                      <a:pt x="7" y="7"/>
                    </a:cubicBezTo>
                    <a:cubicBezTo>
                      <a:pt x="7" y="8"/>
                      <a:pt x="7" y="9"/>
                      <a:pt x="8" y="10"/>
                    </a:cubicBezTo>
                    <a:cubicBezTo>
                      <a:pt x="8" y="11"/>
                      <a:pt x="8" y="12"/>
                      <a:pt x="8" y="13"/>
                    </a:cubicBezTo>
                    <a:cubicBezTo>
                      <a:pt x="8" y="14"/>
                      <a:pt x="8" y="14"/>
                      <a:pt x="8" y="14"/>
                    </a:cubicBezTo>
                    <a:cubicBezTo>
                      <a:pt x="8" y="14"/>
                      <a:pt x="8" y="14"/>
                      <a:pt x="8" y="14"/>
                    </a:cubicBezTo>
                    <a:cubicBezTo>
                      <a:pt x="8" y="14"/>
                      <a:pt x="8" y="14"/>
                      <a:pt x="8" y="14"/>
                    </a:cubicBezTo>
                    <a:cubicBezTo>
                      <a:pt x="9" y="14"/>
                      <a:pt x="9" y="14"/>
                      <a:pt x="9" y="14"/>
                    </a:cubicBezTo>
                    <a:cubicBezTo>
                      <a:pt x="9" y="14"/>
                      <a:pt x="9" y="14"/>
                      <a:pt x="10" y="14"/>
                    </a:cubicBezTo>
                    <a:cubicBezTo>
                      <a:pt x="11" y="14"/>
                      <a:pt x="11" y="14"/>
                      <a:pt x="11" y="14"/>
                    </a:cubicBezTo>
                    <a:cubicBezTo>
                      <a:pt x="11" y="14"/>
                      <a:pt x="11" y="14"/>
                      <a:pt x="11" y="14"/>
                    </a:cubicBezTo>
                    <a:cubicBezTo>
                      <a:pt x="12" y="14"/>
                      <a:pt x="12" y="14"/>
                      <a:pt x="12" y="14"/>
                    </a:cubicBezTo>
                    <a:cubicBezTo>
                      <a:pt x="12" y="14"/>
                      <a:pt x="12" y="14"/>
                      <a:pt x="12" y="14"/>
                    </a:cubicBezTo>
                    <a:cubicBezTo>
                      <a:pt x="12" y="14"/>
                      <a:pt x="12" y="14"/>
                      <a:pt x="12" y="14"/>
                    </a:cubicBezTo>
                    <a:cubicBezTo>
                      <a:pt x="12" y="14"/>
                      <a:pt x="12" y="14"/>
                      <a:pt x="12" y="14"/>
                    </a:cubicBezTo>
                    <a:cubicBezTo>
                      <a:pt x="12" y="14"/>
                      <a:pt x="12" y="14"/>
                      <a:pt x="12" y="14"/>
                    </a:cubicBezTo>
                    <a:cubicBezTo>
                      <a:pt x="11" y="14"/>
                      <a:pt x="11" y="14"/>
                      <a:pt x="11" y="14"/>
                    </a:cubicBezTo>
                    <a:cubicBezTo>
                      <a:pt x="10" y="15"/>
                      <a:pt x="8" y="15"/>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5"/>
                      <a:pt x="8" y="15"/>
                      <a:pt x="9" y="15"/>
                    </a:cubicBezTo>
                    <a:cubicBezTo>
                      <a:pt x="9" y="15"/>
                      <a:pt x="9" y="15"/>
                      <a:pt x="9" y="14"/>
                    </a:cubicBezTo>
                    <a:cubicBezTo>
                      <a:pt x="10" y="14"/>
                      <a:pt x="10" y="14"/>
                      <a:pt x="10" y="14"/>
                    </a:cubicBezTo>
                    <a:cubicBezTo>
                      <a:pt x="10" y="14"/>
                      <a:pt x="10" y="14"/>
                      <a:pt x="10" y="14"/>
                    </a:cubicBezTo>
                    <a:cubicBezTo>
                      <a:pt x="10" y="13"/>
                      <a:pt x="10" y="13"/>
                      <a:pt x="10" y="13"/>
                    </a:cubicBezTo>
                    <a:cubicBezTo>
                      <a:pt x="10" y="13"/>
                      <a:pt x="10" y="13"/>
                      <a:pt x="11" y="13"/>
                    </a:cubicBezTo>
                    <a:cubicBezTo>
                      <a:pt x="11" y="12"/>
                      <a:pt x="11" y="12"/>
                      <a:pt x="11" y="12"/>
                    </a:cubicBezTo>
                    <a:cubicBezTo>
                      <a:pt x="11" y="12"/>
                      <a:pt x="11" y="12"/>
                      <a:pt x="11" y="12"/>
                    </a:cubicBezTo>
                    <a:cubicBezTo>
                      <a:pt x="11" y="12"/>
                      <a:pt x="11" y="12"/>
                      <a:pt x="11" y="12"/>
                    </a:cubicBezTo>
                    <a:cubicBezTo>
                      <a:pt x="11" y="13"/>
                      <a:pt x="11" y="13"/>
                      <a:pt x="11" y="13"/>
                    </a:cubicBezTo>
                    <a:cubicBezTo>
                      <a:pt x="10" y="13"/>
                      <a:pt x="10" y="13"/>
                      <a:pt x="10" y="13"/>
                    </a:cubicBezTo>
                    <a:cubicBezTo>
                      <a:pt x="10" y="14"/>
                      <a:pt x="10" y="14"/>
                      <a:pt x="10" y="14"/>
                    </a:cubicBezTo>
                    <a:cubicBezTo>
                      <a:pt x="10" y="15"/>
                      <a:pt x="10" y="15"/>
                      <a:pt x="10" y="16"/>
                    </a:cubicBezTo>
                    <a:cubicBezTo>
                      <a:pt x="9" y="16"/>
                      <a:pt x="9" y="16"/>
                      <a:pt x="9" y="16"/>
                    </a:cubicBezTo>
                    <a:cubicBezTo>
                      <a:pt x="9" y="17"/>
                      <a:pt x="9" y="17"/>
                      <a:pt x="9" y="17"/>
                    </a:cubicBezTo>
                    <a:cubicBezTo>
                      <a:pt x="9" y="19"/>
                      <a:pt x="9" y="19"/>
                      <a:pt x="9" y="19"/>
                    </a:cubicBezTo>
                    <a:cubicBezTo>
                      <a:pt x="8" y="20"/>
                      <a:pt x="8" y="21"/>
                      <a:pt x="8" y="22"/>
                    </a:cubicBezTo>
                    <a:cubicBezTo>
                      <a:pt x="25" y="25"/>
                      <a:pt x="12" y="22"/>
                      <a:pt x="16" y="23"/>
                    </a:cubicBezTo>
                    <a:cubicBezTo>
                      <a:pt x="15" y="23"/>
                      <a:pt x="15" y="23"/>
                      <a:pt x="15" y="23"/>
                    </a:cubicBezTo>
                    <a:cubicBezTo>
                      <a:pt x="14" y="22"/>
                      <a:pt x="14" y="22"/>
                      <a:pt x="14" y="22"/>
                    </a:cubicBezTo>
                    <a:cubicBezTo>
                      <a:pt x="11" y="21"/>
                      <a:pt x="11" y="21"/>
                      <a:pt x="11" y="21"/>
                    </a:cubicBezTo>
                    <a:cubicBezTo>
                      <a:pt x="5" y="19"/>
                      <a:pt x="5" y="19"/>
                      <a:pt x="5" y="19"/>
                    </a:cubicBezTo>
                    <a:cubicBezTo>
                      <a:pt x="2" y="18"/>
                      <a:pt x="2" y="18"/>
                      <a:pt x="2" y="18"/>
                    </a:cubicBezTo>
                    <a:cubicBezTo>
                      <a:pt x="0" y="17"/>
                      <a:pt x="0" y="17"/>
                      <a:pt x="0" y="17"/>
                    </a:cubicBezTo>
                    <a:cubicBezTo>
                      <a:pt x="0" y="17"/>
                      <a:pt x="0" y="17"/>
                      <a:pt x="0" y="17"/>
                    </a:cubicBezTo>
                    <a:cubicBezTo>
                      <a:pt x="1" y="17"/>
                      <a:pt x="1" y="17"/>
                      <a:pt x="1" y="17"/>
                    </a:cubicBezTo>
                    <a:cubicBezTo>
                      <a:pt x="2" y="17"/>
                      <a:pt x="3" y="17"/>
                      <a:pt x="4" y="17"/>
                    </a:cubicBezTo>
                    <a:cubicBezTo>
                      <a:pt x="5" y="16"/>
                      <a:pt x="6" y="16"/>
                      <a:pt x="7" y="16"/>
                    </a:cubicBezTo>
                    <a:cubicBezTo>
                      <a:pt x="8" y="16"/>
                      <a:pt x="8" y="16"/>
                      <a:pt x="9" y="16"/>
                    </a:cubicBezTo>
                    <a:cubicBezTo>
                      <a:pt x="9" y="16"/>
                      <a:pt x="9" y="16"/>
                      <a:pt x="9" y="16"/>
                    </a:cubicBezTo>
                    <a:cubicBezTo>
                      <a:pt x="9" y="16"/>
                      <a:pt x="9" y="16"/>
                      <a:pt x="9" y="16"/>
                    </a:cubicBezTo>
                    <a:cubicBezTo>
                      <a:pt x="9" y="15"/>
                      <a:pt x="9" y="15"/>
                      <a:pt x="9" y="15"/>
                    </a:cubicBezTo>
                    <a:cubicBezTo>
                      <a:pt x="9" y="15"/>
                      <a:pt x="9" y="15"/>
                      <a:pt x="9" y="14"/>
                    </a:cubicBezTo>
                    <a:cubicBezTo>
                      <a:pt x="9" y="13"/>
                      <a:pt x="9" y="13"/>
                      <a:pt x="9" y="13"/>
                    </a:cubicBezTo>
                    <a:cubicBezTo>
                      <a:pt x="9" y="12"/>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9" y="13"/>
                      <a:pt x="9" y="13"/>
                      <a:pt x="9" y="13"/>
                    </a:cubicBezTo>
                    <a:cubicBezTo>
                      <a:pt x="9" y="13"/>
                      <a:pt x="9" y="13"/>
                      <a:pt x="9" y="13"/>
                    </a:cubicBezTo>
                    <a:cubicBezTo>
                      <a:pt x="10" y="14"/>
                      <a:pt x="10" y="14"/>
                      <a:pt x="10" y="14"/>
                    </a:cubicBezTo>
                    <a:cubicBezTo>
                      <a:pt x="10" y="14"/>
                      <a:pt x="10" y="14"/>
                      <a:pt x="10" y="14"/>
                    </a:cubicBezTo>
                    <a:cubicBezTo>
                      <a:pt x="10" y="15"/>
                      <a:pt x="10" y="15"/>
                      <a:pt x="10" y="15"/>
                    </a:cubicBezTo>
                    <a:cubicBezTo>
                      <a:pt x="10" y="16"/>
                      <a:pt x="10"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9" y="14"/>
                      <a:pt x="8" y="14"/>
                    </a:cubicBezTo>
                    <a:cubicBezTo>
                      <a:pt x="8" y="13"/>
                      <a:pt x="8" y="13"/>
                      <a:pt x="8" y="13"/>
                    </a:cubicBezTo>
                    <a:cubicBezTo>
                      <a:pt x="7" y="13"/>
                      <a:pt x="7" y="13"/>
                      <a:pt x="7" y="13"/>
                    </a:cubicBezTo>
                    <a:cubicBezTo>
                      <a:pt x="7" y="13"/>
                      <a:pt x="7" y="13"/>
                      <a:pt x="7" y="13"/>
                    </a:cubicBezTo>
                    <a:cubicBezTo>
                      <a:pt x="7" y="13"/>
                      <a:pt x="7" y="13"/>
                      <a:pt x="7" y="13"/>
                    </a:cubicBezTo>
                    <a:cubicBezTo>
                      <a:pt x="7" y="13"/>
                      <a:pt x="7" y="13"/>
                      <a:pt x="7" y="13"/>
                    </a:cubicBezTo>
                    <a:cubicBezTo>
                      <a:pt x="8" y="13"/>
                      <a:pt x="8" y="13"/>
                      <a:pt x="8" y="13"/>
                    </a:cubicBezTo>
                    <a:cubicBezTo>
                      <a:pt x="8" y="14"/>
                      <a:pt x="8" y="14"/>
                      <a:pt x="8" y="14"/>
                    </a:cubicBezTo>
                    <a:cubicBezTo>
                      <a:pt x="9" y="14"/>
                      <a:pt x="9" y="14"/>
                      <a:pt x="9" y="14"/>
                    </a:cubicBezTo>
                    <a:cubicBezTo>
                      <a:pt x="10" y="14"/>
                      <a:pt x="11" y="14"/>
                      <a:pt x="12" y="15"/>
                    </a:cubicBezTo>
                    <a:cubicBezTo>
                      <a:pt x="13" y="15"/>
                      <a:pt x="13" y="15"/>
                      <a:pt x="13" y="15"/>
                    </a:cubicBezTo>
                    <a:cubicBezTo>
                      <a:pt x="13" y="15"/>
                      <a:pt x="13" y="15"/>
                      <a:pt x="13" y="15"/>
                    </a:cubicBezTo>
                    <a:cubicBezTo>
                      <a:pt x="13" y="15"/>
                      <a:pt x="13" y="15"/>
                      <a:pt x="13" y="15"/>
                    </a:cubicBezTo>
                    <a:cubicBezTo>
                      <a:pt x="14" y="15"/>
                      <a:pt x="14" y="15"/>
                      <a:pt x="14" y="15"/>
                    </a:cubicBezTo>
                    <a:cubicBezTo>
                      <a:pt x="14" y="15"/>
                      <a:pt x="15" y="16"/>
                      <a:pt x="16" y="16"/>
                    </a:cubicBezTo>
                    <a:cubicBezTo>
                      <a:pt x="16" y="16"/>
                      <a:pt x="16" y="16"/>
                      <a:pt x="16" y="16"/>
                    </a:cubicBezTo>
                    <a:cubicBezTo>
                      <a:pt x="16" y="16"/>
                      <a:pt x="16" y="16"/>
                      <a:pt x="16" y="16"/>
                    </a:cubicBezTo>
                    <a:cubicBezTo>
                      <a:pt x="17" y="16"/>
                      <a:pt x="17" y="16"/>
                      <a:pt x="17" y="16"/>
                    </a:cubicBezTo>
                    <a:cubicBezTo>
                      <a:pt x="16" y="18"/>
                      <a:pt x="20" y="0"/>
                      <a:pt x="18" y="8"/>
                    </a:cubicBezTo>
                    <a:cubicBezTo>
                      <a:pt x="17" y="10"/>
                      <a:pt x="17" y="11"/>
                      <a:pt x="16" y="13"/>
                    </a:cubicBezTo>
                    <a:cubicBezTo>
                      <a:pt x="15" y="16"/>
                      <a:pt x="13" y="20"/>
                      <a:pt x="12" y="23"/>
                    </a:cubicBezTo>
                    <a:cubicBezTo>
                      <a:pt x="12" y="23"/>
                      <a:pt x="12" y="24"/>
                      <a:pt x="12" y="24"/>
                    </a:cubicBezTo>
                    <a:cubicBezTo>
                      <a:pt x="12" y="23"/>
                      <a:pt x="12" y="23"/>
                      <a:pt x="12" y="23"/>
                    </a:cubicBezTo>
                    <a:cubicBezTo>
                      <a:pt x="12" y="23"/>
                      <a:pt x="12" y="23"/>
                      <a:pt x="12" y="23"/>
                    </a:cubicBezTo>
                    <a:cubicBezTo>
                      <a:pt x="12" y="21"/>
                      <a:pt x="12" y="21"/>
                      <a:pt x="12" y="21"/>
                    </a:cubicBezTo>
                    <a:cubicBezTo>
                      <a:pt x="12" y="20"/>
                      <a:pt x="12" y="20"/>
                      <a:pt x="11" y="19"/>
                    </a:cubicBezTo>
                    <a:cubicBezTo>
                      <a:pt x="11" y="18"/>
                      <a:pt x="11" y="17"/>
                      <a:pt x="11" y="16"/>
                    </a:cubicBezTo>
                    <a:cubicBezTo>
                      <a:pt x="11" y="15"/>
                      <a:pt x="11" y="15"/>
                      <a:pt x="11" y="15"/>
                    </a:cubicBezTo>
                    <a:cubicBezTo>
                      <a:pt x="11" y="15"/>
                      <a:pt x="11" y="15"/>
                      <a:pt x="11" y="15"/>
                    </a:cubicBezTo>
                    <a:cubicBezTo>
                      <a:pt x="11" y="15"/>
                      <a:pt x="11" y="15"/>
                      <a:pt x="11" y="15"/>
                    </a:cubicBezTo>
                    <a:cubicBezTo>
                      <a:pt x="10" y="15"/>
                      <a:pt x="10" y="15"/>
                      <a:pt x="10" y="15"/>
                    </a:cubicBezTo>
                    <a:cubicBezTo>
                      <a:pt x="10" y="15"/>
                      <a:pt x="10" y="15"/>
                      <a:pt x="9" y="15"/>
                    </a:cubicBezTo>
                    <a:cubicBezTo>
                      <a:pt x="8" y="15"/>
                      <a:pt x="8" y="15"/>
                      <a:pt x="8" y="15"/>
                    </a:cubicBezTo>
                    <a:cubicBezTo>
                      <a:pt x="8" y="15"/>
                      <a:pt x="8" y="15"/>
                      <a:pt x="8"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8" y="15"/>
                      <a:pt x="9" y="14"/>
                      <a:pt x="10" y="14"/>
                    </a:cubicBezTo>
                    <a:cubicBezTo>
                      <a:pt x="11" y="14"/>
                      <a:pt x="11" y="13"/>
                      <a:pt x="11" y="13"/>
                    </a:cubicBezTo>
                    <a:cubicBezTo>
                      <a:pt x="11" y="13"/>
                      <a:pt x="11" y="14"/>
                      <a:pt x="10" y="14"/>
                    </a:cubicBezTo>
                    <a:cubicBezTo>
                      <a:pt x="9" y="16"/>
                      <a:pt x="8" y="17"/>
                      <a:pt x="8" y="17"/>
                    </a:cubicBezTo>
                    <a:cubicBezTo>
                      <a:pt x="8" y="17"/>
                      <a:pt x="8" y="17"/>
                      <a:pt x="8" y="17"/>
                    </a:cubicBezTo>
                    <a:cubicBezTo>
                      <a:pt x="8" y="17"/>
                      <a:pt x="8" y="17"/>
                      <a:pt x="8" y="17"/>
                    </a:cubicBezTo>
                    <a:cubicBezTo>
                      <a:pt x="8" y="16"/>
                      <a:pt x="8" y="16"/>
                      <a:pt x="8" y="16"/>
                    </a:cubicBezTo>
                    <a:cubicBezTo>
                      <a:pt x="8" y="16"/>
                      <a:pt x="9" y="16"/>
                      <a:pt x="9" y="16"/>
                    </a:cubicBezTo>
                    <a:cubicBezTo>
                      <a:pt x="9" y="15"/>
                      <a:pt x="9" y="15"/>
                      <a:pt x="9" y="15"/>
                    </a:cubicBezTo>
                    <a:cubicBezTo>
                      <a:pt x="9" y="14"/>
                      <a:pt x="9" y="14"/>
                      <a:pt x="9" y="13"/>
                    </a:cubicBezTo>
                    <a:cubicBezTo>
                      <a:pt x="9" y="13"/>
                      <a:pt x="10" y="13"/>
                      <a:pt x="10" y="13"/>
                    </a:cubicBezTo>
                    <a:cubicBezTo>
                      <a:pt x="10" y="12"/>
                      <a:pt x="10" y="12"/>
                      <a:pt x="10" y="12"/>
                    </a:cubicBezTo>
                    <a:cubicBezTo>
                      <a:pt x="10" y="11"/>
                      <a:pt x="10" y="10"/>
                      <a:pt x="10" y="10"/>
                    </a:cubicBezTo>
                    <a:cubicBezTo>
                      <a:pt x="11" y="9"/>
                      <a:pt x="11" y="9"/>
                      <a:pt x="11" y="8"/>
                    </a:cubicBezTo>
                    <a:cubicBezTo>
                      <a:pt x="11" y="8"/>
                      <a:pt x="11" y="7"/>
                      <a:pt x="1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7" name="Freeform 1581"/>
              <p:cNvSpPr/>
              <p:nvPr/>
            </p:nvSpPr>
            <p:spPr bwMode="auto">
              <a:xfrm>
                <a:off x="4904" y="1256"/>
                <a:ext cx="6" cy="7"/>
              </a:xfrm>
              <a:custGeom>
                <a:avLst/>
                <a:gdLst>
                  <a:gd name="T0" fmla="*/ 0 w 10"/>
                  <a:gd name="T1" fmla="*/ 0 h 10"/>
                  <a:gd name="T2" fmla="*/ 2 w 10"/>
                  <a:gd name="T3" fmla="*/ 2 h 10"/>
                  <a:gd name="T4" fmla="*/ 10 w 10"/>
                  <a:gd name="T5" fmla="*/ 10 h 10"/>
                  <a:gd name="T6" fmla="*/ 0 w 10"/>
                  <a:gd name="T7" fmla="*/ 0 h 10"/>
                </a:gdLst>
                <a:ahLst/>
                <a:cxnLst>
                  <a:cxn ang="0">
                    <a:pos x="T0" y="T1"/>
                  </a:cxn>
                  <a:cxn ang="0">
                    <a:pos x="T2" y="T3"/>
                  </a:cxn>
                  <a:cxn ang="0">
                    <a:pos x="T4" y="T5"/>
                  </a:cxn>
                  <a:cxn ang="0">
                    <a:pos x="T6" y="T7"/>
                  </a:cxn>
                </a:cxnLst>
                <a:rect l="0" t="0" r="r" b="b"/>
                <a:pathLst>
                  <a:path w="10" h="10">
                    <a:moveTo>
                      <a:pt x="0" y="0"/>
                    </a:moveTo>
                    <a:cubicBezTo>
                      <a:pt x="0" y="1"/>
                      <a:pt x="1" y="1"/>
                      <a:pt x="2" y="2"/>
                    </a:cubicBezTo>
                    <a:cubicBezTo>
                      <a:pt x="2" y="5"/>
                      <a:pt x="5" y="10"/>
                      <a:pt x="10" y="10"/>
                    </a:cubicBezTo>
                    <a:cubicBezTo>
                      <a:pt x="6" y="8"/>
                      <a:pt x="5"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8" name="Freeform 1582"/>
              <p:cNvSpPr/>
              <p:nvPr/>
            </p:nvSpPr>
            <p:spPr bwMode="auto">
              <a:xfrm>
                <a:off x="4930" y="1209"/>
                <a:ext cx="4" cy="5"/>
              </a:xfrm>
              <a:custGeom>
                <a:avLst/>
                <a:gdLst>
                  <a:gd name="T0" fmla="*/ 0 w 5"/>
                  <a:gd name="T1" fmla="*/ 4 h 7"/>
                  <a:gd name="T2" fmla="*/ 5 w 5"/>
                  <a:gd name="T3" fmla="*/ 6 h 7"/>
                  <a:gd name="T4" fmla="*/ 0 w 5"/>
                  <a:gd name="T5" fmla="*/ 4 h 7"/>
                </a:gdLst>
                <a:ahLst/>
                <a:cxnLst>
                  <a:cxn ang="0">
                    <a:pos x="T0" y="T1"/>
                  </a:cxn>
                  <a:cxn ang="0">
                    <a:pos x="T2" y="T3"/>
                  </a:cxn>
                  <a:cxn ang="0">
                    <a:pos x="T4" y="T5"/>
                  </a:cxn>
                </a:cxnLst>
                <a:rect l="0" t="0" r="r" b="b"/>
                <a:pathLst>
                  <a:path w="5" h="7">
                    <a:moveTo>
                      <a:pt x="0" y="4"/>
                    </a:moveTo>
                    <a:cubicBezTo>
                      <a:pt x="1" y="7"/>
                      <a:pt x="4" y="5"/>
                      <a:pt x="5" y="6"/>
                    </a:cubicBezTo>
                    <a:cubicBezTo>
                      <a:pt x="4" y="4"/>
                      <a:pt x="2"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9" name="Freeform 1583"/>
              <p:cNvSpPr/>
              <p:nvPr/>
            </p:nvSpPr>
            <p:spPr bwMode="auto">
              <a:xfrm>
                <a:off x="4936" y="1217"/>
                <a:ext cx="3" cy="5"/>
              </a:xfrm>
              <a:custGeom>
                <a:avLst/>
                <a:gdLst>
                  <a:gd name="T0" fmla="*/ 0 w 4"/>
                  <a:gd name="T1" fmla="*/ 2 h 7"/>
                  <a:gd name="T2" fmla="*/ 4 w 4"/>
                  <a:gd name="T3" fmla="*/ 5 h 7"/>
                  <a:gd name="T4" fmla="*/ 0 w 4"/>
                  <a:gd name="T5" fmla="*/ 2 h 7"/>
                </a:gdLst>
                <a:ahLst/>
                <a:cxnLst>
                  <a:cxn ang="0">
                    <a:pos x="T0" y="T1"/>
                  </a:cxn>
                  <a:cxn ang="0">
                    <a:pos x="T2" y="T3"/>
                  </a:cxn>
                  <a:cxn ang="0">
                    <a:pos x="T4" y="T5"/>
                  </a:cxn>
                </a:cxnLst>
                <a:rect l="0" t="0" r="r" b="b"/>
                <a:pathLst>
                  <a:path w="4" h="7">
                    <a:moveTo>
                      <a:pt x="0" y="2"/>
                    </a:moveTo>
                    <a:cubicBezTo>
                      <a:pt x="0" y="7"/>
                      <a:pt x="2" y="5"/>
                      <a:pt x="4" y="5"/>
                    </a:cubicBezTo>
                    <a:cubicBezTo>
                      <a:pt x="4" y="0"/>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0" name="Freeform 1584"/>
              <p:cNvSpPr/>
              <p:nvPr/>
            </p:nvSpPr>
            <p:spPr bwMode="auto">
              <a:xfrm>
                <a:off x="4938" y="1212"/>
                <a:ext cx="9" cy="5"/>
              </a:xfrm>
              <a:custGeom>
                <a:avLst/>
                <a:gdLst>
                  <a:gd name="T0" fmla="*/ 2 w 13"/>
                  <a:gd name="T1" fmla="*/ 4 h 7"/>
                  <a:gd name="T2" fmla="*/ 6 w 13"/>
                  <a:gd name="T3" fmla="*/ 7 h 7"/>
                  <a:gd name="T4" fmla="*/ 6 w 13"/>
                  <a:gd name="T5" fmla="*/ 3 h 7"/>
                  <a:gd name="T6" fmla="*/ 10 w 13"/>
                  <a:gd name="T7" fmla="*/ 4 h 7"/>
                  <a:gd name="T8" fmla="*/ 13 w 13"/>
                  <a:gd name="T9" fmla="*/ 6 h 7"/>
                  <a:gd name="T10" fmla="*/ 11 w 13"/>
                  <a:gd name="T11" fmla="*/ 1 h 7"/>
                  <a:gd name="T12" fmla="*/ 8 w 13"/>
                  <a:gd name="T13" fmla="*/ 1 h 7"/>
                  <a:gd name="T14" fmla="*/ 2 w 13"/>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2" y="4"/>
                    </a:moveTo>
                    <a:cubicBezTo>
                      <a:pt x="0" y="6"/>
                      <a:pt x="5" y="5"/>
                      <a:pt x="6" y="7"/>
                    </a:cubicBezTo>
                    <a:cubicBezTo>
                      <a:pt x="6" y="5"/>
                      <a:pt x="6" y="4"/>
                      <a:pt x="6" y="3"/>
                    </a:cubicBezTo>
                    <a:cubicBezTo>
                      <a:pt x="8" y="2"/>
                      <a:pt x="9" y="3"/>
                      <a:pt x="10" y="4"/>
                    </a:cubicBezTo>
                    <a:cubicBezTo>
                      <a:pt x="11" y="5"/>
                      <a:pt x="12" y="6"/>
                      <a:pt x="13" y="6"/>
                    </a:cubicBezTo>
                    <a:cubicBezTo>
                      <a:pt x="13" y="3"/>
                      <a:pt x="12" y="2"/>
                      <a:pt x="11" y="1"/>
                    </a:cubicBezTo>
                    <a:cubicBezTo>
                      <a:pt x="10" y="1"/>
                      <a:pt x="9" y="0"/>
                      <a:pt x="8" y="1"/>
                    </a:cubicBezTo>
                    <a:cubicBezTo>
                      <a:pt x="6" y="1"/>
                      <a:pt x="4"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1" name="Freeform 1585"/>
              <p:cNvSpPr/>
              <p:nvPr/>
            </p:nvSpPr>
            <p:spPr bwMode="auto">
              <a:xfrm>
                <a:off x="4939" y="1220"/>
                <a:ext cx="3" cy="3"/>
              </a:xfrm>
              <a:custGeom>
                <a:avLst/>
                <a:gdLst>
                  <a:gd name="T0" fmla="*/ 1 w 5"/>
                  <a:gd name="T1" fmla="*/ 0 h 5"/>
                  <a:gd name="T2" fmla="*/ 5 w 5"/>
                  <a:gd name="T3" fmla="*/ 4 h 5"/>
                  <a:gd name="T4" fmla="*/ 1 w 5"/>
                  <a:gd name="T5" fmla="*/ 0 h 5"/>
                </a:gdLst>
                <a:ahLst/>
                <a:cxnLst>
                  <a:cxn ang="0">
                    <a:pos x="T0" y="T1"/>
                  </a:cxn>
                  <a:cxn ang="0">
                    <a:pos x="T2" y="T3"/>
                  </a:cxn>
                  <a:cxn ang="0">
                    <a:pos x="T4" y="T5"/>
                  </a:cxn>
                </a:cxnLst>
                <a:rect l="0" t="0" r="r" b="b"/>
                <a:pathLst>
                  <a:path w="5" h="5">
                    <a:moveTo>
                      <a:pt x="1" y="0"/>
                    </a:moveTo>
                    <a:cubicBezTo>
                      <a:pt x="0" y="5"/>
                      <a:pt x="3" y="4"/>
                      <a:pt x="5" y="4"/>
                    </a:cubicBezTo>
                    <a:cubicBezTo>
                      <a:pt x="4" y="2"/>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2" name="Freeform 1586"/>
              <p:cNvSpPr/>
              <p:nvPr/>
            </p:nvSpPr>
            <p:spPr bwMode="auto">
              <a:xfrm>
                <a:off x="4942" y="1219"/>
                <a:ext cx="5" cy="3"/>
              </a:xfrm>
              <a:custGeom>
                <a:avLst/>
                <a:gdLst>
                  <a:gd name="T0" fmla="*/ 0 w 7"/>
                  <a:gd name="T1" fmla="*/ 0 h 4"/>
                  <a:gd name="T2" fmla="*/ 3 w 7"/>
                  <a:gd name="T3" fmla="*/ 3 h 4"/>
                  <a:gd name="T4" fmla="*/ 7 w 7"/>
                  <a:gd name="T5" fmla="*/ 1 h 4"/>
                  <a:gd name="T6" fmla="*/ 4 w 7"/>
                  <a:gd name="T7" fmla="*/ 0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cubicBezTo>
                      <a:pt x="1" y="2"/>
                      <a:pt x="2" y="3"/>
                      <a:pt x="3" y="3"/>
                    </a:cubicBezTo>
                    <a:cubicBezTo>
                      <a:pt x="4" y="4"/>
                      <a:pt x="6" y="3"/>
                      <a:pt x="7" y="1"/>
                    </a:cubicBezTo>
                    <a:cubicBezTo>
                      <a:pt x="6" y="0"/>
                      <a:pt x="5" y="0"/>
                      <a:pt x="4" y="0"/>
                    </a:cubicBezTo>
                    <a:cubicBezTo>
                      <a:pt x="3"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3" name="Freeform 1587"/>
              <p:cNvSpPr/>
              <p:nvPr/>
            </p:nvSpPr>
            <p:spPr bwMode="auto">
              <a:xfrm>
                <a:off x="4951" y="1211"/>
                <a:ext cx="4" cy="5"/>
              </a:xfrm>
              <a:custGeom>
                <a:avLst/>
                <a:gdLst>
                  <a:gd name="T0" fmla="*/ 0 w 7"/>
                  <a:gd name="T1" fmla="*/ 4 h 7"/>
                  <a:gd name="T2" fmla="*/ 4 w 7"/>
                  <a:gd name="T3" fmla="*/ 6 h 7"/>
                  <a:gd name="T4" fmla="*/ 7 w 7"/>
                  <a:gd name="T5" fmla="*/ 3 h 7"/>
                  <a:gd name="T6" fmla="*/ 0 w 7"/>
                  <a:gd name="T7" fmla="*/ 4 h 7"/>
                </a:gdLst>
                <a:ahLst/>
                <a:cxnLst>
                  <a:cxn ang="0">
                    <a:pos x="T0" y="T1"/>
                  </a:cxn>
                  <a:cxn ang="0">
                    <a:pos x="T2" y="T3"/>
                  </a:cxn>
                  <a:cxn ang="0">
                    <a:pos x="T4" y="T5"/>
                  </a:cxn>
                  <a:cxn ang="0">
                    <a:pos x="T6" y="T7"/>
                  </a:cxn>
                </a:cxnLst>
                <a:rect l="0" t="0" r="r" b="b"/>
                <a:pathLst>
                  <a:path w="7" h="7">
                    <a:moveTo>
                      <a:pt x="0" y="4"/>
                    </a:moveTo>
                    <a:cubicBezTo>
                      <a:pt x="2" y="7"/>
                      <a:pt x="3" y="7"/>
                      <a:pt x="4" y="6"/>
                    </a:cubicBezTo>
                    <a:cubicBezTo>
                      <a:pt x="5" y="5"/>
                      <a:pt x="6" y="4"/>
                      <a:pt x="7" y="3"/>
                    </a:cubicBezTo>
                    <a:cubicBezTo>
                      <a:pt x="5" y="0"/>
                      <a:pt x="3"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4" name="Freeform 1588"/>
              <p:cNvSpPr/>
              <p:nvPr/>
            </p:nvSpPr>
            <p:spPr bwMode="auto">
              <a:xfrm>
                <a:off x="4969" y="1203"/>
                <a:ext cx="2" cy="8"/>
              </a:xfrm>
              <a:custGeom>
                <a:avLst/>
                <a:gdLst>
                  <a:gd name="T0" fmla="*/ 0 w 3"/>
                  <a:gd name="T1" fmla="*/ 6 h 12"/>
                  <a:gd name="T2" fmla="*/ 3 w 3"/>
                  <a:gd name="T3" fmla="*/ 4 h 12"/>
                  <a:gd name="T4" fmla="*/ 0 w 3"/>
                  <a:gd name="T5" fmla="*/ 6 h 12"/>
                </a:gdLst>
                <a:ahLst/>
                <a:cxnLst>
                  <a:cxn ang="0">
                    <a:pos x="T0" y="T1"/>
                  </a:cxn>
                  <a:cxn ang="0">
                    <a:pos x="T2" y="T3"/>
                  </a:cxn>
                  <a:cxn ang="0">
                    <a:pos x="T4" y="T5"/>
                  </a:cxn>
                </a:cxnLst>
                <a:rect l="0" t="0" r="r" b="b"/>
                <a:pathLst>
                  <a:path w="3" h="12">
                    <a:moveTo>
                      <a:pt x="0" y="6"/>
                    </a:moveTo>
                    <a:cubicBezTo>
                      <a:pt x="2" y="12"/>
                      <a:pt x="3" y="6"/>
                      <a:pt x="3" y="4"/>
                    </a:cubicBezTo>
                    <a:cubicBezTo>
                      <a:pt x="2" y="0"/>
                      <a:pt x="2"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5" name="Freeform 1589"/>
              <p:cNvSpPr/>
              <p:nvPr/>
            </p:nvSpPr>
            <p:spPr bwMode="auto">
              <a:xfrm>
                <a:off x="4990" y="1198"/>
                <a:ext cx="2" cy="5"/>
              </a:xfrm>
              <a:custGeom>
                <a:avLst/>
                <a:gdLst>
                  <a:gd name="T0" fmla="*/ 1 w 4"/>
                  <a:gd name="T1" fmla="*/ 6 h 8"/>
                  <a:gd name="T2" fmla="*/ 4 w 4"/>
                  <a:gd name="T3" fmla="*/ 5 h 8"/>
                  <a:gd name="T4" fmla="*/ 1 w 4"/>
                  <a:gd name="T5" fmla="*/ 6 h 8"/>
                </a:gdLst>
                <a:ahLst/>
                <a:cxnLst>
                  <a:cxn ang="0">
                    <a:pos x="T0" y="T1"/>
                  </a:cxn>
                  <a:cxn ang="0">
                    <a:pos x="T2" y="T3"/>
                  </a:cxn>
                  <a:cxn ang="0">
                    <a:pos x="T4" y="T5"/>
                  </a:cxn>
                </a:cxnLst>
                <a:rect l="0" t="0" r="r" b="b"/>
                <a:pathLst>
                  <a:path w="4" h="8">
                    <a:moveTo>
                      <a:pt x="1" y="6"/>
                    </a:moveTo>
                    <a:cubicBezTo>
                      <a:pt x="0" y="8"/>
                      <a:pt x="4" y="7"/>
                      <a:pt x="4" y="5"/>
                    </a:cubicBezTo>
                    <a:cubicBezTo>
                      <a:pt x="1" y="0"/>
                      <a:pt x="3"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6" name="Freeform 1590"/>
              <p:cNvSpPr/>
              <p:nvPr/>
            </p:nvSpPr>
            <p:spPr bwMode="auto">
              <a:xfrm>
                <a:off x="4993" y="1209"/>
                <a:ext cx="5" cy="3"/>
              </a:xfrm>
              <a:custGeom>
                <a:avLst/>
                <a:gdLst>
                  <a:gd name="T0" fmla="*/ 0 w 8"/>
                  <a:gd name="T1" fmla="*/ 3 h 5"/>
                  <a:gd name="T2" fmla="*/ 3 w 8"/>
                  <a:gd name="T3" fmla="*/ 5 h 5"/>
                  <a:gd name="T4" fmla="*/ 6 w 8"/>
                  <a:gd name="T5" fmla="*/ 2 h 5"/>
                  <a:gd name="T6" fmla="*/ 7 w 8"/>
                  <a:gd name="T7" fmla="*/ 0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1" y="4"/>
                      <a:pt x="2" y="3"/>
                      <a:pt x="3" y="5"/>
                    </a:cubicBezTo>
                    <a:cubicBezTo>
                      <a:pt x="3" y="3"/>
                      <a:pt x="4" y="3"/>
                      <a:pt x="6" y="2"/>
                    </a:cubicBezTo>
                    <a:cubicBezTo>
                      <a:pt x="7" y="2"/>
                      <a:pt x="8" y="2"/>
                      <a:pt x="7" y="0"/>
                    </a:cubicBezTo>
                    <a:cubicBezTo>
                      <a:pt x="5"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7" name="Freeform 1591"/>
              <p:cNvSpPr/>
              <p:nvPr/>
            </p:nvSpPr>
            <p:spPr bwMode="auto">
              <a:xfrm>
                <a:off x="5006" y="1188"/>
                <a:ext cx="5" cy="5"/>
              </a:xfrm>
              <a:custGeom>
                <a:avLst/>
                <a:gdLst>
                  <a:gd name="T0" fmla="*/ 0 w 7"/>
                  <a:gd name="T1" fmla="*/ 6 h 8"/>
                  <a:gd name="T2" fmla="*/ 5 w 7"/>
                  <a:gd name="T3" fmla="*/ 6 h 8"/>
                  <a:gd name="T4" fmla="*/ 7 w 7"/>
                  <a:gd name="T5" fmla="*/ 4 h 8"/>
                  <a:gd name="T6" fmla="*/ 6 w 7"/>
                  <a:gd name="T7" fmla="*/ 0 h 8"/>
                  <a:gd name="T8" fmla="*/ 0 w 7"/>
                  <a:gd name="T9" fmla="*/ 6 h 8"/>
                </a:gdLst>
                <a:ahLst/>
                <a:cxnLst>
                  <a:cxn ang="0">
                    <a:pos x="T0" y="T1"/>
                  </a:cxn>
                  <a:cxn ang="0">
                    <a:pos x="T2" y="T3"/>
                  </a:cxn>
                  <a:cxn ang="0">
                    <a:pos x="T4" y="T5"/>
                  </a:cxn>
                  <a:cxn ang="0">
                    <a:pos x="T6" y="T7"/>
                  </a:cxn>
                  <a:cxn ang="0">
                    <a:pos x="T8" y="T9"/>
                  </a:cxn>
                </a:cxnLst>
                <a:rect l="0" t="0" r="r" b="b"/>
                <a:pathLst>
                  <a:path w="7" h="8">
                    <a:moveTo>
                      <a:pt x="0" y="6"/>
                    </a:moveTo>
                    <a:cubicBezTo>
                      <a:pt x="1" y="8"/>
                      <a:pt x="3" y="8"/>
                      <a:pt x="5" y="6"/>
                    </a:cubicBezTo>
                    <a:cubicBezTo>
                      <a:pt x="6" y="6"/>
                      <a:pt x="7" y="5"/>
                      <a:pt x="7" y="4"/>
                    </a:cubicBezTo>
                    <a:cubicBezTo>
                      <a:pt x="7" y="3"/>
                      <a:pt x="7" y="2"/>
                      <a:pt x="6" y="0"/>
                    </a:cubicBezTo>
                    <a:cubicBezTo>
                      <a:pt x="5" y="3"/>
                      <a:pt x="3" y="5"/>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8" name="Freeform 1592"/>
              <p:cNvSpPr/>
              <p:nvPr/>
            </p:nvSpPr>
            <p:spPr bwMode="auto">
              <a:xfrm>
                <a:off x="5079" y="1316"/>
                <a:ext cx="9" cy="7"/>
              </a:xfrm>
              <a:custGeom>
                <a:avLst/>
                <a:gdLst>
                  <a:gd name="T0" fmla="*/ 12 w 12"/>
                  <a:gd name="T1" fmla="*/ 2 h 11"/>
                  <a:gd name="T2" fmla="*/ 12 w 12"/>
                  <a:gd name="T3" fmla="*/ 2 h 11"/>
                </a:gdLst>
                <a:ahLst/>
                <a:cxnLst>
                  <a:cxn ang="0">
                    <a:pos x="T0" y="T1"/>
                  </a:cxn>
                  <a:cxn ang="0">
                    <a:pos x="T2" y="T3"/>
                  </a:cxn>
                </a:cxnLst>
                <a:rect l="0" t="0" r="r" b="b"/>
                <a:pathLst>
                  <a:path w="12" h="11">
                    <a:moveTo>
                      <a:pt x="12" y="2"/>
                    </a:moveTo>
                    <a:cubicBezTo>
                      <a:pt x="6" y="0"/>
                      <a:pt x="0" y="11"/>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9" name="Freeform 1593"/>
              <p:cNvSpPr/>
              <p:nvPr/>
            </p:nvSpPr>
            <p:spPr bwMode="auto">
              <a:xfrm>
                <a:off x="5018" y="1173"/>
                <a:ext cx="6" cy="8"/>
              </a:xfrm>
              <a:custGeom>
                <a:avLst/>
                <a:gdLst>
                  <a:gd name="T0" fmla="*/ 0 w 8"/>
                  <a:gd name="T1" fmla="*/ 6 h 11"/>
                  <a:gd name="T2" fmla="*/ 8 w 8"/>
                  <a:gd name="T3" fmla="*/ 4 h 11"/>
                  <a:gd name="T4" fmla="*/ 0 w 8"/>
                  <a:gd name="T5" fmla="*/ 6 h 11"/>
                </a:gdLst>
                <a:ahLst/>
                <a:cxnLst>
                  <a:cxn ang="0">
                    <a:pos x="T0" y="T1"/>
                  </a:cxn>
                  <a:cxn ang="0">
                    <a:pos x="T2" y="T3"/>
                  </a:cxn>
                  <a:cxn ang="0">
                    <a:pos x="T4" y="T5"/>
                  </a:cxn>
                </a:cxnLst>
                <a:rect l="0" t="0" r="r" b="b"/>
                <a:pathLst>
                  <a:path w="8" h="11">
                    <a:moveTo>
                      <a:pt x="0" y="6"/>
                    </a:moveTo>
                    <a:cubicBezTo>
                      <a:pt x="5" y="11"/>
                      <a:pt x="6" y="7"/>
                      <a:pt x="8" y="4"/>
                    </a:cubicBezTo>
                    <a:cubicBezTo>
                      <a:pt x="3" y="0"/>
                      <a:pt x="3"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0" name="Freeform 1594"/>
              <p:cNvSpPr/>
              <p:nvPr/>
            </p:nvSpPr>
            <p:spPr bwMode="auto">
              <a:xfrm>
                <a:off x="5101" y="1279"/>
                <a:ext cx="7" cy="6"/>
              </a:xfrm>
              <a:custGeom>
                <a:avLst/>
                <a:gdLst>
                  <a:gd name="T0" fmla="*/ 4 w 10"/>
                  <a:gd name="T1" fmla="*/ 7 h 9"/>
                  <a:gd name="T2" fmla="*/ 10 w 10"/>
                  <a:gd name="T3" fmla="*/ 8 h 9"/>
                  <a:gd name="T4" fmla="*/ 4 w 10"/>
                  <a:gd name="T5" fmla="*/ 0 h 9"/>
                  <a:gd name="T6" fmla="*/ 4 w 10"/>
                  <a:gd name="T7" fmla="*/ 7 h 9"/>
                </a:gdLst>
                <a:ahLst/>
                <a:cxnLst>
                  <a:cxn ang="0">
                    <a:pos x="T0" y="T1"/>
                  </a:cxn>
                  <a:cxn ang="0">
                    <a:pos x="T2" y="T3"/>
                  </a:cxn>
                  <a:cxn ang="0">
                    <a:pos x="T4" y="T5"/>
                  </a:cxn>
                  <a:cxn ang="0">
                    <a:pos x="T6" y="T7"/>
                  </a:cxn>
                </a:cxnLst>
                <a:rect l="0" t="0" r="r" b="b"/>
                <a:pathLst>
                  <a:path w="10" h="9">
                    <a:moveTo>
                      <a:pt x="4" y="7"/>
                    </a:moveTo>
                    <a:cubicBezTo>
                      <a:pt x="6" y="8"/>
                      <a:pt x="8" y="9"/>
                      <a:pt x="10" y="8"/>
                    </a:cubicBezTo>
                    <a:cubicBezTo>
                      <a:pt x="10" y="4"/>
                      <a:pt x="6" y="4"/>
                      <a:pt x="4" y="0"/>
                    </a:cubicBezTo>
                    <a:cubicBezTo>
                      <a:pt x="0" y="3"/>
                      <a:pt x="7" y="4"/>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1" name="Freeform 1595"/>
              <p:cNvSpPr/>
              <p:nvPr/>
            </p:nvSpPr>
            <p:spPr bwMode="auto">
              <a:xfrm>
                <a:off x="5137" y="1251"/>
                <a:ext cx="4" cy="5"/>
              </a:xfrm>
              <a:custGeom>
                <a:avLst/>
                <a:gdLst>
                  <a:gd name="T0" fmla="*/ 0 w 6"/>
                  <a:gd name="T1" fmla="*/ 7 h 8"/>
                  <a:gd name="T2" fmla="*/ 6 w 6"/>
                  <a:gd name="T3" fmla="*/ 3 h 8"/>
                  <a:gd name="T4" fmla="*/ 0 w 6"/>
                  <a:gd name="T5" fmla="*/ 7 h 8"/>
                </a:gdLst>
                <a:ahLst/>
                <a:cxnLst>
                  <a:cxn ang="0">
                    <a:pos x="T0" y="T1"/>
                  </a:cxn>
                  <a:cxn ang="0">
                    <a:pos x="T2" y="T3"/>
                  </a:cxn>
                  <a:cxn ang="0">
                    <a:pos x="T4" y="T5"/>
                  </a:cxn>
                </a:cxnLst>
                <a:rect l="0" t="0" r="r" b="b"/>
                <a:pathLst>
                  <a:path w="6" h="8">
                    <a:moveTo>
                      <a:pt x="0" y="7"/>
                    </a:moveTo>
                    <a:cubicBezTo>
                      <a:pt x="3" y="8"/>
                      <a:pt x="4" y="3"/>
                      <a:pt x="6" y="3"/>
                    </a:cubicBezTo>
                    <a:cubicBezTo>
                      <a:pt x="2" y="0"/>
                      <a:pt x="2"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2" name="Freeform 1596"/>
              <p:cNvSpPr/>
              <p:nvPr/>
            </p:nvSpPr>
            <p:spPr bwMode="auto">
              <a:xfrm>
                <a:off x="5038" y="1154"/>
                <a:ext cx="4" cy="2"/>
              </a:xfrm>
              <a:custGeom>
                <a:avLst/>
                <a:gdLst>
                  <a:gd name="T0" fmla="*/ 0 w 6"/>
                  <a:gd name="T1" fmla="*/ 3 h 4"/>
                  <a:gd name="T2" fmla="*/ 2 w 6"/>
                  <a:gd name="T3" fmla="*/ 0 h 4"/>
                  <a:gd name="T4" fmla="*/ 0 w 6"/>
                  <a:gd name="T5" fmla="*/ 3 h 4"/>
                </a:gdLst>
                <a:ahLst/>
                <a:cxnLst>
                  <a:cxn ang="0">
                    <a:pos x="T0" y="T1"/>
                  </a:cxn>
                  <a:cxn ang="0">
                    <a:pos x="T2" y="T3"/>
                  </a:cxn>
                  <a:cxn ang="0">
                    <a:pos x="T4" y="T5"/>
                  </a:cxn>
                </a:cxnLst>
                <a:rect l="0" t="0" r="r" b="b"/>
                <a:pathLst>
                  <a:path w="6" h="4">
                    <a:moveTo>
                      <a:pt x="0" y="3"/>
                    </a:moveTo>
                    <a:cubicBezTo>
                      <a:pt x="1" y="4"/>
                      <a:pt x="6" y="4"/>
                      <a:pt x="2" y="0"/>
                    </a:cubicBezTo>
                    <a:cubicBezTo>
                      <a:pt x="2" y="3"/>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3" name="Freeform 1597"/>
              <p:cNvSpPr/>
              <p:nvPr/>
            </p:nvSpPr>
            <p:spPr bwMode="auto">
              <a:xfrm>
                <a:off x="5171" y="1280"/>
                <a:ext cx="6" cy="8"/>
              </a:xfrm>
              <a:custGeom>
                <a:avLst/>
                <a:gdLst>
                  <a:gd name="T0" fmla="*/ 0 w 8"/>
                  <a:gd name="T1" fmla="*/ 8 h 12"/>
                  <a:gd name="T2" fmla="*/ 4 w 8"/>
                  <a:gd name="T3" fmla="*/ 0 h 12"/>
                  <a:gd name="T4" fmla="*/ 0 w 8"/>
                  <a:gd name="T5" fmla="*/ 8 h 12"/>
                </a:gdLst>
                <a:ahLst/>
                <a:cxnLst>
                  <a:cxn ang="0">
                    <a:pos x="T0" y="T1"/>
                  </a:cxn>
                  <a:cxn ang="0">
                    <a:pos x="T2" y="T3"/>
                  </a:cxn>
                  <a:cxn ang="0">
                    <a:pos x="T4" y="T5"/>
                  </a:cxn>
                </a:cxnLst>
                <a:rect l="0" t="0" r="r" b="b"/>
                <a:pathLst>
                  <a:path w="8" h="12">
                    <a:moveTo>
                      <a:pt x="0" y="8"/>
                    </a:moveTo>
                    <a:cubicBezTo>
                      <a:pt x="3" y="12"/>
                      <a:pt x="8" y="3"/>
                      <a:pt x="4" y="0"/>
                    </a:cubicBezTo>
                    <a:cubicBezTo>
                      <a:pt x="0" y="3"/>
                      <a:pt x="3" y="6"/>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4" name="Freeform 1598"/>
              <p:cNvSpPr/>
              <p:nvPr/>
            </p:nvSpPr>
            <p:spPr bwMode="auto">
              <a:xfrm>
                <a:off x="5041" y="1150"/>
                <a:ext cx="6" cy="4"/>
              </a:xfrm>
              <a:custGeom>
                <a:avLst/>
                <a:gdLst>
                  <a:gd name="T0" fmla="*/ 0 w 10"/>
                  <a:gd name="T1" fmla="*/ 6 h 7"/>
                  <a:gd name="T2" fmla="*/ 10 w 10"/>
                  <a:gd name="T3" fmla="*/ 2 h 7"/>
                  <a:gd name="T4" fmla="*/ 0 w 10"/>
                  <a:gd name="T5" fmla="*/ 6 h 7"/>
                </a:gdLst>
                <a:ahLst/>
                <a:cxnLst>
                  <a:cxn ang="0">
                    <a:pos x="T0" y="T1"/>
                  </a:cxn>
                  <a:cxn ang="0">
                    <a:pos x="T2" y="T3"/>
                  </a:cxn>
                  <a:cxn ang="0">
                    <a:pos x="T4" y="T5"/>
                  </a:cxn>
                </a:cxnLst>
                <a:rect l="0" t="0" r="r" b="b"/>
                <a:pathLst>
                  <a:path w="10" h="7">
                    <a:moveTo>
                      <a:pt x="0" y="6"/>
                    </a:moveTo>
                    <a:cubicBezTo>
                      <a:pt x="7" y="7"/>
                      <a:pt x="5" y="5"/>
                      <a:pt x="10" y="2"/>
                    </a:cubicBezTo>
                    <a:cubicBezTo>
                      <a:pt x="5" y="0"/>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5" name="Freeform 1599"/>
              <p:cNvSpPr/>
              <p:nvPr/>
            </p:nvSpPr>
            <p:spPr bwMode="auto">
              <a:xfrm>
                <a:off x="5030" y="1134"/>
                <a:ext cx="4" cy="5"/>
              </a:xfrm>
              <a:custGeom>
                <a:avLst/>
                <a:gdLst>
                  <a:gd name="T0" fmla="*/ 2 w 5"/>
                  <a:gd name="T1" fmla="*/ 6 h 7"/>
                  <a:gd name="T2" fmla="*/ 3 w 5"/>
                  <a:gd name="T3" fmla="*/ 1 h 7"/>
                  <a:gd name="T4" fmla="*/ 2 w 5"/>
                  <a:gd name="T5" fmla="*/ 6 h 7"/>
                </a:gdLst>
                <a:ahLst/>
                <a:cxnLst>
                  <a:cxn ang="0">
                    <a:pos x="T0" y="T1"/>
                  </a:cxn>
                  <a:cxn ang="0">
                    <a:pos x="T2" y="T3"/>
                  </a:cxn>
                  <a:cxn ang="0">
                    <a:pos x="T4" y="T5"/>
                  </a:cxn>
                </a:cxnLst>
                <a:rect l="0" t="0" r="r" b="b"/>
                <a:pathLst>
                  <a:path w="5" h="7">
                    <a:moveTo>
                      <a:pt x="2" y="6"/>
                    </a:moveTo>
                    <a:cubicBezTo>
                      <a:pt x="5" y="7"/>
                      <a:pt x="0" y="2"/>
                      <a:pt x="3" y="1"/>
                    </a:cubicBezTo>
                    <a:cubicBezTo>
                      <a:pt x="0" y="0"/>
                      <a:pt x="1" y="4"/>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6" name="Freeform 1600"/>
              <p:cNvSpPr/>
              <p:nvPr/>
            </p:nvSpPr>
            <p:spPr bwMode="auto">
              <a:xfrm>
                <a:off x="5032" y="1133"/>
                <a:ext cx="3" cy="3"/>
              </a:xfrm>
              <a:custGeom>
                <a:avLst/>
                <a:gdLst>
                  <a:gd name="T0" fmla="*/ 0 w 5"/>
                  <a:gd name="T1" fmla="*/ 2 h 4"/>
                  <a:gd name="T2" fmla="*/ 5 w 5"/>
                  <a:gd name="T3" fmla="*/ 3 h 4"/>
                  <a:gd name="T4" fmla="*/ 1 w 5"/>
                  <a:gd name="T5" fmla="*/ 0 h 4"/>
                  <a:gd name="T6" fmla="*/ 0 w 5"/>
                  <a:gd name="T7" fmla="*/ 2 h 4"/>
                </a:gdLst>
                <a:ahLst/>
                <a:cxnLst>
                  <a:cxn ang="0">
                    <a:pos x="T0" y="T1"/>
                  </a:cxn>
                  <a:cxn ang="0">
                    <a:pos x="T2" y="T3"/>
                  </a:cxn>
                  <a:cxn ang="0">
                    <a:pos x="T4" y="T5"/>
                  </a:cxn>
                  <a:cxn ang="0">
                    <a:pos x="T6" y="T7"/>
                  </a:cxn>
                </a:cxnLst>
                <a:rect l="0" t="0" r="r" b="b"/>
                <a:pathLst>
                  <a:path w="5" h="4">
                    <a:moveTo>
                      <a:pt x="0" y="2"/>
                    </a:moveTo>
                    <a:cubicBezTo>
                      <a:pt x="3" y="4"/>
                      <a:pt x="2" y="2"/>
                      <a:pt x="5" y="3"/>
                    </a:cubicBezTo>
                    <a:cubicBezTo>
                      <a:pt x="5" y="3"/>
                      <a:pt x="2" y="1"/>
                      <a:pt x="1" y="0"/>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7" name="Freeform 1601"/>
              <p:cNvSpPr/>
              <p:nvPr/>
            </p:nvSpPr>
            <p:spPr bwMode="auto">
              <a:xfrm>
                <a:off x="5049" y="1144"/>
                <a:ext cx="4" cy="5"/>
              </a:xfrm>
              <a:custGeom>
                <a:avLst/>
                <a:gdLst>
                  <a:gd name="T0" fmla="*/ 4 w 7"/>
                  <a:gd name="T1" fmla="*/ 8 h 8"/>
                  <a:gd name="T2" fmla="*/ 3 w 7"/>
                  <a:gd name="T3" fmla="*/ 3 h 8"/>
                  <a:gd name="T4" fmla="*/ 7 w 7"/>
                  <a:gd name="T5" fmla="*/ 0 h 8"/>
                  <a:gd name="T6" fmla="*/ 1 w 7"/>
                  <a:gd name="T7" fmla="*/ 1 h 8"/>
                  <a:gd name="T8" fmla="*/ 4 w 7"/>
                  <a:gd name="T9" fmla="*/ 8 h 8"/>
                </a:gdLst>
                <a:ahLst/>
                <a:cxnLst>
                  <a:cxn ang="0">
                    <a:pos x="T0" y="T1"/>
                  </a:cxn>
                  <a:cxn ang="0">
                    <a:pos x="T2" y="T3"/>
                  </a:cxn>
                  <a:cxn ang="0">
                    <a:pos x="T4" y="T5"/>
                  </a:cxn>
                  <a:cxn ang="0">
                    <a:pos x="T6" y="T7"/>
                  </a:cxn>
                  <a:cxn ang="0">
                    <a:pos x="T8" y="T9"/>
                  </a:cxn>
                </a:cxnLst>
                <a:rect l="0" t="0" r="r" b="b"/>
                <a:pathLst>
                  <a:path w="7" h="8">
                    <a:moveTo>
                      <a:pt x="4" y="8"/>
                    </a:moveTo>
                    <a:cubicBezTo>
                      <a:pt x="2" y="6"/>
                      <a:pt x="2" y="4"/>
                      <a:pt x="3" y="3"/>
                    </a:cubicBezTo>
                    <a:cubicBezTo>
                      <a:pt x="4" y="3"/>
                      <a:pt x="6" y="2"/>
                      <a:pt x="7" y="0"/>
                    </a:cubicBezTo>
                    <a:cubicBezTo>
                      <a:pt x="5" y="0"/>
                      <a:pt x="2" y="0"/>
                      <a:pt x="1" y="1"/>
                    </a:cubicBezTo>
                    <a:cubicBezTo>
                      <a:pt x="0" y="3"/>
                      <a:pt x="0" y="5"/>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8" name="Freeform 1602"/>
              <p:cNvSpPr/>
              <p:nvPr/>
            </p:nvSpPr>
            <p:spPr bwMode="auto">
              <a:xfrm>
                <a:off x="4945"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9" name="Freeform 1603"/>
              <p:cNvSpPr/>
              <p:nvPr/>
            </p:nvSpPr>
            <p:spPr bwMode="auto">
              <a:xfrm>
                <a:off x="5157" y="1223"/>
                <a:ext cx="4" cy="7"/>
              </a:xfrm>
              <a:custGeom>
                <a:avLst/>
                <a:gdLst>
                  <a:gd name="T0" fmla="*/ 0 w 6"/>
                  <a:gd name="T1" fmla="*/ 5 h 9"/>
                  <a:gd name="T2" fmla="*/ 6 w 6"/>
                  <a:gd name="T3" fmla="*/ 5 h 9"/>
                  <a:gd name="T4" fmla="*/ 0 w 6"/>
                  <a:gd name="T5" fmla="*/ 5 h 9"/>
                </a:gdLst>
                <a:ahLst/>
                <a:cxnLst>
                  <a:cxn ang="0">
                    <a:pos x="T0" y="T1"/>
                  </a:cxn>
                  <a:cxn ang="0">
                    <a:pos x="T2" y="T3"/>
                  </a:cxn>
                  <a:cxn ang="0">
                    <a:pos x="T4" y="T5"/>
                  </a:cxn>
                </a:cxnLst>
                <a:rect l="0" t="0" r="r" b="b"/>
                <a:pathLst>
                  <a:path w="6" h="9">
                    <a:moveTo>
                      <a:pt x="0" y="5"/>
                    </a:moveTo>
                    <a:cubicBezTo>
                      <a:pt x="0" y="9"/>
                      <a:pt x="5" y="8"/>
                      <a:pt x="6" y="5"/>
                    </a:cubicBezTo>
                    <a:cubicBezTo>
                      <a:pt x="3" y="0"/>
                      <a:pt x="3"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0" name="Freeform 1604"/>
              <p:cNvSpPr/>
              <p:nvPr/>
            </p:nvSpPr>
            <p:spPr bwMode="auto">
              <a:xfrm>
                <a:off x="5083" y="1156"/>
                <a:ext cx="5" cy="6"/>
              </a:xfrm>
              <a:custGeom>
                <a:avLst/>
                <a:gdLst>
                  <a:gd name="T0" fmla="*/ 0 w 8"/>
                  <a:gd name="T1" fmla="*/ 5 h 8"/>
                  <a:gd name="T2" fmla="*/ 7 w 8"/>
                  <a:gd name="T3" fmla="*/ 2 h 8"/>
                  <a:gd name="T4" fmla="*/ 0 w 8"/>
                  <a:gd name="T5" fmla="*/ 5 h 8"/>
                </a:gdLst>
                <a:ahLst/>
                <a:cxnLst>
                  <a:cxn ang="0">
                    <a:pos x="T0" y="T1"/>
                  </a:cxn>
                  <a:cxn ang="0">
                    <a:pos x="T2" y="T3"/>
                  </a:cxn>
                  <a:cxn ang="0">
                    <a:pos x="T4" y="T5"/>
                  </a:cxn>
                </a:cxnLst>
                <a:rect l="0" t="0" r="r" b="b"/>
                <a:pathLst>
                  <a:path w="8" h="8">
                    <a:moveTo>
                      <a:pt x="0" y="5"/>
                    </a:moveTo>
                    <a:cubicBezTo>
                      <a:pt x="5" y="8"/>
                      <a:pt x="8" y="4"/>
                      <a:pt x="7" y="2"/>
                    </a:cubicBezTo>
                    <a:cubicBezTo>
                      <a:pt x="2" y="0"/>
                      <a:pt x="5" y="6"/>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1" name="Freeform 1605"/>
              <p:cNvSpPr/>
              <p:nvPr/>
            </p:nvSpPr>
            <p:spPr bwMode="auto">
              <a:xfrm>
                <a:off x="5064" y="1144"/>
                <a:ext cx="5" cy="4"/>
              </a:xfrm>
              <a:custGeom>
                <a:avLst/>
                <a:gdLst>
                  <a:gd name="T0" fmla="*/ 2 w 7"/>
                  <a:gd name="T1" fmla="*/ 3 h 6"/>
                  <a:gd name="T2" fmla="*/ 4 w 7"/>
                  <a:gd name="T3" fmla="*/ 4 h 6"/>
                  <a:gd name="T4" fmla="*/ 2 w 7"/>
                  <a:gd name="T5" fmla="*/ 0 h 6"/>
                  <a:gd name="T6" fmla="*/ 0 w 7"/>
                  <a:gd name="T7" fmla="*/ 1 h 6"/>
                  <a:gd name="T8" fmla="*/ 2 w 7"/>
                  <a:gd name="T9" fmla="*/ 3 h 6"/>
                </a:gdLst>
                <a:ahLst/>
                <a:cxnLst>
                  <a:cxn ang="0">
                    <a:pos x="T0" y="T1"/>
                  </a:cxn>
                  <a:cxn ang="0">
                    <a:pos x="T2" y="T3"/>
                  </a:cxn>
                  <a:cxn ang="0">
                    <a:pos x="T4" y="T5"/>
                  </a:cxn>
                  <a:cxn ang="0">
                    <a:pos x="T6" y="T7"/>
                  </a:cxn>
                  <a:cxn ang="0">
                    <a:pos x="T8" y="T9"/>
                  </a:cxn>
                </a:cxnLst>
                <a:rect l="0" t="0" r="r" b="b"/>
                <a:pathLst>
                  <a:path w="7" h="6">
                    <a:moveTo>
                      <a:pt x="2" y="3"/>
                    </a:moveTo>
                    <a:cubicBezTo>
                      <a:pt x="3" y="4"/>
                      <a:pt x="4" y="3"/>
                      <a:pt x="4" y="4"/>
                    </a:cubicBezTo>
                    <a:cubicBezTo>
                      <a:pt x="7" y="6"/>
                      <a:pt x="5" y="2"/>
                      <a:pt x="2" y="0"/>
                    </a:cubicBezTo>
                    <a:cubicBezTo>
                      <a:pt x="1" y="0"/>
                      <a:pt x="0" y="0"/>
                      <a:pt x="0" y="1"/>
                    </a:cubicBezTo>
                    <a:cubicBezTo>
                      <a:pt x="1" y="2"/>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2" name="Freeform 1606"/>
              <p:cNvSpPr/>
              <p:nvPr/>
            </p:nvSpPr>
            <p:spPr bwMode="auto">
              <a:xfrm>
                <a:off x="5096" y="1156"/>
                <a:ext cx="3" cy="3"/>
              </a:xfrm>
              <a:custGeom>
                <a:avLst/>
                <a:gdLst>
                  <a:gd name="T0" fmla="*/ 1 w 4"/>
                  <a:gd name="T1" fmla="*/ 4 h 5"/>
                  <a:gd name="T2" fmla="*/ 3 w 4"/>
                  <a:gd name="T3" fmla="*/ 4 h 5"/>
                  <a:gd name="T4" fmla="*/ 3 w 4"/>
                  <a:gd name="T5" fmla="*/ 1 h 5"/>
                  <a:gd name="T6" fmla="*/ 2 w 4"/>
                  <a:gd name="T7" fmla="*/ 0 h 5"/>
                  <a:gd name="T8" fmla="*/ 0 w 4"/>
                  <a:gd name="T9" fmla="*/ 0 h 5"/>
                  <a:gd name="T10" fmla="*/ 1 w 4"/>
                  <a:gd name="T11" fmla="*/ 4 h 5"/>
                </a:gdLst>
                <a:ahLst/>
                <a:cxnLst>
                  <a:cxn ang="0">
                    <a:pos x="T0" y="T1"/>
                  </a:cxn>
                  <a:cxn ang="0">
                    <a:pos x="T2" y="T3"/>
                  </a:cxn>
                  <a:cxn ang="0">
                    <a:pos x="T4" y="T5"/>
                  </a:cxn>
                  <a:cxn ang="0">
                    <a:pos x="T6" y="T7"/>
                  </a:cxn>
                  <a:cxn ang="0">
                    <a:pos x="T8" y="T9"/>
                  </a:cxn>
                  <a:cxn ang="0">
                    <a:pos x="T10" y="T11"/>
                  </a:cxn>
                </a:cxnLst>
                <a:rect l="0" t="0" r="r" b="b"/>
                <a:pathLst>
                  <a:path w="4" h="5">
                    <a:moveTo>
                      <a:pt x="1" y="4"/>
                    </a:moveTo>
                    <a:cubicBezTo>
                      <a:pt x="1" y="5"/>
                      <a:pt x="2" y="5"/>
                      <a:pt x="3" y="4"/>
                    </a:cubicBezTo>
                    <a:cubicBezTo>
                      <a:pt x="4" y="3"/>
                      <a:pt x="4" y="1"/>
                      <a:pt x="3" y="1"/>
                    </a:cubicBezTo>
                    <a:cubicBezTo>
                      <a:pt x="2" y="0"/>
                      <a:pt x="2" y="0"/>
                      <a:pt x="2" y="0"/>
                    </a:cubicBezTo>
                    <a:cubicBezTo>
                      <a:pt x="2" y="1"/>
                      <a:pt x="1" y="1"/>
                      <a:pt x="0" y="0"/>
                    </a:cubicBezTo>
                    <a:cubicBezTo>
                      <a:pt x="0" y="1"/>
                      <a:pt x="3"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3" name="Freeform 1607"/>
              <p:cNvSpPr/>
              <p:nvPr/>
            </p:nvSpPr>
            <p:spPr bwMode="auto">
              <a:xfrm>
                <a:off x="5178" y="1193"/>
                <a:ext cx="4" cy="7"/>
              </a:xfrm>
              <a:custGeom>
                <a:avLst/>
                <a:gdLst>
                  <a:gd name="T0" fmla="*/ 0 w 6"/>
                  <a:gd name="T1" fmla="*/ 8 h 11"/>
                  <a:gd name="T2" fmla="*/ 6 w 6"/>
                  <a:gd name="T3" fmla="*/ 0 h 11"/>
                  <a:gd name="T4" fmla="*/ 0 w 6"/>
                  <a:gd name="T5" fmla="*/ 8 h 11"/>
                </a:gdLst>
                <a:ahLst/>
                <a:cxnLst>
                  <a:cxn ang="0">
                    <a:pos x="T0" y="T1"/>
                  </a:cxn>
                  <a:cxn ang="0">
                    <a:pos x="T2" y="T3"/>
                  </a:cxn>
                  <a:cxn ang="0">
                    <a:pos x="T4" y="T5"/>
                  </a:cxn>
                </a:cxnLst>
                <a:rect l="0" t="0" r="r" b="b"/>
                <a:pathLst>
                  <a:path w="6" h="11">
                    <a:moveTo>
                      <a:pt x="0" y="8"/>
                    </a:moveTo>
                    <a:cubicBezTo>
                      <a:pt x="1" y="11"/>
                      <a:pt x="5" y="3"/>
                      <a:pt x="6" y="0"/>
                    </a:cubicBezTo>
                    <a:cubicBezTo>
                      <a:pt x="2" y="1"/>
                      <a:pt x="3"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4" name="Freeform 1608"/>
              <p:cNvSpPr/>
              <p:nvPr/>
            </p:nvSpPr>
            <p:spPr bwMode="auto">
              <a:xfrm>
                <a:off x="5144" y="1168"/>
                <a:ext cx="4" cy="4"/>
              </a:xfrm>
              <a:custGeom>
                <a:avLst/>
                <a:gdLst>
                  <a:gd name="T0" fmla="*/ 5 w 6"/>
                  <a:gd name="T1" fmla="*/ 6 h 6"/>
                  <a:gd name="T2" fmla="*/ 6 w 6"/>
                  <a:gd name="T3" fmla="*/ 3 h 6"/>
                  <a:gd name="T4" fmla="*/ 5 w 6"/>
                  <a:gd name="T5" fmla="*/ 6 h 6"/>
                </a:gdLst>
                <a:ahLst/>
                <a:cxnLst>
                  <a:cxn ang="0">
                    <a:pos x="T0" y="T1"/>
                  </a:cxn>
                  <a:cxn ang="0">
                    <a:pos x="T2" y="T3"/>
                  </a:cxn>
                  <a:cxn ang="0">
                    <a:pos x="T4" y="T5"/>
                  </a:cxn>
                </a:cxnLst>
                <a:rect l="0" t="0" r="r" b="b"/>
                <a:pathLst>
                  <a:path w="6" h="6">
                    <a:moveTo>
                      <a:pt x="5" y="6"/>
                    </a:moveTo>
                    <a:cubicBezTo>
                      <a:pt x="5" y="5"/>
                      <a:pt x="6" y="4"/>
                      <a:pt x="6" y="3"/>
                    </a:cubicBezTo>
                    <a:cubicBezTo>
                      <a:pt x="2" y="0"/>
                      <a:pt x="0" y="4"/>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5" name="Freeform 1609"/>
              <p:cNvSpPr/>
              <p:nvPr/>
            </p:nvSpPr>
            <p:spPr bwMode="auto">
              <a:xfrm>
                <a:off x="5153" y="1158"/>
                <a:ext cx="6" cy="6"/>
              </a:xfrm>
              <a:custGeom>
                <a:avLst/>
                <a:gdLst>
                  <a:gd name="T0" fmla="*/ 1 w 8"/>
                  <a:gd name="T1" fmla="*/ 8 h 10"/>
                  <a:gd name="T2" fmla="*/ 5 w 8"/>
                  <a:gd name="T3" fmla="*/ 0 h 10"/>
                  <a:gd name="T4" fmla="*/ 1 w 8"/>
                  <a:gd name="T5" fmla="*/ 8 h 10"/>
                </a:gdLst>
                <a:ahLst/>
                <a:cxnLst>
                  <a:cxn ang="0">
                    <a:pos x="T0" y="T1"/>
                  </a:cxn>
                  <a:cxn ang="0">
                    <a:pos x="T2" y="T3"/>
                  </a:cxn>
                  <a:cxn ang="0">
                    <a:pos x="T4" y="T5"/>
                  </a:cxn>
                </a:cxnLst>
                <a:rect l="0" t="0" r="r" b="b"/>
                <a:pathLst>
                  <a:path w="8" h="10">
                    <a:moveTo>
                      <a:pt x="1" y="8"/>
                    </a:moveTo>
                    <a:cubicBezTo>
                      <a:pt x="8" y="10"/>
                      <a:pt x="2" y="2"/>
                      <a:pt x="5" y="0"/>
                    </a:cubicBezTo>
                    <a:cubicBezTo>
                      <a:pt x="2" y="0"/>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6" name="Freeform 1610"/>
              <p:cNvSpPr/>
              <p:nvPr/>
            </p:nvSpPr>
            <p:spPr bwMode="auto">
              <a:xfrm>
                <a:off x="5017" y="1093"/>
                <a:ext cx="4" cy="3"/>
              </a:xfrm>
              <a:custGeom>
                <a:avLst/>
                <a:gdLst>
                  <a:gd name="T0" fmla="*/ 5 w 6"/>
                  <a:gd name="T1" fmla="*/ 5 h 5"/>
                  <a:gd name="T2" fmla="*/ 4 w 6"/>
                  <a:gd name="T3" fmla="*/ 2 h 5"/>
                  <a:gd name="T4" fmla="*/ 5 w 6"/>
                  <a:gd name="T5" fmla="*/ 5 h 5"/>
                </a:gdLst>
                <a:ahLst/>
                <a:cxnLst>
                  <a:cxn ang="0">
                    <a:pos x="T0" y="T1"/>
                  </a:cxn>
                  <a:cxn ang="0">
                    <a:pos x="T2" y="T3"/>
                  </a:cxn>
                  <a:cxn ang="0">
                    <a:pos x="T4" y="T5"/>
                  </a:cxn>
                </a:cxnLst>
                <a:rect l="0" t="0" r="r" b="b"/>
                <a:pathLst>
                  <a:path w="6" h="5">
                    <a:moveTo>
                      <a:pt x="5" y="5"/>
                    </a:moveTo>
                    <a:cubicBezTo>
                      <a:pt x="6" y="4"/>
                      <a:pt x="3" y="3"/>
                      <a:pt x="4" y="2"/>
                    </a:cubicBezTo>
                    <a:cubicBezTo>
                      <a:pt x="0" y="0"/>
                      <a:pt x="1" y="3"/>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7" name="Freeform 1611"/>
              <p:cNvSpPr/>
              <p:nvPr/>
            </p:nvSpPr>
            <p:spPr bwMode="auto">
              <a:xfrm>
                <a:off x="5133" y="1121"/>
                <a:ext cx="3" cy="4"/>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2" y="5"/>
                      <a:pt x="3" y="4"/>
                      <a:pt x="4" y="3"/>
                    </a:cubicBezTo>
                    <a:cubicBezTo>
                      <a:pt x="4" y="2"/>
                      <a:pt x="5" y="0"/>
                      <a:pt x="4" y="0"/>
                    </a:cubicBezTo>
                    <a:cubicBezTo>
                      <a:pt x="2" y="0"/>
                      <a:pt x="2"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8" name="Freeform 1612"/>
              <p:cNvSpPr/>
              <p:nvPr/>
            </p:nvSpPr>
            <p:spPr bwMode="auto">
              <a:xfrm>
                <a:off x="5135" y="1112"/>
                <a:ext cx="3" cy="6"/>
              </a:xfrm>
              <a:custGeom>
                <a:avLst/>
                <a:gdLst>
                  <a:gd name="T0" fmla="*/ 0 w 5"/>
                  <a:gd name="T1" fmla="*/ 9 h 9"/>
                  <a:gd name="T2" fmla="*/ 3 w 5"/>
                  <a:gd name="T3" fmla="*/ 5 h 9"/>
                  <a:gd name="T4" fmla="*/ 4 w 5"/>
                  <a:gd name="T5" fmla="*/ 3 h 9"/>
                  <a:gd name="T6" fmla="*/ 5 w 5"/>
                  <a:gd name="T7" fmla="*/ 0 h 9"/>
                  <a:gd name="T8" fmla="*/ 0 w 5"/>
                  <a:gd name="T9" fmla="*/ 9 h 9"/>
                </a:gdLst>
                <a:ahLst/>
                <a:cxnLst>
                  <a:cxn ang="0">
                    <a:pos x="T0" y="T1"/>
                  </a:cxn>
                  <a:cxn ang="0">
                    <a:pos x="T2" y="T3"/>
                  </a:cxn>
                  <a:cxn ang="0">
                    <a:pos x="T4" y="T5"/>
                  </a:cxn>
                  <a:cxn ang="0">
                    <a:pos x="T6" y="T7"/>
                  </a:cxn>
                  <a:cxn ang="0">
                    <a:pos x="T8" y="T9"/>
                  </a:cxn>
                </a:cxnLst>
                <a:rect l="0" t="0" r="r" b="b"/>
                <a:pathLst>
                  <a:path w="5" h="9">
                    <a:moveTo>
                      <a:pt x="0" y="9"/>
                    </a:moveTo>
                    <a:cubicBezTo>
                      <a:pt x="2" y="9"/>
                      <a:pt x="3" y="7"/>
                      <a:pt x="3" y="5"/>
                    </a:cubicBezTo>
                    <a:cubicBezTo>
                      <a:pt x="3" y="4"/>
                      <a:pt x="3" y="3"/>
                      <a:pt x="4" y="3"/>
                    </a:cubicBezTo>
                    <a:cubicBezTo>
                      <a:pt x="4" y="2"/>
                      <a:pt x="5" y="1"/>
                      <a:pt x="5" y="0"/>
                    </a:cubicBezTo>
                    <a:cubicBezTo>
                      <a:pt x="1" y="0"/>
                      <a:pt x="0" y="7"/>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9" name="Freeform 1613"/>
              <p:cNvSpPr/>
              <p:nvPr/>
            </p:nvSpPr>
            <p:spPr bwMode="auto">
              <a:xfrm>
                <a:off x="5014" y="1079"/>
                <a:ext cx="5" cy="2"/>
              </a:xfrm>
              <a:custGeom>
                <a:avLst/>
                <a:gdLst>
                  <a:gd name="T0" fmla="*/ 4 w 7"/>
                  <a:gd name="T1" fmla="*/ 3 h 3"/>
                  <a:gd name="T2" fmla="*/ 0 w 7"/>
                  <a:gd name="T3" fmla="*/ 0 h 3"/>
                  <a:gd name="T4" fmla="*/ 4 w 7"/>
                  <a:gd name="T5" fmla="*/ 3 h 3"/>
                </a:gdLst>
                <a:ahLst/>
                <a:cxnLst>
                  <a:cxn ang="0">
                    <a:pos x="T0" y="T1"/>
                  </a:cxn>
                  <a:cxn ang="0">
                    <a:pos x="T2" y="T3"/>
                  </a:cxn>
                  <a:cxn ang="0">
                    <a:pos x="T4" y="T5"/>
                  </a:cxn>
                </a:cxnLst>
                <a:rect l="0" t="0" r="r" b="b"/>
                <a:pathLst>
                  <a:path w="7" h="3">
                    <a:moveTo>
                      <a:pt x="4" y="3"/>
                    </a:moveTo>
                    <a:cubicBezTo>
                      <a:pt x="7" y="3"/>
                      <a:pt x="6" y="1"/>
                      <a:pt x="0" y="0"/>
                    </a:cubicBezTo>
                    <a:cubicBezTo>
                      <a:pt x="0" y="1"/>
                      <a:pt x="6"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0" name="Freeform 1614"/>
              <p:cNvSpPr/>
              <p:nvPr/>
            </p:nvSpPr>
            <p:spPr bwMode="auto">
              <a:xfrm>
                <a:off x="5130" y="1100"/>
                <a:ext cx="5" cy="5"/>
              </a:xfrm>
              <a:custGeom>
                <a:avLst/>
                <a:gdLst>
                  <a:gd name="T0" fmla="*/ 2 w 7"/>
                  <a:gd name="T1" fmla="*/ 7 h 7"/>
                  <a:gd name="T2" fmla="*/ 6 w 7"/>
                  <a:gd name="T3" fmla="*/ 5 h 7"/>
                  <a:gd name="T4" fmla="*/ 6 w 7"/>
                  <a:gd name="T5" fmla="*/ 4 h 7"/>
                  <a:gd name="T6" fmla="*/ 6 w 7"/>
                  <a:gd name="T7" fmla="*/ 4 h 7"/>
                  <a:gd name="T8" fmla="*/ 6 w 7"/>
                  <a:gd name="T9" fmla="*/ 4 h 7"/>
                  <a:gd name="T10" fmla="*/ 6 w 7"/>
                  <a:gd name="T11" fmla="*/ 4 h 7"/>
                  <a:gd name="T12" fmla="*/ 6 w 7"/>
                  <a:gd name="T13" fmla="*/ 5 h 7"/>
                  <a:gd name="T14" fmla="*/ 6 w 7"/>
                  <a:gd name="T15" fmla="*/ 5 h 7"/>
                  <a:gd name="T16" fmla="*/ 6 w 7"/>
                  <a:gd name="T17" fmla="*/ 5 h 7"/>
                  <a:gd name="T18" fmla="*/ 6 w 7"/>
                  <a:gd name="T19" fmla="*/ 5 h 7"/>
                  <a:gd name="T20" fmla="*/ 6 w 7"/>
                  <a:gd name="T21" fmla="*/ 5 h 7"/>
                  <a:gd name="T22" fmla="*/ 6 w 7"/>
                  <a:gd name="T23" fmla="*/ 4 h 7"/>
                  <a:gd name="T24" fmla="*/ 6 w 7"/>
                  <a:gd name="T25" fmla="*/ 4 h 7"/>
                  <a:gd name="T26" fmla="*/ 7 w 7"/>
                  <a:gd name="T27" fmla="*/ 1 h 7"/>
                  <a:gd name="T28" fmla="*/ 1 w 7"/>
                  <a:gd name="T29" fmla="*/ 3 h 7"/>
                  <a:gd name="T30" fmla="*/ 0 w 7"/>
                  <a:gd name="T31" fmla="*/ 4 h 7"/>
                  <a:gd name="T32" fmla="*/ 0 w 7"/>
                  <a:gd name="T33" fmla="*/ 4 h 7"/>
                  <a:gd name="T34" fmla="*/ 0 w 7"/>
                  <a:gd name="T35" fmla="*/ 4 h 7"/>
                  <a:gd name="T36" fmla="*/ 0 w 7"/>
                  <a:gd name="T37" fmla="*/ 4 h 7"/>
                  <a:gd name="T38" fmla="*/ 0 w 7"/>
                  <a:gd name="T39" fmla="*/ 4 h 7"/>
                  <a:gd name="T40" fmla="*/ 0 w 7"/>
                  <a:gd name="T41" fmla="*/ 4 h 7"/>
                  <a:gd name="T42" fmla="*/ 0 w 7"/>
                  <a:gd name="T43" fmla="*/ 3 h 7"/>
                  <a:gd name="T44" fmla="*/ 0 w 7"/>
                  <a:gd name="T45" fmla="*/ 3 h 7"/>
                  <a:gd name="T46" fmla="*/ 0 w 7"/>
                  <a:gd name="T47" fmla="*/ 3 h 7"/>
                  <a:gd name="T48" fmla="*/ 0 w 7"/>
                  <a:gd name="T49" fmla="*/ 3 h 7"/>
                  <a:gd name="T50" fmla="*/ 0 w 7"/>
                  <a:gd name="T51" fmla="*/ 3 h 7"/>
                  <a:gd name="T52" fmla="*/ 1 w 7"/>
                  <a:gd name="T53" fmla="*/ 4 h 7"/>
                  <a:gd name="T54" fmla="*/ 2 w 7"/>
                  <a:gd name="T5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 h="7">
                    <a:moveTo>
                      <a:pt x="2" y="7"/>
                    </a:moveTo>
                    <a:cubicBezTo>
                      <a:pt x="4" y="7"/>
                      <a:pt x="5" y="6"/>
                      <a:pt x="6" y="5"/>
                    </a:cubicBezTo>
                    <a:cubicBezTo>
                      <a:pt x="6" y="5"/>
                      <a:pt x="6" y="4"/>
                      <a:pt x="6" y="4"/>
                    </a:cubicBezTo>
                    <a:cubicBezTo>
                      <a:pt x="6" y="4"/>
                      <a:pt x="6" y="4"/>
                      <a:pt x="6" y="4"/>
                    </a:cubicBezTo>
                    <a:cubicBezTo>
                      <a:pt x="6" y="4"/>
                      <a:pt x="6" y="4"/>
                      <a:pt x="6" y="4"/>
                    </a:cubicBezTo>
                    <a:cubicBezTo>
                      <a:pt x="6" y="4"/>
                      <a:pt x="6" y="4"/>
                      <a:pt x="6" y="4"/>
                    </a:cubicBezTo>
                    <a:cubicBezTo>
                      <a:pt x="7" y="3"/>
                      <a:pt x="6" y="5"/>
                      <a:pt x="6" y="5"/>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7" y="3"/>
                      <a:pt x="7" y="2"/>
                      <a:pt x="7" y="1"/>
                    </a:cubicBezTo>
                    <a:cubicBezTo>
                      <a:pt x="4" y="0"/>
                      <a:pt x="4" y="6"/>
                      <a:pt x="1" y="3"/>
                    </a:cubicBezTo>
                    <a:cubicBezTo>
                      <a:pt x="0" y="3"/>
                      <a:pt x="0" y="3"/>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3"/>
                      <a:pt x="0" y="5"/>
                      <a:pt x="0" y="3"/>
                    </a:cubicBezTo>
                    <a:cubicBezTo>
                      <a:pt x="0" y="3"/>
                      <a:pt x="0" y="3"/>
                      <a:pt x="0" y="3"/>
                    </a:cubicBezTo>
                    <a:cubicBezTo>
                      <a:pt x="0" y="3"/>
                      <a:pt x="0" y="3"/>
                      <a:pt x="0" y="3"/>
                    </a:cubicBezTo>
                    <a:cubicBezTo>
                      <a:pt x="0" y="3"/>
                      <a:pt x="0" y="3"/>
                      <a:pt x="0" y="3"/>
                    </a:cubicBezTo>
                    <a:cubicBezTo>
                      <a:pt x="0" y="3"/>
                      <a:pt x="0" y="3"/>
                      <a:pt x="0" y="3"/>
                    </a:cubicBezTo>
                    <a:cubicBezTo>
                      <a:pt x="0" y="3"/>
                      <a:pt x="1" y="3"/>
                      <a:pt x="1" y="4"/>
                    </a:cubicBezTo>
                    <a:cubicBezTo>
                      <a:pt x="1" y="5"/>
                      <a:pt x="2"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1" name="Freeform 1615"/>
              <p:cNvSpPr/>
              <p:nvPr/>
            </p:nvSpPr>
            <p:spPr bwMode="auto">
              <a:xfrm>
                <a:off x="5132" y="1095"/>
                <a:ext cx="5" cy="5"/>
              </a:xfrm>
              <a:custGeom>
                <a:avLst/>
                <a:gdLst>
                  <a:gd name="T0" fmla="*/ 7 w 7"/>
                  <a:gd name="T1" fmla="*/ 2 h 7"/>
                  <a:gd name="T2" fmla="*/ 1 w 7"/>
                  <a:gd name="T3" fmla="*/ 2 h 7"/>
                  <a:gd name="T4" fmla="*/ 4 w 7"/>
                  <a:gd name="T5" fmla="*/ 7 h 7"/>
                  <a:gd name="T6" fmla="*/ 4 w 7"/>
                  <a:gd name="T7" fmla="*/ 4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cubicBezTo>
                      <a:pt x="4" y="0"/>
                      <a:pt x="4" y="2"/>
                      <a:pt x="1" y="2"/>
                    </a:cubicBezTo>
                    <a:cubicBezTo>
                      <a:pt x="2" y="4"/>
                      <a:pt x="0" y="6"/>
                      <a:pt x="4" y="7"/>
                    </a:cubicBezTo>
                    <a:cubicBezTo>
                      <a:pt x="4" y="6"/>
                      <a:pt x="3" y="5"/>
                      <a:pt x="4" y="4"/>
                    </a:cubicBezTo>
                    <a:cubicBezTo>
                      <a:pt x="5" y="3"/>
                      <a:pt x="7"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2" name="Freeform 1616"/>
              <p:cNvSpPr/>
              <p:nvPr/>
            </p:nvSpPr>
            <p:spPr bwMode="auto">
              <a:xfrm>
                <a:off x="5135" y="1092"/>
                <a:ext cx="4" cy="5"/>
              </a:xfrm>
              <a:custGeom>
                <a:avLst/>
                <a:gdLst>
                  <a:gd name="T0" fmla="*/ 3 w 5"/>
                  <a:gd name="T1" fmla="*/ 8 h 8"/>
                  <a:gd name="T2" fmla="*/ 3 w 5"/>
                  <a:gd name="T3" fmla="*/ 4 h 8"/>
                  <a:gd name="T4" fmla="*/ 3 w 5"/>
                  <a:gd name="T5" fmla="*/ 2 h 8"/>
                  <a:gd name="T6" fmla="*/ 3 w 5"/>
                  <a:gd name="T7" fmla="*/ 1 h 8"/>
                  <a:gd name="T8" fmla="*/ 4 w 5"/>
                  <a:gd name="T9" fmla="*/ 0 h 8"/>
                  <a:gd name="T10" fmla="*/ 2 w 5"/>
                  <a:gd name="T11" fmla="*/ 0 h 8"/>
                  <a:gd name="T12" fmla="*/ 1 w 5"/>
                  <a:gd name="T13" fmla="*/ 1 h 8"/>
                  <a:gd name="T14" fmla="*/ 0 w 5"/>
                  <a:gd name="T15" fmla="*/ 3 h 8"/>
                  <a:gd name="T16" fmla="*/ 3 w 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3" y="8"/>
                    </a:moveTo>
                    <a:cubicBezTo>
                      <a:pt x="5" y="7"/>
                      <a:pt x="4" y="6"/>
                      <a:pt x="3" y="4"/>
                    </a:cubicBezTo>
                    <a:cubicBezTo>
                      <a:pt x="3" y="4"/>
                      <a:pt x="3" y="3"/>
                      <a:pt x="3" y="2"/>
                    </a:cubicBezTo>
                    <a:cubicBezTo>
                      <a:pt x="3" y="2"/>
                      <a:pt x="3" y="1"/>
                      <a:pt x="3" y="1"/>
                    </a:cubicBezTo>
                    <a:cubicBezTo>
                      <a:pt x="3" y="1"/>
                      <a:pt x="4" y="0"/>
                      <a:pt x="4" y="0"/>
                    </a:cubicBezTo>
                    <a:cubicBezTo>
                      <a:pt x="4" y="0"/>
                      <a:pt x="3" y="0"/>
                      <a:pt x="2" y="0"/>
                    </a:cubicBezTo>
                    <a:cubicBezTo>
                      <a:pt x="2" y="0"/>
                      <a:pt x="1" y="1"/>
                      <a:pt x="1" y="1"/>
                    </a:cubicBezTo>
                    <a:cubicBezTo>
                      <a:pt x="0" y="1"/>
                      <a:pt x="0" y="2"/>
                      <a:pt x="0"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3" name="Freeform 1617"/>
              <p:cNvSpPr/>
              <p:nvPr/>
            </p:nvSpPr>
            <p:spPr bwMode="auto">
              <a:xfrm>
                <a:off x="5283" y="1105"/>
                <a:ext cx="5" cy="6"/>
              </a:xfrm>
              <a:custGeom>
                <a:avLst/>
                <a:gdLst>
                  <a:gd name="T0" fmla="*/ 3 w 8"/>
                  <a:gd name="T1" fmla="*/ 7 h 8"/>
                  <a:gd name="T2" fmla="*/ 4 w 8"/>
                  <a:gd name="T3" fmla="*/ 0 h 8"/>
                  <a:gd name="T4" fmla="*/ 3 w 8"/>
                  <a:gd name="T5" fmla="*/ 7 h 8"/>
                </a:gdLst>
                <a:ahLst/>
                <a:cxnLst>
                  <a:cxn ang="0">
                    <a:pos x="T0" y="T1"/>
                  </a:cxn>
                  <a:cxn ang="0">
                    <a:pos x="T2" y="T3"/>
                  </a:cxn>
                  <a:cxn ang="0">
                    <a:pos x="T4" y="T5"/>
                  </a:cxn>
                </a:cxnLst>
                <a:rect l="0" t="0" r="r" b="b"/>
                <a:pathLst>
                  <a:path w="8" h="8">
                    <a:moveTo>
                      <a:pt x="3" y="7"/>
                    </a:moveTo>
                    <a:cubicBezTo>
                      <a:pt x="8" y="8"/>
                      <a:pt x="6" y="0"/>
                      <a:pt x="4" y="0"/>
                    </a:cubicBezTo>
                    <a:cubicBezTo>
                      <a:pt x="0" y="0"/>
                      <a:pt x="5" y="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4" name="Freeform 1618"/>
              <p:cNvSpPr/>
              <p:nvPr/>
            </p:nvSpPr>
            <p:spPr bwMode="auto">
              <a:xfrm>
                <a:off x="5214" y="1080"/>
                <a:ext cx="4" cy="5"/>
              </a:xfrm>
              <a:custGeom>
                <a:avLst/>
                <a:gdLst>
                  <a:gd name="T0" fmla="*/ 1 w 6"/>
                  <a:gd name="T1" fmla="*/ 6 h 7"/>
                  <a:gd name="T2" fmla="*/ 0 w 6"/>
                  <a:gd name="T3" fmla="*/ 1 h 7"/>
                  <a:gd name="T4" fmla="*/ 1 w 6"/>
                  <a:gd name="T5" fmla="*/ 6 h 7"/>
                </a:gdLst>
                <a:ahLst/>
                <a:cxnLst>
                  <a:cxn ang="0">
                    <a:pos x="T0" y="T1"/>
                  </a:cxn>
                  <a:cxn ang="0">
                    <a:pos x="T2" y="T3"/>
                  </a:cxn>
                  <a:cxn ang="0">
                    <a:pos x="T4" y="T5"/>
                  </a:cxn>
                </a:cxnLst>
                <a:rect l="0" t="0" r="r" b="b"/>
                <a:pathLst>
                  <a:path w="6" h="7">
                    <a:moveTo>
                      <a:pt x="1" y="6"/>
                    </a:moveTo>
                    <a:cubicBezTo>
                      <a:pt x="6" y="7"/>
                      <a:pt x="4" y="0"/>
                      <a:pt x="0" y="1"/>
                    </a:cubicBezTo>
                    <a:cubicBezTo>
                      <a:pt x="1" y="2"/>
                      <a:pt x="2"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5" name="Freeform 1619"/>
              <p:cNvSpPr/>
              <p:nvPr/>
            </p:nvSpPr>
            <p:spPr bwMode="auto">
              <a:xfrm>
                <a:off x="5256" y="1067"/>
                <a:ext cx="4" cy="5"/>
              </a:xfrm>
              <a:custGeom>
                <a:avLst/>
                <a:gdLst>
                  <a:gd name="T0" fmla="*/ 2 w 6"/>
                  <a:gd name="T1" fmla="*/ 8 h 8"/>
                  <a:gd name="T2" fmla="*/ 3 w 6"/>
                  <a:gd name="T3" fmla="*/ 0 h 8"/>
                  <a:gd name="T4" fmla="*/ 2 w 6"/>
                  <a:gd name="T5" fmla="*/ 8 h 8"/>
                </a:gdLst>
                <a:ahLst/>
                <a:cxnLst>
                  <a:cxn ang="0">
                    <a:pos x="T0" y="T1"/>
                  </a:cxn>
                  <a:cxn ang="0">
                    <a:pos x="T2" y="T3"/>
                  </a:cxn>
                  <a:cxn ang="0">
                    <a:pos x="T4" y="T5"/>
                  </a:cxn>
                </a:cxnLst>
                <a:rect l="0" t="0" r="r" b="b"/>
                <a:pathLst>
                  <a:path w="6" h="8">
                    <a:moveTo>
                      <a:pt x="2" y="8"/>
                    </a:moveTo>
                    <a:cubicBezTo>
                      <a:pt x="4" y="6"/>
                      <a:pt x="6" y="2"/>
                      <a:pt x="3" y="0"/>
                    </a:cubicBezTo>
                    <a:cubicBezTo>
                      <a:pt x="0" y="0"/>
                      <a:pt x="3"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6" name="Freeform 1620"/>
              <p:cNvSpPr/>
              <p:nvPr/>
            </p:nvSpPr>
            <p:spPr bwMode="auto">
              <a:xfrm>
                <a:off x="5410" y="1053"/>
                <a:ext cx="3" cy="6"/>
              </a:xfrm>
              <a:custGeom>
                <a:avLst/>
                <a:gdLst>
                  <a:gd name="T0" fmla="*/ 3 w 5"/>
                  <a:gd name="T1" fmla="*/ 9 h 9"/>
                  <a:gd name="T2" fmla="*/ 5 w 5"/>
                  <a:gd name="T3" fmla="*/ 2 h 9"/>
                  <a:gd name="T4" fmla="*/ 0 w 5"/>
                  <a:gd name="T5" fmla="*/ 0 h 9"/>
                  <a:gd name="T6" fmla="*/ 0 w 5"/>
                  <a:gd name="T7" fmla="*/ 5 h 9"/>
                  <a:gd name="T8" fmla="*/ 3 w 5"/>
                  <a:gd name="T9" fmla="*/ 9 h 9"/>
                </a:gdLst>
                <a:ahLst/>
                <a:cxnLst>
                  <a:cxn ang="0">
                    <a:pos x="T0" y="T1"/>
                  </a:cxn>
                  <a:cxn ang="0">
                    <a:pos x="T2" y="T3"/>
                  </a:cxn>
                  <a:cxn ang="0">
                    <a:pos x="T4" y="T5"/>
                  </a:cxn>
                  <a:cxn ang="0">
                    <a:pos x="T6" y="T7"/>
                  </a:cxn>
                  <a:cxn ang="0">
                    <a:pos x="T8" y="T9"/>
                  </a:cxn>
                </a:cxnLst>
                <a:rect l="0" t="0" r="r" b="b"/>
                <a:pathLst>
                  <a:path w="5" h="9">
                    <a:moveTo>
                      <a:pt x="3" y="9"/>
                    </a:moveTo>
                    <a:cubicBezTo>
                      <a:pt x="4" y="8"/>
                      <a:pt x="5" y="5"/>
                      <a:pt x="5" y="2"/>
                    </a:cubicBezTo>
                    <a:cubicBezTo>
                      <a:pt x="3" y="2"/>
                      <a:pt x="2" y="0"/>
                      <a:pt x="0" y="0"/>
                    </a:cubicBezTo>
                    <a:cubicBezTo>
                      <a:pt x="0" y="2"/>
                      <a:pt x="0" y="4"/>
                      <a:pt x="0" y="5"/>
                    </a:cubicBezTo>
                    <a:cubicBezTo>
                      <a:pt x="2" y="3"/>
                      <a:pt x="3"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7" name="Freeform 1621"/>
              <p:cNvSpPr/>
              <p:nvPr/>
            </p:nvSpPr>
            <p:spPr bwMode="auto">
              <a:xfrm>
                <a:off x="5161" y="1013"/>
                <a:ext cx="7" cy="23"/>
              </a:xfrm>
              <a:custGeom>
                <a:avLst/>
                <a:gdLst>
                  <a:gd name="T0" fmla="*/ 10 w 11"/>
                  <a:gd name="T1" fmla="*/ 34 h 34"/>
                  <a:gd name="T2" fmla="*/ 11 w 11"/>
                  <a:gd name="T3" fmla="*/ 26 h 34"/>
                  <a:gd name="T4" fmla="*/ 9 w 11"/>
                  <a:gd name="T5" fmla="*/ 18 h 34"/>
                  <a:gd name="T6" fmla="*/ 7 w 11"/>
                  <a:gd name="T7" fmla="*/ 9 h 34"/>
                  <a:gd name="T8" fmla="*/ 4 w 11"/>
                  <a:gd name="T9" fmla="*/ 0 h 34"/>
                  <a:gd name="T10" fmla="*/ 1 w 11"/>
                  <a:gd name="T11" fmla="*/ 10 h 34"/>
                  <a:gd name="T12" fmla="*/ 4 w 11"/>
                  <a:gd name="T13" fmla="*/ 18 h 34"/>
                  <a:gd name="T14" fmla="*/ 9 w 11"/>
                  <a:gd name="T15" fmla="*/ 26 h 34"/>
                  <a:gd name="T16" fmla="*/ 10 w 1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4">
                    <a:moveTo>
                      <a:pt x="10" y="34"/>
                    </a:moveTo>
                    <a:cubicBezTo>
                      <a:pt x="11" y="32"/>
                      <a:pt x="11" y="29"/>
                      <a:pt x="11" y="26"/>
                    </a:cubicBezTo>
                    <a:cubicBezTo>
                      <a:pt x="11" y="23"/>
                      <a:pt x="10" y="20"/>
                      <a:pt x="9" y="18"/>
                    </a:cubicBezTo>
                    <a:cubicBezTo>
                      <a:pt x="8" y="15"/>
                      <a:pt x="7" y="12"/>
                      <a:pt x="7" y="9"/>
                    </a:cubicBezTo>
                    <a:cubicBezTo>
                      <a:pt x="6" y="6"/>
                      <a:pt x="5" y="3"/>
                      <a:pt x="4" y="0"/>
                    </a:cubicBezTo>
                    <a:cubicBezTo>
                      <a:pt x="1" y="4"/>
                      <a:pt x="0" y="7"/>
                      <a:pt x="1" y="10"/>
                    </a:cubicBezTo>
                    <a:cubicBezTo>
                      <a:pt x="1" y="13"/>
                      <a:pt x="2" y="15"/>
                      <a:pt x="4" y="18"/>
                    </a:cubicBezTo>
                    <a:cubicBezTo>
                      <a:pt x="6" y="21"/>
                      <a:pt x="8" y="23"/>
                      <a:pt x="9" y="26"/>
                    </a:cubicBezTo>
                    <a:cubicBezTo>
                      <a:pt x="10" y="29"/>
                      <a:pt x="11" y="32"/>
                      <a:pt x="10"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8" name="Freeform 1622"/>
              <p:cNvSpPr/>
              <p:nvPr/>
            </p:nvSpPr>
            <p:spPr bwMode="auto">
              <a:xfrm>
                <a:off x="5319" y="1013"/>
                <a:ext cx="4" cy="6"/>
              </a:xfrm>
              <a:custGeom>
                <a:avLst/>
                <a:gdLst>
                  <a:gd name="T0" fmla="*/ 1 w 6"/>
                  <a:gd name="T1" fmla="*/ 9 h 9"/>
                  <a:gd name="T2" fmla="*/ 0 w 6"/>
                  <a:gd name="T3" fmla="*/ 2 h 9"/>
                  <a:gd name="T4" fmla="*/ 1 w 6"/>
                  <a:gd name="T5" fmla="*/ 9 h 9"/>
                </a:gdLst>
                <a:ahLst/>
                <a:cxnLst>
                  <a:cxn ang="0">
                    <a:pos x="T0" y="T1"/>
                  </a:cxn>
                  <a:cxn ang="0">
                    <a:pos x="T2" y="T3"/>
                  </a:cxn>
                  <a:cxn ang="0">
                    <a:pos x="T4" y="T5"/>
                  </a:cxn>
                </a:cxnLst>
                <a:rect l="0" t="0" r="r" b="b"/>
                <a:pathLst>
                  <a:path w="6" h="9">
                    <a:moveTo>
                      <a:pt x="1" y="9"/>
                    </a:moveTo>
                    <a:cubicBezTo>
                      <a:pt x="6" y="9"/>
                      <a:pt x="6" y="0"/>
                      <a:pt x="0" y="2"/>
                    </a:cubicBezTo>
                    <a:cubicBezTo>
                      <a:pt x="1" y="4"/>
                      <a:pt x="1" y="6"/>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9" name="Freeform 1623"/>
              <p:cNvSpPr/>
              <p:nvPr/>
            </p:nvSpPr>
            <p:spPr bwMode="auto">
              <a:xfrm>
                <a:off x="5354" y="1001"/>
                <a:ext cx="5" cy="7"/>
              </a:xfrm>
              <a:custGeom>
                <a:avLst/>
                <a:gdLst>
                  <a:gd name="T0" fmla="*/ 5 w 8"/>
                  <a:gd name="T1" fmla="*/ 10 h 10"/>
                  <a:gd name="T2" fmla="*/ 4 w 8"/>
                  <a:gd name="T3" fmla="*/ 0 h 10"/>
                  <a:gd name="T4" fmla="*/ 5 w 8"/>
                  <a:gd name="T5" fmla="*/ 10 h 10"/>
                </a:gdLst>
                <a:ahLst/>
                <a:cxnLst>
                  <a:cxn ang="0">
                    <a:pos x="T0" y="T1"/>
                  </a:cxn>
                  <a:cxn ang="0">
                    <a:pos x="T2" y="T3"/>
                  </a:cxn>
                  <a:cxn ang="0">
                    <a:pos x="T4" y="T5"/>
                  </a:cxn>
                </a:cxnLst>
                <a:rect l="0" t="0" r="r" b="b"/>
                <a:pathLst>
                  <a:path w="8" h="10">
                    <a:moveTo>
                      <a:pt x="5" y="10"/>
                    </a:moveTo>
                    <a:cubicBezTo>
                      <a:pt x="8" y="9"/>
                      <a:pt x="5" y="1"/>
                      <a:pt x="4" y="0"/>
                    </a:cubicBezTo>
                    <a:cubicBezTo>
                      <a:pt x="0" y="2"/>
                      <a:pt x="6" y="6"/>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0" name="Freeform 1624"/>
              <p:cNvSpPr/>
              <p:nvPr/>
            </p:nvSpPr>
            <p:spPr bwMode="auto">
              <a:xfrm>
                <a:off x="5316" y="995"/>
                <a:ext cx="4" cy="6"/>
              </a:xfrm>
              <a:custGeom>
                <a:avLst/>
                <a:gdLst>
                  <a:gd name="T0" fmla="*/ 4 w 6"/>
                  <a:gd name="T1" fmla="*/ 10 h 10"/>
                  <a:gd name="T2" fmla="*/ 5 w 6"/>
                  <a:gd name="T3" fmla="*/ 0 h 10"/>
                  <a:gd name="T4" fmla="*/ 4 w 6"/>
                  <a:gd name="T5" fmla="*/ 10 h 10"/>
                </a:gdLst>
                <a:ahLst/>
                <a:cxnLst>
                  <a:cxn ang="0">
                    <a:pos x="T0" y="T1"/>
                  </a:cxn>
                  <a:cxn ang="0">
                    <a:pos x="T2" y="T3"/>
                  </a:cxn>
                  <a:cxn ang="0">
                    <a:pos x="T4" y="T5"/>
                  </a:cxn>
                </a:cxnLst>
                <a:rect l="0" t="0" r="r" b="b"/>
                <a:pathLst>
                  <a:path w="6" h="10">
                    <a:moveTo>
                      <a:pt x="4" y="10"/>
                    </a:moveTo>
                    <a:cubicBezTo>
                      <a:pt x="6" y="8"/>
                      <a:pt x="6" y="4"/>
                      <a:pt x="5" y="0"/>
                    </a:cubicBezTo>
                    <a:cubicBezTo>
                      <a:pt x="0" y="0"/>
                      <a:pt x="5" y="7"/>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1" name="Freeform 1625"/>
              <p:cNvSpPr/>
              <p:nvPr/>
            </p:nvSpPr>
            <p:spPr bwMode="auto">
              <a:xfrm>
                <a:off x="5326" y="982"/>
                <a:ext cx="4" cy="7"/>
              </a:xfrm>
              <a:custGeom>
                <a:avLst/>
                <a:gdLst>
                  <a:gd name="T0" fmla="*/ 2 w 6"/>
                  <a:gd name="T1" fmla="*/ 8 h 11"/>
                  <a:gd name="T2" fmla="*/ 5 w 6"/>
                  <a:gd name="T3" fmla="*/ 6 h 11"/>
                  <a:gd name="T4" fmla="*/ 1 w 6"/>
                  <a:gd name="T5" fmla="*/ 1 h 11"/>
                  <a:gd name="T6" fmla="*/ 2 w 6"/>
                  <a:gd name="T7" fmla="*/ 8 h 11"/>
                </a:gdLst>
                <a:ahLst/>
                <a:cxnLst>
                  <a:cxn ang="0">
                    <a:pos x="T0" y="T1"/>
                  </a:cxn>
                  <a:cxn ang="0">
                    <a:pos x="T2" y="T3"/>
                  </a:cxn>
                  <a:cxn ang="0">
                    <a:pos x="T4" y="T5"/>
                  </a:cxn>
                  <a:cxn ang="0">
                    <a:pos x="T6" y="T7"/>
                  </a:cxn>
                </a:cxnLst>
                <a:rect l="0" t="0" r="r" b="b"/>
                <a:pathLst>
                  <a:path w="6" h="11">
                    <a:moveTo>
                      <a:pt x="2" y="8"/>
                    </a:moveTo>
                    <a:cubicBezTo>
                      <a:pt x="4" y="11"/>
                      <a:pt x="5" y="9"/>
                      <a:pt x="5" y="6"/>
                    </a:cubicBezTo>
                    <a:cubicBezTo>
                      <a:pt x="4" y="3"/>
                      <a:pt x="3" y="0"/>
                      <a:pt x="1" y="1"/>
                    </a:cubicBezTo>
                    <a:cubicBezTo>
                      <a:pt x="0" y="5"/>
                      <a:pt x="6" y="7"/>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2" name="Freeform 1626"/>
              <p:cNvSpPr/>
              <p:nvPr/>
            </p:nvSpPr>
            <p:spPr bwMode="auto">
              <a:xfrm>
                <a:off x="5325" y="972"/>
                <a:ext cx="3" cy="9"/>
              </a:xfrm>
              <a:custGeom>
                <a:avLst/>
                <a:gdLst>
                  <a:gd name="T0" fmla="*/ 2 w 5"/>
                  <a:gd name="T1" fmla="*/ 14 h 14"/>
                  <a:gd name="T2" fmla="*/ 0 w 5"/>
                  <a:gd name="T3" fmla="*/ 2 h 14"/>
                  <a:gd name="T4" fmla="*/ 2 w 5"/>
                  <a:gd name="T5" fmla="*/ 14 h 14"/>
                </a:gdLst>
                <a:ahLst/>
                <a:cxnLst>
                  <a:cxn ang="0">
                    <a:pos x="T0" y="T1"/>
                  </a:cxn>
                  <a:cxn ang="0">
                    <a:pos x="T2" y="T3"/>
                  </a:cxn>
                  <a:cxn ang="0">
                    <a:pos x="T4" y="T5"/>
                  </a:cxn>
                </a:cxnLst>
                <a:rect l="0" t="0" r="r" b="b"/>
                <a:pathLst>
                  <a:path w="5" h="14">
                    <a:moveTo>
                      <a:pt x="2" y="14"/>
                    </a:moveTo>
                    <a:cubicBezTo>
                      <a:pt x="5" y="14"/>
                      <a:pt x="4" y="0"/>
                      <a:pt x="0" y="2"/>
                    </a:cubicBezTo>
                    <a:cubicBezTo>
                      <a:pt x="2" y="6"/>
                      <a:pt x="0" y="8"/>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3" name="Freeform 1627"/>
              <p:cNvSpPr/>
              <p:nvPr/>
            </p:nvSpPr>
            <p:spPr bwMode="auto">
              <a:xfrm>
                <a:off x="5158" y="1006"/>
                <a:ext cx="6" cy="7"/>
              </a:xfrm>
              <a:custGeom>
                <a:avLst/>
                <a:gdLst>
                  <a:gd name="T0" fmla="*/ 4 w 9"/>
                  <a:gd name="T1" fmla="*/ 10 h 10"/>
                  <a:gd name="T2" fmla="*/ 9 w 9"/>
                  <a:gd name="T3" fmla="*/ 3 h 10"/>
                  <a:gd name="T4" fmla="*/ 3 w 9"/>
                  <a:gd name="T5" fmla="*/ 1 h 10"/>
                  <a:gd name="T6" fmla="*/ 4 w 9"/>
                  <a:gd name="T7" fmla="*/ 10 h 10"/>
                </a:gdLst>
                <a:ahLst/>
                <a:cxnLst>
                  <a:cxn ang="0">
                    <a:pos x="T0" y="T1"/>
                  </a:cxn>
                  <a:cxn ang="0">
                    <a:pos x="T2" y="T3"/>
                  </a:cxn>
                  <a:cxn ang="0">
                    <a:pos x="T4" y="T5"/>
                  </a:cxn>
                  <a:cxn ang="0">
                    <a:pos x="T6" y="T7"/>
                  </a:cxn>
                </a:cxnLst>
                <a:rect l="0" t="0" r="r" b="b"/>
                <a:pathLst>
                  <a:path w="9" h="10">
                    <a:moveTo>
                      <a:pt x="4" y="10"/>
                    </a:moveTo>
                    <a:cubicBezTo>
                      <a:pt x="9" y="9"/>
                      <a:pt x="4" y="5"/>
                      <a:pt x="9" y="3"/>
                    </a:cubicBezTo>
                    <a:cubicBezTo>
                      <a:pt x="8" y="2"/>
                      <a:pt x="6" y="0"/>
                      <a:pt x="3" y="1"/>
                    </a:cubicBezTo>
                    <a:cubicBezTo>
                      <a:pt x="0" y="4"/>
                      <a:pt x="5" y="8"/>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4" name="Freeform 1628"/>
              <p:cNvSpPr/>
              <p:nvPr/>
            </p:nvSpPr>
            <p:spPr bwMode="auto">
              <a:xfrm>
                <a:off x="5196" y="990"/>
                <a:ext cx="5" cy="7"/>
              </a:xfrm>
              <a:custGeom>
                <a:avLst/>
                <a:gdLst>
                  <a:gd name="T0" fmla="*/ 3 w 8"/>
                  <a:gd name="T1" fmla="*/ 7 h 10"/>
                  <a:gd name="T2" fmla="*/ 4 w 8"/>
                  <a:gd name="T3" fmla="*/ 0 h 10"/>
                  <a:gd name="T4" fmla="*/ 3 w 8"/>
                  <a:gd name="T5" fmla="*/ 1 h 10"/>
                  <a:gd name="T6" fmla="*/ 0 w 8"/>
                  <a:gd name="T7" fmla="*/ 2 h 10"/>
                  <a:gd name="T8" fmla="*/ 3 w 8"/>
                  <a:gd name="T9" fmla="*/ 7 h 10"/>
                </a:gdLst>
                <a:ahLst/>
                <a:cxnLst>
                  <a:cxn ang="0">
                    <a:pos x="T0" y="T1"/>
                  </a:cxn>
                  <a:cxn ang="0">
                    <a:pos x="T2" y="T3"/>
                  </a:cxn>
                  <a:cxn ang="0">
                    <a:pos x="T4" y="T5"/>
                  </a:cxn>
                  <a:cxn ang="0">
                    <a:pos x="T6" y="T7"/>
                  </a:cxn>
                  <a:cxn ang="0">
                    <a:pos x="T8" y="T9"/>
                  </a:cxn>
                </a:cxnLst>
                <a:rect l="0" t="0" r="r" b="b"/>
                <a:pathLst>
                  <a:path w="8" h="10">
                    <a:moveTo>
                      <a:pt x="3" y="7"/>
                    </a:moveTo>
                    <a:cubicBezTo>
                      <a:pt x="8" y="10"/>
                      <a:pt x="4" y="2"/>
                      <a:pt x="4" y="0"/>
                    </a:cubicBezTo>
                    <a:cubicBezTo>
                      <a:pt x="3" y="0"/>
                      <a:pt x="3" y="1"/>
                      <a:pt x="3" y="1"/>
                    </a:cubicBezTo>
                    <a:cubicBezTo>
                      <a:pt x="2" y="2"/>
                      <a:pt x="1" y="2"/>
                      <a:pt x="0" y="2"/>
                    </a:cubicBezTo>
                    <a:cubicBezTo>
                      <a:pt x="0" y="4"/>
                      <a:pt x="6"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5" name="Freeform 1629"/>
              <p:cNvSpPr/>
              <p:nvPr/>
            </p:nvSpPr>
            <p:spPr bwMode="auto">
              <a:xfrm>
                <a:off x="5190" y="980"/>
                <a:ext cx="4" cy="5"/>
              </a:xfrm>
              <a:custGeom>
                <a:avLst/>
                <a:gdLst>
                  <a:gd name="T0" fmla="*/ 0 w 5"/>
                  <a:gd name="T1" fmla="*/ 8 h 8"/>
                  <a:gd name="T2" fmla="*/ 3 w 5"/>
                  <a:gd name="T3" fmla="*/ 0 h 8"/>
                  <a:gd name="T4" fmla="*/ 0 w 5"/>
                  <a:gd name="T5" fmla="*/ 8 h 8"/>
                </a:gdLst>
                <a:ahLst/>
                <a:cxnLst>
                  <a:cxn ang="0">
                    <a:pos x="T0" y="T1"/>
                  </a:cxn>
                  <a:cxn ang="0">
                    <a:pos x="T2" y="T3"/>
                  </a:cxn>
                  <a:cxn ang="0">
                    <a:pos x="T4" y="T5"/>
                  </a:cxn>
                </a:cxnLst>
                <a:rect l="0" t="0" r="r" b="b"/>
                <a:pathLst>
                  <a:path w="5" h="8">
                    <a:moveTo>
                      <a:pt x="0" y="8"/>
                    </a:moveTo>
                    <a:cubicBezTo>
                      <a:pt x="3" y="5"/>
                      <a:pt x="5" y="3"/>
                      <a:pt x="3" y="0"/>
                    </a:cubicBezTo>
                    <a:cubicBezTo>
                      <a:pt x="3" y="2"/>
                      <a:pt x="0"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6" name="Freeform 1630"/>
              <p:cNvSpPr/>
              <p:nvPr/>
            </p:nvSpPr>
            <p:spPr bwMode="auto">
              <a:xfrm>
                <a:off x="5269" y="949"/>
                <a:ext cx="4" cy="5"/>
              </a:xfrm>
              <a:custGeom>
                <a:avLst/>
                <a:gdLst>
                  <a:gd name="T0" fmla="*/ 4 w 5"/>
                  <a:gd name="T1" fmla="*/ 8 h 8"/>
                  <a:gd name="T2" fmla="*/ 4 w 5"/>
                  <a:gd name="T3" fmla="*/ 0 h 8"/>
                  <a:gd name="T4" fmla="*/ 4 w 5"/>
                  <a:gd name="T5" fmla="*/ 8 h 8"/>
                </a:gdLst>
                <a:ahLst/>
                <a:cxnLst>
                  <a:cxn ang="0">
                    <a:pos x="T0" y="T1"/>
                  </a:cxn>
                  <a:cxn ang="0">
                    <a:pos x="T2" y="T3"/>
                  </a:cxn>
                  <a:cxn ang="0">
                    <a:pos x="T4" y="T5"/>
                  </a:cxn>
                </a:cxnLst>
                <a:rect l="0" t="0" r="r" b="b"/>
                <a:pathLst>
                  <a:path w="5" h="8">
                    <a:moveTo>
                      <a:pt x="4" y="8"/>
                    </a:moveTo>
                    <a:cubicBezTo>
                      <a:pt x="5" y="6"/>
                      <a:pt x="5" y="3"/>
                      <a:pt x="4" y="0"/>
                    </a:cubicBezTo>
                    <a:cubicBezTo>
                      <a:pt x="0" y="1"/>
                      <a:pt x="1" y="7"/>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7" name="Freeform 1631"/>
              <p:cNvSpPr/>
              <p:nvPr/>
            </p:nvSpPr>
            <p:spPr bwMode="auto">
              <a:xfrm>
                <a:off x="5314" y="932"/>
                <a:ext cx="5" cy="6"/>
              </a:xfrm>
              <a:custGeom>
                <a:avLst/>
                <a:gdLst>
                  <a:gd name="T0" fmla="*/ 7 w 8"/>
                  <a:gd name="T1" fmla="*/ 10 h 10"/>
                  <a:gd name="T2" fmla="*/ 8 w 8"/>
                  <a:gd name="T3" fmla="*/ 6 h 10"/>
                  <a:gd name="T4" fmla="*/ 2 w 8"/>
                  <a:gd name="T5" fmla="*/ 0 h 10"/>
                  <a:gd name="T6" fmla="*/ 7 w 8"/>
                  <a:gd name="T7" fmla="*/ 10 h 10"/>
                </a:gdLst>
                <a:ahLst/>
                <a:cxnLst>
                  <a:cxn ang="0">
                    <a:pos x="T0" y="T1"/>
                  </a:cxn>
                  <a:cxn ang="0">
                    <a:pos x="T2" y="T3"/>
                  </a:cxn>
                  <a:cxn ang="0">
                    <a:pos x="T4" y="T5"/>
                  </a:cxn>
                  <a:cxn ang="0">
                    <a:pos x="T6" y="T7"/>
                  </a:cxn>
                </a:cxnLst>
                <a:rect l="0" t="0" r="r" b="b"/>
                <a:pathLst>
                  <a:path w="8" h="10">
                    <a:moveTo>
                      <a:pt x="7" y="10"/>
                    </a:moveTo>
                    <a:cubicBezTo>
                      <a:pt x="8" y="9"/>
                      <a:pt x="7" y="7"/>
                      <a:pt x="8" y="6"/>
                    </a:cubicBezTo>
                    <a:cubicBezTo>
                      <a:pt x="4" y="5"/>
                      <a:pt x="4" y="3"/>
                      <a:pt x="2" y="0"/>
                    </a:cubicBezTo>
                    <a:cubicBezTo>
                      <a:pt x="0" y="4"/>
                      <a:pt x="5" y="9"/>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8" name="Freeform 1632"/>
              <p:cNvSpPr/>
              <p:nvPr/>
            </p:nvSpPr>
            <p:spPr bwMode="auto">
              <a:xfrm>
                <a:off x="5384" y="902"/>
                <a:ext cx="6" cy="9"/>
              </a:xfrm>
              <a:custGeom>
                <a:avLst/>
                <a:gdLst>
                  <a:gd name="T0" fmla="*/ 3 w 9"/>
                  <a:gd name="T1" fmla="*/ 13 h 13"/>
                  <a:gd name="T2" fmla="*/ 2 w 9"/>
                  <a:gd name="T3" fmla="*/ 0 h 13"/>
                  <a:gd name="T4" fmla="*/ 1 w 9"/>
                  <a:gd name="T5" fmla="*/ 5 h 13"/>
                  <a:gd name="T6" fmla="*/ 3 w 9"/>
                  <a:gd name="T7" fmla="*/ 13 h 13"/>
                </a:gdLst>
                <a:ahLst/>
                <a:cxnLst>
                  <a:cxn ang="0">
                    <a:pos x="T0" y="T1"/>
                  </a:cxn>
                  <a:cxn ang="0">
                    <a:pos x="T2" y="T3"/>
                  </a:cxn>
                  <a:cxn ang="0">
                    <a:pos x="T4" y="T5"/>
                  </a:cxn>
                  <a:cxn ang="0">
                    <a:pos x="T6" y="T7"/>
                  </a:cxn>
                </a:cxnLst>
                <a:rect l="0" t="0" r="r" b="b"/>
                <a:pathLst>
                  <a:path w="9" h="13">
                    <a:moveTo>
                      <a:pt x="3" y="13"/>
                    </a:moveTo>
                    <a:cubicBezTo>
                      <a:pt x="9" y="12"/>
                      <a:pt x="3" y="4"/>
                      <a:pt x="2" y="0"/>
                    </a:cubicBezTo>
                    <a:cubicBezTo>
                      <a:pt x="0" y="1"/>
                      <a:pt x="0" y="3"/>
                      <a:pt x="1" y="5"/>
                    </a:cubicBezTo>
                    <a:cubicBezTo>
                      <a:pt x="2" y="7"/>
                      <a:pt x="3" y="10"/>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9" name="Freeform 1633"/>
              <p:cNvSpPr/>
              <p:nvPr/>
            </p:nvSpPr>
            <p:spPr bwMode="auto">
              <a:xfrm>
                <a:off x="4978" y="1045"/>
                <a:ext cx="4" cy="3"/>
              </a:xfrm>
              <a:custGeom>
                <a:avLst/>
                <a:gdLst>
                  <a:gd name="T0" fmla="*/ 1 w 6"/>
                  <a:gd name="T1" fmla="*/ 4 h 4"/>
                  <a:gd name="T2" fmla="*/ 6 w 6"/>
                  <a:gd name="T3" fmla="*/ 0 h 4"/>
                  <a:gd name="T4" fmla="*/ 3 w 6"/>
                  <a:gd name="T5" fmla="*/ 2 h 4"/>
                  <a:gd name="T6" fmla="*/ 1 w 6"/>
                  <a:gd name="T7" fmla="*/ 4 h 4"/>
                </a:gdLst>
                <a:ahLst/>
                <a:cxnLst>
                  <a:cxn ang="0">
                    <a:pos x="T0" y="T1"/>
                  </a:cxn>
                  <a:cxn ang="0">
                    <a:pos x="T2" y="T3"/>
                  </a:cxn>
                  <a:cxn ang="0">
                    <a:pos x="T4" y="T5"/>
                  </a:cxn>
                  <a:cxn ang="0">
                    <a:pos x="T6" y="T7"/>
                  </a:cxn>
                </a:cxnLst>
                <a:rect l="0" t="0" r="r" b="b"/>
                <a:pathLst>
                  <a:path w="6" h="4">
                    <a:moveTo>
                      <a:pt x="1" y="4"/>
                    </a:moveTo>
                    <a:cubicBezTo>
                      <a:pt x="4" y="3"/>
                      <a:pt x="5" y="1"/>
                      <a:pt x="6" y="0"/>
                    </a:cubicBezTo>
                    <a:cubicBezTo>
                      <a:pt x="5" y="1"/>
                      <a:pt x="4" y="2"/>
                      <a:pt x="3" y="2"/>
                    </a:cubicBezTo>
                    <a:cubicBezTo>
                      <a:pt x="1" y="3"/>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0" name="Freeform 1634"/>
              <p:cNvSpPr/>
              <p:nvPr/>
            </p:nvSpPr>
            <p:spPr bwMode="auto">
              <a:xfrm>
                <a:off x="5282" y="895"/>
                <a:ext cx="7" cy="9"/>
              </a:xfrm>
              <a:custGeom>
                <a:avLst/>
                <a:gdLst>
                  <a:gd name="T0" fmla="*/ 9 w 10"/>
                  <a:gd name="T1" fmla="*/ 13 h 13"/>
                  <a:gd name="T2" fmla="*/ 0 w 10"/>
                  <a:gd name="T3" fmla="*/ 1 h 13"/>
                  <a:gd name="T4" fmla="*/ 5 w 10"/>
                  <a:gd name="T5" fmla="*/ 6 h 13"/>
                  <a:gd name="T6" fmla="*/ 7 w 10"/>
                  <a:gd name="T7" fmla="*/ 9 h 13"/>
                  <a:gd name="T8" fmla="*/ 9 w 10"/>
                  <a:gd name="T9" fmla="*/ 13 h 13"/>
                </a:gdLst>
                <a:ahLst/>
                <a:cxnLst>
                  <a:cxn ang="0">
                    <a:pos x="T0" y="T1"/>
                  </a:cxn>
                  <a:cxn ang="0">
                    <a:pos x="T2" y="T3"/>
                  </a:cxn>
                  <a:cxn ang="0">
                    <a:pos x="T4" y="T5"/>
                  </a:cxn>
                  <a:cxn ang="0">
                    <a:pos x="T6" y="T7"/>
                  </a:cxn>
                  <a:cxn ang="0">
                    <a:pos x="T8" y="T9"/>
                  </a:cxn>
                </a:cxnLst>
                <a:rect l="0" t="0" r="r" b="b"/>
                <a:pathLst>
                  <a:path w="10" h="13">
                    <a:moveTo>
                      <a:pt x="9" y="13"/>
                    </a:moveTo>
                    <a:cubicBezTo>
                      <a:pt x="10" y="9"/>
                      <a:pt x="4" y="0"/>
                      <a:pt x="0" y="1"/>
                    </a:cubicBezTo>
                    <a:cubicBezTo>
                      <a:pt x="2" y="3"/>
                      <a:pt x="3" y="4"/>
                      <a:pt x="5" y="6"/>
                    </a:cubicBezTo>
                    <a:cubicBezTo>
                      <a:pt x="5" y="7"/>
                      <a:pt x="6" y="8"/>
                      <a:pt x="7" y="9"/>
                    </a:cubicBezTo>
                    <a:cubicBezTo>
                      <a:pt x="7" y="10"/>
                      <a:pt x="8" y="11"/>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1" name="Freeform 1635"/>
              <p:cNvSpPr/>
              <p:nvPr/>
            </p:nvSpPr>
            <p:spPr bwMode="auto">
              <a:xfrm>
                <a:off x="4960" y="1053"/>
                <a:ext cx="4" cy="2"/>
              </a:xfrm>
              <a:custGeom>
                <a:avLst/>
                <a:gdLst>
                  <a:gd name="T0" fmla="*/ 2 w 6"/>
                  <a:gd name="T1" fmla="*/ 3 h 3"/>
                  <a:gd name="T2" fmla="*/ 6 w 6"/>
                  <a:gd name="T3" fmla="*/ 1 h 3"/>
                  <a:gd name="T4" fmla="*/ 4 w 6"/>
                  <a:gd name="T5" fmla="*/ 0 h 3"/>
                  <a:gd name="T6" fmla="*/ 0 w 6"/>
                  <a:gd name="T7" fmla="*/ 3 h 3"/>
                  <a:gd name="T8" fmla="*/ 2 w 6"/>
                  <a:gd name="T9" fmla="*/ 3 h 3"/>
                </a:gdLst>
                <a:ahLst/>
                <a:cxnLst>
                  <a:cxn ang="0">
                    <a:pos x="T0" y="T1"/>
                  </a:cxn>
                  <a:cxn ang="0">
                    <a:pos x="T2" y="T3"/>
                  </a:cxn>
                  <a:cxn ang="0">
                    <a:pos x="T4" y="T5"/>
                  </a:cxn>
                  <a:cxn ang="0">
                    <a:pos x="T6" y="T7"/>
                  </a:cxn>
                  <a:cxn ang="0">
                    <a:pos x="T8" y="T9"/>
                  </a:cxn>
                </a:cxnLst>
                <a:rect l="0" t="0" r="r" b="b"/>
                <a:pathLst>
                  <a:path w="6" h="3">
                    <a:moveTo>
                      <a:pt x="2" y="3"/>
                    </a:moveTo>
                    <a:cubicBezTo>
                      <a:pt x="3" y="2"/>
                      <a:pt x="4" y="2"/>
                      <a:pt x="6" y="1"/>
                    </a:cubicBezTo>
                    <a:cubicBezTo>
                      <a:pt x="2" y="2"/>
                      <a:pt x="3" y="1"/>
                      <a:pt x="4" y="0"/>
                    </a:cubicBezTo>
                    <a:cubicBezTo>
                      <a:pt x="1" y="2"/>
                      <a:pt x="0" y="3"/>
                      <a:pt x="0" y="3"/>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2" name="Freeform 1636"/>
              <p:cNvSpPr/>
              <p:nvPr/>
            </p:nvSpPr>
            <p:spPr bwMode="auto">
              <a:xfrm>
                <a:off x="4990" y="1036"/>
                <a:ext cx="3" cy="3"/>
              </a:xfrm>
              <a:custGeom>
                <a:avLst/>
                <a:gdLst>
                  <a:gd name="T0" fmla="*/ 1 w 5"/>
                  <a:gd name="T1" fmla="*/ 4 h 4"/>
                  <a:gd name="T2" fmla="*/ 3 w 5"/>
                  <a:gd name="T3" fmla="*/ 0 h 4"/>
                  <a:gd name="T4" fmla="*/ 1 w 5"/>
                  <a:gd name="T5" fmla="*/ 4 h 4"/>
                </a:gdLst>
                <a:ahLst/>
                <a:cxnLst>
                  <a:cxn ang="0">
                    <a:pos x="T0" y="T1"/>
                  </a:cxn>
                  <a:cxn ang="0">
                    <a:pos x="T2" y="T3"/>
                  </a:cxn>
                  <a:cxn ang="0">
                    <a:pos x="T4" y="T5"/>
                  </a:cxn>
                </a:cxnLst>
                <a:rect l="0" t="0" r="r" b="b"/>
                <a:pathLst>
                  <a:path w="5" h="4">
                    <a:moveTo>
                      <a:pt x="1" y="4"/>
                    </a:moveTo>
                    <a:cubicBezTo>
                      <a:pt x="5" y="1"/>
                      <a:pt x="3" y="1"/>
                      <a:pt x="3" y="0"/>
                    </a:cubicBezTo>
                    <a:cubicBezTo>
                      <a:pt x="0" y="2"/>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3" name="Freeform 1637"/>
              <p:cNvSpPr/>
              <p:nvPr/>
            </p:nvSpPr>
            <p:spPr bwMode="auto">
              <a:xfrm>
                <a:off x="4960" y="1051"/>
                <a:ext cx="5" cy="3"/>
              </a:xfrm>
              <a:custGeom>
                <a:avLst/>
                <a:gdLst>
                  <a:gd name="T0" fmla="*/ 2 w 8"/>
                  <a:gd name="T1" fmla="*/ 4 h 5"/>
                  <a:gd name="T2" fmla="*/ 5 w 8"/>
                  <a:gd name="T3" fmla="*/ 2 h 5"/>
                  <a:gd name="T4" fmla="*/ 4 w 8"/>
                  <a:gd name="T5" fmla="*/ 2 h 5"/>
                  <a:gd name="T6" fmla="*/ 3 w 8"/>
                  <a:gd name="T7" fmla="*/ 3 h 5"/>
                  <a:gd name="T8" fmla="*/ 0 w 8"/>
                  <a:gd name="T9" fmla="*/ 5 h 5"/>
                  <a:gd name="T10" fmla="*/ 2 w 8"/>
                  <a:gd name="T11" fmla="*/ 4 h 5"/>
                </a:gdLst>
                <a:ahLst/>
                <a:cxnLst>
                  <a:cxn ang="0">
                    <a:pos x="T0" y="T1"/>
                  </a:cxn>
                  <a:cxn ang="0">
                    <a:pos x="T2" y="T3"/>
                  </a:cxn>
                  <a:cxn ang="0">
                    <a:pos x="T4" y="T5"/>
                  </a:cxn>
                  <a:cxn ang="0">
                    <a:pos x="T6" y="T7"/>
                  </a:cxn>
                  <a:cxn ang="0">
                    <a:pos x="T8" y="T9"/>
                  </a:cxn>
                  <a:cxn ang="0">
                    <a:pos x="T10" y="T11"/>
                  </a:cxn>
                </a:cxnLst>
                <a:rect l="0" t="0" r="r" b="b"/>
                <a:pathLst>
                  <a:path w="8" h="5">
                    <a:moveTo>
                      <a:pt x="2" y="4"/>
                    </a:moveTo>
                    <a:cubicBezTo>
                      <a:pt x="8" y="1"/>
                      <a:pt x="0" y="5"/>
                      <a:pt x="5" y="2"/>
                    </a:cubicBezTo>
                    <a:cubicBezTo>
                      <a:pt x="8" y="0"/>
                      <a:pt x="5" y="2"/>
                      <a:pt x="4" y="2"/>
                    </a:cubicBezTo>
                    <a:cubicBezTo>
                      <a:pt x="4" y="1"/>
                      <a:pt x="1" y="4"/>
                      <a:pt x="3" y="3"/>
                    </a:cubicBezTo>
                    <a:cubicBezTo>
                      <a:pt x="3" y="3"/>
                      <a:pt x="1" y="4"/>
                      <a:pt x="0" y="5"/>
                    </a:cubicBezTo>
                    <a:cubicBezTo>
                      <a:pt x="0" y="5"/>
                      <a:pt x="2"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4" name="Freeform 1638"/>
              <p:cNvSpPr/>
              <p:nvPr/>
            </p:nvSpPr>
            <p:spPr bwMode="auto">
              <a:xfrm>
                <a:off x="5308" y="850"/>
                <a:ext cx="3" cy="7"/>
              </a:xfrm>
              <a:custGeom>
                <a:avLst/>
                <a:gdLst>
                  <a:gd name="T0" fmla="*/ 3 w 5"/>
                  <a:gd name="T1" fmla="*/ 10 h 10"/>
                  <a:gd name="T2" fmla="*/ 1 w 5"/>
                  <a:gd name="T3" fmla="*/ 0 h 10"/>
                  <a:gd name="T4" fmla="*/ 3 w 5"/>
                  <a:gd name="T5" fmla="*/ 10 h 10"/>
                </a:gdLst>
                <a:ahLst/>
                <a:cxnLst>
                  <a:cxn ang="0">
                    <a:pos x="T0" y="T1"/>
                  </a:cxn>
                  <a:cxn ang="0">
                    <a:pos x="T2" y="T3"/>
                  </a:cxn>
                  <a:cxn ang="0">
                    <a:pos x="T4" y="T5"/>
                  </a:cxn>
                </a:cxnLst>
                <a:rect l="0" t="0" r="r" b="b"/>
                <a:pathLst>
                  <a:path w="5" h="10">
                    <a:moveTo>
                      <a:pt x="3" y="10"/>
                    </a:moveTo>
                    <a:cubicBezTo>
                      <a:pt x="5" y="7"/>
                      <a:pt x="4" y="2"/>
                      <a:pt x="1" y="0"/>
                    </a:cubicBezTo>
                    <a:cubicBezTo>
                      <a:pt x="0" y="3"/>
                      <a:pt x="1" y="6"/>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5" name="Freeform 1639"/>
              <p:cNvSpPr/>
              <p:nvPr/>
            </p:nvSpPr>
            <p:spPr bwMode="auto">
              <a:xfrm>
                <a:off x="5267" y="862"/>
                <a:ext cx="7" cy="11"/>
              </a:xfrm>
              <a:custGeom>
                <a:avLst/>
                <a:gdLst>
                  <a:gd name="T0" fmla="*/ 10 w 10"/>
                  <a:gd name="T1" fmla="*/ 13 h 15"/>
                  <a:gd name="T2" fmla="*/ 4 w 10"/>
                  <a:gd name="T3" fmla="*/ 0 h 15"/>
                  <a:gd name="T4" fmla="*/ 0 w 10"/>
                  <a:gd name="T5" fmla="*/ 4 h 15"/>
                  <a:gd name="T6" fmla="*/ 5 w 10"/>
                  <a:gd name="T7" fmla="*/ 15 h 15"/>
                  <a:gd name="T8" fmla="*/ 10 w 10"/>
                  <a:gd name="T9" fmla="*/ 13 h 15"/>
                </a:gdLst>
                <a:ahLst/>
                <a:cxnLst>
                  <a:cxn ang="0">
                    <a:pos x="T0" y="T1"/>
                  </a:cxn>
                  <a:cxn ang="0">
                    <a:pos x="T2" y="T3"/>
                  </a:cxn>
                  <a:cxn ang="0">
                    <a:pos x="T4" y="T5"/>
                  </a:cxn>
                  <a:cxn ang="0">
                    <a:pos x="T6" y="T7"/>
                  </a:cxn>
                  <a:cxn ang="0">
                    <a:pos x="T8" y="T9"/>
                  </a:cxn>
                </a:cxnLst>
                <a:rect l="0" t="0" r="r" b="b"/>
                <a:pathLst>
                  <a:path w="10" h="15">
                    <a:moveTo>
                      <a:pt x="10" y="13"/>
                    </a:moveTo>
                    <a:cubicBezTo>
                      <a:pt x="3" y="12"/>
                      <a:pt x="4" y="5"/>
                      <a:pt x="4" y="0"/>
                    </a:cubicBezTo>
                    <a:cubicBezTo>
                      <a:pt x="4" y="2"/>
                      <a:pt x="2" y="3"/>
                      <a:pt x="0" y="4"/>
                    </a:cubicBezTo>
                    <a:cubicBezTo>
                      <a:pt x="3" y="8"/>
                      <a:pt x="4" y="11"/>
                      <a:pt x="5" y="15"/>
                    </a:cubicBezTo>
                    <a:cubicBezTo>
                      <a:pt x="6" y="15"/>
                      <a:pt x="8" y="14"/>
                      <a:pt x="1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6" name="Freeform 1640"/>
              <p:cNvSpPr/>
              <p:nvPr/>
            </p:nvSpPr>
            <p:spPr bwMode="auto">
              <a:xfrm>
                <a:off x="5273" y="844"/>
                <a:ext cx="9" cy="20"/>
              </a:xfrm>
              <a:custGeom>
                <a:avLst/>
                <a:gdLst>
                  <a:gd name="T0" fmla="*/ 14 w 14"/>
                  <a:gd name="T1" fmla="*/ 30 h 30"/>
                  <a:gd name="T2" fmla="*/ 11 w 14"/>
                  <a:gd name="T3" fmla="*/ 13 h 30"/>
                  <a:gd name="T4" fmla="*/ 4 w 14"/>
                  <a:gd name="T5" fmla="*/ 0 h 30"/>
                  <a:gd name="T6" fmla="*/ 7 w 14"/>
                  <a:gd name="T7" fmla="*/ 9 h 30"/>
                  <a:gd name="T8" fmla="*/ 0 w 14"/>
                  <a:gd name="T9" fmla="*/ 1 h 30"/>
                  <a:gd name="T10" fmla="*/ 14 w 14"/>
                  <a:gd name="T11" fmla="*/ 30 h 30"/>
                </a:gdLst>
                <a:ahLst/>
                <a:cxnLst>
                  <a:cxn ang="0">
                    <a:pos x="T0" y="T1"/>
                  </a:cxn>
                  <a:cxn ang="0">
                    <a:pos x="T2" y="T3"/>
                  </a:cxn>
                  <a:cxn ang="0">
                    <a:pos x="T4" y="T5"/>
                  </a:cxn>
                  <a:cxn ang="0">
                    <a:pos x="T6" y="T7"/>
                  </a:cxn>
                  <a:cxn ang="0">
                    <a:pos x="T8" y="T9"/>
                  </a:cxn>
                  <a:cxn ang="0">
                    <a:pos x="T10" y="T11"/>
                  </a:cxn>
                </a:cxnLst>
                <a:rect l="0" t="0" r="r" b="b"/>
                <a:pathLst>
                  <a:path w="14" h="30">
                    <a:moveTo>
                      <a:pt x="14" y="30"/>
                    </a:moveTo>
                    <a:cubicBezTo>
                      <a:pt x="12" y="25"/>
                      <a:pt x="12" y="19"/>
                      <a:pt x="11" y="13"/>
                    </a:cubicBezTo>
                    <a:cubicBezTo>
                      <a:pt x="10" y="8"/>
                      <a:pt x="8" y="3"/>
                      <a:pt x="4" y="0"/>
                    </a:cubicBezTo>
                    <a:cubicBezTo>
                      <a:pt x="1" y="2"/>
                      <a:pt x="6" y="6"/>
                      <a:pt x="7" y="9"/>
                    </a:cubicBezTo>
                    <a:cubicBezTo>
                      <a:pt x="4" y="10"/>
                      <a:pt x="2" y="5"/>
                      <a:pt x="0" y="1"/>
                    </a:cubicBezTo>
                    <a:cubicBezTo>
                      <a:pt x="0" y="8"/>
                      <a:pt x="7" y="25"/>
                      <a:pt x="1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7" name="Freeform 1641"/>
              <p:cNvSpPr/>
              <p:nvPr/>
            </p:nvSpPr>
            <p:spPr bwMode="auto">
              <a:xfrm>
                <a:off x="4961" y="1052"/>
                <a:ext cx="2" cy="1"/>
              </a:xfrm>
              <a:custGeom>
                <a:avLst/>
                <a:gdLst>
                  <a:gd name="T0" fmla="*/ 0 w 3"/>
                  <a:gd name="T1" fmla="*/ 2 h 2"/>
                  <a:gd name="T2" fmla="*/ 2 w 3"/>
                  <a:gd name="T3" fmla="*/ 0 h 2"/>
                  <a:gd name="T4" fmla="*/ 0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3" y="0"/>
                      <a:pt x="2" y="0"/>
                      <a:pt x="2"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8" name="Freeform 1642"/>
              <p:cNvSpPr/>
              <p:nvPr/>
            </p:nvSpPr>
            <p:spPr bwMode="auto">
              <a:xfrm>
                <a:off x="4959" y="1051"/>
                <a:ext cx="3" cy="2"/>
              </a:xfrm>
              <a:custGeom>
                <a:avLst/>
                <a:gdLst>
                  <a:gd name="T0" fmla="*/ 1 w 4"/>
                  <a:gd name="T1" fmla="*/ 3 h 3"/>
                  <a:gd name="T2" fmla="*/ 4 w 4"/>
                  <a:gd name="T3" fmla="*/ 0 h 3"/>
                  <a:gd name="T4" fmla="*/ 1 w 4"/>
                  <a:gd name="T5" fmla="*/ 3 h 3"/>
                </a:gdLst>
                <a:ahLst/>
                <a:cxnLst>
                  <a:cxn ang="0">
                    <a:pos x="T0" y="T1"/>
                  </a:cxn>
                  <a:cxn ang="0">
                    <a:pos x="T2" y="T3"/>
                  </a:cxn>
                  <a:cxn ang="0">
                    <a:pos x="T4" y="T5"/>
                  </a:cxn>
                </a:cxnLst>
                <a:rect l="0" t="0" r="r" b="b"/>
                <a:pathLst>
                  <a:path w="4" h="3">
                    <a:moveTo>
                      <a:pt x="1" y="3"/>
                    </a:moveTo>
                    <a:cubicBezTo>
                      <a:pt x="4" y="1"/>
                      <a:pt x="4" y="0"/>
                      <a:pt x="4" y="0"/>
                    </a:cubicBezTo>
                    <a:cubicBezTo>
                      <a:pt x="2"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9" name="Freeform 1643"/>
              <p:cNvSpPr/>
              <p:nvPr/>
            </p:nvSpPr>
            <p:spPr bwMode="auto">
              <a:xfrm>
                <a:off x="4959" y="1050"/>
                <a:ext cx="4" cy="2"/>
              </a:xfrm>
              <a:custGeom>
                <a:avLst/>
                <a:gdLst>
                  <a:gd name="T0" fmla="*/ 4 w 7"/>
                  <a:gd name="T1" fmla="*/ 3 h 4"/>
                  <a:gd name="T2" fmla="*/ 4 w 7"/>
                  <a:gd name="T3" fmla="*/ 2 h 4"/>
                  <a:gd name="T4" fmla="*/ 7 w 7"/>
                  <a:gd name="T5" fmla="*/ 0 h 4"/>
                  <a:gd name="T6" fmla="*/ 0 w 7"/>
                  <a:gd name="T7" fmla="*/ 4 h 4"/>
                  <a:gd name="T8" fmla="*/ 4 w 7"/>
                  <a:gd name="T9" fmla="*/ 3 h 4"/>
                </a:gdLst>
                <a:ahLst/>
                <a:cxnLst>
                  <a:cxn ang="0">
                    <a:pos x="T0" y="T1"/>
                  </a:cxn>
                  <a:cxn ang="0">
                    <a:pos x="T2" y="T3"/>
                  </a:cxn>
                  <a:cxn ang="0">
                    <a:pos x="T4" y="T5"/>
                  </a:cxn>
                  <a:cxn ang="0">
                    <a:pos x="T6" y="T7"/>
                  </a:cxn>
                  <a:cxn ang="0">
                    <a:pos x="T8" y="T9"/>
                  </a:cxn>
                </a:cxnLst>
                <a:rect l="0" t="0" r="r" b="b"/>
                <a:pathLst>
                  <a:path w="7" h="4">
                    <a:moveTo>
                      <a:pt x="4" y="3"/>
                    </a:moveTo>
                    <a:cubicBezTo>
                      <a:pt x="6" y="1"/>
                      <a:pt x="5" y="2"/>
                      <a:pt x="4" y="2"/>
                    </a:cubicBezTo>
                    <a:cubicBezTo>
                      <a:pt x="3" y="2"/>
                      <a:pt x="2" y="3"/>
                      <a:pt x="7" y="0"/>
                    </a:cubicBezTo>
                    <a:cubicBezTo>
                      <a:pt x="5" y="0"/>
                      <a:pt x="2" y="3"/>
                      <a:pt x="0" y="4"/>
                    </a:cubicBezTo>
                    <a:cubicBezTo>
                      <a:pt x="2" y="4"/>
                      <a:pt x="3"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0" name="Freeform 1644"/>
              <p:cNvSpPr/>
              <p:nvPr/>
            </p:nvSpPr>
            <p:spPr bwMode="auto">
              <a:xfrm>
                <a:off x="5258" y="824"/>
                <a:ext cx="9" cy="9"/>
              </a:xfrm>
              <a:custGeom>
                <a:avLst/>
                <a:gdLst>
                  <a:gd name="T0" fmla="*/ 11 w 14"/>
                  <a:gd name="T1" fmla="*/ 13 h 13"/>
                  <a:gd name="T2" fmla="*/ 14 w 14"/>
                  <a:gd name="T3" fmla="*/ 10 h 13"/>
                  <a:gd name="T4" fmla="*/ 8 w 14"/>
                  <a:gd name="T5" fmla="*/ 7 h 13"/>
                  <a:gd name="T6" fmla="*/ 3 w 14"/>
                  <a:gd name="T7" fmla="*/ 0 h 13"/>
                  <a:gd name="T8" fmla="*/ 3 w 14"/>
                  <a:gd name="T9" fmla="*/ 7 h 13"/>
                  <a:gd name="T10" fmla="*/ 11 w 14"/>
                  <a:gd name="T11" fmla="*/ 13 h 13"/>
                </a:gdLst>
                <a:ahLst/>
                <a:cxnLst>
                  <a:cxn ang="0">
                    <a:pos x="T0" y="T1"/>
                  </a:cxn>
                  <a:cxn ang="0">
                    <a:pos x="T2" y="T3"/>
                  </a:cxn>
                  <a:cxn ang="0">
                    <a:pos x="T4" y="T5"/>
                  </a:cxn>
                  <a:cxn ang="0">
                    <a:pos x="T6" y="T7"/>
                  </a:cxn>
                  <a:cxn ang="0">
                    <a:pos x="T8" y="T9"/>
                  </a:cxn>
                  <a:cxn ang="0">
                    <a:pos x="T10" y="T11"/>
                  </a:cxn>
                </a:cxnLst>
                <a:rect l="0" t="0" r="r" b="b"/>
                <a:pathLst>
                  <a:path w="14" h="13">
                    <a:moveTo>
                      <a:pt x="11" y="13"/>
                    </a:moveTo>
                    <a:cubicBezTo>
                      <a:pt x="14" y="10"/>
                      <a:pt x="14" y="10"/>
                      <a:pt x="14" y="10"/>
                    </a:cubicBezTo>
                    <a:cubicBezTo>
                      <a:pt x="12" y="10"/>
                      <a:pt x="10" y="9"/>
                      <a:pt x="8" y="7"/>
                    </a:cubicBezTo>
                    <a:cubicBezTo>
                      <a:pt x="7" y="5"/>
                      <a:pt x="5" y="3"/>
                      <a:pt x="3" y="0"/>
                    </a:cubicBezTo>
                    <a:cubicBezTo>
                      <a:pt x="0" y="2"/>
                      <a:pt x="9" y="6"/>
                      <a:pt x="3" y="7"/>
                    </a:cubicBezTo>
                    <a:cubicBezTo>
                      <a:pt x="6" y="8"/>
                      <a:pt x="9" y="8"/>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1" name="Freeform 1645"/>
              <p:cNvSpPr/>
              <p:nvPr/>
            </p:nvSpPr>
            <p:spPr bwMode="auto">
              <a:xfrm>
                <a:off x="5137" y="915"/>
                <a:ext cx="5" cy="6"/>
              </a:xfrm>
              <a:custGeom>
                <a:avLst/>
                <a:gdLst>
                  <a:gd name="T0" fmla="*/ 8 w 8"/>
                  <a:gd name="T1" fmla="*/ 6 h 9"/>
                  <a:gd name="T2" fmla="*/ 0 w 8"/>
                  <a:gd name="T3" fmla="*/ 3 h 9"/>
                  <a:gd name="T4" fmla="*/ 8 w 8"/>
                  <a:gd name="T5" fmla="*/ 6 h 9"/>
                </a:gdLst>
                <a:ahLst/>
                <a:cxnLst>
                  <a:cxn ang="0">
                    <a:pos x="T0" y="T1"/>
                  </a:cxn>
                  <a:cxn ang="0">
                    <a:pos x="T2" y="T3"/>
                  </a:cxn>
                  <a:cxn ang="0">
                    <a:pos x="T4" y="T5"/>
                  </a:cxn>
                </a:cxnLst>
                <a:rect l="0" t="0" r="r" b="b"/>
                <a:pathLst>
                  <a:path w="8" h="9">
                    <a:moveTo>
                      <a:pt x="8" y="6"/>
                    </a:moveTo>
                    <a:cubicBezTo>
                      <a:pt x="6" y="4"/>
                      <a:pt x="4" y="0"/>
                      <a:pt x="0" y="3"/>
                    </a:cubicBezTo>
                    <a:cubicBezTo>
                      <a:pt x="2" y="5"/>
                      <a:pt x="4" y="9"/>
                      <a:pt x="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2" name="Freeform 1646"/>
              <p:cNvSpPr/>
              <p:nvPr/>
            </p:nvSpPr>
            <p:spPr bwMode="auto">
              <a:xfrm>
                <a:off x="5253" y="815"/>
                <a:ext cx="6" cy="12"/>
              </a:xfrm>
              <a:custGeom>
                <a:avLst/>
                <a:gdLst>
                  <a:gd name="T0" fmla="*/ 6 w 10"/>
                  <a:gd name="T1" fmla="*/ 17 h 17"/>
                  <a:gd name="T2" fmla="*/ 10 w 10"/>
                  <a:gd name="T3" fmla="*/ 12 h 17"/>
                  <a:gd name="T4" fmla="*/ 8 w 10"/>
                  <a:gd name="T5" fmla="*/ 5 h 17"/>
                  <a:gd name="T6" fmla="*/ 0 w 10"/>
                  <a:gd name="T7" fmla="*/ 3 h 17"/>
                  <a:gd name="T8" fmla="*/ 6 w 10"/>
                  <a:gd name="T9" fmla="*/ 17 h 17"/>
                </a:gdLst>
                <a:ahLst/>
                <a:cxnLst>
                  <a:cxn ang="0">
                    <a:pos x="T0" y="T1"/>
                  </a:cxn>
                  <a:cxn ang="0">
                    <a:pos x="T2" y="T3"/>
                  </a:cxn>
                  <a:cxn ang="0">
                    <a:pos x="T4" y="T5"/>
                  </a:cxn>
                  <a:cxn ang="0">
                    <a:pos x="T6" y="T7"/>
                  </a:cxn>
                  <a:cxn ang="0">
                    <a:pos x="T8" y="T9"/>
                  </a:cxn>
                </a:cxnLst>
                <a:rect l="0" t="0" r="r" b="b"/>
                <a:pathLst>
                  <a:path w="10" h="17">
                    <a:moveTo>
                      <a:pt x="6" y="17"/>
                    </a:moveTo>
                    <a:cubicBezTo>
                      <a:pt x="7" y="14"/>
                      <a:pt x="6" y="13"/>
                      <a:pt x="10" y="12"/>
                    </a:cubicBezTo>
                    <a:cubicBezTo>
                      <a:pt x="6" y="11"/>
                      <a:pt x="6" y="7"/>
                      <a:pt x="8" y="5"/>
                    </a:cubicBezTo>
                    <a:cubicBezTo>
                      <a:pt x="6" y="0"/>
                      <a:pt x="2" y="8"/>
                      <a:pt x="0" y="3"/>
                    </a:cubicBezTo>
                    <a:cubicBezTo>
                      <a:pt x="2" y="8"/>
                      <a:pt x="2" y="12"/>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3" name="Freeform 1647"/>
              <p:cNvSpPr/>
              <p:nvPr/>
            </p:nvSpPr>
            <p:spPr bwMode="auto">
              <a:xfrm>
                <a:off x="5265" y="806"/>
                <a:ext cx="6" cy="7"/>
              </a:xfrm>
              <a:custGeom>
                <a:avLst/>
                <a:gdLst>
                  <a:gd name="T0" fmla="*/ 7 w 8"/>
                  <a:gd name="T1" fmla="*/ 11 h 11"/>
                  <a:gd name="T2" fmla="*/ 0 w 8"/>
                  <a:gd name="T3" fmla="*/ 5 h 11"/>
                  <a:gd name="T4" fmla="*/ 7 w 8"/>
                  <a:gd name="T5" fmla="*/ 11 h 11"/>
                </a:gdLst>
                <a:ahLst/>
                <a:cxnLst>
                  <a:cxn ang="0">
                    <a:pos x="T0" y="T1"/>
                  </a:cxn>
                  <a:cxn ang="0">
                    <a:pos x="T2" y="T3"/>
                  </a:cxn>
                  <a:cxn ang="0">
                    <a:pos x="T4" y="T5"/>
                  </a:cxn>
                </a:cxnLst>
                <a:rect l="0" t="0" r="r" b="b"/>
                <a:pathLst>
                  <a:path w="8" h="11">
                    <a:moveTo>
                      <a:pt x="7" y="11"/>
                    </a:moveTo>
                    <a:cubicBezTo>
                      <a:pt x="8" y="8"/>
                      <a:pt x="4" y="0"/>
                      <a:pt x="0" y="5"/>
                    </a:cubicBezTo>
                    <a:cubicBezTo>
                      <a:pt x="3" y="5"/>
                      <a:pt x="5" y="8"/>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4" name="Freeform 1648"/>
              <p:cNvSpPr/>
              <p:nvPr/>
            </p:nvSpPr>
            <p:spPr bwMode="auto">
              <a:xfrm>
                <a:off x="5247" y="811"/>
                <a:ext cx="4" cy="7"/>
              </a:xfrm>
              <a:custGeom>
                <a:avLst/>
                <a:gdLst>
                  <a:gd name="T0" fmla="*/ 5 w 6"/>
                  <a:gd name="T1" fmla="*/ 11 h 11"/>
                  <a:gd name="T2" fmla="*/ 0 w 6"/>
                  <a:gd name="T3" fmla="*/ 0 h 11"/>
                  <a:gd name="T4" fmla="*/ 5 w 6"/>
                  <a:gd name="T5" fmla="*/ 11 h 11"/>
                </a:gdLst>
                <a:ahLst/>
                <a:cxnLst>
                  <a:cxn ang="0">
                    <a:pos x="T0" y="T1"/>
                  </a:cxn>
                  <a:cxn ang="0">
                    <a:pos x="T2" y="T3"/>
                  </a:cxn>
                  <a:cxn ang="0">
                    <a:pos x="T4" y="T5"/>
                  </a:cxn>
                </a:cxnLst>
                <a:rect l="0" t="0" r="r" b="b"/>
                <a:pathLst>
                  <a:path w="6" h="11">
                    <a:moveTo>
                      <a:pt x="5" y="11"/>
                    </a:moveTo>
                    <a:cubicBezTo>
                      <a:pt x="6" y="7"/>
                      <a:pt x="5" y="2"/>
                      <a:pt x="0" y="0"/>
                    </a:cubicBezTo>
                    <a:cubicBezTo>
                      <a:pt x="0" y="3"/>
                      <a:pt x="2" y="7"/>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5" name="Freeform 1649"/>
              <p:cNvSpPr/>
              <p:nvPr/>
            </p:nvSpPr>
            <p:spPr bwMode="auto">
              <a:xfrm>
                <a:off x="5243" y="813"/>
                <a:ext cx="6" cy="6"/>
              </a:xfrm>
              <a:custGeom>
                <a:avLst/>
                <a:gdLst>
                  <a:gd name="T0" fmla="*/ 6 w 9"/>
                  <a:gd name="T1" fmla="*/ 8 h 8"/>
                  <a:gd name="T2" fmla="*/ 2 w 9"/>
                  <a:gd name="T3" fmla="*/ 0 h 8"/>
                  <a:gd name="T4" fmla="*/ 6 w 9"/>
                  <a:gd name="T5" fmla="*/ 8 h 8"/>
                </a:gdLst>
                <a:ahLst/>
                <a:cxnLst>
                  <a:cxn ang="0">
                    <a:pos x="T0" y="T1"/>
                  </a:cxn>
                  <a:cxn ang="0">
                    <a:pos x="T2" y="T3"/>
                  </a:cxn>
                  <a:cxn ang="0">
                    <a:pos x="T4" y="T5"/>
                  </a:cxn>
                </a:cxnLst>
                <a:rect l="0" t="0" r="r" b="b"/>
                <a:pathLst>
                  <a:path w="9" h="8">
                    <a:moveTo>
                      <a:pt x="6" y="8"/>
                    </a:moveTo>
                    <a:cubicBezTo>
                      <a:pt x="9" y="3"/>
                      <a:pt x="6" y="2"/>
                      <a:pt x="2" y="0"/>
                    </a:cubicBezTo>
                    <a:cubicBezTo>
                      <a:pt x="0" y="2"/>
                      <a:pt x="5" y="5"/>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6" name="Freeform 1650"/>
              <p:cNvSpPr/>
              <p:nvPr/>
            </p:nvSpPr>
            <p:spPr bwMode="auto">
              <a:xfrm>
                <a:off x="5251" y="788"/>
                <a:ext cx="8" cy="9"/>
              </a:xfrm>
              <a:custGeom>
                <a:avLst/>
                <a:gdLst>
                  <a:gd name="T0" fmla="*/ 9 w 12"/>
                  <a:gd name="T1" fmla="*/ 12 h 13"/>
                  <a:gd name="T2" fmla="*/ 1 w 12"/>
                  <a:gd name="T3" fmla="*/ 0 h 13"/>
                  <a:gd name="T4" fmla="*/ 9 w 12"/>
                  <a:gd name="T5" fmla="*/ 12 h 13"/>
                </a:gdLst>
                <a:ahLst/>
                <a:cxnLst>
                  <a:cxn ang="0">
                    <a:pos x="T0" y="T1"/>
                  </a:cxn>
                  <a:cxn ang="0">
                    <a:pos x="T2" y="T3"/>
                  </a:cxn>
                  <a:cxn ang="0">
                    <a:pos x="T4" y="T5"/>
                  </a:cxn>
                </a:cxnLst>
                <a:rect l="0" t="0" r="r" b="b"/>
                <a:pathLst>
                  <a:path w="12" h="13">
                    <a:moveTo>
                      <a:pt x="9" y="12"/>
                    </a:moveTo>
                    <a:cubicBezTo>
                      <a:pt x="12" y="13"/>
                      <a:pt x="3" y="0"/>
                      <a:pt x="1" y="0"/>
                    </a:cubicBezTo>
                    <a:cubicBezTo>
                      <a:pt x="0" y="3"/>
                      <a:pt x="7" y="8"/>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7" name="Freeform 1651"/>
              <p:cNvSpPr/>
              <p:nvPr/>
            </p:nvSpPr>
            <p:spPr bwMode="auto">
              <a:xfrm>
                <a:off x="4962" y="1044"/>
                <a:ext cx="4" cy="3"/>
              </a:xfrm>
              <a:custGeom>
                <a:avLst/>
                <a:gdLst>
                  <a:gd name="T0" fmla="*/ 4 w 6"/>
                  <a:gd name="T1" fmla="*/ 2 h 5"/>
                  <a:gd name="T2" fmla="*/ 6 w 6"/>
                  <a:gd name="T3" fmla="*/ 0 h 5"/>
                  <a:gd name="T4" fmla="*/ 0 w 6"/>
                  <a:gd name="T5" fmla="*/ 5 h 5"/>
                  <a:gd name="T6" fmla="*/ 4 w 6"/>
                  <a:gd name="T7" fmla="*/ 2 h 5"/>
                </a:gdLst>
                <a:ahLst/>
                <a:cxnLst>
                  <a:cxn ang="0">
                    <a:pos x="T0" y="T1"/>
                  </a:cxn>
                  <a:cxn ang="0">
                    <a:pos x="T2" y="T3"/>
                  </a:cxn>
                  <a:cxn ang="0">
                    <a:pos x="T4" y="T5"/>
                  </a:cxn>
                  <a:cxn ang="0">
                    <a:pos x="T6" y="T7"/>
                  </a:cxn>
                </a:cxnLst>
                <a:rect l="0" t="0" r="r" b="b"/>
                <a:pathLst>
                  <a:path w="6" h="5">
                    <a:moveTo>
                      <a:pt x="4" y="2"/>
                    </a:moveTo>
                    <a:cubicBezTo>
                      <a:pt x="6" y="0"/>
                      <a:pt x="6" y="0"/>
                      <a:pt x="6" y="0"/>
                    </a:cubicBezTo>
                    <a:cubicBezTo>
                      <a:pt x="3" y="2"/>
                      <a:pt x="2" y="3"/>
                      <a:pt x="0" y="5"/>
                    </a:cubicBezTo>
                    <a:cubicBezTo>
                      <a:pt x="1" y="5"/>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8" name="Freeform 1652"/>
              <p:cNvSpPr/>
              <p:nvPr/>
            </p:nvSpPr>
            <p:spPr bwMode="auto">
              <a:xfrm>
                <a:off x="5226" y="798"/>
                <a:ext cx="7" cy="11"/>
              </a:xfrm>
              <a:custGeom>
                <a:avLst/>
                <a:gdLst>
                  <a:gd name="T0" fmla="*/ 9 w 11"/>
                  <a:gd name="T1" fmla="*/ 16 h 16"/>
                  <a:gd name="T2" fmla="*/ 8 w 11"/>
                  <a:gd name="T3" fmla="*/ 7 h 16"/>
                  <a:gd name="T4" fmla="*/ 1 w 11"/>
                  <a:gd name="T5" fmla="*/ 1 h 16"/>
                  <a:gd name="T6" fmla="*/ 9 w 11"/>
                  <a:gd name="T7" fmla="*/ 16 h 16"/>
                </a:gdLst>
                <a:ahLst/>
                <a:cxnLst>
                  <a:cxn ang="0">
                    <a:pos x="T0" y="T1"/>
                  </a:cxn>
                  <a:cxn ang="0">
                    <a:pos x="T2" y="T3"/>
                  </a:cxn>
                  <a:cxn ang="0">
                    <a:pos x="T4" y="T5"/>
                  </a:cxn>
                  <a:cxn ang="0">
                    <a:pos x="T6" y="T7"/>
                  </a:cxn>
                </a:cxnLst>
                <a:rect l="0" t="0" r="r" b="b"/>
                <a:pathLst>
                  <a:path w="11" h="16">
                    <a:moveTo>
                      <a:pt x="9" y="16"/>
                    </a:moveTo>
                    <a:cubicBezTo>
                      <a:pt x="11" y="15"/>
                      <a:pt x="10" y="11"/>
                      <a:pt x="8" y="7"/>
                    </a:cubicBezTo>
                    <a:cubicBezTo>
                      <a:pt x="5" y="4"/>
                      <a:pt x="2" y="0"/>
                      <a:pt x="1" y="1"/>
                    </a:cubicBezTo>
                    <a:cubicBezTo>
                      <a:pt x="0" y="1"/>
                      <a:pt x="9" y="13"/>
                      <a:pt x="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9" name="Freeform 1653"/>
              <p:cNvSpPr/>
              <p:nvPr/>
            </p:nvSpPr>
            <p:spPr bwMode="auto">
              <a:xfrm>
                <a:off x="5273" y="750"/>
                <a:ext cx="6" cy="4"/>
              </a:xfrm>
              <a:custGeom>
                <a:avLst/>
                <a:gdLst>
                  <a:gd name="T0" fmla="*/ 9 w 9"/>
                  <a:gd name="T1" fmla="*/ 4 h 7"/>
                  <a:gd name="T2" fmla="*/ 6 w 9"/>
                  <a:gd name="T3" fmla="*/ 1 h 7"/>
                  <a:gd name="T4" fmla="*/ 3 w 9"/>
                  <a:gd name="T5" fmla="*/ 7 h 7"/>
                  <a:gd name="T6" fmla="*/ 9 w 9"/>
                  <a:gd name="T7" fmla="*/ 4 h 7"/>
                </a:gdLst>
                <a:ahLst/>
                <a:cxnLst>
                  <a:cxn ang="0">
                    <a:pos x="T0" y="T1"/>
                  </a:cxn>
                  <a:cxn ang="0">
                    <a:pos x="T2" y="T3"/>
                  </a:cxn>
                  <a:cxn ang="0">
                    <a:pos x="T4" y="T5"/>
                  </a:cxn>
                  <a:cxn ang="0">
                    <a:pos x="T6" y="T7"/>
                  </a:cxn>
                </a:cxnLst>
                <a:rect l="0" t="0" r="r" b="b"/>
                <a:pathLst>
                  <a:path w="9" h="7">
                    <a:moveTo>
                      <a:pt x="9" y="4"/>
                    </a:moveTo>
                    <a:cubicBezTo>
                      <a:pt x="6" y="1"/>
                      <a:pt x="6" y="1"/>
                      <a:pt x="6" y="1"/>
                    </a:cubicBezTo>
                    <a:cubicBezTo>
                      <a:pt x="4" y="0"/>
                      <a:pt x="0" y="4"/>
                      <a:pt x="3" y="7"/>
                    </a:cubicBezTo>
                    <a:cubicBezTo>
                      <a:pt x="5" y="4"/>
                      <a:pt x="7" y="7"/>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0" name="Freeform 1654"/>
              <p:cNvSpPr/>
              <p:nvPr/>
            </p:nvSpPr>
            <p:spPr bwMode="auto">
              <a:xfrm>
                <a:off x="4975" y="1030"/>
                <a:ext cx="3" cy="4"/>
              </a:xfrm>
              <a:custGeom>
                <a:avLst/>
                <a:gdLst>
                  <a:gd name="T0" fmla="*/ 0 w 5"/>
                  <a:gd name="T1" fmla="*/ 5 h 5"/>
                  <a:gd name="T2" fmla="*/ 4 w 5"/>
                  <a:gd name="T3" fmla="*/ 0 h 5"/>
                  <a:gd name="T4" fmla="*/ 0 w 5"/>
                  <a:gd name="T5" fmla="*/ 5 h 5"/>
                </a:gdLst>
                <a:ahLst/>
                <a:cxnLst>
                  <a:cxn ang="0">
                    <a:pos x="T0" y="T1"/>
                  </a:cxn>
                  <a:cxn ang="0">
                    <a:pos x="T2" y="T3"/>
                  </a:cxn>
                  <a:cxn ang="0">
                    <a:pos x="T4" y="T5"/>
                  </a:cxn>
                </a:cxnLst>
                <a:rect l="0" t="0" r="r" b="b"/>
                <a:pathLst>
                  <a:path w="5" h="5">
                    <a:moveTo>
                      <a:pt x="0" y="5"/>
                    </a:moveTo>
                    <a:cubicBezTo>
                      <a:pt x="2" y="3"/>
                      <a:pt x="5" y="0"/>
                      <a:pt x="4" y="0"/>
                    </a:cubicBezTo>
                    <a:cubicBezTo>
                      <a:pt x="2" y="3"/>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1" name="Freeform 1655"/>
              <p:cNvSpPr/>
              <p:nvPr/>
            </p:nvSpPr>
            <p:spPr bwMode="auto">
              <a:xfrm>
                <a:off x="4974" y="1030"/>
                <a:ext cx="2" cy="2"/>
              </a:xfrm>
              <a:custGeom>
                <a:avLst/>
                <a:gdLst>
                  <a:gd name="T0" fmla="*/ 0 w 3"/>
                  <a:gd name="T1" fmla="*/ 4 h 4"/>
                  <a:gd name="T2" fmla="*/ 2 w 3"/>
                  <a:gd name="T3" fmla="*/ 0 h 4"/>
                  <a:gd name="T4" fmla="*/ 0 w 3"/>
                  <a:gd name="T5" fmla="*/ 4 h 4"/>
                </a:gdLst>
                <a:ahLst/>
                <a:cxnLst>
                  <a:cxn ang="0">
                    <a:pos x="T0" y="T1"/>
                  </a:cxn>
                  <a:cxn ang="0">
                    <a:pos x="T2" y="T3"/>
                  </a:cxn>
                  <a:cxn ang="0">
                    <a:pos x="T4" y="T5"/>
                  </a:cxn>
                </a:cxnLst>
                <a:rect l="0" t="0" r="r" b="b"/>
                <a:pathLst>
                  <a:path w="3" h="4">
                    <a:moveTo>
                      <a:pt x="0" y="4"/>
                    </a:moveTo>
                    <a:cubicBezTo>
                      <a:pt x="3" y="1"/>
                      <a:pt x="2" y="1"/>
                      <a:pt x="2" y="0"/>
                    </a:cubicBezTo>
                    <a:cubicBezTo>
                      <a:pt x="0" y="3"/>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2" name="Freeform 1656"/>
              <p:cNvSpPr/>
              <p:nvPr/>
            </p:nvSpPr>
            <p:spPr bwMode="auto">
              <a:xfrm>
                <a:off x="5216" y="774"/>
                <a:ext cx="5" cy="5"/>
              </a:xfrm>
              <a:custGeom>
                <a:avLst/>
                <a:gdLst>
                  <a:gd name="T0" fmla="*/ 5 w 8"/>
                  <a:gd name="T1" fmla="*/ 8 h 8"/>
                  <a:gd name="T2" fmla="*/ 8 w 8"/>
                  <a:gd name="T3" fmla="*/ 4 h 8"/>
                  <a:gd name="T4" fmla="*/ 0 w 8"/>
                  <a:gd name="T5" fmla="*/ 4 h 8"/>
                  <a:gd name="T6" fmla="*/ 5 w 8"/>
                  <a:gd name="T7" fmla="*/ 8 h 8"/>
                </a:gdLst>
                <a:ahLst/>
                <a:cxnLst>
                  <a:cxn ang="0">
                    <a:pos x="T0" y="T1"/>
                  </a:cxn>
                  <a:cxn ang="0">
                    <a:pos x="T2" y="T3"/>
                  </a:cxn>
                  <a:cxn ang="0">
                    <a:pos x="T4" y="T5"/>
                  </a:cxn>
                  <a:cxn ang="0">
                    <a:pos x="T6" y="T7"/>
                  </a:cxn>
                </a:cxnLst>
                <a:rect l="0" t="0" r="r" b="b"/>
                <a:pathLst>
                  <a:path w="8" h="8">
                    <a:moveTo>
                      <a:pt x="5" y="8"/>
                    </a:moveTo>
                    <a:cubicBezTo>
                      <a:pt x="5" y="4"/>
                      <a:pt x="6" y="7"/>
                      <a:pt x="8" y="4"/>
                    </a:cubicBezTo>
                    <a:cubicBezTo>
                      <a:pt x="6" y="4"/>
                      <a:pt x="3" y="0"/>
                      <a:pt x="0" y="4"/>
                    </a:cubicBezTo>
                    <a:cubicBezTo>
                      <a:pt x="2" y="5"/>
                      <a:pt x="3" y="6"/>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3" name="Freeform 1657"/>
              <p:cNvSpPr/>
              <p:nvPr/>
            </p:nvSpPr>
            <p:spPr bwMode="auto">
              <a:xfrm>
                <a:off x="5202" y="774"/>
                <a:ext cx="6" cy="7"/>
              </a:xfrm>
              <a:custGeom>
                <a:avLst/>
                <a:gdLst>
                  <a:gd name="T0" fmla="*/ 3 w 8"/>
                  <a:gd name="T1" fmla="*/ 0 h 11"/>
                  <a:gd name="T2" fmla="*/ 3 w 8"/>
                  <a:gd name="T3" fmla="*/ 3 h 11"/>
                  <a:gd name="T4" fmla="*/ 0 w 8"/>
                  <a:gd name="T5" fmla="*/ 4 h 11"/>
                  <a:gd name="T6" fmla="*/ 3 w 8"/>
                  <a:gd name="T7" fmla="*/ 0 h 11"/>
                </a:gdLst>
                <a:ahLst/>
                <a:cxnLst>
                  <a:cxn ang="0">
                    <a:pos x="T0" y="T1"/>
                  </a:cxn>
                  <a:cxn ang="0">
                    <a:pos x="T2" y="T3"/>
                  </a:cxn>
                  <a:cxn ang="0">
                    <a:pos x="T4" y="T5"/>
                  </a:cxn>
                  <a:cxn ang="0">
                    <a:pos x="T6" y="T7"/>
                  </a:cxn>
                </a:cxnLst>
                <a:rect l="0" t="0" r="r" b="b"/>
                <a:pathLst>
                  <a:path w="8" h="11">
                    <a:moveTo>
                      <a:pt x="3" y="0"/>
                    </a:moveTo>
                    <a:cubicBezTo>
                      <a:pt x="1" y="1"/>
                      <a:pt x="2" y="2"/>
                      <a:pt x="3" y="3"/>
                    </a:cubicBezTo>
                    <a:cubicBezTo>
                      <a:pt x="2" y="5"/>
                      <a:pt x="1" y="5"/>
                      <a:pt x="0" y="4"/>
                    </a:cubicBezTo>
                    <a:cubicBezTo>
                      <a:pt x="0" y="11"/>
                      <a:pt x="8"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4" name="Freeform 1658"/>
              <p:cNvSpPr/>
              <p:nvPr/>
            </p:nvSpPr>
            <p:spPr bwMode="auto">
              <a:xfrm>
                <a:off x="5222" y="732"/>
                <a:ext cx="13" cy="10"/>
              </a:xfrm>
              <a:custGeom>
                <a:avLst/>
                <a:gdLst>
                  <a:gd name="T0" fmla="*/ 19 w 19"/>
                  <a:gd name="T1" fmla="*/ 15 h 15"/>
                  <a:gd name="T2" fmla="*/ 5 w 19"/>
                  <a:gd name="T3" fmla="*/ 0 h 15"/>
                  <a:gd name="T4" fmla="*/ 19 w 19"/>
                  <a:gd name="T5" fmla="*/ 15 h 15"/>
                </a:gdLst>
                <a:ahLst/>
                <a:cxnLst>
                  <a:cxn ang="0">
                    <a:pos x="T0" y="T1"/>
                  </a:cxn>
                  <a:cxn ang="0">
                    <a:pos x="T2" y="T3"/>
                  </a:cxn>
                  <a:cxn ang="0">
                    <a:pos x="T4" y="T5"/>
                  </a:cxn>
                </a:cxnLst>
                <a:rect l="0" t="0" r="r" b="b"/>
                <a:pathLst>
                  <a:path w="19" h="15">
                    <a:moveTo>
                      <a:pt x="19" y="15"/>
                    </a:moveTo>
                    <a:cubicBezTo>
                      <a:pt x="15" y="6"/>
                      <a:pt x="9" y="9"/>
                      <a:pt x="5" y="0"/>
                    </a:cubicBezTo>
                    <a:cubicBezTo>
                      <a:pt x="0" y="5"/>
                      <a:pt x="15" y="15"/>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5" name="Freeform 1659"/>
              <p:cNvSpPr/>
              <p:nvPr/>
            </p:nvSpPr>
            <p:spPr bwMode="auto">
              <a:xfrm>
                <a:off x="5194" y="764"/>
                <a:ext cx="6" cy="9"/>
              </a:xfrm>
              <a:custGeom>
                <a:avLst/>
                <a:gdLst>
                  <a:gd name="T0" fmla="*/ 7 w 9"/>
                  <a:gd name="T1" fmla="*/ 11 h 13"/>
                  <a:gd name="T2" fmla="*/ 5 w 9"/>
                  <a:gd name="T3" fmla="*/ 0 h 13"/>
                  <a:gd name="T4" fmla="*/ 2 w 9"/>
                  <a:gd name="T5" fmla="*/ 2 h 13"/>
                  <a:gd name="T6" fmla="*/ 0 w 9"/>
                  <a:gd name="T7" fmla="*/ 6 h 13"/>
                  <a:gd name="T8" fmla="*/ 7 w 9"/>
                  <a:gd name="T9" fmla="*/ 11 h 13"/>
                </a:gdLst>
                <a:ahLst/>
                <a:cxnLst>
                  <a:cxn ang="0">
                    <a:pos x="T0" y="T1"/>
                  </a:cxn>
                  <a:cxn ang="0">
                    <a:pos x="T2" y="T3"/>
                  </a:cxn>
                  <a:cxn ang="0">
                    <a:pos x="T4" y="T5"/>
                  </a:cxn>
                  <a:cxn ang="0">
                    <a:pos x="T6" y="T7"/>
                  </a:cxn>
                  <a:cxn ang="0">
                    <a:pos x="T8" y="T9"/>
                  </a:cxn>
                </a:cxnLst>
                <a:rect l="0" t="0" r="r" b="b"/>
                <a:pathLst>
                  <a:path w="9" h="13">
                    <a:moveTo>
                      <a:pt x="7" y="11"/>
                    </a:moveTo>
                    <a:cubicBezTo>
                      <a:pt x="9" y="7"/>
                      <a:pt x="7" y="4"/>
                      <a:pt x="5" y="0"/>
                    </a:cubicBezTo>
                    <a:cubicBezTo>
                      <a:pt x="5" y="2"/>
                      <a:pt x="5" y="6"/>
                      <a:pt x="2" y="2"/>
                    </a:cubicBezTo>
                    <a:cubicBezTo>
                      <a:pt x="0" y="3"/>
                      <a:pt x="4" y="8"/>
                      <a:pt x="0" y="6"/>
                    </a:cubicBezTo>
                    <a:cubicBezTo>
                      <a:pt x="0" y="13"/>
                      <a:pt x="6" y="4"/>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6" name="Freeform 1660"/>
              <p:cNvSpPr/>
              <p:nvPr/>
            </p:nvSpPr>
            <p:spPr bwMode="auto">
              <a:xfrm>
                <a:off x="5196" y="754"/>
                <a:ext cx="10" cy="9"/>
              </a:xfrm>
              <a:custGeom>
                <a:avLst/>
                <a:gdLst>
                  <a:gd name="T0" fmla="*/ 15 w 16"/>
                  <a:gd name="T1" fmla="*/ 14 h 14"/>
                  <a:gd name="T2" fmla="*/ 10 w 16"/>
                  <a:gd name="T3" fmla="*/ 6 h 14"/>
                  <a:gd name="T4" fmla="*/ 0 w 16"/>
                  <a:gd name="T5" fmla="*/ 0 h 14"/>
                  <a:gd name="T6" fmla="*/ 7 w 16"/>
                  <a:gd name="T7" fmla="*/ 7 h 14"/>
                  <a:gd name="T8" fmla="*/ 15 w 16"/>
                  <a:gd name="T9" fmla="*/ 14 h 14"/>
                </a:gdLst>
                <a:ahLst/>
                <a:cxnLst>
                  <a:cxn ang="0">
                    <a:pos x="T0" y="T1"/>
                  </a:cxn>
                  <a:cxn ang="0">
                    <a:pos x="T2" y="T3"/>
                  </a:cxn>
                  <a:cxn ang="0">
                    <a:pos x="T4" y="T5"/>
                  </a:cxn>
                  <a:cxn ang="0">
                    <a:pos x="T6" y="T7"/>
                  </a:cxn>
                  <a:cxn ang="0">
                    <a:pos x="T8" y="T9"/>
                  </a:cxn>
                </a:cxnLst>
                <a:rect l="0" t="0" r="r" b="b"/>
                <a:pathLst>
                  <a:path w="16" h="14">
                    <a:moveTo>
                      <a:pt x="15" y="14"/>
                    </a:moveTo>
                    <a:cubicBezTo>
                      <a:pt x="16" y="10"/>
                      <a:pt x="13" y="8"/>
                      <a:pt x="10" y="6"/>
                    </a:cubicBezTo>
                    <a:cubicBezTo>
                      <a:pt x="6" y="3"/>
                      <a:pt x="2" y="2"/>
                      <a:pt x="0" y="0"/>
                    </a:cubicBezTo>
                    <a:cubicBezTo>
                      <a:pt x="2" y="5"/>
                      <a:pt x="4" y="6"/>
                      <a:pt x="7" y="7"/>
                    </a:cubicBezTo>
                    <a:cubicBezTo>
                      <a:pt x="10" y="9"/>
                      <a:pt x="13" y="10"/>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7" name="Freeform 1661"/>
              <p:cNvSpPr/>
              <p:nvPr/>
            </p:nvSpPr>
            <p:spPr bwMode="auto">
              <a:xfrm>
                <a:off x="4965" y="1032"/>
                <a:ext cx="4" cy="4"/>
              </a:xfrm>
              <a:custGeom>
                <a:avLst/>
                <a:gdLst>
                  <a:gd name="T0" fmla="*/ 4 w 6"/>
                  <a:gd name="T1" fmla="*/ 3 h 6"/>
                  <a:gd name="T2" fmla="*/ 2 w 6"/>
                  <a:gd name="T3" fmla="*/ 3 h 6"/>
                  <a:gd name="T4" fmla="*/ 4 w 6"/>
                  <a:gd name="T5" fmla="*/ 3 h 6"/>
                </a:gdLst>
                <a:ahLst/>
                <a:cxnLst>
                  <a:cxn ang="0">
                    <a:pos x="T0" y="T1"/>
                  </a:cxn>
                  <a:cxn ang="0">
                    <a:pos x="T2" y="T3"/>
                  </a:cxn>
                  <a:cxn ang="0">
                    <a:pos x="T4" y="T5"/>
                  </a:cxn>
                </a:cxnLst>
                <a:rect l="0" t="0" r="r" b="b"/>
                <a:pathLst>
                  <a:path w="6" h="6">
                    <a:moveTo>
                      <a:pt x="4" y="3"/>
                    </a:moveTo>
                    <a:cubicBezTo>
                      <a:pt x="6" y="0"/>
                      <a:pt x="1" y="5"/>
                      <a:pt x="2" y="3"/>
                    </a:cubicBezTo>
                    <a:cubicBezTo>
                      <a:pt x="0" y="6"/>
                      <a:pt x="3"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8" name="Freeform 1662"/>
              <p:cNvSpPr/>
              <p:nvPr/>
            </p:nvSpPr>
            <p:spPr bwMode="auto">
              <a:xfrm>
                <a:off x="5187" y="697"/>
                <a:ext cx="16" cy="18"/>
              </a:xfrm>
              <a:custGeom>
                <a:avLst/>
                <a:gdLst>
                  <a:gd name="T0" fmla="*/ 20 w 24"/>
                  <a:gd name="T1" fmla="*/ 27 h 28"/>
                  <a:gd name="T2" fmla="*/ 24 w 24"/>
                  <a:gd name="T3" fmla="*/ 25 h 28"/>
                  <a:gd name="T4" fmla="*/ 21 w 24"/>
                  <a:gd name="T5" fmla="*/ 16 h 28"/>
                  <a:gd name="T6" fmla="*/ 12 w 24"/>
                  <a:gd name="T7" fmla="*/ 8 h 28"/>
                  <a:gd name="T8" fmla="*/ 2 w 24"/>
                  <a:gd name="T9" fmla="*/ 0 h 28"/>
                  <a:gd name="T10" fmla="*/ 0 w 24"/>
                  <a:gd name="T11" fmla="*/ 6 h 28"/>
                  <a:gd name="T12" fmla="*/ 13 w 24"/>
                  <a:gd name="T13" fmla="*/ 14 h 28"/>
                  <a:gd name="T14" fmla="*/ 20 w 24"/>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20" y="27"/>
                    </a:moveTo>
                    <a:cubicBezTo>
                      <a:pt x="22" y="28"/>
                      <a:pt x="23" y="26"/>
                      <a:pt x="24" y="25"/>
                    </a:cubicBezTo>
                    <a:cubicBezTo>
                      <a:pt x="20" y="22"/>
                      <a:pt x="18" y="15"/>
                      <a:pt x="21" y="16"/>
                    </a:cubicBezTo>
                    <a:cubicBezTo>
                      <a:pt x="19" y="12"/>
                      <a:pt x="16" y="10"/>
                      <a:pt x="12" y="8"/>
                    </a:cubicBezTo>
                    <a:cubicBezTo>
                      <a:pt x="9" y="6"/>
                      <a:pt x="5" y="4"/>
                      <a:pt x="2" y="0"/>
                    </a:cubicBezTo>
                    <a:cubicBezTo>
                      <a:pt x="2" y="2"/>
                      <a:pt x="2" y="4"/>
                      <a:pt x="0" y="6"/>
                    </a:cubicBezTo>
                    <a:cubicBezTo>
                      <a:pt x="7" y="7"/>
                      <a:pt x="10" y="11"/>
                      <a:pt x="13" y="14"/>
                    </a:cubicBezTo>
                    <a:cubicBezTo>
                      <a:pt x="15" y="18"/>
                      <a:pt x="17" y="23"/>
                      <a:pt x="2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9" name="Freeform 1663"/>
              <p:cNvSpPr/>
              <p:nvPr/>
            </p:nvSpPr>
            <p:spPr bwMode="auto">
              <a:xfrm>
                <a:off x="5165" y="734"/>
                <a:ext cx="6" cy="6"/>
              </a:xfrm>
              <a:custGeom>
                <a:avLst/>
                <a:gdLst>
                  <a:gd name="T0" fmla="*/ 10 w 10"/>
                  <a:gd name="T1" fmla="*/ 9 h 9"/>
                  <a:gd name="T2" fmla="*/ 5 w 10"/>
                  <a:gd name="T3" fmla="*/ 2 h 9"/>
                  <a:gd name="T4" fmla="*/ 0 w 10"/>
                  <a:gd name="T5" fmla="*/ 5 h 9"/>
                  <a:gd name="T6" fmla="*/ 10 w 10"/>
                  <a:gd name="T7" fmla="*/ 9 h 9"/>
                </a:gdLst>
                <a:ahLst/>
                <a:cxnLst>
                  <a:cxn ang="0">
                    <a:pos x="T0" y="T1"/>
                  </a:cxn>
                  <a:cxn ang="0">
                    <a:pos x="T2" y="T3"/>
                  </a:cxn>
                  <a:cxn ang="0">
                    <a:pos x="T4" y="T5"/>
                  </a:cxn>
                  <a:cxn ang="0">
                    <a:pos x="T6" y="T7"/>
                  </a:cxn>
                </a:cxnLst>
                <a:rect l="0" t="0" r="r" b="b"/>
                <a:pathLst>
                  <a:path w="10" h="9">
                    <a:moveTo>
                      <a:pt x="10" y="9"/>
                    </a:moveTo>
                    <a:cubicBezTo>
                      <a:pt x="10" y="6"/>
                      <a:pt x="7" y="3"/>
                      <a:pt x="5" y="2"/>
                    </a:cubicBezTo>
                    <a:cubicBezTo>
                      <a:pt x="2" y="0"/>
                      <a:pt x="0" y="1"/>
                      <a:pt x="0" y="5"/>
                    </a:cubicBezTo>
                    <a:cubicBezTo>
                      <a:pt x="5" y="2"/>
                      <a:pt x="5" y="9"/>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0" name="Freeform 1664"/>
              <p:cNvSpPr/>
              <p:nvPr/>
            </p:nvSpPr>
            <p:spPr bwMode="auto">
              <a:xfrm>
                <a:off x="5189" y="687"/>
                <a:ext cx="7" cy="7"/>
              </a:xfrm>
              <a:custGeom>
                <a:avLst/>
                <a:gdLst>
                  <a:gd name="T0" fmla="*/ 6 w 11"/>
                  <a:gd name="T1" fmla="*/ 10 h 10"/>
                  <a:gd name="T2" fmla="*/ 0 w 11"/>
                  <a:gd name="T3" fmla="*/ 5 h 10"/>
                  <a:gd name="T4" fmla="*/ 6 w 11"/>
                  <a:gd name="T5" fmla="*/ 10 h 10"/>
                </a:gdLst>
                <a:ahLst/>
                <a:cxnLst>
                  <a:cxn ang="0">
                    <a:pos x="T0" y="T1"/>
                  </a:cxn>
                  <a:cxn ang="0">
                    <a:pos x="T2" y="T3"/>
                  </a:cxn>
                  <a:cxn ang="0">
                    <a:pos x="T4" y="T5"/>
                  </a:cxn>
                </a:cxnLst>
                <a:rect l="0" t="0" r="r" b="b"/>
                <a:pathLst>
                  <a:path w="11" h="10">
                    <a:moveTo>
                      <a:pt x="6" y="10"/>
                    </a:moveTo>
                    <a:cubicBezTo>
                      <a:pt x="11" y="8"/>
                      <a:pt x="0" y="0"/>
                      <a:pt x="0" y="5"/>
                    </a:cubicBezTo>
                    <a:cubicBezTo>
                      <a:pt x="2" y="7"/>
                      <a:pt x="4"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1" name="Freeform 1665"/>
              <p:cNvSpPr/>
              <p:nvPr/>
            </p:nvSpPr>
            <p:spPr bwMode="auto">
              <a:xfrm>
                <a:off x="5155" y="726"/>
                <a:ext cx="11" cy="6"/>
              </a:xfrm>
              <a:custGeom>
                <a:avLst/>
                <a:gdLst>
                  <a:gd name="T0" fmla="*/ 13 w 16"/>
                  <a:gd name="T1" fmla="*/ 10 h 10"/>
                  <a:gd name="T2" fmla="*/ 2 w 16"/>
                  <a:gd name="T3" fmla="*/ 0 h 10"/>
                  <a:gd name="T4" fmla="*/ 13 w 16"/>
                  <a:gd name="T5" fmla="*/ 10 h 10"/>
                </a:gdLst>
                <a:ahLst/>
                <a:cxnLst>
                  <a:cxn ang="0">
                    <a:pos x="T0" y="T1"/>
                  </a:cxn>
                  <a:cxn ang="0">
                    <a:pos x="T2" y="T3"/>
                  </a:cxn>
                  <a:cxn ang="0">
                    <a:pos x="T4" y="T5"/>
                  </a:cxn>
                </a:cxnLst>
                <a:rect l="0" t="0" r="r" b="b"/>
                <a:pathLst>
                  <a:path w="16" h="10">
                    <a:moveTo>
                      <a:pt x="13" y="10"/>
                    </a:moveTo>
                    <a:cubicBezTo>
                      <a:pt x="16" y="10"/>
                      <a:pt x="4" y="3"/>
                      <a:pt x="2" y="0"/>
                    </a:cubicBezTo>
                    <a:cubicBezTo>
                      <a:pt x="0" y="6"/>
                      <a:pt x="7" y="7"/>
                      <a:pt x="1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2" name="Freeform 1666"/>
              <p:cNvSpPr/>
              <p:nvPr/>
            </p:nvSpPr>
            <p:spPr bwMode="auto">
              <a:xfrm>
                <a:off x="5144" y="728"/>
                <a:ext cx="17" cy="6"/>
              </a:xfrm>
              <a:custGeom>
                <a:avLst/>
                <a:gdLst>
                  <a:gd name="T0" fmla="*/ 26 w 26"/>
                  <a:gd name="T1" fmla="*/ 9 h 9"/>
                  <a:gd name="T2" fmla="*/ 0 w 26"/>
                  <a:gd name="T3" fmla="*/ 1 h 9"/>
                  <a:gd name="T4" fmla="*/ 26 w 26"/>
                  <a:gd name="T5" fmla="*/ 9 h 9"/>
                </a:gdLst>
                <a:ahLst/>
                <a:cxnLst>
                  <a:cxn ang="0">
                    <a:pos x="T0" y="T1"/>
                  </a:cxn>
                  <a:cxn ang="0">
                    <a:pos x="T2" y="T3"/>
                  </a:cxn>
                  <a:cxn ang="0">
                    <a:pos x="T4" y="T5"/>
                  </a:cxn>
                </a:cxnLst>
                <a:rect l="0" t="0" r="r" b="b"/>
                <a:pathLst>
                  <a:path w="26" h="9">
                    <a:moveTo>
                      <a:pt x="26" y="9"/>
                    </a:moveTo>
                    <a:cubicBezTo>
                      <a:pt x="20" y="2"/>
                      <a:pt x="7" y="0"/>
                      <a:pt x="0" y="1"/>
                    </a:cubicBezTo>
                    <a:cubicBezTo>
                      <a:pt x="4" y="7"/>
                      <a:pt x="17" y="4"/>
                      <a:pt x="2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3" name="Freeform 1667"/>
              <p:cNvSpPr/>
              <p:nvPr/>
            </p:nvSpPr>
            <p:spPr bwMode="auto">
              <a:xfrm>
                <a:off x="5178" y="692"/>
                <a:ext cx="9" cy="6"/>
              </a:xfrm>
              <a:custGeom>
                <a:avLst/>
                <a:gdLst>
                  <a:gd name="T0" fmla="*/ 11 w 14"/>
                  <a:gd name="T1" fmla="*/ 9 h 9"/>
                  <a:gd name="T2" fmla="*/ 5 w 14"/>
                  <a:gd name="T3" fmla="*/ 1 h 9"/>
                  <a:gd name="T4" fmla="*/ 0 w 14"/>
                  <a:gd name="T5" fmla="*/ 5 h 9"/>
                  <a:gd name="T6" fmla="*/ 11 w 14"/>
                  <a:gd name="T7" fmla="*/ 9 h 9"/>
                </a:gdLst>
                <a:ahLst/>
                <a:cxnLst>
                  <a:cxn ang="0">
                    <a:pos x="T0" y="T1"/>
                  </a:cxn>
                  <a:cxn ang="0">
                    <a:pos x="T2" y="T3"/>
                  </a:cxn>
                  <a:cxn ang="0">
                    <a:pos x="T4" y="T5"/>
                  </a:cxn>
                  <a:cxn ang="0">
                    <a:pos x="T6" y="T7"/>
                  </a:cxn>
                </a:cxnLst>
                <a:rect l="0" t="0" r="r" b="b"/>
                <a:pathLst>
                  <a:path w="14" h="9">
                    <a:moveTo>
                      <a:pt x="11" y="9"/>
                    </a:moveTo>
                    <a:cubicBezTo>
                      <a:pt x="14" y="2"/>
                      <a:pt x="1" y="8"/>
                      <a:pt x="5" y="1"/>
                    </a:cubicBezTo>
                    <a:cubicBezTo>
                      <a:pt x="2" y="0"/>
                      <a:pt x="2" y="3"/>
                      <a:pt x="0" y="5"/>
                    </a:cubicBezTo>
                    <a:cubicBezTo>
                      <a:pt x="6" y="7"/>
                      <a:pt x="7"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4" name="Freeform 1668"/>
              <p:cNvSpPr/>
              <p:nvPr/>
            </p:nvSpPr>
            <p:spPr bwMode="auto">
              <a:xfrm>
                <a:off x="5157" y="719"/>
                <a:ext cx="8" cy="5"/>
              </a:xfrm>
              <a:custGeom>
                <a:avLst/>
                <a:gdLst>
                  <a:gd name="T0" fmla="*/ 9 w 11"/>
                  <a:gd name="T1" fmla="*/ 5 h 7"/>
                  <a:gd name="T2" fmla="*/ 3 w 11"/>
                  <a:gd name="T3" fmla="*/ 0 h 7"/>
                  <a:gd name="T4" fmla="*/ 0 w 11"/>
                  <a:gd name="T5" fmla="*/ 6 h 7"/>
                  <a:gd name="T6" fmla="*/ 9 w 11"/>
                  <a:gd name="T7" fmla="*/ 5 h 7"/>
                </a:gdLst>
                <a:ahLst/>
                <a:cxnLst>
                  <a:cxn ang="0">
                    <a:pos x="T0" y="T1"/>
                  </a:cxn>
                  <a:cxn ang="0">
                    <a:pos x="T2" y="T3"/>
                  </a:cxn>
                  <a:cxn ang="0">
                    <a:pos x="T4" y="T5"/>
                  </a:cxn>
                  <a:cxn ang="0">
                    <a:pos x="T6" y="T7"/>
                  </a:cxn>
                </a:cxnLst>
                <a:rect l="0" t="0" r="r" b="b"/>
                <a:pathLst>
                  <a:path w="11" h="7">
                    <a:moveTo>
                      <a:pt x="9" y="5"/>
                    </a:moveTo>
                    <a:cubicBezTo>
                      <a:pt x="11" y="3"/>
                      <a:pt x="5" y="2"/>
                      <a:pt x="3" y="0"/>
                    </a:cubicBezTo>
                    <a:cubicBezTo>
                      <a:pt x="2" y="4"/>
                      <a:pt x="3" y="3"/>
                      <a:pt x="0" y="6"/>
                    </a:cubicBezTo>
                    <a:cubicBezTo>
                      <a:pt x="3" y="7"/>
                      <a:pt x="6" y="4"/>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5" name="Freeform 1669"/>
              <p:cNvSpPr/>
              <p:nvPr/>
            </p:nvSpPr>
            <p:spPr bwMode="auto">
              <a:xfrm>
                <a:off x="5159" y="709"/>
                <a:ext cx="3" cy="4"/>
              </a:xfrm>
              <a:custGeom>
                <a:avLst/>
                <a:gdLst>
                  <a:gd name="T0" fmla="*/ 5 w 5"/>
                  <a:gd name="T1" fmla="*/ 7 h 7"/>
                  <a:gd name="T2" fmla="*/ 4 w 5"/>
                  <a:gd name="T3" fmla="*/ 2 h 7"/>
                  <a:gd name="T4" fmla="*/ 0 w 5"/>
                  <a:gd name="T5" fmla="*/ 1 h 7"/>
                  <a:gd name="T6" fmla="*/ 5 w 5"/>
                  <a:gd name="T7" fmla="*/ 7 h 7"/>
                </a:gdLst>
                <a:ahLst/>
                <a:cxnLst>
                  <a:cxn ang="0">
                    <a:pos x="T0" y="T1"/>
                  </a:cxn>
                  <a:cxn ang="0">
                    <a:pos x="T2" y="T3"/>
                  </a:cxn>
                  <a:cxn ang="0">
                    <a:pos x="T4" y="T5"/>
                  </a:cxn>
                  <a:cxn ang="0">
                    <a:pos x="T6" y="T7"/>
                  </a:cxn>
                </a:cxnLst>
                <a:rect l="0" t="0" r="r" b="b"/>
                <a:pathLst>
                  <a:path w="5" h="7">
                    <a:moveTo>
                      <a:pt x="5" y="7"/>
                    </a:moveTo>
                    <a:cubicBezTo>
                      <a:pt x="5" y="6"/>
                      <a:pt x="4" y="3"/>
                      <a:pt x="4" y="2"/>
                    </a:cubicBezTo>
                    <a:cubicBezTo>
                      <a:pt x="3" y="1"/>
                      <a:pt x="1" y="0"/>
                      <a:pt x="0" y="1"/>
                    </a:cubicBezTo>
                    <a:cubicBezTo>
                      <a:pt x="0" y="3"/>
                      <a:pt x="1" y="6"/>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6" name="Freeform 1670"/>
              <p:cNvSpPr/>
              <p:nvPr/>
            </p:nvSpPr>
            <p:spPr bwMode="auto">
              <a:xfrm>
                <a:off x="5141" y="705"/>
                <a:ext cx="9" cy="8"/>
              </a:xfrm>
              <a:custGeom>
                <a:avLst/>
                <a:gdLst>
                  <a:gd name="T0" fmla="*/ 14 w 14"/>
                  <a:gd name="T1" fmla="*/ 13 h 13"/>
                  <a:gd name="T2" fmla="*/ 0 w 14"/>
                  <a:gd name="T3" fmla="*/ 2 h 13"/>
                  <a:gd name="T4" fmla="*/ 0 w 14"/>
                  <a:gd name="T5" fmla="*/ 8 h 13"/>
                  <a:gd name="T6" fmla="*/ 14 w 14"/>
                  <a:gd name="T7" fmla="*/ 13 h 13"/>
                </a:gdLst>
                <a:ahLst/>
                <a:cxnLst>
                  <a:cxn ang="0">
                    <a:pos x="T0" y="T1"/>
                  </a:cxn>
                  <a:cxn ang="0">
                    <a:pos x="T2" y="T3"/>
                  </a:cxn>
                  <a:cxn ang="0">
                    <a:pos x="T4" y="T5"/>
                  </a:cxn>
                  <a:cxn ang="0">
                    <a:pos x="T6" y="T7"/>
                  </a:cxn>
                </a:cxnLst>
                <a:rect l="0" t="0" r="r" b="b"/>
                <a:pathLst>
                  <a:path w="14" h="13">
                    <a:moveTo>
                      <a:pt x="14" y="13"/>
                    </a:moveTo>
                    <a:cubicBezTo>
                      <a:pt x="12" y="9"/>
                      <a:pt x="5" y="0"/>
                      <a:pt x="0" y="2"/>
                    </a:cubicBezTo>
                    <a:cubicBezTo>
                      <a:pt x="1" y="6"/>
                      <a:pt x="4" y="5"/>
                      <a:pt x="0" y="8"/>
                    </a:cubicBezTo>
                    <a:cubicBezTo>
                      <a:pt x="3" y="7"/>
                      <a:pt x="9" y="10"/>
                      <a:pt x="1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7" name="Freeform 1671"/>
              <p:cNvSpPr/>
              <p:nvPr/>
            </p:nvSpPr>
            <p:spPr bwMode="auto">
              <a:xfrm>
                <a:off x="5037" y="870"/>
                <a:ext cx="5" cy="5"/>
              </a:xfrm>
              <a:custGeom>
                <a:avLst/>
                <a:gdLst>
                  <a:gd name="T0" fmla="*/ 4 w 7"/>
                  <a:gd name="T1" fmla="*/ 5 h 7"/>
                  <a:gd name="T2" fmla="*/ 7 w 7"/>
                  <a:gd name="T3" fmla="*/ 2 h 7"/>
                  <a:gd name="T4" fmla="*/ 2 w 7"/>
                  <a:gd name="T5" fmla="*/ 2 h 7"/>
                  <a:gd name="T6" fmla="*/ 4 w 7"/>
                  <a:gd name="T7" fmla="*/ 5 h 7"/>
                </a:gdLst>
                <a:ahLst/>
                <a:cxnLst>
                  <a:cxn ang="0">
                    <a:pos x="T0" y="T1"/>
                  </a:cxn>
                  <a:cxn ang="0">
                    <a:pos x="T2" y="T3"/>
                  </a:cxn>
                  <a:cxn ang="0">
                    <a:pos x="T4" y="T5"/>
                  </a:cxn>
                  <a:cxn ang="0">
                    <a:pos x="T6" y="T7"/>
                  </a:cxn>
                </a:cxnLst>
                <a:rect l="0" t="0" r="r" b="b"/>
                <a:pathLst>
                  <a:path w="7" h="7">
                    <a:moveTo>
                      <a:pt x="4" y="5"/>
                    </a:moveTo>
                    <a:cubicBezTo>
                      <a:pt x="5" y="5"/>
                      <a:pt x="6" y="3"/>
                      <a:pt x="7" y="2"/>
                    </a:cubicBezTo>
                    <a:cubicBezTo>
                      <a:pt x="5" y="0"/>
                      <a:pt x="4" y="2"/>
                      <a:pt x="2" y="2"/>
                    </a:cubicBezTo>
                    <a:cubicBezTo>
                      <a:pt x="0" y="7"/>
                      <a:pt x="6" y="2"/>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8" name="Freeform 1672"/>
              <p:cNvSpPr/>
              <p:nvPr/>
            </p:nvSpPr>
            <p:spPr bwMode="auto">
              <a:xfrm>
                <a:off x="5110" y="693"/>
                <a:ext cx="15" cy="8"/>
              </a:xfrm>
              <a:custGeom>
                <a:avLst/>
                <a:gdLst>
                  <a:gd name="T0" fmla="*/ 21 w 22"/>
                  <a:gd name="T1" fmla="*/ 12 h 12"/>
                  <a:gd name="T2" fmla="*/ 20 w 22"/>
                  <a:gd name="T3" fmla="*/ 7 h 12"/>
                  <a:gd name="T4" fmla="*/ 17 w 22"/>
                  <a:gd name="T5" fmla="*/ 5 h 12"/>
                  <a:gd name="T6" fmla="*/ 12 w 22"/>
                  <a:gd name="T7" fmla="*/ 3 h 12"/>
                  <a:gd name="T8" fmla="*/ 0 w 22"/>
                  <a:gd name="T9" fmla="*/ 5 h 12"/>
                  <a:gd name="T10" fmla="*/ 3 w 22"/>
                  <a:gd name="T11" fmla="*/ 2 h 12"/>
                  <a:gd name="T12" fmla="*/ 21 w 2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2" h="12">
                    <a:moveTo>
                      <a:pt x="21" y="12"/>
                    </a:moveTo>
                    <a:cubicBezTo>
                      <a:pt x="22" y="11"/>
                      <a:pt x="22" y="9"/>
                      <a:pt x="20" y="7"/>
                    </a:cubicBezTo>
                    <a:cubicBezTo>
                      <a:pt x="19" y="7"/>
                      <a:pt x="18" y="6"/>
                      <a:pt x="17" y="5"/>
                    </a:cubicBezTo>
                    <a:cubicBezTo>
                      <a:pt x="15" y="4"/>
                      <a:pt x="14" y="3"/>
                      <a:pt x="12" y="3"/>
                    </a:cubicBezTo>
                    <a:cubicBezTo>
                      <a:pt x="6" y="0"/>
                      <a:pt x="0" y="0"/>
                      <a:pt x="0" y="5"/>
                    </a:cubicBezTo>
                    <a:cubicBezTo>
                      <a:pt x="2" y="5"/>
                      <a:pt x="2" y="3"/>
                      <a:pt x="3" y="2"/>
                    </a:cubicBezTo>
                    <a:cubicBezTo>
                      <a:pt x="7" y="7"/>
                      <a:pt x="17" y="6"/>
                      <a:pt x="2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9" name="Freeform 1673"/>
              <p:cNvSpPr/>
              <p:nvPr/>
            </p:nvSpPr>
            <p:spPr bwMode="auto">
              <a:xfrm>
                <a:off x="5024" y="875"/>
                <a:ext cx="3" cy="4"/>
              </a:xfrm>
              <a:custGeom>
                <a:avLst/>
                <a:gdLst>
                  <a:gd name="T0" fmla="*/ 4 w 4"/>
                  <a:gd name="T1" fmla="*/ 6 h 6"/>
                  <a:gd name="T2" fmla="*/ 2 w 4"/>
                  <a:gd name="T3" fmla="*/ 1 h 6"/>
                  <a:gd name="T4" fmla="*/ 0 w 4"/>
                  <a:gd name="T5" fmla="*/ 5 h 6"/>
                  <a:gd name="T6" fmla="*/ 4 w 4"/>
                  <a:gd name="T7" fmla="*/ 6 h 6"/>
                </a:gdLst>
                <a:ahLst/>
                <a:cxnLst>
                  <a:cxn ang="0">
                    <a:pos x="T0" y="T1"/>
                  </a:cxn>
                  <a:cxn ang="0">
                    <a:pos x="T2" y="T3"/>
                  </a:cxn>
                  <a:cxn ang="0">
                    <a:pos x="T4" y="T5"/>
                  </a:cxn>
                  <a:cxn ang="0">
                    <a:pos x="T6" y="T7"/>
                  </a:cxn>
                </a:cxnLst>
                <a:rect l="0" t="0" r="r" b="b"/>
                <a:pathLst>
                  <a:path w="4" h="6">
                    <a:moveTo>
                      <a:pt x="4" y="6"/>
                    </a:moveTo>
                    <a:cubicBezTo>
                      <a:pt x="4" y="4"/>
                      <a:pt x="4" y="0"/>
                      <a:pt x="2" y="1"/>
                    </a:cubicBezTo>
                    <a:cubicBezTo>
                      <a:pt x="1" y="3"/>
                      <a:pt x="1" y="4"/>
                      <a:pt x="0" y="5"/>
                    </a:cubicBezTo>
                    <a:cubicBezTo>
                      <a:pt x="2" y="6"/>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0" name="Freeform 1674"/>
              <p:cNvSpPr/>
              <p:nvPr/>
            </p:nvSpPr>
            <p:spPr bwMode="auto">
              <a:xfrm>
                <a:off x="5023" y="860"/>
                <a:ext cx="5" cy="4"/>
              </a:xfrm>
              <a:custGeom>
                <a:avLst/>
                <a:gdLst>
                  <a:gd name="T0" fmla="*/ 7 w 8"/>
                  <a:gd name="T1" fmla="*/ 6 h 6"/>
                  <a:gd name="T2" fmla="*/ 0 w 8"/>
                  <a:gd name="T3" fmla="*/ 0 h 6"/>
                  <a:gd name="T4" fmla="*/ 7 w 8"/>
                  <a:gd name="T5" fmla="*/ 6 h 6"/>
                </a:gdLst>
                <a:ahLst/>
                <a:cxnLst>
                  <a:cxn ang="0">
                    <a:pos x="T0" y="T1"/>
                  </a:cxn>
                  <a:cxn ang="0">
                    <a:pos x="T2" y="T3"/>
                  </a:cxn>
                  <a:cxn ang="0">
                    <a:pos x="T4" y="T5"/>
                  </a:cxn>
                </a:cxnLst>
                <a:rect l="0" t="0" r="r" b="b"/>
                <a:pathLst>
                  <a:path w="8" h="6">
                    <a:moveTo>
                      <a:pt x="7" y="6"/>
                    </a:moveTo>
                    <a:cubicBezTo>
                      <a:pt x="8" y="4"/>
                      <a:pt x="2" y="1"/>
                      <a:pt x="0" y="0"/>
                    </a:cubicBezTo>
                    <a:cubicBezTo>
                      <a:pt x="0" y="3"/>
                      <a:pt x="3" y="4"/>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1" name="Freeform 1675"/>
              <p:cNvSpPr/>
              <p:nvPr/>
            </p:nvSpPr>
            <p:spPr bwMode="auto">
              <a:xfrm>
                <a:off x="4953" y="1036"/>
                <a:ext cx="1" cy="4"/>
              </a:xfrm>
              <a:custGeom>
                <a:avLst/>
                <a:gdLst>
                  <a:gd name="T0" fmla="*/ 2 w 2"/>
                  <a:gd name="T1" fmla="*/ 1 h 6"/>
                  <a:gd name="T2" fmla="*/ 1 w 2"/>
                  <a:gd name="T3" fmla="*/ 4 h 6"/>
                  <a:gd name="T4" fmla="*/ 2 w 2"/>
                  <a:gd name="T5" fmla="*/ 1 h 6"/>
                </a:gdLst>
                <a:ahLst/>
                <a:cxnLst>
                  <a:cxn ang="0">
                    <a:pos x="T0" y="T1"/>
                  </a:cxn>
                  <a:cxn ang="0">
                    <a:pos x="T2" y="T3"/>
                  </a:cxn>
                  <a:cxn ang="0">
                    <a:pos x="T4" y="T5"/>
                  </a:cxn>
                </a:cxnLst>
                <a:rect l="0" t="0" r="r" b="b"/>
                <a:pathLst>
                  <a:path w="2" h="6">
                    <a:moveTo>
                      <a:pt x="2" y="1"/>
                    </a:moveTo>
                    <a:cubicBezTo>
                      <a:pt x="2" y="0"/>
                      <a:pt x="1" y="3"/>
                      <a:pt x="1" y="4"/>
                    </a:cubicBezTo>
                    <a:cubicBezTo>
                      <a:pt x="0" y="6"/>
                      <a:pt x="1"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2" name="Freeform 1676"/>
              <p:cNvSpPr/>
              <p:nvPr/>
            </p:nvSpPr>
            <p:spPr bwMode="auto">
              <a:xfrm>
                <a:off x="5012" y="866"/>
                <a:ext cx="2" cy="5"/>
              </a:xfrm>
              <a:custGeom>
                <a:avLst/>
                <a:gdLst>
                  <a:gd name="T0" fmla="*/ 3 w 4"/>
                  <a:gd name="T1" fmla="*/ 8 h 8"/>
                  <a:gd name="T2" fmla="*/ 0 w 4"/>
                  <a:gd name="T3" fmla="*/ 0 h 8"/>
                  <a:gd name="T4" fmla="*/ 3 w 4"/>
                  <a:gd name="T5" fmla="*/ 8 h 8"/>
                </a:gdLst>
                <a:ahLst/>
                <a:cxnLst>
                  <a:cxn ang="0">
                    <a:pos x="T0" y="T1"/>
                  </a:cxn>
                  <a:cxn ang="0">
                    <a:pos x="T2" y="T3"/>
                  </a:cxn>
                  <a:cxn ang="0">
                    <a:pos x="T4" y="T5"/>
                  </a:cxn>
                </a:cxnLst>
                <a:rect l="0" t="0" r="r" b="b"/>
                <a:pathLst>
                  <a:path w="4" h="8">
                    <a:moveTo>
                      <a:pt x="3" y="8"/>
                    </a:moveTo>
                    <a:cubicBezTo>
                      <a:pt x="3" y="5"/>
                      <a:pt x="4" y="1"/>
                      <a:pt x="0" y="0"/>
                    </a:cubicBezTo>
                    <a:cubicBezTo>
                      <a:pt x="1" y="3"/>
                      <a:pt x="1"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3" name="Freeform 1677"/>
              <p:cNvSpPr/>
              <p:nvPr/>
            </p:nvSpPr>
            <p:spPr bwMode="auto">
              <a:xfrm>
                <a:off x="5071" y="671"/>
                <a:ext cx="7" cy="2"/>
              </a:xfrm>
              <a:custGeom>
                <a:avLst/>
                <a:gdLst>
                  <a:gd name="T0" fmla="*/ 9 w 10"/>
                  <a:gd name="T1" fmla="*/ 4 h 4"/>
                  <a:gd name="T2" fmla="*/ 0 w 10"/>
                  <a:gd name="T3" fmla="*/ 0 h 4"/>
                  <a:gd name="T4" fmla="*/ 9 w 10"/>
                  <a:gd name="T5" fmla="*/ 4 h 4"/>
                </a:gdLst>
                <a:ahLst/>
                <a:cxnLst>
                  <a:cxn ang="0">
                    <a:pos x="T0" y="T1"/>
                  </a:cxn>
                  <a:cxn ang="0">
                    <a:pos x="T2" y="T3"/>
                  </a:cxn>
                  <a:cxn ang="0">
                    <a:pos x="T4" y="T5"/>
                  </a:cxn>
                </a:cxnLst>
                <a:rect l="0" t="0" r="r" b="b"/>
                <a:pathLst>
                  <a:path w="10" h="4">
                    <a:moveTo>
                      <a:pt x="9" y="4"/>
                    </a:moveTo>
                    <a:cubicBezTo>
                      <a:pt x="10" y="1"/>
                      <a:pt x="2" y="1"/>
                      <a:pt x="0" y="0"/>
                    </a:cubicBezTo>
                    <a:cubicBezTo>
                      <a:pt x="0" y="3"/>
                      <a:pt x="4"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4" name="Freeform 1678"/>
              <p:cNvSpPr/>
              <p:nvPr/>
            </p:nvSpPr>
            <p:spPr bwMode="auto">
              <a:xfrm>
                <a:off x="5006" y="859"/>
                <a:ext cx="4" cy="5"/>
              </a:xfrm>
              <a:custGeom>
                <a:avLst/>
                <a:gdLst>
                  <a:gd name="T0" fmla="*/ 4 w 5"/>
                  <a:gd name="T1" fmla="*/ 6 h 7"/>
                  <a:gd name="T2" fmla="*/ 3 w 5"/>
                  <a:gd name="T3" fmla="*/ 1 h 7"/>
                  <a:gd name="T4" fmla="*/ 1 w 5"/>
                  <a:gd name="T5" fmla="*/ 2 h 7"/>
                  <a:gd name="T6" fmla="*/ 0 w 5"/>
                  <a:gd name="T7" fmla="*/ 3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3"/>
                      <a:pt x="2" y="4"/>
                      <a:pt x="3" y="1"/>
                    </a:cubicBezTo>
                    <a:cubicBezTo>
                      <a:pt x="2" y="0"/>
                      <a:pt x="2" y="1"/>
                      <a:pt x="1" y="2"/>
                    </a:cubicBezTo>
                    <a:cubicBezTo>
                      <a:pt x="1" y="3"/>
                      <a:pt x="1" y="3"/>
                      <a:pt x="0" y="3"/>
                    </a:cubicBezTo>
                    <a:cubicBezTo>
                      <a:pt x="0" y="5"/>
                      <a:pt x="2" y="7"/>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5" name="Freeform 1679"/>
              <p:cNvSpPr/>
              <p:nvPr/>
            </p:nvSpPr>
            <p:spPr bwMode="auto">
              <a:xfrm>
                <a:off x="4950" y="1034"/>
                <a:ext cx="1" cy="4"/>
              </a:xfrm>
              <a:custGeom>
                <a:avLst/>
                <a:gdLst>
                  <a:gd name="T0" fmla="*/ 1 w 2"/>
                  <a:gd name="T1" fmla="*/ 5 h 6"/>
                  <a:gd name="T2" fmla="*/ 2 w 2"/>
                  <a:gd name="T3" fmla="*/ 1 h 6"/>
                  <a:gd name="T4" fmla="*/ 1 w 2"/>
                  <a:gd name="T5" fmla="*/ 2 h 6"/>
                  <a:gd name="T6" fmla="*/ 1 w 2"/>
                  <a:gd name="T7" fmla="*/ 5 h 6"/>
                </a:gdLst>
                <a:ahLst/>
                <a:cxnLst>
                  <a:cxn ang="0">
                    <a:pos x="T0" y="T1"/>
                  </a:cxn>
                  <a:cxn ang="0">
                    <a:pos x="T2" y="T3"/>
                  </a:cxn>
                  <a:cxn ang="0">
                    <a:pos x="T4" y="T5"/>
                  </a:cxn>
                  <a:cxn ang="0">
                    <a:pos x="T6" y="T7"/>
                  </a:cxn>
                </a:cxnLst>
                <a:rect l="0" t="0" r="r" b="b"/>
                <a:pathLst>
                  <a:path w="2" h="6">
                    <a:moveTo>
                      <a:pt x="1" y="5"/>
                    </a:moveTo>
                    <a:cubicBezTo>
                      <a:pt x="2" y="4"/>
                      <a:pt x="2" y="3"/>
                      <a:pt x="2" y="1"/>
                    </a:cubicBezTo>
                    <a:cubicBezTo>
                      <a:pt x="2" y="3"/>
                      <a:pt x="0" y="0"/>
                      <a:pt x="1" y="2"/>
                    </a:cubicBezTo>
                    <a:cubicBezTo>
                      <a:pt x="1" y="3"/>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6" name="Freeform 1680"/>
              <p:cNvSpPr/>
              <p:nvPr/>
            </p:nvSpPr>
            <p:spPr bwMode="auto">
              <a:xfrm>
                <a:off x="4942" y="1066"/>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cubicBezTo>
                      <a:pt x="0"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7" name="Freeform 1681"/>
              <p:cNvSpPr/>
              <p:nvPr/>
            </p:nvSpPr>
            <p:spPr bwMode="auto">
              <a:xfrm>
                <a:off x="4983" y="850"/>
                <a:ext cx="6" cy="3"/>
              </a:xfrm>
              <a:custGeom>
                <a:avLst/>
                <a:gdLst>
                  <a:gd name="T0" fmla="*/ 9 w 9"/>
                  <a:gd name="T1" fmla="*/ 4 h 4"/>
                  <a:gd name="T2" fmla="*/ 8 w 9"/>
                  <a:gd name="T3" fmla="*/ 1 h 4"/>
                  <a:gd name="T4" fmla="*/ 7 w 9"/>
                  <a:gd name="T5" fmla="*/ 1 h 4"/>
                  <a:gd name="T6" fmla="*/ 6 w 9"/>
                  <a:gd name="T7" fmla="*/ 0 h 4"/>
                  <a:gd name="T8" fmla="*/ 6 w 9"/>
                  <a:gd name="T9" fmla="*/ 0 h 4"/>
                  <a:gd name="T10" fmla="*/ 6 w 9"/>
                  <a:gd name="T11" fmla="*/ 0 h 4"/>
                  <a:gd name="T12" fmla="*/ 6 w 9"/>
                  <a:gd name="T13" fmla="*/ 0 h 4"/>
                  <a:gd name="T14" fmla="*/ 6 w 9"/>
                  <a:gd name="T15" fmla="*/ 0 h 4"/>
                  <a:gd name="T16" fmla="*/ 6 w 9"/>
                  <a:gd name="T17" fmla="*/ 0 h 4"/>
                  <a:gd name="T18" fmla="*/ 6 w 9"/>
                  <a:gd name="T19" fmla="*/ 0 h 4"/>
                  <a:gd name="T20" fmla="*/ 6 w 9"/>
                  <a:gd name="T21" fmla="*/ 0 h 4"/>
                  <a:gd name="T22" fmla="*/ 6 w 9"/>
                  <a:gd name="T23" fmla="*/ 0 h 4"/>
                  <a:gd name="T24" fmla="*/ 6 w 9"/>
                  <a:gd name="T25" fmla="*/ 0 h 4"/>
                  <a:gd name="T26" fmla="*/ 0 w 9"/>
                  <a:gd name="T27" fmla="*/ 1 h 4"/>
                  <a:gd name="T28" fmla="*/ 5 w 9"/>
                  <a:gd name="T29" fmla="*/ 2 h 4"/>
                  <a:gd name="T30" fmla="*/ 5 w 9"/>
                  <a:gd name="T31" fmla="*/ 2 h 4"/>
                  <a:gd name="T32" fmla="*/ 6 w 9"/>
                  <a:gd name="T33" fmla="*/ 2 h 4"/>
                  <a:gd name="T34" fmla="*/ 6 w 9"/>
                  <a:gd name="T35" fmla="*/ 2 h 4"/>
                  <a:gd name="T36" fmla="*/ 6 w 9"/>
                  <a:gd name="T37" fmla="*/ 2 h 4"/>
                  <a:gd name="T38" fmla="*/ 6 w 9"/>
                  <a:gd name="T39" fmla="*/ 2 h 4"/>
                  <a:gd name="T40" fmla="*/ 6 w 9"/>
                  <a:gd name="T41" fmla="*/ 2 h 4"/>
                  <a:gd name="T42" fmla="*/ 5 w 9"/>
                  <a:gd name="T43" fmla="*/ 2 h 4"/>
                  <a:gd name="T44" fmla="*/ 5 w 9"/>
                  <a:gd name="T45" fmla="*/ 2 h 4"/>
                  <a:gd name="T46" fmla="*/ 5 w 9"/>
                  <a:gd name="T47" fmla="*/ 2 h 4"/>
                  <a:gd name="T48" fmla="*/ 6 w 9"/>
                  <a:gd name="T49" fmla="*/ 2 h 4"/>
                  <a:gd name="T50" fmla="*/ 7 w 9"/>
                  <a:gd name="T51" fmla="*/ 2 h 4"/>
                  <a:gd name="T52" fmla="*/ 9 w 9"/>
                  <a:gd name="T5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 h="4">
                    <a:moveTo>
                      <a:pt x="9" y="4"/>
                    </a:moveTo>
                    <a:cubicBezTo>
                      <a:pt x="9" y="3"/>
                      <a:pt x="9" y="2"/>
                      <a:pt x="8" y="1"/>
                    </a:cubicBezTo>
                    <a:cubicBezTo>
                      <a:pt x="8" y="1"/>
                      <a:pt x="8" y="1"/>
                      <a:pt x="7" y="1"/>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6" y="0"/>
                    </a:cubicBezTo>
                    <a:cubicBezTo>
                      <a:pt x="6" y="0"/>
                      <a:pt x="6" y="0"/>
                      <a:pt x="6" y="0"/>
                    </a:cubicBezTo>
                    <a:cubicBezTo>
                      <a:pt x="6" y="0"/>
                      <a:pt x="6" y="0"/>
                      <a:pt x="6" y="0"/>
                    </a:cubicBezTo>
                    <a:cubicBezTo>
                      <a:pt x="4" y="0"/>
                      <a:pt x="1" y="0"/>
                      <a:pt x="0" y="1"/>
                    </a:cubicBezTo>
                    <a:cubicBezTo>
                      <a:pt x="1" y="2"/>
                      <a:pt x="3" y="2"/>
                      <a:pt x="5" y="2"/>
                    </a:cubicBezTo>
                    <a:cubicBezTo>
                      <a:pt x="5" y="2"/>
                      <a:pt x="5" y="2"/>
                      <a:pt x="5"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5" y="2"/>
                      <a:pt x="5" y="2"/>
                    </a:cubicBezTo>
                    <a:cubicBezTo>
                      <a:pt x="5" y="2"/>
                      <a:pt x="5" y="2"/>
                      <a:pt x="5" y="2"/>
                    </a:cubicBezTo>
                    <a:cubicBezTo>
                      <a:pt x="5" y="2"/>
                      <a:pt x="5" y="2"/>
                      <a:pt x="5" y="2"/>
                    </a:cubicBezTo>
                    <a:cubicBezTo>
                      <a:pt x="6" y="2"/>
                      <a:pt x="6" y="2"/>
                      <a:pt x="6" y="2"/>
                    </a:cubicBezTo>
                    <a:cubicBezTo>
                      <a:pt x="6" y="2"/>
                      <a:pt x="7" y="2"/>
                      <a:pt x="7" y="2"/>
                    </a:cubicBezTo>
                    <a:cubicBezTo>
                      <a:pt x="8" y="3"/>
                      <a:pt x="9" y="3"/>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8" name="Freeform 1682"/>
              <p:cNvSpPr/>
              <p:nvPr/>
            </p:nvSpPr>
            <p:spPr bwMode="auto">
              <a:xfrm>
                <a:off x="4944" y="1068"/>
                <a:ext cx="3" cy="2"/>
              </a:xfrm>
              <a:custGeom>
                <a:avLst/>
                <a:gdLst>
                  <a:gd name="T0" fmla="*/ 5 w 5"/>
                  <a:gd name="T1" fmla="*/ 3 h 3"/>
                  <a:gd name="T2" fmla="*/ 3 w 5"/>
                  <a:gd name="T3" fmla="*/ 2 h 3"/>
                  <a:gd name="T4" fmla="*/ 2 w 5"/>
                  <a:gd name="T5" fmla="*/ 0 h 3"/>
                  <a:gd name="T6" fmla="*/ 1 w 5"/>
                  <a:gd name="T7" fmla="*/ 0 h 3"/>
                  <a:gd name="T8" fmla="*/ 0 w 5"/>
                  <a:gd name="T9" fmla="*/ 0 h 3"/>
                  <a:gd name="T10" fmla="*/ 0 w 5"/>
                  <a:gd name="T11" fmla="*/ 1 h 3"/>
                  <a:gd name="T12" fmla="*/ 0 w 5"/>
                  <a:gd name="T13" fmla="*/ 1 h 3"/>
                  <a:gd name="T14" fmla="*/ 0 w 5"/>
                  <a:gd name="T15" fmla="*/ 1 h 3"/>
                  <a:gd name="T16" fmla="*/ 0 w 5"/>
                  <a:gd name="T17" fmla="*/ 1 h 3"/>
                  <a:gd name="T18" fmla="*/ 5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3"/>
                    </a:moveTo>
                    <a:cubicBezTo>
                      <a:pt x="4" y="2"/>
                      <a:pt x="3" y="2"/>
                      <a:pt x="3" y="2"/>
                    </a:cubicBezTo>
                    <a:cubicBezTo>
                      <a:pt x="3" y="1"/>
                      <a:pt x="2" y="1"/>
                      <a:pt x="2" y="0"/>
                    </a:cubicBezTo>
                    <a:cubicBezTo>
                      <a:pt x="2" y="0"/>
                      <a:pt x="1" y="0"/>
                      <a:pt x="1" y="0"/>
                    </a:cubicBezTo>
                    <a:cubicBezTo>
                      <a:pt x="1" y="0"/>
                      <a:pt x="1" y="0"/>
                      <a:pt x="0" y="0"/>
                    </a:cubicBezTo>
                    <a:cubicBezTo>
                      <a:pt x="0" y="0"/>
                      <a:pt x="0" y="0"/>
                      <a:pt x="0" y="1"/>
                    </a:cubicBezTo>
                    <a:cubicBezTo>
                      <a:pt x="0" y="1"/>
                      <a:pt x="0" y="1"/>
                      <a:pt x="0" y="1"/>
                    </a:cubicBezTo>
                    <a:cubicBezTo>
                      <a:pt x="0" y="1"/>
                      <a:pt x="0" y="1"/>
                      <a:pt x="0" y="1"/>
                    </a:cubicBezTo>
                    <a:cubicBezTo>
                      <a:pt x="0" y="1"/>
                      <a:pt x="0" y="1"/>
                      <a:pt x="0" y="1"/>
                    </a:cubicBezTo>
                    <a:cubicBezTo>
                      <a:pt x="1" y="1"/>
                      <a:pt x="3"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9" name="Freeform 1683"/>
              <p:cNvSpPr/>
              <p:nvPr/>
            </p:nvSpPr>
            <p:spPr bwMode="auto">
              <a:xfrm>
                <a:off x="4940" y="1067"/>
                <a:ext cx="2" cy="1"/>
              </a:xfrm>
              <a:custGeom>
                <a:avLst/>
                <a:gdLst>
                  <a:gd name="T0" fmla="*/ 3 w 3"/>
                  <a:gd name="T1" fmla="*/ 1 h 1"/>
                  <a:gd name="T2" fmla="*/ 3 w 3"/>
                  <a:gd name="T3" fmla="*/ 1 h 1"/>
                  <a:gd name="T4" fmla="*/ 0 w 3"/>
                  <a:gd name="T5" fmla="*/ 0 h 1"/>
                  <a:gd name="T6" fmla="*/ 3 w 3"/>
                  <a:gd name="T7" fmla="*/ 1 h 1"/>
                </a:gdLst>
                <a:ahLst/>
                <a:cxnLst>
                  <a:cxn ang="0">
                    <a:pos x="T0" y="T1"/>
                  </a:cxn>
                  <a:cxn ang="0">
                    <a:pos x="T2" y="T3"/>
                  </a:cxn>
                  <a:cxn ang="0">
                    <a:pos x="T4" y="T5"/>
                  </a:cxn>
                  <a:cxn ang="0">
                    <a:pos x="T6" y="T7"/>
                  </a:cxn>
                </a:cxnLst>
                <a:rect l="0" t="0" r="r" b="b"/>
                <a:pathLst>
                  <a:path w="3" h="1">
                    <a:moveTo>
                      <a:pt x="3" y="1"/>
                    </a:moveTo>
                    <a:cubicBezTo>
                      <a:pt x="3" y="1"/>
                      <a:pt x="3" y="1"/>
                      <a:pt x="3" y="1"/>
                    </a:cubicBezTo>
                    <a:cubicBezTo>
                      <a:pt x="2" y="1"/>
                      <a:pt x="1" y="0"/>
                      <a:pt x="0" y="0"/>
                    </a:cubicBezTo>
                    <a:cubicBezTo>
                      <a:pt x="1" y="0"/>
                      <a:pt x="2"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0" name="Freeform 1684"/>
              <p:cNvSpPr/>
              <p:nvPr/>
            </p:nvSpPr>
            <p:spPr bwMode="auto">
              <a:xfrm>
                <a:off x="5006" y="648"/>
                <a:ext cx="6" cy="4"/>
              </a:xfrm>
              <a:custGeom>
                <a:avLst/>
                <a:gdLst>
                  <a:gd name="T0" fmla="*/ 8 w 8"/>
                  <a:gd name="T1" fmla="*/ 5 h 5"/>
                  <a:gd name="T2" fmla="*/ 7 w 8"/>
                  <a:gd name="T3" fmla="*/ 2 h 5"/>
                  <a:gd name="T4" fmla="*/ 6 w 8"/>
                  <a:gd name="T5" fmla="*/ 1 h 5"/>
                  <a:gd name="T6" fmla="*/ 4 w 8"/>
                  <a:gd name="T7" fmla="*/ 1 h 5"/>
                  <a:gd name="T8" fmla="*/ 0 w 8"/>
                  <a:gd name="T9" fmla="*/ 0 h 5"/>
                  <a:gd name="T10" fmla="*/ 4 w 8"/>
                  <a:gd name="T11" fmla="*/ 4 h 5"/>
                  <a:gd name="T12" fmla="*/ 5 w 8"/>
                  <a:gd name="T13" fmla="*/ 4 h 5"/>
                  <a:gd name="T14" fmla="*/ 6 w 8"/>
                  <a:gd name="T15" fmla="*/ 5 h 5"/>
                  <a:gd name="T16" fmla="*/ 8 w 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8" y="5"/>
                    </a:moveTo>
                    <a:cubicBezTo>
                      <a:pt x="8" y="4"/>
                      <a:pt x="7" y="3"/>
                      <a:pt x="7" y="2"/>
                    </a:cubicBezTo>
                    <a:cubicBezTo>
                      <a:pt x="6" y="2"/>
                      <a:pt x="6" y="1"/>
                      <a:pt x="6" y="1"/>
                    </a:cubicBezTo>
                    <a:cubicBezTo>
                      <a:pt x="5" y="1"/>
                      <a:pt x="5" y="1"/>
                      <a:pt x="4" y="1"/>
                    </a:cubicBezTo>
                    <a:cubicBezTo>
                      <a:pt x="3" y="0"/>
                      <a:pt x="2" y="0"/>
                      <a:pt x="0" y="0"/>
                    </a:cubicBezTo>
                    <a:cubicBezTo>
                      <a:pt x="0" y="2"/>
                      <a:pt x="2" y="3"/>
                      <a:pt x="4" y="4"/>
                    </a:cubicBezTo>
                    <a:cubicBezTo>
                      <a:pt x="4" y="4"/>
                      <a:pt x="5" y="4"/>
                      <a:pt x="5" y="4"/>
                    </a:cubicBezTo>
                    <a:cubicBezTo>
                      <a:pt x="6" y="4"/>
                      <a:pt x="6" y="4"/>
                      <a:pt x="6" y="5"/>
                    </a:cubicBezTo>
                    <a:cubicBezTo>
                      <a:pt x="7" y="5"/>
                      <a:pt x="7"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1" name="Freeform 1685"/>
              <p:cNvSpPr/>
              <p:nvPr/>
            </p:nvSpPr>
            <p:spPr bwMode="auto">
              <a:xfrm>
                <a:off x="4944" y="1030"/>
                <a:ext cx="1" cy="5"/>
              </a:xfrm>
              <a:custGeom>
                <a:avLst/>
                <a:gdLst>
                  <a:gd name="T0" fmla="*/ 0 w 2"/>
                  <a:gd name="T1" fmla="*/ 6 h 7"/>
                  <a:gd name="T2" fmla="*/ 2 w 2"/>
                  <a:gd name="T3" fmla="*/ 0 h 7"/>
                  <a:gd name="T4" fmla="*/ 1 w 2"/>
                  <a:gd name="T5" fmla="*/ 6 h 7"/>
                  <a:gd name="T6" fmla="*/ 0 w 2"/>
                  <a:gd name="T7" fmla="*/ 6 h 7"/>
                </a:gdLst>
                <a:ahLst/>
                <a:cxnLst>
                  <a:cxn ang="0">
                    <a:pos x="T0" y="T1"/>
                  </a:cxn>
                  <a:cxn ang="0">
                    <a:pos x="T2" y="T3"/>
                  </a:cxn>
                  <a:cxn ang="0">
                    <a:pos x="T4" y="T5"/>
                  </a:cxn>
                  <a:cxn ang="0">
                    <a:pos x="T6" y="T7"/>
                  </a:cxn>
                </a:cxnLst>
                <a:rect l="0" t="0" r="r" b="b"/>
                <a:pathLst>
                  <a:path w="2" h="7">
                    <a:moveTo>
                      <a:pt x="0" y="6"/>
                    </a:moveTo>
                    <a:cubicBezTo>
                      <a:pt x="0" y="2"/>
                      <a:pt x="1" y="4"/>
                      <a:pt x="2" y="0"/>
                    </a:cubicBezTo>
                    <a:cubicBezTo>
                      <a:pt x="2" y="1"/>
                      <a:pt x="2" y="3"/>
                      <a:pt x="1" y="6"/>
                    </a:cubicBezTo>
                    <a:cubicBezTo>
                      <a:pt x="1" y="7"/>
                      <a:pt x="1" y="2"/>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2" name="Freeform 1686"/>
              <p:cNvSpPr/>
              <p:nvPr/>
            </p:nvSpPr>
            <p:spPr bwMode="auto">
              <a:xfrm>
                <a:off x="4940" y="1065"/>
                <a:ext cx="2" cy="1"/>
              </a:xfrm>
              <a:custGeom>
                <a:avLst/>
                <a:gdLst>
                  <a:gd name="T0" fmla="*/ 0 w 2"/>
                  <a:gd name="T1" fmla="*/ 0 h 1"/>
                  <a:gd name="T2" fmla="*/ 1 w 2"/>
                  <a:gd name="T3" fmla="*/ 0 h 1"/>
                  <a:gd name="T4" fmla="*/ 2 w 2"/>
                  <a:gd name="T5" fmla="*/ 0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1"/>
                      <a:pt x="0" y="0"/>
                      <a:pt x="1" y="0"/>
                    </a:cubicBezTo>
                    <a:cubicBezTo>
                      <a:pt x="1"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3" name="Freeform 1687"/>
              <p:cNvSpPr/>
              <p:nvPr/>
            </p:nvSpPr>
            <p:spPr bwMode="auto">
              <a:xfrm>
                <a:off x="4942" y="1054"/>
                <a:ext cx="3" cy="4"/>
              </a:xfrm>
              <a:custGeom>
                <a:avLst/>
                <a:gdLst>
                  <a:gd name="T0" fmla="*/ 1 w 4"/>
                  <a:gd name="T1" fmla="*/ 5 h 6"/>
                  <a:gd name="T2" fmla="*/ 3 w 4"/>
                  <a:gd name="T3" fmla="*/ 0 h 6"/>
                  <a:gd name="T4" fmla="*/ 4 w 4"/>
                  <a:gd name="T5" fmla="*/ 0 h 6"/>
                  <a:gd name="T6" fmla="*/ 3 w 4"/>
                  <a:gd name="T7" fmla="*/ 1 h 6"/>
                  <a:gd name="T8" fmla="*/ 3 w 4"/>
                  <a:gd name="T9" fmla="*/ 2 h 6"/>
                  <a:gd name="T10" fmla="*/ 3 w 4"/>
                  <a:gd name="T11" fmla="*/ 4 h 6"/>
                  <a:gd name="T12" fmla="*/ 2 w 4"/>
                  <a:gd name="T13" fmla="*/ 6 h 6"/>
                  <a:gd name="T14" fmla="*/ 1 w 4"/>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5"/>
                    </a:moveTo>
                    <a:cubicBezTo>
                      <a:pt x="0" y="2"/>
                      <a:pt x="4" y="6"/>
                      <a:pt x="3" y="0"/>
                    </a:cubicBezTo>
                    <a:cubicBezTo>
                      <a:pt x="4" y="0"/>
                      <a:pt x="4" y="0"/>
                      <a:pt x="4" y="0"/>
                    </a:cubicBezTo>
                    <a:cubicBezTo>
                      <a:pt x="4" y="1"/>
                      <a:pt x="3" y="1"/>
                      <a:pt x="3" y="1"/>
                    </a:cubicBezTo>
                    <a:cubicBezTo>
                      <a:pt x="3" y="2"/>
                      <a:pt x="3" y="2"/>
                      <a:pt x="3" y="2"/>
                    </a:cubicBezTo>
                    <a:cubicBezTo>
                      <a:pt x="3" y="3"/>
                      <a:pt x="3" y="3"/>
                      <a:pt x="3" y="4"/>
                    </a:cubicBezTo>
                    <a:cubicBezTo>
                      <a:pt x="3" y="5"/>
                      <a:pt x="3" y="5"/>
                      <a:pt x="2" y="6"/>
                    </a:cubicBezTo>
                    <a:cubicBezTo>
                      <a:pt x="2" y="6"/>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4" name="Oval 1688"/>
              <p:cNvSpPr>
                <a:spLocks noChangeArrowheads="1"/>
              </p:cNvSpPr>
              <p:nvPr/>
            </p:nvSpPr>
            <p:spPr bwMode="auto">
              <a:xfrm>
                <a:off x="4943" y="106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5" name="Freeform 1689"/>
              <p:cNvSpPr/>
              <p:nvPr/>
            </p:nvSpPr>
            <p:spPr bwMode="auto">
              <a:xfrm>
                <a:off x="4943" y="1052"/>
                <a:ext cx="1" cy="4"/>
              </a:xfrm>
              <a:custGeom>
                <a:avLst/>
                <a:gdLst>
                  <a:gd name="T0" fmla="*/ 1 w 1"/>
                  <a:gd name="T1" fmla="*/ 5 h 6"/>
                  <a:gd name="T2" fmla="*/ 1 w 1"/>
                  <a:gd name="T3" fmla="*/ 0 h 6"/>
                  <a:gd name="T4" fmla="*/ 1 w 1"/>
                  <a:gd name="T5" fmla="*/ 1 h 6"/>
                  <a:gd name="T6" fmla="*/ 1 w 1"/>
                  <a:gd name="T7" fmla="*/ 5 h 6"/>
                </a:gdLst>
                <a:ahLst/>
                <a:cxnLst>
                  <a:cxn ang="0">
                    <a:pos x="T0" y="T1"/>
                  </a:cxn>
                  <a:cxn ang="0">
                    <a:pos x="T2" y="T3"/>
                  </a:cxn>
                  <a:cxn ang="0">
                    <a:pos x="T4" y="T5"/>
                  </a:cxn>
                  <a:cxn ang="0">
                    <a:pos x="T6" y="T7"/>
                  </a:cxn>
                </a:cxnLst>
                <a:rect l="0" t="0" r="r" b="b"/>
                <a:pathLst>
                  <a:path w="1" h="6">
                    <a:moveTo>
                      <a:pt x="1" y="5"/>
                    </a:moveTo>
                    <a:cubicBezTo>
                      <a:pt x="1" y="4"/>
                      <a:pt x="1" y="2"/>
                      <a:pt x="1" y="0"/>
                    </a:cubicBezTo>
                    <a:cubicBezTo>
                      <a:pt x="1" y="2"/>
                      <a:pt x="1" y="1"/>
                      <a:pt x="1" y="1"/>
                    </a:cubicBezTo>
                    <a:cubicBezTo>
                      <a:pt x="0" y="6"/>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6" name="Freeform 1690"/>
              <p:cNvSpPr/>
              <p:nvPr/>
            </p:nvSpPr>
            <p:spPr bwMode="auto">
              <a:xfrm>
                <a:off x="4943" y="106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7" name="Freeform 1691"/>
              <p:cNvSpPr/>
              <p:nvPr/>
            </p:nvSpPr>
            <p:spPr bwMode="auto">
              <a:xfrm>
                <a:off x="4932" y="641"/>
                <a:ext cx="14" cy="5"/>
              </a:xfrm>
              <a:custGeom>
                <a:avLst/>
                <a:gdLst>
                  <a:gd name="T0" fmla="*/ 21 w 21"/>
                  <a:gd name="T1" fmla="*/ 3 h 7"/>
                  <a:gd name="T2" fmla="*/ 12 w 21"/>
                  <a:gd name="T3" fmla="*/ 1 h 7"/>
                  <a:gd name="T4" fmla="*/ 1 w 21"/>
                  <a:gd name="T5" fmla="*/ 3 h 7"/>
                  <a:gd name="T6" fmla="*/ 7 w 21"/>
                  <a:gd name="T7" fmla="*/ 7 h 7"/>
                  <a:gd name="T8" fmla="*/ 12 w 21"/>
                  <a:gd name="T9" fmla="*/ 4 h 7"/>
                  <a:gd name="T10" fmla="*/ 21 w 21"/>
                  <a:gd name="T11" fmla="*/ 3 h 7"/>
                </a:gdLst>
                <a:ahLst/>
                <a:cxnLst>
                  <a:cxn ang="0">
                    <a:pos x="T0" y="T1"/>
                  </a:cxn>
                  <a:cxn ang="0">
                    <a:pos x="T2" y="T3"/>
                  </a:cxn>
                  <a:cxn ang="0">
                    <a:pos x="T4" y="T5"/>
                  </a:cxn>
                  <a:cxn ang="0">
                    <a:pos x="T6" y="T7"/>
                  </a:cxn>
                  <a:cxn ang="0">
                    <a:pos x="T8" y="T9"/>
                  </a:cxn>
                  <a:cxn ang="0">
                    <a:pos x="T10" y="T11"/>
                  </a:cxn>
                </a:cxnLst>
                <a:rect l="0" t="0" r="r" b="b"/>
                <a:pathLst>
                  <a:path w="21" h="7">
                    <a:moveTo>
                      <a:pt x="21" y="3"/>
                    </a:moveTo>
                    <a:cubicBezTo>
                      <a:pt x="20" y="0"/>
                      <a:pt x="16" y="0"/>
                      <a:pt x="12" y="1"/>
                    </a:cubicBezTo>
                    <a:cubicBezTo>
                      <a:pt x="8" y="2"/>
                      <a:pt x="4" y="3"/>
                      <a:pt x="1" y="3"/>
                    </a:cubicBezTo>
                    <a:cubicBezTo>
                      <a:pt x="0" y="6"/>
                      <a:pt x="9" y="2"/>
                      <a:pt x="7" y="7"/>
                    </a:cubicBezTo>
                    <a:cubicBezTo>
                      <a:pt x="9" y="4"/>
                      <a:pt x="10" y="4"/>
                      <a:pt x="12" y="4"/>
                    </a:cubicBezTo>
                    <a:cubicBezTo>
                      <a:pt x="14" y="3"/>
                      <a:pt x="17" y="4"/>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8" name="Oval 1692"/>
              <p:cNvSpPr>
                <a:spLocks noChangeArrowheads="1"/>
              </p:cNvSpPr>
              <p:nvPr/>
            </p:nvSpPr>
            <p:spPr bwMode="auto">
              <a:xfrm>
                <a:off x="4943" y="106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9" name="Freeform 1693"/>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0" name="Freeform 1694"/>
              <p:cNvSpPr/>
              <p:nvPr/>
            </p:nvSpPr>
            <p:spPr bwMode="auto">
              <a:xfrm>
                <a:off x="4762" y="637"/>
                <a:ext cx="9" cy="7"/>
              </a:xfrm>
              <a:custGeom>
                <a:avLst/>
                <a:gdLst>
                  <a:gd name="T0" fmla="*/ 13 w 13"/>
                  <a:gd name="T1" fmla="*/ 7 h 10"/>
                  <a:gd name="T2" fmla="*/ 9 w 13"/>
                  <a:gd name="T3" fmla="*/ 7 h 10"/>
                  <a:gd name="T4" fmla="*/ 5 w 13"/>
                  <a:gd name="T5" fmla="*/ 7 h 10"/>
                  <a:gd name="T6" fmla="*/ 8 w 13"/>
                  <a:gd name="T7" fmla="*/ 3 h 10"/>
                  <a:gd name="T8" fmla="*/ 4 w 13"/>
                  <a:gd name="T9" fmla="*/ 10 h 10"/>
                  <a:gd name="T10" fmla="*/ 13 w 13"/>
                  <a:gd name="T11" fmla="*/ 7 h 10"/>
                </a:gdLst>
                <a:ahLst/>
                <a:cxnLst>
                  <a:cxn ang="0">
                    <a:pos x="T0" y="T1"/>
                  </a:cxn>
                  <a:cxn ang="0">
                    <a:pos x="T2" y="T3"/>
                  </a:cxn>
                  <a:cxn ang="0">
                    <a:pos x="T4" y="T5"/>
                  </a:cxn>
                  <a:cxn ang="0">
                    <a:pos x="T6" y="T7"/>
                  </a:cxn>
                  <a:cxn ang="0">
                    <a:pos x="T8" y="T9"/>
                  </a:cxn>
                  <a:cxn ang="0">
                    <a:pos x="T10" y="T11"/>
                  </a:cxn>
                </a:cxnLst>
                <a:rect l="0" t="0" r="r" b="b"/>
                <a:pathLst>
                  <a:path w="13" h="10">
                    <a:moveTo>
                      <a:pt x="13" y="7"/>
                    </a:moveTo>
                    <a:cubicBezTo>
                      <a:pt x="13" y="5"/>
                      <a:pt x="11" y="6"/>
                      <a:pt x="9" y="7"/>
                    </a:cubicBezTo>
                    <a:cubicBezTo>
                      <a:pt x="7" y="7"/>
                      <a:pt x="6" y="8"/>
                      <a:pt x="5" y="7"/>
                    </a:cubicBezTo>
                    <a:cubicBezTo>
                      <a:pt x="5" y="6"/>
                      <a:pt x="7" y="4"/>
                      <a:pt x="8" y="3"/>
                    </a:cubicBezTo>
                    <a:cubicBezTo>
                      <a:pt x="4" y="0"/>
                      <a:pt x="0" y="7"/>
                      <a:pt x="4" y="10"/>
                    </a:cubicBezTo>
                    <a:cubicBezTo>
                      <a:pt x="9" y="7"/>
                      <a:pt x="12" y="10"/>
                      <a:pt x="1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1" name="Freeform 1695"/>
              <p:cNvSpPr/>
              <p:nvPr/>
            </p:nvSpPr>
            <p:spPr bwMode="auto">
              <a:xfrm>
                <a:off x="4936" y="1050"/>
                <a:ext cx="2" cy="3"/>
              </a:xfrm>
              <a:custGeom>
                <a:avLst/>
                <a:gdLst>
                  <a:gd name="T0" fmla="*/ 3 w 3"/>
                  <a:gd name="T1" fmla="*/ 4 h 5"/>
                  <a:gd name="T2" fmla="*/ 2 w 3"/>
                  <a:gd name="T3" fmla="*/ 2 h 5"/>
                  <a:gd name="T4" fmla="*/ 1 w 3"/>
                  <a:gd name="T5" fmla="*/ 2 h 5"/>
                  <a:gd name="T6" fmla="*/ 3 w 3"/>
                  <a:gd name="T7" fmla="*/ 4 h 5"/>
                </a:gdLst>
                <a:ahLst/>
                <a:cxnLst>
                  <a:cxn ang="0">
                    <a:pos x="T0" y="T1"/>
                  </a:cxn>
                  <a:cxn ang="0">
                    <a:pos x="T2" y="T3"/>
                  </a:cxn>
                  <a:cxn ang="0">
                    <a:pos x="T4" y="T5"/>
                  </a:cxn>
                  <a:cxn ang="0">
                    <a:pos x="T6" y="T7"/>
                  </a:cxn>
                </a:cxnLst>
                <a:rect l="0" t="0" r="r" b="b"/>
                <a:pathLst>
                  <a:path w="3" h="5">
                    <a:moveTo>
                      <a:pt x="3" y="4"/>
                    </a:moveTo>
                    <a:cubicBezTo>
                      <a:pt x="2" y="3"/>
                      <a:pt x="2" y="2"/>
                      <a:pt x="2" y="2"/>
                    </a:cubicBezTo>
                    <a:cubicBezTo>
                      <a:pt x="0" y="0"/>
                      <a:pt x="3" y="5"/>
                      <a:pt x="1" y="2"/>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2" name="Freeform 1696"/>
              <p:cNvSpPr/>
              <p:nvPr/>
            </p:nvSpPr>
            <p:spPr bwMode="auto">
              <a:xfrm>
                <a:off x="4942" y="1060"/>
                <a:ext cx="1" cy="3"/>
              </a:xfrm>
              <a:custGeom>
                <a:avLst/>
                <a:gdLst>
                  <a:gd name="T0" fmla="*/ 1 w 2"/>
                  <a:gd name="T1" fmla="*/ 3 h 5"/>
                  <a:gd name="T2" fmla="*/ 1 w 2"/>
                  <a:gd name="T3" fmla="*/ 3 h 5"/>
                  <a:gd name="T4" fmla="*/ 1 w 2"/>
                  <a:gd name="T5" fmla="*/ 3 h 5"/>
                </a:gdLst>
                <a:ahLst/>
                <a:cxnLst>
                  <a:cxn ang="0">
                    <a:pos x="T0" y="T1"/>
                  </a:cxn>
                  <a:cxn ang="0">
                    <a:pos x="T2" y="T3"/>
                  </a:cxn>
                  <a:cxn ang="0">
                    <a:pos x="T4" y="T5"/>
                  </a:cxn>
                </a:cxnLst>
                <a:rect l="0" t="0" r="r" b="b"/>
                <a:pathLst>
                  <a:path w="2" h="5">
                    <a:moveTo>
                      <a:pt x="1" y="3"/>
                    </a:moveTo>
                    <a:cubicBezTo>
                      <a:pt x="0" y="0"/>
                      <a:pt x="0" y="1"/>
                      <a:pt x="1" y="3"/>
                    </a:cubicBezTo>
                    <a:cubicBezTo>
                      <a:pt x="2" y="5"/>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3" name="Freeform 1697"/>
              <p:cNvSpPr/>
              <p:nvPr/>
            </p:nvSpPr>
            <p:spPr bwMode="auto">
              <a:xfrm>
                <a:off x="4937" y="1050"/>
                <a:ext cx="1" cy="3"/>
              </a:xfrm>
              <a:custGeom>
                <a:avLst/>
                <a:gdLst>
                  <a:gd name="T0" fmla="*/ 0 w 1"/>
                  <a:gd name="T1" fmla="*/ 1 h 4"/>
                  <a:gd name="T2" fmla="*/ 0 w 1"/>
                  <a:gd name="T3" fmla="*/ 1 h 4"/>
                  <a:gd name="T4" fmla="*/ 1 w 1"/>
                  <a:gd name="T5" fmla="*/ 3 h 4"/>
                  <a:gd name="T6" fmla="*/ 0 w 1"/>
                  <a:gd name="T7" fmla="*/ 1 h 4"/>
                </a:gdLst>
                <a:ahLst/>
                <a:cxnLst>
                  <a:cxn ang="0">
                    <a:pos x="T0" y="T1"/>
                  </a:cxn>
                  <a:cxn ang="0">
                    <a:pos x="T2" y="T3"/>
                  </a:cxn>
                  <a:cxn ang="0">
                    <a:pos x="T4" y="T5"/>
                  </a:cxn>
                  <a:cxn ang="0">
                    <a:pos x="T6" y="T7"/>
                  </a:cxn>
                </a:cxnLst>
                <a:rect l="0" t="0" r="r" b="b"/>
                <a:pathLst>
                  <a:path w="1" h="4">
                    <a:moveTo>
                      <a:pt x="0" y="1"/>
                    </a:moveTo>
                    <a:cubicBezTo>
                      <a:pt x="0" y="0"/>
                      <a:pt x="0" y="1"/>
                      <a:pt x="0" y="1"/>
                    </a:cubicBezTo>
                    <a:cubicBezTo>
                      <a:pt x="1" y="4"/>
                      <a:pt x="0" y="1"/>
                      <a:pt x="1" y="3"/>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4" name="Freeform 1698"/>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5" name="Freeform 1699"/>
              <p:cNvSpPr/>
              <p:nvPr/>
            </p:nvSpPr>
            <p:spPr bwMode="auto">
              <a:xfrm>
                <a:off x="4945" y="1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6" name="Freeform 1700"/>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7" name="Freeform 1701"/>
              <p:cNvSpPr/>
              <p:nvPr/>
            </p:nvSpPr>
            <p:spPr bwMode="auto">
              <a:xfrm>
                <a:off x="4945" y="106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8" name="Freeform 1702"/>
              <p:cNvSpPr/>
              <p:nvPr/>
            </p:nvSpPr>
            <p:spPr bwMode="auto">
              <a:xfrm>
                <a:off x="4944" y="1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9" name="Freeform 1703"/>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0" name="Freeform 1704"/>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1" name="Freeform 1705"/>
              <p:cNvSpPr/>
              <p:nvPr/>
            </p:nvSpPr>
            <p:spPr bwMode="auto">
              <a:xfrm>
                <a:off x="4587" y="770"/>
                <a:ext cx="9" cy="11"/>
              </a:xfrm>
              <a:custGeom>
                <a:avLst/>
                <a:gdLst>
                  <a:gd name="T0" fmla="*/ 13 w 13"/>
                  <a:gd name="T1" fmla="*/ 2 h 15"/>
                  <a:gd name="T2" fmla="*/ 1 w 13"/>
                  <a:gd name="T3" fmla="*/ 11 h 15"/>
                  <a:gd name="T4" fmla="*/ 0 w 13"/>
                  <a:gd name="T5" fmla="*/ 15 h 15"/>
                  <a:gd name="T6" fmla="*/ 13 w 13"/>
                  <a:gd name="T7" fmla="*/ 2 h 15"/>
                </a:gdLst>
                <a:ahLst/>
                <a:cxnLst>
                  <a:cxn ang="0">
                    <a:pos x="T0" y="T1"/>
                  </a:cxn>
                  <a:cxn ang="0">
                    <a:pos x="T2" y="T3"/>
                  </a:cxn>
                  <a:cxn ang="0">
                    <a:pos x="T4" y="T5"/>
                  </a:cxn>
                  <a:cxn ang="0">
                    <a:pos x="T6" y="T7"/>
                  </a:cxn>
                </a:cxnLst>
                <a:rect l="0" t="0" r="r" b="b"/>
                <a:pathLst>
                  <a:path w="13" h="15">
                    <a:moveTo>
                      <a:pt x="13" y="2"/>
                    </a:moveTo>
                    <a:cubicBezTo>
                      <a:pt x="10" y="0"/>
                      <a:pt x="6" y="6"/>
                      <a:pt x="1" y="11"/>
                    </a:cubicBezTo>
                    <a:cubicBezTo>
                      <a:pt x="3" y="12"/>
                      <a:pt x="2" y="13"/>
                      <a:pt x="0" y="15"/>
                    </a:cubicBezTo>
                    <a:cubicBezTo>
                      <a:pt x="5" y="13"/>
                      <a:pt x="7" y="5"/>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2" name="Freeform 1706"/>
              <p:cNvSpPr/>
              <p:nvPr/>
            </p:nvSpPr>
            <p:spPr bwMode="auto">
              <a:xfrm>
                <a:off x="4942"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3" name="Freeform 1707"/>
              <p:cNvSpPr/>
              <p:nvPr/>
            </p:nvSpPr>
            <p:spPr bwMode="auto">
              <a:xfrm>
                <a:off x="4528" y="867"/>
                <a:ext cx="4" cy="8"/>
              </a:xfrm>
              <a:custGeom>
                <a:avLst/>
                <a:gdLst>
                  <a:gd name="T0" fmla="*/ 7 w 7"/>
                  <a:gd name="T1" fmla="*/ 1 h 11"/>
                  <a:gd name="T2" fmla="*/ 0 w 7"/>
                  <a:gd name="T3" fmla="*/ 6 h 11"/>
                  <a:gd name="T4" fmla="*/ 7 w 7"/>
                  <a:gd name="T5" fmla="*/ 1 h 11"/>
                </a:gdLst>
                <a:ahLst/>
                <a:cxnLst>
                  <a:cxn ang="0">
                    <a:pos x="T0" y="T1"/>
                  </a:cxn>
                  <a:cxn ang="0">
                    <a:pos x="T2" y="T3"/>
                  </a:cxn>
                  <a:cxn ang="0">
                    <a:pos x="T4" y="T5"/>
                  </a:cxn>
                </a:cxnLst>
                <a:rect l="0" t="0" r="r" b="b"/>
                <a:pathLst>
                  <a:path w="7" h="11">
                    <a:moveTo>
                      <a:pt x="7" y="1"/>
                    </a:moveTo>
                    <a:cubicBezTo>
                      <a:pt x="5" y="0"/>
                      <a:pt x="2" y="3"/>
                      <a:pt x="0" y="6"/>
                    </a:cubicBezTo>
                    <a:cubicBezTo>
                      <a:pt x="4" y="11"/>
                      <a:pt x="5" y="5"/>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4" name="Freeform 1708"/>
              <p:cNvSpPr/>
              <p:nvPr/>
            </p:nvSpPr>
            <p:spPr bwMode="auto">
              <a:xfrm>
                <a:off x="4483" y="964"/>
                <a:ext cx="6" cy="19"/>
              </a:xfrm>
              <a:custGeom>
                <a:avLst/>
                <a:gdLst>
                  <a:gd name="T0" fmla="*/ 10 w 10"/>
                  <a:gd name="T1" fmla="*/ 0 h 28"/>
                  <a:gd name="T2" fmla="*/ 7 w 10"/>
                  <a:gd name="T3" fmla="*/ 1 h 28"/>
                  <a:gd name="T4" fmla="*/ 4 w 10"/>
                  <a:gd name="T5" fmla="*/ 7 h 28"/>
                  <a:gd name="T6" fmla="*/ 3 w 10"/>
                  <a:gd name="T7" fmla="*/ 10 h 28"/>
                  <a:gd name="T8" fmla="*/ 3 w 10"/>
                  <a:gd name="T9" fmla="*/ 10 h 28"/>
                  <a:gd name="T10" fmla="*/ 3 w 10"/>
                  <a:gd name="T11" fmla="*/ 10 h 28"/>
                  <a:gd name="T12" fmla="*/ 1 w 10"/>
                  <a:gd name="T13" fmla="*/ 19 h 28"/>
                  <a:gd name="T14" fmla="*/ 1 w 10"/>
                  <a:gd name="T15" fmla="*/ 20 h 28"/>
                  <a:gd name="T16" fmla="*/ 1 w 10"/>
                  <a:gd name="T17" fmla="*/ 20 h 28"/>
                  <a:gd name="T18" fmla="*/ 1 w 10"/>
                  <a:gd name="T19" fmla="*/ 20 h 28"/>
                  <a:gd name="T20" fmla="*/ 1 w 10"/>
                  <a:gd name="T21" fmla="*/ 21 h 28"/>
                  <a:gd name="T22" fmla="*/ 2 w 10"/>
                  <a:gd name="T23" fmla="*/ 28 h 28"/>
                  <a:gd name="T24" fmla="*/ 4 w 10"/>
                  <a:gd name="T25" fmla="*/ 22 h 28"/>
                  <a:gd name="T26" fmla="*/ 5 w 10"/>
                  <a:gd name="T27" fmla="*/ 20 h 28"/>
                  <a:gd name="T28" fmla="*/ 5 w 10"/>
                  <a:gd name="T29" fmla="*/ 20 h 28"/>
                  <a:gd name="T30" fmla="*/ 5 w 10"/>
                  <a:gd name="T31" fmla="*/ 20 h 28"/>
                  <a:gd name="T32" fmla="*/ 5 w 10"/>
                  <a:gd name="T33" fmla="*/ 20 h 28"/>
                  <a:gd name="T34" fmla="*/ 7 w 10"/>
                  <a:gd name="T35" fmla="*/ 11 h 28"/>
                  <a:gd name="T36" fmla="*/ 7 w 10"/>
                  <a:gd name="T37" fmla="*/ 11 h 28"/>
                  <a:gd name="T38" fmla="*/ 7 w 10"/>
                  <a:gd name="T39" fmla="*/ 11 h 28"/>
                  <a:gd name="T40" fmla="*/ 7 w 10"/>
                  <a:gd name="T41" fmla="*/ 11 h 28"/>
                  <a:gd name="T42" fmla="*/ 7 w 10"/>
                  <a:gd name="T43" fmla="*/ 10 h 28"/>
                  <a:gd name="T44" fmla="*/ 8 w 10"/>
                  <a:gd name="T45" fmla="*/ 8 h 28"/>
                  <a:gd name="T46" fmla="*/ 10 w 10"/>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28">
                    <a:moveTo>
                      <a:pt x="10" y="0"/>
                    </a:moveTo>
                    <a:cubicBezTo>
                      <a:pt x="9" y="1"/>
                      <a:pt x="7" y="4"/>
                      <a:pt x="7" y="1"/>
                    </a:cubicBezTo>
                    <a:cubicBezTo>
                      <a:pt x="6" y="3"/>
                      <a:pt x="5" y="5"/>
                      <a:pt x="4" y="7"/>
                    </a:cubicBezTo>
                    <a:cubicBezTo>
                      <a:pt x="4" y="8"/>
                      <a:pt x="3" y="9"/>
                      <a:pt x="3" y="10"/>
                    </a:cubicBezTo>
                    <a:cubicBezTo>
                      <a:pt x="3" y="10"/>
                      <a:pt x="3" y="10"/>
                      <a:pt x="3" y="10"/>
                    </a:cubicBezTo>
                    <a:cubicBezTo>
                      <a:pt x="3" y="10"/>
                      <a:pt x="3" y="10"/>
                      <a:pt x="3" y="10"/>
                    </a:cubicBezTo>
                    <a:cubicBezTo>
                      <a:pt x="1" y="19"/>
                      <a:pt x="1" y="19"/>
                      <a:pt x="1" y="19"/>
                    </a:cubicBezTo>
                    <a:cubicBezTo>
                      <a:pt x="1" y="20"/>
                      <a:pt x="1" y="20"/>
                      <a:pt x="1" y="20"/>
                    </a:cubicBezTo>
                    <a:cubicBezTo>
                      <a:pt x="1" y="20"/>
                      <a:pt x="1" y="20"/>
                      <a:pt x="1" y="20"/>
                    </a:cubicBezTo>
                    <a:cubicBezTo>
                      <a:pt x="1" y="20"/>
                      <a:pt x="1" y="20"/>
                      <a:pt x="1" y="20"/>
                    </a:cubicBezTo>
                    <a:cubicBezTo>
                      <a:pt x="1" y="20"/>
                      <a:pt x="1" y="21"/>
                      <a:pt x="1" y="21"/>
                    </a:cubicBezTo>
                    <a:cubicBezTo>
                      <a:pt x="0" y="23"/>
                      <a:pt x="1" y="26"/>
                      <a:pt x="2" y="28"/>
                    </a:cubicBezTo>
                    <a:cubicBezTo>
                      <a:pt x="3" y="26"/>
                      <a:pt x="4" y="24"/>
                      <a:pt x="4" y="22"/>
                    </a:cubicBezTo>
                    <a:cubicBezTo>
                      <a:pt x="4" y="21"/>
                      <a:pt x="5" y="21"/>
                      <a:pt x="5" y="20"/>
                    </a:cubicBezTo>
                    <a:cubicBezTo>
                      <a:pt x="5" y="20"/>
                      <a:pt x="5" y="20"/>
                      <a:pt x="5" y="20"/>
                    </a:cubicBezTo>
                    <a:cubicBezTo>
                      <a:pt x="5" y="20"/>
                      <a:pt x="5" y="20"/>
                      <a:pt x="5" y="20"/>
                    </a:cubicBezTo>
                    <a:cubicBezTo>
                      <a:pt x="5" y="20"/>
                      <a:pt x="5" y="20"/>
                      <a:pt x="5" y="20"/>
                    </a:cubicBezTo>
                    <a:cubicBezTo>
                      <a:pt x="7" y="11"/>
                      <a:pt x="7" y="11"/>
                      <a:pt x="7" y="11"/>
                    </a:cubicBezTo>
                    <a:cubicBezTo>
                      <a:pt x="7" y="11"/>
                      <a:pt x="7" y="11"/>
                      <a:pt x="7" y="11"/>
                    </a:cubicBezTo>
                    <a:cubicBezTo>
                      <a:pt x="7" y="11"/>
                      <a:pt x="7" y="11"/>
                      <a:pt x="7" y="11"/>
                    </a:cubicBezTo>
                    <a:cubicBezTo>
                      <a:pt x="7" y="11"/>
                      <a:pt x="7" y="11"/>
                      <a:pt x="7" y="11"/>
                    </a:cubicBezTo>
                    <a:cubicBezTo>
                      <a:pt x="7" y="10"/>
                      <a:pt x="7" y="10"/>
                      <a:pt x="7" y="10"/>
                    </a:cubicBezTo>
                    <a:cubicBezTo>
                      <a:pt x="7" y="9"/>
                      <a:pt x="7" y="9"/>
                      <a:pt x="8" y="8"/>
                    </a:cubicBezTo>
                    <a:cubicBezTo>
                      <a:pt x="8" y="6"/>
                      <a:pt x="9" y="3"/>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5" name="Freeform 1709"/>
              <p:cNvSpPr/>
              <p:nvPr/>
            </p:nvSpPr>
            <p:spPr bwMode="auto">
              <a:xfrm>
                <a:off x="4493" y="968"/>
                <a:ext cx="7" cy="13"/>
              </a:xfrm>
              <a:custGeom>
                <a:avLst/>
                <a:gdLst>
                  <a:gd name="T0" fmla="*/ 11 w 11"/>
                  <a:gd name="T1" fmla="*/ 2 h 20"/>
                  <a:gd name="T2" fmla="*/ 6 w 11"/>
                  <a:gd name="T3" fmla="*/ 8 h 20"/>
                  <a:gd name="T4" fmla="*/ 5 w 11"/>
                  <a:gd name="T5" fmla="*/ 9 h 20"/>
                  <a:gd name="T6" fmla="*/ 5 w 11"/>
                  <a:gd name="T7" fmla="*/ 9 h 20"/>
                  <a:gd name="T8" fmla="*/ 5 w 11"/>
                  <a:gd name="T9" fmla="*/ 9 h 20"/>
                  <a:gd name="T10" fmla="*/ 5 w 11"/>
                  <a:gd name="T11" fmla="*/ 9 h 20"/>
                  <a:gd name="T12" fmla="*/ 3 w 11"/>
                  <a:gd name="T13" fmla="*/ 17 h 20"/>
                  <a:gd name="T14" fmla="*/ 3 w 11"/>
                  <a:gd name="T15" fmla="*/ 17 h 20"/>
                  <a:gd name="T16" fmla="*/ 3 w 11"/>
                  <a:gd name="T17" fmla="*/ 17 h 20"/>
                  <a:gd name="T18" fmla="*/ 3 w 11"/>
                  <a:gd name="T19" fmla="*/ 17 h 20"/>
                  <a:gd name="T20" fmla="*/ 3 w 11"/>
                  <a:gd name="T21" fmla="*/ 18 h 20"/>
                  <a:gd name="T22" fmla="*/ 3 w 11"/>
                  <a:gd name="T23" fmla="*/ 18 h 20"/>
                  <a:gd name="T24" fmla="*/ 2 w 11"/>
                  <a:gd name="T25" fmla="*/ 18 h 20"/>
                  <a:gd name="T26" fmla="*/ 0 w 11"/>
                  <a:gd name="T27" fmla="*/ 19 h 20"/>
                  <a:gd name="T28" fmla="*/ 7 w 11"/>
                  <a:gd name="T29" fmla="*/ 19 h 20"/>
                  <a:gd name="T30" fmla="*/ 7 w 11"/>
                  <a:gd name="T31" fmla="*/ 18 h 20"/>
                  <a:gd name="T32" fmla="*/ 7 w 11"/>
                  <a:gd name="T33" fmla="*/ 18 h 20"/>
                  <a:gd name="T34" fmla="*/ 9 w 11"/>
                  <a:gd name="T35" fmla="*/ 10 h 20"/>
                  <a:gd name="T36" fmla="*/ 9 w 11"/>
                  <a:gd name="T37" fmla="*/ 10 h 20"/>
                  <a:gd name="T38" fmla="*/ 9 w 11"/>
                  <a:gd name="T39" fmla="*/ 10 h 20"/>
                  <a:gd name="T40" fmla="*/ 9 w 11"/>
                  <a:gd name="T41" fmla="*/ 10 h 20"/>
                  <a:gd name="T42" fmla="*/ 9 w 11"/>
                  <a:gd name="T43" fmla="*/ 10 h 20"/>
                  <a:gd name="T44" fmla="*/ 9 w 11"/>
                  <a:gd name="T45" fmla="*/ 10 h 20"/>
                  <a:gd name="T46" fmla="*/ 9 w 11"/>
                  <a:gd name="T47" fmla="*/ 9 h 20"/>
                  <a:gd name="T48" fmla="*/ 9 w 11"/>
                  <a:gd name="T49" fmla="*/ 9 h 20"/>
                  <a:gd name="T50" fmla="*/ 10 w 11"/>
                  <a:gd name="T51" fmla="*/ 7 h 20"/>
                  <a:gd name="T52" fmla="*/ 11 w 11"/>
                  <a:gd name="T5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20">
                    <a:moveTo>
                      <a:pt x="11" y="2"/>
                    </a:moveTo>
                    <a:cubicBezTo>
                      <a:pt x="9" y="4"/>
                      <a:pt x="8" y="6"/>
                      <a:pt x="6" y="8"/>
                    </a:cubicBezTo>
                    <a:cubicBezTo>
                      <a:pt x="5" y="9"/>
                      <a:pt x="5" y="9"/>
                      <a:pt x="5" y="9"/>
                    </a:cubicBezTo>
                    <a:cubicBezTo>
                      <a:pt x="5" y="9"/>
                      <a:pt x="5" y="9"/>
                      <a:pt x="5" y="9"/>
                    </a:cubicBezTo>
                    <a:cubicBezTo>
                      <a:pt x="5" y="9"/>
                      <a:pt x="5" y="9"/>
                      <a:pt x="5" y="9"/>
                    </a:cubicBezTo>
                    <a:cubicBezTo>
                      <a:pt x="5" y="9"/>
                      <a:pt x="5" y="9"/>
                      <a:pt x="5" y="9"/>
                    </a:cubicBezTo>
                    <a:cubicBezTo>
                      <a:pt x="4" y="13"/>
                      <a:pt x="7" y="0"/>
                      <a:pt x="3" y="17"/>
                    </a:cubicBezTo>
                    <a:cubicBezTo>
                      <a:pt x="3" y="17"/>
                      <a:pt x="3" y="17"/>
                      <a:pt x="3" y="17"/>
                    </a:cubicBezTo>
                    <a:cubicBezTo>
                      <a:pt x="3" y="17"/>
                      <a:pt x="3" y="17"/>
                      <a:pt x="3" y="17"/>
                    </a:cubicBezTo>
                    <a:cubicBezTo>
                      <a:pt x="3" y="17"/>
                      <a:pt x="3" y="17"/>
                      <a:pt x="3" y="17"/>
                    </a:cubicBezTo>
                    <a:cubicBezTo>
                      <a:pt x="3" y="18"/>
                      <a:pt x="3" y="18"/>
                      <a:pt x="3" y="18"/>
                    </a:cubicBezTo>
                    <a:cubicBezTo>
                      <a:pt x="3" y="18"/>
                      <a:pt x="3" y="18"/>
                      <a:pt x="3" y="18"/>
                    </a:cubicBezTo>
                    <a:cubicBezTo>
                      <a:pt x="3" y="18"/>
                      <a:pt x="2" y="18"/>
                      <a:pt x="2" y="18"/>
                    </a:cubicBezTo>
                    <a:cubicBezTo>
                      <a:pt x="1" y="19"/>
                      <a:pt x="0" y="19"/>
                      <a:pt x="0" y="19"/>
                    </a:cubicBezTo>
                    <a:cubicBezTo>
                      <a:pt x="3" y="20"/>
                      <a:pt x="5" y="19"/>
                      <a:pt x="7" y="19"/>
                    </a:cubicBezTo>
                    <a:cubicBezTo>
                      <a:pt x="7" y="18"/>
                      <a:pt x="7" y="18"/>
                      <a:pt x="7" y="18"/>
                    </a:cubicBezTo>
                    <a:cubicBezTo>
                      <a:pt x="7" y="18"/>
                      <a:pt x="7" y="18"/>
                      <a:pt x="7" y="18"/>
                    </a:cubicBezTo>
                    <a:cubicBezTo>
                      <a:pt x="7" y="20"/>
                      <a:pt x="10" y="2"/>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9"/>
                      <a:pt x="9" y="9"/>
                      <a:pt x="9" y="9"/>
                    </a:cubicBezTo>
                    <a:cubicBezTo>
                      <a:pt x="9" y="9"/>
                      <a:pt x="9" y="9"/>
                      <a:pt x="9" y="9"/>
                    </a:cubicBezTo>
                    <a:cubicBezTo>
                      <a:pt x="9" y="8"/>
                      <a:pt x="9" y="8"/>
                      <a:pt x="10" y="7"/>
                    </a:cubicBezTo>
                    <a:cubicBezTo>
                      <a:pt x="10" y="6"/>
                      <a:pt x="11" y="4"/>
                      <a:pt x="1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6" name="Freeform 1710"/>
              <p:cNvSpPr/>
              <p:nvPr/>
            </p:nvSpPr>
            <p:spPr bwMode="auto">
              <a:xfrm>
                <a:off x="4485" y="981"/>
                <a:ext cx="10" cy="6"/>
              </a:xfrm>
              <a:custGeom>
                <a:avLst/>
                <a:gdLst>
                  <a:gd name="T0" fmla="*/ 9 w 16"/>
                  <a:gd name="T1" fmla="*/ 6 h 9"/>
                  <a:gd name="T2" fmla="*/ 8 w 16"/>
                  <a:gd name="T3" fmla="*/ 3 h 9"/>
                  <a:gd name="T4" fmla="*/ 0 w 16"/>
                  <a:gd name="T5" fmla="*/ 8 h 9"/>
                  <a:gd name="T6" fmla="*/ 3 w 16"/>
                  <a:gd name="T7" fmla="*/ 7 h 9"/>
                  <a:gd name="T8" fmla="*/ 11 w 16"/>
                  <a:gd name="T9" fmla="*/ 9 h 9"/>
                  <a:gd name="T10" fmla="*/ 16 w 16"/>
                  <a:gd name="T11" fmla="*/ 3 h 9"/>
                  <a:gd name="T12" fmla="*/ 10 w 16"/>
                  <a:gd name="T13" fmla="*/ 0 h 9"/>
                  <a:gd name="T14" fmla="*/ 9 w 16"/>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9" y="6"/>
                    </a:moveTo>
                    <a:cubicBezTo>
                      <a:pt x="7" y="5"/>
                      <a:pt x="8" y="4"/>
                      <a:pt x="8" y="3"/>
                    </a:cubicBezTo>
                    <a:cubicBezTo>
                      <a:pt x="4" y="3"/>
                      <a:pt x="4" y="7"/>
                      <a:pt x="0" y="8"/>
                    </a:cubicBezTo>
                    <a:cubicBezTo>
                      <a:pt x="1" y="9"/>
                      <a:pt x="3" y="9"/>
                      <a:pt x="3" y="7"/>
                    </a:cubicBezTo>
                    <a:cubicBezTo>
                      <a:pt x="8" y="9"/>
                      <a:pt x="6" y="8"/>
                      <a:pt x="11" y="9"/>
                    </a:cubicBezTo>
                    <a:cubicBezTo>
                      <a:pt x="12" y="7"/>
                      <a:pt x="14" y="5"/>
                      <a:pt x="16" y="3"/>
                    </a:cubicBezTo>
                    <a:cubicBezTo>
                      <a:pt x="15" y="1"/>
                      <a:pt x="13" y="1"/>
                      <a:pt x="10" y="0"/>
                    </a:cubicBezTo>
                    <a:cubicBezTo>
                      <a:pt x="5" y="2"/>
                      <a:pt x="13" y="5"/>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7" name="Freeform 1711"/>
              <p:cNvSpPr/>
              <p:nvPr/>
            </p:nvSpPr>
            <p:spPr bwMode="auto">
              <a:xfrm>
                <a:off x="4474" y="987"/>
                <a:ext cx="8" cy="10"/>
              </a:xfrm>
              <a:custGeom>
                <a:avLst/>
                <a:gdLst>
                  <a:gd name="T0" fmla="*/ 11 w 11"/>
                  <a:gd name="T1" fmla="*/ 0 h 16"/>
                  <a:gd name="T2" fmla="*/ 8 w 11"/>
                  <a:gd name="T3" fmla="*/ 2 h 16"/>
                  <a:gd name="T4" fmla="*/ 8 w 11"/>
                  <a:gd name="T5" fmla="*/ 2 h 16"/>
                  <a:gd name="T6" fmla="*/ 8 w 11"/>
                  <a:gd name="T7" fmla="*/ 3 h 16"/>
                  <a:gd name="T8" fmla="*/ 8 w 11"/>
                  <a:gd name="T9" fmla="*/ 3 h 16"/>
                  <a:gd name="T10" fmla="*/ 8 w 11"/>
                  <a:gd name="T11" fmla="*/ 3 h 16"/>
                  <a:gd name="T12" fmla="*/ 8 w 11"/>
                  <a:gd name="T13" fmla="*/ 3 h 16"/>
                  <a:gd name="T14" fmla="*/ 7 w 11"/>
                  <a:gd name="T15" fmla="*/ 7 h 16"/>
                  <a:gd name="T16" fmla="*/ 6 w 11"/>
                  <a:gd name="T17" fmla="*/ 16 h 16"/>
                  <a:gd name="T18" fmla="*/ 10 w 11"/>
                  <a:gd name="T19" fmla="*/ 5 h 16"/>
                  <a:gd name="T20" fmla="*/ 10 w 11"/>
                  <a:gd name="T21" fmla="*/ 4 h 16"/>
                  <a:gd name="T22" fmla="*/ 10 w 11"/>
                  <a:gd name="T23" fmla="*/ 3 h 16"/>
                  <a:gd name="T24" fmla="*/ 10 w 11"/>
                  <a:gd name="T25" fmla="*/ 3 h 16"/>
                  <a:gd name="T26" fmla="*/ 10 w 11"/>
                  <a:gd name="T27" fmla="*/ 2 h 16"/>
                  <a:gd name="T28" fmla="*/ 11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11" y="0"/>
                    </a:moveTo>
                    <a:cubicBezTo>
                      <a:pt x="9" y="0"/>
                      <a:pt x="8" y="1"/>
                      <a:pt x="8" y="2"/>
                    </a:cubicBezTo>
                    <a:cubicBezTo>
                      <a:pt x="8" y="2"/>
                      <a:pt x="8" y="2"/>
                      <a:pt x="8" y="2"/>
                    </a:cubicBezTo>
                    <a:cubicBezTo>
                      <a:pt x="8" y="3"/>
                      <a:pt x="8" y="3"/>
                      <a:pt x="8" y="3"/>
                    </a:cubicBezTo>
                    <a:cubicBezTo>
                      <a:pt x="8" y="3"/>
                      <a:pt x="8" y="3"/>
                      <a:pt x="8" y="3"/>
                    </a:cubicBezTo>
                    <a:cubicBezTo>
                      <a:pt x="8" y="3"/>
                      <a:pt x="8" y="3"/>
                      <a:pt x="8" y="3"/>
                    </a:cubicBezTo>
                    <a:cubicBezTo>
                      <a:pt x="8" y="3"/>
                      <a:pt x="8" y="3"/>
                      <a:pt x="8" y="3"/>
                    </a:cubicBezTo>
                    <a:cubicBezTo>
                      <a:pt x="8" y="5"/>
                      <a:pt x="8" y="6"/>
                      <a:pt x="7" y="7"/>
                    </a:cubicBezTo>
                    <a:cubicBezTo>
                      <a:pt x="4" y="15"/>
                      <a:pt x="0" y="4"/>
                      <a:pt x="6" y="16"/>
                    </a:cubicBezTo>
                    <a:cubicBezTo>
                      <a:pt x="8" y="12"/>
                      <a:pt x="9" y="8"/>
                      <a:pt x="10" y="5"/>
                    </a:cubicBezTo>
                    <a:cubicBezTo>
                      <a:pt x="10" y="5"/>
                      <a:pt x="10" y="4"/>
                      <a:pt x="10" y="4"/>
                    </a:cubicBezTo>
                    <a:cubicBezTo>
                      <a:pt x="10" y="3"/>
                      <a:pt x="10" y="3"/>
                      <a:pt x="10" y="3"/>
                    </a:cubicBezTo>
                    <a:cubicBezTo>
                      <a:pt x="10" y="3"/>
                      <a:pt x="10" y="3"/>
                      <a:pt x="10" y="3"/>
                    </a:cubicBezTo>
                    <a:cubicBezTo>
                      <a:pt x="10" y="3"/>
                      <a:pt x="10" y="2"/>
                      <a:pt x="10" y="2"/>
                    </a:cubicBezTo>
                    <a:cubicBezTo>
                      <a:pt x="10" y="1"/>
                      <a:pt x="11"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8" name="Freeform 1712"/>
              <p:cNvSpPr/>
              <p:nvPr/>
            </p:nvSpPr>
            <p:spPr bwMode="auto">
              <a:xfrm>
                <a:off x="4945" y="1064"/>
                <a:ext cx="0" cy="3"/>
              </a:xfrm>
              <a:custGeom>
                <a:avLst/>
                <a:gdLst>
                  <a:gd name="T0" fmla="*/ 4 h 4"/>
                  <a:gd name="T1" fmla="*/ 1 h 4"/>
                  <a:gd name="T2" fmla="*/ 4 h 4"/>
                </a:gdLst>
                <a:ahLst/>
                <a:cxnLst>
                  <a:cxn ang="0">
                    <a:pos x="0" y="T0"/>
                  </a:cxn>
                  <a:cxn ang="0">
                    <a:pos x="0" y="T1"/>
                  </a:cxn>
                  <a:cxn ang="0">
                    <a:pos x="0" y="T2"/>
                  </a:cxn>
                </a:cxnLst>
                <a:rect l="0" t="0" r="r" b="b"/>
                <a:pathLst>
                  <a:path h="4">
                    <a:moveTo>
                      <a:pt x="0" y="4"/>
                    </a:moveTo>
                    <a:cubicBezTo>
                      <a:pt x="0" y="4"/>
                      <a:pt x="0" y="2"/>
                      <a:pt x="0" y="1"/>
                    </a:cubicBezTo>
                    <a:cubicBezTo>
                      <a:pt x="0" y="0"/>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9" name="Freeform 1713"/>
              <p:cNvSpPr/>
              <p:nvPr/>
            </p:nvSpPr>
            <p:spPr bwMode="auto">
              <a:xfrm>
                <a:off x="4474" y="1023"/>
                <a:ext cx="3" cy="14"/>
              </a:xfrm>
              <a:custGeom>
                <a:avLst/>
                <a:gdLst>
                  <a:gd name="T0" fmla="*/ 4 w 4"/>
                  <a:gd name="T1" fmla="*/ 2 h 20"/>
                  <a:gd name="T2" fmla="*/ 0 w 4"/>
                  <a:gd name="T3" fmla="*/ 20 h 20"/>
                  <a:gd name="T4" fmla="*/ 4 w 4"/>
                  <a:gd name="T5" fmla="*/ 2 h 20"/>
                </a:gdLst>
                <a:ahLst/>
                <a:cxnLst>
                  <a:cxn ang="0">
                    <a:pos x="T0" y="T1"/>
                  </a:cxn>
                  <a:cxn ang="0">
                    <a:pos x="T2" y="T3"/>
                  </a:cxn>
                  <a:cxn ang="0">
                    <a:pos x="T4" y="T5"/>
                  </a:cxn>
                </a:cxnLst>
                <a:rect l="0" t="0" r="r" b="b"/>
                <a:pathLst>
                  <a:path w="4" h="20">
                    <a:moveTo>
                      <a:pt x="4" y="2"/>
                    </a:moveTo>
                    <a:cubicBezTo>
                      <a:pt x="3" y="0"/>
                      <a:pt x="1" y="15"/>
                      <a:pt x="0" y="20"/>
                    </a:cubicBezTo>
                    <a:cubicBezTo>
                      <a:pt x="3" y="16"/>
                      <a:pt x="4" y="9"/>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0" name="Freeform 1714"/>
              <p:cNvSpPr/>
              <p:nvPr/>
            </p:nvSpPr>
            <p:spPr bwMode="auto">
              <a:xfrm>
                <a:off x="4481" y="1047"/>
                <a:ext cx="4" cy="8"/>
              </a:xfrm>
              <a:custGeom>
                <a:avLst/>
                <a:gdLst>
                  <a:gd name="T0" fmla="*/ 0 w 6"/>
                  <a:gd name="T1" fmla="*/ 1 h 12"/>
                  <a:gd name="T2" fmla="*/ 0 w 6"/>
                  <a:gd name="T3" fmla="*/ 10 h 12"/>
                  <a:gd name="T4" fmla="*/ 0 w 6"/>
                  <a:gd name="T5" fmla="*/ 1 h 12"/>
                </a:gdLst>
                <a:ahLst/>
                <a:cxnLst>
                  <a:cxn ang="0">
                    <a:pos x="T0" y="T1"/>
                  </a:cxn>
                  <a:cxn ang="0">
                    <a:pos x="T2" y="T3"/>
                  </a:cxn>
                  <a:cxn ang="0">
                    <a:pos x="T4" y="T5"/>
                  </a:cxn>
                </a:cxnLst>
                <a:rect l="0" t="0" r="r" b="b"/>
                <a:pathLst>
                  <a:path w="6" h="12">
                    <a:moveTo>
                      <a:pt x="0" y="1"/>
                    </a:moveTo>
                    <a:cubicBezTo>
                      <a:pt x="3" y="5"/>
                      <a:pt x="0" y="6"/>
                      <a:pt x="0" y="10"/>
                    </a:cubicBezTo>
                    <a:cubicBezTo>
                      <a:pt x="5" y="12"/>
                      <a:pt x="6"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1" name="Freeform 1715"/>
              <p:cNvSpPr/>
              <p:nvPr/>
            </p:nvSpPr>
            <p:spPr bwMode="auto">
              <a:xfrm>
                <a:off x="4495" y="1060"/>
                <a:ext cx="4" cy="7"/>
              </a:xfrm>
              <a:custGeom>
                <a:avLst/>
                <a:gdLst>
                  <a:gd name="T0" fmla="*/ 2 w 6"/>
                  <a:gd name="T1" fmla="*/ 0 h 11"/>
                  <a:gd name="T2" fmla="*/ 1 w 6"/>
                  <a:gd name="T3" fmla="*/ 10 h 11"/>
                  <a:gd name="T4" fmla="*/ 2 w 6"/>
                  <a:gd name="T5" fmla="*/ 0 h 11"/>
                </a:gdLst>
                <a:ahLst/>
                <a:cxnLst>
                  <a:cxn ang="0">
                    <a:pos x="T0" y="T1"/>
                  </a:cxn>
                  <a:cxn ang="0">
                    <a:pos x="T2" y="T3"/>
                  </a:cxn>
                  <a:cxn ang="0">
                    <a:pos x="T4" y="T5"/>
                  </a:cxn>
                </a:cxnLst>
                <a:rect l="0" t="0" r="r" b="b"/>
                <a:pathLst>
                  <a:path w="6" h="11">
                    <a:moveTo>
                      <a:pt x="2" y="0"/>
                    </a:moveTo>
                    <a:cubicBezTo>
                      <a:pt x="0" y="3"/>
                      <a:pt x="2" y="4"/>
                      <a:pt x="1" y="10"/>
                    </a:cubicBezTo>
                    <a:cubicBezTo>
                      <a:pt x="6" y="11"/>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2" name="Freeform 1716"/>
              <p:cNvSpPr/>
              <p:nvPr/>
            </p:nvSpPr>
            <p:spPr bwMode="auto">
              <a:xfrm>
                <a:off x="4942"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3" name="Freeform 1717"/>
              <p:cNvSpPr/>
              <p:nvPr/>
            </p:nvSpPr>
            <p:spPr bwMode="auto">
              <a:xfrm>
                <a:off x="4587" y="1081"/>
                <a:ext cx="4" cy="8"/>
              </a:xfrm>
              <a:custGeom>
                <a:avLst/>
                <a:gdLst>
                  <a:gd name="T0" fmla="*/ 7 w 7"/>
                  <a:gd name="T1" fmla="*/ 0 h 12"/>
                  <a:gd name="T2" fmla="*/ 3 w 7"/>
                  <a:gd name="T3" fmla="*/ 0 h 12"/>
                  <a:gd name="T4" fmla="*/ 3 w 7"/>
                  <a:gd name="T5" fmla="*/ 12 h 12"/>
                  <a:gd name="T6" fmla="*/ 7 w 7"/>
                  <a:gd name="T7" fmla="*/ 0 h 12"/>
                </a:gdLst>
                <a:ahLst/>
                <a:cxnLst>
                  <a:cxn ang="0">
                    <a:pos x="T0" y="T1"/>
                  </a:cxn>
                  <a:cxn ang="0">
                    <a:pos x="T2" y="T3"/>
                  </a:cxn>
                  <a:cxn ang="0">
                    <a:pos x="T4" y="T5"/>
                  </a:cxn>
                  <a:cxn ang="0">
                    <a:pos x="T6" y="T7"/>
                  </a:cxn>
                </a:cxnLst>
                <a:rect l="0" t="0" r="r" b="b"/>
                <a:pathLst>
                  <a:path w="7" h="12">
                    <a:moveTo>
                      <a:pt x="7" y="0"/>
                    </a:moveTo>
                    <a:cubicBezTo>
                      <a:pt x="6" y="0"/>
                      <a:pt x="4" y="0"/>
                      <a:pt x="3" y="0"/>
                    </a:cubicBezTo>
                    <a:cubicBezTo>
                      <a:pt x="0" y="4"/>
                      <a:pt x="3" y="8"/>
                      <a:pt x="3" y="12"/>
                    </a:cubicBezTo>
                    <a:cubicBezTo>
                      <a:pt x="4" y="8"/>
                      <a:pt x="7" y="5"/>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4" name="Freeform 1718"/>
              <p:cNvSpPr/>
              <p:nvPr/>
            </p:nvSpPr>
            <p:spPr bwMode="auto">
              <a:xfrm>
                <a:off x="4560" y="1119"/>
                <a:ext cx="4" cy="5"/>
              </a:xfrm>
              <a:custGeom>
                <a:avLst/>
                <a:gdLst>
                  <a:gd name="T0" fmla="*/ 2 w 6"/>
                  <a:gd name="T1" fmla="*/ 0 h 7"/>
                  <a:gd name="T2" fmla="*/ 0 w 6"/>
                  <a:gd name="T3" fmla="*/ 5 h 7"/>
                  <a:gd name="T4" fmla="*/ 3 w 6"/>
                  <a:gd name="T5" fmla="*/ 7 h 7"/>
                  <a:gd name="T6" fmla="*/ 2 w 6"/>
                  <a:gd name="T7" fmla="*/ 0 h 7"/>
                </a:gdLst>
                <a:ahLst/>
                <a:cxnLst>
                  <a:cxn ang="0">
                    <a:pos x="T0" y="T1"/>
                  </a:cxn>
                  <a:cxn ang="0">
                    <a:pos x="T2" y="T3"/>
                  </a:cxn>
                  <a:cxn ang="0">
                    <a:pos x="T4" y="T5"/>
                  </a:cxn>
                  <a:cxn ang="0">
                    <a:pos x="T6" y="T7"/>
                  </a:cxn>
                </a:cxnLst>
                <a:rect l="0" t="0" r="r" b="b"/>
                <a:pathLst>
                  <a:path w="6" h="7">
                    <a:moveTo>
                      <a:pt x="2" y="0"/>
                    </a:moveTo>
                    <a:cubicBezTo>
                      <a:pt x="0" y="0"/>
                      <a:pt x="0" y="2"/>
                      <a:pt x="0" y="5"/>
                    </a:cubicBezTo>
                    <a:cubicBezTo>
                      <a:pt x="2" y="5"/>
                      <a:pt x="3" y="5"/>
                      <a:pt x="3" y="7"/>
                    </a:cubicBezTo>
                    <a:cubicBezTo>
                      <a:pt x="6" y="6"/>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5" name="Freeform 1719"/>
              <p:cNvSpPr/>
              <p:nvPr/>
            </p:nvSpPr>
            <p:spPr bwMode="auto">
              <a:xfrm>
                <a:off x="4557" y="1123"/>
                <a:ext cx="4" cy="7"/>
              </a:xfrm>
              <a:custGeom>
                <a:avLst/>
                <a:gdLst>
                  <a:gd name="T0" fmla="*/ 1 w 6"/>
                  <a:gd name="T1" fmla="*/ 0 h 10"/>
                  <a:gd name="T2" fmla="*/ 1 w 6"/>
                  <a:gd name="T3" fmla="*/ 10 h 10"/>
                  <a:gd name="T4" fmla="*/ 4 w 6"/>
                  <a:gd name="T5" fmla="*/ 1 h 10"/>
                  <a:gd name="T6" fmla="*/ 1 w 6"/>
                  <a:gd name="T7" fmla="*/ 0 h 10"/>
                </a:gdLst>
                <a:ahLst/>
                <a:cxnLst>
                  <a:cxn ang="0">
                    <a:pos x="T0" y="T1"/>
                  </a:cxn>
                  <a:cxn ang="0">
                    <a:pos x="T2" y="T3"/>
                  </a:cxn>
                  <a:cxn ang="0">
                    <a:pos x="T4" y="T5"/>
                  </a:cxn>
                  <a:cxn ang="0">
                    <a:pos x="T6" y="T7"/>
                  </a:cxn>
                </a:cxnLst>
                <a:rect l="0" t="0" r="r" b="b"/>
                <a:pathLst>
                  <a:path w="6" h="10">
                    <a:moveTo>
                      <a:pt x="1" y="0"/>
                    </a:moveTo>
                    <a:cubicBezTo>
                      <a:pt x="0" y="2"/>
                      <a:pt x="2" y="5"/>
                      <a:pt x="1" y="10"/>
                    </a:cubicBezTo>
                    <a:cubicBezTo>
                      <a:pt x="6" y="10"/>
                      <a:pt x="5" y="5"/>
                      <a:pt x="4" y="1"/>
                    </a:cubicBezTo>
                    <a:cubicBezTo>
                      <a:pt x="3"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6" name="Freeform 1720"/>
              <p:cNvSpPr/>
              <p:nvPr/>
            </p:nvSpPr>
            <p:spPr bwMode="auto">
              <a:xfrm>
                <a:off x="4532" y="1138"/>
                <a:ext cx="4" cy="12"/>
              </a:xfrm>
              <a:custGeom>
                <a:avLst/>
                <a:gdLst>
                  <a:gd name="T0" fmla="*/ 3 w 6"/>
                  <a:gd name="T1" fmla="*/ 0 h 17"/>
                  <a:gd name="T2" fmla="*/ 0 w 6"/>
                  <a:gd name="T3" fmla="*/ 14 h 17"/>
                  <a:gd name="T4" fmla="*/ 3 w 6"/>
                  <a:gd name="T5" fmla="*/ 17 h 17"/>
                  <a:gd name="T6" fmla="*/ 4 w 6"/>
                  <a:gd name="T7" fmla="*/ 14 h 17"/>
                  <a:gd name="T8" fmla="*/ 6 w 6"/>
                  <a:gd name="T9" fmla="*/ 12 h 17"/>
                  <a:gd name="T10" fmla="*/ 3 w 6"/>
                  <a:gd name="T11" fmla="*/ 0 h 17"/>
                </a:gdLst>
                <a:ahLst/>
                <a:cxnLst>
                  <a:cxn ang="0">
                    <a:pos x="T0" y="T1"/>
                  </a:cxn>
                  <a:cxn ang="0">
                    <a:pos x="T2" y="T3"/>
                  </a:cxn>
                  <a:cxn ang="0">
                    <a:pos x="T4" y="T5"/>
                  </a:cxn>
                  <a:cxn ang="0">
                    <a:pos x="T6" y="T7"/>
                  </a:cxn>
                  <a:cxn ang="0">
                    <a:pos x="T8" y="T9"/>
                  </a:cxn>
                  <a:cxn ang="0">
                    <a:pos x="T10" y="T11"/>
                  </a:cxn>
                </a:cxnLst>
                <a:rect l="0" t="0" r="r" b="b"/>
                <a:pathLst>
                  <a:path w="6" h="17">
                    <a:moveTo>
                      <a:pt x="3" y="0"/>
                    </a:moveTo>
                    <a:cubicBezTo>
                      <a:pt x="1" y="5"/>
                      <a:pt x="1" y="7"/>
                      <a:pt x="0" y="14"/>
                    </a:cubicBezTo>
                    <a:cubicBezTo>
                      <a:pt x="1" y="15"/>
                      <a:pt x="2" y="15"/>
                      <a:pt x="3" y="17"/>
                    </a:cubicBezTo>
                    <a:cubicBezTo>
                      <a:pt x="5" y="17"/>
                      <a:pt x="4" y="15"/>
                      <a:pt x="4" y="14"/>
                    </a:cubicBezTo>
                    <a:cubicBezTo>
                      <a:pt x="4" y="12"/>
                      <a:pt x="4" y="11"/>
                      <a:pt x="6" y="12"/>
                    </a:cubicBezTo>
                    <a:cubicBezTo>
                      <a:pt x="4" y="7"/>
                      <a:pt x="5"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7" name="Freeform 1721"/>
              <p:cNvSpPr/>
              <p:nvPr/>
            </p:nvSpPr>
            <p:spPr bwMode="auto">
              <a:xfrm>
                <a:off x="4628" y="1149"/>
                <a:ext cx="12" cy="18"/>
              </a:xfrm>
              <a:custGeom>
                <a:avLst/>
                <a:gdLst>
                  <a:gd name="T0" fmla="*/ 10 w 17"/>
                  <a:gd name="T1" fmla="*/ 0 h 27"/>
                  <a:gd name="T2" fmla="*/ 9 w 17"/>
                  <a:gd name="T3" fmla="*/ 13 h 27"/>
                  <a:gd name="T4" fmla="*/ 5 w 17"/>
                  <a:gd name="T5" fmla="*/ 5 h 27"/>
                  <a:gd name="T6" fmla="*/ 4 w 17"/>
                  <a:gd name="T7" fmla="*/ 12 h 27"/>
                  <a:gd name="T8" fmla="*/ 5 w 17"/>
                  <a:gd name="T9" fmla="*/ 16 h 27"/>
                  <a:gd name="T10" fmla="*/ 2 w 17"/>
                  <a:gd name="T11" fmla="*/ 19 h 27"/>
                  <a:gd name="T12" fmla="*/ 6 w 17"/>
                  <a:gd name="T13" fmla="*/ 27 h 27"/>
                  <a:gd name="T14" fmla="*/ 6 w 17"/>
                  <a:gd name="T15" fmla="*/ 20 h 27"/>
                  <a:gd name="T16" fmla="*/ 17 w 17"/>
                  <a:gd name="T17" fmla="*/ 18 h 27"/>
                  <a:gd name="T18" fmla="*/ 10 w 1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7">
                    <a:moveTo>
                      <a:pt x="10" y="0"/>
                    </a:moveTo>
                    <a:cubicBezTo>
                      <a:pt x="3" y="2"/>
                      <a:pt x="12" y="8"/>
                      <a:pt x="9" y="13"/>
                    </a:cubicBezTo>
                    <a:cubicBezTo>
                      <a:pt x="4" y="15"/>
                      <a:pt x="5" y="8"/>
                      <a:pt x="5" y="5"/>
                    </a:cubicBezTo>
                    <a:cubicBezTo>
                      <a:pt x="0" y="7"/>
                      <a:pt x="2" y="10"/>
                      <a:pt x="4" y="12"/>
                    </a:cubicBezTo>
                    <a:cubicBezTo>
                      <a:pt x="5" y="14"/>
                      <a:pt x="5" y="15"/>
                      <a:pt x="5" y="16"/>
                    </a:cubicBezTo>
                    <a:cubicBezTo>
                      <a:pt x="5" y="17"/>
                      <a:pt x="4" y="18"/>
                      <a:pt x="2" y="19"/>
                    </a:cubicBezTo>
                    <a:cubicBezTo>
                      <a:pt x="3" y="21"/>
                      <a:pt x="5" y="23"/>
                      <a:pt x="6" y="27"/>
                    </a:cubicBezTo>
                    <a:cubicBezTo>
                      <a:pt x="11" y="27"/>
                      <a:pt x="6" y="22"/>
                      <a:pt x="6" y="20"/>
                    </a:cubicBezTo>
                    <a:cubicBezTo>
                      <a:pt x="12" y="23"/>
                      <a:pt x="9" y="15"/>
                      <a:pt x="17" y="18"/>
                    </a:cubicBezTo>
                    <a:cubicBezTo>
                      <a:pt x="12" y="13"/>
                      <a:pt x="11" y="8"/>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8" name="Freeform 1722"/>
              <p:cNvSpPr/>
              <p:nvPr/>
            </p:nvSpPr>
            <p:spPr bwMode="auto">
              <a:xfrm>
                <a:off x="4943"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9" name="Freeform 1723"/>
              <p:cNvSpPr/>
              <p:nvPr/>
            </p:nvSpPr>
            <p:spPr bwMode="auto">
              <a:xfrm>
                <a:off x="4944"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0" name="Freeform 1724"/>
              <p:cNvSpPr/>
              <p:nvPr/>
            </p:nvSpPr>
            <p:spPr bwMode="auto">
              <a:xfrm>
                <a:off x="4944" y="1064"/>
                <a:ext cx="1" cy="0"/>
              </a:xfrm>
              <a:custGeom>
                <a:avLst/>
                <a:gdLst>
                  <a:gd name="T0" fmla="*/ 0 w 1"/>
                  <a:gd name="T1" fmla="*/ 0 w 1"/>
                  <a:gd name="T2" fmla="*/ 0 w 1"/>
                  <a:gd name="T3" fmla="*/ 0 w 1"/>
                  <a:gd name="T4" fmla="*/ 0 w 1"/>
                  <a:gd name="T5" fmla="*/ 1 w 1"/>
                  <a:gd name="T6" fmla="*/ 1 w 1"/>
                  <a:gd name="T7" fmla="*/ 0 w 1"/>
                  <a:gd name="T8" fmla="*/ 0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1" name="Freeform 1725"/>
              <p:cNvSpPr/>
              <p:nvPr/>
            </p:nvSpPr>
            <p:spPr bwMode="auto">
              <a:xfrm>
                <a:off x="4944" y="10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2" name="Freeform 1726"/>
              <p:cNvSpPr/>
              <p:nvPr/>
            </p:nvSpPr>
            <p:spPr bwMode="auto">
              <a:xfrm>
                <a:off x="4619" y="1237"/>
                <a:ext cx="8" cy="6"/>
              </a:xfrm>
              <a:custGeom>
                <a:avLst/>
                <a:gdLst>
                  <a:gd name="T0" fmla="*/ 8 w 12"/>
                  <a:gd name="T1" fmla="*/ 0 h 9"/>
                  <a:gd name="T2" fmla="*/ 1 w 12"/>
                  <a:gd name="T3" fmla="*/ 4 h 9"/>
                  <a:gd name="T4" fmla="*/ 2 w 12"/>
                  <a:gd name="T5" fmla="*/ 9 h 9"/>
                  <a:gd name="T6" fmla="*/ 8 w 12"/>
                  <a:gd name="T7" fmla="*/ 0 h 9"/>
                </a:gdLst>
                <a:ahLst/>
                <a:cxnLst>
                  <a:cxn ang="0">
                    <a:pos x="T0" y="T1"/>
                  </a:cxn>
                  <a:cxn ang="0">
                    <a:pos x="T2" y="T3"/>
                  </a:cxn>
                  <a:cxn ang="0">
                    <a:pos x="T4" y="T5"/>
                  </a:cxn>
                  <a:cxn ang="0">
                    <a:pos x="T6" y="T7"/>
                  </a:cxn>
                </a:cxnLst>
                <a:rect l="0" t="0" r="r" b="b"/>
                <a:pathLst>
                  <a:path w="12" h="9">
                    <a:moveTo>
                      <a:pt x="8" y="0"/>
                    </a:moveTo>
                    <a:cubicBezTo>
                      <a:pt x="6" y="5"/>
                      <a:pt x="5" y="2"/>
                      <a:pt x="1" y="4"/>
                    </a:cubicBezTo>
                    <a:cubicBezTo>
                      <a:pt x="2" y="6"/>
                      <a:pt x="0" y="7"/>
                      <a:pt x="2" y="9"/>
                    </a:cubicBezTo>
                    <a:cubicBezTo>
                      <a:pt x="3" y="6"/>
                      <a:pt x="12" y="5"/>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3" name="Freeform 1727"/>
              <p:cNvSpPr/>
              <p:nvPr/>
            </p:nvSpPr>
            <p:spPr bwMode="auto">
              <a:xfrm>
                <a:off x="4583" y="1268"/>
                <a:ext cx="4" cy="7"/>
              </a:xfrm>
              <a:custGeom>
                <a:avLst/>
                <a:gdLst>
                  <a:gd name="T0" fmla="*/ 1 w 7"/>
                  <a:gd name="T1" fmla="*/ 0 h 10"/>
                  <a:gd name="T2" fmla="*/ 7 w 7"/>
                  <a:gd name="T3" fmla="*/ 5 h 10"/>
                  <a:gd name="T4" fmla="*/ 1 w 7"/>
                  <a:gd name="T5" fmla="*/ 0 h 10"/>
                </a:gdLst>
                <a:ahLst/>
                <a:cxnLst>
                  <a:cxn ang="0">
                    <a:pos x="T0" y="T1"/>
                  </a:cxn>
                  <a:cxn ang="0">
                    <a:pos x="T2" y="T3"/>
                  </a:cxn>
                  <a:cxn ang="0">
                    <a:pos x="T4" y="T5"/>
                  </a:cxn>
                </a:cxnLst>
                <a:rect l="0" t="0" r="r" b="b"/>
                <a:pathLst>
                  <a:path w="7" h="10">
                    <a:moveTo>
                      <a:pt x="1" y="0"/>
                    </a:moveTo>
                    <a:cubicBezTo>
                      <a:pt x="0" y="3"/>
                      <a:pt x="2" y="10"/>
                      <a:pt x="7" y="5"/>
                    </a:cubicBezTo>
                    <a:cubicBezTo>
                      <a:pt x="5" y="1"/>
                      <a:pt x="2" y="4"/>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4" name="Freeform 1728"/>
              <p:cNvSpPr/>
              <p:nvPr/>
            </p:nvSpPr>
            <p:spPr bwMode="auto">
              <a:xfrm>
                <a:off x="4580" y="1305"/>
                <a:ext cx="15" cy="16"/>
              </a:xfrm>
              <a:custGeom>
                <a:avLst/>
                <a:gdLst>
                  <a:gd name="T0" fmla="*/ 4 w 23"/>
                  <a:gd name="T1" fmla="*/ 0 h 24"/>
                  <a:gd name="T2" fmla="*/ 12 w 23"/>
                  <a:gd name="T3" fmla="*/ 14 h 24"/>
                  <a:gd name="T4" fmla="*/ 8 w 23"/>
                  <a:gd name="T5" fmla="*/ 22 h 24"/>
                  <a:gd name="T6" fmla="*/ 22 w 23"/>
                  <a:gd name="T7" fmla="*/ 22 h 24"/>
                  <a:gd name="T8" fmla="*/ 12 w 23"/>
                  <a:gd name="T9" fmla="*/ 12 h 24"/>
                  <a:gd name="T10" fmla="*/ 4 w 23"/>
                  <a:gd name="T11" fmla="*/ 0 h 24"/>
                </a:gdLst>
                <a:ahLst/>
                <a:cxnLst>
                  <a:cxn ang="0">
                    <a:pos x="T0" y="T1"/>
                  </a:cxn>
                  <a:cxn ang="0">
                    <a:pos x="T2" y="T3"/>
                  </a:cxn>
                  <a:cxn ang="0">
                    <a:pos x="T4" y="T5"/>
                  </a:cxn>
                  <a:cxn ang="0">
                    <a:pos x="T6" y="T7"/>
                  </a:cxn>
                  <a:cxn ang="0">
                    <a:pos x="T8" y="T9"/>
                  </a:cxn>
                  <a:cxn ang="0">
                    <a:pos x="T10" y="T11"/>
                  </a:cxn>
                </a:cxnLst>
                <a:rect l="0" t="0" r="r" b="b"/>
                <a:pathLst>
                  <a:path w="23" h="24">
                    <a:moveTo>
                      <a:pt x="4" y="0"/>
                    </a:moveTo>
                    <a:cubicBezTo>
                      <a:pt x="0" y="2"/>
                      <a:pt x="10" y="13"/>
                      <a:pt x="12" y="14"/>
                    </a:cubicBezTo>
                    <a:cubicBezTo>
                      <a:pt x="14" y="17"/>
                      <a:pt x="10" y="20"/>
                      <a:pt x="8" y="22"/>
                    </a:cubicBezTo>
                    <a:cubicBezTo>
                      <a:pt x="13" y="24"/>
                      <a:pt x="18" y="22"/>
                      <a:pt x="22" y="22"/>
                    </a:cubicBezTo>
                    <a:cubicBezTo>
                      <a:pt x="23" y="18"/>
                      <a:pt x="13" y="7"/>
                      <a:pt x="12" y="12"/>
                    </a:cubicBezTo>
                    <a:cubicBezTo>
                      <a:pt x="10" y="7"/>
                      <a:pt x="8" y="3"/>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5" name="Freeform 1729"/>
              <p:cNvSpPr/>
              <p:nvPr/>
            </p:nvSpPr>
            <p:spPr bwMode="auto">
              <a:xfrm>
                <a:off x="4670" y="1262"/>
                <a:ext cx="7" cy="5"/>
              </a:xfrm>
              <a:custGeom>
                <a:avLst/>
                <a:gdLst>
                  <a:gd name="T0" fmla="*/ 2 w 10"/>
                  <a:gd name="T1" fmla="*/ 0 h 7"/>
                  <a:gd name="T2" fmla="*/ 8 w 10"/>
                  <a:gd name="T3" fmla="*/ 7 h 7"/>
                  <a:gd name="T4" fmla="*/ 2 w 10"/>
                  <a:gd name="T5" fmla="*/ 0 h 7"/>
                </a:gdLst>
                <a:ahLst/>
                <a:cxnLst>
                  <a:cxn ang="0">
                    <a:pos x="T0" y="T1"/>
                  </a:cxn>
                  <a:cxn ang="0">
                    <a:pos x="T2" y="T3"/>
                  </a:cxn>
                  <a:cxn ang="0">
                    <a:pos x="T4" y="T5"/>
                  </a:cxn>
                </a:cxnLst>
                <a:rect l="0" t="0" r="r" b="b"/>
                <a:pathLst>
                  <a:path w="10" h="7">
                    <a:moveTo>
                      <a:pt x="2" y="0"/>
                    </a:moveTo>
                    <a:cubicBezTo>
                      <a:pt x="0" y="4"/>
                      <a:pt x="6" y="7"/>
                      <a:pt x="8" y="7"/>
                    </a:cubicBezTo>
                    <a:cubicBezTo>
                      <a:pt x="10" y="4"/>
                      <a:pt x="3"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6" name="Freeform 1730"/>
              <p:cNvSpPr/>
              <p:nvPr/>
            </p:nvSpPr>
            <p:spPr bwMode="auto">
              <a:xfrm>
                <a:off x="4703" y="1266"/>
                <a:ext cx="6" cy="8"/>
              </a:xfrm>
              <a:custGeom>
                <a:avLst/>
                <a:gdLst>
                  <a:gd name="T0" fmla="*/ 0 w 8"/>
                  <a:gd name="T1" fmla="*/ 0 h 12"/>
                  <a:gd name="T2" fmla="*/ 3 w 8"/>
                  <a:gd name="T3" fmla="*/ 12 h 12"/>
                  <a:gd name="T4" fmla="*/ 0 w 8"/>
                  <a:gd name="T5" fmla="*/ 0 h 12"/>
                </a:gdLst>
                <a:ahLst/>
                <a:cxnLst>
                  <a:cxn ang="0">
                    <a:pos x="T0" y="T1"/>
                  </a:cxn>
                  <a:cxn ang="0">
                    <a:pos x="T2" y="T3"/>
                  </a:cxn>
                  <a:cxn ang="0">
                    <a:pos x="T4" y="T5"/>
                  </a:cxn>
                </a:cxnLst>
                <a:rect l="0" t="0" r="r" b="b"/>
                <a:pathLst>
                  <a:path w="8" h="12">
                    <a:moveTo>
                      <a:pt x="0" y="0"/>
                    </a:moveTo>
                    <a:cubicBezTo>
                      <a:pt x="1" y="4"/>
                      <a:pt x="1" y="8"/>
                      <a:pt x="3" y="12"/>
                    </a:cubicBezTo>
                    <a:cubicBezTo>
                      <a:pt x="8" y="7"/>
                      <a:pt x="3"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7" name="Freeform 1731"/>
              <p:cNvSpPr/>
              <p:nvPr/>
            </p:nvSpPr>
            <p:spPr bwMode="auto">
              <a:xfrm>
                <a:off x="4799" y="1189"/>
                <a:ext cx="4" cy="5"/>
              </a:xfrm>
              <a:custGeom>
                <a:avLst/>
                <a:gdLst>
                  <a:gd name="T0" fmla="*/ 3 w 6"/>
                  <a:gd name="T1" fmla="*/ 0 h 7"/>
                  <a:gd name="T2" fmla="*/ 0 w 6"/>
                  <a:gd name="T3" fmla="*/ 3 h 7"/>
                  <a:gd name="T4" fmla="*/ 4 w 6"/>
                  <a:gd name="T5" fmla="*/ 5 h 7"/>
                  <a:gd name="T6" fmla="*/ 5 w 6"/>
                  <a:gd name="T7" fmla="*/ 2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2" y="1"/>
                      <a:pt x="1" y="2"/>
                      <a:pt x="0" y="3"/>
                    </a:cubicBezTo>
                    <a:cubicBezTo>
                      <a:pt x="2" y="3"/>
                      <a:pt x="1" y="7"/>
                      <a:pt x="4" y="5"/>
                    </a:cubicBezTo>
                    <a:cubicBezTo>
                      <a:pt x="5" y="3"/>
                      <a:pt x="6" y="3"/>
                      <a:pt x="5" y="2"/>
                    </a:cubicBezTo>
                    <a:cubicBezTo>
                      <a:pt x="5" y="1"/>
                      <a:pt x="4"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8" name="Freeform 1732"/>
              <p:cNvSpPr/>
              <p:nvPr/>
            </p:nvSpPr>
            <p:spPr bwMode="auto">
              <a:xfrm>
                <a:off x="4806" y="1187"/>
                <a:ext cx="6" cy="4"/>
              </a:xfrm>
              <a:custGeom>
                <a:avLst/>
                <a:gdLst>
                  <a:gd name="T0" fmla="*/ 3 w 8"/>
                  <a:gd name="T1" fmla="*/ 0 h 6"/>
                  <a:gd name="T2" fmla="*/ 1 w 8"/>
                  <a:gd name="T3" fmla="*/ 6 h 6"/>
                  <a:gd name="T4" fmla="*/ 8 w 8"/>
                  <a:gd name="T5" fmla="*/ 2 h 6"/>
                  <a:gd name="T6" fmla="*/ 3 w 8"/>
                  <a:gd name="T7" fmla="*/ 0 h 6"/>
                </a:gdLst>
                <a:ahLst/>
                <a:cxnLst>
                  <a:cxn ang="0">
                    <a:pos x="T0" y="T1"/>
                  </a:cxn>
                  <a:cxn ang="0">
                    <a:pos x="T2" y="T3"/>
                  </a:cxn>
                  <a:cxn ang="0">
                    <a:pos x="T4" y="T5"/>
                  </a:cxn>
                  <a:cxn ang="0">
                    <a:pos x="T6" y="T7"/>
                  </a:cxn>
                </a:cxnLst>
                <a:rect l="0" t="0" r="r" b="b"/>
                <a:pathLst>
                  <a:path w="8" h="6">
                    <a:moveTo>
                      <a:pt x="3" y="0"/>
                    </a:moveTo>
                    <a:cubicBezTo>
                      <a:pt x="0" y="3"/>
                      <a:pt x="1" y="5"/>
                      <a:pt x="1" y="6"/>
                    </a:cubicBezTo>
                    <a:cubicBezTo>
                      <a:pt x="4" y="4"/>
                      <a:pt x="6" y="5"/>
                      <a:pt x="8" y="2"/>
                    </a:cubicBezTo>
                    <a:cubicBezTo>
                      <a:pt x="7" y="0"/>
                      <a:pt x="4"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9" name="Freeform 1733"/>
              <p:cNvSpPr/>
              <p:nvPr/>
            </p:nvSpPr>
            <p:spPr bwMode="auto">
              <a:xfrm>
                <a:off x="4944" y="1064"/>
                <a:ext cx="0" cy="0"/>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0" name="Freeform 1734"/>
              <p:cNvSpPr/>
              <p:nvPr/>
            </p:nvSpPr>
            <p:spPr bwMode="auto">
              <a:xfrm>
                <a:off x="4944" y="106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1" name="Freeform 1735"/>
              <p:cNvSpPr/>
              <p:nvPr/>
            </p:nvSpPr>
            <p:spPr bwMode="auto">
              <a:xfrm>
                <a:off x="4765" y="1254"/>
                <a:ext cx="5" cy="3"/>
              </a:xfrm>
              <a:custGeom>
                <a:avLst/>
                <a:gdLst>
                  <a:gd name="T0" fmla="*/ 0 w 7"/>
                  <a:gd name="T1" fmla="*/ 0 h 5"/>
                  <a:gd name="T2" fmla="*/ 2 w 7"/>
                  <a:gd name="T3" fmla="*/ 4 h 5"/>
                  <a:gd name="T4" fmla="*/ 7 w 7"/>
                  <a:gd name="T5" fmla="*/ 3 h 5"/>
                  <a:gd name="T6" fmla="*/ 0 w 7"/>
                  <a:gd name="T7" fmla="*/ 0 h 5"/>
                </a:gdLst>
                <a:ahLst/>
                <a:cxnLst>
                  <a:cxn ang="0">
                    <a:pos x="T0" y="T1"/>
                  </a:cxn>
                  <a:cxn ang="0">
                    <a:pos x="T2" y="T3"/>
                  </a:cxn>
                  <a:cxn ang="0">
                    <a:pos x="T4" y="T5"/>
                  </a:cxn>
                  <a:cxn ang="0">
                    <a:pos x="T6" y="T7"/>
                  </a:cxn>
                </a:cxnLst>
                <a:rect l="0" t="0" r="r" b="b"/>
                <a:pathLst>
                  <a:path w="7" h="5">
                    <a:moveTo>
                      <a:pt x="0" y="0"/>
                    </a:moveTo>
                    <a:cubicBezTo>
                      <a:pt x="1" y="1"/>
                      <a:pt x="1" y="3"/>
                      <a:pt x="2" y="4"/>
                    </a:cubicBezTo>
                    <a:cubicBezTo>
                      <a:pt x="4" y="5"/>
                      <a:pt x="5" y="5"/>
                      <a:pt x="7" y="3"/>
                    </a:cubicBezTo>
                    <a:cubicBezTo>
                      <a:pt x="5" y="1"/>
                      <a:pt x="2"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2" name="Freeform 1736"/>
              <p:cNvSpPr/>
              <p:nvPr/>
            </p:nvSpPr>
            <p:spPr bwMode="auto">
              <a:xfrm>
                <a:off x="4943"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3" name="Freeform 1737"/>
              <p:cNvSpPr/>
              <p:nvPr/>
            </p:nvSpPr>
            <p:spPr bwMode="auto">
              <a:xfrm>
                <a:off x="4796" y="1234"/>
                <a:ext cx="18" cy="7"/>
              </a:xfrm>
              <a:custGeom>
                <a:avLst/>
                <a:gdLst>
                  <a:gd name="T0" fmla="*/ 0 w 26"/>
                  <a:gd name="T1" fmla="*/ 0 h 10"/>
                  <a:gd name="T2" fmla="*/ 3 w 26"/>
                  <a:gd name="T3" fmla="*/ 7 h 10"/>
                  <a:gd name="T4" fmla="*/ 10 w 26"/>
                  <a:gd name="T5" fmla="*/ 9 h 10"/>
                  <a:gd name="T6" fmla="*/ 26 w 26"/>
                  <a:gd name="T7" fmla="*/ 5 h 10"/>
                  <a:gd name="T8" fmla="*/ 21 w 26"/>
                  <a:gd name="T9" fmla="*/ 5 h 10"/>
                  <a:gd name="T10" fmla="*/ 14 w 26"/>
                  <a:gd name="T11" fmla="*/ 5 h 10"/>
                  <a:gd name="T12" fmla="*/ 6 w 26"/>
                  <a:gd name="T13" fmla="*/ 4 h 10"/>
                  <a:gd name="T14" fmla="*/ 0 w 2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
                    <a:moveTo>
                      <a:pt x="0" y="0"/>
                    </a:moveTo>
                    <a:cubicBezTo>
                      <a:pt x="0" y="3"/>
                      <a:pt x="1" y="5"/>
                      <a:pt x="3" y="7"/>
                    </a:cubicBezTo>
                    <a:cubicBezTo>
                      <a:pt x="5" y="8"/>
                      <a:pt x="7" y="9"/>
                      <a:pt x="10" y="9"/>
                    </a:cubicBezTo>
                    <a:cubicBezTo>
                      <a:pt x="15" y="10"/>
                      <a:pt x="21" y="9"/>
                      <a:pt x="26" y="5"/>
                    </a:cubicBezTo>
                    <a:cubicBezTo>
                      <a:pt x="25" y="5"/>
                      <a:pt x="23" y="5"/>
                      <a:pt x="21" y="5"/>
                    </a:cubicBezTo>
                    <a:cubicBezTo>
                      <a:pt x="19" y="5"/>
                      <a:pt x="16" y="5"/>
                      <a:pt x="14" y="5"/>
                    </a:cubicBezTo>
                    <a:cubicBezTo>
                      <a:pt x="11" y="5"/>
                      <a:pt x="9" y="5"/>
                      <a:pt x="6" y="4"/>
                    </a:cubicBezTo>
                    <a:cubicBezTo>
                      <a:pt x="4" y="3"/>
                      <a:pt x="2"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4" name="Freeform 1738"/>
              <p:cNvSpPr/>
              <p:nvPr/>
            </p:nvSpPr>
            <p:spPr bwMode="auto">
              <a:xfrm>
                <a:off x="4831" y="1219"/>
                <a:ext cx="8" cy="9"/>
              </a:xfrm>
              <a:custGeom>
                <a:avLst/>
                <a:gdLst>
                  <a:gd name="T0" fmla="*/ 2 w 12"/>
                  <a:gd name="T1" fmla="*/ 2 h 13"/>
                  <a:gd name="T2" fmla="*/ 6 w 12"/>
                  <a:gd name="T3" fmla="*/ 6 h 13"/>
                  <a:gd name="T4" fmla="*/ 2 w 12"/>
                  <a:gd name="T5" fmla="*/ 8 h 13"/>
                  <a:gd name="T6" fmla="*/ 9 w 12"/>
                  <a:gd name="T7" fmla="*/ 7 h 13"/>
                  <a:gd name="T8" fmla="*/ 12 w 12"/>
                  <a:gd name="T9" fmla="*/ 1 h 13"/>
                  <a:gd name="T10" fmla="*/ 9 w 12"/>
                  <a:gd name="T11" fmla="*/ 0 h 13"/>
                  <a:gd name="T12" fmla="*/ 7 w 12"/>
                  <a:gd name="T13" fmla="*/ 1 h 13"/>
                  <a:gd name="T14" fmla="*/ 2 w 12"/>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2" y="2"/>
                    </a:moveTo>
                    <a:cubicBezTo>
                      <a:pt x="0" y="7"/>
                      <a:pt x="5" y="4"/>
                      <a:pt x="6" y="6"/>
                    </a:cubicBezTo>
                    <a:cubicBezTo>
                      <a:pt x="5" y="9"/>
                      <a:pt x="3" y="10"/>
                      <a:pt x="2" y="8"/>
                    </a:cubicBezTo>
                    <a:cubicBezTo>
                      <a:pt x="1" y="13"/>
                      <a:pt x="7" y="8"/>
                      <a:pt x="9" y="7"/>
                    </a:cubicBezTo>
                    <a:cubicBezTo>
                      <a:pt x="12" y="4"/>
                      <a:pt x="9" y="4"/>
                      <a:pt x="12" y="1"/>
                    </a:cubicBezTo>
                    <a:cubicBezTo>
                      <a:pt x="11" y="0"/>
                      <a:pt x="10" y="0"/>
                      <a:pt x="9" y="0"/>
                    </a:cubicBezTo>
                    <a:cubicBezTo>
                      <a:pt x="9" y="0"/>
                      <a:pt x="8" y="0"/>
                      <a:pt x="7" y="1"/>
                    </a:cubicBezTo>
                    <a:cubicBezTo>
                      <a:pt x="6" y="1"/>
                      <a:pt x="4"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5" name="Freeform 1739"/>
              <p:cNvSpPr/>
              <p:nvPr/>
            </p:nvSpPr>
            <p:spPr bwMode="auto">
              <a:xfrm>
                <a:off x="4942" y="10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6" name="Freeform 1740"/>
              <p:cNvSpPr/>
              <p:nvPr/>
            </p:nvSpPr>
            <p:spPr bwMode="auto">
              <a:xfrm>
                <a:off x="4939" y="1077"/>
                <a:ext cx="2" cy="6"/>
              </a:xfrm>
              <a:custGeom>
                <a:avLst/>
                <a:gdLst>
                  <a:gd name="T0" fmla="*/ 1 w 3"/>
                  <a:gd name="T1" fmla="*/ 4 h 9"/>
                  <a:gd name="T2" fmla="*/ 0 w 3"/>
                  <a:gd name="T3" fmla="*/ 9 h 9"/>
                  <a:gd name="T4" fmla="*/ 3 w 3"/>
                  <a:gd name="T5" fmla="*/ 0 h 9"/>
                  <a:gd name="T6" fmla="*/ 1 w 3"/>
                  <a:gd name="T7" fmla="*/ 4 h 9"/>
                </a:gdLst>
                <a:ahLst/>
                <a:cxnLst>
                  <a:cxn ang="0">
                    <a:pos x="T0" y="T1"/>
                  </a:cxn>
                  <a:cxn ang="0">
                    <a:pos x="T2" y="T3"/>
                  </a:cxn>
                  <a:cxn ang="0">
                    <a:pos x="T4" y="T5"/>
                  </a:cxn>
                  <a:cxn ang="0">
                    <a:pos x="T6" y="T7"/>
                  </a:cxn>
                </a:cxnLst>
                <a:rect l="0" t="0" r="r" b="b"/>
                <a:pathLst>
                  <a:path w="3" h="9">
                    <a:moveTo>
                      <a:pt x="1" y="4"/>
                    </a:moveTo>
                    <a:cubicBezTo>
                      <a:pt x="1" y="5"/>
                      <a:pt x="1" y="7"/>
                      <a:pt x="0" y="9"/>
                    </a:cubicBezTo>
                    <a:cubicBezTo>
                      <a:pt x="1" y="6"/>
                      <a:pt x="2" y="5"/>
                      <a:pt x="3" y="0"/>
                    </a:cubicBezTo>
                    <a:cubicBezTo>
                      <a:pt x="2" y="0"/>
                      <a:pt x="2"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7" name="Freeform 1741"/>
              <p:cNvSpPr/>
              <p:nvPr/>
            </p:nvSpPr>
            <p:spPr bwMode="auto">
              <a:xfrm>
                <a:off x="4910" y="1265"/>
                <a:ext cx="6" cy="9"/>
              </a:xfrm>
              <a:custGeom>
                <a:avLst/>
                <a:gdLst>
                  <a:gd name="T0" fmla="*/ 6 w 8"/>
                  <a:gd name="T1" fmla="*/ 5 h 13"/>
                  <a:gd name="T2" fmla="*/ 4 w 8"/>
                  <a:gd name="T3" fmla="*/ 5 h 13"/>
                  <a:gd name="T4" fmla="*/ 2 w 8"/>
                  <a:gd name="T5" fmla="*/ 4 h 13"/>
                  <a:gd name="T6" fmla="*/ 0 w 8"/>
                  <a:gd name="T7" fmla="*/ 8 h 13"/>
                  <a:gd name="T8" fmla="*/ 3 w 8"/>
                  <a:gd name="T9" fmla="*/ 13 h 13"/>
                  <a:gd name="T10" fmla="*/ 6 w 8"/>
                  <a:gd name="T11" fmla="*/ 5 h 13"/>
                  <a:gd name="T12" fmla="*/ 6 w 8"/>
                  <a:gd name="T13" fmla="*/ 0 h 13"/>
                  <a:gd name="T14" fmla="*/ 6 w 8"/>
                  <a:gd name="T15" fmla="*/ 5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6" y="5"/>
                    </a:moveTo>
                    <a:cubicBezTo>
                      <a:pt x="5" y="5"/>
                      <a:pt x="4" y="5"/>
                      <a:pt x="4" y="5"/>
                    </a:cubicBezTo>
                    <a:cubicBezTo>
                      <a:pt x="2" y="4"/>
                      <a:pt x="2" y="4"/>
                      <a:pt x="2" y="4"/>
                    </a:cubicBezTo>
                    <a:cubicBezTo>
                      <a:pt x="1" y="6"/>
                      <a:pt x="1" y="8"/>
                      <a:pt x="0" y="8"/>
                    </a:cubicBezTo>
                    <a:cubicBezTo>
                      <a:pt x="1" y="9"/>
                      <a:pt x="1" y="12"/>
                      <a:pt x="3" y="13"/>
                    </a:cubicBezTo>
                    <a:cubicBezTo>
                      <a:pt x="3" y="10"/>
                      <a:pt x="5" y="7"/>
                      <a:pt x="6" y="5"/>
                    </a:cubicBezTo>
                    <a:cubicBezTo>
                      <a:pt x="7" y="3"/>
                      <a:pt x="8" y="1"/>
                      <a:pt x="6" y="0"/>
                    </a:cubicBezTo>
                    <a:cubicBezTo>
                      <a:pt x="6" y="1"/>
                      <a:pt x="6" y="3"/>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8" name="Freeform 1742"/>
              <p:cNvSpPr/>
              <p:nvPr/>
            </p:nvSpPr>
            <p:spPr bwMode="auto">
              <a:xfrm>
                <a:off x="4978" y="1185"/>
                <a:ext cx="5" cy="4"/>
              </a:xfrm>
              <a:custGeom>
                <a:avLst/>
                <a:gdLst>
                  <a:gd name="T0" fmla="*/ 0 w 7"/>
                  <a:gd name="T1" fmla="*/ 4 h 6"/>
                  <a:gd name="T2" fmla="*/ 5 w 7"/>
                  <a:gd name="T3" fmla="*/ 5 h 6"/>
                  <a:gd name="T4" fmla="*/ 7 w 7"/>
                  <a:gd name="T5" fmla="*/ 0 h 6"/>
                  <a:gd name="T6" fmla="*/ 4 w 7"/>
                  <a:gd name="T7" fmla="*/ 2 h 6"/>
                  <a:gd name="T8" fmla="*/ 0 w 7"/>
                  <a:gd name="T9" fmla="*/ 4 h 6"/>
                </a:gdLst>
                <a:ahLst/>
                <a:cxnLst>
                  <a:cxn ang="0">
                    <a:pos x="T0" y="T1"/>
                  </a:cxn>
                  <a:cxn ang="0">
                    <a:pos x="T2" y="T3"/>
                  </a:cxn>
                  <a:cxn ang="0">
                    <a:pos x="T4" y="T5"/>
                  </a:cxn>
                  <a:cxn ang="0">
                    <a:pos x="T6" y="T7"/>
                  </a:cxn>
                  <a:cxn ang="0">
                    <a:pos x="T8" y="T9"/>
                  </a:cxn>
                </a:cxnLst>
                <a:rect l="0" t="0" r="r" b="b"/>
                <a:pathLst>
                  <a:path w="7" h="6">
                    <a:moveTo>
                      <a:pt x="0" y="4"/>
                    </a:moveTo>
                    <a:cubicBezTo>
                      <a:pt x="2" y="6"/>
                      <a:pt x="3" y="6"/>
                      <a:pt x="5" y="5"/>
                    </a:cubicBezTo>
                    <a:cubicBezTo>
                      <a:pt x="6" y="4"/>
                      <a:pt x="7" y="2"/>
                      <a:pt x="7" y="0"/>
                    </a:cubicBezTo>
                    <a:cubicBezTo>
                      <a:pt x="6" y="1"/>
                      <a:pt x="5" y="1"/>
                      <a:pt x="4" y="2"/>
                    </a:cubicBezTo>
                    <a:cubicBezTo>
                      <a:pt x="3" y="3"/>
                      <a:pt x="1"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9" name="Freeform 1743"/>
              <p:cNvSpPr/>
              <p:nvPr/>
            </p:nvSpPr>
            <p:spPr bwMode="auto">
              <a:xfrm>
                <a:off x="4999" y="1197"/>
                <a:ext cx="5" cy="10"/>
              </a:xfrm>
              <a:custGeom>
                <a:avLst/>
                <a:gdLst>
                  <a:gd name="T0" fmla="*/ 2 w 8"/>
                  <a:gd name="T1" fmla="*/ 0 h 15"/>
                  <a:gd name="T2" fmla="*/ 0 w 8"/>
                  <a:gd name="T3" fmla="*/ 4 h 15"/>
                  <a:gd name="T4" fmla="*/ 1 w 8"/>
                  <a:gd name="T5" fmla="*/ 12 h 15"/>
                  <a:gd name="T6" fmla="*/ 8 w 8"/>
                  <a:gd name="T7" fmla="*/ 15 h 15"/>
                  <a:gd name="T8" fmla="*/ 3 w 8"/>
                  <a:gd name="T9" fmla="*/ 6 h 15"/>
                  <a:gd name="T10" fmla="*/ 5 w 8"/>
                  <a:gd name="T11" fmla="*/ 3 h 15"/>
                  <a:gd name="T12" fmla="*/ 2 w 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2" y="0"/>
                    </a:moveTo>
                    <a:cubicBezTo>
                      <a:pt x="1" y="1"/>
                      <a:pt x="1" y="4"/>
                      <a:pt x="0" y="4"/>
                    </a:cubicBezTo>
                    <a:cubicBezTo>
                      <a:pt x="1" y="7"/>
                      <a:pt x="4" y="12"/>
                      <a:pt x="1" y="12"/>
                    </a:cubicBezTo>
                    <a:cubicBezTo>
                      <a:pt x="3" y="13"/>
                      <a:pt x="5" y="13"/>
                      <a:pt x="8" y="15"/>
                    </a:cubicBezTo>
                    <a:cubicBezTo>
                      <a:pt x="5" y="10"/>
                      <a:pt x="5" y="5"/>
                      <a:pt x="3" y="6"/>
                    </a:cubicBezTo>
                    <a:cubicBezTo>
                      <a:pt x="1" y="2"/>
                      <a:pt x="3" y="3"/>
                      <a:pt x="5" y="3"/>
                    </a:cubicBezTo>
                    <a:cubicBezTo>
                      <a:pt x="5" y="1"/>
                      <a:pt x="2"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0" name="Freeform 1744"/>
              <p:cNvSpPr/>
              <p:nvPr/>
            </p:nvSpPr>
            <p:spPr bwMode="auto">
              <a:xfrm>
                <a:off x="4997" y="1155"/>
                <a:ext cx="4" cy="4"/>
              </a:xfrm>
              <a:custGeom>
                <a:avLst/>
                <a:gdLst>
                  <a:gd name="T0" fmla="*/ 0 w 6"/>
                  <a:gd name="T1" fmla="*/ 0 h 6"/>
                  <a:gd name="T2" fmla="*/ 5 w 6"/>
                  <a:gd name="T3" fmla="*/ 6 h 6"/>
                  <a:gd name="T4" fmla="*/ 5 w 6"/>
                  <a:gd name="T5" fmla="*/ 2 h 6"/>
                  <a:gd name="T6" fmla="*/ 0 w 6"/>
                  <a:gd name="T7" fmla="*/ 0 h 6"/>
                </a:gdLst>
                <a:ahLst/>
                <a:cxnLst>
                  <a:cxn ang="0">
                    <a:pos x="T0" y="T1"/>
                  </a:cxn>
                  <a:cxn ang="0">
                    <a:pos x="T2" y="T3"/>
                  </a:cxn>
                  <a:cxn ang="0">
                    <a:pos x="T4" y="T5"/>
                  </a:cxn>
                  <a:cxn ang="0">
                    <a:pos x="T6" y="T7"/>
                  </a:cxn>
                </a:cxnLst>
                <a:rect l="0" t="0" r="r" b="b"/>
                <a:pathLst>
                  <a:path w="6" h="6">
                    <a:moveTo>
                      <a:pt x="0" y="0"/>
                    </a:moveTo>
                    <a:cubicBezTo>
                      <a:pt x="2" y="4"/>
                      <a:pt x="4" y="5"/>
                      <a:pt x="5" y="6"/>
                    </a:cubicBezTo>
                    <a:cubicBezTo>
                      <a:pt x="6" y="6"/>
                      <a:pt x="6" y="5"/>
                      <a:pt x="5" y="2"/>
                    </a:cubicBezTo>
                    <a:cubicBezTo>
                      <a:pt x="3" y="6"/>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1" name="Freeform 1745"/>
              <p:cNvSpPr/>
              <p:nvPr/>
            </p:nvSpPr>
            <p:spPr bwMode="auto">
              <a:xfrm>
                <a:off x="5015" y="1180"/>
                <a:ext cx="3" cy="5"/>
              </a:xfrm>
              <a:custGeom>
                <a:avLst/>
                <a:gdLst>
                  <a:gd name="T0" fmla="*/ 4 w 4"/>
                  <a:gd name="T1" fmla="*/ 4 h 7"/>
                  <a:gd name="T2" fmla="*/ 0 w 4"/>
                  <a:gd name="T3" fmla="*/ 5 h 7"/>
                  <a:gd name="T4" fmla="*/ 3 w 4"/>
                  <a:gd name="T5" fmla="*/ 7 h 7"/>
                  <a:gd name="T6" fmla="*/ 4 w 4"/>
                  <a:gd name="T7" fmla="*/ 4 h 7"/>
                </a:gdLst>
                <a:ahLst/>
                <a:cxnLst>
                  <a:cxn ang="0">
                    <a:pos x="T0" y="T1"/>
                  </a:cxn>
                  <a:cxn ang="0">
                    <a:pos x="T2" y="T3"/>
                  </a:cxn>
                  <a:cxn ang="0">
                    <a:pos x="T4" y="T5"/>
                  </a:cxn>
                  <a:cxn ang="0">
                    <a:pos x="T6" y="T7"/>
                  </a:cxn>
                </a:cxnLst>
                <a:rect l="0" t="0" r="r" b="b"/>
                <a:pathLst>
                  <a:path w="4" h="7">
                    <a:moveTo>
                      <a:pt x="4" y="4"/>
                    </a:moveTo>
                    <a:cubicBezTo>
                      <a:pt x="2" y="0"/>
                      <a:pt x="0" y="3"/>
                      <a:pt x="0" y="5"/>
                    </a:cubicBezTo>
                    <a:cubicBezTo>
                      <a:pt x="1" y="6"/>
                      <a:pt x="2" y="6"/>
                      <a:pt x="3" y="7"/>
                    </a:cubicBezTo>
                    <a:cubicBezTo>
                      <a:pt x="2" y="5"/>
                      <a:pt x="1"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2" name="Freeform 1746"/>
              <p:cNvSpPr>
                <a:spLocks noEditPoints="1"/>
              </p:cNvSpPr>
              <p:nvPr/>
            </p:nvSpPr>
            <p:spPr bwMode="auto">
              <a:xfrm>
                <a:off x="4493" y="610"/>
                <a:ext cx="816" cy="668"/>
              </a:xfrm>
              <a:custGeom>
                <a:avLst/>
                <a:gdLst>
                  <a:gd name="T0" fmla="*/ 936 w 1215"/>
                  <a:gd name="T1" fmla="*/ 738 h 995"/>
                  <a:gd name="T2" fmla="*/ 943 w 1215"/>
                  <a:gd name="T3" fmla="*/ 558 h 995"/>
                  <a:gd name="T4" fmla="*/ 977 w 1215"/>
                  <a:gd name="T5" fmla="*/ 660 h 995"/>
                  <a:gd name="T6" fmla="*/ 983 w 1215"/>
                  <a:gd name="T7" fmla="*/ 618 h 995"/>
                  <a:gd name="T8" fmla="*/ 890 w 1215"/>
                  <a:gd name="T9" fmla="*/ 388 h 995"/>
                  <a:gd name="T10" fmla="*/ 1028 w 1215"/>
                  <a:gd name="T11" fmla="*/ 549 h 995"/>
                  <a:gd name="T12" fmla="*/ 1133 w 1215"/>
                  <a:gd name="T13" fmla="*/ 613 h 995"/>
                  <a:gd name="T14" fmla="*/ 1185 w 1215"/>
                  <a:gd name="T15" fmla="*/ 522 h 995"/>
                  <a:gd name="T16" fmla="*/ 1013 w 1215"/>
                  <a:gd name="T17" fmla="*/ 207 h 995"/>
                  <a:gd name="T18" fmla="*/ 784 w 1215"/>
                  <a:gd name="T19" fmla="*/ 72 h 995"/>
                  <a:gd name="T20" fmla="*/ 681 w 1215"/>
                  <a:gd name="T21" fmla="*/ 48 h 995"/>
                  <a:gd name="T22" fmla="*/ 945 w 1215"/>
                  <a:gd name="T23" fmla="*/ 116 h 995"/>
                  <a:gd name="T24" fmla="*/ 1128 w 1215"/>
                  <a:gd name="T25" fmla="*/ 237 h 995"/>
                  <a:gd name="T26" fmla="*/ 794 w 1215"/>
                  <a:gd name="T27" fmla="*/ 24 h 995"/>
                  <a:gd name="T28" fmla="*/ 578 w 1215"/>
                  <a:gd name="T29" fmla="*/ 4 h 995"/>
                  <a:gd name="T30" fmla="*/ 344 w 1215"/>
                  <a:gd name="T31" fmla="*/ 89 h 995"/>
                  <a:gd name="T32" fmla="*/ 150 w 1215"/>
                  <a:gd name="T33" fmla="*/ 264 h 995"/>
                  <a:gd name="T34" fmla="*/ 7 w 1215"/>
                  <a:gd name="T35" fmla="*/ 568 h 995"/>
                  <a:gd name="T36" fmla="*/ 20 w 1215"/>
                  <a:gd name="T37" fmla="*/ 795 h 995"/>
                  <a:gd name="T38" fmla="*/ 43 w 1215"/>
                  <a:gd name="T39" fmla="*/ 740 h 995"/>
                  <a:gd name="T40" fmla="*/ 77 w 1215"/>
                  <a:gd name="T41" fmla="*/ 802 h 995"/>
                  <a:gd name="T42" fmla="*/ 102 w 1215"/>
                  <a:gd name="T43" fmla="*/ 587 h 995"/>
                  <a:gd name="T44" fmla="*/ 120 w 1215"/>
                  <a:gd name="T45" fmla="*/ 681 h 995"/>
                  <a:gd name="T46" fmla="*/ 183 w 1215"/>
                  <a:gd name="T47" fmla="*/ 674 h 995"/>
                  <a:gd name="T48" fmla="*/ 245 w 1215"/>
                  <a:gd name="T49" fmla="*/ 876 h 995"/>
                  <a:gd name="T50" fmla="*/ 402 w 1215"/>
                  <a:gd name="T51" fmla="*/ 958 h 995"/>
                  <a:gd name="T52" fmla="*/ 484 w 1215"/>
                  <a:gd name="T53" fmla="*/ 791 h 995"/>
                  <a:gd name="T54" fmla="*/ 619 w 1215"/>
                  <a:gd name="T55" fmla="*/ 762 h 995"/>
                  <a:gd name="T56" fmla="*/ 539 w 1215"/>
                  <a:gd name="T57" fmla="*/ 766 h 995"/>
                  <a:gd name="T58" fmla="*/ 671 w 1215"/>
                  <a:gd name="T59" fmla="*/ 676 h 995"/>
                  <a:gd name="T60" fmla="*/ 678 w 1215"/>
                  <a:gd name="T61" fmla="*/ 674 h 995"/>
                  <a:gd name="T62" fmla="*/ 672 w 1215"/>
                  <a:gd name="T63" fmla="*/ 677 h 995"/>
                  <a:gd name="T64" fmla="*/ 668 w 1215"/>
                  <a:gd name="T65" fmla="*/ 675 h 995"/>
                  <a:gd name="T66" fmla="*/ 669 w 1215"/>
                  <a:gd name="T67" fmla="*/ 675 h 995"/>
                  <a:gd name="T68" fmla="*/ 649 w 1215"/>
                  <a:gd name="T69" fmla="*/ 656 h 995"/>
                  <a:gd name="T70" fmla="*/ 666 w 1215"/>
                  <a:gd name="T71" fmla="*/ 669 h 995"/>
                  <a:gd name="T72" fmla="*/ 668 w 1215"/>
                  <a:gd name="T73" fmla="*/ 625 h 995"/>
                  <a:gd name="T74" fmla="*/ 688 w 1215"/>
                  <a:gd name="T75" fmla="*/ 629 h 995"/>
                  <a:gd name="T76" fmla="*/ 701 w 1215"/>
                  <a:gd name="T77" fmla="*/ 643 h 995"/>
                  <a:gd name="T78" fmla="*/ 738 w 1215"/>
                  <a:gd name="T79" fmla="*/ 620 h 995"/>
                  <a:gd name="T80" fmla="*/ 774 w 1215"/>
                  <a:gd name="T81" fmla="*/ 686 h 995"/>
                  <a:gd name="T82" fmla="*/ 788 w 1215"/>
                  <a:gd name="T83" fmla="*/ 755 h 995"/>
                  <a:gd name="T84" fmla="*/ 841 w 1215"/>
                  <a:gd name="T85" fmla="*/ 786 h 995"/>
                  <a:gd name="T86" fmla="*/ 863 w 1215"/>
                  <a:gd name="T87" fmla="*/ 443 h 995"/>
                  <a:gd name="T88" fmla="*/ 748 w 1215"/>
                  <a:gd name="T89" fmla="*/ 375 h 995"/>
                  <a:gd name="T90" fmla="*/ 716 w 1215"/>
                  <a:gd name="T91" fmla="*/ 352 h 995"/>
                  <a:gd name="T92" fmla="*/ 862 w 1215"/>
                  <a:gd name="T93" fmla="*/ 422 h 995"/>
                  <a:gd name="T94" fmla="*/ 821 w 1215"/>
                  <a:gd name="T95" fmla="*/ 366 h 995"/>
                  <a:gd name="T96" fmla="*/ 740 w 1215"/>
                  <a:gd name="T97" fmla="*/ 332 h 995"/>
                  <a:gd name="T98" fmla="*/ 673 w 1215"/>
                  <a:gd name="T99" fmla="*/ 618 h 995"/>
                  <a:gd name="T100" fmla="*/ 640 w 1215"/>
                  <a:gd name="T101" fmla="*/ 58 h 995"/>
                  <a:gd name="T102" fmla="*/ 475 w 1215"/>
                  <a:gd name="T103" fmla="*/ 20 h 995"/>
                  <a:gd name="T104" fmla="*/ 665 w 1215"/>
                  <a:gd name="T105" fmla="*/ 669 h 995"/>
                  <a:gd name="T106" fmla="*/ 245 w 1215"/>
                  <a:gd name="T107" fmla="*/ 207 h 995"/>
                  <a:gd name="T108" fmla="*/ 105 w 1215"/>
                  <a:gd name="T109" fmla="*/ 447 h 995"/>
                  <a:gd name="T110" fmla="*/ 153 w 1215"/>
                  <a:gd name="T111" fmla="*/ 418 h 995"/>
                  <a:gd name="T112" fmla="*/ 78 w 1215"/>
                  <a:gd name="T113" fmla="*/ 486 h 995"/>
                  <a:gd name="T114" fmla="*/ 115 w 1215"/>
                  <a:gd name="T115" fmla="*/ 509 h 995"/>
                  <a:gd name="T116" fmla="*/ 184 w 1215"/>
                  <a:gd name="T117" fmla="*/ 572 h 995"/>
                  <a:gd name="T118" fmla="*/ 173 w 1215"/>
                  <a:gd name="T119" fmla="*/ 594 h 995"/>
                  <a:gd name="T120" fmla="*/ 62 w 1215"/>
                  <a:gd name="T121" fmla="*/ 578 h 995"/>
                  <a:gd name="T122" fmla="*/ 70 w 1215"/>
                  <a:gd name="T123" fmla="*/ 618 h 995"/>
                  <a:gd name="T124" fmla="*/ 249 w 1215"/>
                  <a:gd name="T125" fmla="*/ 857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5" h="995">
                    <a:moveTo>
                      <a:pt x="788" y="777"/>
                    </a:moveTo>
                    <a:cubicBezTo>
                      <a:pt x="791" y="776"/>
                      <a:pt x="785" y="772"/>
                      <a:pt x="791" y="774"/>
                    </a:cubicBezTo>
                    <a:cubicBezTo>
                      <a:pt x="793" y="776"/>
                      <a:pt x="795" y="778"/>
                      <a:pt x="794" y="779"/>
                    </a:cubicBezTo>
                    <a:cubicBezTo>
                      <a:pt x="793" y="777"/>
                      <a:pt x="793" y="776"/>
                      <a:pt x="792" y="777"/>
                    </a:cubicBezTo>
                    <a:cubicBezTo>
                      <a:pt x="792" y="777"/>
                      <a:pt x="791" y="777"/>
                      <a:pt x="791" y="778"/>
                    </a:cubicBezTo>
                    <a:cubicBezTo>
                      <a:pt x="792" y="778"/>
                      <a:pt x="795" y="780"/>
                      <a:pt x="797" y="782"/>
                    </a:cubicBezTo>
                    <a:cubicBezTo>
                      <a:pt x="797" y="780"/>
                      <a:pt x="799" y="778"/>
                      <a:pt x="801" y="777"/>
                    </a:cubicBezTo>
                    <a:cubicBezTo>
                      <a:pt x="802" y="776"/>
                      <a:pt x="803" y="775"/>
                      <a:pt x="805" y="775"/>
                    </a:cubicBezTo>
                    <a:cubicBezTo>
                      <a:pt x="806" y="775"/>
                      <a:pt x="808" y="775"/>
                      <a:pt x="810" y="776"/>
                    </a:cubicBezTo>
                    <a:cubicBezTo>
                      <a:pt x="810" y="777"/>
                      <a:pt x="809" y="780"/>
                      <a:pt x="808" y="780"/>
                    </a:cubicBezTo>
                    <a:cubicBezTo>
                      <a:pt x="806" y="779"/>
                      <a:pt x="805" y="778"/>
                      <a:pt x="806" y="777"/>
                    </a:cubicBezTo>
                    <a:cubicBezTo>
                      <a:pt x="804" y="775"/>
                      <a:pt x="805" y="778"/>
                      <a:pt x="804" y="778"/>
                    </a:cubicBezTo>
                    <a:cubicBezTo>
                      <a:pt x="808" y="779"/>
                      <a:pt x="806" y="781"/>
                      <a:pt x="809" y="783"/>
                    </a:cubicBezTo>
                    <a:cubicBezTo>
                      <a:pt x="810" y="783"/>
                      <a:pt x="810" y="782"/>
                      <a:pt x="811" y="781"/>
                    </a:cubicBezTo>
                    <a:cubicBezTo>
                      <a:pt x="817" y="786"/>
                      <a:pt x="809" y="786"/>
                      <a:pt x="811" y="789"/>
                    </a:cubicBezTo>
                    <a:cubicBezTo>
                      <a:pt x="815" y="792"/>
                      <a:pt x="811" y="786"/>
                      <a:pt x="815" y="787"/>
                    </a:cubicBezTo>
                    <a:cubicBezTo>
                      <a:pt x="820" y="792"/>
                      <a:pt x="814" y="791"/>
                      <a:pt x="816" y="794"/>
                    </a:cubicBezTo>
                    <a:cubicBezTo>
                      <a:pt x="819" y="796"/>
                      <a:pt x="820" y="796"/>
                      <a:pt x="821" y="794"/>
                    </a:cubicBezTo>
                    <a:cubicBezTo>
                      <a:pt x="822" y="793"/>
                      <a:pt x="823" y="792"/>
                      <a:pt x="824" y="791"/>
                    </a:cubicBezTo>
                    <a:cubicBezTo>
                      <a:pt x="825" y="790"/>
                      <a:pt x="828" y="793"/>
                      <a:pt x="827" y="789"/>
                    </a:cubicBezTo>
                    <a:cubicBezTo>
                      <a:pt x="829" y="790"/>
                      <a:pt x="834" y="790"/>
                      <a:pt x="836" y="789"/>
                    </a:cubicBezTo>
                    <a:cubicBezTo>
                      <a:pt x="834" y="788"/>
                      <a:pt x="834" y="788"/>
                      <a:pt x="832" y="787"/>
                    </a:cubicBezTo>
                    <a:cubicBezTo>
                      <a:pt x="833" y="784"/>
                      <a:pt x="839" y="787"/>
                      <a:pt x="845" y="789"/>
                    </a:cubicBezTo>
                    <a:cubicBezTo>
                      <a:pt x="847" y="791"/>
                      <a:pt x="843" y="790"/>
                      <a:pt x="844" y="793"/>
                    </a:cubicBezTo>
                    <a:cubicBezTo>
                      <a:pt x="848" y="790"/>
                      <a:pt x="849" y="794"/>
                      <a:pt x="856" y="795"/>
                    </a:cubicBezTo>
                    <a:cubicBezTo>
                      <a:pt x="857" y="794"/>
                      <a:pt x="858" y="792"/>
                      <a:pt x="859" y="791"/>
                    </a:cubicBezTo>
                    <a:cubicBezTo>
                      <a:pt x="860" y="789"/>
                      <a:pt x="862" y="789"/>
                      <a:pt x="864" y="791"/>
                    </a:cubicBezTo>
                    <a:cubicBezTo>
                      <a:pt x="867" y="790"/>
                      <a:pt x="868" y="788"/>
                      <a:pt x="869" y="787"/>
                    </a:cubicBezTo>
                    <a:cubicBezTo>
                      <a:pt x="870" y="785"/>
                      <a:pt x="872" y="784"/>
                      <a:pt x="875" y="785"/>
                    </a:cubicBezTo>
                    <a:cubicBezTo>
                      <a:pt x="872" y="781"/>
                      <a:pt x="873" y="779"/>
                      <a:pt x="876" y="778"/>
                    </a:cubicBezTo>
                    <a:cubicBezTo>
                      <a:pt x="878" y="777"/>
                      <a:pt x="881" y="777"/>
                      <a:pt x="884" y="776"/>
                    </a:cubicBezTo>
                    <a:cubicBezTo>
                      <a:pt x="884" y="778"/>
                      <a:pt x="885" y="779"/>
                      <a:pt x="885" y="781"/>
                    </a:cubicBezTo>
                    <a:cubicBezTo>
                      <a:pt x="885" y="782"/>
                      <a:pt x="884" y="783"/>
                      <a:pt x="883" y="784"/>
                    </a:cubicBezTo>
                    <a:cubicBezTo>
                      <a:pt x="886" y="786"/>
                      <a:pt x="890" y="784"/>
                      <a:pt x="888" y="783"/>
                    </a:cubicBezTo>
                    <a:cubicBezTo>
                      <a:pt x="890" y="782"/>
                      <a:pt x="892" y="783"/>
                      <a:pt x="895" y="784"/>
                    </a:cubicBezTo>
                    <a:cubicBezTo>
                      <a:pt x="896" y="787"/>
                      <a:pt x="894" y="788"/>
                      <a:pt x="892" y="789"/>
                    </a:cubicBezTo>
                    <a:cubicBezTo>
                      <a:pt x="891" y="790"/>
                      <a:pt x="889" y="791"/>
                      <a:pt x="891" y="793"/>
                    </a:cubicBezTo>
                    <a:cubicBezTo>
                      <a:pt x="895" y="792"/>
                      <a:pt x="902" y="788"/>
                      <a:pt x="904" y="783"/>
                    </a:cubicBezTo>
                    <a:cubicBezTo>
                      <a:pt x="905" y="782"/>
                      <a:pt x="905" y="779"/>
                      <a:pt x="905" y="777"/>
                    </a:cubicBezTo>
                    <a:cubicBezTo>
                      <a:pt x="906" y="776"/>
                      <a:pt x="907" y="774"/>
                      <a:pt x="909" y="777"/>
                    </a:cubicBezTo>
                    <a:cubicBezTo>
                      <a:pt x="911" y="777"/>
                      <a:pt x="910" y="774"/>
                      <a:pt x="910" y="772"/>
                    </a:cubicBezTo>
                    <a:cubicBezTo>
                      <a:pt x="910" y="770"/>
                      <a:pt x="912" y="768"/>
                      <a:pt x="917" y="771"/>
                    </a:cubicBezTo>
                    <a:cubicBezTo>
                      <a:pt x="919" y="768"/>
                      <a:pt x="920" y="765"/>
                      <a:pt x="922" y="763"/>
                    </a:cubicBezTo>
                    <a:cubicBezTo>
                      <a:pt x="923" y="760"/>
                      <a:pt x="925" y="758"/>
                      <a:pt x="926" y="755"/>
                    </a:cubicBezTo>
                    <a:cubicBezTo>
                      <a:pt x="929" y="750"/>
                      <a:pt x="933" y="744"/>
                      <a:pt x="936" y="738"/>
                    </a:cubicBezTo>
                    <a:cubicBezTo>
                      <a:pt x="938" y="738"/>
                      <a:pt x="935" y="741"/>
                      <a:pt x="936" y="742"/>
                    </a:cubicBezTo>
                    <a:cubicBezTo>
                      <a:pt x="940" y="741"/>
                      <a:pt x="937" y="743"/>
                      <a:pt x="941" y="744"/>
                    </a:cubicBezTo>
                    <a:cubicBezTo>
                      <a:pt x="940" y="741"/>
                      <a:pt x="939" y="739"/>
                      <a:pt x="936" y="736"/>
                    </a:cubicBezTo>
                    <a:cubicBezTo>
                      <a:pt x="938" y="735"/>
                      <a:pt x="939" y="734"/>
                      <a:pt x="940" y="732"/>
                    </a:cubicBezTo>
                    <a:cubicBezTo>
                      <a:pt x="940" y="732"/>
                      <a:pt x="940" y="731"/>
                      <a:pt x="940" y="731"/>
                    </a:cubicBezTo>
                    <a:cubicBezTo>
                      <a:pt x="940" y="731"/>
                      <a:pt x="940" y="731"/>
                      <a:pt x="940" y="731"/>
                    </a:cubicBezTo>
                    <a:cubicBezTo>
                      <a:pt x="940" y="731"/>
                      <a:pt x="940" y="731"/>
                      <a:pt x="940" y="731"/>
                    </a:cubicBezTo>
                    <a:cubicBezTo>
                      <a:pt x="940" y="731"/>
                      <a:pt x="940" y="731"/>
                      <a:pt x="940" y="731"/>
                    </a:cubicBezTo>
                    <a:cubicBezTo>
                      <a:pt x="940" y="731"/>
                      <a:pt x="939" y="734"/>
                      <a:pt x="940" y="732"/>
                    </a:cubicBezTo>
                    <a:cubicBezTo>
                      <a:pt x="940" y="732"/>
                      <a:pt x="940" y="732"/>
                      <a:pt x="940" y="732"/>
                    </a:cubicBezTo>
                    <a:cubicBezTo>
                      <a:pt x="940" y="732"/>
                      <a:pt x="940" y="732"/>
                      <a:pt x="940" y="732"/>
                    </a:cubicBezTo>
                    <a:cubicBezTo>
                      <a:pt x="940" y="732"/>
                      <a:pt x="940" y="732"/>
                      <a:pt x="940" y="732"/>
                    </a:cubicBezTo>
                    <a:cubicBezTo>
                      <a:pt x="940" y="732"/>
                      <a:pt x="940" y="732"/>
                      <a:pt x="940" y="732"/>
                    </a:cubicBezTo>
                    <a:cubicBezTo>
                      <a:pt x="940" y="731"/>
                      <a:pt x="940" y="731"/>
                      <a:pt x="940" y="731"/>
                    </a:cubicBezTo>
                    <a:cubicBezTo>
                      <a:pt x="940" y="730"/>
                      <a:pt x="940" y="729"/>
                      <a:pt x="940" y="727"/>
                    </a:cubicBezTo>
                    <a:cubicBezTo>
                      <a:pt x="940" y="723"/>
                      <a:pt x="941" y="719"/>
                      <a:pt x="947" y="718"/>
                    </a:cubicBezTo>
                    <a:cubicBezTo>
                      <a:pt x="947" y="717"/>
                      <a:pt x="946" y="716"/>
                      <a:pt x="946" y="716"/>
                    </a:cubicBezTo>
                    <a:cubicBezTo>
                      <a:pt x="946" y="715"/>
                      <a:pt x="946" y="715"/>
                      <a:pt x="946" y="715"/>
                    </a:cubicBezTo>
                    <a:cubicBezTo>
                      <a:pt x="947" y="714"/>
                      <a:pt x="948" y="714"/>
                      <a:pt x="950" y="714"/>
                    </a:cubicBezTo>
                    <a:cubicBezTo>
                      <a:pt x="948" y="712"/>
                      <a:pt x="950" y="710"/>
                      <a:pt x="951" y="709"/>
                    </a:cubicBezTo>
                    <a:cubicBezTo>
                      <a:pt x="953" y="707"/>
                      <a:pt x="955" y="705"/>
                      <a:pt x="953" y="703"/>
                    </a:cubicBezTo>
                    <a:cubicBezTo>
                      <a:pt x="960" y="704"/>
                      <a:pt x="960" y="707"/>
                      <a:pt x="960" y="709"/>
                    </a:cubicBezTo>
                    <a:cubicBezTo>
                      <a:pt x="959" y="712"/>
                      <a:pt x="957" y="715"/>
                      <a:pt x="959" y="717"/>
                    </a:cubicBezTo>
                    <a:cubicBezTo>
                      <a:pt x="962" y="715"/>
                      <a:pt x="963" y="711"/>
                      <a:pt x="963" y="707"/>
                    </a:cubicBezTo>
                    <a:cubicBezTo>
                      <a:pt x="963" y="706"/>
                      <a:pt x="964" y="705"/>
                      <a:pt x="964" y="704"/>
                    </a:cubicBezTo>
                    <a:cubicBezTo>
                      <a:pt x="964" y="703"/>
                      <a:pt x="964" y="702"/>
                      <a:pt x="965" y="701"/>
                    </a:cubicBezTo>
                    <a:cubicBezTo>
                      <a:pt x="965" y="699"/>
                      <a:pt x="966" y="697"/>
                      <a:pt x="967" y="696"/>
                    </a:cubicBezTo>
                    <a:cubicBezTo>
                      <a:pt x="966" y="691"/>
                      <a:pt x="965" y="680"/>
                      <a:pt x="966" y="676"/>
                    </a:cubicBezTo>
                    <a:cubicBezTo>
                      <a:pt x="971" y="676"/>
                      <a:pt x="973" y="678"/>
                      <a:pt x="972" y="681"/>
                    </a:cubicBezTo>
                    <a:cubicBezTo>
                      <a:pt x="975" y="681"/>
                      <a:pt x="973" y="678"/>
                      <a:pt x="974" y="677"/>
                    </a:cubicBezTo>
                    <a:cubicBezTo>
                      <a:pt x="972" y="677"/>
                      <a:pt x="971" y="676"/>
                      <a:pt x="970" y="675"/>
                    </a:cubicBezTo>
                    <a:cubicBezTo>
                      <a:pt x="969" y="675"/>
                      <a:pt x="968" y="674"/>
                      <a:pt x="967" y="673"/>
                    </a:cubicBezTo>
                    <a:cubicBezTo>
                      <a:pt x="971" y="670"/>
                      <a:pt x="970" y="667"/>
                      <a:pt x="970" y="664"/>
                    </a:cubicBezTo>
                    <a:cubicBezTo>
                      <a:pt x="969" y="661"/>
                      <a:pt x="968" y="658"/>
                      <a:pt x="971" y="654"/>
                    </a:cubicBezTo>
                    <a:cubicBezTo>
                      <a:pt x="968" y="654"/>
                      <a:pt x="968" y="654"/>
                      <a:pt x="968" y="654"/>
                    </a:cubicBezTo>
                    <a:cubicBezTo>
                      <a:pt x="965" y="636"/>
                      <a:pt x="960" y="620"/>
                      <a:pt x="955" y="604"/>
                    </a:cubicBezTo>
                    <a:cubicBezTo>
                      <a:pt x="954" y="601"/>
                      <a:pt x="954" y="598"/>
                      <a:pt x="953" y="595"/>
                    </a:cubicBezTo>
                    <a:cubicBezTo>
                      <a:pt x="953" y="594"/>
                      <a:pt x="952" y="592"/>
                      <a:pt x="952" y="590"/>
                    </a:cubicBezTo>
                    <a:cubicBezTo>
                      <a:pt x="952" y="589"/>
                      <a:pt x="951" y="587"/>
                      <a:pt x="951" y="585"/>
                    </a:cubicBezTo>
                    <a:cubicBezTo>
                      <a:pt x="950" y="582"/>
                      <a:pt x="949" y="578"/>
                      <a:pt x="947" y="575"/>
                    </a:cubicBezTo>
                    <a:cubicBezTo>
                      <a:pt x="946" y="572"/>
                      <a:pt x="944" y="569"/>
                      <a:pt x="941" y="567"/>
                    </a:cubicBezTo>
                    <a:cubicBezTo>
                      <a:pt x="943" y="564"/>
                      <a:pt x="947" y="565"/>
                      <a:pt x="948" y="567"/>
                    </a:cubicBezTo>
                    <a:cubicBezTo>
                      <a:pt x="948" y="566"/>
                      <a:pt x="948" y="563"/>
                      <a:pt x="947" y="561"/>
                    </a:cubicBezTo>
                    <a:cubicBezTo>
                      <a:pt x="947" y="559"/>
                      <a:pt x="946" y="556"/>
                      <a:pt x="945" y="555"/>
                    </a:cubicBezTo>
                    <a:cubicBezTo>
                      <a:pt x="939" y="557"/>
                      <a:pt x="946" y="556"/>
                      <a:pt x="943" y="558"/>
                    </a:cubicBezTo>
                    <a:cubicBezTo>
                      <a:pt x="941" y="559"/>
                      <a:pt x="942" y="556"/>
                      <a:pt x="941" y="555"/>
                    </a:cubicBezTo>
                    <a:cubicBezTo>
                      <a:pt x="941" y="554"/>
                      <a:pt x="942" y="554"/>
                      <a:pt x="944" y="553"/>
                    </a:cubicBezTo>
                    <a:cubicBezTo>
                      <a:pt x="943" y="551"/>
                      <a:pt x="942" y="549"/>
                      <a:pt x="942" y="548"/>
                    </a:cubicBezTo>
                    <a:cubicBezTo>
                      <a:pt x="941" y="546"/>
                      <a:pt x="940" y="544"/>
                      <a:pt x="939" y="543"/>
                    </a:cubicBezTo>
                    <a:cubicBezTo>
                      <a:pt x="937" y="539"/>
                      <a:pt x="935" y="536"/>
                      <a:pt x="933" y="533"/>
                    </a:cubicBezTo>
                    <a:cubicBezTo>
                      <a:pt x="931" y="530"/>
                      <a:pt x="929" y="527"/>
                      <a:pt x="928" y="523"/>
                    </a:cubicBezTo>
                    <a:cubicBezTo>
                      <a:pt x="926" y="520"/>
                      <a:pt x="924" y="517"/>
                      <a:pt x="922" y="513"/>
                    </a:cubicBezTo>
                    <a:cubicBezTo>
                      <a:pt x="927" y="511"/>
                      <a:pt x="929" y="515"/>
                      <a:pt x="930" y="519"/>
                    </a:cubicBezTo>
                    <a:cubicBezTo>
                      <a:pt x="931" y="521"/>
                      <a:pt x="932" y="523"/>
                      <a:pt x="933" y="524"/>
                    </a:cubicBezTo>
                    <a:cubicBezTo>
                      <a:pt x="934" y="525"/>
                      <a:pt x="935" y="525"/>
                      <a:pt x="938" y="524"/>
                    </a:cubicBezTo>
                    <a:cubicBezTo>
                      <a:pt x="934" y="523"/>
                      <a:pt x="934" y="522"/>
                      <a:pt x="934" y="520"/>
                    </a:cubicBezTo>
                    <a:cubicBezTo>
                      <a:pt x="934" y="518"/>
                      <a:pt x="934" y="516"/>
                      <a:pt x="933" y="515"/>
                    </a:cubicBezTo>
                    <a:cubicBezTo>
                      <a:pt x="935" y="513"/>
                      <a:pt x="937" y="515"/>
                      <a:pt x="937" y="517"/>
                    </a:cubicBezTo>
                    <a:cubicBezTo>
                      <a:pt x="937" y="518"/>
                      <a:pt x="937" y="521"/>
                      <a:pt x="937" y="522"/>
                    </a:cubicBezTo>
                    <a:cubicBezTo>
                      <a:pt x="938" y="521"/>
                      <a:pt x="939" y="521"/>
                      <a:pt x="940" y="520"/>
                    </a:cubicBezTo>
                    <a:cubicBezTo>
                      <a:pt x="938" y="522"/>
                      <a:pt x="939" y="523"/>
                      <a:pt x="941" y="525"/>
                    </a:cubicBezTo>
                    <a:cubicBezTo>
                      <a:pt x="938" y="526"/>
                      <a:pt x="938" y="526"/>
                      <a:pt x="935" y="530"/>
                    </a:cubicBezTo>
                    <a:cubicBezTo>
                      <a:pt x="939" y="530"/>
                      <a:pt x="937" y="536"/>
                      <a:pt x="942" y="533"/>
                    </a:cubicBezTo>
                    <a:cubicBezTo>
                      <a:pt x="945" y="535"/>
                      <a:pt x="939" y="537"/>
                      <a:pt x="942" y="539"/>
                    </a:cubicBezTo>
                    <a:cubicBezTo>
                      <a:pt x="946" y="538"/>
                      <a:pt x="944" y="537"/>
                      <a:pt x="947" y="535"/>
                    </a:cubicBezTo>
                    <a:cubicBezTo>
                      <a:pt x="948" y="537"/>
                      <a:pt x="946" y="538"/>
                      <a:pt x="947" y="540"/>
                    </a:cubicBezTo>
                    <a:cubicBezTo>
                      <a:pt x="945" y="540"/>
                      <a:pt x="945" y="538"/>
                      <a:pt x="942" y="540"/>
                    </a:cubicBezTo>
                    <a:cubicBezTo>
                      <a:pt x="943" y="542"/>
                      <a:pt x="945" y="543"/>
                      <a:pt x="946" y="545"/>
                    </a:cubicBezTo>
                    <a:cubicBezTo>
                      <a:pt x="947" y="547"/>
                      <a:pt x="948" y="549"/>
                      <a:pt x="948" y="551"/>
                    </a:cubicBezTo>
                    <a:cubicBezTo>
                      <a:pt x="950" y="549"/>
                      <a:pt x="949" y="550"/>
                      <a:pt x="952" y="549"/>
                    </a:cubicBezTo>
                    <a:cubicBezTo>
                      <a:pt x="954" y="550"/>
                      <a:pt x="950" y="552"/>
                      <a:pt x="952" y="553"/>
                    </a:cubicBezTo>
                    <a:cubicBezTo>
                      <a:pt x="953" y="553"/>
                      <a:pt x="952" y="552"/>
                      <a:pt x="952" y="551"/>
                    </a:cubicBezTo>
                    <a:cubicBezTo>
                      <a:pt x="954" y="554"/>
                      <a:pt x="955" y="556"/>
                      <a:pt x="957" y="558"/>
                    </a:cubicBezTo>
                    <a:cubicBezTo>
                      <a:pt x="958" y="560"/>
                      <a:pt x="959" y="563"/>
                      <a:pt x="960" y="565"/>
                    </a:cubicBezTo>
                    <a:cubicBezTo>
                      <a:pt x="961" y="567"/>
                      <a:pt x="962" y="569"/>
                      <a:pt x="963" y="572"/>
                    </a:cubicBezTo>
                    <a:cubicBezTo>
                      <a:pt x="964" y="574"/>
                      <a:pt x="965" y="576"/>
                      <a:pt x="965" y="579"/>
                    </a:cubicBezTo>
                    <a:cubicBezTo>
                      <a:pt x="966" y="581"/>
                      <a:pt x="967" y="583"/>
                      <a:pt x="968" y="586"/>
                    </a:cubicBezTo>
                    <a:cubicBezTo>
                      <a:pt x="968" y="588"/>
                      <a:pt x="969" y="590"/>
                      <a:pt x="970" y="593"/>
                    </a:cubicBezTo>
                    <a:cubicBezTo>
                      <a:pt x="970" y="595"/>
                      <a:pt x="971" y="597"/>
                      <a:pt x="972" y="600"/>
                    </a:cubicBezTo>
                    <a:cubicBezTo>
                      <a:pt x="973" y="602"/>
                      <a:pt x="974" y="604"/>
                      <a:pt x="975" y="606"/>
                    </a:cubicBezTo>
                    <a:cubicBezTo>
                      <a:pt x="974" y="608"/>
                      <a:pt x="972" y="606"/>
                      <a:pt x="971" y="608"/>
                    </a:cubicBezTo>
                    <a:cubicBezTo>
                      <a:pt x="972" y="612"/>
                      <a:pt x="968" y="617"/>
                      <a:pt x="976" y="616"/>
                    </a:cubicBezTo>
                    <a:cubicBezTo>
                      <a:pt x="975" y="620"/>
                      <a:pt x="979" y="624"/>
                      <a:pt x="974" y="627"/>
                    </a:cubicBezTo>
                    <a:cubicBezTo>
                      <a:pt x="976" y="627"/>
                      <a:pt x="976" y="628"/>
                      <a:pt x="976" y="629"/>
                    </a:cubicBezTo>
                    <a:cubicBezTo>
                      <a:pt x="976" y="631"/>
                      <a:pt x="976" y="631"/>
                      <a:pt x="979" y="631"/>
                    </a:cubicBezTo>
                    <a:cubicBezTo>
                      <a:pt x="978" y="633"/>
                      <a:pt x="975" y="633"/>
                      <a:pt x="974" y="634"/>
                    </a:cubicBezTo>
                    <a:cubicBezTo>
                      <a:pt x="974" y="635"/>
                      <a:pt x="976" y="638"/>
                      <a:pt x="977" y="640"/>
                    </a:cubicBezTo>
                    <a:cubicBezTo>
                      <a:pt x="979" y="643"/>
                      <a:pt x="979" y="645"/>
                      <a:pt x="976" y="646"/>
                    </a:cubicBezTo>
                    <a:cubicBezTo>
                      <a:pt x="983" y="649"/>
                      <a:pt x="977" y="655"/>
                      <a:pt x="983" y="656"/>
                    </a:cubicBezTo>
                    <a:cubicBezTo>
                      <a:pt x="982" y="658"/>
                      <a:pt x="982" y="660"/>
                      <a:pt x="977" y="660"/>
                    </a:cubicBezTo>
                    <a:cubicBezTo>
                      <a:pt x="977" y="661"/>
                      <a:pt x="979" y="660"/>
                      <a:pt x="981" y="660"/>
                    </a:cubicBezTo>
                    <a:cubicBezTo>
                      <a:pt x="977" y="667"/>
                      <a:pt x="979" y="676"/>
                      <a:pt x="980" y="684"/>
                    </a:cubicBezTo>
                    <a:cubicBezTo>
                      <a:pt x="980" y="686"/>
                      <a:pt x="980" y="688"/>
                      <a:pt x="980" y="690"/>
                    </a:cubicBezTo>
                    <a:cubicBezTo>
                      <a:pt x="980" y="692"/>
                      <a:pt x="980" y="694"/>
                      <a:pt x="980" y="697"/>
                    </a:cubicBezTo>
                    <a:cubicBezTo>
                      <a:pt x="980" y="699"/>
                      <a:pt x="980" y="701"/>
                      <a:pt x="980" y="703"/>
                    </a:cubicBezTo>
                    <a:cubicBezTo>
                      <a:pt x="979" y="704"/>
                      <a:pt x="979" y="706"/>
                      <a:pt x="978" y="708"/>
                    </a:cubicBezTo>
                    <a:cubicBezTo>
                      <a:pt x="984" y="708"/>
                      <a:pt x="978" y="712"/>
                      <a:pt x="982" y="712"/>
                    </a:cubicBezTo>
                    <a:cubicBezTo>
                      <a:pt x="980" y="715"/>
                      <a:pt x="980" y="718"/>
                      <a:pt x="979" y="722"/>
                    </a:cubicBezTo>
                    <a:cubicBezTo>
                      <a:pt x="978" y="725"/>
                      <a:pt x="977" y="729"/>
                      <a:pt x="976" y="732"/>
                    </a:cubicBezTo>
                    <a:cubicBezTo>
                      <a:pt x="975" y="734"/>
                      <a:pt x="975" y="736"/>
                      <a:pt x="974" y="737"/>
                    </a:cubicBezTo>
                    <a:cubicBezTo>
                      <a:pt x="973" y="742"/>
                      <a:pt x="973" y="742"/>
                      <a:pt x="973" y="742"/>
                    </a:cubicBezTo>
                    <a:cubicBezTo>
                      <a:pt x="972" y="745"/>
                      <a:pt x="972" y="748"/>
                      <a:pt x="971" y="751"/>
                    </a:cubicBezTo>
                    <a:cubicBezTo>
                      <a:pt x="969" y="758"/>
                      <a:pt x="968" y="764"/>
                      <a:pt x="966" y="770"/>
                    </a:cubicBezTo>
                    <a:cubicBezTo>
                      <a:pt x="965" y="773"/>
                      <a:pt x="964" y="777"/>
                      <a:pt x="963" y="780"/>
                    </a:cubicBezTo>
                    <a:cubicBezTo>
                      <a:pt x="963" y="781"/>
                      <a:pt x="963" y="783"/>
                      <a:pt x="962" y="784"/>
                    </a:cubicBezTo>
                    <a:cubicBezTo>
                      <a:pt x="960" y="789"/>
                      <a:pt x="960" y="789"/>
                      <a:pt x="960" y="789"/>
                    </a:cubicBezTo>
                    <a:cubicBezTo>
                      <a:pt x="968" y="775"/>
                      <a:pt x="975" y="758"/>
                      <a:pt x="979" y="741"/>
                    </a:cubicBezTo>
                    <a:cubicBezTo>
                      <a:pt x="979" y="739"/>
                      <a:pt x="979" y="739"/>
                      <a:pt x="979" y="739"/>
                    </a:cubicBezTo>
                    <a:cubicBezTo>
                      <a:pt x="979" y="739"/>
                      <a:pt x="980" y="738"/>
                      <a:pt x="979" y="739"/>
                    </a:cubicBezTo>
                    <a:cubicBezTo>
                      <a:pt x="979" y="739"/>
                      <a:pt x="979" y="739"/>
                      <a:pt x="979" y="739"/>
                    </a:cubicBezTo>
                    <a:cubicBezTo>
                      <a:pt x="979" y="739"/>
                      <a:pt x="979" y="739"/>
                      <a:pt x="979" y="739"/>
                    </a:cubicBezTo>
                    <a:cubicBezTo>
                      <a:pt x="979" y="739"/>
                      <a:pt x="979" y="739"/>
                      <a:pt x="979" y="739"/>
                    </a:cubicBezTo>
                    <a:cubicBezTo>
                      <a:pt x="979" y="739"/>
                      <a:pt x="979" y="739"/>
                      <a:pt x="979" y="739"/>
                    </a:cubicBezTo>
                    <a:cubicBezTo>
                      <a:pt x="980" y="739"/>
                      <a:pt x="980" y="739"/>
                      <a:pt x="980" y="739"/>
                    </a:cubicBezTo>
                    <a:cubicBezTo>
                      <a:pt x="980" y="738"/>
                      <a:pt x="980" y="738"/>
                      <a:pt x="980" y="738"/>
                    </a:cubicBezTo>
                    <a:cubicBezTo>
                      <a:pt x="980" y="734"/>
                      <a:pt x="980" y="734"/>
                      <a:pt x="980" y="734"/>
                    </a:cubicBezTo>
                    <a:cubicBezTo>
                      <a:pt x="981" y="732"/>
                      <a:pt x="981" y="730"/>
                      <a:pt x="982" y="727"/>
                    </a:cubicBezTo>
                    <a:cubicBezTo>
                      <a:pt x="982" y="726"/>
                      <a:pt x="982" y="725"/>
                      <a:pt x="982" y="724"/>
                    </a:cubicBezTo>
                    <a:cubicBezTo>
                      <a:pt x="982" y="723"/>
                      <a:pt x="982" y="723"/>
                      <a:pt x="982" y="722"/>
                    </a:cubicBezTo>
                    <a:cubicBezTo>
                      <a:pt x="983" y="721"/>
                      <a:pt x="983" y="721"/>
                      <a:pt x="983" y="721"/>
                    </a:cubicBezTo>
                    <a:cubicBezTo>
                      <a:pt x="983" y="719"/>
                      <a:pt x="983" y="716"/>
                      <a:pt x="983" y="714"/>
                    </a:cubicBezTo>
                    <a:cubicBezTo>
                      <a:pt x="984" y="706"/>
                      <a:pt x="983" y="698"/>
                      <a:pt x="983" y="691"/>
                    </a:cubicBezTo>
                    <a:cubicBezTo>
                      <a:pt x="984" y="689"/>
                      <a:pt x="989" y="693"/>
                      <a:pt x="991" y="690"/>
                    </a:cubicBezTo>
                    <a:cubicBezTo>
                      <a:pt x="986" y="688"/>
                      <a:pt x="986" y="685"/>
                      <a:pt x="987" y="683"/>
                    </a:cubicBezTo>
                    <a:cubicBezTo>
                      <a:pt x="983" y="683"/>
                      <a:pt x="983" y="680"/>
                      <a:pt x="985" y="676"/>
                    </a:cubicBezTo>
                    <a:cubicBezTo>
                      <a:pt x="987" y="675"/>
                      <a:pt x="988" y="675"/>
                      <a:pt x="989" y="676"/>
                    </a:cubicBezTo>
                    <a:cubicBezTo>
                      <a:pt x="984" y="672"/>
                      <a:pt x="986" y="666"/>
                      <a:pt x="991" y="661"/>
                    </a:cubicBezTo>
                    <a:cubicBezTo>
                      <a:pt x="990" y="661"/>
                      <a:pt x="989" y="661"/>
                      <a:pt x="987" y="661"/>
                    </a:cubicBezTo>
                    <a:cubicBezTo>
                      <a:pt x="989" y="657"/>
                      <a:pt x="989" y="654"/>
                      <a:pt x="989" y="650"/>
                    </a:cubicBezTo>
                    <a:cubicBezTo>
                      <a:pt x="989" y="648"/>
                      <a:pt x="988" y="646"/>
                      <a:pt x="987" y="645"/>
                    </a:cubicBezTo>
                    <a:cubicBezTo>
                      <a:pt x="986" y="643"/>
                      <a:pt x="985" y="641"/>
                      <a:pt x="983" y="640"/>
                    </a:cubicBezTo>
                    <a:cubicBezTo>
                      <a:pt x="990" y="640"/>
                      <a:pt x="987" y="641"/>
                      <a:pt x="993" y="641"/>
                    </a:cubicBezTo>
                    <a:cubicBezTo>
                      <a:pt x="990" y="639"/>
                      <a:pt x="987" y="639"/>
                      <a:pt x="985" y="638"/>
                    </a:cubicBezTo>
                    <a:cubicBezTo>
                      <a:pt x="984" y="634"/>
                      <a:pt x="984" y="631"/>
                      <a:pt x="984" y="628"/>
                    </a:cubicBezTo>
                    <a:cubicBezTo>
                      <a:pt x="984" y="624"/>
                      <a:pt x="984" y="621"/>
                      <a:pt x="983" y="618"/>
                    </a:cubicBezTo>
                    <a:cubicBezTo>
                      <a:pt x="983" y="616"/>
                      <a:pt x="982" y="615"/>
                      <a:pt x="982" y="613"/>
                    </a:cubicBezTo>
                    <a:cubicBezTo>
                      <a:pt x="981" y="611"/>
                      <a:pt x="981" y="610"/>
                      <a:pt x="980" y="608"/>
                    </a:cubicBezTo>
                    <a:cubicBezTo>
                      <a:pt x="979" y="605"/>
                      <a:pt x="977" y="602"/>
                      <a:pt x="974" y="599"/>
                    </a:cubicBezTo>
                    <a:cubicBezTo>
                      <a:pt x="977" y="598"/>
                      <a:pt x="977" y="599"/>
                      <a:pt x="977" y="600"/>
                    </a:cubicBezTo>
                    <a:cubicBezTo>
                      <a:pt x="972" y="586"/>
                      <a:pt x="969" y="568"/>
                      <a:pt x="964" y="550"/>
                    </a:cubicBezTo>
                    <a:cubicBezTo>
                      <a:pt x="963" y="546"/>
                      <a:pt x="962" y="542"/>
                      <a:pt x="961" y="537"/>
                    </a:cubicBezTo>
                    <a:cubicBezTo>
                      <a:pt x="959" y="533"/>
                      <a:pt x="958" y="528"/>
                      <a:pt x="956" y="524"/>
                    </a:cubicBezTo>
                    <a:cubicBezTo>
                      <a:pt x="954" y="520"/>
                      <a:pt x="952" y="516"/>
                      <a:pt x="950" y="512"/>
                    </a:cubicBezTo>
                    <a:cubicBezTo>
                      <a:pt x="949" y="510"/>
                      <a:pt x="948" y="508"/>
                      <a:pt x="947" y="506"/>
                    </a:cubicBezTo>
                    <a:cubicBezTo>
                      <a:pt x="945" y="504"/>
                      <a:pt x="944" y="503"/>
                      <a:pt x="943" y="501"/>
                    </a:cubicBezTo>
                    <a:cubicBezTo>
                      <a:pt x="942" y="499"/>
                      <a:pt x="943" y="498"/>
                      <a:pt x="945" y="497"/>
                    </a:cubicBezTo>
                    <a:cubicBezTo>
                      <a:pt x="944" y="496"/>
                      <a:pt x="942" y="494"/>
                      <a:pt x="940" y="493"/>
                    </a:cubicBezTo>
                    <a:cubicBezTo>
                      <a:pt x="939" y="492"/>
                      <a:pt x="938" y="490"/>
                      <a:pt x="937" y="489"/>
                    </a:cubicBezTo>
                    <a:cubicBezTo>
                      <a:pt x="935" y="487"/>
                      <a:pt x="934" y="486"/>
                      <a:pt x="933" y="484"/>
                    </a:cubicBezTo>
                    <a:cubicBezTo>
                      <a:pt x="932" y="482"/>
                      <a:pt x="931" y="481"/>
                      <a:pt x="930" y="479"/>
                    </a:cubicBezTo>
                    <a:cubicBezTo>
                      <a:pt x="928" y="475"/>
                      <a:pt x="927" y="471"/>
                      <a:pt x="925" y="468"/>
                    </a:cubicBezTo>
                    <a:cubicBezTo>
                      <a:pt x="924" y="464"/>
                      <a:pt x="923" y="461"/>
                      <a:pt x="922" y="457"/>
                    </a:cubicBezTo>
                    <a:cubicBezTo>
                      <a:pt x="920" y="458"/>
                      <a:pt x="919" y="460"/>
                      <a:pt x="918" y="461"/>
                    </a:cubicBezTo>
                    <a:cubicBezTo>
                      <a:pt x="917" y="459"/>
                      <a:pt x="917" y="457"/>
                      <a:pt x="917" y="456"/>
                    </a:cubicBezTo>
                    <a:cubicBezTo>
                      <a:pt x="916" y="454"/>
                      <a:pt x="915" y="453"/>
                      <a:pt x="915" y="451"/>
                    </a:cubicBezTo>
                    <a:cubicBezTo>
                      <a:pt x="913" y="448"/>
                      <a:pt x="911" y="445"/>
                      <a:pt x="909" y="442"/>
                    </a:cubicBezTo>
                    <a:cubicBezTo>
                      <a:pt x="907" y="439"/>
                      <a:pt x="904" y="437"/>
                      <a:pt x="902" y="435"/>
                    </a:cubicBezTo>
                    <a:cubicBezTo>
                      <a:pt x="899" y="432"/>
                      <a:pt x="896" y="430"/>
                      <a:pt x="893" y="429"/>
                    </a:cubicBezTo>
                    <a:cubicBezTo>
                      <a:pt x="894" y="428"/>
                      <a:pt x="895" y="429"/>
                      <a:pt x="896" y="429"/>
                    </a:cubicBezTo>
                    <a:cubicBezTo>
                      <a:pt x="895" y="426"/>
                      <a:pt x="891" y="424"/>
                      <a:pt x="888" y="422"/>
                    </a:cubicBezTo>
                    <a:cubicBezTo>
                      <a:pt x="886" y="420"/>
                      <a:pt x="883" y="417"/>
                      <a:pt x="884" y="412"/>
                    </a:cubicBezTo>
                    <a:cubicBezTo>
                      <a:pt x="882" y="412"/>
                      <a:pt x="883" y="413"/>
                      <a:pt x="882" y="415"/>
                    </a:cubicBezTo>
                    <a:cubicBezTo>
                      <a:pt x="879" y="410"/>
                      <a:pt x="875" y="405"/>
                      <a:pt x="871" y="401"/>
                    </a:cubicBezTo>
                    <a:cubicBezTo>
                      <a:pt x="867" y="397"/>
                      <a:pt x="863" y="394"/>
                      <a:pt x="859" y="394"/>
                    </a:cubicBezTo>
                    <a:cubicBezTo>
                      <a:pt x="857" y="392"/>
                      <a:pt x="863" y="391"/>
                      <a:pt x="861" y="390"/>
                    </a:cubicBezTo>
                    <a:cubicBezTo>
                      <a:pt x="856" y="389"/>
                      <a:pt x="853" y="387"/>
                      <a:pt x="850" y="384"/>
                    </a:cubicBezTo>
                    <a:cubicBezTo>
                      <a:pt x="846" y="381"/>
                      <a:pt x="843" y="377"/>
                      <a:pt x="840" y="372"/>
                    </a:cubicBezTo>
                    <a:cubicBezTo>
                      <a:pt x="842" y="373"/>
                      <a:pt x="845" y="374"/>
                      <a:pt x="848" y="375"/>
                    </a:cubicBezTo>
                    <a:cubicBezTo>
                      <a:pt x="850" y="376"/>
                      <a:pt x="852" y="376"/>
                      <a:pt x="853" y="377"/>
                    </a:cubicBezTo>
                    <a:cubicBezTo>
                      <a:pt x="855" y="377"/>
                      <a:pt x="857" y="377"/>
                      <a:pt x="858" y="378"/>
                    </a:cubicBezTo>
                    <a:cubicBezTo>
                      <a:pt x="865" y="380"/>
                      <a:pt x="872" y="383"/>
                      <a:pt x="874" y="390"/>
                    </a:cubicBezTo>
                    <a:cubicBezTo>
                      <a:pt x="880" y="388"/>
                      <a:pt x="874" y="384"/>
                      <a:pt x="878" y="381"/>
                    </a:cubicBezTo>
                    <a:cubicBezTo>
                      <a:pt x="880" y="383"/>
                      <a:pt x="881" y="385"/>
                      <a:pt x="882" y="388"/>
                    </a:cubicBezTo>
                    <a:cubicBezTo>
                      <a:pt x="883" y="391"/>
                      <a:pt x="884" y="394"/>
                      <a:pt x="885" y="397"/>
                    </a:cubicBezTo>
                    <a:cubicBezTo>
                      <a:pt x="886" y="400"/>
                      <a:pt x="887" y="402"/>
                      <a:pt x="889" y="404"/>
                    </a:cubicBezTo>
                    <a:cubicBezTo>
                      <a:pt x="891" y="406"/>
                      <a:pt x="894" y="407"/>
                      <a:pt x="898" y="408"/>
                    </a:cubicBezTo>
                    <a:cubicBezTo>
                      <a:pt x="893" y="406"/>
                      <a:pt x="887" y="400"/>
                      <a:pt x="891" y="393"/>
                    </a:cubicBezTo>
                    <a:cubicBezTo>
                      <a:pt x="888" y="393"/>
                      <a:pt x="887" y="392"/>
                      <a:pt x="886" y="390"/>
                    </a:cubicBezTo>
                    <a:cubicBezTo>
                      <a:pt x="885" y="389"/>
                      <a:pt x="884" y="387"/>
                      <a:pt x="882" y="386"/>
                    </a:cubicBezTo>
                    <a:cubicBezTo>
                      <a:pt x="887" y="384"/>
                      <a:pt x="889" y="386"/>
                      <a:pt x="890" y="388"/>
                    </a:cubicBezTo>
                    <a:cubicBezTo>
                      <a:pt x="892" y="390"/>
                      <a:pt x="893" y="393"/>
                      <a:pt x="898" y="394"/>
                    </a:cubicBezTo>
                    <a:cubicBezTo>
                      <a:pt x="899" y="393"/>
                      <a:pt x="899" y="392"/>
                      <a:pt x="900" y="392"/>
                    </a:cubicBezTo>
                    <a:cubicBezTo>
                      <a:pt x="901" y="389"/>
                      <a:pt x="898" y="392"/>
                      <a:pt x="897" y="393"/>
                    </a:cubicBezTo>
                    <a:cubicBezTo>
                      <a:pt x="896" y="390"/>
                      <a:pt x="894" y="388"/>
                      <a:pt x="892" y="385"/>
                    </a:cubicBezTo>
                    <a:cubicBezTo>
                      <a:pt x="890" y="383"/>
                      <a:pt x="887" y="380"/>
                      <a:pt x="885" y="377"/>
                    </a:cubicBezTo>
                    <a:cubicBezTo>
                      <a:pt x="888" y="375"/>
                      <a:pt x="890" y="375"/>
                      <a:pt x="892" y="377"/>
                    </a:cubicBezTo>
                    <a:cubicBezTo>
                      <a:pt x="893" y="378"/>
                      <a:pt x="894" y="379"/>
                      <a:pt x="895" y="380"/>
                    </a:cubicBezTo>
                    <a:cubicBezTo>
                      <a:pt x="896" y="381"/>
                      <a:pt x="896" y="383"/>
                      <a:pt x="897" y="384"/>
                    </a:cubicBezTo>
                    <a:cubicBezTo>
                      <a:pt x="898" y="382"/>
                      <a:pt x="897" y="381"/>
                      <a:pt x="898" y="380"/>
                    </a:cubicBezTo>
                    <a:cubicBezTo>
                      <a:pt x="902" y="381"/>
                      <a:pt x="897" y="386"/>
                      <a:pt x="901" y="387"/>
                    </a:cubicBezTo>
                    <a:cubicBezTo>
                      <a:pt x="902" y="383"/>
                      <a:pt x="901" y="380"/>
                      <a:pt x="899" y="377"/>
                    </a:cubicBezTo>
                    <a:cubicBezTo>
                      <a:pt x="902" y="376"/>
                      <a:pt x="903" y="379"/>
                      <a:pt x="904" y="382"/>
                    </a:cubicBezTo>
                    <a:cubicBezTo>
                      <a:pt x="905" y="385"/>
                      <a:pt x="907" y="389"/>
                      <a:pt x="910" y="390"/>
                    </a:cubicBezTo>
                    <a:cubicBezTo>
                      <a:pt x="915" y="387"/>
                      <a:pt x="918" y="390"/>
                      <a:pt x="920" y="393"/>
                    </a:cubicBezTo>
                    <a:cubicBezTo>
                      <a:pt x="927" y="386"/>
                      <a:pt x="917" y="388"/>
                      <a:pt x="914" y="388"/>
                    </a:cubicBezTo>
                    <a:cubicBezTo>
                      <a:pt x="911" y="382"/>
                      <a:pt x="908" y="382"/>
                      <a:pt x="904" y="378"/>
                    </a:cubicBezTo>
                    <a:cubicBezTo>
                      <a:pt x="903" y="377"/>
                      <a:pt x="904" y="376"/>
                      <a:pt x="905" y="377"/>
                    </a:cubicBezTo>
                    <a:cubicBezTo>
                      <a:pt x="898" y="371"/>
                      <a:pt x="895" y="380"/>
                      <a:pt x="888" y="368"/>
                    </a:cubicBezTo>
                    <a:cubicBezTo>
                      <a:pt x="894" y="365"/>
                      <a:pt x="895" y="371"/>
                      <a:pt x="900" y="371"/>
                    </a:cubicBezTo>
                    <a:cubicBezTo>
                      <a:pt x="902" y="371"/>
                      <a:pt x="904" y="368"/>
                      <a:pt x="906" y="367"/>
                    </a:cubicBezTo>
                    <a:cubicBezTo>
                      <a:pt x="910" y="369"/>
                      <a:pt x="912" y="378"/>
                      <a:pt x="917" y="377"/>
                    </a:cubicBezTo>
                    <a:cubicBezTo>
                      <a:pt x="916" y="375"/>
                      <a:pt x="914" y="372"/>
                      <a:pt x="911" y="369"/>
                    </a:cubicBezTo>
                    <a:cubicBezTo>
                      <a:pt x="910" y="368"/>
                      <a:pt x="909" y="366"/>
                      <a:pt x="907" y="365"/>
                    </a:cubicBezTo>
                    <a:cubicBezTo>
                      <a:pt x="906" y="364"/>
                      <a:pt x="904" y="362"/>
                      <a:pt x="902" y="361"/>
                    </a:cubicBezTo>
                    <a:cubicBezTo>
                      <a:pt x="900" y="365"/>
                      <a:pt x="903" y="363"/>
                      <a:pt x="905" y="365"/>
                    </a:cubicBezTo>
                    <a:cubicBezTo>
                      <a:pt x="900" y="373"/>
                      <a:pt x="901" y="363"/>
                      <a:pt x="896" y="368"/>
                    </a:cubicBezTo>
                    <a:cubicBezTo>
                      <a:pt x="892" y="364"/>
                      <a:pt x="905" y="361"/>
                      <a:pt x="899" y="358"/>
                    </a:cubicBezTo>
                    <a:cubicBezTo>
                      <a:pt x="898" y="359"/>
                      <a:pt x="899" y="360"/>
                      <a:pt x="899" y="361"/>
                    </a:cubicBezTo>
                    <a:cubicBezTo>
                      <a:pt x="898" y="361"/>
                      <a:pt x="897" y="361"/>
                      <a:pt x="895" y="361"/>
                    </a:cubicBezTo>
                    <a:cubicBezTo>
                      <a:pt x="898" y="354"/>
                      <a:pt x="893" y="352"/>
                      <a:pt x="886" y="348"/>
                    </a:cubicBezTo>
                    <a:cubicBezTo>
                      <a:pt x="888" y="346"/>
                      <a:pt x="894" y="348"/>
                      <a:pt x="889" y="345"/>
                    </a:cubicBezTo>
                    <a:cubicBezTo>
                      <a:pt x="893" y="348"/>
                      <a:pt x="904" y="357"/>
                      <a:pt x="905" y="361"/>
                    </a:cubicBezTo>
                    <a:cubicBezTo>
                      <a:pt x="908" y="361"/>
                      <a:pt x="911" y="364"/>
                      <a:pt x="914" y="367"/>
                    </a:cubicBezTo>
                    <a:cubicBezTo>
                      <a:pt x="916" y="371"/>
                      <a:pt x="918" y="375"/>
                      <a:pt x="918" y="379"/>
                    </a:cubicBezTo>
                    <a:cubicBezTo>
                      <a:pt x="921" y="383"/>
                      <a:pt x="925" y="387"/>
                      <a:pt x="929" y="392"/>
                    </a:cubicBezTo>
                    <a:cubicBezTo>
                      <a:pt x="934" y="397"/>
                      <a:pt x="938" y="403"/>
                      <a:pt x="941" y="409"/>
                    </a:cubicBezTo>
                    <a:cubicBezTo>
                      <a:pt x="946" y="412"/>
                      <a:pt x="950" y="416"/>
                      <a:pt x="954" y="420"/>
                    </a:cubicBezTo>
                    <a:cubicBezTo>
                      <a:pt x="958" y="424"/>
                      <a:pt x="962" y="429"/>
                      <a:pt x="966" y="434"/>
                    </a:cubicBezTo>
                    <a:cubicBezTo>
                      <a:pt x="970" y="439"/>
                      <a:pt x="973" y="444"/>
                      <a:pt x="977" y="449"/>
                    </a:cubicBezTo>
                    <a:cubicBezTo>
                      <a:pt x="980" y="454"/>
                      <a:pt x="983" y="460"/>
                      <a:pt x="986" y="465"/>
                    </a:cubicBezTo>
                    <a:cubicBezTo>
                      <a:pt x="989" y="470"/>
                      <a:pt x="992" y="476"/>
                      <a:pt x="996" y="481"/>
                    </a:cubicBezTo>
                    <a:cubicBezTo>
                      <a:pt x="999" y="487"/>
                      <a:pt x="1002" y="492"/>
                      <a:pt x="1005" y="497"/>
                    </a:cubicBezTo>
                    <a:cubicBezTo>
                      <a:pt x="1008" y="503"/>
                      <a:pt x="1011" y="508"/>
                      <a:pt x="1015" y="513"/>
                    </a:cubicBezTo>
                    <a:cubicBezTo>
                      <a:pt x="1018" y="518"/>
                      <a:pt x="1022" y="523"/>
                      <a:pt x="1026" y="528"/>
                    </a:cubicBezTo>
                    <a:cubicBezTo>
                      <a:pt x="1027" y="535"/>
                      <a:pt x="1031" y="543"/>
                      <a:pt x="1028" y="549"/>
                    </a:cubicBezTo>
                    <a:cubicBezTo>
                      <a:pt x="1031" y="548"/>
                      <a:pt x="1031" y="540"/>
                      <a:pt x="1034" y="546"/>
                    </a:cubicBezTo>
                    <a:cubicBezTo>
                      <a:pt x="1037" y="544"/>
                      <a:pt x="1035" y="540"/>
                      <a:pt x="1040" y="539"/>
                    </a:cubicBezTo>
                    <a:cubicBezTo>
                      <a:pt x="1044" y="541"/>
                      <a:pt x="1045" y="546"/>
                      <a:pt x="1046" y="551"/>
                    </a:cubicBezTo>
                    <a:cubicBezTo>
                      <a:pt x="1047" y="553"/>
                      <a:pt x="1047" y="555"/>
                      <a:pt x="1048" y="557"/>
                    </a:cubicBezTo>
                    <a:cubicBezTo>
                      <a:pt x="1049" y="558"/>
                      <a:pt x="1050" y="559"/>
                      <a:pt x="1050" y="560"/>
                    </a:cubicBezTo>
                    <a:cubicBezTo>
                      <a:pt x="1051" y="561"/>
                      <a:pt x="1052" y="561"/>
                      <a:pt x="1053" y="562"/>
                    </a:cubicBezTo>
                    <a:cubicBezTo>
                      <a:pt x="1055" y="560"/>
                      <a:pt x="1061" y="560"/>
                      <a:pt x="1063" y="561"/>
                    </a:cubicBezTo>
                    <a:cubicBezTo>
                      <a:pt x="1053" y="566"/>
                      <a:pt x="1056" y="576"/>
                      <a:pt x="1050" y="582"/>
                    </a:cubicBezTo>
                    <a:cubicBezTo>
                      <a:pt x="1049" y="585"/>
                      <a:pt x="1053" y="584"/>
                      <a:pt x="1053" y="586"/>
                    </a:cubicBezTo>
                    <a:cubicBezTo>
                      <a:pt x="1053" y="583"/>
                      <a:pt x="1055" y="581"/>
                      <a:pt x="1056" y="578"/>
                    </a:cubicBezTo>
                    <a:cubicBezTo>
                      <a:pt x="1057" y="576"/>
                      <a:pt x="1057" y="574"/>
                      <a:pt x="1057" y="570"/>
                    </a:cubicBezTo>
                    <a:cubicBezTo>
                      <a:pt x="1061" y="568"/>
                      <a:pt x="1061" y="572"/>
                      <a:pt x="1063" y="573"/>
                    </a:cubicBezTo>
                    <a:cubicBezTo>
                      <a:pt x="1064" y="571"/>
                      <a:pt x="1064" y="568"/>
                      <a:pt x="1064" y="565"/>
                    </a:cubicBezTo>
                    <a:cubicBezTo>
                      <a:pt x="1067" y="564"/>
                      <a:pt x="1067" y="566"/>
                      <a:pt x="1069" y="564"/>
                    </a:cubicBezTo>
                    <a:cubicBezTo>
                      <a:pt x="1070" y="567"/>
                      <a:pt x="1070" y="570"/>
                      <a:pt x="1066" y="571"/>
                    </a:cubicBezTo>
                    <a:cubicBezTo>
                      <a:pt x="1067" y="572"/>
                      <a:pt x="1068" y="574"/>
                      <a:pt x="1068" y="575"/>
                    </a:cubicBezTo>
                    <a:cubicBezTo>
                      <a:pt x="1069" y="577"/>
                      <a:pt x="1069" y="578"/>
                      <a:pt x="1069" y="580"/>
                    </a:cubicBezTo>
                    <a:cubicBezTo>
                      <a:pt x="1070" y="582"/>
                      <a:pt x="1071" y="585"/>
                      <a:pt x="1070" y="589"/>
                    </a:cubicBezTo>
                    <a:cubicBezTo>
                      <a:pt x="1073" y="590"/>
                      <a:pt x="1075" y="592"/>
                      <a:pt x="1076" y="595"/>
                    </a:cubicBezTo>
                    <a:cubicBezTo>
                      <a:pt x="1077" y="598"/>
                      <a:pt x="1078" y="601"/>
                      <a:pt x="1078" y="604"/>
                    </a:cubicBezTo>
                    <a:cubicBezTo>
                      <a:pt x="1078" y="606"/>
                      <a:pt x="1078" y="610"/>
                      <a:pt x="1077" y="612"/>
                    </a:cubicBezTo>
                    <a:cubicBezTo>
                      <a:pt x="1077" y="615"/>
                      <a:pt x="1077" y="618"/>
                      <a:pt x="1077" y="620"/>
                    </a:cubicBezTo>
                    <a:cubicBezTo>
                      <a:pt x="1076" y="623"/>
                      <a:pt x="1079" y="622"/>
                      <a:pt x="1080" y="624"/>
                    </a:cubicBezTo>
                    <a:cubicBezTo>
                      <a:pt x="1080" y="626"/>
                      <a:pt x="1081" y="628"/>
                      <a:pt x="1081" y="631"/>
                    </a:cubicBezTo>
                    <a:cubicBezTo>
                      <a:pt x="1081" y="632"/>
                      <a:pt x="1081" y="633"/>
                      <a:pt x="1081" y="634"/>
                    </a:cubicBezTo>
                    <a:cubicBezTo>
                      <a:pt x="1081" y="635"/>
                      <a:pt x="1081" y="637"/>
                      <a:pt x="1081" y="638"/>
                    </a:cubicBezTo>
                    <a:cubicBezTo>
                      <a:pt x="1081" y="643"/>
                      <a:pt x="1080" y="649"/>
                      <a:pt x="1080" y="654"/>
                    </a:cubicBezTo>
                    <a:cubicBezTo>
                      <a:pt x="1079" y="659"/>
                      <a:pt x="1079" y="664"/>
                      <a:pt x="1079" y="669"/>
                    </a:cubicBezTo>
                    <a:cubicBezTo>
                      <a:pt x="1079" y="672"/>
                      <a:pt x="1080" y="674"/>
                      <a:pt x="1080" y="676"/>
                    </a:cubicBezTo>
                    <a:cubicBezTo>
                      <a:pt x="1081" y="679"/>
                      <a:pt x="1082" y="681"/>
                      <a:pt x="1083" y="683"/>
                    </a:cubicBezTo>
                    <a:cubicBezTo>
                      <a:pt x="1081" y="686"/>
                      <a:pt x="1083" y="689"/>
                      <a:pt x="1088" y="690"/>
                    </a:cubicBezTo>
                    <a:cubicBezTo>
                      <a:pt x="1093" y="686"/>
                      <a:pt x="1092" y="678"/>
                      <a:pt x="1098" y="675"/>
                    </a:cubicBezTo>
                    <a:cubicBezTo>
                      <a:pt x="1102" y="675"/>
                      <a:pt x="1106" y="676"/>
                      <a:pt x="1106" y="680"/>
                    </a:cubicBezTo>
                    <a:cubicBezTo>
                      <a:pt x="1101" y="682"/>
                      <a:pt x="1108" y="689"/>
                      <a:pt x="1099" y="687"/>
                    </a:cubicBezTo>
                    <a:cubicBezTo>
                      <a:pt x="1095" y="689"/>
                      <a:pt x="1105" y="689"/>
                      <a:pt x="1106" y="688"/>
                    </a:cubicBezTo>
                    <a:cubicBezTo>
                      <a:pt x="1105" y="698"/>
                      <a:pt x="1114" y="704"/>
                      <a:pt x="1113" y="711"/>
                    </a:cubicBezTo>
                    <a:cubicBezTo>
                      <a:pt x="1117" y="708"/>
                      <a:pt x="1116" y="704"/>
                      <a:pt x="1114" y="700"/>
                    </a:cubicBezTo>
                    <a:cubicBezTo>
                      <a:pt x="1114" y="697"/>
                      <a:pt x="1113" y="695"/>
                      <a:pt x="1112" y="692"/>
                    </a:cubicBezTo>
                    <a:cubicBezTo>
                      <a:pt x="1112" y="690"/>
                      <a:pt x="1112" y="687"/>
                      <a:pt x="1112" y="683"/>
                    </a:cubicBezTo>
                    <a:cubicBezTo>
                      <a:pt x="1113" y="681"/>
                      <a:pt x="1118" y="683"/>
                      <a:pt x="1121" y="683"/>
                    </a:cubicBezTo>
                    <a:cubicBezTo>
                      <a:pt x="1126" y="683"/>
                      <a:pt x="1123" y="691"/>
                      <a:pt x="1125" y="694"/>
                    </a:cubicBezTo>
                    <a:cubicBezTo>
                      <a:pt x="1131" y="693"/>
                      <a:pt x="1124" y="685"/>
                      <a:pt x="1131" y="683"/>
                    </a:cubicBezTo>
                    <a:cubicBezTo>
                      <a:pt x="1128" y="677"/>
                      <a:pt x="1123" y="660"/>
                      <a:pt x="1135" y="660"/>
                    </a:cubicBezTo>
                    <a:cubicBezTo>
                      <a:pt x="1135" y="652"/>
                      <a:pt x="1134" y="645"/>
                      <a:pt x="1134" y="637"/>
                    </a:cubicBezTo>
                    <a:cubicBezTo>
                      <a:pt x="1134" y="629"/>
                      <a:pt x="1133" y="621"/>
                      <a:pt x="1133" y="613"/>
                    </a:cubicBezTo>
                    <a:cubicBezTo>
                      <a:pt x="1133" y="606"/>
                      <a:pt x="1133" y="598"/>
                      <a:pt x="1133" y="590"/>
                    </a:cubicBezTo>
                    <a:cubicBezTo>
                      <a:pt x="1133" y="582"/>
                      <a:pt x="1133" y="574"/>
                      <a:pt x="1132" y="566"/>
                    </a:cubicBezTo>
                    <a:cubicBezTo>
                      <a:pt x="1132" y="558"/>
                      <a:pt x="1131" y="551"/>
                      <a:pt x="1130" y="543"/>
                    </a:cubicBezTo>
                    <a:cubicBezTo>
                      <a:pt x="1129" y="535"/>
                      <a:pt x="1128" y="528"/>
                      <a:pt x="1126" y="520"/>
                    </a:cubicBezTo>
                    <a:cubicBezTo>
                      <a:pt x="1125" y="513"/>
                      <a:pt x="1122" y="505"/>
                      <a:pt x="1120" y="498"/>
                    </a:cubicBezTo>
                    <a:cubicBezTo>
                      <a:pt x="1117" y="491"/>
                      <a:pt x="1114" y="485"/>
                      <a:pt x="1110" y="479"/>
                    </a:cubicBezTo>
                    <a:cubicBezTo>
                      <a:pt x="1109" y="476"/>
                      <a:pt x="1112" y="479"/>
                      <a:pt x="1113" y="476"/>
                    </a:cubicBezTo>
                    <a:cubicBezTo>
                      <a:pt x="1108" y="474"/>
                      <a:pt x="1111" y="468"/>
                      <a:pt x="1107" y="466"/>
                    </a:cubicBezTo>
                    <a:cubicBezTo>
                      <a:pt x="1115" y="466"/>
                      <a:pt x="1115" y="475"/>
                      <a:pt x="1116" y="481"/>
                    </a:cubicBezTo>
                    <a:cubicBezTo>
                      <a:pt x="1117" y="484"/>
                      <a:pt x="1119" y="487"/>
                      <a:pt x="1121" y="490"/>
                    </a:cubicBezTo>
                    <a:cubicBezTo>
                      <a:pt x="1123" y="494"/>
                      <a:pt x="1125" y="497"/>
                      <a:pt x="1126" y="500"/>
                    </a:cubicBezTo>
                    <a:cubicBezTo>
                      <a:pt x="1126" y="503"/>
                      <a:pt x="1127" y="506"/>
                      <a:pt x="1128" y="509"/>
                    </a:cubicBezTo>
                    <a:cubicBezTo>
                      <a:pt x="1129" y="513"/>
                      <a:pt x="1130" y="516"/>
                      <a:pt x="1132" y="520"/>
                    </a:cubicBezTo>
                    <a:cubicBezTo>
                      <a:pt x="1133" y="524"/>
                      <a:pt x="1135" y="528"/>
                      <a:pt x="1136" y="532"/>
                    </a:cubicBezTo>
                    <a:cubicBezTo>
                      <a:pt x="1137" y="536"/>
                      <a:pt x="1138" y="540"/>
                      <a:pt x="1139" y="544"/>
                    </a:cubicBezTo>
                    <a:cubicBezTo>
                      <a:pt x="1149" y="546"/>
                      <a:pt x="1145" y="556"/>
                      <a:pt x="1148" y="562"/>
                    </a:cubicBezTo>
                    <a:cubicBezTo>
                      <a:pt x="1149" y="561"/>
                      <a:pt x="1149" y="559"/>
                      <a:pt x="1150" y="557"/>
                    </a:cubicBezTo>
                    <a:cubicBezTo>
                      <a:pt x="1150" y="557"/>
                      <a:pt x="1150" y="556"/>
                      <a:pt x="1149" y="555"/>
                    </a:cubicBezTo>
                    <a:cubicBezTo>
                      <a:pt x="1149" y="554"/>
                      <a:pt x="1149" y="553"/>
                      <a:pt x="1149" y="551"/>
                    </a:cubicBezTo>
                    <a:cubicBezTo>
                      <a:pt x="1147" y="547"/>
                      <a:pt x="1145" y="543"/>
                      <a:pt x="1144" y="541"/>
                    </a:cubicBezTo>
                    <a:cubicBezTo>
                      <a:pt x="1146" y="539"/>
                      <a:pt x="1147" y="537"/>
                      <a:pt x="1148" y="534"/>
                    </a:cubicBezTo>
                    <a:cubicBezTo>
                      <a:pt x="1148" y="533"/>
                      <a:pt x="1148" y="531"/>
                      <a:pt x="1149" y="530"/>
                    </a:cubicBezTo>
                    <a:cubicBezTo>
                      <a:pt x="1149" y="528"/>
                      <a:pt x="1149" y="527"/>
                      <a:pt x="1149" y="525"/>
                    </a:cubicBezTo>
                    <a:cubicBezTo>
                      <a:pt x="1148" y="525"/>
                      <a:pt x="1147" y="525"/>
                      <a:pt x="1145" y="526"/>
                    </a:cubicBezTo>
                    <a:cubicBezTo>
                      <a:pt x="1146" y="524"/>
                      <a:pt x="1145" y="521"/>
                      <a:pt x="1144" y="518"/>
                    </a:cubicBezTo>
                    <a:cubicBezTo>
                      <a:pt x="1147" y="517"/>
                      <a:pt x="1148" y="519"/>
                      <a:pt x="1150" y="518"/>
                    </a:cubicBezTo>
                    <a:cubicBezTo>
                      <a:pt x="1146" y="517"/>
                      <a:pt x="1145" y="514"/>
                      <a:pt x="1145" y="511"/>
                    </a:cubicBezTo>
                    <a:cubicBezTo>
                      <a:pt x="1145" y="509"/>
                      <a:pt x="1145" y="507"/>
                      <a:pt x="1146" y="505"/>
                    </a:cubicBezTo>
                    <a:cubicBezTo>
                      <a:pt x="1146" y="504"/>
                      <a:pt x="1147" y="502"/>
                      <a:pt x="1147" y="500"/>
                    </a:cubicBezTo>
                    <a:cubicBezTo>
                      <a:pt x="1144" y="497"/>
                      <a:pt x="1144" y="503"/>
                      <a:pt x="1142" y="503"/>
                    </a:cubicBezTo>
                    <a:cubicBezTo>
                      <a:pt x="1141" y="499"/>
                      <a:pt x="1142" y="498"/>
                      <a:pt x="1139" y="495"/>
                    </a:cubicBezTo>
                    <a:cubicBezTo>
                      <a:pt x="1138" y="492"/>
                      <a:pt x="1143" y="493"/>
                      <a:pt x="1144" y="495"/>
                    </a:cubicBezTo>
                    <a:cubicBezTo>
                      <a:pt x="1143" y="491"/>
                      <a:pt x="1139" y="489"/>
                      <a:pt x="1140" y="483"/>
                    </a:cubicBezTo>
                    <a:cubicBezTo>
                      <a:pt x="1144" y="480"/>
                      <a:pt x="1144" y="489"/>
                      <a:pt x="1146" y="483"/>
                    </a:cubicBezTo>
                    <a:cubicBezTo>
                      <a:pt x="1148" y="487"/>
                      <a:pt x="1151" y="491"/>
                      <a:pt x="1153" y="494"/>
                    </a:cubicBezTo>
                    <a:cubicBezTo>
                      <a:pt x="1156" y="497"/>
                      <a:pt x="1158" y="500"/>
                      <a:pt x="1161" y="504"/>
                    </a:cubicBezTo>
                    <a:cubicBezTo>
                      <a:pt x="1164" y="501"/>
                      <a:pt x="1152" y="488"/>
                      <a:pt x="1156" y="484"/>
                    </a:cubicBezTo>
                    <a:cubicBezTo>
                      <a:pt x="1160" y="486"/>
                      <a:pt x="1163" y="491"/>
                      <a:pt x="1165" y="496"/>
                    </a:cubicBezTo>
                    <a:cubicBezTo>
                      <a:pt x="1167" y="501"/>
                      <a:pt x="1168" y="506"/>
                      <a:pt x="1169" y="511"/>
                    </a:cubicBezTo>
                    <a:cubicBezTo>
                      <a:pt x="1171" y="508"/>
                      <a:pt x="1171" y="504"/>
                      <a:pt x="1169" y="498"/>
                    </a:cubicBezTo>
                    <a:cubicBezTo>
                      <a:pt x="1170" y="498"/>
                      <a:pt x="1170" y="499"/>
                      <a:pt x="1171" y="500"/>
                    </a:cubicBezTo>
                    <a:cubicBezTo>
                      <a:pt x="1172" y="500"/>
                      <a:pt x="1171" y="498"/>
                      <a:pt x="1171" y="496"/>
                    </a:cubicBezTo>
                    <a:cubicBezTo>
                      <a:pt x="1173" y="502"/>
                      <a:pt x="1175" y="505"/>
                      <a:pt x="1177" y="509"/>
                    </a:cubicBezTo>
                    <a:cubicBezTo>
                      <a:pt x="1179" y="511"/>
                      <a:pt x="1180" y="512"/>
                      <a:pt x="1181" y="514"/>
                    </a:cubicBezTo>
                    <a:cubicBezTo>
                      <a:pt x="1182" y="517"/>
                      <a:pt x="1184" y="519"/>
                      <a:pt x="1185" y="522"/>
                    </a:cubicBezTo>
                    <a:cubicBezTo>
                      <a:pt x="1194" y="517"/>
                      <a:pt x="1189" y="535"/>
                      <a:pt x="1196" y="534"/>
                    </a:cubicBezTo>
                    <a:cubicBezTo>
                      <a:pt x="1194" y="528"/>
                      <a:pt x="1192" y="523"/>
                      <a:pt x="1191" y="519"/>
                    </a:cubicBezTo>
                    <a:cubicBezTo>
                      <a:pt x="1191" y="514"/>
                      <a:pt x="1190" y="510"/>
                      <a:pt x="1190" y="505"/>
                    </a:cubicBezTo>
                    <a:cubicBezTo>
                      <a:pt x="1190" y="501"/>
                      <a:pt x="1189" y="497"/>
                      <a:pt x="1188" y="493"/>
                    </a:cubicBezTo>
                    <a:cubicBezTo>
                      <a:pt x="1187" y="488"/>
                      <a:pt x="1185" y="484"/>
                      <a:pt x="1182" y="480"/>
                    </a:cubicBezTo>
                    <a:cubicBezTo>
                      <a:pt x="1182" y="478"/>
                      <a:pt x="1183" y="476"/>
                      <a:pt x="1184" y="477"/>
                    </a:cubicBezTo>
                    <a:cubicBezTo>
                      <a:pt x="1185" y="474"/>
                      <a:pt x="1183" y="470"/>
                      <a:pt x="1182" y="466"/>
                    </a:cubicBezTo>
                    <a:cubicBezTo>
                      <a:pt x="1180" y="462"/>
                      <a:pt x="1178" y="458"/>
                      <a:pt x="1179" y="454"/>
                    </a:cubicBezTo>
                    <a:cubicBezTo>
                      <a:pt x="1173" y="453"/>
                      <a:pt x="1171" y="448"/>
                      <a:pt x="1169" y="443"/>
                    </a:cubicBezTo>
                    <a:cubicBezTo>
                      <a:pt x="1168" y="437"/>
                      <a:pt x="1167" y="431"/>
                      <a:pt x="1165" y="426"/>
                    </a:cubicBezTo>
                    <a:cubicBezTo>
                      <a:pt x="1163" y="425"/>
                      <a:pt x="1161" y="423"/>
                      <a:pt x="1160" y="421"/>
                    </a:cubicBezTo>
                    <a:cubicBezTo>
                      <a:pt x="1159" y="419"/>
                      <a:pt x="1158" y="418"/>
                      <a:pt x="1157" y="417"/>
                    </a:cubicBezTo>
                    <a:cubicBezTo>
                      <a:pt x="1156" y="415"/>
                      <a:pt x="1155" y="414"/>
                      <a:pt x="1154" y="413"/>
                    </a:cubicBezTo>
                    <a:cubicBezTo>
                      <a:pt x="1150" y="407"/>
                      <a:pt x="1146" y="400"/>
                      <a:pt x="1142" y="394"/>
                    </a:cubicBezTo>
                    <a:cubicBezTo>
                      <a:pt x="1138" y="387"/>
                      <a:pt x="1133" y="381"/>
                      <a:pt x="1129" y="375"/>
                    </a:cubicBezTo>
                    <a:cubicBezTo>
                      <a:pt x="1125" y="369"/>
                      <a:pt x="1120" y="364"/>
                      <a:pt x="1116" y="361"/>
                    </a:cubicBezTo>
                    <a:cubicBezTo>
                      <a:pt x="1118" y="359"/>
                      <a:pt x="1117" y="357"/>
                      <a:pt x="1115" y="355"/>
                    </a:cubicBezTo>
                    <a:cubicBezTo>
                      <a:pt x="1115" y="354"/>
                      <a:pt x="1114" y="353"/>
                      <a:pt x="1113" y="351"/>
                    </a:cubicBezTo>
                    <a:cubicBezTo>
                      <a:pt x="1112" y="349"/>
                      <a:pt x="1112" y="348"/>
                      <a:pt x="1111" y="345"/>
                    </a:cubicBezTo>
                    <a:cubicBezTo>
                      <a:pt x="1110" y="346"/>
                      <a:pt x="1111" y="348"/>
                      <a:pt x="1110" y="349"/>
                    </a:cubicBezTo>
                    <a:cubicBezTo>
                      <a:pt x="1108" y="342"/>
                      <a:pt x="1104" y="335"/>
                      <a:pt x="1101" y="328"/>
                    </a:cubicBezTo>
                    <a:cubicBezTo>
                      <a:pt x="1097" y="321"/>
                      <a:pt x="1093" y="314"/>
                      <a:pt x="1091" y="306"/>
                    </a:cubicBezTo>
                    <a:cubicBezTo>
                      <a:pt x="1094" y="303"/>
                      <a:pt x="1096" y="315"/>
                      <a:pt x="1099" y="310"/>
                    </a:cubicBezTo>
                    <a:cubicBezTo>
                      <a:pt x="1097" y="306"/>
                      <a:pt x="1094" y="304"/>
                      <a:pt x="1092" y="301"/>
                    </a:cubicBezTo>
                    <a:cubicBezTo>
                      <a:pt x="1090" y="299"/>
                      <a:pt x="1088" y="297"/>
                      <a:pt x="1086" y="295"/>
                    </a:cubicBezTo>
                    <a:cubicBezTo>
                      <a:pt x="1082" y="291"/>
                      <a:pt x="1080" y="287"/>
                      <a:pt x="1078" y="280"/>
                    </a:cubicBezTo>
                    <a:cubicBezTo>
                      <a:pt x="1075" y="282"/>
                      <a:pt x="1072" y="279"/>
                      <a:pt x="1070" y="278"/>
                    </a:cubicBezTo>
                    <a:cubicBezTo>
                      <a:pt x="1068" y="276"/>
                      <a:pt x="1074" y="274"/>
                      <a:pt x="1069" y="271"/>
                    </a:cubicBezTo>
                    <a:cubicBezTo>
                      <a:pt x="1066" y="273"/>
                      <a:pt x="1069" y="275"/>
                      <a:pt x="1068" y="277"/>
                    </a:cubicBezTo>
                    <a:cubicBezTo>
                      <a:pt x="1065" y="271"/>
                      <a:pt x="1062" y="268"/>
                      <a:pt x="1056" y="263"/>
                    </a:cubicBezTo>
                    <a:cubicBezTo>
                      <a:pt x="1061" y="264"/>
                      <a:pt x="1059" y="261"/>
                      <a:pt x="1063" y="259"/>
                    </a:cubicBezTo>
                    <a:cubicBezTo>
                      <a:pt x="1068" y="262"/>
                      <a:pt x="1063" y="265"/>
                      <a:pt x="1068" y="268"/>
                    </a:cubicBezTo>
                    <a:cubicBezTo>
                      <a:pt x="1070" y="262"/>
                      <a:pt x="1062" y="257"/>
                      <a:pt x="1065" y="251"/>
                    </a:cubicBezTo>
                    <a:cubicBezTo>
                      <a:pt x="1064" y="250"/>
                      <a:pt x="1060" y="256"/>
                      <a:pt x="1063" y="257"/>
                    </a:cubicBezTo>
                    <a:cubicBezTo>
                      <a:pt x="1061" y="260"/>
                      <a:pt x="1057" y="260"/>
                      <a:pt x="1054" y="259"/>
                    </a:cubicBezTo>
                    <a:cubicBezTo>
                      <a:pt x="1051" y="257"/>
                      <a:pt x="1049" y="254"/>
                      <a:pt x="1048" y="250"/>
                    </a:cubicBezTo>
                    <a:cubicBezTo>
                      <a:pt x="1050" y="249"/>
                      <a:pt x="1051" y="251"/>
                      <a:pt x="1052" y="252"/>
                    </a:cubicBezTo>
                    <a:cubicBezTo>
                      <a:pt x="1051" y="249"/>
                      <a:pt x="1054" y="246"/>
                      <a:pt x="1052" y="243"/>
                    </a:cubicBezTo>
                    <a:cubicBezTo>
                      <a:pt x="1049" y="246"/>
                      <a:pt x="1045" y="246"/>
                      <a:pt x="1040" y="247"/>
                    </a:cubicBezTo>
                    <a:cubicBezTo>
                      <a:pt x="1040" y="244"/>
                      <a:pt x="1037" y="242"/>
                      <a:pt x="1034" y="239"/>
                    </a:cubicBezTo>
                    <a:cubicBezTo>
                      <a:pt x="1031" y="237"/>
                      <a:pt x="1028" y="235"/>
                      <a:pt x="1027" y="232"/>
                    </a:cubicBezTo>
                    <a:cubicBezTo>
                      <a:pt x="1031" y="230"/>
                      <a:pt x="1036" y="242"/>
                      <a:pt x="1039" y="235"/>
                    </a:cubicBezTo>
                    <a:cubicBezTo>
                      <a:pt x="1031" y="235"/>
                      <a:pt x="1032" y="230"/>
                      <a:pt x="1030" y="224"/>
                    </a:cubicBezTo>
                    <a:cubicBezTo>
                      <a:pt x="1029" y="227"/>
                      <a:pt x="1023" y="225"/>
                      <a:pt x="1019" y="221"/>
                    </a:cubicBezTo>
                    <a:cubicBezTo>
                      <a:pt x="1015" y="217"/>
                      <a:pt x="1011" y="211"/>
                      <a:pt x="1013" y="207"/>
                    </a:cubicBezTo>
                    <a:cubicBezTo>
                      <a:pt x="1009" y="203"/>
                      <a:pt x="1002" y="208"/>
                      <a:pt x="1004" y="202"/>
                    </a:cubicBezTo>
                    <a:cubicBezTo>
                      <a:pt x="1002" y="203"/>
                      <a:pt x="999" y="203"/>
                      <a:pt x="996" y="202"/>
                    </a:cubicBezTo>
                    <a:cubicBezTo>
                      <a:pt x="994" y="201"/>
                      <a:pt x="991" y="199"/>
                      <a:pt x="988" y="198"/>
                    </a:cubicBezTo>
                    <a:cubicBezTo>
                      <a:pt x="989" y="195"/>
                      <a:pt x="990" y="196"/>
                      <a:pt x="992" y="197"/>
                    </a:cubicBezTo>
                    <a:cubicBezTo>
                      <a:pt x="992" y="194"/>
                      <a:pt x="988" y="194"/>
                      <a:pt x="983" y="193"/>
                    </a:cubicBezTo>
                    <a:cubicBezTo>
                      <a:pt x="979" y="193"/>
                      <a:pt x="975" y="191"/>
                      <a:pt x="975" y="186"/>
                    </a:cubicBezTo>
                    <a:cubicBezTo>
                      <a:pt x="975" y="187"/>
                      <a:pt x="974" y="188"/>
                      <a:pt x="973" y="187"/>
                    </a:cubicBezTo>
                    <a:cubicBezTo>
                      <a:pt x="972" y="185"/>
                      <a:pt x="974" y="186"/>
                      <a:pt x="972" y="182"/>
                    </a:cubicBezTo>
                    <a:cubicBezTo>
                      <a:pt x="968" y="181"/>
                      <a:pt x="970" y="183"/>
                      <a:pt x="968" y="186"/>
                    </a:cubicBezTo>
                    <a:cubicBezTo>
                      <a:pt x="968" y="181"/>
                      <a:pt x="965" y="176"/>
                      <a:pt x="962" y="172"/>
                    </a:cubicBezTo>
                    <a:cubicBezTo>
                      <a:pt x="961" y="173"/>
                      <a:pt x="958" y="176"/>
                      <a:pt x="953" y="173"/>
                    </a:cubicBezTo>
                    <a:cubicBezTo>
                      <a:pt x="963" y="171"/>
                      <a:pt x="951" y="162"/>
                      <a:pt x="948" y="168"/>
                    </a:cubicBezTo>
                    <a:cubicBezTo>
                      <a:pt x="947" y="167"/>
                      <a:pt x="944" y="161"/>
                      <a:pt x="948" y="162"/>
                    </a:cubicBezTo>
                    <a:cubicBezTo>
                      <a:pt x="947" y="161"/>
                      <a:pt x="936" y="164"/>
                      <a:pt x="935" y="155"/>
                    </a:cubicBezTo>
                    <a:cubicBezTo>
                      <a:pt x="930" y="156"/>
                      <a:pt x="924" y="153"/>
                      <a:pt x="920" y="150"/>
                    </a:cubicBezTo>
                    <a:cubicBezTo>
                      <a:pt x="915" y="146"/>
                      <a:pt x="913" y="142"/>
                      <a:pt x="913" y="138"/>
                    </a:cubicBezTo>
                    <a:cubicBezTo>
                      <a:pt x="914" y="135"/>
                      <a:pt x="906" y="135"/>
                      <a:pt x="905" y="135"/>
                    </a:cubicBezTo>
                    <a:cubicBezTo>
                      <a:pt x="901" y="134"/>
                      <a:pt x="906" y="130"/>
                      <a:pt x="901" y="129"/>
                    </a:cubicBezTo>
                    <a:cubicBezTo>
                      <a:pt x="910" y="130"/>
                      <a:pt x="919" y="136"/>
                      <a:pt x="929" y="141"/>
                    </a:cubicBezTo>
                    <a:cubicBezTo>
                      <a:pt x="927" y="145"/>
                      <a:pt x="921" y="139"/>
                      <a:pt x="918" y="143"/>
                    </a:cubicBezTo>
                    <a:cubicBezTo>
                      <a:pt x="922" y="144"/>
                      <a:pt x="923" y="146"/>
                      <a:pt x="923" y="148"/>
                    </a:cubicBezTo>
                    <a:cubicBezTo>
                      <a:pt x="924" y="150"/>
                      <a:pt x="924" y="152"/>
                      <a:pt x="928" y="153"/>
                    </a:cubicBezTo>
                    <a:cubicBezTo>
                      <a:pt x="929" y="151"/>
                      <a:pt x="927" y="151"/>
                      <a:pt x="925" y="150"/>
                    </a:cubicBezTo>
                    <a:cubicBezTo>
                      <a:pt x="932" y="145"/>
                      <a:pt x="941" y="146"/>
                      <a:pt x="951" y="150"/>
                    </a:cubicBezTo>
                    <a:cubicBezTo>
                      <a:pt x="948" y="144"/>
                      <a:pt x="937" y="143"/>
                      <a:pt x="933" y="143"/>
                    </a:cubicBezTo>
                    <a:cubicBezTo>
                      <a:pt x="930" y="135"/>
                      <a:pt x="910" y="132"/>
                      <a:pt x="916" y="120"/>
                    </a:cubicBezTo>
                    <a:cubicBezTo>
                      <a:pt x="906" y="121"/>
                      <a:pt x="905" y="112"/>
                      <a:pt x="900" y="106"/>
                    </a:cubicBezTo>
                    <a:cubicBezTo>
                      <a:pt x="892" y="109"/>
                      <a:pt x="905" y="113"/>
                      <a:pt x="905" y="117"/>
                    </a:cubicBezTo>
                    <a:cubicBezTo>
                      <a:pt x="901" y="122"/>
                      <a:pt x="899" y="109"/>
                      <a:pt x="893" y="111"/>
                    </a:cubicBezTo>
                    <a:cubicBezTo>
                      <a:pt x="889" y="108"/>
                      <a:pt x="898" y="109"/>
                      <a:pt x="895" y="105"/>
                    </a:cubicBezTo>
                    <a:cubicBezTo>
                      <a:pt x="889" y="103"/>
                      <a:pt x="881" y="102"/>
                      <a:pt x="873" y="100"/>
                    </a:cubicBezTo>
                    <a:cubicBezTo>
                      <a:pt x="865" y="98"/>
                      <a:pt x="857" y="96"/>
                      <a:pt x="852" y="91"/>
                    </a:cubicBezTo>
                    <a:cubicBezTo>
                      <a:pt x="853" y="89"/>
                      <a:pt x="856" y="91"/>
                      <a:pt x="858" y="92"/>
                    </a:cubicBezTo>
                    <a:cubicBezTo>
                      <a:pt x="855" y="88"/>
                      <a:pt x="856" y="89"/>
                      <a:pt x="856" y="85"/>
                    </a:cubicBezTo>
                    <a:cubicBezTo>
                      <a:pt x="855" y="86"/>
                      <a:pt x="848" y="84"/>
                      <a:pt x="853" y="84"/>
                    </a:cubicBezTo>
                    <a:cubicBezTo>
                      <a:pt x="850" y="81"/>
                      <a:pt x="840" y="87"/>
                      <a:pt x="836" y="82"/>
                    </a:cubicBezTo>
                    <a:cubicBezTo>
                      <a:pt x="837" y="83"/>
                      <a:pt x="837" y="84"/>
                      <a:pt x="836" y="86"/>
                    </a:cubicBezTo>
                    <a:cubicBezTo>
                      <a:pt x="834" y="86"/>
                      <a:pt x="833" y="85"/>
                      <a:pt x="831" y="84"/>
                    </a:cubicBezTo>
                    <a:cubicBezTo>
                      <a:pt x="832" y="83"/>
                      <a:pt x="833" y="83"/>
                      <a:pt x="834" y="83"/>
                    </a:cubicBezTo>
                    <a:cubicBezTo>
                      <a:pt x="823" y="81"/>
                      <a:pt x="810" y="78"/>
                      <a:pt x="797" y="75"/>
                    </a:cubicBezTo>
                    <a:cubicBezTo>
                      <a:pt x="795" y="74"/>
                      <a:pt x="794" y="74"/>
                      <a:pt x="792" y="74"/>
                    </a:cubicBezTo>
                    <a:cubicBezTo>
                      <a:pt x="785" y="72"/>
                      <a:pt x="785" y="72"/>
                      <a:pt x="785" y="72"/>
                    </a:cubicBezTo>
                    <a:cubicBezTo>
                      <a:pt x="785" y="72"/>
                      <a:pt x="785" y="72"/>
                      <a:pt x="785" y="72"/>
                    </a:cubicBezTo>
                    <a:cubicBezTo>
                      <a:pt x="785" y="72"/>
                      <a:pt x="785" y="72"/>
                      <a:pt x="785" y="72"/>
                    </a:cubicBezTo>
                    <a:cubicBezTo>
                      <a:pt x="784" y="72"/>
                      <a:pt x="784" y="72"/>
                      <a:pt x="784" y="72"/>
                    </a:cubicBezTo>
                    <a:cubicBezTo>
                      <a:pt x="783" y="72"/>
                      <a:pt x="783" y="72"/>
                      <a:pt x="783" y="72"/>
                    </a:cubicBezTo>
                    <a:cubicBezTo>
                      <a:pt x="781" y="72"/>
                      <a:pt x="779" y="72"/>
                      <a:pt x="777" y="72"/>
                    </a:cubicBezTo>
                    <a:cubicBezTo>
                      <a:pt x="776" y="71"/>
                      <a:pt x="774" y="71"/>
                      <a:pt x="772" y="72"/>
                    </a:cubicBezTo>
                    <a:cubicBezTo>
                      <a:pt x="771" y="72"/>
                      <a:pt x="771" y="72"/>
                      <a:pt x="770" y="72"/>
                    </a:cubicBezTo>
                    <a:cubicBezTo>
                      <a:pt x="769" y="72"/>
                      <a:pt x="769" y="72"/>
                      <a:pt x="768" y="72"/>
                    </a:cubicBezTo>
                    <a:cubicBezTo>
                      <a:pt x="768" y="72"/>
                      <a:pt x="768" y="72"/>
                      <a:pt x="767" y="72"/>
                    </a:cubicBezTo>
                    <a:cubicBezTo>
                      <a:pt x="765" y="72"/>
                      <a:pt x="765" y="71"/>
                      <a:pt x="766" y="71"/>
                    </a:cubicBezTo>
                    <a:cubicBezTo>
                      <a:pt x="766" y="70"/>
                      <a:pt x="767" y="70"/>
                      <a:pt x="767" y="70"/>
                    </a:cubicBezTo>
                    <a:cubicBezTo>
                      <a:pt x="768" y="70"/>
                      <a:pt x="768" y="70"/>
                      <a:pt x="768" y="70"/>
                    </a:cubicBezTo>
                    <a:cubicBezTo>
                      <a:pt x="769" y="70"/>
                      <a:pt x="769" y="70"/>
                      <a:pt x="769" y="70"/>
                    </a:cubicBezTo>
                    <a:cubicBezTo>
                      <a:pt x="769" y="69"/>
                      <a:pt x="769" y="69"/>
                      <a:pt x="768" y="69"/>
                    </a:cubicBezTo>
                    <a:cubicBezTo>
                      <a:pt x="767" y="68"/>
                      <a:pt x="766" y="68"/>
                      <a:pt x="764" y="68"/>
                    </a:cubicBezTo>
                    <a:cubicBezTo>
                      <a:pt x="761" y="68"/>
                      <a:pt x="758" y="69"/>
                      <a:pt x="758" y="70"/>
                    </a:cubicBezTo>
                    <a:cubicBezTo>
                      <a:pt x="751" y="66"/>
                      <a:pt x="746" y="65"/>
                      <a:pt x="740" y="65"/>
                    </a:cubicBezTo>
                    <a:cubicBezTo>
                      <a:pt x="737" y="64"/>
                      <a:pt x="734" y="64"/>
                      <a:pt x="731" y="64"/>
                    </a:cubicBezTo>
                    <a:cubicBezTo>
                      <a:pt x="730" y="63"/>
                      <a:pt x="730" y="63"/>
                      <a:pt x="729" y="63"/>
                    </a:cubicBezTo>
                    <a:cubicBezTo>
                      <a:pt x="728" y="63"/>
                      <a:pt x="727" y="63"/>
                      <a:pt x="727" y="63"/>
                    </a:cubicBezTo>
                    <a:cubicBezTo>
                      <a:pt x="725" y="62"/>
                      <a:pt x="724" y="62"/>
                      <a:pt x="722" y="61"/>
                    </a:cubicBezTo>
                    <a:cubicBezTo>
                      <a:pt x="721" y="66"/>
                      <a:pt x="716" y="65"/>
                      <a:pt x="712" y="65"/>
                    </a:cubicBezTo>
                    <a:cubicBezTo>
                      <a:pt x="707" y="64"/>
                      <a:pt x="703" y="63"/>
                      <a:pt x="703" y="66"/>
                    </a:cubicBezTo>
                    <a:cubicBezTo>
                      <a:pt x="696" y="67"/>
                      <a:pt x="704" y="60"/>
                      <a:pt x="701" y="61"/>
                    </a:cubicBezTo>
                    <a:cubicBezTo>
                      <a:pt x="696" y="60"/>
                      <a:pt x="680" y="59"/>
                      <a:pt x="675" y="58"/>
                    </a:cubicBezTo>
                    <a:cubicBezTo>
                      <a:pt x="675" y="56"/>
                      <a:pt x="675" y="55"/>
                      <a:pt x="675" y="53"/>
                    </a:cubicBezTo>
                    <a:cubicBezTo>
                      <a:pt x="669" y="53"/>
                      <a:pt x="676" y="55"/>
                      <a:pt x="672" y="57"/>
                    </a:cubicBezTo>
                    <a:cubicBezTo>
                      <a:pt x="671" y="56"/>
                      <a:pt x="670" y="55"/>
                      <a:pt x="668" y="55"/>
                    </a:cubicBezTo>
                    <a:cubicBezTo>
                      <a:pt x="667" y="55"/>
                      <a:pt x="666" y="56"/>
                      <a:pt x="664" y="56"/>
                    </a:cubicBezTo>
                    <a:cubicBezTo>
                      <a:pt x="661" y="57"/>
                      <a:pt x="658" y="57"/>
                      <a:pt x="657" y="53"/>
                    </a:cubicBezTo>
                    <a:cubicBezTo>
                      <a:pt x="653" y="54"/>
                      <a:pt x="653" y="55"/>
                      <a:pt x="655" y="57"/>
                    </a:cubicBezTo>
                    <a:cubicBezTo>
                      <a:pt x="653" y="56"/>
                      <a:pt x="645" y="53"/>
                      <a:pt x="649" y="50"/>
                    </a:cubicBezTo>
                    <a:cubicBezTo>
                      <a:pt x="649" y="47"/>
                      <a:pt x="642" y="51"/>
                      <a:pt x="644" y="46"/>
                    </a:cubicBezTo>
                    <a:cubicBezTo>
                      <a:pt x="641" y="47"/>
                      <a:pt x="644" y="49"/>
                      <a:pt x="644" y="50"/>
                    </a:cubicBezTo>
                    <a:cubicBezTo>
                      <a:pt x="639" y="49"/>
                      <a:pt x="632" y="49"/>
                      <a:pt x="626" y="50"/>
                    </a:cubicBezTo>
                    <a:cubicBezTo>
                      <a:pt x="619" y="50"/>
                      <a:pt x="613" y="51"/>
                      <a:pt x="607" y="50"/>
                    </a:cubicBezTo>
                    <a:cubicBezTo>
                      <a:pt x="609" y="52"/>
                      <a:pt x="609" y="53"/>
                      <a:pt x="606" y="54"/>
                    </a:cubicBezTo>
                    <a:cubicBezTo>
                      <a:pt x="606" y="51"/>
                      <a:pt x="596" y="50"/>
                      <a:pt x="600" y="46"/>
                    </a:cubicBezTo>
                    <a:cubicBezTo>
                      <a:pt x="598" y="45"/>
                      <a:pt x="593" y="44"/>
                      <a:pt x="591" y="46"/>
                    </a:cubicBezTo>
                    <a:cubicBezTo>
                      <a:pt x="589" y="45"/>
                      <a:pt x="590" y="43"/>
                      <a:pt x="589" y="38"/>
                    </a:cubicBezTo>
                    <a:cubicBezTo>
                      <a:pt x="597" y="38"/>
                      <a:pt x="609" y="38"/>
                      <a:pt x="607" y="44"/>
                    </a:cubicBezTo>
                    <a:cubicBezTo>
                      <a:pt x="610" y="44"/>
                      <a:pt x="607" y="40"/>
                      <a:pt x="611" y="40"/>
                    </a:cubicBezTo>
                    <a:cubicBezTo>
                      <a:pt x="618" y="42"/>
                      <a:pt x="624" y="46"/>
                      <a:pt x="640" y="46"/>
                    </a:cubicBezTo>
                    <a:cubicBezTo>
                      <a:pt x="639" y="43"/>
                      <a:pt x="631" y="47"/>
                      <a:pt x="632" y="43"/>
                    </a:cubicBezTo>
                    <a:cubicBezTo>
                      <a:pt x="635" y="42"/>
                      <a:pt x="649" y="43"/>
                      <a:pt x="652" y="48"/>
                    </a:cubicBezTo>
                    <a:cubicBezTo>
                      <a:pt x="653" y="46"/>
                      <a:pt x="653" y="44"/>
                      <a:pt x="657" y="42"/>
                    </a:cubicBezTo>
                    <a:cubicBezTo>
                      <a:pt x="660" y="44"/>
                      <a:pt x="665" y="43"/>
                      <a:pt x="670" y="43"/>
                    </a:cubicBezTo>
                    <a:cubicBezTo>
                      <a:pt x="674" y="43"/>
                      <a:pt x="679" y="43"/>
                      <a:pt x="681" y="48"/>
                    </a:cubicBezTo>
                    <a:cubicBezTo>
                      <a:pt x="684" y="47"/>
                      <a:pt x="685" y="45"/>
                      <a:pt x="689" y="45"/>
                    </a:cubicBezTo>
                    <a:cubicBezTo>
                      <a:pt x="693" y="46"/>
                      <a:pt x="688" y="49"/>
                      <a:pt x="684" y="48"/>
                    </a:cubicBezTo>
                    <a:cubicBezTo>
                      <a:pt x="689" y="51"/>
                      <a:pt x="695" y="49"/>
                      <a:pt x="700" y="48"/>
                    </a:cubicBezTo>
                    <a:cubicBezTo>
                      <a:pt x="706" y="46"/>
                      <a:pt x="711" y="44"/>
                      <a:pt x="714" y="47"/>
                    </a:cubicBezTo>
                    <a:cubicBezTo>
                      <a:pt x="719" y="47"/>
                      <a:pt x="713" y="44"/>
                      <a:pt x="714" y="42"/>
                    </a:cubicBezTo>
                    <a:cubicBezTo>
                      <a:pt x="721" y="45"/>
                      <a:pt x="723" y="44"/>
                      <a:pt x="731" y="46"/>
                    </a:cubicBezTo>
                    <a:cubicBezTo>
                      <a:pt x="725" y="48"/>
                      <a:pt x="722" y="47"/>
                      <a:pt x="714" y="48"/>
                    </a:cubicBezTo>
                    <a:cubicBezTo>
                      <a:pt x="717" y="51"/>
                      <a:pt x="722" y="50"/>
                      <a:pt x="726" y="50"/>
                    </a:cubicBezTo>
                    <a:cubicBezTo>
                      <a:pt x="727" y="50"/>
                      <a:pt x="728" y="50"/>
                      <a:pt x="729" y="50"/>
                    </a:cubicBezTo>
                    <a:cubicBezTo>
                      <a:pt x="731" y="50"/>
                      <a:pt x="732" y="50"/>
                      <a:pt x="733" y="50"/>
                    </a:cubicBezTo>
                    <a:cubicBezTo>
                      <a:pt x="735" y="50"/>
                      <a:pt x="738" y="51"/>
                      <a:pt x="740" y="52"/>
                    </a:cubicBezTo>
                    <a:cubicBezTo>
                      <a:pt x="739" y="51"/>
                      <a:pt x="738" y="49"/>
                      <a:pt x="735" y="49"/>
                    </a:cubicBezTo>
                    <a:cubicBezTo>
                      <a:pt x="747" y="48"/>
                      <a:pt x="741" y="53"/>
                      <a:pt x="751" y="46"/>
                    </a:cubicBezTo>
                    <a:cubicBezTo>
                      <a:pt x="757" y="45"/>
                      <a:pt x="756" y="49"/>
                      <a:pt x="760" y="50"/>
                    </a:cubicBezTo>
                    <a:cubicBezTo>
                      <a:pt x="757" y="53"/>
                      <a:pt x="752" y="48"/>
                      <a:pt x="748" y="48"/>
                    </a:cubicBezTo>
                    <a:cubicBezTo>
                      <a:pt x="751" y="50"/>
                      <a:pt x="753" y="53"/>
                      <a:pt x="755" y="56"/>
                    </a:cubicBezTo>
                    <a:cubicBezTo>
                      <a:pt x="757" y="54"/>
                      <a:pt x="760" y="52"/>
                      <a:pt x="763" y="52"/>
                    </a:cubicBezTo>
                    <a:cubicBezTo>
                      <a:pt x="765" y="51"/>
                      <a:pt x="767" y="51"/>
                      <a:pt x="769" y="51"/>
                    </a:cubicBezTo>
                    <a:cubicBezTo>
                      <a:pt x="769" y="51"/>
                      <a:pt x="770" y="51"/>
                      <a:pt x="770" y="51"/>
                    </a:cubicBezTo>
                    <a:cubicBezTo>
                      <a:pt x="771" y="51"/>
                      <a:pt x="771" y="51"/>
                      <a:pt x="771" y="51"/>
                    </a:cubicBezTo>
                    <a:cubicBezTo>
                      <a:pt x="771" y="51"/>
                      <a:pt x="772" y="51"/>
                      <a:pt x="772" y="51"/>
                    </a:cubicBezTo>
                    <a:cubicBezTo>
                      <a:pt x="772" y="51"/>
                      <a:pt x="772" y="51"/>
                      <a:pt x="773" y="51"/>
                    </a:cubicBezTo>
                    <a:cubicBezTo>
                      <a:pt x="774" y="51"/>
                      <a:pt x="773" y="54"/>
                      <a:pt x="773" y="56"/>
                    </a:cubicBezTo>
                    <a:cubicBezTo>
                      <a:pt x="774" y="57"/>
                      <a:pt x="775" y="54"/>
                      <a:pt x="775" y="52"/>
                    </a:cubicBezTo>
                    <a:cubicBezTo>
                      <a:pt x="778" y="55"/>
                      <a:pt x="780" y="56"/>
                      <a:pt x="783" y="57"/>
                    </a:cubicBezTo>
                    <a:cubicBezTo>
                      <a:pt x="784" y="58"/>
                      <a:pt x="785" y="58"/>
                      <a:pt x="785" y="58"/>
                    </a:cubicBezTo>
                    <a:cubicBezTo>
                      <a:pt x="787" y="58"/>
                      <a:pt x="787" y="58"/>
                      <a:pt x="787" y="58"/>
                    </a:cubicBezTo>
                    <a:cubicBezTo>
                      <a:pt x="787" y="59"/>
                      <a:pt x="787" y="59"/>
                      <a:pt x="787" y="59"/>
                    </a:cubicBezTo>
                    <a:cubicBezTo>
                      <a:pt x="787" y="59"/>
                      <a:pt x="787" y="59"/>
                      <a:pt x="787" y="59"/>
                    </a:cubicBezTo>
                    <a:cubicBezTo>
                      <a:pt x="788" y="59"/>
                      <a:pt x="788" y="59"/>
                      <a:pt x="788" y="59"/>
                    </a:cubicBezTo>
                    <a:cubicBezTo>
                      <a:pt x="788" y="59"/>
                      <a:pt x="788" y="59"/>
                      <a:pt x="788" y="59"/>
                    </a:cubicBezTo>
                    <a:cubicBezTo>
                      <a:pt x="788" y="59"/>
                      <a:pt x="788" y="59"/>
                      <a:pt x="788" y="59"/>
                    </a:cubicBezTo>
                    <a:cubicBezTo>
                      <a:pt x="795" y="60"/>
                      <a:pt x="795" y="60"/>
                      <a:pt x="795" y="60"/>
                    </a:cubicBezTo>
                    <a:cubicBezTo>
                      <a:pt x="795" y="60"/>
                      <a:pt x="795" y="60"/>
                      <a:pt x="795" y="60"/>
                    </a:cubicBezTo>
                    <a:cubicBezTo>
                      <a:pt x="798" y="61"/>
                      <a:pt x="801" y="61"/>
                      <a:pt x="804" y="62"/>
                    </a:cubicBezTo>
                    <a:cubicBezTo>
                      <a:pt x="809" y="63"/>
                      <a:pt x="815" y="65"/>
                      <a:pt x="821" y="66"/>
                    </a:cubicBezTo>
                    <a:cubicBezTo>
                      <a:pt x="827" y="68"/>
                      <a:pt x="833" y="69"/>
                      <a:pt x="839" y="72"/>
                    </a:cubicBezTo>
                    <a:cubicBezTo>
                      <a:pt x="843" y="73"/>
                      <a:pt x="846" y="75"/>
                      <a:pt x="850" y="76"/>
                    </a:cubicBezTo>
                    <a:cubicBezTo>
                      <a:pt x="852" y="77"/>
                      <a:pt x="854" y="78"/>
                      <a:pt x="856" y="79"/>
                    </a:cubicBezTo>
                    <a:cubicBezTo>
                      <a:pt x="858" y="79"/>
                      <a:pt x="859" y="80"/>
                      <a:pt x="861" y="81"/>
                    </a:cubicBezTo>
                    <a:cubicBezTo>
                      <a:pt x="868" y="84"/>
                      <a:pt x="875" y="87"/>
                      <a:pt x="881" y="88"/>
                    </a:cubicBezTo>
                    <a:cubicBezTo>
                      <a:pt x="885" y="89"/>
                      <a:pt x="890" y="93"/>
                      <a:pt x="896" y="96"/>
                    </a:cubicBezTo>
                    <a:cubicBezTo>
                      <a:pt x="901" y="99"/>
                      <a:pt x="906" y="102"/>
                      <a:pt x="909" y="100"/>
                    </a:cubicBezTo>
                    <a:cubicBezTo>
                      <a:pt x="916" y="102"/>
                      <a:pt x="922" y="105"/>
                      <a:pt x="928" y="107"/>
                    </a:cubicBezTo>
                    <a:cubicBezTo>
                      <a:pt x="934" y="110"/>
                      <a:pt x="940" y="113"/>
                      <a:pt x="945" y="116"/>
                    </a:cubicBezTo>
                    <a:cubicBezTo>
                      <a:pt x="950" y="119"/>
                      <a:pt x="956" y="122"/>
                      <a:pt x="961" y="125"/>
                    </a:cubicBezTo>
                    <a:cubicBezTo>
                      <a:pt x="966" y="128"/>
                      <a:pt x="971" y="130"/>
                      <a:pt x="976" y="133"/>
                    </a:cubicBezTo>
                    <a:cubicBezTo>
                      <a:pt x="977" y="132"/>
                      <a:pt x="975" y="130"/>
                      <a:pt x="976" y="128"/>
                    </a:cubicBezTo>
                    <a:cubicBezTo>
                      <a:pt x="977" y="126"/>
                      <a:pt x="981" y="131"/>
                      <a:pt x="983" y="131"/>
                    </a:cubicBezTo>
                    <a:cubicBezTo>
                      <a:pt x="982" y="136"/>
                      <a:pt x="978" y="129"/>
                      <a:pt x="978" y="134"/>
                    </a:cubicBezTo>
                    <a:cubicBezTo>
                      <a:pt x="982" y="138"/>
                      <a:pt x="989" y="142"/>
                      <a:pt x="997" y="147"/>
                    </a:cubicBezTo>
                    <a:cubicBezTo>
                      <a:pt x="1005" y="152"/>
                      <a:pt x="1012" y="156"/>
                      <a:pt x="1017" y="161"/>
                    </a:cubicBezTo>
                    <a:cubicBezTo>
                      <a:pt x="1018" y="159"/>
                      <a:pt x="1013" y="157"/>
                      <a:pt x="1016" y="155"/>
                    </a:cubicBezTo>
                    <a:cubicBezTo>
                      <a:pt x="1022" y="158"/>
                      <a:pt x="1015" y="165"/>
                      <a:pt x="1023" y="165"/>
                    </a:cubicBezTo>
                    <a:cubicBezTo>
                      <a:pt x="1024" y="163"/>
                      <a:pt x="1023" y="161"/>
                      <a:pt x="1020" y="159"/>
                    </a:cubicBezTo>
                    <a:cubicBezTo>
                      <a:pt x="1027" y="158"/>
                      <a:pt x="1031" y="171"/>
                      <a:pt x="1035" y="170"/>
                    </a:cubicBezTo>
                    <a:cubicBezTo>
                      <a:pt x="1034" y="172"/>
                      <a:pt x="1033" y="172"/>
                      <a:pt x="1032" y="171"/>
                    </a:cubicBezTo>
                    <a:cubicBezTo>
                      <a:pt x="1034" y="173"/>
                      <a:pt x="1037" y="174"/>
                      <a:pt x="1040" y="176"/>
                    </a:cubicBezTo>
                    <a:cubicBezTo>
                      <a:pt x="1043" y="178"/>
                      <a:pt x="1046" y="180"/>
                      <a:pt x="1049" y="183"/>
                    </a:cubicBezTo>
                    <a:cubicBezTo>
                      <a:pt x="1056" y="187"/>
                      <a:pt x="1060" y="192"/>
                      <a:pt x="1059" y="196"/>
                    </a:cubicBezTo>
                    <a:cubicBezTo>
                      <a:pt x="1061" y="198"/>
                      <a:pt x="1063" y="195"/>
                      <a:pt x="1066" y="198"/>
                    </a:cubicBezTo>
                    <a:cubicBezTo>
                      <a:pt x="1068" y="201"/>
                      <a:pt x="1065" y="203"/>
                      <a:pt x="1063" y="206"/>
                    </a:cubicBezTo>
                    <a:cubicBezTo>
                      <a:pt x="1065" y="196"/>
                      <a:pt x="1085" y="219"/>
                      <a:pt x="1091" y="224"/>
                    </a:cubicBezTo>
                    <a:cubicBezTo>
                      <a:pt x="1094" y="218"/>
                      <a:pt x="1079" y="211"/>
                      <a:pt x="1082" y="205"/>
                    </a:cubicBezTo>
                    <a:cubicBezTo>
                      <a:pt x="1084" y="208"/>
                      <a:pt x="1087" y="210"/>
                      <a:pt x="1089" y="213"/>
                    </a:cubicBezTo>
                    <a:cubicBezTo>
                      <a:pt x="1092" y="216"/>
                      <a:pt x="1095" y="218"/>
                      <a:pt x="1097" y="221"/>
                    </a:cubicBezTo>
                    <a:cubicBezTo>
                      <a:pt x="1101" y="227"/>
                      <a:pt x="1105" y="232"/>
                      <a:pt x="1106" y="237"/>
                    </a:cubicBezTo>
                    <a:cubicBezTo>
                      <a:pt x="1113" y="240"/>
                      <a:pt x="1118" y="245"/>
                      <a:pt x="1124" y="250"/>
                    </a:cubicBezTo>
                    <a:cubicBezTo>
                      <a:pt x="1129" y="256"/>
                      <a:pt x="1134" y="262"/>
                      <a:pt x="1138" y="269"/>
                    </a:cubicBezTo>
                    <a:cubicBezTo>
                      <a:pt x="1143" y="275"/>
                      <a:pt x="1147" y="282"/>
                      <a:pt x="1152" y="288"/>
                    </a:cubicBezTo>
                    <a:cubicBezTo>
                      <a:pt x="1157" y="294"/>
                      <a:pt x="1162" y="300"/>
                      <a:pt x="1168" y="304"/>
                    </a:cubicBezTo>
                    <a:cubicBezTo>
                      <a:pt x="1170" y="310"/>
                      <a:pt x="1171" y="317"/>
                      <a:pt x="1176" y="321"/>
                    </a:cubicBezTo>
                    <a:cubicBezTo>
                      <a:pt x="1176" y="319"/>
                      <a:pt x="1177" y="318"/>
                      <a:pt x="1178" y="317"/>
                    </a:cubicBezTo>
                    <a:cubicBezTo>
                      <a:pt x="1184" y="324"/>
                      <a:pt x="1186" y="331"/>
                      <a:pt x="1188" y="337"/>
                    </a:cubicBezTo>
                    <a:cubicBezTo>
                      <a:pt x="1190" y="343"/>
                      <a:pt x="1193" y="348"/>
                      <a:pt x="1201" y="352"/>
                    </a:cubicBezTo>
                    <a:cubicBezTo>
                      <a:pt x="1202" y="348"/>
                      <a:pt x="1194" y="349"/>
                      <a:pt x="1193" y="342"/>
                    </a:cubicBezTo>
                    <a:cubicBezTo>
                      <a:pt x="1201" y="342"/>
                      <a:pt x="1207" y="351"/>
                      <a:pt x="1212" y="358"/>
                    </a:cubicBezTo>
                    <a:cubicBezTo>
                      <a:pt x="1214" y="356"/>
                      <a:pt x="1213" y="354"/>
                      <a:pt x="1213" y="351"/>
                    </a:cubicBezTo>
                    <a:cubicBezTo>
                      <a:pt x="1212" y="349"/>
                      <a:pt x="1212" y="346"/>
                      <a:pt x="1215" y="345"/>
                    </a:cubicBezTo>
                    <a:cubicBezTo>
                      <a:pt x="1209" y="342"/>
                      <a:pt x="1206" y="338"/>
                      <a:pt x="1203" y="334"/>
                    </a:cubicBezTo>
                    <a:cubicBezTo>
                      <a:pt x="1202" y="331"/>
                      <a:pt x="1201" y="329"/>
                      <a:pt x="1200" y="326"/>
                    </a:cubicBezTo>
                    <a:cubicBezTo>
                      <a:pt x="1198" y="324"/>
                      <a:pt x="1197" y="321"/>
                      <a:pt x="1195" y="317"/>
                    </a:cubicBezTo>
                    <a:cubicBezTo>
                      <a:pt x="1193" y="319"/>
                      <a:pt x="1197" y="322"/>
                      <a:pt x="1194" y="323"/>
                    </a:cubicBezTo>
                    <a:cubicBezTo>
                      <a:pt x="1190" y="312"/>
                      <a:pt x="1186" y="309"/>
                      <a:pt x="1183" y="299"/>
                    </a:cubicBezTo>
                    <a:cubicBezTo>
                      <a:pt x="1178" y="296"/>
                      <a:pt x="1175" y="292"/>
                      <a:pt x="1171" y="287"/>
                    </a:cubicBezTo>
                    <a:cubicBezTo>
                      <a:pt x="1169" y="284"/>
                      <a:pt x="1167" y="281"/>
                      <a:pt x="1165" y="278"/>
                    </a:cubicBezTo>
                    <a:cubicBezTo>
                      <a:pt x="1162" y="275"/>
                      <a:pt x="1160" y="271"/>
                      <a:pt x="1157" y="268"/>
                    </a:cubicBezTo>
                    <a:cubicBezTo>
                      <a:pt x="1155" y="263"/>
                      <a:pt x="1163" y="265"/>
                      <a:pt x="1158" y="259"/>
                    </a:cubicBezTo>
                    <a:cubicBezTo>
                      <a:pt x="1152" y="264"/>
                      <a:pt x="1148" y="259"/>
                      <a:pt x="1144" y="252"/>
                    </a:cubicBezTo>
                    <a:cubicBezTo>
                      <a:pt x="1140" y="246"/>
                      <a:pt x="1135" y="238"/>
                      <a:pt x="1128" y="237"/>
                    </a:cubicBezTo>
                    <a:cubicBezTo>
                      <a:pt x="1127" y="236"/>
                      <a:pt x="1127" y="234"/>
                      <a:pt x="1129" y="232"/>
                    </a:cubicBezTo>
                    <a:cubicBezTo>
                      <a:pt x="1125" y="230"/>
                      <a:pt x="1122" y="227"/>
                      <a:pt x="1119" y="224"/>
                    </a:cubicBezTo>
                    <a:cubicBezTo>
                      <a:pt x="1115" y="222"/>
                      <a:pt x="1113" y="219"/>
                      <a:pt x="1110" y="216"/>
                    </a:cubicBezTo>
                    <a:cubicBezTo>
                      <a:pt x="1107" y="214"/>
                      <a:pt x="1104" y="211"/>
                      <a:pt x="1102" y="209"/>
                    </a:cubicBezTo>
                    <a:cubicBezTo>
                      <a:pt x="1099" y="206"/>
                      <a:pt x="1097" y="204"/>
                      <a:pt x="1094" y="201"/>
                    </a:cubicBezTo>
                    <a:cubicBezTo>
                      <a:pt x="1090" y="196"/>
                      <a:pt x="1085" y="191"/>
                      <a:pt x="1080" y="186"/>
                    </a:cubicBezTo>
                    <a:cubicBezTo>
                      <a:pt x="1075" y="182"/>
                      <a:pt x="1070" y="177"/>
                      <a:pt x="1064" y="173"/>
                    </a:cubicBezTo>
                    <a:cubicBezTo>
                      <a:pt x="1064" y="175"/>
                      <a:pt x="1064" y="177"/>
                      <a:pt x="1063" y="179"/>
                    </a:cubicBezTo>
                    <a:cubicBezTo>
                      <a:pt x="1060" y="173"/>
                      <a:pt x="1057" y="166"/>
                      <a:pt x="1054" y="160"/>
                    </a:cubicBezTo>
                    <a:cubicBezTo>
                      <a:pt x="1052" y="163"/>
                      <a:pt x="1037" y="153"/>
                      <a:pt x="1041" y="146"/>
                    </a:cubicBezTo>
                    <a:cubicBezTo>
                      <a:pt x="1034" y="148"/>
                      <a:pt x="1015" y="138"/>
                      <a:pt x="1015" y="130"/>
                    </a:cubicBezTo>
                    <a:cubicBezTo>
                      <a:pt x="1011" y="133"/>
                      <a:pt x="1007" y="131"/>
                      <a:pt x="1003" y="129"/>
                    </a:cubicBezTo>
                    <a:cubicBezTo>
                      <a:pt x="1000" y="126"/>
                      <a:pt x="996" y="123"/>
                      <a:pt x="992" y="122"/>
                    </a:cubicBezTo>
                    <a:cubicBezTo>
                      <a:pt x="989" y="120"/>
                      <a:pt x="995" y="122"/>
                      <a:pt x="993" y="118"/>
                    </a:cubicBezTo>
                    <a:cubicBezTo>
                      <a:pt x="987" y="117"/>
                      <a:pt x="982" y="116"/>
                      <a:pt x="982" y="111"/>
                    </a:cubicBezTo>
                    <a:cubicBezTo>
                      <a:pt x="978" y="114"/>
                      <a:pt x="974" y="105"/>
                      <a:pt x="969" y="111"/>
                    </a:cubicBezTo>
                    <a:cubicBezTo>
                      <a:pt x="969" y="108"/>
                      <a:pt x="967" y="106"/>
                      <a:pt x="965" y="110"/>
                    </a:cubicBezTo>
                    <a:cubicBezTo>
                      <a:pt x="964" y="104"/>
                      <a:pt x="955" y="106"/>
                      <a:pt x="957" y="101"/>
                    </a:cubicBezTo>
                    <a:cubicBezTo>
                      <a:pt x="954" y="102"/>
                      <a:pt x="952" y="102"/>
                      <a:pt x="949" y="102"/>
                    </a:cubicBezTo>
                    <a:cubicBezTo>
                      <a:pt x="947" y="101"/>
                      <a:pt x="944" y="99"/>
                      <a:pt x="942" y="98"/>
                    </a:cubicBezTo>
                    <a:cubicBezTo>
                      <a:pt x="937" y="95"/>
                      <a:pt x="933" y="91"/>
                      <a:pt x="930" y="91"/>
                    </a:cubicBezTo>
                    <a:cubicBezTo>
                      <a:pt x="928" y="88"/>
                      <a:pt x="929" y="84"/>
                      <a:pt x="924" y="81"/>
                    </a:cubicBezTo>
                    <a:cubicBezTo>
                      <a:pt x="911" y="83"/>
                      <a:pt x="910" y="78"/>
                      <a:pt x="896" y="68"/>
                    </a:cubicBezTo>
                    <a:cubicBezTo>
                      <a:pt x="891" y="68"/>
                      <a:pt x="902" y="71"/>
                      <a:pt x="899" y="74"/>
                    </a:cubicBezTo>
                    <a:cubicBezTo>
                      <a:pt x="897" y="73"/>
                      <a:pt x="895" y="72"/>
                      <a:pt x="893" y="71"/>
                    </a:cubicBezTo>
                    <a:cubicBezTo>
                      <a:pt x="891" y="70"/>
                      <a:pt x="889" y="69"/>
                      <a:pt x="887" y="68"/>
                    </a:cubicBezTo>
                    <a:cubicBezTo>
                      <a:pt x="883" y="67"/>
                      <a:pt x="878" y="65"/>
                      <a:pt x="874" y="63"/>
                    </a:cubicBezTo>
                    <a:cubicBezTo>
                      <a:pt x="869" y="62"/>
                      <a:pt x="865" y="60"/>
                      <a:pt x="861" y="59"/>
                    </a:cubicBezTo>
                    <a:cubicBezTo>
                      <a:pt x="856" y="57"/>
                      <a:pt x="852" y="55"/>
                      <a:pt x="847" y="54"/>
                    </a:cubicBezTo>
                    <a:cubicBezTo>
                      <a:pt x="843" y="52"/>
                      <a:pt x="838" y="50"/>
                      <a:pt x="834" y="49"/>
                    </a:cubicBezTo>
                    <a:cubicBezTo>
                      <a:pt x="829" y="47"/>
                      <a:pt x="825" y="45"/>
                      <a:pt x="821" y="43"/>
                    </a:cubicBezTo>
                    <a:cubicBezTo>
                      <a:pt x="817" y="41"/>
                      <a:pt x="813" y="39"/>
                      <a:pt x="808" y="36"/>
                    </a:cubicBezTo>
                    <a:cubicBezTo>
                      <a:pt x="806" y="35"/>
                      <a:pt x="804" y="34"/>
                      <a:pt x="803" y="32"/>
                    </a:cubicBezTo>
                    <a:cubicBezTo>
                      <a:pt x="801" y="31"/>
                      <a:pt x="801" y="31"/>
                      <a:pt x="801" y="31"/>
                    </a:cubicBezTo>
                    <a:cubicBezTo>
                      <a:pt x="801" y="31"/>
                      <a:pt x="801" y="31"/>
                      <a:pt x="801" y="31"/>
                    </a:cubicBezTo>
                    <a:cubicBezTo>
                      <a:pt x="801" y="31"/>
                      <a:pt x="801" y="31"/>
                      <a:pt x="801" y="31"/>
                    </a:cubicBezTo>
                    <a:cubicBezTo>
                      <a:pt x="797" y="30"/>
                      <a:pt x="809" y="32"/>
                      <a:pt x="793" y="29"/>
                    </a:cubicBezTo>
                    <a:cubicBezTo>
                      <a:pt x="793" y="29"/>
                      <a:pt x="793" y="29"/>
                      <a:pt x="793" y="29"/>
                    </a:cubicBezTo>
                    <a:cubicBezTo>
                      <a:pt x="793" y="29"/>
                      <a:pt x="793" y="29"/>
                      <a:pt x="793" y="29"/>
                    </a:cubicBezTo>
                    <a:cubicBezTo>
                      <a:pt x="793" y="29"/>
                      <a:pt x="793" y="29"/>
                      <a:pt x="793" y="29"/>
                    </a:cubicBezTo>
                    <a:cubicBezTo>
                      <a:pt x="792" y="29"/>
                      <a:pt x="792" y="29"/>
                      <a:pt x="792" y="29"/>
                    </a:cubicBezTo>
                    <a:cubicBezTo>
                      <a:pt x="792" y="28"/>
                      <a:pt x="791" y="28"/>
                      <a:pt x="791" y="27"/>
                    </a:cubicBezTo>
                    <a:cubicBezTo>
                      <a:pt x="792" y="24"/>
                      <a:pt x="792" y="24"/>
                      <a:pt x="793" y="24"/>
                    </a:cubicBezTo>
                    <a:cubicBezTo>
                      <a:pt x="794" y="24"/>
                      <a:pt x="794" y="24"/>
                      <a:pt x="794" y="24"/>
                    </a:cubicBezTo>
                    <a:cubicBezTo>
                      <a:pt x="794" y="24"/>
                      <a:pt x="794" y="24"/>
                      <a:pt x="794" y="24"/>
                    </a:cubicBezTo>
                    <a:cubicBezTo>
                      <a:pt x="796" y="25"/>
                      <a:pt x="799" y="25"/>
                      <a:pt x="802" y="26"/>
                    </a:cubicBezTo>
                    <a:cubicBezTo>
                      <a:pt x="802" y="26"/>
                      <a:pt x="802" y="26"/>
                      <a:pt x="802" y="26"/>
                    </a:cubicBezTo>
                    <a:cubicBezTo>
                      <a:pt x="802" y="26"/>
                      <a:pt x="802" y="26"/>
                      <a:pt x="802" y="26"/>
                    </a:cubicBezTo>
                    <a:cubicBezTo>
                      <a:pt x="802" y="26"/>
                      <a:pt x="803" y="26"/>
                      <a:pt x="803" y="26"/>
                    </a:cubicBezTo>
                    <a:cubicBezTo>
                      <a:pt x="804" y="26"/>
                      <a:pt x="804" y="25"/>
                      <a:pt x="804" y="24"/>
                    </a:cubicBezTo>
                    <a:cubicBezTo>
                      <a:pt x="804" y="24"/>
                      <a:pt x="803" y="24"/>
                      <a:pt x="803" y="23"/>
                    </a:cubicBezTo>
                    <a:cubicBezTo>
                      <a:pt x="803" y="23"/>
                      <a:pt x="803" y="23"/>
                      <a:pt x="802" y="23"/>
                    </a:cubicBezTo>
                    <a:cubicBezTo>
                      <a:pt x="802" y="23"/>
                      <a:pt x="802" y="23"/>
                      <a:pt x="802" y="23"/>
                    </a:cubicBezTo>
                    <a:cubicBezTo>
                      <a:pt x="802" y="23"/>
                      <a:pt x="802" y="23"/>
                      <a:pt x="802" y="23"/>
                    </a:cubicBezTo>
                    <a:cubicBezTo>
                      <a:pt x="802" y="23"/>
                      <a:pt x="802" y="23"/>
                      <a:pt x="802" y="23"/>
                    </a:cubicBezTo>
                    <a:cubicBezTo>
                      <a:pt x="799" y="22"/>
                      <a:pt x="811" y="25"/>
                      <a:pt x="794" y="22"/>
                    </a:cubicBezTo>
                    <a:cubicBezTo>
                      <a:pt x="794" y="22"/>
                      <a:pt x="794" y="22"/>
                      <a:pt x="794" y="22"/>
                    </a:cubicBezTo>
                    <a:cubicBezTo>
                      <a:pt x="794" y="22"/>
                      <a:pt x="794" y="22"/>
                      <a:pt x="794" y="22"/>
                    </a:cubicBezTo>
                    <a:cubicBezTo>
                      <a:pt x="794" y="21"/>
                      <a:pt x="794" y="21"/>
                      <a:pt x="794" y="21"/>
                    </a:cubicBezTo>
                    <a:cubicBezTo>
                      <a:pt x="794" y="21"/>
                      <a:pt x="794" y="21"/>
                      <a:pt x="794" y="21"/>
                    </a:cubicBezTo>
                    <a:cubicBezTo>
                      <a:pt x="794" y="21"/>
                      <a:pt x="793" y="21"/>
                      <a:pt x="793" y="21"/>
                    </a:cubicBezTo>
                    <a:cubicBezTo>
                      <a:pt x="792" y="20"/>
                      <a:pt x="792" y="20"/>
                      <a:pt x="792" y="20"/>
                    </a:cubicBezTo>
                    <a:cubicBezTo>
                      <a:pt x="791" y="19"/>
                      <a:pt x="790" y="19"/>
                      <a:pt x="789" y="17"/>
                    </a:cubicBezTo>
                    <a:cubicBezTo>
                      <a:pt x="788" y="20"/>
                      <a:pt x="790" y="19"/>
                      <a:pt x="789" y="21"/>
                    </a:cubicBezTo>
                    <a:cubicBezTo>
                      <a:pt x="789" y="23"/>
                      <a:pt x="787" y="23"/>
                      <a:pt x="786" y="23"/>
                    </a:cubicBezTo>
                    <a:cubicBezTo>
                      <a:pt x="784" y="22"/>
                      <a:pt x="787" y="21"/>
                      <a:pt x="786" y="19"/>
                    </a:cubicBezTo>
                    <a:cubicBezTo>
                      <a:pt x="784" y="21"/>
                      <a:pt x="782" y="19"/>
                      <a:pt x="782" y="17"/>
                    </a:cubicBezTo>
                    <a:cubicBezTo>
                      <a:pt x="779" y="16"/>
                      <a:pt x="781" y="18"/>
                      <a:pt x="780" y="21"/>
                    </a:cubicBezTo>
                    <a:cubicBezTo>
                      <a:pt x="778" y="20"/>
                      <a:pt x="778" y="17"/>
                      <a:pt x="779" y="14"/>
                    </a:cubicBezTo>
                    <a:cubicBezTo>
                      <a:pt x="779" y="13"/>
                      <a:pt x="778" y="13"/>
                      <a:pt x="778" y="13"/>
                    </a:cubicBezTo>
                    <a:cubicBezTo>
                      <a:pt x="777" y="14"/>
                      <a:pt x="777" y="14"/>
                      <a:pt x="777" y="14"/>
                    </a:cubicBezTo>
                    <a:cubicBezTo>
                      <a:pt x="776" y="15"/>
                      <a:pt x="776" y="16"/>
                      <a:pt x="776" y="17"/>
                    </a:cubicBezTo>
                    <a:cubicBezTo>
                      <a:pt x="770" y="15"/>
                      <a:pt x="763" y="12"/>
                      <a:pt x="756" y="11"/>
                    </a:cubicBezTo>
                    <a:cubicBezTo>
                      <a:pt x="753" y="10"/>
                      <a:pt x="749" y="9"/>
                      <a:pt x="745" y="8"/>
                    </a:cubicBezTo>
                    <a:cubicBezTo>
                      <a:pt x="744" y="8"/>
                      <a:pt x="742" y="8"/>
                      <a:pt x="740" y="7"/>
                    </a:cubicBezTo>
                    <a:cubicBezTo>
                      <a:pt x="737" y="7"/>
                      <a:pt x="737" y="7"/>
                      <a:pt x="737" y="7"/>
                    </a:cubicBezTo>
                    <a:cubicBezTo>
                      <a:pt x="736" y="7"/>
                      <a:pt x="736" y="7"/>
                      <a:pt x="736" y="7"/>
                    </a:cubicBezTo>
                    <a:cubicBezTo>
                      <a:pt x="735" y="7"/>
                      <a:pt x="735" y="7"/>
                      <a:pt x="735" y="7"/>
                    </a:cubicBezTo>
                    <a:cubicBezTo>
                      <a:pt x="723" y="5"/>
                      <a:pt x="711" y="4"/>
                      <a:pt x="700" y="3"/>
                    </a:cubicBezTo>
                    <a:cubicBezTo>
                      <a:pt x="695" y="3"/>
                      <a:pt x="691" y="4"/>
                      <a:pt x="693" y="4"/>
                    </a:cubicBezTo>
                    <a:cubicBezTo>
                      <a:pt x="688" y="3"/>
                      <a:pt x="680" y="2"/>
                      <a:pt x="674" y="2"/>
                    </a:cubicBezTo>
                    <a:cubicBezTo>
                      <a:pt x="668" y="2"/>
                      <a:pt x="662" y="5"/>
                      <a:pt x="661" y="9"/>
                    </a:cubicBezTo>
                    <a:cubicBezTo>
                      <a:pt x="658" y="1"/>
                      <a:pt x="651" y="11"/>
                      <a:pt x="642" y="6"/>
                    </a:cubicBezTo>
                    <a:cubicBezTo>
                      <a:pt x="643" y="11"/>
                      <a:pt x="639" y="13"/>
                      <a:pt x="634" y="13"/>
                    </a:cubicBezTo>
                    <a:cubicBezTo>
                      <a:pt x="628" y="14"/>
                      <a:pt x="622" y="12"/>
                      <a:pt x="619" y="10"/>
                    </a:cubicBezTo>
                    <a:cubicBezTo>
                      <a:pt x="621" y="8"/>
                      <a:pt x="624" y="6"/>
                      <a:pt x="628" y="6"/>
                    </a:cubicBezTo>
                    <a:cubicBezTo>
                      <a:pt x="632" y="5"/>
                      <a:pt x="636" y="6"/>
                      <a:pt x="640" y="6"/>
                    </a:cubicBezTo>
                    <a:cubicBezTo>
                      <a:pt x="635" y="2"/>
                      <a:pt x="627" y="3"/>
                      <a:pt x="619" y="4"/>
                    </a:cubicBezTo>
                    <a:cubicBezTo>
                      <a:pt x="611" y="4"/>
                      <a:pt x="604" y="5"/>
                      <a:pt x="600" y="0"/>
                    </a:cubicBezTo>
                    <a:cubicBezTo>
                      <a:pt x="591" y="0"/>
                      <a:pt x="585" y="2"/>
                      <a:pt x="578" y="4"/>
                    </a:cubicBezTo>
                    <a:cubicBezTo>
                      <a:pt x="575" y="5"/>
                      <a:pt x="572" y="6"/>
                      <a:pt x="569" y="6"/>
                    </a:cubicBezTo>
                    <a:cubicBezTo>
                      <a:pt x="566" y="7"/>
                      <a:pt x="562" y="7"/>
                      <a:pt x="558" y="6"/>
                    </a:cubicBezTo>
                    <a:cubicBezTo>
                      <a:pt x="560" y="9"/>
                      <a:pt x="561" y="12"/>
                      <a:pt x="558" y="14"/>
                    </a:cubicBezTo>
                    <a:cubicBezTo>
                      <a:pt x="550" y="15"/>
                      <a:pt x="556" y="11"/>
                      <a:pt x="552" y="7"/>
                    </a:cubicBezTo>
                    <a:cubicBezTo>
                      <a:pt x="543" y="10"/>
                      <a:pt x="534" y="9"/>
                      <a:pt x="524" y="10"/>
                    </a:cubicBezTo>
                    <a:cubicBezTo>
                      <a:pt x="519" y="10"/>
                      <a:pt x="514" y="10"/>
                      <a:pt x="509" y="11"/>
                    </a:cubicBezTo>
                    <a:cubicBezTo>
                      <a:pt x="506" y="12"/>
                      <a:pt x="504" y="12"/>
                      <a:pt x="501" y="13"/>
                    </a:cubicBezTo>
                    <a:cubicBezTo>
                      <a:pt x="498" y="14"/>
                      <a:pt x="496" y="15"/>
                      <a:pt x="494" y="17"/>
                    </a:cubicBezTo>
                    <a:cubicBezTo>
                      <a:pt x="488" y="17"/>
                      <a:pt x="493" y="14"/>
                      <a:pt x="489" y="12"/>
                    </a:cubicBezTo>
                    <a:cubicBezTo>
                      <a:pt x="480" y="14"/>
                      <a:pt x="474" y="16"/>
                      <a:pt x="469" y="17"/>
                    </a:cubicBezTo>
                    <a:cubicBezTo>
                      <a:pt x="464" y="19"/>
                      <a:pt x="461" y="20"/>
                      <a:pt x="456" y="20"/>
                    </a:cubicBezTo>
                    <a:cubicBezTo>
                      <a:pt x="456" y="24"/>
                      <a:pt x="453" y="27"/>
                      <a:pt x="446" y="28"/>
                    </a:cubicBezTo>
                    <a:cubicBezTo>
                      <a:pt x="447" y="29"/>
                      <a:pt x="449" y="28"/>
                      <a:pt x="451" y="27"/>
                    </a:cubicBezTo>
                    <a:cubicBezTo>
                      <a:pt x="453" y="31"/>
                      <a:pt x="449" y="31"/>
                      <a:pt x="448" y="33"/>
                    </a:cubicBezTo>
                    <a:cubicBezTo>
                      <a:pt x="445" y="32"/>
                      <a:pt x="447" y="29"/>
                      <a:pt x="440" y="32"/>
                    </a:cubicBezTo>
                    <a:cubicBezTo>
                      <a:pt x="442" y="34"/>
                      <a:pt x="446" y="32"/>
                      <a:pt x="445" y="36"/>
                    </a:cubicBezTo>
                    <a:cubicBezTo>
                      <a:pt x="453" y="36"/>
                      <a:pt x="457" y="30"/>
                      <a:pt x="459" y="37"/>
                    </a:cubicBezTo>
                    <a:cubicBezTo>
                      <a:pt x="462" y="31"/>
                      <a:pt x="466" y="31"/>
                      <a:pt x="471" y="32"/>
                    </a:cubicBezTo>
                    <a:cubicBezTo>
                      <a:pt x="477" y="33"/>
                      <a:pt x="483" y="35"/>
                      <a:pt x="488" y="30"/>
                    </a:cubicBezTo>
                    <a:cubicBezTo>
                      <a:pt x="489" y="35"/>
                      <a:pt x="485" y="35"/>
                      <a:pt x="481" y="35"/>
                    </a:cubicBezTo>
                    <a:cubicBezTo>
                      <a:pt x="476" y="35"/>
                      <a:pt x="472" y="35"/>
                      <a:pt x="472" y="39"/>
                    </a:cubicBezTo>
                    <a:cubicBezTo>
                      <a:pt x="466" y="40"/>
                      <a:pt x="463" y="37"/>
                      <a:pt x="459" y="40"/>
                    </a:cubicBezTo>
                    <a:cubicBezTo>
                      <a:pt x="460" y="43"/>
                      <a:pt x="464" y="40"/>
                      <a:pt x="466" y="41"/>
                    </a:cubicBezTo>
                    <a:cubicBezTo>
                      <a:pt x="464" y="45"/>
                      <a:pt x="455" y="45"/>
                      <a:pt x="452" y="46"/>
                    </a:cubicBezTo>
                    <a:cubicBezTo>
                      <a:pt x="451" y="44"/>
                      <a:pt x="453" y="44"/>
                      <a:pt x="454" y="43"/>
                    </a:cubicBezTo>
                    <a:cubicBezTo>
                      <a:pt x="452" y="43"/>
                      <a:pt x="440" y="46"/>
                      <a:pt x="445" y="48"/>
                    </a:cubicBezTo>
                    <a:cubicBezTo>
                      <a:pt x="442" y="48"/>
                      <a:pt x="439" y="48"/>
                      <a:pt x="436" y="47"/>
                    </a:cubicBezTo>
                    <a:cubicBezTo>
                      <a:pt x="432" y="48"/>
                      <a:pt x="432" y="50"/>
                      <a:pt x="435" y="51"/>
                    </a:cubicBezTo>
                    <a:cubicBezTo>
                      <a:pt x="431" y="52"/>
                      <a:pt x="430" y="49"/>
                      <a:pt x="433" y="48"/>
                    </a:cubicBezTo>
                    <a:cubicBezTo>
                      <a:pt x="428" y="46"/>
                      <a:pt x="427" y="52"/>
                      <a:pt x="420" y="55"/>
                    </a:cubicBezTo>
                    <a:cubicBezTo>
                      <a:pt x="424" y="50"/>
                      <a:pt x="422" y="52"/>
                      <a:pt x="419" y="54"/>
                    </a:cubicBezTo>
                    <a:cubicBezTo>
                      <a:pt x="417" y="56"/>
                      <a:pt x="415" y="57"/>
                      <a:pt x="413" y="59"/>
                    </a:cubicBezTo>
                    <a:cubicBezTo>
                      <a:pt x="411" y="60"/>
                      <a:pt x="409" y="61"/>
                      <a:pt x="408" y="60"/>
                    </a:cubicBezTo>
                    <a:cubicBezTo>
                      <a:pt x="409" y="59"/>
                      <a:pt x="409" y="58"/>
                      <a:pt x="408" y="56"/>
                    </a:cubicBezTo>
                    <a:cubicBezTo>
                      <a:pt x="405" y="58"/>
                      <a:pt x="409" y="61"/>
                      <a:pt x="404" y="62"/>
                    </a:cubicBezTo>
                    <a:cubicBezTo>
                      <a:pt x="400" y="61"/>
                      <a:pt x="394" y="63"/>
                      <a:pt x="387" y="66"/>
                    </a:cubicBezTo>
                    <a:cubicBezTo>
                      <a:pt x="385" y="67"/>
                      <a:pt x="384" y="68"/>
                      <a:pt x="382" y="69"/>
                    </a:cubicBezTo>
                    <a:cubicBezTo>
                      <a:pt x="380" y="69"/>
                      <a:pt x="378" y="70"/>
                      <a:pt x="376" y="71"/>
                    </a:cubicBezTo>
                    <a:cubicBezTo>
                      <a:pt x="373" y="72"/>
                      <a:pt x="369" y="73"/>
                      <a:pt x="365" y="73"/>
                    </a:cubicBezTo>
                    <a:cubicBezTo>
                      <a:pt x="365" y="74"/>
                      <a:pt x="366" y="75"/>
                      <a:pt x="367" y="76"/>
                    </a:cubicBezTo>
                    <a:cubicBezTo>
                      <a:pt x="362" y="79"/>
                      <a:pt x="361" y="78"/>
                      <a:pt x="357" y="79"/>
                    </a:cubicBezTo>
                    <a:cubicBezTo>
                      <a:pt x="357" y="77"/>
                      <a:pt x="358" y="75"/>
                      <a:pt x="360" y="74"/>
                    </a:cubicBezTo>
                    <a:cubicBezTo>
                      <a:pt x="358" y="73"/>
                      <a:pt x="355" y="77"/>
                      <a:pt x="350" y="77"/>
                    </a:cubicBezTo>
                    <a:cubicBezTo>
                      <a:pt x="352" y="79"/>
                      <a:pt x="356" y="77"/>
                      <a:pt x="356" y="81"/>
                    </a:cubicBezTo>
                    <a:cubicBezTo>
                      <a:pt x="350" y="83"/>
                      <a:pt x="346" y="85"/>
                      <a:pt x="344" y="89"/>
                    </a:cubicBezTo>
                    <a:cubicBezTo>
                      <a:pt x="340" y="91"/>
                      <a:pt x="345" y="86"/>
                      <a:pt x="341" y="85"/>
                    </a:cubicBezTo>
                    <a:cubicBezTo>
                      <a:pt x="337" y="91"/>
                      <a:pt x="333" y="98"/>
                      <a:pt x="327" y="90"/>
                    </a:cubicBezTo>
                    <a:cubicBezTo>
                      <a:pt x="325" y="91"/>
                      <a:pt x="323" y="92"/>
                      <a:pt x="321" y="92"/>
                    </a:cubicBezTo>
                    <a:cubicBezTo>
                      <a:pt x="319" y="93"/>
                      <a:pt x="316" y="92"/>
                      <a:pt x="313" y="92"/>
                    </a:cubicBezTo>
                    <a:cubicBezTo>
                      <a:pt x="307" y="92"/>
                      <a:pt x="301" y="93"/>
                      <a:pt x="293" y="99"/>
                    </a:cubicBezTo>
                    <a:cubicBezTo>
                      <a:pt x="299" y="99"/>
                      <a:pt x="295" y="99"/>
                      <a:pt x="294" y="103"/>
                    </a:cubicBezTo>
                    <a:cubicBezTo>
                      <a:pt x="291" y="103"/>
                      <a:pt x="289" y="102"/>
                      <a:pt x="286" y="102"/>
                    </a:cubicBezTo>
                    <a:cubicBezTo>
                      <a:pt x="282" y="107"/>
                      <a:pt x="283" y="107"/>
                      <a:pt x="276" y="110"/>
                    </a:cubicBezTo>
                    <a:cubicBezTo>
                      <a:pt x="278" y="113"/>
                      <a:pt x="280" y="111"/>
                      <a:pt x="279" y="114"/>
                    </a:cubicBezTo>
                    <a:cubicBezTo>
                      <a:pt x="273" y="113"/>
                      <a:pt x="272" y="116"/>
                      <a:pt x="265" y="117"/>
                    </a:cubicBezTo>
                    <a:cubicBezTo>
                      <a:pt x="266" y="118"/>
                      <a:pt x="267" y="119"/>
                      <a:pt x="266" y="121"/>
                    </a:cubicBezTo>
                    <a:cubicBezTo>
                      <a:pt x="266" y="122"/>
                      <a:pt x="263" y="123"/>
                      <a:pt x="259" y="124"/>
                    </a:cubicBezTo>
                    <a:cubicBezTo>
                      <a:pt x="260" y="128"/>
                      <a:pt x="252" y="131"/>
                      <a:pt x="255" y="135"/>
                    </a:cubicBezTo>
                    <a:cubicBezTo>
                      <a:pt x="252" y="138"/>
                      <a:pt x="251" y="132"/>
                      <a:pt x="247" y="136"/>
                    </a:cubicBezTo>
                    <a:cubicBezTo>
                      <a:pt x="250" y="140"/>
                      <a:pt x="249" y="141"/>
                      <a:pt x="253" y="141"/>
                    </a:cubicBezTo>
                    <a:cubicBezTo>
                      <a:pt x="250" y="144"/>
                      <a:pt x="247" y="146"/>
                      <a:pt x="246" y="148"/>
                    </a:cubicBezTo>
                    <a:cubicBezTo>
                      <a:pt x="243" y="146"/>
                      <a:pt x="249" y="143"/>
                      <a:pt x="244" y="140"/>
                    </a:cubicBezTo>
                    <a:cubicBezTo>
                      <a:pt x="242" y="141"/>
                      <a:pt x="240" y="143"/>
                      <a:pt x="237" y="146"/>
                    </a:cubicBezTo>
                    <a:cubicBezTo>
                      <a:pt x="235" y="148"/>
                      <a:pt x="232" y="151"/>
                      <a:pt x="230" y="153"/>
                    </a:cubicBezTo>
                    <a:cubicBezTo>
                      <a:pt x="226" y="158"/>
                      <a:pt x="223" y="163"/>
                      <a:pt x="226" y="165"/>
                    </a:cubicBezTo>
                    <a:cubicBezTo>
                      <a:pt x="224" y="166"/>
                      <a:pt x="223" y="164"/>
                      <a:pt x="221" y="162"/>
                    </a:cubicBezTo>
                    <a:cubicBezTo>
                      <a:pt x="216" y="166"/>
                      <a:pt x="220" y="169"/>
                      <a:pt x="221" y="173"/>
                    </a:cubicBezTo>
                    <a:cubicBezTo>
                      <a:pt x="225" y="167"/>
                      <a:pt x="227" y="172"/>
                      <a:pt x="232" y="167"/>
                    </a:cubicBezTo>
                    <a:cubicBezTo>
                      <a:pt x="230" y="173"/>
                      <a:pt x="227" y="176"/>
                      <a:pt x="224" y="178"/>
                    </a:cubicBezTo>
                    <a:cubicBezTo>
                      <a:pt x="221" y="180"/>
                      <a:pt x="217" y="182"/>
                      <a:pt x="214" y="187"/>
                    </a:cubicBezTo>
                    <a:cubicBezTo>
                      <a:pt x="211" y="182"/>
                      <a:pt x="212" y="178"/>
                      <a:pt x="218" y="174"/>
                    </a:cubicBezTo>
                    <a:cubicBezTo>
                      <a:pt x="215" y="174"/>
                      <a:pt x="211" y="177"/>
                      <a:pt x="207" y="180"/>
                    </a:cubicBezTo>
                    <a:cubicBezTo>
                      <a:pt x="209" y="181"/>
                      <a:pt x="208" y="183"/>
                      <a:pt x="210" y="185"/>
                    </a:cubicBezTo>
                    <a:cubicBezTo>
                      <a:pt x="206" y="190"/>
                      <a:pt x="203" y="187"/>
                      <a:pt x="199" y="191"/>
                    </a:cubicBezTo>
                    <a:cubicBezTo>
                      <a:pt x="201" y="192"/>
                      <a:pt x="203" y="191"/>
                      <a:pt x="204" y="193"/>
                    </a:cubicBezTo>
                    <a:cubicBezTo>
                      <a:pt x="201" y="193"/>
                      <a:pt x="198" y="194"/>
                      <a:pt x="196" y="195"/>
                    </a:cubicBezTo>
                    <a:cubicBezTo>
                      <a:pt x="193" y="196"/>
                      <a:pt x="191" y="197"/>
                      <a:pt x="189" y="198"/>
                    </a:cubicBezTo>
                    <a:cubicBezTo>
                      <a:pt x="185" y="201"/>
                      <a:pt x="182" y="205"/>
                      <a:pt x="179" y="208"/>
                    </a:cubicBezTo>
                    <a:cubicBezTo>
                      <a:pt x="177" y="212"/>
                      <a:pt x="174" y="216"/>
                      <a:pt x="170" y="220"/>
                    </a:cubicBezTo>
                    <a:cubicBezTo>
                      <a:pt x="167" y="223"/>
                      <a:pt x="163" y="226"/>
                      <a:pt x="157" y="228"/>
                    </a:cubicBezTo>
                    <a:cubicBezTo>
                      <a:pt x="163" y="226"/>
                      <a:pt x="164" y="230"/>
                      <a:pt x="171" y="227"/>
                    </a:cubicBezTo>
                    <a:cubicBezTo>
                      <a:pt x="172" y="229"/>
                      <a:pt x="169" y="231"/>
                      <a:pt x="168" y="230"/>
                    </a:cubicBezTo>
                    <a:cubicBezTo>
                      <a:pt x="173" y="233"/>
                      <a:pt x="171" y="238"/>
                      <a:pt x="167" y="242"/>
                    </a:cubicBezTo>
                    <a:cubicBezTo>
                      <a:pt x="165" y="244"/>
                      <a:pt x="163" y="246"/>
                      <a:pt x="160" y="248"/>
                    </a:cubicBezTo>
                    <a:cubicBezTo>
                      <a:pt x="157" y="250"/>
                      <a:pt x="155" y="252"/>
                      <a:pt x="153" y="253"/>
                    </a:cubicBezTo>
                    <a:cubicBezTo>
                      <a:pt x="155" y="254"/>
                      <a:pt x="158" y="253"/>
                      <a:pt x="160" y="251"/>
                    </a:cubicBezTo>
                    <a:cubicBezTo>
                      <a:pt x="163" y="250"/>
                      <a:pt x="165" y="248"/>
                      <a:pt x="167" y="247"/>
                    </a:cubicBezTo>
                    <a:cubicBezTo>
                      <a:pt x="168" y="249"/>
                      <a:pt x="166" y="252"/>
                      <a:pt x="164" y="254"/>
                    </a:cubicBezTo>
                    <a:cubicBezTo>
                      <a:pt x="163" y="256"/>
                      <a:pt x="160" y="256"/>
                      <a:pt x="158" y="254"/>
                    </a:cubicBezTo>
                    <a:cubicBezTo>
                      <a:pt x="156" y="259"/>
                      <a:pt x="154" y="259"/>
                      <a:pt x="150" y="264"/>
                    </a:cubicBezTo>
                    <a:cubicBezTo>
                      <a:pt x="148" y="269"/>
                      <a:pt x="156" y="257"/>
                      <a:pt x="158" y="260"/>
                    </a:cubicBezTo>
                    <a:cubicBezTo>
                      <a:pt x="160" y="267"/>
                      <a:pt x="147" y="278"/>
                      <a:pt x="146" y="279"/>
                    </a:cubicBezTo>
                    <a:cubicBezTo>
                      <a:pt x="143" y="283"/>
                      <a:pt x="140" y="285"/>
                      <a:pt x="142" y="284"/>
                    </a:cubicBezTo>
                    <a:cubicBezTo>
                      <a:pt x="135" y="290"/>
                      <a:pt x="137" y="297"/>
                      <a:pt x="134" y="301"/>
                    </a:cubicBezTo>
                    <a:cubicBezTo>
                      <a:pt x="133" y="303"/>
                      <a:pt x="129" y="302"/>
                      <a:pt x="126" y="305"/>
                    </a:cubicBezTo>
                    <a:cubicBezTo>
                      <a:pt x="124" y="310"/>
                      <a:pt x="119" y="318"/>
                      <a:pt x="114" y="326"/>
                    </a:cubicBezTo>
                    <a:cubicBezTo>
                      <a:pt x="113" y="328"/>
                      <a:pt x="111" y="330"/>
                      <a:pt x="110" y="332"/>
                    </a:cubicBezTo>
                    <a:cubicBezTo>
                      <a:pt x="108" y="334"/>
                      <a:pt x="107" y="336"/>
                      <a:pt x="105" y="338"/>
                    </a:cubicBezTo>
                    <a:cubicBezTo>
                      <a:pt x="102" y="342"/>
                      <a:pt x="98" y="346"/>
                      <a:pt x="94" y="348"/>
                    </a:cubicBezTo>
                    <a:cubicBezTo>
                      <a:pt x="94" y="350"/>
                      <a:pt x="97" y="351"/>
                      <a:pt x="96" y="353"/>
                    </a:cubicBezTo>
                    <a:cubicBezTo>
                      <a:pt x="101" y="353"/>
                      <a:pt x="96" y="348"/>
                      <a:pt x="99" y="346"/>
                    </a:cubicBezTo>
                    <a:cubicBezTo>
                      <a:pt x="104" y="350"/>
                      <a:pt x="97" y="360"/>
                      <a:pt x="94" y="365"/>
                    </a:cubicBezTo>
                    <a:cubicBezTo>
                      <a:pt x="93" y="364"/>
                      <a:pt x="94" y="361"/>
                      <a:pt x="92" y="360"/>
                    </a:cubicBezTo>
                    <a:cubicBezTo>
                      <a:pt x="89" y="368"/>
                      <a:pt x="91" y="383"/>
                      <a:pt x="81" y="384"/>
                    </a:cubicBezTo>
                    <a:cubicBezTo>
                      <a:pt x="79" y="387"/>
                      <a:pt x="81" y="387"/>
                      <a:pt x="83" y="389"/>
                    </a:cubicBezTo>
                    <a:cubicBezTo>
                      <a:pt x="79" y="395"/>
                      <a:pt x="79" y="395"/>
                      <a:pt x="77" y="398"/>
                    </a:cubicBezTo>
                    <a:cubicBezTo>
                      <a:pt x="74" y="398"/>
                      <a:pt x="75" y="396"/>
                      <a:pt x="76" y="394"/>
                    </a:cubicBezTo>
                    <a:cubicBezTo>
                      <a:pt x="67" y="397"/>
                      <a:pt x="73" y="406"/>
                      <a:pt x="64" y="412"/>
                    </a:cubicBezTo>
                    <a:cubicBezTo>
                      <a:pt x="69" y="413"/>
                      <a:pt x="65" y="419"/>
                      <a:pt x="67" y="422"/>
                    </a:cubicBezTo>
                    <a:cubicBezTo>
                      <a:pt x="64" y="426"/>
                      <a:pt x="60" y="432"/>
                      <a:pt x="57" y="438"/>
                    </a:cubicBezTo>
                    <a:cubicBezTo>
                      <a:pt x="56" y="441"/>
                      <a:pt x="54" y="444"/>
                      <a:pt x="52" y="447"/>
                    </a:cubicBezTo>
                    <a:cubicBezTo>
                      <a:pt x="51" y="451"/>
                      <a:pt x="49" y="454"/>
                      <a:pt x="48" y="458"/>
                    </a:cubicBezTo>
                    <a:cubicBezTo>
                      <a:pt x="45" y="465"/>
                      <a:pt x="42" y="472"/>
                      <a:pt x="40" y="479"/>
                    </a:cubicBezTo>
                    <a:cubicBezTo>
                      <a:pt x="38" y="487"/>
                      <a:pt x="37" y="494"/>
                      <a:pt x="36" y="500"/>
                    </a:cubicBezTo>
                    <a:cubicBezTo>
                      <a:pt x="33" y="502"/>
                      <a:pt x="31" y="505"/>
                      <a:pt x="30" y="508"/>
                    </a:cubicBezTo>
                    <a:cubicBezTo>
                      <a:pt x="29" y="511"/>
                      <a:pt x="28" y="514"/>
                      <a:pt x="28" y="517"/>
                    </a:cubicBezTo>
                    <a:cubicBezTo>
                      <a:pt x="27" y="523"/>
                      <a:pt x="27" y="529"/>
                      <a:pt x="23" y="535"/>
                    </a:cubicBezTo>
                    <a:cubicBezTo>
                      <a:pt x="24" y="539"/>
                      <a:pt x="23" y="543"/>
                      <a:pt x="27" y="544"/>
                    </a:cubicBezTo>
                    <a:cubicBezTo>
                      <a:pt x="27" y="545"/>
                      <a:pt x="26" y="546"/>
                      <a:pt x="26" y="546"/>
                    </a:cubicBezTo>
                    <a:cubicBezTo>
                      <a:pt x="25" y="546"/>
                      <a:pt x="25" y="546"/>
                      <a:pt x="25" y="546"/>
                    </a:cubicBezTo>
                    <a:cubicBezTo>
                      <a:pt x="25" y="546"/>
                      <a:pt x="25" y="546"/>
                      <a:pt x="25" y="546"/>
                    </a:cubicBezTo>
                    <a:cubicBezTo>
                      <a:pt x="25" y="546"/>
                      <a:pt x="25" y="546"/>
                      <a:pt x="25" y="546"/>
                    </a:cubicBezTo>
                    <a:cubicBezTo>
                      <a:pt x="22" y="562"/>
                      <a:pt x="25" y="551"/>
                      <a:pt x="24" y="554"/>
                    </a:cubicBezTo>
                    <a:cubicBezTo>
                      <a:pt x="24" y="554"/>
                      <a:pt x="24" y="554"/>
                      <a:pt x="24" y="554"/>
                    </a:cubicBezTo>
                    <a:cubicBezTo>
                      <a:pt x="24" y="554"/>
                      <a:pt x="24" y="554"/>
                      <a:pt x="24" y="554"/>
                    </a:cubicBezTo>
                    <a:cubicBezTo>
                      <a:pt x="24" y="554"/>
                      <a:pt x="24" y="554"/>
                      <a:pt x="24" y="554"/>
                    </a:cubicBezTo>
                    <a:cubicBezTo>
                      <a:pt x="24" y="554"/>
                      <a:pt x="24" y="554"/>
                      <a:pt x="24" y="554"/>
                    </a:cubicBezTo>
                    <a:cubicBezTo>
                      <a:pt x="24" y="554"/>
                      <a:pt x="24" y="554"/>
                      <a:pt x="24" y="554"/>
                    </a:cubicBezTo>
                    <a:cubicBezTo>
                      <a:pt x="24" y="554"/>
                      <a:pt x="24" y="555"/>
                      <a:pt x="23" y="555"/>
                    </a:cubicBezTo>
                    <a:cubicBezTo>
                      <a:pt x="23" y="555"/>
                      <a:pt x="23" y="555"/>
                      <a:pt x="23" y="555"/>
                    </a:cubicBezTo>
                    <a:cubicBezTo>
                      <a:pt x="23" y="556"/>
                      <a:pt x="23" y="557"/>
                      <a:pt x="23" y="558"/>
                    </a:cubicBezTo>
                    <a:cubicBezTo>
                      <a:pt x="23" y="560"/>
                      <a:pt x="21" y="556"/>
                      <a:pt x="18" y="557"/>
                    </a:cubicBezTo>
                    <a:cubicBezTo>
                      <a:pt x="19" y="560"/>
                      <a:pt x="16" y="562"/>
                      <a:pt x="13" y="564"/>
                    </a:cubicBezTo>
                    <a:cubicBezTo>
                      <a:pt x="12" y="565"/>
                      <a:pt x="10" y="566"/>
                      <a:pt x="9" y="567"/>
                    </a:cubicBezTo>
                    <a:cubicBezTo>
                      <a:pt x="8" y="567"/>
                      <a:pt x="8" y="567"/>
                      <a:pt x="7" y="568"/>
                    </a:cubicBezTo>
                    <a:cubicBezTo>
                      <a:pt x="7" y="568"/>
                      <a:pt x="7" y="568"/>
                      <a:pt x="7" y="568"/>
                    </a:cubicBezTo>
                    <a:cubicBezTo>
                      <a:pt x="7" y="569"/>
                      <a:pt x="7" y="569"/>
                      <a:pt x="7" y="569"/>
                    </a:cubicBezTo>
                    <a:cubicBezTo>
                      <a:pt x="7" y="569"/>
                      <a:pt x="7" y="569"/>
                      <a:pt x="6" y="569"/>
                    </a:cubicBezTo>
                    <a:cubicBezTo>
                      <a:pt x="6" y="570"/>
                      <a:pt x="6" y="571"/>
                      <a:pt x="6" y="571"/>
                    </a:cubicBezTo>
                    <a:cubicBezTo>
                      <a:pt x="7" y="571"/>
                      <a:pt x="8" y="571"/>
                      <a:pt x="9" y="571"/>
                    </a:cubicBezTo>
                    <a:cubicBezTo>
                      <a:pt x="9" y="571"/>
                      <a:pt x="9" y="570"/>
                      <a:pt x="10" y="570"/>
                    </a:cubicBezTo>
                    <a:cubicBezTo>
                      <a:pt x="10" y="570"/>
                      <a:pt x="10" y="570"/>
                      <a:pt x="10" y="570"/>
                    </a:cubicBezTo>
                    <a:cubicBezTo>
                      <a:pt x="10" y="570"/>
                      <a:pt x="10" y="569"/>
                      <a:pt x="10" y="569"/>
                    </a:cubicBezTo>
                    <a:cubicBezTo>
                      <a:pt x="11" y="569"/>
                      <a:pt x="12" y="568"/>
                      <a:pt x="12" y="568"/>
                    </a:cubicBezTo>
                    <a:cubicBezTo>
                      <a:pt x="13" y="566"/>
                      <a:pt x="14" y="565"/>
                      <a:pt x="17" y="564"/>
                    </a:cubicBezTo>
                    <a:cubicBezTo>
                      <a:pt x="17" y="566"/>
                      <a:pt x="18" y="568"/>
                      <a:pt x="19" y="570"/>
                    </a:cubicBezTo>
                    <a:cubicBezTo>
                      <a:pt x="19" y="570"/>
                      <a:pt x="19" y="570"/>
                      <a:pt x="19" y="571"/>
                    </a:cubicBezTo>
                    <a:cubicBezTo>
                      <a:pt x="19" y="571"/>
                      <a:pt x="19" y="571"/>
                      <a:pt x="19" y="571"/>
                    </a:cubicBezTo>
                    <a:cubicBezTo>
                      <a:pt x="19" y="571"/>
                      <a:pt x="19" y="571"/>
                      <a:pt x="19" y="571"/>
                    </a:cubicBezTo>
                    <a:cubicBezTo>
                      <a:pt x="19" y="571"/>
                      <a:pt x="19" y="571"/>
                      <a:pt x="19" y="571"/>
                    </a:cubicBezTo>
                    <a:cubicBezTo>
                      <a:pt x="19" y="572"/>
                      <a:pt x="19" y="572"/>
                      <a:pt x="19" y="572"/>
                    </a:cubicBezTo>
                    <a:cubicBezTo>
                      <a:pt x="19" y="573"/>
                      <a:pt x="18" y="574"/>
                      <a:pt x="18" y="575"/>
                    </a:cubicBezTo>
                    <a:cubicBezTo>
                      <a:pt x="18" y="578"/>
                      <a:pt x="17" y="580"/>
                      <a:pt x="16" y="582"/>
                    </a:cubicBezTo>
                    <a:cubicBezTo>
                      <a:pt x="18" y="581"/>
                      <a:pt x="19" y="580"/>
                      <a:pt x="21" y="580"/>
                    </a:cubicBezTo>
                    <a:cubicBezTo>
                      <a:pt x="14" y="587"/>
                      <a:pt x="15" y="597"/>
                      <a:pt x="15" y="608"/>
                    </a:cubicBezTo>
                    <a:cubicBezTo>
                      <a:pt x="14" y="611"/>
                      <a:pt x="14" y="607"/>
                      <a:pt x="11" y="607"/>
                    </a:cubicBezTo>
                    <a:cubicBezTo>
                      <a:pt x="11" y="610"/>
                      <a:pt x="11" y="610"/>
                      <a:pt x="11" y="610"/>
                    </a:cubicBezTo>
                    <a:cubicBezTo>
                      <a:pt x="11" y="611"/>
                      <a:pt x="11" y="612"/>
                      <a:pt x="11" y="613"/>
                    </a:cubicBezTo>
                    <a:cubicBezTo>
                      <a:pt x="11" y="614"/>
                      <a:pt x="11" y="616"/>
                      <a:pt x="11" y="617"/>
                    </a:cubicBezTo>
                    <a:cubicBezTo>
                      <a:pt x="11" y="620"/>
                      <a:pt x="11" y="623"/>
                      <a:pt x="11" y="626"/>
                    </a:cubicBezTo>
                    <a:cubicBezTo>
                      <a:pt x="10" y="632"/>
                      <a:pt x="10" y="638"/>
                      <a:pt x="9" y="645"/>
                    </a:cubicBezTo>
                    <a:cubicBezTo>
                      <a:pt x="8" y="651"/>
                      <a:pt x="8" y="657"/>
                      <a:pt x="8" y="663"/>
                    </a:cubicBezTo>
                    <a:cubicBezTo>
                      <a:pt x="8" y="667"/>
                      <a:pt x="8" y="670"/>
                      <a:pt x="8" y="673"/>
                    </a:cubicBezTo>
                    <a:cubicBezTo>
                      <a:pt x="8" y="676"/>
                      <a:pt x="9" y="680"/>
                      <a:pt x="10" y="683"/>
                    </a:cubicBezTo>
                    <a:cubicBezTo>
                      <a:pt x="9" y="685"/>
                      <a:pt x="6" y="685"/>
                      <a:pt x="4" y="685"/>
                    </a:cubicBezTo>
                    <a:cubicBezTo>
                      <a:pt x="5" y="695"/>
                      <a:pt x="4" y="696"/>
                      <a:pt x="6" y="703"/>
                    </a:cubicBezTo>
                    <a:cubicBezTo>
                      <a:pt x="0" y="695"/>
                      <a:pt x="6" y="712"/>
                      <a:pt x="9" y="714"/>
                    </a:cubicBezTo>
                    <a:cubicBezTo>
                      <a:pt x="9" y="717"/>
                      <a:pt x="4" y="715"/>
                      <a:pt x="4" y="718"/>
                    </a:cubicBezTo>
                    <a:cubicBezTo>
                      <a:pt x="5" y="724"/>
                      <a:pt x="10" y="716"/>
                      <a:pt x="12" y="722"/>
                    </a:cubicBezTo>
                    <a:cubicBezTo>
                      <a:pt x="6" y="727"/>
                      <a:pt x="10" y="733"/>
                      <a:pt x="8" y="742"/>
                    </a:cubicBezTo>
                    <a:cubicBezTo>
                      <a:pt x="10" y="746"/>
                      <a:pt x="9" y="736"/>
                      <a:pt x="10" y="734"/>
                    </a:cubicBezTo>
                    <a:cubicBezTo>
                      <a:pt x="16" y="732"/>
                      <a:pt x="14" y="742"/>
                      <a:pt x="15" y="748"/>
                    </a:cubicBezTo>
                    <a:cubicBezTo>
                      <a:pt x="16" y="752"/>
                      <a:pt x="11" y="749"/>
                      <a:pt x="9" y="750"/>
                    </a:cubicBezTo>
                    <a:cubicBezTo>
                      <a:pt x="10" y="757"/>
                      <a:pt x="16" y="755"/>
                      <a:pt x="16" y="764"/>
                    </a:cubicBezTo>
                    <a:cubicBezTo>
                      <a:pt x="15" y="769"/>
                      <a:pt x="12" y="762"/>
                      <a:pt x="11" y="767"/>
                    </a:cubicBezTo>
                    <a:cubicBezTo>
                      <a:pt x="14" y="769"/>
                      <a:pt x="15" y="774"/>
                      <a:pt x="17" y="779"/>
                    </a:cubicBezTo>
                    <a:cubicBezTo>
                      <a:pt x="18" y="785"/>
                      <a:pt x="19" y="791"/>
                      <a:pt x="21" y="795"/>
                    </a:cubicBezTo>
                    <a:cubicBezTo>
                      <a:pt x="23" y="794"/>
                      <a:pt x="22" y="792"/>
                      <a:pt x="22" y="790"/>
                    </a:cubicBezTo>
                    <a:cubicBezTo>
                      <a:pt x="26" y="791"/>
                      <a:pt x="22" y="795"/>
                      <a:pt x="23" y="798"/>
                    </a:cubicBezTo>
                    <a:cubicBezTo>
                      <a:pt x="22" y="797"/>
                      <a:pt x="21" y="797"/>
                      <a:pt x="20" y="795"/>
                    </a:cubicBezTo>
                    <a:cubicBezTo>
                      <a:pt x="20" y="797"/>
                      <a:pt x="21" y="800"/>
                      <a:pt x="22" y="803"/>
                    </a:cubicBezTo>
                    <a:cubicBezTo>
                      <a:pt x="23" y="806"/>
                      <a:pt x="24" y="809"/>
                      <a:pt x="26" y="812"/>
                    </a:cubicBezTo>
                    <a:cubicBezTo>
                      <a:pt x="30" y="816"/>
                      <a:pt x="29" y="806"/>
                      <a:pt x="34" y="811"/>
                    </a:cubicBezTo>
                    <a:cubicBezTo>
                      <a:pt x="32" y="811"/>
                      <a:pt x="27" y="813"/>
                      <a:pt x="32" y="819"/>
                    </a:cubicBezTo>
                    <a:cubicBezTo>
                      <a:pt x="34" y="817"/>
                      <a:pt x="33" y="812"/>
                      <a:pt x="40" y="813"/>
                    </a:cubicBezTo>
                    <a:cubicBezTo>
                      <a:pt x="40" y="815"/>
                      <a:pt x="41" y="815"/>
                      <a:pt x="42" y="816"/>
                    </a:cubicBezTo>
                    <a:cubicBezTo>
                      <a:pt x="43" y="822"/>
                      <a:pt x="35" y="815"/>
                      <a:pt x="37" y="821"/>
                    </a:cubicBezTo>
                    <a:cubicBezTo>
                      <a:pt x="45" y="817"/>
                      <a:pt x="45" y="828"/>
                      <a:pt x="48" y="832"/>
                    </a:cubicBezTo>
                    <a:cubicBezTo>
                      <a:pt x="51" y="831"/>
                      <a:pt x="47" y="825"/>
                      <a:pt x="47" y="823"/>
                    </a:cubicBezTo>
                    <a:cubicBezTo>
                      <a:pt x="51" y="822"/>
                      <a:pt x="52" y="826"/>
                      <a:pt x="53" y="831"/>
                    </a:cubicBezTo>
                    <a:cubicBezTo>
                      <a:pt x="57" y="835"/>
                      <a:pt x="51" y="822"/>
                      <a:pt x="54" y="821"/>
                    </a:cubicBezTo>
                    <a:cubicBezTo>
                      <a:pt x="56" y="825"/>
                      <a:pt x="58" y="833"/>
                      <a:pt x="59" y="841"/>
                    </a:cubicBezTo>
                    <a:cubicBezTo>
                      <a:pt x="60" y="848"/>
                      <a:pt x="60" y="856"/>
                      <a:pt x="56" y="859"/>
                    </a:cubicBezTo>
                    <a:cubicBezTo>
                      <a:pt x="57" y="861"/>
                      <a:pt x="58" y="863"/>
                      <a:pt x="59" y="864"/>
                    </a:cubicBezTo>
                    <a:cubicBezTo>
                      <a:pt x="60" y="866"/>
                      <a:pt x="60" y="868"/>
                      <a:pt x="58" y="869"/>
                    </a:cubicBezTo>
                    <a:cubicBezTo>
                      <a:pt x="63" y="872"/>
                      <a:pt x="65" y="879"/>
                      <a:pt x="66" y="885"/>
                    </a:cubicBezTo>
                    <a:cubicBezTo>
                      <a:pt x="67" y="888"/>
                      <a:pt x="67" y="891"/>
                      <a:pt x="68" y="894"/>
                    </a:cubicBezTo>
                    <a:cubicBezTo>
                      <a:pt x="69" y="896"/>
                      <a:pt x="69" y="898"/>
                      <a:pt x="71" y="899"/>
                    </a:cubicBezTo>
                    <a:cubicBezTo>
                      <a:pt x="72" y="897"/>
                      <a:pt x="70" y="893"/>
                      <a:pt x="72" y="891"/>
                    </a:cubicBezTo>
                    <a:cubicBezTo>
                      <a:pt x="74" y="890"/>
                      <a:pt x="76" y="893"/>
                      <a:pt x="79" y="891"/>
                    </a:cubicBezTo>
                    <a:cubicBezTo>
                      <a:pt x="82" y="901"/>
                      <a:pt x="87" y="911"/>
                      <a:pt x="92" y="920"/>
                    </a:cubicBezTo>
                    <a:cubicBezTo>
                      <a:pt x="98" y="929"/>
                      <a:pt x="102" y="939"/>
                      <a:pt x="104" y="948"/>
                    </a:cubicBezTo>
                    <a:cubicBezTo>
                      <a:pt x="109" y="953"/>
                      <a:pt x="112" y="956"/>
                      <a:pt x="114" y="961"/>
                    </a:cubicBezTo>
                    <a:cubicBezTo>
                      <a:pt x="117" y="965"/>
                      <a:pt x="119" y="969"/>
                      <a:pt x="125" y="975"/>
                    </a:cubicBezTo>
                    <a:cubicBezTo>
                      <a:pt x="123" y="973"/>
                      <a:pt x="122" y="971"/>
                      <a:pt x="121" y="968"/>
                    </a:cubicBezTo>
                    <a:cubicBezTo>
                      <a:pt x="119" y="966"/>
                      <a:pt x="118" y="963"/>
                      <a:pt x="116" y="960"/>
                    </a:cubicBezTo>
                    <a:cubicBezTo>
                      <a:pt x="113" y="955"/>
                      <a:pt x="110" y="949"/>
                      <a:pt x="106" y="943"/>
                    </a:cubicBezTo>
                    <a:cubicBezTo>
                      <a:pt x="100" y="931"/>
                      <a:pt x="92" y="918"/>
                      <a:pt x="88" y="906"/>
                    </a:cubicBezTo>
                    <a:cubicBezTo>
                      <a:pt x="85" y="901"/>
                      <a:pt x="87" y="888"/>
                      <a:pt x="77" y="890"/>
                    </a:cubicBezTo>
                    <a:cubicBezTo>
                      <a:pt x="76" y="885"/>
                      <a:pt x="72" y="878"/>
                      <a:pt x="75" y="875"/>
                    </a:cubicBezTo>
                    <a:cubicBezTo>
                      <a:pt x="73" y="871"/>
                      <a:pt x="69" y="873"/>
                      <a:pt x="68" y="867"/>
                    </a:cubicBezTo>
                    <a:cubicBezTo>
                      <a:pt x="68" y="866"/>
                      <a:pt x="69" y="865"/>
                      <a:pt x="69" y="864"/>
                    </a:cubicBezTo>
                    <a:cubicBezTo>
                      <a:pt x="68" y="861"/>
                      <a:pt x="74" y="865"/>
                      <a:pt x="75" y="860"/>
                    </a:cubicBezTo>
                    <a:cubicBezTo>
                      <a:pt x="74" y="857"/>
                      <a:pt x="64" y="858"/>
                      <a:pt x="71" y="855"/>
                    </a:cubicBezTo>
                    <a:cubicBezTo>
                      <a:pt x="68" y="851"/>
                      <a:pt x="65" y="847"/>
                      <a:pt x="63" y="842"/>
                    </a:cubicBezTo>
                    <a:cubicBezTo>
                      <a:pt x="61" y="838"/>
                      <a:pt x="59" y="833"/>
                      <a:pt x="58" y="827"/>
                    </a:cubicBezTo>
                    <a:cubicBezTo>
                      <a:pt x="56" y="822"/>
                      <a:pt x="55" y="816"/>
                      <a:pt x="54" y="810"/>
                    </a:cubicBezTo>
                    <a:cubicBezTo>
                      <a:pt x="53" y="807"/>
                      <a:pt x="52" y="804"/>
                      <a:pt x="52" y="800"/>
                    </a:cubicBezTo>
                    <a:cubicBezTo>
                      <a:pt x="51" y="797"/>
                      <a:pt x="51" y="794"/>
                      <a:pt x="50" y="790"/>
                    </a:cubicBezTo>
                    <a:cubicBezTo>
                      <a:pt x="46" y="788"/>
                      <a:pt x="44" y="783"/>
                      <a:pt x="43" y="778"/>
                    </a:cubicBezTo>
                    <a:cubicBezTo>
                      <a:pt x="42" y="772"/>
                      <a:pt x="43" y="766"/>
                      <a:pt x="42" y="763"/>
                    </a:cubicBezTo>
                    <a:cubicBezTo>
                      <a:pt x="46" y="762"/>
                      <a:pt x="42" y="773"/>
                      <a:pt x="47" y="770"/>
                    </a:cubicBezTo>
                    <a:cubicBezTo>
                      <a:pt x="46" y="765"/>
                      <a:pt x="47" y="761"/>
                      <a:pt x="47" y="758"/>
                    </a:cubicBezTo>
                    <a:cubicBezTo>
                      <a:pt x="38" y="764"/>
                      <a:pt x="40" y="741"/>
                      <a:pt x="40" y="736"/>
                    </a:cubicBezTo>
                    <a:cubicBezTo>
                      <a:pt x="42" y="736"/>
                      <a:pt x="42" y="738"/>
                      <a:pt x="43" y="740"/>
                    </a:cubicBezTo>
                    <a:cubicBezTo>
                      <a:pt x="43" y="742"/>
                      <a:pt x="43" y="745"/>
                      <a:pt x="43" y="747"/>
                    </a:cubicBezTo>
                    <a:cubicBezTo>
                      <a:pt x="44" y="745"/>
                      <a:pt x="45" y="743"/>
                      <a:pt x="45" y="741"/>
                    </a:cubicBezTo>
                    <a:cubicBezTo>
                      <a:pt x="46" y="739"/>
                      <a:pt x="46" y="736"/>
                      <a:pt x="46" y="734"/>
                    </a:cubicBezTo>
                    <a:cubicBezTo>
                      <a:pt x="46" y="730"/>
                      <a:pt x="45" y="725"/>
                      <a:pt x="44" y="720"/>
                    </a:cubicBezTo>
                    <a:cubicBezTo>
                      <a:pt x="41" y="711"/>
                      <a:pt x="38" y="701"/>
                      <a:pt x="40" y="691"/>
                    </a:cubicBezTo>
                    <a:cubicBezTo>
                      <a:pt x="37" y="692"/>
                      <a:pt x="39" y="687"/>
                      <a:pt x="36" y="687"/>
                    </a:cubicBezTo>
                    <a:cubicBezTo>
                      <a:pt x="40" y="679"/>
                      <a:pt x="40" y="672"/>
                      <a:pt x="39" y="665"/>
                    </a:cubicBezTo>
                    <a:cubicBezTo>
                      <a:pt x="39" y="661"/>
                      <a:pt x="39" y="657"/>
                      <a:pt x="39" y="654"/>
                    </a:cubicBezTo>
                    <a:cubicBezTo>
                      <a:pt x="39" y="650"/>
                      <a:pt x="39" y="647"/>
                      <a:pt x="40" y="643"/>
                    </a:cubicBezTo>
                    <a:cubicBezTo>
                      <a:pt x="39" y="631"/>
                      <a:pt x="39" y="623"/>
                      <a:pt x="40" y="615"/>
                    </a:cubicBezTo>
                    <a:cubicBezTo>
                      <a:pt x="41" y="605"/>
                      <a:pt x="44" y="594"/>
                      <a:pt x="48" y="580"/>
                    </a:cubicBezTo>
                    <a:cubicBezTo>
                      <a:pt x="49" y="581"/>
                      <a:pt x="50" y="582"/>
                      <a:pt x="53" y="582"/>
                    </a:cubicBezTo>
                    <a:cubicBezTo>
                      <a:pt x="46" y="585"/>
                      <a:pt x="53" y="590"/>
                      <a:pt x="54" y="594"/>
                    </a:cubicBezTo>
                    <a:cubicBezTo>
                      <a:pt x="53" y="595"/>
                      <a:pt x="52" y="597"/>
                      <a:pt x="51" y="599"/>
                    </a:cubicBezTo>
                    <a:cubicBezTo>
                      <a:pt x="49" y="596"/>
                      <a:pt x="51" y="589"/>
                      <a:pt x="47" y="587"/>
                    </a:cubicBezTo>
                    <a:cubicBezTo>
                      <a:pt x="46" y="593"/>
                      <a:pt x="50" y="594"/>
                      <a:pt x="47" y="603"/>
                    </a:cubicBezTo>
                    <a:cubicBezTo>
                      <a:pt x="52" y="605"/>
                      <a:pt x="54" y="601"/>
                      <a:pt x="53" y="611"/>
                    </a:cubicBezTo>
                    <a:cubicBezTo>
                      <a:pt x="54" y="607"/>
                      <a:pt x="58" y="607"/>
                      <a:pt x="58" y="600"/>
                    </a:cubicBezTo>
                    <a:cubicBezTo>
                      <a:pt x="60" y="601"/>
                      <a:pt x="61" y="604"/>
                      <a:pt x="61" y="607"/>
                    </a:cubicBezTo>
                    <a:cubicBezTo>
                      <a:pt x="62" y="609"/>
                      <a:pt x="62" y="611"/>
                      <a:pt x="61" y="613"/>
                    </a:cubicBezTo>
                    <a:cubicBezTo>
                      <a:pt x="61" y="614"/>
                      <a:pt x="61" y="615"/>
                      <a:pt x="61" y="616"/>
                    </a:cubicBezTo>
                    <a:cubicBezTo>
                      <a:pt x="61" y="617"/>
                      <a:pt x="61" y="617"/>
                      <a:pt x="61" y="618"/>
                    </a:cubicBezTo>
                    <a:cubicBezTo>
                      <a:pt x="61" y="618"/>
                      <a:pt x="61" y="619"/>
                      <a:pt x="61" y="619"/>
                    </a:cubicBezTo>
                    <a:cubicBezTo>
                      <a:pt x="60" y="625"/>
                      <a:pt x="58" y="630"/>
                      <a:pt x="58" y="622"/>
                    </a:cubicBezTo>
                    <a:cubicBezTo>
                      <a:pt x="54" y="625"/>
                      <a:pt x="59" y="640"/>
                      <a:pt x="53" y="636"/>
                    </a:cubicBezTo>
                    <a:cubicBezTo>
                      <a:pt x="51" y="642"/>
                      <a:pt x="52" y="645"/>
                      <a:pt x="53" y="648"/>
                    </a:cubicBezTo>
                    <a:cubicBezTo>
                      <a:pt x="55" y="651"/>
                      <a:pt x="56" y="654"/>
                      <a:pt x="56" y="658"/>
                    </a:cubicBezTo>
                    <a:cubicBezTo>
                      <a:pt x="55" y="664"/>
                      <a:pt x="49" y="667"/>
                      <a:pt x="47" y="673"/>
                    </a:cubicBezTo>
                    <a:cubicBezTo>
                      <a:pt x="47" y="673"/>
                      <a:pt x="50" y="673"/>
                      <a:pt x="50" y="673"/>
                    </a:cubicBezTo>
                    <a:cubicBezTo>
                      <a:pt x="49" y="677"/>
                      <a:pt x="42" y="686"/>
                      <a:pt x="51" y="687"/>
                    </a:cubicBezTo>
                    <a:cubicBezTo>
                      <a:pt x="49" y="685"/>
                      <a:pt x="49" y="682"/>
                      <a:pt x="50" y="680"/>
                    </a:cubicBezTo>
                    <a:cubicBezTo>
                      <a:pt x="51" y="677"/>
                      <a:pt x="52" y="676"/>
                      <a:pt x="55" y="676"/>
                    </a:cubicBezTo>
                    <a:cubicBezTo>
                      <a:pt x="52" y="680"/>
                      <a:pt x="53" y="688"/>
                      <a:pt x="54" y="697"/>
                    </a:cubicBezTo>
                    <a:cubicBezTo>
                      <a:pt x="55" y="701"/>
                      <a:pt x="55" y="706"/>
                      <a:pt x="56" y="710"/>
                    </a:cubicBezTo>
                    <a:cubicBezTo>
                      <a:pt x="56" y="715"/>
                      <a:pt x="56" y="719"/>
                      <a:pt x="55" y="723"/>
                    </a:cubicBezTo>
                    <a:cubicBezTo>
                      <a:pt x="55" y="725"/>
                      <a:pt x="57" y="724"/>
                      <a:pt x="59" y="724"/>
                    </a:cubicBezTo>
                    <a:cubicBezTo>
                      <a:pt x="58" y="729"/>
                      <a:pt x="58" y="734"/>
                      <a:pt x="59" y="739"/>
                    </a:cubicBezTo>
                    <a:cubicBezTo>
                      <a:pt x="59" y="743"/>
                      <a:pt x="60" y="748"/>
                      <a:pt x="61" y="753"/>
                    </a:cubicBezTo>
                    <a:cubicBezTo>
                      <a:pt x="62" y="758"/>
                      <a:pt x="64" y="762"/>
                      <a:pt x="64" y="767"/>
                    </a:cubicBezTo>
                    <a:cubicBezTo>
                      <a:pt x="65" y="771"/>
                      <a:pt x="65" y="775"/>
                      <a:pt x="65" y="779"/>
                    </a:cubicBezTo>
                    <a:cubicBezTo>
                      <a:pt x="66" y="778"/>
                      <a:pt x="67" y="778"/>
                      <a:pt x="69" y="778"/>
                    </a:cubicBezTo>
                    <a:cubicBezTo>
                      <a:pt x="65" y="783"/>
                      <a:pt x="67" y="787"/>
                      <a:pt x="70" y="793"/>
                    </a:cubicBezTo>
                    <a:cubicBezTo>
                      <a:pt x="70" y="786"/>
                      <a:pt x="74" y="790"/>
                      <a:pt x="72" y="780"/>
                    </a:cubicBezTo>
                    <a:cubicBezTo>
                      <a:pt x="75" y="789"/>
                      <a:pt x="74" y="798"/>
                      <a:pt x="81" y="803"/>
                    </a:cubicBezTo>
                    <a:cubicBezTo>
                      <a:pt x="79" y="804"/>
                      <a:pt x="78" y="804"/>
                      <a:pt x="77" y="802"/>
                    </a:cubicBezTo>
                    <a:cubicBezTo>
                      <a:pt x="76" y="805"/>
                      <a:pt x="81" y="812"/>
                      <a:pt x="84" y="815"/>
                    </a:cubicBezTo>
                    <a:cubicBezTo>
                      <a:pt x="83" y="816"/>
                      <a:pt x="83" y="826"/>
                      <a:pt x="80" y="822"/>
                    </a:cubicBezTo>
                    <a:cubicBezTo>
                      <a:pt x="81" y="827"/>
                      <a:pt x="83" y="832"/>
                      <a:pt x="84" y="838"/>
                    </a:cubicBezTo>
                    <a:cubicBezTo>
                      <a:pt x="85" y="843"/>
                      <a:pt x="87" y="849"/>
                      <a:pt x="88" y="855"/>
                    </a:cubicBezTo>
                    <a:cubicBezTo>
                      <a:pt x="93" y="853"/>
                      <a:pt x="91" y="848"/>
                      <a:pt x="97" y="849"/>
                    </a:cubicBezTo>
                    <a:cubicBezTo>
                      <a:pt x="95" y="844"/>
                      <a:pt x="92" y="839"/>
                      <a:pt x="90" y="835"/>
                    </a:cubicBezTo>
                    <a:cubicBezTo>
                      <a:pt x="89" y="830"/>
                      <a:pt x="89" y="826"/>
                      <a:pt x="92" y="820"/>
                    </a:cubicBezTo>
                    <a:cubicBezTo>
                      <a:pt x="91" y="819"/>
                      <a:pt x="89" y="820"/>
                      <a:pt x="88" y="820"/>
                    </a:cubicBezTo>
                    <a:cubicBezTo>
                      <a:pt x="88" y="818"/>
                      <a:pt x="90" y="818"/>
                      <a:pt x="90" y="816"/>
                    </a:cubicBezTo>
                    <a:cubicBezTo>
                      <a:pt x="91" y="818"/>
                      <a:pt x="94" y="822"/>
                      <a:pt x="96" y="826"/>
                    </a:cubicBezTo>
                    <a:cubicBezTo>
                      <a:pt x="98" y="831"/>
                      <a:pt x="98" y="835"/>
                      <a:pt x="95" y="838"/>
                    </a:cubicBezTo>
                    <a:cubicBezTo>
                      <a:pt x="98" y="841"/>
                      <a:pt x="99" y="847"/>
                      <a:pt x="102" y="849"/>
                    </a:cubicBezTo>
                    <a:cubicBezTo>
                      <a:pt x="108" y="847"/>
                      <a:pt x="112" y="846"/>
                      <a:pt x="110" y="837"/>
                    </a:cubicBezTo>
                    <a:cubicBezTo>
                      <a:pt x="107" y="838"/>
                      <a:pt x="110" y="842"/>
                      <a:pt x="107" y="842"/>
                    </a:cubicBezTo>
                    <a:cubicBezTo>
                      <a:pt x="104" y="844"/>
                      <a:pt x="104" y="840"/>
                      <a:pt x="101" y="841"/>
                    </a:cubicBezTo>
                    <a:cubicBezTo>
                      <a:pt x="101" y="838"/>
                      <a:pt x="99" y="827"/>
                      <a:pt x="104" y="831"/>
                    </a:cubicBezTo>
                    <a:cubicBezTo>
                      <a:pt x="105" y="826"/>
                      <a:pt x="101" y="829"/>
                      <a:pt x="97" y="827"/>
                    </a:cubicBezTo>
                    <a:cubicBezTo>
                      <a:pt x="100" y="823"/>
                      <a:pt x="101" y="822"/>
                      <a:pt x="97" y="819"/>
                    </a:cubicBezTo>
                    <a:cubicBezTo>
                      <a:pt x="98" y="817"/>
                      <a:pt x="100" y="816"/>
                      <a:pt x="101" y="814"/>
                    </a:cubicBezTo>
                    <a:cubicBezTo>
                      <a:pt x="99" y="809"/>
                      <a:pt x="98" y="803"/>
                      <a:pt x="97" y="796"/>
                    </a:cubicBezTo>
                    <a:cubicBezTo>
                      <a:pt x="95" y="790"/>
                      <a:pt x="95" y="782"/>
                      <a:pt x="94" y="774"/>
                    </a:cubicBezTo>
                    <a:cubicBezTo>
                      <a:pt x="93" y="775"/>
                      <a:pt x="93" y="776"/>
                      <a:pt x="91" y="776"/>
                    </a:cubicBezTo>
                    <a:cubicBezTo>
                      <a:pt x="93" y="770"/>
                      <a:pt x="93" y="766"/>
                      <a:pt x="91" y="756"/>
                    </a:cubicBezTo>
                    <a:cubicBezTo>
                      <a:pt x="93" y="755"/>
                      <a:pt x="95" y="755"/>
                      <a:pt x="95" y="757"/>
                    </a:cubicBezTo>
                    <a:cubicBezTo>
                      <a:pt x="95" y="752"/>
                      <a:pt x="95" y="746"/>
                      <a:pt x="95" y="739"/>
                    </a:cubicBezTo>
                    <a:cubicBezTo>
                      <a:pt x="95" y="732"/>
                      <a:pt x="96" y="725"/>
                      <a:pt x="97" y="721"/>
                    </a:cubicBezTo>
                    <a:cubicBezTo>
                      <a:pt x="90" y="723"/>
                      <a:pt x="97" y="710"/>
                      <a:pt x="90" y="707"/>
                    </a:cubicBezTo>
                    <a:cubicBezTo>
                      <a:pt x="93" y="704"/>
                      <a:pt x="92" y="698"/>
                      <a:pt x="96" y="698"/>
                    </a:cubicBezTo>
                    <a:cubicBezTo>
                      <a:pt x="96" y="692"/>
                      <a:pt x="94" y="701"/>
                      <a:pt x="90" y="697"/>
                    </a:cubicBezTo>
                    <a:cubicBezTo>
                      <a:pt x="90" y="691"/>
                      <a:pt x="97" y="685"/>
                      <a:pt x="95" y="680"/>
                    </a:cubicBezTo>
                    <a:cubicBezTo>
                      <a:pt x="95" y="679"/>
                      <a:pt x="91" y="679"/>
                      <a:pt x="91" y="678"/>
                    </a:cubicBezTo>
                    <a:cubicBezTo>
                      <a:pt x="91" y="674"/>
                      <a:pt x="95" y="672"/>
                      <a:pt x="95" y="668"/>
                    </a:cubicBezTo>
                    <a:cubicBezTo>
                      <a:pt x="95" y="669"/>
                      <a:pt x="93" y="669"/>
                      <a:pt x="92" y="670"/>
                    </a:cubicBezTo>
                    <a:cubicBezTo>
                      <a:pt x="93" y="668"/>
                      <a:pt x="95" y="664"/>
                      <a:pt x="95" y="661"/>
                    </a:cubicBezTo>
                    <a:cubicBezTo>
                      <a:pt x="96" y="657"/>
                      <a:pt x="90" y="653"/>
                      <a:pt x="91" y="648"/>
                    </a:cubicBezTo>
                    <a:cubicBezTo>
                      <a:pt x="91" y="644"/>
                      <a:pt x="97" y="641"/>
                      <a:pt x="98" y="637"/>
                    </a:cubicBezTo>
                    <a:cubicBezTo>
                      <a:pt x="99" y="634"/>
                      <a:pt x="98" y="630"/>
                      <a:pt x="97" y="627"/>
                    </a:cubicBezTo>
                    <a:cubicBezTo>
                      <a:pt x="97" y="625"/>
                      <a:pt x="96" y="623"/>
                      <a:pt x="97" y="622"/>
                    </a:cubicBezTo>
                    <a:cubicBezTo>
                      <a:pt x="97" y="621"/>
                      <a:pt x="97" y="621"/>
                      <a:pt x="97" y="621"/>
                    </a:cubicBezTo>
                    <a:cubicBezTo>
                      <a:pt x="97" y="620"/>
                      <a:pt x="97" y="620"/>
                      <a:pt x="97" y="619"/>
                    </a:cubicBezTo>
                    <a:cubicBezTo>
                      <a:pt x="98" y="619"/>
                      <a:pt x="98" y="618"/>
                      <a:pt x="99" y="617"/>
                    </a:cubicBezTo>
                    <a:cubicBezTo>
                      <a:pt x="100" y="612"/>
                      <a:pt x="96" y="611"/>
                      <a:pt x="96" y="606"/>
                    </a:cubicBezTo>
                    <a:cubicBezTo>
                      <a:pt x="98" y="602"/>
                      <a:pt x="99" y="598"/>
                      <a:pt x="100" y="594"/>
                    </a:cubicBezTo>
                    <a:cubicBezTo>
                      <a:pt x="101" y="592"/>
                      <a:pt x="101" y="590"/>
                      <a:pt x="102" y="588"/>
                    </a:cubicBezTo>
                    <a:cubicBezTo>
                      <a:pt x="102" y="587"/>
                      <a:pt x="102" y="587"/>
                      <a:pt x="102" y="587"/>
                    </a:cubicBezTo>
                    <a:cubicBezTo>
                      <a:pt x="102" y="586"/>
                      <a:pt x="102" y="586"/>
                      <a:pt x="102" y="586"/>
                    </a:cubicBezTo>
                    <a:cubicBezTo>
                      <a:pt x="102" y="586"/>
                      <a:pt x="103" y="586"/>
                      <a:pt x="103" y="586"/>
                    </a:cubicBezTo>
                    <a:cubicBezTo>
                      <a:pt x="103" y="584"/>
                      <a:pt x="103" y="584"/>
                      <a:pt x="103" y="584"/>
                    </a:cubicBezTo>
                    <a:cubicBezTo>
                      <a:pt x="105" y="580"/>
                      <a:pt x="106" y="576"/>
                      <a:pt x="109" y="572"/>
                    </a:cubicBezTo>
                    <a:cubicBezTo>
                      <a:pt x="112" y="572"/>
                      <a:pt x="122" y="569"/>
                      <a:pt x="121" y="574"/>
                    </a:cubicBezTo>
                    <a:cubicBezTo>
                      <a:pt x="121" y="573"/>
                      <a:pt x="121" y="572"/>
                      <a:pt x="121" y="572"/>
                    </a:cubicBezTo>
                    <a:cubicBezTo>
                      <a:pt x="121" y="571"/>
                      <a:pt x="121" y="571"/>
                      <a:pt x="121" y="571"/>
                    </a:cubicBezTo>
                    <a:cubicBezTo>
                      <a:pt x="121" y="571"/>
                      <a:pt x="121" y="571"/>
                      <a:pt x="121" y="571"/>
                    </a:cubicBezTo>
                    <a:cubicBezTo>
                      <a:pt x="121" y="571"/>
                      <a:pt x="121" y="571"/>
                      <a:pt x="121" y="571"/>
                    </a:cubicBezTo>
                    <a:cubicBezTo>
                      <a:pt x="122" y="566"/>
                      <a:pt x="122" y="566"/>
                      <a:pt x="122" y="566"/>
                    </a:cubicBezTo>
                    <a:cubicBezTo>
                      <a:pt x="123" y="566"/>
                      <a:pt x="123" y="566"/>
                      <a:pt x="123" y="566"/>
                    </a:cubicBezTo>
                    <a:cubicBezTo>
                      <a:pt x="123" y="565"/>
                      <a:pt x="123" y="565"/>
                      <a:pt x="123" y="565"/>
                    </a:cubicBezTo>
                    <a:cubicBezTo>
                      <a:pt x="123" y="564"/>
                      <a:pt x="123" y="564"/>
                      <a:pt x="123" y="564"/>
                    </a:cubicBezTo>
                    <a:cubicBezTo>
                      <a:pt x="123" y="564"/>
                      <a:pt x="123" y="563"/>
                      <a:pt x="124" y="563"/>
                    </a:cubicBezTo>
                    <a:cubicBezTo>
                      <a:pt x="125" y="560"/>
                      <a:pt x="126" y="558"/>
                      <a:pt x="127" y="556"/>
                    </a:cubicBezTo>
                    <a:cubicBezTo>
                      <a:pt x="129" y="553"/>
                      <a:pt x="132" y="552"/>
                      <a:pt x="134" y="557"/>
                    </a:cubicBezTo>
                    <a:cubicBezTo>
                      <a:pt x="135" y="560"/>
                      <a:pt x="132" y="563"/>
                      <a:pt x="132" y="562"/>
                    </a:cubicBezTo>
                    <a:cubicBezTo>
                      <a:pt x="132" y="563"/>
                      <a:pt x="132" y="564"/>
                      <a:pt x="132" y="566"/>
                    </a:cubicBezTo>
                    <a:cubicBezTo>
                      <a:pt x="132" y="566"/>
                      <a:pt x="132" y="567"/>
                      <a:pt x="132" y="568"/>
                    </a:cubicBezTo>
                    <a:cubicBezTo>
                      <a:pt x="132" y="568"/>
                      <a:pt x="132" y="568"/>
                      <a:pt x="132" y="568"/>
                    </a:cubicBezTo>
                    <a:cubicBezTo>
                      <a:pt x="132" y="568"/>
                      <a:pt x="132" y="568"/>
                      <a:pt x="132" y="568"/>
                    </a:cubicBezTo>
                    <a:cubicBezTo>
                      <a:pt x="132" y="568"/>
                      <a:pt x="132" y="568"/>
                      <a:pt x="132" y="568"/>
                    </a:cubicBezTo>
                    <a:cubicBezTo>
                      <a:pt x="131" y="573"/>
                      <a:pt x="131" y="573"/>
                      <a:pt x="131" y="573"/>
                    </a:cubicBezTo>
                    <a:cubicBezTo>
                      <a:pt x="131" y="573"/>
                      <a:pt x="131" y="573"/>
                      <a:pt x="131" y="573"/>
                    </a:cubicBezTo>
                    <a:cubicBezTo>
                      <a:pt x="131" y="573"/>
                      <a:pt x="131" y="573"/>
                      <a:pt x="131" y="573"/>
                    </a:cubicBezTo>
                    <a:cubicBezTo>
                      <a:pt x="131" y="573"/>
                      <a:pt x="131" y="573"/>
                      <a:pt x="131" y="573"/>
                    </a:cubicBezTo>
                    <a:cubicBezTo>
                      <a:pt x="131" y="573"/>
                      <a:pt x="131" y="573"/>
                      <a:pt x="131" y="573"/>
                    </a:cubicBezTo>
                    <a:cubicBezTo>
                      <a:pt x="131" y="574"/>
                      <a:pt x="131" y="574"/>
                      <a:pt x="131" y="574"/>
                    </a:cubicBezTo>
                    <a:cubicBezTo>
                      <a:pt x="131" y="576"/>
                      <a:pt x="131" y="578"/>
                      <a:pt x="130" y="579"/>
                    </a:cubicBezTo>
                    <a:cubicBezTo>
                      <a:pt x="129" y="583"/>
                      <a:pt x="127" y="586"/>
                      <a:pt x="123" y="588"/>
                    </a:cubicBezTo>
                    <a:cubicBezTo>
                      <a:pt x="123" y="589"/>
                      <a:pt x="123" y="589"/>
                      <a:pt x="123" y="589"/>
                    </a:cubicBezTo>
                    <a:cubicBezTo>
                      <a:pt x="123" y="589"/>
                      <a:pt x="123" y="589"/>
                      <a:pt x="123" y="589"/>
                    </a:cubicBezTo>
                    <a:cubicBezTo>
                      <a:pt x="123" y="590"/>
                      <a:pt x="123" y="590"/>
                      <a:pt x="123" y="590"/>
                    </a:cubicBezTo>
                    <a:cubicBezTo>
                      <a:pt x="123" y="591"/>
                      <a:pt x="123" y="591"/>
                      <a:pt x="123" y="591"/>
                    </a:cubicBezTo>
                    <a:cubicBezTo>
                      <a:pt x="123" y="594"/>
                      <a:pt x="123" y="594"/>
                      <a:pt x="123" y="594"/>
                    </a:cubicBezTo>
                    <a:cubicBezTo>
                      <a:pt x="123" y="596"/>
                      <a:pt x="123" y="599"/>
                      <a:pt x="122" y="601"/>
                    </a:cubicBezTo>
                    <a:cubicBezTo>
                      <a:pt x="122" y="606"/>
                      <a:pt x="122" y="610"/>
                      <a:pt x="121" y="614"/>
                    </a:cubicBezTo>
                    <a:cubicBezTo>
                      <a:pt x="121" y="617"/>
                      <a:pt x="120" y="619"/>
                      <a:pt x="120" y="621"/>
                    </a:cubicBezTo>
                    <a:cubicBezTo>
                      <a:pt x="120" y="623"/>
                      <a:pt x="120" y="623"/>
                      <a:pt x="120" y="623"/>
                    </a:cubicBezTo>
                    <a:cubicBezTo>
                      <a:pt x="120" y="624"/>
                      <a:pt x="120" y="624"/>
                      <a:pt x="120" y="624"/>
                    </a:cubicBezTo>
                    <a:cubicBezTo>
                      <a:pt x="120" y="627"/>
                      <a:pt x="120" y="627"/>
                      <a:pt x="120" y="627"/>
                    </a:cubicBezTo>
                    <a:cubicBezTo>
                      <a:pt x="119" y="631"/>
                      <a:pt x="119" y="634"/>
                      <a:pt x="118" y="638"/>
                    </a:cubicBezTo>
                    <a:cubicBezTo>
                      <a:pt x="118" y="642"/>
                      <a:pt x="118" y="645"/>
                      <a:pt x="118" y="649"/>
                    </a:cubicBezTo>
                    <a:cubicBezTo>
                      <a:pt x="117" y="652"/>
                      <a:pt x="117" y="656"/>
                      <a:pt x="118" y="660"/>
                    </a:cubicBezTo>
                    <a:cubicBezTo>
                      <a:pt x="118" y="667"/>
                      <a:pt x="118" y="674"/>
                      <a:pt x="120" y="681"/>
                    </a:cubicBezTo>
                    <a:cubicBezTo>
                      <a:pt x="134" y="680"/>
                      <a:pt x="130" y="703"/>
                      <a:pt x="126" y="711"/>
                    </a:cubicBezTo>
                    <a:cubicBezTo>
                      <a:pt x="127" y="717"/>
                      <a:pt x="128" y="722"/>
                      <a:pt x="129" y="728"/>
                    </a:cubicBezTo>
                    <a:cubicBezTo>
                      <a:pt x="129" y="730"/>
                      <a:pt x="129" y="731"/>
                      <a:pt x="129" y="733"/>
                    </a:cubicBezTo>
                    <a:cubicBezTo>
                      <a:pt x="129" y="734"/>
                      <a:pt x="129" y="736"/>
                      <a:pt x="129" y="737"/>
                    </a:cubicBezTo>
                    <a:cubicBezTo>
                      <a:pt x="129" y="740"/>
                      <a:pt x="130" y="743"/>
                      <a:pt x="130" y="746"/>
                    </a:cubicBezTo>
                    <a:cubicBezTo>
                      <a:pt x="130" y="758"/>
                      <a:pt x="131" y="770"/>
                      <a:pt x="133" y="783"/>
                    </a:cubicBezTo>
                    <a:cubicBezTo>
                      <a:pt x="135" y="784"/>
                      <a:pt x="135" y="783"/>
                      <a:pt x="137" y="782"/>
                    </a:cubicBezTo>
                    <a:cubicBezTo>
                      <a:pt x="138" y="785"/>
                      <a:pt x="137" y="787"/>
                      <a:pt x="134" y="787"/>
                    </a:cubicBezTo>
                    <a:cubicBezTo>
                      <a:pt x="139" y="791"/>
                      <a:pt x="138" y="809"/>
                      <a:pt x="146" y="805"/>
                    </a:cubicBezTo>
                    <a:cubicBezTo>
                      <a:pt x="145" y="808"/>
                      <a:pt x="141" y="810"/>
                      <a:pt x="144" y="815"/>
                    </a:cubicBezTo>
                    <a:cubicBezTo>
                      <a:pt x="148" y="813"/>
                      <a:pt x="147" y="814"/>
                      <a:pt x="152" y="813"/>
                    </a:cubicBezTo>
                    <a:cubicBezTo>
                      <a:pt x="149" y="808"/>
                      <a:pt x="147" y="809"/>
                      <a:pt x="153" y="805"/>
                    </a:cubicBezTo>
                    <a:cubicBezTo>
                      <a:pt x="154" y="808"/>
                      <a:pt x="156" y="811"/>
                      <a:pt x="158" y="814"/>
                    </a:cubicBezTo>
                    <a:cubicBezTo>
                      <a:pt x="160" y="817"/>
                      <a:pt x="162" y="820"/>
                      <a:pt x="163" y="824"/>
                    </a:cubicBezTo>
                    <a:cubicBezTo>
                      <a:pt x="161" y="825"/>
                      <a:pt x="158" y="832"/>
                      <a:pt x="157" y="827"/>
                    </a:cubicBezTo>
                    <a:cubicBezTo>
                      <a:pt x="154" y="831"/>
                      <a:pt x="162" y="831"/>
                      <a:pt x="165" y="831"/>
                    </a:cubicBezTo>
                    <a:cubicBezTo>
                      <a:pt x="168" y="841"/>
                      <a:pt x="177" y="846"/>
                      <a:pt x="172" y="855"/>
                    </a:cubicBezTo>
                    <a:cubicBezTo>
                      <a:pt x="180" y="856"/>
                      <a:pt x="182" y="867"/>
                      <a:pt x="190" y="864"/>
                    </a:cubicBezTo>
                    <a:cubicBezTo>
                      <a:pt x="191" y="867"/>
                      <a:pt x="187" y="863"/>
                      <a:pt x="185" y="866"/>
                    </a:cubicBezTo>
                    <a:cubicBezTo>
                      <a:pt x="188" y="875"/>
                      <a:pt x="190" y="863"/>
                      <a:pt x="193" y="868"/>
                    </a:cubicBezTo>
                    <a:cubicBezTo>
                      <a:pt x="193" y="862"/>
                      <a:pt x="188" y="859"/>
                      <a:pt x="184" y="855"/>
                    </a:cubicBezTo>
                    <a:cubicBezTo>
                      <a:pt x="180" y="852"/>
                      <a:pt x="177" y="849"/>
                      <a:pt x="180" y="843"/>
                    </a:cubicBezTo>
                    <a:cubicBezTo>
                      <a:pt x="179" y="845"/>
                      <a:pt x="178" y="844"/>
                      <a:pt x="176" y="844"/>
                    </a:cubicBezTo>
                    <a:cubicBezTo>
                      <a:pt x="177" y="841"/>
                      <a:pt x="174" y="839"/>
                      <a:pt x="172" y="836"/>
                    </a:cubicBezTo>
                    <a:cubicBezTo>
                      <a:pt x="170" y="833"/>
                      <a:pt x="168" y="831"/>
                      <a:pt x="173" y="829"/>
                    </a:cubicBezTo>
                    <a:cubicBezTo>
                      <a:pt x="170" y="826"/>
                      <a:pt x="166" y="822"/>
                      <a:pt x="164" y="818"/>
                    </a:cubicBezTo>
                    <a:cubicBezTo>
                      <a:pt x="163" y="815"/>
                      <a:pt x="162" y="813"/>
                      <a:pt x="161" y="810"/>
                    </a:cubicBezTo>
                    <a:cubicBezTo>
                      <a:pt x="161" y="809"/>
                      <a:pt x="160" y="808"/>
                      <a:pt x="160" y="806"/>
                    </a:cubicBezTo>
                    <a:cubicBezTo>
                      <a:pt x="160" y="805"/>
                      <a:pt x="160" y="803"/>
                      <a:pt x="160" y="802"/>
                    </a:cubicBezTo>
                    <a:cubicBezTo>
                      <a:pt x="157" y="804"/>
                      <a:pt x="156" y="801"/>
                      <a:pt x="153" y="802"/>
                    </a:cubicBezTo>
                    <a:cubicBezTo>
                      <a:pt x="153" y="795"/>
                      <a:pt x="150" y="789"/>
                      <a:pt x="147" y="784"/>
                    </a:cubicBezTo>
                    <a:cubicBezTo>
                      <a:pt x="145" y="779"/>
                      <a:pt x="142" y="774"/>
                      <a:pt x="140" y="770"/>
                    </a:cubicBezTo>
                    <a:cubicBezTo>
                      <a:pt x="141" y="766"/>
                      <a:pt x="141" y="763"/>
                      <a:pt x="141" y="760"/>
                    </a:cubicBezTo>
                    <a:cubicBezTo>
                      <a:pt x="140" y="756"/>
                      <a:pt x="140" y="753"/>
                      <a:pt x="140" y="750"/>
                    </a:cubicBezTo>
                    <a:cubicBezTo>
                      <a:pt x="139" y="744"/>
                      <a:pt x="137" y="738"/>
                      <a:pt x="135" y="732"/>
                    </a:cubicBezTo>
                    <a:cubicBezTo>
                      <a:pt x="134" y="725"/>
                      <a:pt x="132" y="719"/>
                      <a:pt x="131" y="713"/>
                    </a:cubicBezTo>
                    <a:cubicBezTo>
                      <a:pt x="131" y="710"/>
                      <a:pt x="131" y="707"/>
                      <a:pt x="131" y="703"/>
                    </a:cubicBezTo>
                    <a:cubicBezTo>
                      <a:pt x="131" y="700"/>
                      <a:pt x="132" y="697"/>
                      <a:pt x="132" y="693"/>
                    </a:cubicBezTo>
                    <a:cubicBezTo>
                      <a:pt x="143" y="695"/>
                      <a:pt x="149" y="698"/>
                      <a:pt x="156" y="692"/>
                    </a:cubicBezTo>
                    <a:cubicBezTo>
                      <a:pt x="157" y="692"/>
                      <a:pt x="158" y="693"/>
                      <a:pt x="159" y="693"/>
                    </a:cubicBezTo>
                    <a:cubicBezTo>
                      <a:pt x="158" y="697"/>
                      <a:pt x="155" y="703"/>
                      <a:pt x="161" y="705"/>
                    </a:cubicBezTo>
                    <a:cubicBezTo>
                      <a:pt x="157" y="698"/>
                      <a:pt x="162" y="693"/>
                      <a:pt x="163" y="686"/>
                    </a:cubicBezTo>
                    <a:cubicBezTo>
                      <a:pt x="167" y="687"/>
                      <a:pt x="170" y="683"/>
                      <a:pt x="172" y="679"/>
                    </a:cubicBezTo>
                    <a:cubicBezTo>
                      <a:pt x="176" y="680"/>
                      <a:pt x="177" y="684"/>
                      <a:pt x="179" y="686"/>
                    </a:cubicBezTo>
                    <a:cubicBezTo>
                      <a:pt x="181" y="681"/>
                      <a:pt x="179" y="679"/>
                      <a:pt x="183" y="674"/>
                    </a:cubicBezTo>
                    <a:cubicBezTo>
                      <a:pt x="183" y="678"/>
                      <a:pt x="184" y="682"/>
                      <a:pt x="184" y="685"/>
                    </a:cubicBezTo>
                    <a:cubicBezTo>
                      <a:pt x="184" y="689"/>
                      <a:pt x="185" y="692"/>
                      <a:pt x="185" y="695"/>
                    </a:cubicBezTo>
                    <a:cubicBezTo>
                      <a:pt x="186" y="702"/>
                      <a:pt x="187" y="709"/>
                      <a:pt x="191" y="717"/>
                    </a:cubicBezTo>
                    <a:cubicBezTo>
                      <a:pt x="188" y="718"/>
                      <a:pt x="187" y="717"/>
                      <a:pt x="187" y="715"/>
                    </a:cubicBezTo>
                    <a:cubicBezTo>
                      <a:pt x="184" y="717"/>
                      <a:pt x="187" y="725"/>
                      <a:pt x="190" y="726"/>
                    </a:cubicBezTo>
                    <a:cubicBezTo>
                      <a:pt x="186" y="729"/>
                      <a:pt x="186" y="733"/>
                      <a:pt x="186" y="737"/>
                    </a:cubicBezTo>
                    <a:cubicBezTo>
                      <a:pt x="187" y="740"/>
                      <a:pt x="187" y="744"/>
                      <a:pt x="184" y="749"/>
                    </a:cubicBezTo>
                    <a:cubicBezTo>
                      <a:pt x="179" y="749"/>
                      <a:pt x="177" y="745"/>
                      <a:pt x="177" y="739"/>
                    </a:cubicBezTo>
                    <a:cubicBezTo>
                      <a:pt x="174" y="739"/>
                      <a:pt x="171" y="739"/>
                      <a:pt x="170" y="737"/>
                    </a:cubicBezTo>
                    <a:cubicBezTo>
                      <a:pt x="165" y="738"/>
                      <a:pt x="173" y="741"/>
                      <a:pt x="169" y="741"/>
                    </a:cubicBezTo>
                    <a:cubicBezTo>
                      <a:pt x="173" y="740"/>
                      <a:pt x="177" y="745"/>
                      <a:pt x="179" y="750"/>
                    </a:cubicBezTo>
                    <a:cubicBezTo>
                      <a:pt x="179" y="751"/>
                      <a:pt x="177" y="751"/>
                      <a:pt x="177" y="753"/>
                    </a:cubicBezTo>
                    <a:cubicBezTo>
                      <a:pt x="171" y="751"/>
                      <a:pt x="174" y="748"/>
                      <a:pt x="172" y="743"/>
                    </a:cubicBezTo>
                    <a:cubicBezTo>
                      <a:pt x="166" y="745"/>
                      <a:pt x="176" y="749"/>
                      <a:pt x="170" y="752"/>
                    </a:cubicBezTo>
                    <a:cubicBezTo>
                      <a:pt x="163" y="752"/>
                      <a:pt x="164" y="743"/>
                      <a:pt x="162" y="739"/>
                    </a:cubicBezTo>
                    <a:cubicBezTo>
                      <a:pt x="160" y="744"/>
                      <a:pt x="162" y="750"/>
                      <a:pt x="164" y="756"/>
                    </a:cubicBezTo>
                    <a:cubicBezTo>
                      <a:pt x="166" y="762"/>
                      <a:pt x="168" y="769"/>
                      <a:pt x="168" y="774"/>
                    </a:cubicBezTo>
                    <a:cubicBezTo>
                      <a:pt x="172" y="777"/>
                      <a:pt x="173" y="783"/>
                      <a:pt x="176" y="787"/>
                    </a:cubicBezTo>
                    <a:cubicBezTo>
                      <a:pt x="178" y="790"/>
                      <a:pt x="182" y="792"/>
                      <a:pt x="190" y="789"/>
                    </a:cubicBezTo>
                    <a:cubicBezTo>
                      <a:pt x="191" y="785"/>
                      <a:pt x="193" y="783"/>
                      <a:pt x="194" y="780"/>
                    </a:cubicBezTo>
                    <a:cubicBezTo>
                      <a:pt x="195" y="777"/>
                      <a:pt x="196" y="773"/>
                      <a:pt x="194" y="768"/>
                    </a:cubicBezTo>
                    <a:cubicBezTo>
                      <a:pt x="197" y="769"/>
                      <a:pt x="199" y="771"/>
                      <a:pt x="199" y="773"/>
                    </a:cubicBezTo>
                    <a:cubicBezTo>
                      <a:pt x="200" y="775"/>
                      <a:pt x="200" y="777"/>
                      <a:pt x="199" y="780"/>
                    </a:cubicBezTo>
                    <a:cubicBezTo>
                      <a:pt x="197" y="785"/>
                      <a:pt x="195" y="790"/>
                      <a:pt x="196" y="792"/>
                    </a:cubicBezTo>
                    <a:cubicBezTo>
                      <a:pt x="201" y="792"/>
                      <a:pt x="196" y="786"/>
                      <a:pt x="202" y="787"/>
                    </a:cubicBezTo>
                    <a:cubicBezTo>
                      <a:pt x="200" y="784"/>
                      <a:pt x="200" y="781"/>
                      <a:pt x="203" y="779"/>
                    </a:cubicBezTo>
                    <a:cubicBezTo>
                      <a:pt x="204" y="781"/>
                      <a:pt x="208" y="787"/>
                      <a:pt x="201" y="789"/>
                    </a:cubicBezTo>
                    <a:cubicBezTo>
                      <a:pt x="203" y="791"/>
                      <a:pt x="205" y="793"/>
                      <a:pt x="206" y="796"/>
                    </a:cubicBezTo>
                    <a:cubicBezTo>
                      <a:pt x="207" y="798"/>
                      <a:pt x="207" y="801"/>
                      <a:pt x="207" y="803"/>
                    </a:cubicBezTo>
                    <a:cubicBezTo>
                      <a:pt x="211" y="802"/>
                      <a:pt x="210" y="798"/>
                      <a:pt x="212" y="797"/>
                    </a:cubicBezTo>
                    <a:cubicBezTo>
                      <a:pt x="214" y="797"/>
                      <a:pt x="215" y="799"/>
                      <a:pt x="216" y="801"/>
                    </a:cubicBezTo>
                    <a:cubicBezTo>
                      <a:pt x="216" y="796"/>
                      <a:pt x="223" y="794"/>
                      <a:pt x="225" y="790"/>
                    </a:cubicBezTo>
                    <a:cubicBezTo>
                      <a:pt x="227" y="793"/>
                      <a:pt x="230" y="795"/>
                      <a:pt x="234" y="791"/>
                    </a:cubicBezTo>
                    <a:cubicBezTo>
                      <a:pt x="233" y="788"/>
                      <a:pt x="231" y="792"/>
                      <a:pt x="232" y="786"/>
                    </a:cubicBezTo>
                    <a:cubicBezTo>
                      <a:pt x="238" y="784"/>
                      <a:pt x="237" y="792"/>
                      <a:pt x="237" y="795"/>
                    </a:cubicBezTo>
                    <a:cubicBezTo>
                      <a:pt x="238" y="794"/>
                      <a:pt x="239" y="794"/>
                      <a:pt x="241" y="794"/>
                    </a:cubicBezTo>
                    <a:cubicBezTo>
                      <a:pt x="242" y="799"/>
                      <a:pt x="244" y="803"/>
                      <a:pt x="245" y="807"/>
                    </a:cubicBezTo>
                    <a:cubicBezTo>
                      <a:pt x="247" y="811"/>
                      <a:pt x="247" y="814"/>
                      <a:pt x="244" y="819"/>
                    </a:cubicBezTo>
                    <a:cubicBezTo>
                      <a:pt x="239" y="820"/>
                      <a:pt x="238" y="816"/>
                      <a:pt x="235" y="817"/>
                    </a:cubicBezTo>
                    <a:cubicBezTo>
                      <a:pt x="230" y="817"/>
                      <a:pt x="234" y="821"/>
                      <a:pt x="230" y="822"/>
                    </a:cubicBezTo>
                    <a:cubicBezTo>
                      <a:pt x="231" y="826"/>
                      <a:pt x="235" y="829"/>
                      <a:pt x="237" y="832"/>
                    </a:cubicBezTo>
                    <a:cubicBezTo>
                      <a:pt x="239" y="834"/>
                      <a:pt x="240" y="837"/>
                      <a:pt x="235" y="840"/>
                    </a:cubicBezTo>
                    <a:cubicBezTo>
                      <a:pt x="236" y="845"/>
                      <a:pt x="243" y="848"/>
                      <a:pt x="241" y="849"/>
                    </a:cubicBezTo>
                    <a:cubicBezTo>
                      <a:pt x="246" y="846"/>
                      <a:pt x="245" y="850"/>
                      <a:pt x="244" y="856"/>
                    </a:cubicBezTo>
                    <a:cubicBezTo>
                      <a:pt x="243" y="863"/>
                      <a:pt x="242" y="871"/>
                      <a:pt x="245" y="876"/>
                    </a:cubicBezTo>
                    <a:cubicBezTo>
                      <a:pt x="243" y="876"/>
                      <a:pt x="243" y="875"/>
                      <a:pt x="241" y="876"/>
                    </a:cubicBezTo>
                    <a:cubicBezTo>
                      <a:pt x="237" y="867"/>
                      <a:pt x="232" y="858"/>
                      <a:pt x="228" y="850"/>
                    </a:cubicBezTo>
                    <a:cubicBezTo>
                      <a:pt x="226" y="846"/>
                      <a:pt x="224" y="841"/>
                      <a:pt x="222" y="837"/>
                    </a:cubicBezTo>
                    <a:cubicBezTo>
                      <a:pt x="221" y="833"/>
                      <a:pt x="219" y="828"/>
                      <a:pt x="217" y="823"/>
                    </a:cubicBezTo>
                    <a:cubicBezTo>
                      <a:pt x="216" y="827"/>
                      <a:pt x="218" y="832"/>
                      <a:pt x="219" y="836"/>
                    </a:cubicBezTo>
                    <a:cubicBezTo>
                      <a:pt x="220" y="841"/>
                      <a:pt x="221" y="846"/>
                      <a:pt x="219" y="850"/>
                    </a:cubicBezTo>
                    <a:cubicBezTo>
                      <a:pt x="220" y="855"/>
                      <a:pt x="221" y="849"/>
                      <a:pt x="224" y="849"/>
                    </a:cubicBezTo>
                    <a:cubicBezTo>
                      <a:pt x="231" y="869"/>
                      <a:pt x="235" y="887"/>
                      <a:pt x="243" y="902"/>
                    </a:cubicBezTo>
                    <a:cubicBezTo>
                      <a:pt x="236" y="909"/>
                      <a:pt x="242" y="920"/>
                      <a:pt x="246" y="925"/>
                    </a:cubicBezTo>
                    <a:cubicBezTo>
                      <a:pt x="247" y="926"/>
                      <a:pt x="248" y="928"/>
                      <a:pt x="249" y="929"/>
                    </a:cubicBezTo>
                    <a:cubicBezTo>
                      <a:pt x="250" y="931"/>
                      <a:pt x="251" y="933"/>
                      <a:pt x="251" y="934"/>
                    </a:cubicBezTo>
                    <a:cubicBezTo>
                      <a:pt x="253" y="938"/>
                      <a:pt x="254" y="942"/>
                      <a:pt x="255" y="946"/>
                    </a:cubicBezTo>
                    <a:cubicBezTo>
                      <a:pt x="256" y="947"/>
                      <a:pt x="257" y="949"/>
                      <a:pt x="257" y="951"/>
                    </a:cubicBezTo>
                    <a:cubicBezTo>
                      <a:pt x="258" y="953"/>
                      <a:pt x="259" y="954"/>
                      <a:pt x="260" y="955"/>
                    </a:cubicBezTo>
                    <a:cubicBezTo>
                      <a:pt x="261" y="958"/>
                      <a:pt x="264" y="960"/>
                      <a:pt x="266" y="960"/>
                    </a:cubicBezTo>
                    <a:cubicBezTo>
                      <a:pt x="267" y="964"/>
                      <a:pt x="268" y="968"/>
                      <a:pt x="270" y="971"/>
                    </a:cubicBezTo>
                    <a:cubicBezTo>
                      <a:pt x="272" y="974"/>
                      <a:pt x="275" y="977"/>
                      <a:pt x="278" y="980"/>
                    </a:cubicBezTo>
                    <a:cubicBezTo>
                      <a:pt x="280" y="982"/>
                      <a:pt x="284" y="985"/>
                      <a:pt x="286" y="987"/>
                    </a:cubicBezTo>
                    <a:cubicBezTo>
                      <a:pt x="289" y="989"/>
                      <a:pt x="292" y="992"/>
                      <a:pt x="293" y="995"/>
                    </a:cubicBezTo>
                    <a:cubicBezTo>
                      <a:pt x="299" y="991"/>
                      <a:pt x="299" y="986"/>
                      <a:pt x="301" y="982"/>
                    </a:cubicBezTo>
                    <a:cubicBezTo>
                      <a:pt x="300" y="981"/>
                      <a:pt x="299" y="980"/>
                      <a:pt x="299" y="979"/>
                    </a:cubicBezTo>
                    <a:cubicBezTo>
                      <a:pt x="298" y="977"/>
                      <a:pt x="297" y="976"/>
                      <a:pt x="296" y="975"/>
                    </a:cubicBezTo>
                    <a:cubicBezTo>
                      <a:pt x="295" y="973"/>
                      <a:pt x="293" y="971"/>
                      <a:pt x="292" y="969"/>
                    </a:cubicBezTo>
                    <a:cubicBezTo>
                      <a:pt x="289" y="965"/>
                      <a:pt x="287" y="962"/>
                      <a:pt x="289" y="958"/>
                    </a:cubicBezTo>
                    <a:cubicBezTo>
                      <a:pt x="295" y="964"/>
                      <a:pt x="302" y="966"/>
                      <a:pt x="308" y="968"/>
                    </a:cubicBezTo>
                    <a:cubicBezTo>
                      <a:pt x="315" y="970"/>
                      <a:pt x="321" y="971"/>
                      <a:pt x="327" y="976"/>
                    </a:cubicBezTo>
                    <a:cubicBezTo>
                      <a:pt x="328" y="976"/>
                      <a:pt x="331" y="973"/>
                      <a:pt x="332" y="976"/>
                    </a:cubicBezTo>
                    <a:cubicBezTo>
                      <a:pt x="336" y="972"/>
                      <a:pt x="337" y="968"/>
                      <a:pt x="336" y="964"/>
                    </a:cubicBezTo>
                    <a:cubicBezTo>
                      <a:pt x="339" y="968"/>
                      <a:pt x="343" y="968"/>
                      <a:pt x="351" y="974"/>
                    </a:cubicBezTo>
                    <a:cubicBezTo>
                      <a:pt x="349" y="969"/>
                      <a:pt x="358" y="972"/>
                      <a:pt x="353" y="968"/>
                    </a:cubicBezTo>
                    <a:cubicBezTo>
                      <a:pt x="356" y="966"/>
                      <a:pt x="358" y="972"/>
                      <a:pt x="357" y="974"/>
                    </a:cubicBezTo>
                    <a:cubicBezTo>
                      <a:pt x="361" y="976"/>
                      <a:pt x="362" y="974"/>
                      <a:pt x="365" y="978"/>
                    </a:cubicBezTo>
                    <a:cubicBezTo>
                      <a:pt x="368" y="975"/>
                      <a:pt x="372" y="977"/>
                      <a:pt x="373" y="973"/>
                    </a:cubicBezTo>
                    <a:cubicBezTo>
                      <a:pt x="374" y="975"/>
                      <a:pt x="373" y="976"/>
                      <a:pt x="375" y="977"/>
                    </a:cubicBezTo>
                    <a:cubicBezTo>
                      <a:pt x="377" y="975"/>
                      <a:pt x="375" y="974"/>
                      <a:pt x="379" y="972"/>
                    </a:cubicBezTo>
                    <a:cubicBezTo>
                      <a:pt x="372" y="969"/>
                      <a:pt x="364" y="975"/>
                      <a:pt x="358" y="971"/>
                    </a:cubicBezTo>
                    <a:cubicBezTo>
                      <a:pt x="362" y="968"/>
                      <a:pt x="364" y="975"/>
                      <a:pt x="367" y="970"/>
                    </a:cubicBezTo>
                    <a:cubicBezTo>
                      <a:pt x="365" y="969"/>
                      <a:pt x="368" y="967"/>
                      <a:pt x="367" y="966"/>
                    </a:cubicBezTo>
                    <a:cubicBezTo>
                      <a:pt x="370" y="965"/>
                      <a:pt x="373" y="964"/>
                      <a:pt x="375" y="964"/>
                    </a:cubicBezTo>
                    <a:cubicBezTo>
                      <a:pt x="377" y="963"/>
                      <a:pt x="378" y="963"/>
                      <a:pt x="379" y="964"/>
                    </a:cubicBezTo>
                    <a:cubicBezTo>
                      <a:pt x="380" y="964"/>
                      <a:pt x="382" y="964"/>
                      <a:pt x="383" y="964"/>
                    </a:cubicBezTo>
                    <a:cubicBezTo>
                      <a:pt x="387" y="965"/>
                      <a:pt x="391" y="968"/>
                      <a:pt x="393" y="973"/>
                    </a:cubicBezTo>
                    <a:cubicBezTo>
                      <a:pt x="399" y="973"/>
                      <a:pt x="397" y="970"/>
                      <a:pt x="403" y="964"/>
                    </a:cubicBezTo>
                    <a:cubicBezTo>
                      <a:pt x="400" y="961"/>
                      <a:pt x="400" y="961"/>
                      <a:pt x="400" y="961"/>
                    </a:cubicBezTo>
                    <a:cubicBezTo>
                      <a:pt x="403" y="962"/>
                      <a:pt x="405" y="960"/>
                      <a:pt x="402" y="958"/>
                    </a:cubicBezTo>
                    <a:cubicBezTo>
                      <a:pt x="408" y="954"/>
                      <a:pt x="414" y="954"/>
                      <a:pt x="419" y="952"/>
                    </a:cubicBezTo>
                    <a:cubicBezTo>
                      <a:pt x="421" y="948"/>
                      <a:pt x="429" y="944"/>
                      <a:pt x="435" y="940"/>
                    </a:cubicBezTo>
                    <a:cubicBezTo>
                      <a:pt x="441" y="936"/>
                      <a:pt x="445" y="931"/>
                      <a:pt x="440" y="926"/>
                    </a:cubicBezTo>
                    <a:cubicBezTo>
                      <a:pt x="443" y="923"/>
                      <a:pt x="440" y="917"/>
                      <a:pt x="442" y="916"/>
                    </a:cubicBezTo>
                    <a:cubicBezTo>
                      <a:pt x="440" y="912"/>
                      <a:pt x="440" y="909"/>
                      <a:pt x="440" y="905"/>
                    </a:cubicBezTo>
                    <a:cubicBezTo>
                      <a:pt x="440" y="900"/>
                      <a:pt x="441" y="896"/>
                      <a:pt x="443" y="892"/>
                    </a:cubicBezTo>
                    <a:cubicBezTo>
                      <a:pt x="439" y="890"/>
                      <a:pt x="441" y="885"/>
                      <a:pt x="444" y="881"/>
                    </a:cubicBezTo>
                    <a:cubicBezTo>
                      <a:pt x="446" y="876"/>
                      <a:pt x="448" y="872"/>
                      <a:pt x="443" y="870"/>
                    </a:cubicBezTo>
                    <a:cubicBezTo>
                      <a:pt x="442" y="871"/>
                      <a:pt x="440" y="872"/>
                      <a:pt x="439" y="873"/>
                    </a:cubicBezTo>
                    <a:cubicBezTo>
                      <a:pt x="438" y="871"/>
                      <a:pt x="436" y="869"/>
                      <a:pt x="434" y="868"/>
                    </a:cubicBezTo>
                    <a:cubicBezTo>
                      <a:pt x="432" y="867"/>
                      <a:pt x="430" y="867"/>
                      <a:pt x="427" y="866"/>
                    </a:cubicBezTo>
                    <a:cubicBezTo>
                      <a:pt x="422" y="865"/>
                      <a:pt x="417" y="863"/>
                      <a:pt x="417" y="856"/>
                    </a:cubicBezTo>
                    <a:cubicBezTo>
                      <a:pt x="421" y="854"/>
                      <a:pt x="425" y="856"/>
                      <a:pt x="428" y="856"/>
                    </a:cubicBezTo>
                    <a:cubicBezTo>
                      <a:pt x="432" y="857"/>
                      <a:pt x="436" y="856"/>
                      <a:pt x="442" y="852"/>
                    </a:cubicBezTo>
                    <a:cubicBezTo>
                      <a:pt x="441" y="851"/>
                      <a:pt x="439" y="851"/>
                      <a:pt x="441" y="849"/>
                    </a:cubicBezTo>
                    <a:cubicBezTo>
                      <a:pt x="444" y="846"/>
                      <a:pt x="444" y="850"/>
                      <a:pt x="446" y="849"/>
                    </a:cubicBezTo>
                    <a:cubicBezTo>
                      <a:pt x="448" y="847"/>
                      <a:pt x="447" y="846"/>
                      <a:pt x="445" y="846"/>
                    </a:cubicBezTo>
                    <a:cubicBezTo>
                      <a:pt x="450" y="844"/>
                      <a:pt x="452" y="841"/>
                      <a:pt x="453" y="838"/>
                    </a:cubicBezTo>
                    <a:cubicBezTo>
                      <a:pt x="455" y="835"/>
                      <a:pt x="457" y="832"/>
                      <a:pt x="463" y="829"/>
                    </a:cubicBezTo>
                    <a:cubicBezTo>
                      <a:pt x="461" y="828"/>
                      <a:pt x="458" y="827"/>
                      <a:pt x="464" y="823"/>
                    </a:cubicBezTo>
                    <a:cubicBezTo>
                      <a:pt x="460" y="822"/>
                      <a:pt x="459" y="819"/>
                      <a:pt x="465" y="815"/>
                    </a:cubicBezTo>
                    <a:cubicBezTo>
                      <a:pt x="463" y="814"/>
                      <a:pt x="461" y="813"/>
                      <a:pt x="459" y="814"/>
                    </a:cubicBezTo>
                    <a:cubicBezTo>
                      <a:pt x="456" y="814"/>
                      <a:pt x="453" y="814"/>
                      <a:pt x="451" y="815"/>
                    </a:cubicBezTo>
                    <a:cubicBezTo>
                      <a:pt x="445" y="816"/>
                      <a:pt x="440" y="817"/>
                      <a:pt x="439" y="813"/>
                    </a:cubicBezTo>
                    <a:cubicBezTo>
                      <a:pt x="437" y="813"/>
                      <a:pt x="433" y="815"/>
                      <a:pt x="432" y="814"/>
                    </a:cubicBezTo>
                    <a:cubicBezTo>
                      <a:pt x="431" y="815"/>
                      <a:pt x="431" y="816"/>
                      <a:pt x="430" y="817"/>
                    </a:cubicBezTo>
                    <a:cubicBezTo>
                      <a:pt x="422" y="820"/>
                      <a:pt x="421" y="811"/>
                      <a:pt x="412" y="814"/>
                    </a:cubicBezTo>
                    <a:cubicBezTo>
                      <a:pt x="412" y="808"/>
                      <a:pt x="413" y="804"/>
                      <a:pt x="407" y="801"/>
                    </a:cubicBezTo>
                    <a:cubicBezTo>
                      <a:pt x="413" y="796"/>
                      <a:pt x="411" y="804"/>
                      <a:pt x="414" y="800"/>
                    </a:cubicBezTo>
                    <a:cubicBezTo>
                      <a:pt x="414" y="801"/>
                      <a:pt x="414" y="802"/>
                      <a:pt x="414" y="803"/>
                    </a:cubicBezTo>
                    <a:cubicBezTo>
                      <a:pt x="416" y="803"/>
                      <a:pt x="420" y="800"/>
                      <a:pt x="421" y="802"/>
                    </a:cubicBezTo>
                    <a:cubicBezTo>
                      <a:pt x="424" y="800"/>
                      <a:pt x="421" y="800"/>
                      <a:pt x="420" y="799"/>
                    </a:cubicBezTo>
                    <a:cubicBezTo>
                      <a:pt x="424" y="797"/>
                      <a:pt x="426" y="798"/>
                      <a:pt x="428" y="795"/>
                    </a:cubicBezTo>
                    <a:cubicBezTo>
                      <a:pt x="431" y="798"/>
                      <a:pt x="424" y="801"/>
                      <a:pt x="425" y="803"/>
                    </a:cubicBezTo>
                    <a:cubicBezTo>
                      <a:pt x="428" y="803"/>
                      <a:pt x="433" y="797"/>
                      <a:pt x="434" y="801"/>
                    </a:cubicBezTo>
                    <a:cubicBezTo>
                      <a:pt x="437" y="800"/>
                      <a:pt x="436" y="799"/>
                      <a:pt x="436" y="798"/>
                    </a:cubicBezTo>
                    <a:cubicBezTo>
                      <a:pt x="437" y="798"/>
                      <a:pt x="438" y="798"/>
                      <a:pt x="440" y="797"/>
                    </a:cubicBezTo>
                    <a:cubicBezTo>
                      <a:pt x="438" y="799"/>
                      <a:pt x="438" y="799"/>
                      <a:pt x="439" y="800"/>
                    </a:cubicBezTo>
                    <a:cubicBezTo>
                      <a:pt x="442" y="799"/>
                      <a:pt x="443" y="799"/>
                      <a:pt x="444" y="798"/>
                    </a:cubicBezTo>
                    <a:cubicBezTo>
                      <a:pt x="448" y="795"/>
                      <a:pt x="456" y="793"/>
                      <a:pt x="456" y="796"/>
                    </a:cubicBezTo>
                    <a:cubicBezTo>
                      <a:pt x="460" y="792"/>
                      <a:pt x="465" y="793"/>
                      <a:pt x="467" y="793"/>
                    </a:cubicBezTo>
                    <a:cubicBezTo>
                      <a:pt x="470" y="791"/>
                      <a:pt x="470" y="791"/>
                      <a:pt x="468" y="791"/>
                    </a:cubicBezTo>
                    <a:cubicBezTo>
                      <a:pt x="472" y="789"/>
                      <a:pt x="476" y="788"/>
                      <a:pt x="478" y="788"/>
                    </a:cubicBezTo>
                    <a:cubicBezTo>
                      <a:pt x="479" y="789"/>
                      <a:pt x="480" y="789"/>
                      <a:pt x="481" y="789"/>
                    </a:cubicBezTo>
                    <a:cubicBezTo>
                      <a:pt x="482" y="790"/>
                      <a:pt x="483" y="790"/>
                      <a:pt x="484" y="791"/>
                    </a:cubicBezTo>
                    <a:cubicBezTo>
                      <a:pt x="485" y="793"/>
                      <a:pt x="486" y="795"/>
                      <a:pt x="487" y="797"/>
                    </a:cubicBezTo>
                    <a:cubicBezTo>
                      <a:pt x="488" y="799"/>
                      <a:pt x="490" y="800"/>
                      <a:pt x="491" y="802"/>
                    </a:cubicBezTo>
                    <a:cubicBezTo>
                      <a:pt x="490" y="803"/>
                      <a:pt x="489" y="803"/>
                      <a:pt x="489" y="803"/>
                    </a:cubicBezTo>
                    <a:cubicBezTo>
                      <a:pt x="490" y="804"/>
                      <a:pt x="491" y="807"/>
                      <a:pt x="494" y="807"/>
                    </a:cubicBezTo>
                    <a:cubicBezTo>
                      <a:pt x="495" y="808"/>
                      <a:pt x="493" y="809"/>
                      <a:pt x="491" y="810"/>
                    </a:cubicBezTo>
                    <a:cubicBezTo>
                      <a:pt x="493" y="812"/>
                      <a:pt x="493" y="815"/>
                      <a:pt x="494" y="818"/>
                    </a:cubicBezTo>
                    <a:cubicBezTo>
                      <a:pt x="494" y="818"/>
                      <a:pt x="494" y="819"/>
                      <a:pt x="494" y="820"/>
                    </a:cubicBezTo>
                    <a:cubicBezTo>
                      <a:pt x="495" y="820"/>
                      <a:pt x="495" y="821"/>
                      <a:pt x="495" y="821"/>
                    </a:cubicBezTo>
                    <a:cubicBezTo>
                      <a:pt x="495" y="823"/>
                      <a:pt x="496" y="824"/>
                      <a:pt x="496" y="825"/>
                    </a:cubicBezTo>
                    <a:cubicBezTo>
                      <a:pt x="496" y="826"/>
                      <a:pt x="497" y="828"/>
                      <a:pt x="497" y="829"/>
                    </a:cubicBezTo>
                    <a:cubicBezTo>
                      <a:pt x="498" y="830"/>
                      <a:pt x="498" y="830"/>
                      <a:pt x="498" y="831"/>
                    </a:cubicBezTo>
                    <a:cubicBezTo>
                      <a:pt x="498" y="831"/>
                      <a:pt x="499" y="832"/>
                      <a:pt x="499" y="832"/>
                    </a:cubicBezTo>
                    <a:cubicBezTo>
                      <a:pt x="501" y="835"/>
                      <a:pt x="502" y="837"/>
                      <a:pt x="504" y="839"/>
                    </a:cubicBezTo>
                    <a:cubicBezTo>
                      <a:pt x="505" y="840"/>
                      <a:pt x="503" y="841"/>
                      <a:pt x="502" y="842"/>
                    </a:cubicBezTo>
                    <a:cubicBezTo>
                      <a:pt x="504" y="846"/>
                      <a:pt x="505" y="851"/>
                      <a:pt x="506" y="855"/>
                    </a:cubicBezTo>
                    <a:cubicBezTo>
                      <a:pt x="507" y="859"/>
                      <a:pt x="509" y="863"/>
                      <a:pt x="512" y="866"/>
                    </a:cubicBezTo>
                    <a:cubicBezTo>
                      <a:pt x="510" y="868"/>
                      <a:pt x="509" y="868"/>
                      <a:pt x="508" y="869"/>
                    </a:cubicBezTo>
                    <a:cubicBezTo>
                      <a:pt x="507" y="870"/>
                      <a:pt x="508" y="871"/>
                      <a:pt x="508" y="872"/>
                    </a:cubicBezTo>
                    <a:cubicBezTo>
                      <a:pt x="509" y="872"/>
                      <a:pt x="509" y="873"/>
                      <a:pt x="507" y="875"/>
                    </a:cubicBezTo>
                    <a:cubicBezTo>
                      <a:pt x="509" y="875"/>
                      <a:pt x="512" y="874"/>
                      <a:pt x="513" y="877"/>
                    </a:cubicBezTo>
                    <a:cubicBezTo>
                      <a:pt x="512" y="879"/>
                      <a:pt x="511" y="880"/>
                      <a:pt x="510" y="879"/>
                    </a:cubicBezTo>
                    <a:cubicBezTo>
                      <a:pt x="512" y="880"/>
                      <a:pt x="514" y="881"/>
                      <a:pt x="516" y="882"/>
                    </a:cubicBezTo>
                    <a:cubicBezTo>
                      <a:pt x="519" y="883"/>
                      <a:pt x="522" y="884"/>
                      <a:pt x="525" y="885"/>
                    </a:cubicBezTo>
                    <a:cubicBezTo>
                      <a:pt x="527" y="886"/>
                      <a:pt x="531" y="886"/>
                      <a:pt x="534" y="885"/>
                    </a:cubicBezTo>
                    <a:cubicBezTo>
                      <a:pt x="538" y="884"/>
                      <a:pt x="541" y="882"/>
                      <a:pt x="545" y="878"/>
                    </a:cubicBezTo>
                    <a:cubicBezTo>
                      <a:pt x="546" y="880"/>
                      <a:pt x="545" y="882"/>
                      <a:pt x="545" y="885"/>
                    </a:cubicBezTo>
                    <a:cubicBezTo>
                      <a:pt x="545" y="887"/>
                      <a:pt x="544" y="890"/>
                      <a:pt x="543" y="893"/>
                    </a:cubicBezTo>
                    <a:cubicBezTo>
                      <a:pt x="542" y="898"/>
                      <a:pt x="540" y="904"/>
                      <a:pt x="541" y="909"/>
                    </a:cubicBezTo>
                    <a:cubicBezTo>
                      <a:pt x="544" y="908"/>
                      <a:pt x="547" y="905"/>
                      <a:pt x="549" y="903"/>
                    </a:cubicBezTo>
                    <a:cubicBezTo>
                      <a:pt x="552" y="900"/>
                      <a:pt x="555" y="897"/>
                      <a:pt x="557" y="896"/>
                    </a:cubicBezTo>
                    <a:cubicBezTo>
                      <a:pt x="557" y="892"/>
                      <a:pt x="562" y="885"/>
                      <a:pt x="564" y="885"/>
                    </a:cubicBezTo>
                    <a:cubicBezTo>
                      <a:pt x="564" y="881"/>
                      <a:pt x="562" y="879"/>
                      <a:pt x="560" y="876"/>
                    </a:cubicBezTo>
                    <a:cubicBezTo>
                      <a:pt x="558" y="874"/>
                      <a:pt x="556" y="872"/>
                      <a:pt x="555" y="870"/>
                    </a:cubicBezTo>
                    <a:cubicBezTo>
                      <a:pt x="562" y="858"/>
                      <a:pt x="565" y="866"/>
                      <a:pt x="573" y="849"/>
                    </a:cubicBezTo>
                    <a:cubicBezTo>
                      <a:pt x="573" y="847"/>
                      <a:pt x="572" y="846"/>
                      <a:pt x="574" y="842"/>
                    </a:cubicBezTo>
                    <a:cubicBezTo>
                      <a:pt x="575" y="841"/>
                      <a:pt x="576" y="841"/>
                      <a:pt x="578" y="838"/>
                    </a:cubicBezTo>
                    <a:cubicBezTo>
                      <a:pt x="580" y="834"/>
                      <a:pt x="579" y="832"/>
                      <a:pt x="582" y="827"/>
                    </a:cubicBezTo>
                    <a:cubicBezTo>
                      <a:pt x="581" y="826"/>
                      <a:pt x="580" y="825"/>
                      <a:pt x="580" y="824"/>
                    </a:cubicBezTo>
                    <a:cubicBezTo>
                      <a:pt x="580" y="822"/>
                      <a:pt x="581" y="820"/>
                      <a:pt x="581" y="818"/>
                    </a:cubicBezTo>
                    <a:cubicBezTo>
                      <a:pt x="582" y="815"/>
                      <a:pt x="583" y="811"/>
                      <a:pt x="581" y="810"/>
                    </a:cubicBezTo>
                    <a:cubicBezTo>
                      <a:pt x="585" y="803"/>
                      <a:pt x="589" y="798"/>
                      <a:pt x="593" y="793"/>
                    </a:cubicBezTo>
                    <a:cubicBezTo>
                      <a:pt x="598" y="788"/>
                      <a:pt x="602" y="784"/>
                      <a:pt x="606" y="778"/>
                    </a:cubicBezTo>
                    <a:cubicBezTo>
                      <a:pt x="607" y="778"/>
                      <a:pt x="603" y="782"/>
                      <a:pt x="605" y="781"/>
                    </a:cubicBezTo>
                    <a:cubicBezTo>
                      <a:pt x="608" y="778"/>
                      <a:pt x="610" y="776"/>
                      <a:pt x="612" y="773"/>
                    </a:cubicBezTo>
                    <a:cubicBezTo>
                      <a:pt x="614" y="771"/>
                      <a:pt x="617" y="767"/>
                      <a:pt x="619" y="762"/>
                    </a:cubicBezTo>
                    <a:cubicBezTo>
                      <a:pt x="622" y="760"/>
                      <a:pt x="623" y="759"/>
                      <a:pt x="625" y="758"/>
                    </a:cubicBezTo>
                    <a:cubicBezTo>
                      <a:pt x="627" y="757"/>
                      <a:pt x="629" y="755"/>
                      <a:pt x="631" y="751"/>
                    </a:cubicBezTo>
                    <a:cubicBezTo>
                      <a:pt x="631" y="751"/>
                      <a:pt x="630" y="751"/>
                      <a:pt x="629" y="751"/>
                    </a:cubicBezTo>
                    <a:cubicBezTo>
                      <a:pt x="629" y="751"/>
                      <a:pt x="628" y="751"/>
                      <a:pt x="627" y="752"/>
                    </a:cubicBezTo>
                    <a:cubicBezTo>
                      <a:pt x="625" y="752"/>
                      <a:pt x="623" y="753"/>
                      <a:pt x="622" y="754"/>
                    </a:cubicBezTo>
                    <a:cubicBezTo>
                      <a:pt x="621" y="754"/>
                      <a:pt x="623" y="752"/>
                      <a:pt x="623" y="751"/>
                    </a:cubicBezTo>
                    <a:cubicBezTo>
                      <a:pt x="626" y="747"/>
                      <a:pt x="626" y="746"/>
                      <a:pt x="627" y="744"/>
                    </a:cubicBezTo>
                    <a:cubicBezTo>
                      <a:pt x="629" y="740"/>
                      <a:pt x="630" y="741"/>
                      <a:pt x="633" y="736"/>
                    </a:cubicBezTo>
                    <a:cubicBezTo>
                      <a:pt x="633" y="737"/>
                      <a:pt x="634" y="735"/>
                      <a:pt x="636" y="733"/>
                    </a:cubicBezTo>
                    <a:cubicBezTo>
                      <a:pt x="636" y="734"/>
                      <a:pt x="635" y="736"/>
                      <a:pt x="635" y="737"/>
                    </a:cubicBezTo>
                    <a:cubicBezTo>
                      <a:pt x="636" y="735"/>
                      <a:pt x="637" y="734"/>
                      <a:pt x="638" y="733"/>
                    </a:cubicBezTo>
                    <a:cubicBezTo>
                      <a:pt x="640" y="729"/>
                      <a:pt x="643" y="726"/>
                      <a:pt x="645" y="723"/>
                    </a:cubicBezTo>
                    <a:cubicBezTo>
                      <a:pt x="648" y="719"/>
                      <a:pt x="650" y="715"/>
                      <a:pt x="653" y="710"/>
                    </a:cubicBezTo>
                    <a:cubicBezTo>
                      <a:pt x="653" y="710"/>
                      <a:pt x="653" y="711"/>
                      <a:pt x="654" y="709"/>
                    </a:cubicBezTo>
                    <a:cubicBezTo>
                      <a:pt x="657" y="703"/>
                      <a:pt x="655" y="706"/>
                      <a:pt x="653" y="710"/>
                    </a:cubicBezTo>
                    <a:cubicBezTo>
                      <a:pt x="650" y="714"/>
                      <a:pt x="647" y="719"/>
                      <a:pt x="646" y="718"/>
                    </a:cubicBezTo>
                    <a:cubicBezTo>
                      <a:pt x="648" y="714"/>
                      <a:pt x="650" y="711"/>
                      <a:pt x="652" y="708"/>
                    </a:cubicBezTo>
                    <a:cubicBezTo>
                      <a:pt x="651" y="709"/>
                      <a:pt x="647" y="716"/>
                      <a:pt x="651" y="708"/>
                    </a:cubicBezTo>
                    <a:cubicBezTo>
                      <a:pt x="651" y="708"/>
                      <a:pt x="648" y="712"/>
                      <a:pt x="648" y="712"/>
                    </a:cubicBezTo>
                    <a:cubicBezTo>
                      <a:pt x="646" y="716"/>
                      <a:pt x="649" y="712"/>
                      <a:pt x="648" y="713"/>
                    </a:cubicBezTo>
                    <a:cubicBezTo>
                      <a:pt x="645" y="718"/>
                      <a:pt x="646" y="716"/>
                      <a:pt x="646" y="715"/>
                    </a:cubicBezTo>
                    <a:cubicBezTo>
                      <a:pt x="641" y="722"/>
                      <a:pt x="637" y="727"/>
                      <a:pt x="633" y="734"/>
                    </a:cubicBezTo>
                    <a:cubicBezTo>
                      <a:pt x="631" y="736"/>
                      <a:pt x="631" y="736"/>
                      <a:pt x="630" y="739"/>
                    </a:cubicBezTo>
                    <a:cubicBezTo>
                      <a:pt x="627" y="741"/>
                      <a:pt x="629" y="737"/>
                      <a:pt x="632" y="733"/>
                    </a:cubicBezTo>
                    <a:cubicBezTo>
                      <a:pt x="628" y="737"/>
                      <a:pt x="627" y="735"/>
                      <a:pt x="623" y="741"/>
                    </a:cubicBezTo>
                    <a:cubicBezTo>
                      <a:pt x="617" y="749"/>
                      <a:pt x="615" y="752"/>
                      <a:pt x="611" y="758"/>
                    </a:cubicBezTo>
                    <a:cubicBezTo>
                      <a:pt x="608" y="762"/>
                      <a:pt x="606" y="762"/>
                      <a:pt x="604" y="762"/>
                    </a:cubicBezTo>
                    <a:cubicBezTo>
                      <a:pt x="600" y="768"/>
                      <a:pt x="596" y="769"/>
                      <a:pt x="593" y="771"/>
                    </a:cubicBezTo>
                    <a:cubicBezTo>
                      <a:pt x="590" y="772"/>
                      <a:pt x="586" y="772"/>
                      <a:pt x="581" y="778"/>
                    </a:cubicBezTo>
                    <a:cubicBezTo>
                      <a:pt x="579" y="778"/>
                      <a:pt x="578" y="778"/>
                      <a:pt x="576" y="778"/>
                    </a:cubicBezTo>
                    <a:cubicBezTo>
                      <a:pt x="575" y="778"/>
                      <a:pt x="574" y="778"/>
                      <a:pt x="573" y="777"/>
                    </a:cubicBezTo>
                    <a:cubicBezTo>
                      <a:pt x="572" y="777"/>
                      <a:pt x="571" y="776"/>
                      <a:pt x="570" y="776"/>
                    </a:cubicBezTo>
                    <a:cubicBezTo>
                      <a:pt x="570" y="775"/>
                      <a:pt x="569" y="774"/>
                      <a:pt x="569" y="773"/>
                    </a:cubicBezTo>
                    <a:cubicBezTo>
                      <a:pt x="566" y="775"/>
                      <a:pt x="567" y="775"/>
                      <a:pt x="565" y="777"/>
                    </a:cubicBezTo>
                    <a:cubicBezTo>
                      <a:pt x="563" y="777"/>
                      <a:pt x="562" y="776"/>
                      <a:pt x="560" y="775"/>
                    </a:cubicBezTo>
                    <a:cubicBezTo>
                      <a:pt x="558" y="775"/>
                      <a:pt x="556" y="775"/>
                      <a:pt x="551" y="779"/>
                    </a:cubicBezTo>
                    <a:cubicBezTo>
                      <a:pt x="551" y="778"/>
                      <a:pt x="550" y="778"/>
                      <a:pt x="549" y="777"/>
                    </a:cubicBezTo>
                    <a:cubicBezTo>
                      <a:pt x="548" y="777"/>
                      <a:pt x="546" y="777"/>
                      <a:pt x="545" y="777"/>
                    </a:cubicBezTo>
                    <a:cubicBezTo>
                      <a:pt x="543" y="777"/>
                      <a:pt x="540" y="777"/>
                      <a:pt x="537" y="778"/>
                    </a:cubicBezTo>
                    <a:cubicBezTo>
                      <a:pt x="534" y="780"/>
                      <a:pt x="534" y="782"/>
                      <a:pt x="535" y="783"/>
                    </a:cubicBezTo>
                    <a:cubicBezTo>
                      <a:pt x="528" y="787"/>
                      <a:pt x="526" y="786"/>
                      <a:pt x="522" y="786"/>
                    </a:cubicBezTo>
                    <a:cubicBezTo>
                      <a:pt x="524" y="783"/>
                      <a:pt x="521" y="782"/>
                      <a:pt x="517" y="782"/>
                    </a:cubicBezTo>
                    <a:cubicBezTo>
                      <a:pt x="516" y="782"/>
                      <a:pt x="514" y="782"/>
                      <a:pt x="512" y="781"/>
                    </a:cubicBezTo>
                    <a:cubicBezTo>
                      <a:pt x="511" y="780"/>
                      <a:pt x="510" y="779"/>
                      <a:pt x="511" y="778"/>
                    </a:cubicBezTo>
                    <a:cubicBezTo>
                      <a:pt x="521" y="772"/>
                      <a:pt x="530" y="771"/>
                      <a:pt x="539" y="766"/>
                    </a:cubicBezTo>
                    <a:cubicBezTo>
                      <a:pt x="540" y="766"/>
                      <a:pt x="545" y="760"/>
                      <a:pt x="545" y="763"/>
                    </a:cubicBezTo>
                    <a:cubicBezTo>
                      <a:pt x="547" y="761"/>
                      <a:pt x="547" y="760"/>
                      <a:pt x="547" y="760"/>
                    </a:cubicBezTo>
                    <a:cubicBezTo>
                      <a:pt x="549" y="759"/>
                      <a:pt x="549" y="759"/>
                      <a:pt x="550" y="760"/>
                    </a:cubicBezTo>
                    <a:cubicBezTo>
                      <a:pt x="554" y="756"/>
                      <a:pt x="560" y="754"/>
                      <a:pt x="564" y="750"/>
                    </a:cubicBezTo>
                    <a:cubicBezTo>
                      <a:pt x="568" y="750"/>
                      <a:pt x="572" y="748"/>
                      <a:pt x="576" y="746"/>
                    </a:cubicBezTo>
                    <a:cubicBezTo>
                      <a:pt x="580" y="744"/>
                      <a:pt x="585" y="741"/>
                      <a:pt x="588" y="740"/>
                    </a:cubicBezTo>
                    <a:cubicBezTo>
                      <a:pt x="601" y="732"/>
                      <a:pt x="610" y="725"/>
                      <a:pt x="619" y="718"/>
                    </a:cubicBezTo>
                    <a:cubicBezTo>
                      <a:pt x="629" y="712"/>
                      <a:pt x="637" y="705"/>
                      <a:pt x="649" y="695"/>
                    </a:cubicBezTo>
                    <a:cubicBezTo>
                      <a:pt x="651" y="694"/>
                      <a:pt x="649" y="695"/>
                      <a:pt x="651" y="694"/>
                    </a:cubicBezTo>
                    <a:cubicBezTo>
                      <a:pt x="653" y="692"/>
                      <a:pt x="657" y="689"/>
                      <a:pt x="657" y="688"/>
                    </a:cubicBezTo>
                    <a:cubicBezTo>
                      <a:pt x="658" y="687"/>
                      <a:pt x="657" y="688"/>
                      <a:pt x="659" y="687"/>
                    </a:cubicBezTo>
                    <a:cubicBezTo>
                      <a:pt x="662" y="684"/>
                      <a:pt x="664" y="682"/>
                      <a:pt x="668" y="679"/>
                    </a:cubicBezTo>
                    <a:cubicBezTo>
                      <a:pt x="669" y="678"/>
                      <a:pt x="670" y="677"/>
                      <a:pt x="672" y="676"/>
                    </a:cubicBezTo>
                    <a:cubicBezTo>
                      <a:pt x="672" y="676"/>
                      <a:pt x="672" y="676"/>
                      <a:pt x="672" y="676"/>
                    </a:cubicBezTo>
                    <a:cubicBezTo>
                      <a:pt x="672" y="676"/>
                      <a:pt x="672" y="676"/>
                      <a:pt x="672" y="676"/>
                    </a:cubicBezTo>
                    <a:cubicBezTo>
                      <a:pt x="672" y="676"/>
                      <a:pt x="672" y="676"/>
                      <a:pt x="672" y="676"/>
                    </a:cubicBezTo>
                    <a:cubicBezTo>
                      <a:pt x="672" y="676"/>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6"/>
                      <a:pt x="672" y="676"/>
                      <a:pt x="672" y="676"/>
                    </a:cubicBezTo>
                    <a:cubicBezTo>
                      <a:pt x="672" y="676"/>
                      <a:pt x="671" y="676"/>
                      <a:pt x="671" y="676"/>
                    </a:cubicBezTo>
                    <a:cubicBezTo>
                      <a:pt x="672" y="676"/>
                      <a:pt x="672" y="676"/>
                      <a:pt x="672" y="676"/>
                    </a:cubicBezTo>
                    <a:cubicBezTo>
                      <a:pt x="672" y="676"/>
                      <a:pt x="672" y="675"/>
                      <a:pt x="672" y="675"/>
                    </a:cubicBezTo>
                    <a:cubicBezTo>
                      <a:pt x="672" y="675"/>
                      <a:pt x="672" y="676"/>
                      <a:pt x="672" y="676"/>
                    </a:cubicBezTo>
                    <a:cubicBezTo>
                      <a:pt x="672" y="676"/>
                      <a:pt x="672" y="676"/>
                      <a:pt x="672" y="676"/>
                    </a:cubicBezTo>
                    <a:cubicBezTo>
                      <a:pt x="672" y="676"/>
                      <a:pt x="672" y="676"/>
                      <a:pt x="672" y="676"/>
                    </a:cubicBezTo>
                    <a:cubicBezTo>
                      <a:pt x="672"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0" y="676"/>
                      <a:pt x="670" y="676"/>
                    </a:cubicBezTo>
                    <a:cubicBezTo>
                      <a:pt x="670" y="676"/>
                      <a:pt x="670" y="676"/>
                      <a:pt x="670" y="676"/>
                    </a:cubicBezTo>
                    <a:cubicBezTo>
                      <a:pt x="670" y="676"/>
                      <a:pt x="670" y="676"/>
                      <a:pt x="670" y="676"/>
                    </a:cubicBezTo>
                    <a:cubicBezTo>
                      <a:pt x="670" y="676"/>
                      <a:pt x="670" y="676"/>
                      <a:pt x="669" y="677"/>
                    </a:cubicBezTo>
                    <a:cubicBezTo>
                      <a:pt x="669" y="677"/>
                      <a:pt x="669" y="677"/>
                      <a:pt x="669" y="677"/>
                    </a:cubicBezTo>
                    <a:cubicBezTo>
                      <a:pt x="669" y="677"/>
                      <a:pt x="669" y="677"/>
                      <a:pt x="669" y="677"/>
                    </a:cubicBezTo>
                    <a:cubicBezTo>
                      <a:pt x="668" y="677"/>
                      <a:pt x="668" y="677"/>
                      <a:pt x="669"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9" y="677"/>
                    </a:cubicBezTo>
                    <a:cubicBezTo>
                      <a:pt x="668" y="677"/>
                      <a:pt x="669" y="677"/>
                      <a:pt x="669" y="677"/>
                    </a:cubicBezTo>
                    <a:cubicBezTo>
                      <a:pt x="669" y="677"/>
                      <a:pt x="669" y="677"/>
                      <a:pt x="669" y="677"/>
                    </a:cubicBezTo>
                    <a:cubicBezTo>
                      <a:pt x="670" y="677"/>
                      <a:pt x="670" y="677"/>
                      <a:pt x="670" y="677"/>
                    </a:cubicBezTo>
                    <a:cubicBezTo>
                      <a:pt x="671" y="677"/>
                      <a:pt x="670" y="677"/>
                      <a:pt x="671" y="677"/>
                    </a:cubicBezTo>
                    <a:cubicBezTo>
                      <a:pt x="671" y="677"/>
                      <a:pt x="672" y="677"/>
                      <a:pt x="672" y="677"/>
                    </a:cubicBezTo>
                    <a:cubicBezTo>
                      <a:pt x="672" y="677"/>
                      <a:pt x="672" y="677"/>
                      <a:pt x="672" y="677"/>
                    </a:cubicBezTo>
                    <a:cubicBezTo>
                      <a:pt x="672" y="677"/>
                      <a:pt x="672" y="677"/>
                      <a:pt x="672" y="677"/>
                    </a:cubicBezTo>
                    <a:cubicBezTo>
                      <a:pt x="672" y="678"/>
                      <a:pt x="672" y="678"/>
                      <a:pt x="672" y="678"/>
                    </a:cubicBezTo>
                    <a:cubicBezTo>
                      <a:pt x="672" y="678"/>
                      <a:pt x="672" y="679"/>
                      <a:pt x="672" y="679"/>
                    </a:cubicBezTo>
                    <a:cubicBezTo>
                      <a:pt x="672" y="679"/>
                      <a:pt x="672" y="680"/>
                      <a:pt x="672" y="680"/>
                    </a:cubicBezTo>
                    <a:cubicBezTo>
                      <a:pt x="672" y="681"/>
                      <a:pt x="673" y="682"/>
                      <a:pt x="673" y="683"/>
                    </a:cubicBezTo>
                    <a:cubicBezTo>
                      <a:pt x="673" y="683"/>
                      <a:pt x="673" y="682"/>
                      <a:pt x="673" y="682"/>
                    </a:cubicBezTo>
                    <a:cubicBezTo>
                      <a:pt x="673" y="683"/>
                      <a:pt x="673" y="684"/>
                      <a:pt x="673" y="684"/>
                    </a:cubicBezTo>
                    <a:cubicBezTo>
                      <a:pt x="673" y="685"/>
                      <a:pt x="673" y="685"/>
                      <a:pt x="673" y="685"/>
                    </a:cubicBezTo>
                    <a:cubicBezTo>
                      <a:pt x="673" y="686"/>
                      <a:pt x="673" y="686"/>
                      <a:pt x="673" y="686"/>
                    </a:cubicBezTo>
                    <a:cubicBezTo>
                      <a:pt x="673" y="686"/>
                      <a:pt x="673" y="685"/>
                      <a:pt x="673" y="685"/>
                    </a:cubicBezTo>
                    <a:cubicBezTo>
                      <a:pt x="674" y="684"/>
                      <a:pt x="674" y="682"/>
                      <a:pt x="675" y="681"/>
                    </a:cubicBezTo>
                    <a:cubicBezTo>
                      <a:pt x="676" y="679"/>
                      <a:pt x="677" y="676"/>
                      <a:pt x="678" y="674"/>
                    </a:cubicBezTo>
                    <a:cubicBezTo>
                      <a:pt x="678" y="673"/>
                      <a:pt x="678" y="672"/>
                      <a:pt x="678" y="672"/>
                    </a:cubicBezTo>
                    <a:cubicBezTo>
                      <a:pt x="679" y="671"/>
                      <a:pt x="679" y="671"/>
                      <a:pt x="679" y="670"/>
                    </a:cubicBezTo>
                    <a:cubicBezTo>
                      <a:pt x="679" y="670"/>
                      <a:pt x="679" y="670"/>
                      <a:pt x="679" y="670"/>
                    </a:cubicBezTo>
                    <a:cubicBezTo>
                      <a:pt x="679" y="670"/>
                      <a:pt x="679" y="670"/>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81" y="661"/>
                      <a:pt x="679" y="673"/>
                      <a:pt x="679" y="669"/>
                    </a:cubicBezTo>
                    <a:cubicBezTo>
                      <a:pt x="679" y="669"/>
                      <a:pt x="679" y="669"/>
                      <a:pt x="679" y="669"/>
                    </a:cubicBezTo>
                    <a:cubicBezTo>
                      <a:pt x="679" y="669"/>
                      <a:pt x="679" y="669"/>
                      <a:pt x="679" y="669"/>
                    </a:cubicBezTo>
                    <a:cubicBezTo>
                      <a:pt x="679" y="669"/>
                      <a:pt x="679" y="669"/>
                      <a:pt x="679" y="669"/>
                    </a:cubicBezTo>
                    <a:cubicBezTo>
                      <a:pt x="679" y="670"/>
                      <a:pt x="679" y="670"/>
                      <a:pt x="679" y="670"/>
                    </a:cubicBezTo>
                    <a:cubicBezTo>
                      <a:pt x="679" y="670"/>
                      <a:pt x="679" y="670"/>
                      <a:pt x="679" y="670"/>
                    </a:cubicBezTo>
                    <a:cubicBezTo>
                      <a:pt x="679" y="670"/>
                      <a:pt x="679" y="671"/>
                      <a:pt x="679" y="671"/>
                    </a:cubicBezTo>
                    <a:cubicBezTo>
                      <a:pt x="679" y="671"/>
                      <a:pt x="678" y="672"/>
                      <a:pt x="678" y="672"/>
                    </a:cubicBezTo>
                    <a:cubicBezTo>
                      <a:pt x="678" y="672"/>
                      <a:pt x="679" y="671"/>
                      <a:pt x="679" y="670"/>
                    </a:cubicBezTo>
                    <a:cubicBezTo>
                      <a:pt x="679" y="670"/>
                      <a:pt x="679" y="670"/>
                      <a:pt x="679" y="670"/>
                    </a:cubicBezTo>
                    <a:cubicBezTo>
                      <a:pt x="679" y="669"/>
                      <a:pt x="679" y="669"/>
                      <a:pt x="679" y="669"/>
                    </a:cubicBezTo>
                    <a:cubicBezTo>
                      <a:pt x="679" y="669"/>
                      <a:pt x="679" y="669"/>
                      <a:pt x="679" y="669"/>
                    </a:cubicBezTo>
                    <a:cubicBezTo>
                      <a:pt x="679" y="673"/>
                      <a:pt x="681" y="661"/>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7" y="678"/>
                      <a:pt x="677" y="678"/>
                      <a:pt x="677" y="678"/>
                    </a:cubicBezTo>
                    <a:cubicBezTo>
                      <a:pt x="677" y="678"/>
                      <a:pt x="676" y="678"/>
                      <a:pt x="676" y="678"/>
                    </a:cubicBezTo>
                    <a:cubicBezTo>
                      <a:pt x="676" y="678"/>
                      <a:pt x="675" y="677"/>
                      <a:pt x="675" y="677"/>
                    </a:cubicBezTo>
                    <a:cubicBezTo>
                      <a:pt x="675" y="677"/>
                      <a:pt x="674" y="677"/>
                      <a:pt x="674" y="677"/>
                    </a:cubicBezTo>
                    <a:cubicBezTo>
                      <a:pt x="674" y="677"/>
                      <a:pt x="674" y="677"/>
                      <a:pt x="674" y="677"/>
                    </a:cubicBezTo>
                    <a:cubicBezTo>
                      <a:pt x="673" y="677"/>
                      <a:pt x="673" y="677"/>
                      <a:pt x="673" y="677"/>
                    </a:cubicBezTo>
                    <a:cubicBezTo>
                      <a:pt x="673" y="677"/>
                      <a:pt x="673" y="677"/>
                      <a:pt x="673" y="677"/>
                    </a:cubicBezTo>
                    <a:cubicBezTo>
                      <a:pt x="673" y="677"/>
                      <a:pt x="673" y="677"/>
                      <a:pt x="672" y="677"/>
                    </a:cubicBezTo>
                    <a:cubicBezTo>
                      <a:pt x="672" y="677"/>
                      <a:pt x="672" y="677"/>
                      <a:pt x="672" y="676"/>
                    </a:cubicBezTo>
                    <a:cubicBezTo>
                      <a:pt x="672" y="677"/>
                      <a:pt x="672" y="677"/>
                      <a:pt x="672" y="677"/>
                    </a:cubicBezTo>
                    <a:cubicBezTo>
                      <a:pt x="672" y="677"/>
                      <a:pt x="672" y="676"/>
                      <a:pt x="672" y="676"/>
                    </a:cubicBezTo>
                    <a:cubicBezTo>
                      <a:pt x="672" y="676"/>
                      <a:pt x="672" y="676"/>
                      <a:pt x="672" y="676"/>
                    </a:cubicBezTo>
                    <a:cubicBezTo>
                      <a:pt x="672" y="676"/>
                      <a:pt x="671" y="676"/>
                      <a:pt x="671" y="676"/>
                    </a:cubicBezTo>
                    <a:cubicBezTo>
                      <a:pt x="671" y="676"/>
                      <a:pt x="671" y="676"/>
                      <a:pt x="671" y="676"/>
                    </a:cubicBezTo>
                    <a:cubicBezTo>
                      <a:pt x="671" y="676"/>
                      <a:pt x="671" y="676"/>
                      <a:pt x="671" y="676"/>
                    </a:cubicBezTo>
                    <a:cubicBezTo>
                      <a:pt x="671" y="676"/>
                      <a:pt x="671" y="676"/>
                      <a:pt x="670" y="676"/>
                    </a:cubicBezTo>
                    <a:cubicBezTo>
                      <a:pt x="670" y="676"/>
                      <a:pt x="670" y="676"/>
                      <a:pt x="671" y="676"/>
                    </a:cubicBezTo>
                    <a:cubicBezTo>
                      <a:pt x="671" y="676"/>
                      <a:pt x="670" y="676"/>
                      <a:pt x="670" y="676"/>
                    </a:cubicBezTo>
                    <a:cubicBezTo>
                      <a:pt x="670" y="676"/>
                      <a:pt x="670" y="676"/>
                      <a:pt x="670" y="676"/>
                    </a:cubicBezTo>
                    <a:cubicBezTo>
                      <a:pt x="670" y="676"/>
                      <a:pt x="670" y="676"/>
                      <a:pt x="669" y="676"/>
                    </a:cubicBezTo>
                    <a:cubicBezTo>
                      <a:pt x="669" y="676"/>
                      <a:pt x="669" y="676"/>
                      <a:pt x="669" y="676"/>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9" y="675"/>
                      <a:pt x="668" y="675"/>
                    </a:cubicBezTo>
                    <a:cubicBezTo>
                      <a:pt x="668" y="675"/>
                      <a:pt x="669" y="675"/>
                      <a:pt x="669" y="675"/>
                    </a:cubicBezTo>
                    <a:cubicBezTo>
                      <a:pt x="669" y="675"/>
                      <a:pt x="669" y="675"/>
                      <a:pt x="669" y="675"/>
                    </a:cubicBezTo>
                    <a:cubicBezTo>
                      <a:pt x="669" y="675"/>
                      <a:pt x="669" y="675"/>
                      <a:pt x="669" y="675"/>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9" y="675"/>
                      <a:pt x="669" y="675"/>
                      <a:pt x="669" y="675"/>
                    </a:cubicBezTo>
                    <a:cubicBezTo>
                      <a:pt x="669" y="675"/>
                      <a:pt x="669" y="675"/>
                      <a:pt x="669" y="675"/>
                    </a:cubicBezTo>
                    <a:cubicBezTo>
                      <a:pt x="669" y="675"/>
                      <a:pt x="669" y="676"/>
                      <a:pt x="669" y="676"/>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70" y="676"/>
                      <a:pt x="670" y="676"/>
                      <a:pt x="670" y="676"/>
                    </a:cubicBezTo>
                    <a:cubicBezTo>
                      <a:pt x="670" y="676"/>
                      <a:pt x="670" y="676"/>
                      <a:pt x="670" y="676"/>
                    </a:cubicBezTo>
                    <a:cubicBezTo>
                      <a:pt x="670" y="677"/>
                      <a:pt x="670" y="677"/>
                      <a:pt x="671" y="677"/>
                    </a:cubicBezTo>
                    <a:cubicBezTo>
                      <a:pt x="671" y="677"/>
                      <a:pt x="671" y="677"/>
                      <a:pt x="671" y="678"/>
                    </a:cubicBezTo>
                    <a:cubicBezTo>
                      <a:pt x="671" y="678"/>
                      <a:pt x="671" y="678"/>
                      <a:pt x="671" y="677"/>
                    </a:cubicBezTo>
                    <a:cubicBezTo>
                      <a:pt x="671" y="678"/>
                      <a:pt x="671" y="678"/>
                      <a:pt x="671" y="678"/>
                    </a:cubicBezTo>
                    <a:cubicBezTo>
                      <a:pt x="671" y="678"/>
                      <a:pt x="671" y="678"/>
                      <a:pt x="671" y="678"/>
                    </a:cubicBezTo>
                    <a:cubicBezTo>
                      <a:pt x="671" y="678"/>
                      <a:pt x="671" y="678"/>
                      <a:pt x="671" y="678"/>
                    </a:cubicBezTo>
                    <a:cubicBezTo>
                      <a:pt x="671" y="678"/>
                      <a:pt x="672" y="678"/>
                      <a:pt x="672" y="678"/>
                    </a:cubicBezTo>
                    <a:cubicBezTo>
                      <a:pt x="672" y="678"/>
                      <a:pt x="671" y="678"/>
                      <a:pt x="671" y="678"/>
                    </a:cubicBezTo>
                    <a:cubicBezTo>
                      <a:pt x="671" y="678"/>
                      <a:pt x="672" y="678"/>
                      <a:pt x="672" y="678"/>
                    </a:cubicBezTo>
                    <a:cubicBezTo>
                      <a:pt x="671" y="678"/>
                      <a:pt x="671" y="678"/>
                      <a:pt x="671" y="678"/>
                    </a:cubicBezTo>
                    <a:cubicBezTo>
                      <a:pt x="671" y="678"/>
                      <a:pt x="671" y="678"/>
                      <a:pt x="671" y="678"/>
                    </a:cubicBezTo>
                    <a:cubicBezTo>
                      <a:pt x="671" y="678"/>
                      <a:pt x="671" y="678"/>
                      <a:pt x="671" y="678"/>
                    </a:cubicBezTo>
                    <a:cubicBezTo>
                      <a:pt x="671" y="678"/>
                      <a:pt x="671" y="678"/>
                      <a:pt x="671" y="678"/>
                    </a:cubicBezTo>
                    <a:cubicBezTo>
                      <a:pt x="671" y="677"/>
                      <a:pt x="671" y="677"/>
                      <a:pt x="671" y="677"/>
                    </a:cubicBezTo>
                    <a:cubicBezTo>
                      <a:pt x="671" y="677"/>
                      <a:pt x="671" y="677"/>
                      <a:pt x="671" y="677"/>
                    </a:cubicBezTo>
                    <a:cubicBezTo>
                      <a:pt x="671" y="677"/>
                      <a:pt x="670" y="677"/>
                      <a:pt x="670" y="677"/>
                    </a:cubicBezTo>
                    <a:cubicBezTo>
                      <a:pt x="670" y="677"/>
                      <a:pt x="670" y="677"/>
                      <a:pt x="670" y="676"/>
                    </a:cubicBezTo>
                    <a:cubicBezTo>
                      <a:pt x="670" y="676"/>
                      <a:pt x="670" y="676"/>
                      <a:pt x="670" y="677"/>
                    </a:cubicBezTo>
                    <a:cubicBezTo>
                      <a:pt x="670" y="676"/>
                      <a:pt x="670" y="676"/>
                      <a:pt x="670" y="676"/>
                    </a:cubicBezTo>
                    <a:cubicBezTo>
                      <a:pt x="670" y="676"/>
                      <a:pt x="670" y="676"/>
                      <a:pt x="670" y="676"/>
                    </a:cubicBezTo>
                    <a:cubicBezTo>
                      <a:pt x="670"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5"/>
                      <a:pt x="669" y="675"/>
                    </a:cubicBezTo>
                    <a:cubicBezTo>
                      <a:pt x="669" y="675"/>
                      <a:pt x="669" y="675"/>
                      <a:pt x="669" y="675"/>
                    </a:cubicBezTo>
                    <a:cubicBezTo>
                      <a:pt x="669"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7" y="674"/>
                      <a:pt x="667" y="674"/>
                    </a:cubicBezTo>
                    <a:cubicBezTo>
                      <a:pt x="666" y="674"/>
                      <a:pt x="666" y="674"/>
                      <a:pt x="665" y="673"/>
                    </a:cubicBezTo>
                    <a:cubicBezTo>
                      <a:pt x="664" y="673"/>
                      <a:pt x="663" y="672"/>
                      <a:pt x="662" y="672"/>
                    </a:cubicBezTo>
                    <a:cubicBezTo>
                      <a:pt x="661" y="671"/>
                      <a:pt x="660" y="670"/>
                      <a:pt x="659" y="670"/>
                    </a:cubicBezTo>
                    <a:cubicBezTo>
                      <a:pt x="659" y="670"/>
                      <a:pt x="659" y="669"/>
                      <a:pt x="658" y="669"/>
                    </a:cubicBezTo>
                    <a:cubicBezTo>
                      <a:pt x="658" y="669"/>
                      <a:pt x="658" y="669"/>
                      <a:pt x="657" y="668"/>
                    </a:cubicBezTo>
                    <a:cubicBezTo>
                      <a:pt x="665" y="673"/>
                      <a:pt x="653" y="666"/>
                      <a:pt x="653" y="665"/>
                    </a:cubicBezTo>
                    <a:cubicBezTo>
                      <a:pt x="653" y="665"/>
                      <a:pt x="653" y="665"/>
                      <a:pt x="647" y="662"/>
                    </a:cubicBezTo>
                    <a:cubicBezTo>
                      <a:pt x="646" y="661"/>
                      <a:pt x="650" y="664"/>
                      <a:pt x="651" y="664"/>
                    </a:cubicBezTo>
                    <a:cubicBezTo>
                      <a:pt x="647" y="662"/>
                      <a:pt x="647" y="662"/>
                      <a:pt x="646" y="661"/>
                    </a:cubicBezTo>
                    <a:cubicBezTo>
                      <a:pt x="650" y="663"/>
                      <a:pt x="650" y="663"/>
                      <a:pt x="650" y="663"/>
                    </a:cubicBezTo>
                    <a:cubicBezTo>
                      <a:pt x="649" y="662"/>
                      <a:pt x="648" y="661"/>
                      <a:pt x="649" y="662"/>
                    </a:cubicBezTo>
                    <a:cubicBezTo>
                      <a:pt x="652" y="664"/>
                      <a:pt x="648" y="661"/>
                      <a:pt x="649" y="662"/>
                    </a:cubicBezTo>
                    <a:cubicBezTo>
                      <a:pt x="650" y="663"/>
                      <a:pt x="651" y="664"/>
                      <a:pt x="653" y="665"/>
                    </a:cubicBezTo>
                    <a:cubicBezTo>
                      <a:pt x="654" y="665"/>
                      <a:pt x="651" y="663"/>
                      <a:pt x="647" y="660"/>
                    </a:cubicBezTo>
                    <a:cubicBezTo>
                      <a:pt x="649" y="661"/>
                      <a:pt x="650" y="662"/>
                      <a:pt x="650" y="662"/>
                    </a:cubicBezTo>
                    <a:cubicBezTo>
                      <a:pt x="650" y="661"/>
                      <a:pt x="649" y="661"/>
                      <a:pt x="649" y="660"/>
                    </a:cubicBezTo>
                    <a:cubicBezTo>
                      <a:pt x="650" y="661"/>
                      <a:pt x="651" y="662"/>
                      <a:pt x="653" y="664"/>
                    </a:cubicBezTo>
                    <a:cubicBezTo>
                      <a:pt x="652" y="662"/>
                      <a:pt x="653" y="663"/>
                      <a:pt x="648" y="659"/>
                    </a:cubicBezTo>
                    <a:cubicBezTo>
                      <a:pt x="648" y="659"/>
                      <a:pt x="650" y="661"/>
                      <a:pt x="650" y="660"/>
                    </a:cubicBezTo>
                    <a:cubicBezTo>
                      <a:pt x="651" y="661"/>
                      <a:pt x="652" y="662"/>
                      <a:pt x="653" y="663"/>
                    </a:cubicBezTo>
                    <a:cubicBezTo>
                      <a:pt x="654" y="663"/>
                      <a:pt x="652" y="662"/>
                      <a:pt x="651" y="661"/>
                    </a:cubicBezTo>
                    <a:cubicBezTo>
                      <a:pt x="650" y="660"/>
                      <a:pt x="650" y="659"/>
                      <a:pt x="653" y="662"/>
                    </a:cubicBezTo>
                    <a:cubicBezTo>
                      <a:pt x="652" y="660"/>
                      <a:pt x="651" y="659"/>
                      <a:pt x="650" y="659"/>
                    </a:cubicBezTo>
                    <a:cubicBezTo>
                      <a:pt x="651" y="658"/>
                      <a:pt x="652" y="659"/>
                      <a:pt x="654" y="661"/>
                    </a:cubicBezTo>
                    <a:cubicBezTo>
                      <a:pt x="652" y="658"/>
                      <a:pt x="651" y="658"/>
                      <a:pt x="649" y="656"/>
                    </a:cubicBezTo>
                    <a:cubicBezTo>
                      <a:pt x="652" y="658"/>
                      <a:pt x="652" y="658"/>
                      <a:pt x="647" y="652"/>
                    </a:cubicBezTo>
                    <a:cubicBezTo>
                      <a:pt x="649" y="654"/>
                      <a:pt x="650" y="655"/>
                      <a:pt x="652" y="656"/>
                    </a:cubicBezTo>
                    <a:cubicBezTo>
                      <a:pt x="654" y="658"/>
                      <a:pt x="651" y="656"/>
                      <a:pt x="655" y="660"/>
                    </a:cubicBezTo>
                    <a:cubicBezTo>
                      <a:pt x="654" y="659"/>
                      <a:pt x="654" y="658"/>
                      <a:pt x="654" y="658"/>
                    </a:cubicBezTo>
                    <a:cubicBezTo>
                      <a:pt x="654" y="658"/>
                      <a:pt x="654" y="658"/>
                      <a:pt x="656" y="660"/>
                    </a:cubicBezTo>
                    <a:cubicBezTo>
                      <a:pt x="654" y="658"/>
                      <a:pt x="653" y="657"/>
                      <a:pt x="650" y="654"/>
                    </a:cubicBezTo>
                    <a:cubicBezTo>
                      <a:pt x="651" y="654"/>
                      <a:pt x="652" y="655"/>
                      <a:pt x="653" y="655"/>
                    </a:cubicBezTo>
                    <a:cubicBezTo>
                      <a:pt x="656" y="659"/>
                      <a:pt x="653" y="656"/>
                      <a:pt x="657" y="661"/>
                    </a:cubicBezTo>
                    <a:cubicBezTo>
                      <a:pt x="656" y="660"/>
                      <a:pt x="657" y="662"/>
                      <a:pt x="658" y="663"/>
                    </a:cubicBezTo>
                    <a:cubicBezTo>
                      <a:pt x="659" y="665"/>
                      <a:pt x="659" y="665"/>
                      <a:pt x="656" y="662"/>
                    </a:cubicBezTo>
                    <a:cubicBezTo>
                      <a:pt x="658" y="665"/>
                      <a:pt x="658" y="665"/>
                      <a:pt x="656" y="662"/>
                    </a:cubicBezTo>
                    <a:cubicBezTo>
                      <a:pt x="662" y="668"/>
                      <a:pt x="660" y="667"/>
                      <a:pt x="658" y="665"/>
                    </a:cubicBezTo>
                    <a:cubicBezTo>
                      <a:pt x="663" y="670"/>
                      <a:pt x="664" y="671"/>
                      <a:pt x="670" y="677"/>
                    </a:cubicBezTo>
                    <a:cubicBezTo>
                      <a:pt x="670" y="677"/>
                      <a:pt x="670" y="677"/>
                      <a:pt x="670" y="677"/>
                    </a:cubicBezTo>
                    <a:cubicBezTo>
                      <a:pt x="671" y="677"/>
                      <a:pt x="671" y="677"/>
                      <a:pt x="671" y="677"/>
                    </a:cubicBezTo>
                    <a:cubicBezTo>
                      <a:pt x="671" y="677"/>
                      <a:pt x="671" y="677"/>
                      <a:pt x="671" y="677"/>
                    </a:cubicBezTo>
                    <a:cubicBezTo>
                      <a:pt x="671" y="677"/>
                      <a:pt x="671" y="678"/>
                      <a:pt x="671" y="678"/>
                    </a:cubicBezTo>
                    <a:cubicBezTo>
                      <a:pt x="671" y="678"/>
                      <a:pt x="671" y="678"/>
                      <a:pt x="671" y="678"/>
                    </a:cubicBezTo>
                    <a:cubicBezTo>
                      <a:pt x="671" y="678"/>
                      <a:pt x="671" y="678"/>
                      <a:pt x="671" y="678"/>
                    </a:cubicBezTo>
                    <a:cubicBezTo>
                      <a:pt x="671" y="677"/>
                      <a:pt x="670" y="676"/>
                      <a:pt x="669" y="676"/>
                    </a:cubicBezTo>
                    <a:cubicBezTo>
                      <a:pt x="671" y="677"/>
                      <a:pt x="670" y="677"/>
                      <a:pt x="671" y="678"/>
                    </a:cubicBezTo>
                    <a:cubicBezTo>
                      <a:pt x="671" y="678"/>
                      <a:pt x="671" y="678"/>
                      <a:pt x="671" y="678"/>
                    </a:cubicBezTo>
                    <a:cubicBezTo>
                      <a:pt x="671" y="678"/>
                      <a:pt x="671" y="677"/>
                      <a:pt x="671" y="677"/>
                    </a:cubicBezTo>
                    <a:cubicBezTo>
                      <a:pt x="670" y="677"/>
                      <a:pt x="671" y="677"/>
                      <a:pt x="671" y="677"/>
                    </a:cubicBezTo>
                    <a:cubicBezTo>
                      <a:pt x="671" y="677"/>
                      <a:pt x="671" y="678"/>
                      <a:pt x="671" y="678"/>
                    </a:cubicBezTo>
                    <a:cubicBezTo>
                      <a:pt x="671" y="678"/>
                      <a:pt x="671" y="678"/>
                      <a:pt x="671" y="678"/>
                    </a:cubicBezTo>
                    <a:cubicBezTo>
                      <a:pt x="671" y="678"/>
                      <a:pt x="671" y="678"/>
                      <a:pt x="671" y="678"/>
                    </a:cubicBezTo>
                    <a:cubicBezTo>
                      <a:pt x="671" y="678"/>
                      <a:pt x="671" y="678"/>
                      <a:pt x="672" y="678"/>
                    </a:cubicBezTo>
                    <a:cubicBezTo>
                      <a:pt x="672" y="678"/>
                      <a:pt x="672" y="678"/>
                      <a:pt x="672" y="678"/>
                    </a:cubicBezTo>
                    <a:cubicBezTo>
                      <a:pt x="672" y="678"/>
                      <a:pt x="672" y="678"/>
                      <a:pt x="672" y="678"/>
                    </a:cubicBezTo>
                    <a:cubicBezTo>
                      <a:pt x="672" y="678"/>
                      <a:pt x="672" y="678"/>
                      <a:pt x="672" y="678"/>
                    </a:cubicBezTo>
                    <a:cubicBezTo>
                      <a:pt x="672" y="678"/>
                      <a:pt x="672" y="678"/>
                      <a:pt x="672" y="678"/>
                    </a:cubicBezTo>
                    <a:cubicBezTo>
                      <a:pt x="671" y="678"/>
                      <a:pt x="671" y="678"/>
                      <a:pt x="671" y="677"/>
                    </a:cubicBezTo>
                    <a:cubicBezTo>
                      <a:pt x="671" y="678"/>
                      <a:pt x="671" y="678"/>
                      <a:pt x="672" y="678"/>
                    </a:cubicBezTo>
                    <a:cubicBezTo>
                      <a:pt x="672" y="678"/>
                      <a:pt x="672" y="678"/>
                      <a:pt x="672" y="678"/>
                    </a:cubicBezTo>
                    <a:cubicBezTo>
                      <a:pt x="672" y="678"/>
                      <a:pt x="672" y="678"/>
                      <a:pt x="672" y="678"/>
                    </a:cubicBezTo>
                    <a:cubicBezTo>
                      <a:pt x="671" y="677"/>
                      <a:pt x="671" y="677"/>
                      <a:pt x="671" y="677"/>
                    </a:cubicBezTo>
                    <a:cubicBezTo>
                      <a:pt x="670" y="676"/>
                      <a:pt x="670" y="676"/>
                      <a:pt x="670" y="675"/>
                    </a:cubicBezTo>
                    <a:cubicBezTo>
                      <a:pt x="669" y="675"/>
                      <a:pt x="669" y="675"/>
                      <a:pt x="669" y="675"/>
                    </a:cubicBezTo>
                    <a:cubicBezTo>
                      <a:pt x="669" y="675"/>
                      <a:pt x="669" y="675"/>
                      <a:pt x="669" y="675"/>
                    </a:cubicBezTo>
                    <a:cubicBezTo>
                      <a:pt x="669" y="675"/>
                      <a:pt x="669" y="675"/>
                      <a:pt x="669" y="675"/>
                    </a:cubicBezTo>
                    <a:cubicBezTo>
                      <a:pt x="668" y="673"/>
                      <a:pt x="668" y="672"/>
                      <a:pt x="667" y="671"/>
                    </a:cubicBezTo>
                    <a:cubicBezTo>
                      <a:pt x="667" y="671"/>
                      <a:pt x="667" y="671"/>
                      <a:pt x="667" y="671"/>
                    </a:cubicBezTo>
                    <a:cubicBezTo>
                      <a:pt x="667" y="671"/>
                      <a:pt x="667" y="671"/>
                      <a:pt x="667" y="671"/>
                    </a:cubicBezTo>
                    <a:cubicBezTo>
                      <a:pt x="667" y="670"/>
                      <a:pt x="667" y="670"/>
                      <a:pt x="666" y="669"/>
                    </a:cubicBezTo>
                    <a:cubicBezTo>
                      <a:pt x="666" y="669"/>
                      <a:pt x="666" y="668"/>
                      <a:pt x="665" y="668"/>
                    </a:cubicBezTo>
                    <a:cubicBezTo>
                      <a:pt x="665" y="667"/>
                      <a:pt x="665" y="667"/>
                      <a:pt x="664" y="666"/>
                    </a:cubicBezTo>
                    <a:cubicBezTo>
                      <a:pt x="663" y="665"/>
                      <a:pt x="663" y="664"/>
                      <a:pt x="663" y="664"/>
                    </a:cubicBezTo>
                    <a:cubicBezTo>
                      <a:pt x="659" y="659"/>
                      <a:pt x="663" y="664"/>
                      <a:pt x="659" y="657"/>
                    </a:cubicBezTo>
                    <a:cubicBezTo>
                      <a:pt x="663" y="664"/>
                      <a:pt x="661" y="661"/>
                      <a:pt x="659" y="657"/>
                    </a:cubicBezTo>
                    <a:cubicBezTo>
                      <a:pt x="662" y="661"/>
                      <a:pt x="660" y="658"/>
                      <a:pt x="662" y="661"/>
                    </a:cubicBezTo>
                    <a:cubicBezTo>
                      <a:pt x="661" y="658"/>
                      <a:pt x="660" y="656"/>
                      <a:pt x="660" y="656"/>
                    </a:cubicBezTo>
                    <a:cubicBezTo>
                      <a:pt x="659" y="655"/>
                      <a:pt x="659" y="655"/>
                      <a:pt x="658" y="655"/>
                    </a:cubicBezTo>
                    <a:cubicBezTo>
                      <a:pt x="658" y="655"/>
                      <a:pt x="658" y="655"/>
                      <a:pt x="655" y="651"/>
                    </a:cubicBezTo>
                    <a:cubicBezTo>
                      <a:pt x="654" y="650"/>
                      <a:pt x="656" y="652"/>
                      <a:pt x="658" y="655"/>
                    </a:cubicBezTo>
                    <a:cubicBezTo>
                      <a:pt x="657" y="655"/>
                      <a:pt x="654" y="650"/>
                      <a:pt x="653" y="648"/>
                    </a:cubicBezTo>
                    <a:cubicBezTo>
                      <a:pt x="654" y="650"/>
                      <a:pt x="654" y="649"/>
                      <a:pt x="654" y="649"/>
                    </a:cubicBezTo>
                    <a:cubicBezTo>
                      <a:pt x="654" y="648"/>
                      <a:pt x="654" y="648"/>
                      <a:pt x="656" y="650"/>
                    </a:cubicBezTo>
                    <a:cubicBezTo>
                      <a:pt x="655" y="649"/>
                      <a:pt x="655" y="648"/>
                      <a:pt x="655" y="648"/>
                    </a:cubicBezTo>
                    <a:cubicBezTo>
                      <a:pt x="655" y="647"/>
                      <a:pt x="655" y="647"/>
                      <a:pt x="655" y="647"/>
                    </a:cubicBezTo>
                    <a:cubicBezTo>
                      <a:pt x="656" y="646"/>
                      <a:pt x="657" y="647"/>
                      <a:pt x="659" y="651"/>
                    </a:cubicBezTo>
                    <a:cubicBezTo>
                      <a:pt x="657" y="647"/>
                      <a:pt x="658" y="648"/>
                      <a:pt x="657" y="646"/>
                    </a:cubicBezTo>
                    <a:cubicBezTo>
                      <a:pt x="658" y="648"/>
                      <a:pt x="658" y="647"/>
                      <a:pt x="659" y="647"/>
                    </a:cubicBezTo>
                    <a:cubicBezTo>
                      <a:pt x="659" y="648"/>
                      <a:pt x="660" y="649"/>
                      <a:pt x="662" y="655"/>
                    </a:cubicBezTo>
                    <a:cubicBezTo>
                      <a:pt x="663" y="655"/>
                      <a:pt x="661" y="650"/>
                      <a:pt x="660" y="648"/>
                    </a:cubicBezTo>
                    <a:cubicBezTo>
                      <a:pt x="658" y="645"/>
                      <a:pt x="658" y="645"/>
                      <a:pt x="657" y="645"/>
                    </a:cubicBezTo>
                    <a:cubicBezTo>
                      <a:pt x="657" y="645"/>
                      <a:pt x="657" y="645"/>
                      <a:pt x="654" y="641"/>
                    </a:cubicBezTo>
                    <a:cubicBezTo>
                      <a:pt x="653" y="638"/>
                      <a:pt x="654" y="640"/>
                      <a:pt x="652" y="636"/>
                    </a:cubicBezTo>
                    <a:cubicBezTo>
                      <a:pt x="654" y="638"/>
                      <a:pt x="655" y="637"/>
                      <a:pt x="655" y="637"/>
                    </a:cubicBezTo>
                    <a:cubicBezTo>
                      <a:pt x="656" y="637"/>
                      <a:pt x="656" y="637"/>
                      <a:pt x="656" y="637"/>
                    </a:cubicBezTo>
                    <a:cubicBezTo>
                      <a:pt x="657" y="637"/>
                      <a:pt x="657" y="637"/>
                      <a:pt x="658" y="638"/>
                    </a:cubicBezTo>
                    <a:cubicBezTo>
                      <a:pt x="656" y="633"/>
                      <a:pt x="657" y="638"/>
                      <a:pt x="656" y="634"/>
                    </a:cubicBezTo>
                    <a:cubicBezTo>
                      <a:pt x="658" y="636"/>
                      <a:pt x="658" y="634"/>
                      <a:pt x="659" y="634"/>
                    </a:cubicBezTo>
                    <a:cubicBezTo>
                      <a:pt x="659" y="634"/>
                      <a:pt x="659" y="634"/>
                      <a:pt x="660" y="634"/>
                    </a:cubicBezTo>
                    <a:cubicBezTo>
                      <a:pt x="660" y="635"/>
                      <a:pt x="661" y="636"/>
                      <a:pt x="662" y="639"/>
                    </a:cubicBezTo>
                    <a:cubicBezTo>
                      <a:pt x="661" y="635"/>
                      <a:pt x="661" y="637"/>
                      <a:pt x="660" y="634"/>
                    </a:cubicBezTo>
                    <a:cubicBezTo>
                      <a:pt x="661" y="636"/>
                      <a:pt x="661" y="633"/>
                      <a:pt x="661" y="631"/>
                    </a:cubicBezTo>
                    <a:cubicBezTo>
                      <a:pt x="661" y="630"/>
                      <a:pt x="661" y="629"/>
                      <a:pt x="661" y="629"/>
                    </a:cubicBezTo>
                    <a:cubicBezTo>
                      <a:pt x="661" y="629"/>
                      <a:pt x="662" y="630"/>
                      <a:pt x="662" y="633"/>
                    </a:cubicBezTo>
                    <a:cubicBezTo>
                      <a:pt x="662" y="631"/>
                      <a:pt x="662" y="629"/>
                      <a:pt x="662" y="627"/>
                    </a:cubicBezTo>
                    <a:cubicBezTo>
                      <a:pt x="662" y="628"/>
                      <a:pt x="663" y="632"/>
                      <a:pt x="663" y="630"/>
                    </a:cubicBezTo>
                    <a:cubicBezTo>
                      <a:pt x="663" y="628"/>
                      <a:pt x="663" y="629"/>
                      <a:pt x="663" y="629"/>
                    </a:cubicBezTo>
                    <a:cubicBezTo>
                      <a:pt x="663" y="627"/>
                      <a:pt x="663" y="628"/>
                      <a:pt x="663" y="627"/>
                    </a:cubicBezTo>
                    <a:cubicBezTo>
                      <a:pt x="662" y="623"/>
                      <a:pt x="662" y="621"/>
                      <a:pt x="662" y="620"/>
                    </a:cubicBezTo>
                    <a:cubicBezTo>
                      <a:pt x="662" y="620"/>
                      <a:pt x="663" y="620"/>
                      <a:pt x="664" y="621"/>
                    </a:cubicBezTo>
                    <a:cubicBezTo>
                      <a:pt x="664" y="622"/>
                      <a:pt x="664" y="622"/>
                      <a:pt x="665" y="623"/>
                    </a:cubicBezTo>
                    <a:cubicBezTo>
                      <a:pt x="665" y="623"/>
                      <a:pt x="665" y="624"/>
                      <a:pt x="666" y="625"/>
                    </a:cubicBezTo>
                    <a:cubicBezTo>
                      <a:pt x="666" y="626"/>
                      <a:pt x="667" y="627"/>
                      <a:pt x="667" y="628"/>
                    </a:cubicBezTo>
                    <a:cubicBezTo>
                      <a:pt x="667" y="627"/>
                      <a:pt x="667" y="626"/>
                      <a:pt x="667" y="625"/>
                    </a:cubicBezTo>
                    <a:cubicBezTo>
                      <a:pt x="667" y="625"/>
                      <a:pt x="667" y="625"/>
                      <a:pt x="668" y="625"/>
                    </a:cubicBezTo>
                    <a:cubicBezTo>
                      <a:pt x="668" y="625"/>
                      <a:pt x="668" y="625"/>
                      <a:pt x="668" y="625"/>
                    </a:cubicBezTo>
                    <a:cubicBezTo>
                      <a:pt x="669" y="626"/>
                      <a:pt x="669" y="626"/>
                      <a:pt x="670" y="626"/>
                    </a:cubicBezTo>
                    <a:cubicBezTo>
                      <a:pt x="670" y="626"/>
                      <a:pt x="670" y="627"/>
                      <a:pt x="671" y="627"/>
                    </a:cubicBezTo>
                    <a:cubicBezTo>
                      <a:pt x="671" y="627"/>
                      <a:pt x="672" y="626"/>
                      <a:pt x="672" y="626"/>
                    </a:cubicBezTo>
                    <a:cubicBezTo>
                      <a:pt x="673" y="626"/>
                      <a:pt x="672" y="628"/>
                      <a:pt x="672" y="628"/>
                    </a:cubicBezTo>
                    <a:cubicBezTo>
                      <a:pt x="672" y="628"/>
                      <a:pt x="673" y="626"/>
                      <a:pt x="674" y="624"/>
                    </a:cubicBezTo>
                    <a:cubicBezTo>
                      <a:pt x="674" y="623"/>
                      <a:pt x="675" y="623"/>
                      <a:pt x="675" y="628"/>
                    </a:cubicBezTo>
                    <a:cubicBezTo>
                      <a:pt x="675" y="626"/>
                      <a:pt x="675" y="626"/>
                      <a:pt x="675" y="624"/>
                    </a:cubicBezTo>
                    <a:cubicBezTo>
                      <a:pt x="675" y="624"/>
                      <a:pt x="675" y="626"/>
                      <a:pt x="675" y="627"/>
                    </a:cubicBezTo>
                    <a:cubicBezTo>
                      <a:pt x="675" y="629"/>
                      <a:pt x="674" y="630"/>
                      <a:pt x="674" y="630"/>
                    </a:cubicBezTo>
                    <a:cubicBezTo>
                      <a:pt x="674" y="628"/>
                      <a:pt x="675" y="627"/>
                      <a:pt x="675" y="625"/>
                    </a:cubicBezTo>
                    <a:cubicBezTo>
                      <a:pt x="674" y="623"/>
                      <a:pt x="673" y="624"/>
                      <a:pt x="673" y="624"/>
                    </a:cubicBezTo>
                    <a:cubicBezTo>
                      <a:pt x="672" y="625"/>
                      <a:pt x="671" y="626"/>
                      <a:pt x="671" y="623"/>
                    </a:cubicBezTo>
                    <a:cubicBezTo>
                      <a:pt x="671" y="624"/>
                      <a:pt x="671" y="624"/>
                      <a:pt x="671" y="624"/>
                    </a:cubicBezTo>
                    <a:cubicBezTo>
                      <a:pt x="671" y="624"/>
                      <a:pt x="671" y="624"/>
                      <a:pt x="671" y="625"/>
                    </a:cubicBezTo>
                    <a:cubicBezTo>
                      <a:pt x="671" y="625"/>
                      <a:pt x="671" y="625"/>
                      <a:pt x="671" y="625"/>
                    </a:cubicBezTo>
                    <a:cubicBezTo>
                      <a:pt x="671" y="625"/>
                      <a:pt x="671" y="625"/>
                      <a:pt x="671" y="625"/>
                    </a:cubicBezTo>
                    <a:cubicBezTo>
                      <a:pt x="671" y="626"/>
                      <a:pt x="672" y="626"/>
                      <a:pt x="673" y="626"/>
                    </a:cubicBezTo>
                    <a:cubicBezTo>
                      <a:pt x="673" y="632"/>
                      <a:pt x="670" y="629"/>
                      <a:pt x="670" y="633"/>
                    </a:cubicBezTo>
                    <a:cubicBezTo>
                      <a:pt x="671" y="632"/>
                      <a:pt x="672" y="631"/>
                      <a:pt x="674" y="632"/>
                    </a:cubicBezTo>
                    <a:cubicBezTo>
                      <a:pt x="674" y="631"/>
                      <a:pt x="674" y="629"/>
                      <a:pt x="673" y="628"/>
                    </a:cubicBezTo>
                    <a:cubicBezTo>
                      <a:pt x="674" y="625"/>
                      <a:pt x="675" y="630"/>
                      <a:pt x="676" y="626"/>
                    </a:cubicBezTo>
                    <a:cubicBezTo>
                      <a:pt x="677" y="628"/>
                      <a:pt x="679" y="629"/>
                      <a:pt x="679" y="632"/>
                    </a:cubicBezTo>
                    <a:cubicBezTo>
                      <a:pt x="681" y="632"/>
                      <a:pt x="681" y="629"/>
                      <a:pt x="681" y="627"/>
                    </a:cubicBezTo>
                    <a:cubicBezTo>
                      <a:pt x="682" y="627"/>
                      <a:pt x="684" y="627"/>
                      <a:pt x="685" y="627"/>
                    </a:cubicBezTo>
                    <a:cubicBezTo>
                      <a:pt x="686" y="627"/>
                      <a:pt x="686" y="627"/>
                      <a:pt x="687" y="627"/>
                    </a:cubicBezTo>
                    <a:cubicBezTo>
                      <a:pt x="688" y="627"/>
                      <a:pt x="688" y="627"/>
                      <a:pt x="688" y="627"/>
                    </a:cubicBezTo>
                    <a:cubicBezTo>
                      <a:pt x="688" y="627"/>
                      <a:pt x="688" y="627"/>
                      <a:pt x="688" y="627"/>
                    </a:cubicBezTo>
                    <a:cubicBezTo>
                      <a:pt x="688" y="627"/>
                      <a:pt x="688" y="627"/>
                      <a:pt x="688" y="627"/>
                    </a:cubicBezTo>
                    <a:cubicBezTo>
                      <a:pt x="688" y="627"/>
                      <a:pt x="688" y="627"/>
                      <a:pt x="688" y="627"/>
                    </a:cubicBezTo>
                    <a:cubicBezTo>
                      <a:pt x="694" y="628"/>
                      <a:pt x="679" y="625"/>
                      <a:pt x="681" y="626"/>
                    </a:cubicBezTo>
                    <a:cubicBezTo>
                      <a:pt x="681" y="626"/>
                      <a:pt x="681" y="626"/>
                      <a:pt x="681" y="626"/>
                    </a:cubicBezTo>
                    <a:cubicBezTo>
                      <a:pt x="681" y="626"/>
                      <a:pt x="681" y="626"/>
                      <a:pt x="681" y="626"/>
                    </a:cubicBezTo>
                    <a:cubicBezTo>
                      <a:pt x="681" y="626"/>
                      <a:pt x="681" y="626"/>
                      <a:pt x="681" y="626"/>
                    </a:cubicBezTo>
                    <a:cubicBezTo>
                      <a:pt x="681" y="626"/>
                      <a:pt x="681" y="626"/>
                      <a:pt x="681" y="626"/>
                    </a:cubicBezTo>
                    <a:cubicBezTo>
                      <a:pt x="681" y="626"/>
                      <a:pt x="681" y="626"/>
                      <a:pt x="682" y="627"/>
                    </a:cubicBezTo>
                    <a:cubicBezTo>
                      <a:pt x="682" y="628"/>
                      <a:pt x="682" y="628"/>
                      <a:pt x="682" y="629"/>
                    </a:cubicBezTo>
                    <a:cubicBezTo>
                      <a:pt x="682" y="630"/>
                      <a:pt x="682" y="630"/>
                      <a:pt x="683" y="631"/>
                    </a:cubicBezTo>
                    <a:cubicBezTo>
                      <a:pt x="683" y="631"/>
                      <a:pt x="683" y="632"/>
                      <a:pt x="683" y="632"/>
                    </a:cubicBezTo>
                    <a:cubicBezTo>
                      <a:pt x="684" y="628"/>
                      <a:pt x="685" y="626"/>
                      <a:pt x="686" y="626"/>
                    </a:cubicBezTo>
                    <a:cubicBezTo>
                      <a:pt x="686" y="625"/>
                      <a:pt x="686" y="625"/>
                      <a:pt x="687" y="625"/>
                    </a:cubicBezTo>
                    <a:cubicBezTo>
                      <a:pt x="687" y="626"/>
                      <a:pt x="687" y="626"/>
                      <a:pt x="687" y="627"/>
                    </a:cubicBezTo>
                    <a:cubicBezTo>
                      <a:pt x="688" y="622"/>
                      <a:pt x="689" y="624"/>
                      <a:pt x="690" y="621"/>
                    </a:cubicBezTo>
                    <a:cubicBezTo>
                      <a:pt x="690" y="621"/>
                      <a:pt x="690" y="622"/>
                      <a:pt x="690" y="622"/>
                    </a:cubicBezTo>
                    <a:cubicBezTo>
                      <a:pt x="688" y="627"/>
                      <a:pt x="689" y="625"/>
                      <a:pt x="688" y="629"/>
                    </a:cubicBezTo>
                    <a:cubicBezTo>
                      <a:pt x="688" y="627"/>
                      <a:pt x="690" y="624"/>
                      <a:pt x="692" y="620"/>
                    </a:cubicBezTo>
                    <a:cubicBezTo>
                      <a:pt x="690" y="624"/>
                      <a:pt x="692" y="619"/>
                      <a:pt x="691" y="620"/>
                    </a:cubicBezTo>
                    <a:cubicBezTo>
                      <a:pt x="691" y="618"/>
                      <a:pt x="692" y="618"/>
                      <a:pt x="692" y="619"/>
                    </a:cubicBezTo>
                    <a:cubicBezTo>
                      <a:pt x="692" y="619"/>
                      <a:pt x="692" y="620"/>
                      <a:pt x="692" y="621"/>
                    </a:cubicBezTo>
                    <a:cubicBezTo>
                      <a:pt x="691" y="624"/>
                      <a:pt x="691" y="624"/>
                      <a:pt x="690" y="624"/>
                    </a:cubicBezTo>
                    <a:cubicBezTo>
                      <a:pt x="691" y="623"/>
                      <a:pt x="691" y="624"/>
                      <a:pt x="692" y="625"/>
                    </a:cubicBezTo>
                    <a:cubicBezTo>
                      <a:pt x="692" y="625"/>
                      <a:pt x="692" y="625"/>
                      <a:pt x="693" y="625"/>
                    </a:cubicBezTo>
                    <a:cubicBezTo>
                      <a:pt x="693" y="624"/>
                      <a:pt x="694" y="624"/>
                      <a:pt x="695" y="622"/>
                    </a:cubicBezTo>
                    <a:cubicBezTo>
                      <a:pt x="694" y="625"/>
                      <a:pt x="693" y="626"/>
                      <a:pt x="691" y="631"/>
                    </a:cubicBezTo>
                    <a:cubicBezTo>
                      <a:pt x="691" y="630"/>
                      <a:pt x="691" y="630"/>
                      <a:pt x="691" y="629"/>
                    </a:cubicBezTo>
                    <a:cubicBezTo>
                      <a:pt x="691" y="629"/>
                      <a:pt x="691" y="629"/>
                      <a:pt x="690" y="629"/>
                    </a:cubicBezTo>
                    <a:cubicBezTo>
                      <a:pt x="690" y="629"/>
                      <a:pt x="689" y="630"/>
                      <a:pt x="687" y="634"/>
                    </a:cubicBezTo>
                    <a:cubicBezTo>
                      <a:pt x="688" y="634"/>
                      <a:pt x="687" y="636"/>
                      <a:pt x="686" y="640"/>
                    </a:cubicBezTo>
                    <a:cubicBezTo>
                      <a:pt x="686" y="640"/>
                      <a:pt x="686" y="641"/>
                      <a:pt x="688" y="638"/>
                    </a:cubicBezTo>
                    <a:cubicBezTo>
                      <a:pt x="687" y="639"/>
                      <a:pt x="687" y="640"/>
                      <a:pt x="686" y="642"/>
                    </a:cubicBezTo>
                    <a:cubicBezTo>
                      <a:pt x="687" y="641"/>
                      <a:pt x="688" y="642"/>
                      <a:pt x="688" y="642"/>
                    </a:cubicBezTo>
                    <a:cubicBezTo>
                      <a:pt x="688" y="643"/>
                      <a:pt x="688" y="643"/>
                      <a:pt x="691" y="639"/>
                    </a:cubicBezTo>
                    <a:cubicBezTo>
                      <a:pt x="691" y="638"/>
                      <a:pt x="689" y="643"/>
                      <a:pt x="690" y="640"/>
                    </a:cubicBezTo>
                    <a:cubicBezTo>
                      <a:pt x="692" y="637"/>
                      <a:pt x="691" y="638"/>
                      <a:pt x="691" y="639"/>
                    </a:cubicBezTo>
                    <a:cubicBezTo>
                      <a:pt x="691" y="640"/>
                      <a:pt x="690" y="641"/>
                      <a:pt x="690" y="641"/>
                    </a:cubicBezTo>
                    <a:cubicBezTo>
                      <a:pt x="690" y="641"/>
                      <a:pt x="690" y="643"/>
                      <a:pt x="689" y="644"/>
                    </a:cubicBezTo>
                    <a:cubicBezTo>
                      <a:pt x="689" y="645"/>
                      <a:pt x="689" y="645"/>
                      <a:pt x="690" y="645"/>
                    </a:cubicBezTo>
                    <a:cubicBezTo>
                      <a:pt x="690" y="645"/>
                      <a:pt x="691" y="645"/>
                      <a:pt x="692" y="643"/>
                    </a:cubicBezTo>
                    <a:cubicBezTo>
                      <a:pt x="690" y="646"/>
                      <a:pt x="691" y="645"/>
                      <a:pt x="692" y="645"/>
                    </a:cubicBezTo>
                    <a:cubicBezTo>
                      <a:pt x="692" y="645"/>
                      <a:pt x="693" y="645"/>
                      <a:pt x="690" y="649"/>
                    </a:cubicBezTo>
                    <a:cubicBezTo>
                      <a:pt x="692" y="646"/>
                      <a:pt x="694" y="644"/>
                      <a:pt x="695" y="643"/>
                    </a:cubicBezTo>
                    <a:cubicBezTo>
                      <a:pt x="693" y="646"/>
                      <a:pt x="691" y="649"/>
                      <a:pt x="695" y="643"/>
                    </a:cubicBezTo>
                    <a:cubicBezTo>
                      <a:pt x="695" y="645"/>
                      <a:pt x="695" y="646"/>
                      <a:pt x="695" y="646"/>
                    </a:cubicBezTo>
                    <a:cubicBezTo>
                      <a:pt x="695" y="646"/>
                      <a:pt x="695" y="646"/>
                      <a:pt x="695" y="646"/>
                    </a:cubicBezTo>
                    <a:cubicBezTo>
                      <a:pt x="696" y="646"/>
                      <a:pt x="696" y="646"/>
                      <a:pt x="696" y="647"/>
                    </a:cubicBezTo>
                    <a:cubicBezTo>
                      <a:pt x="697" y="647"/>
                      <a:pt x="697" y="647"/>
                      <a:pt x="697" y="648"/>
                    </a:cubicBezTo>
                    <a:cubicBezTo>
                      <a:pt x="696" y="649"/>
                      <a:pt x="695" y="650"/>
                      <a:pt x="693" y="653"/>
                    </a:cubicBezTo>
                    <a:cubicBezTo>
                      <a:pt x="693" y="653"/>
                      <a:pt x="696" y="651"/>
                      <a:pt x="696" y="651"/>
                    </a:cubicBezTo>
                    <a:cubicBezTo>
                      <a:pt x="694" y="652"/>
                      <a:pt x="694" y="652"/>
                      <a:pt x="692" y="654"/>
                    </a:cubicBezTo>
                    <a:cubicBezTo>
                      <a:pt x="696" y="651"/>
                      <a:pt x="694" y="653"/>
                      <a:pt x="695" y="652"/>
                    </a:cubicBezTo>
                    <a:cubicBezTo>
                      <a:pt x="696" y="652"/>
                      <a:pt x="699" y="648"/>
                      <a:pt x="699" y="648"/>
                    </a:cubicBezTo>
                    <a:cubicBezTo>
                      <a:pt x="700" y="648"/>
                      <a:pt x="699" y="648"/>
                      <a:pt x="698" y="649"/>
                    </a:cubicBezTo>
                    <a:cubicBezTo>
                      <a:pt x="697" y="650"/>
                      <a:pt x="696" y="650"/>
                      <a:pt x="697" y="649"/>
                    </a:cubicBezTo>
                    <a:cubicBezTo>
                      <a:pt x="698" y="648"/>
                      <a:pt x="698" y="649"/>
                      <a:pt x="699" y="648"/>
                    </a:cubicBezTo>
                    <a:cubicBezTo>
                      <a:pt x="702" y="645"/>
                      <a:pt x="698" y="648"/>
                      <a:pt x="699" y="647"/>
                    </a:cubicBezTo>
                    <a:cubicBezTo>
                      <a:pt x="700" y="646"/>
                      <a:pt x="701" y="645"/>
                      <a:pt x="702" y="645"/>
                    </a:cubicBezTo>
                    <a:cubicBezTo>
                      <a:pt x="702" y="645"/>
                      <a:pt x="703" y="645"/>
                      <a:pt x="703" y="645"/>
                    </a:cubicBezTo>
                    <a:cubicBezTo>
                      <a:pt x="703" y="644"/>
                      <a:pt x="703" y="644"/>
                      <a:pt x="703" y="644"/>
                    </a:cubicBezTo>
                    <a:cubicBezTo>
                      <a:pt x="703" y="643"/>
                      <a:pt x="703" y="643"/>
                      <a:pt x="702" y="643"/>
                    </a:cubicBezTo>
                    <a:cubicBezTo>
                      <a:pt x="702" y="643"/>
                      <a:pt x="701" y="643"/>
                      <a:pt x="701" y="643"/>
                    </a:cubicBezTo>
                    <a:cubicBezTo>
                      <a:pt x="701" y="643"/>
                      <a:pt x="700" y="643"/>
                      <a:pt x="700" y="643"/>
                    </a:cubicBezTo>
                    <a:cubicBezTo>
                      <a:pt x="699" y="643"/>
                      <a:pt x="698" y="643"/>
                      <a:pt x="698" y="642"/>
                    </a:cubicBezTo>
                    <a:cubicBezTo>
                      <a:pt x="698" y="642"/>
                      <a:pt x="698" y="641"/>
                      <a:pt x="698" y="640"/>
                    </a:cubicBezTo>
                    <a:cubicBezTo>
                      <a:pt x="698" y="640"/>
                      <a:pt x="698" y="640"/>
                      <a:pt x="698" y="639"/>
                    </a:cubicBezTo>
                    <a:cubicBezTo>
                      <a:pt x="699" y="639"/>
                      <a:pt x="699" y="638"/>
                      <a:pt x="699" y="637"/>
                    </a:cubicBezTo>
                    <a:cubicBezTo>
                      <a:pt x="698" y="638"/>
                      <a:pt x="696" y="640"/>
                      <a:pt x="695" y="641"/>
                    </a:cubicBezTo>
                    <a:cubicBezTo>
                      <a:pt x="696" y="641"/>
                      <a:pt x="698" y="637"/>
                      <a:pt x="697" y="638"/>
                    </a:cubicBezTo>
                    <a:cubicBezTo>
                      <a:pt x="695" y="641"/>
                      <a:pt x="696" y="640"/>
                      <a:pt x="696" y="639"/>
                    </a:cubicBezTo>
                    <a:cubicBezTo>
                      <a:pt x="697" y="637"/>
                      <a:pt x="697" y="636"/>
                      <a:pt x="695" y="640"/>
                    </a:cubicBezTo>
                    <a:cubicBezTo>
                      <a:pt x="697" y="637"/>
                      <a:pt x="697" y="635"/>
                      <a:pt x="698" y="633"/>
                    </a:cubicBezTo>
                    <a:cubicBezTo>
                      <a:pt x="698" y="633"/>
                      <a:pt x="697" y="635"/>
                      <a:pt x="696" y="636"/>
                    </a:cubicBezTo>
                    <a:cubicBezTo>
                      <a:pt x="698" y="633"/>
                      <a:pt x="698" y="632"/>
                      <a:pt x="697" y="632"/>
                    </a:cubicBezTo>
                    <a:cubicBezTo>
                      <a:pt x="697" y="632"/>
                      <a:pt x="696" y="632"/>
                      <a:pt x="697" y="630"/>
                    </a:cubicBezTo>
                    <a:cubicBezTo>
                      <a:pt x="696" y="631"/>
                      <a:pt x="696" y="631"/>
                      <a:pt x="696" y="631"/>
                    </a:cubicBezTo>
                    <a:cubicBezTo>
                      <a:pt x="695" y="630"/>
                      <a:pt x="695" y="630"/>
                      <a:pt x="695" y="629"/>
                    </a:cubicBezTo>
                    <a:cubicBezTo>
                      <a:pt x="697" y="625"/>
                      <a:pt x="698" y="624"/>
                      <a:pt x="699" y="624"/>
                    </a:cubicBezTo>
                    <a:cubicBezTo>
                      <a:pt x="699" y="625"/>
                      <a:pt x="699" y="626"/>
                      <a:pt x="698" y="628"/>
                    </a:cubicBezTo>
                    <a:cubicBezTo>
                      <a:pt x="702" y="623"/>
                      <a:pt x="702" y="626"/>
                      <a:pt x="702" y="626"/>
                    </a:cubicBezTo>
                    <a:cubicBezTo>
                      <a:pt x="705" y="622"/>
                      <a:pt x="703" y="624"/>
                      <a:pt x="705" y="621"/>
                    </a:cubicBezTo>
                    <a:cubicBezTo>
                      <a:pt x="705" y="620"/>
                      <a:pt x="706" y="619"/>
                      <a:pt x="707" y="618"/>
                    </a:cubicBezTo>
                    <a:cubicBezTo>
                      <a:pt x="707" y="619"/>
                      <a:pt x="709" y="618"/>
                      <a:pt x="706" y="622"/>
                    </a:cubicBezTo>
                    <a:cubicBezTo>
                      <a:pt x="708" y="622"/>
                      <a:pt x="708" y="622"/>
                      <a:pt x="709" y="622"/>
                    </a:cubicBezTo>
                    <a:cubicBezTo>
                      <a:pt x="710" y="622"/>
                      <a:pt x="710" y="622"/>
                      <a:pt x="711" y="621"/>
                    </a:cubicBezTo>
                    <a:cubicBezTo>
                      <a:pt x="712" y="621"/>
                      <a:pt x="712" y="621"/>
                      <a:pt x="713" y="620"/>
                    </a:cubicBezTo>
                    <a:cubicBezTo>
                      <a:pt x="714" y="620"/>
                      <a:pt x="714" y="619"/>
                      <a:pt x="715" y="618"/>
                    </a:cubicBezTo>
                    <a:cubicBezTo>
                      <a:pt x="715" y="619"/>
                      <a:pt x="713" y="622"/>
                      <a:pt x="715" y="621"/>
                    </a:cubicBezTo>
                    <a:cubicBezTo>
                      <a:pt x="716" y="621"/>
                      <a:pt x="715" y="620"/>
                      <a:pt x="715" y="620"/>
                    </a:cubicBezTo>
                    <a:cubicBezTo>
                      <a:pt x="718" y="618"/>
                      <a:pt x="720" y="617"/>
                      <a:pt x="719" y="620"/>
                    </a:cubicBezTo>
                    <a:cubicBezTo>
                      <a:pt x="717" y="622"/>
                      <a:pt x="718" y="620"/>
                      <a:pt x="717" y="620"/>
                    </a:cubicBezTo>
                    <a:cubicBezTo>
                      <a:pt x="712" y="626"/>
                      <a:pt x="718" y="622"/>
                      <a:pt x="717" y="624"/>
                    </a:cubicBezTo>
                    <a:cubicBezTo>
                      <a:pt x="718" y="622"/>
                      <a:pt x="718" y="622"/>
                      <a:pt x="718" y="621"/>
                    </a:cubicBezTo>
                    <a:cubicBezTo>
                      <a:pt x="720" y="620"/>
                      <a:pt x="722" y="619"/>
                      <a:pt x="723" y="619"/>
                    </a:cubicBezTo>
                    <a:cubicBezTo>
                      <a:pt x="723" y="619"/>
                      <a:pt x="724" y="620"/>
                      <a:pt x="723" y="621"/>
                    </a:cubicBezTo>
                    <a:cubicBezTo>
                      <a:pt x="721" y="624"/>
                      <a:pt x="722" y="621"/>
                      <a:pt x="720" y="625"/>
                    </a:cubicBezTo>
                    <a:cubicBezTo>
                      <a:pt x="720" y="624"/>
                      <a:pt x="724" y="621"/>
                      <a:pt x="720" y="625"/>
                    </a:cubicBezTo>
                    <a:cubicBezTo>
                      <a:pt x="722" y="624"/>
                      <a:pt x="723" y="624"/>
                      <a:pt x="723" y="624"/>
                    </a:cubicBezTo>
                    <a:cubicBezTo>
                      <a:pt x="723" y="624"/>
                      <a:pt x="723" y="625"/>
                      <a:pt x="722" y="627"/>
                    </a:cubicBezTo>
                    <a:cubicBezTo>
                      <a:pt x="724" y="625"/>
                      <a:pt x="724" y="626"/>
                      <a:pt x="724" y="626"/>
                    </a:cubicBezTo>
                    <a:cubicBezTo>
                      <a:pt x="725" y="625"/>
                      <a:pt x="725" y="624"/>
                      <a:pt x="725" y="624"/>
                    </a:cubicBezTo>
                    <a:cubicBezTo>
                      <a:pt x="724" y="623"/>
                      <a:pt x="724" y="623"/>
                      <a:pt x="725" y="621"/>
                    </a:cubicBezTo>
                    <a:cubicBezTo>
                      <a:pt x="727" y="619"/>
                      <a:pt x="728" y="618"/>
                      <a:pt x="729" y="618"/>
                    </a:cubicBezTo>
                    <a:cubicBezTo>
                      <a:pt x="729" y="619"/>
                      <a:pt x="729" y="619"/>
                      <a:pt x="728" y="621"/>
                    </a:cubicBezTo>
                    <a:cubicBezTo>
                      <a:pt x="731" y="618"/>
                      <a:pt x="731" y="620"/>
                      <a:pt x="731" y="621"/>
                    </a:cubicBezTo>
                    <a:cubicBezTo>
                      <a:pt x="732" y="621"/>
                      <a:pt x="733" y="622"/>
                      <a:pt x="738" y="618"/>
                    </a:cubicBezTo>
                    <a:cubicBezTo>
                      <a:pt x="737" y="619"/>
                      <a:pt x="738" y="620"/>
                      <a:pt x="738" y="620"/>
                    </a:cubicBezTo>
                    <a:cubicBezTo>
                      <a:pt x="739" y="620"/>
                      <a:pt x="740" y="620"/>
                      <a:pt x="741" y="620"/>
                    </a:cubicBezTo>
                    <a:cubicBezTo>
                      <a:pt x="742" y="620"/>
                      <a:pt x="744" y="621"/>
                      <a:pt x="743" y="623"/>
                    </a:cubicBezTo>
                    <a:cubicBezTo>
                      <a:pt x="746" y="619"/>
                      <a:pt x="747" y="623"/>
                      <a:pt x="748" y="624"/>
                    </a:cubicBezTo>
                    <a:cubicBezTo>
                      <a:pt x="744" y="627"/>
                      <a:pt x="745" y="625"/>
                      <a:pt x="743" y="626"/>
                    </a:cubicBezTo>
                    <a:cubicBezTo>
                      <a:pt x="745" y="625"/>
                      <a:pt x="745" y="623"/>
                      <a:pt x="744" y="623"/>
                    </a:cubicBezTo>
                    <a:cubicBezTo>
                      <a:pt x="739" y="627"/>
                      <a:pt x="740" y="629"/>
                      <a:pt x="746" y="626"/>
                    </a:cubicBezTo>
                    <a:cubicBezTo>
                      <a:pt x="746" y="626"/>
                      <a:pt x="746" y="627"/>
                      <a:pt x="747" y="628"/>
                    </a:cubicBezTo>
                    <a:cubicBezTo>
                      <a:pt x="747" y="628"/>
                      <a:pt x="748" y="629"/>
                      <a:pt x="748" y="629"/>
                    </a:cubicBezTo>
                    <a:cubicBezTo>
                      <a:pt x="749" y="629"/>
                      <a:pt x="749" y="629"/>
                      <a:pt x="750" y="630"/>
                    </a:cubicBezTo>
                    <a:cubicBezTo>
                      <a:pt x="750" y="630"/>
                      <a:pt x="751" y="630"/>
                      <a:pt x="751" y="630"/>
                    </a:cubicBezTo>
                    <a:cubicBezTo>
                      <a:pt x="752" y="630"/>
                      <a:pt x="754" y="629"/>
                      <a:pt x="756" y="629"/>
                    </a:cubicBezTo>
                    <a:cubicBezTo>
                      <a:pt x="755" y="630"/>
                      <a:pt x="753" y="630"/>
                      <a:pt x="752" y="630"/>
                    </a:cubicBezTo>
                    <a:cubicBezTo>
                      <a:pt x="754" y="631"/>
                      <a:pt x="754" y="636"/>
                      <a:pt x="757" y="637"/>
                    </a:cubicBezTo>
                    <a:cubicBezTo>
                      <a:pt x="756" y="639"/>
                      <a:pt x="756" y="640"/>
                      <a:pt x="757" y="640"/>
                    </a:cubicBezTo>
                    <a:cubicBezTo>
                      <a:pt x="758" y="641"/>
                      <a:pt x="760" y="642"/>
                      <a:pt x="761" y="643"/>
                    </a:cubicBezTo>
                    <a:cubicBezTo>
                      <a:pt x="760" y="643"/>
                      <a:pt x="760" y="643"/>
                      <a:pt x="760" y="643"/>
                    </a:cubicBezTo>
                    <a:cubicBezTo>
                      <a:pt x="760" y="644"/>
                      <a:pt x="761" y="646"/>
                      <a:pt x="761" y="648"/>
                    </a:cubicBezTo>
                    <a:cubicBezTo>
                      <a:pt x="761" y="648"/>
                      <a:pt x="761" y="648"/>
                      <a:pt x="762" y="649"/>
                    </a:cubicBezTo>
                    <a:cubicBezTo>
                      <a:pt x="762" y="649"/>
                      <a:pt x="762" y="649"/>
                      <a:pt x="762" y="650"/>
                    </a:cubicBezTo>
                    <a:cubicBezTo>
                      <a:pt x="762" y="651"/>
                      <a:pt x="762" y="651"/>
                      <a:pt x="763" y="652"/>
                    </a:cubicBezTo>
                    <a:cubicBezTo>
                      <a:pt x="763" y="653"/>
                      <a:pt x="763" y="653"/>
                      <a:pt x="763" y="653"/>
                    </a:cubicBezTo>
                    <a:cubicBezTo>
                      <a:pt x="763" y="653"/>
                      <a:pt x="763" y="654"/>
                      <a:pt x="763" y="654"/>
                    </a:cubicBezTo>
                    <a:cubicBezTo>
                      <a:pt x="763" y="655"/>
                      <a:pt x="764" y="656"/>
                      <a:pt x="764" y="656"/>
                    </a:cubicBezTo>
                    <a:cubicBezTo>
                      <a:pt x="764" y="658"/>
                      <a:pt x="764" y="659"/>
                      <a:pt x="763" y="661"/>
                    </a:cubicBezTo>
                    <a:cubicBezTo>
                      <a:pt x="766" y="660"/>
                      <a:pt x="765" y="660"/>
                      <a:pt x="768" y="659"/>
                    </a:cubicBezTo>
                    <a:cubicBezTo>
                      <a:pt x="773" y="660"/>
                      <a:pt x="768" y="662"/>
                      <a:pt x="765" y="662"/>
                    </a:cubicBezTo>
                    <a:cubicBezTo>
                      <a:pt x="767" y="662"/>
                      <a:pt x="767" y="663"/>
                      <a:pt x="767" y="664"/>
                    </a:cubicBezTo>
                    <a:cubicBezTo>
                      <a:pt x="767" y="664"/>
                      <a:pt x="767" y="665"/>
                      <a:pt x="767" y="665"/>
                    </a:cubicBezTo>
                    <a:cubicBezTo>
                      <a:pt x="767" y="666"/>
                      <a:pt x="766" y="667"/>
                      <a:pt x="766" y="667"/>
                    </a:cubicBezTo>
                    <a:cubicBezTo>
                      <a:pt x="765" y="668"/>
                      <a:pt x="764" y="670"/>
                      <a:pt x="764" y="671"/>
                    </a:cubicBezTo>
                    <a:cubicBezTo>
                      <a:pt x="764" y="672"/>
                      <a:pt x="764" y="673"/>
                      <a:pt x="766" y="674"/>
                    </a:cubicBezTo>
                    <a:cubicBezTo>
                      <a:pt x="766" y="674"/>
                      <a:pt x="768" y="674"/>
                      <a:pt x="769" y="674"/>
                    </a:cubicBezTo>
                    <a:cubicBezTo>
                      <a:pt x="769" y="674"/>
                      <a:pt x="765" y="675"/>
                      <a:pt x="770" y="675"/>
                    </a:cubicBezTo>
                    <a:cubicBezTo>
                      <a:pt x="768" y="675"/>
                      <a:pt x="768" y="676"/>
                      <a:pt x="767" y="676"/>
                    </a:cubicBezTo>
                    <a:cubicBezTo>
                      <a:pt x="767" y="677"/>
                      <a:pt x="766" y="677"/>
                      <a:pt x="766" y="678"/>
                    </a:cubicBezTo>
                    <a:cubicBezTo>
                      <a:pt x="766" y="679"/>
                      <a:pt x="766" y="680"/>
                      <a:pt x="765" y="681"/>
                    </a:cubicBezTo>
                    <a:cubicBezTo>
                      <a:pt x="765" y="681"/>
                      <a:pt x="769" y="682"/>
                      <a:pt x="771" y="681"/>
                    </a:cubicBezTo>
                    <a:cubicBezTo>
                      <a:pt x="770" y="682"/>
                      <a:pt x="770" y="682"/>
                      <a:pt x="770" y="683"/>
                    </a:cubicBezTo>
                    <a:cubicBezTo>
                      <a:pt x="770" y="684"/>
                      <a:pt x="768" y="682"/>
                      <a:pt x="765" y="683"/>
                    </a:cubicBezTo>
                    <a:cubicBezTo>
                      <a:pt x="766" y="684"/>
                      <a:pt x="768" y="685"/>
                      <a:pt x="769" y="686"/>
                    </a:cubicBezTo>
                    <a:cubicBezTo>
                      <a:pt x="770" y="686"/>
                      <a:pt x="770" y="686"/>
                      <a:pt x="770" y="686"/>
                    </a:cubicBezTo>
                    <a:cubicBezTo>
                      <a:pt x="770" y="686"/>
                      <a:pt x="771" y="686"/>
                      <a:pt x="771" y="686"/>
                    </a:cubicBezTo>
                    <a:cubicBezTo>
                      <a:pt x="771" y="686"/>
                      <a:pt x="770" y="686"/>
                      <a:pt x="770" y="685"/>
                    </a:cubicBezTo>
                    <a:cubicBezTo>
                      <a:pt x="772" y="686"/>
                      <a:pt x="773" y="686"/>
                      <a:pt x="775" y="686"/>
                    </a:cubicBezTo>
                    <a:cubicBezTo>
                      <a:pt x="774" y="686"/>
                      <a:pt x="774" y="686"/>
                      <a:pt x="774" y="686"/>
                    </a:cubicBezTo>
                    <a:cubicBezTo>
                      <a:pt x="775" y="686"/>
                      <a:pt x="775" y="686"/>
                      <a:pt x="775" y="686"/>
                    </a:cubicBezTo>
                    <a:cubicBezTo>
                      <a:pt x="775" y="686"/>
                      <a:pt x="775" y="686"/>
                      <a:pt x="775" y="686"/>
                    </a:cubicBezTo>
                    <a:cubicBezTo>
                      <a:pt x="775" y="686"/>
                      <a:pt x="775" y="686"/>
                      <a:pt x="775" y="686"/>
                    </a:cubicBezTo>
                    <a:cubicBezTo>
                      <a:pt x="775" y="686"/>
                      <a:pt x="775" y="687"/>
                      <a:pt x="775" y="687"/>
                    </a:cubicBezTo>
                    <a:cubicBezTo>
                      <a:pt x="775" y="688"/>
                      <a:pt x="775" y="689"/>
                      <a:pt x="774" y="689"/>
                    </a:cubicBezTo>
                    <a:cubicBezTo>
                      <a:pt x="778" y="690"/>
                      <a:pt x="777" y="687"/>
                      <a:pt x="780" y="687"/>
                    </a:cubicBezTo>
                    <a:cubicBezTo>
                      <a:pt x="779" y="692"/>
                      <a:pt x="781" y="697"/>
                      <a:pt x="782" y="702"/>
                    </a:cubicBezTo>
                    <a:cubicBezTo>
                      <a:pt x="782" y="703"/>
                      <a:pt x="782" y="703"/>
                      <a:pt x="782" y="704"/>
                    </a:cubicBezTo>
                    <a:cubicBezTo>
                      <a:pt x="782" y="704"/>
                      <a:pt x="782" y="704"/>
                      <a:pt x="782" y="704"/>
                    </a:cubicBezTo>
                    <a:cubicBezTo>
                      <a:pt x="782" y="705"/>
                      <a:pt x="782" y="705"/>
                      <a:pt x="782" y="705"/>
                    </a:cubicBezTo>
                    <a:cubicBezTo>
                      <a:pt x="782" y="705"/>
                      <a:pt x="782" y="705"/>
                      <a:pt x="782" y="705"/>
                    </a:cubicBezTo>
                    <a:cubicBezTo>
                      <a:pt x="782" y="705"/>
                      <a:pt x="782" y="705"/>
                      <a:pt x="782" y="705"/>
                    </a:cubicBezTo>
                    <a:cubicBezTo>
                      <a:pt x="782" y="705"/>
                      <a:pt x="782" y="705"/>
                      <a:pt x="782" y="705"/>
                    </a:cubicBezTo>
                    <a:cubicBezTo>
                      <a:pt x="782" y="706"/>
                      <a:pt x="784" y="694"/>
                      <a:pt x="783" y="699"/>
                    </a:cubicBezTo>
                    <a:cubicBezTo>
                      <a:pt x="783" y="699"/>
                      <a:pt x="783" y="699"/>
                      <a:pt x="783" y="699"/>
                    </a:cubicBezTo>
                    <a:cubicBezTo>
                      <a:pt x="783" y="699"/>
                      <a:pt x="783" y="699"/>
                      <a:pt x="783" y="699"/>
                    </a:cubicBezTo>
                    <a:cubicBezTo>
                      <a:pt x="784" y="700"/>
                      <a:pt x="784" y="700"/>
                      <a:pt x="784" y="700"/>
                    </a:cubicBezTo>
                    <a:cubicBezTo>
                      <a:pt x="784" y="700"/>
                      <a:pt x="784" y="701"/>
                      <a:pt x="784" y="701"/>
                    </a:cubicBezTo>
                    <a:cubicBezTo>
                      <a:pt x="784" y="702"/>
                      <a:pt x="783" y="703"/>
                      <a:pt x="782" y="704"/>
                    </a:cubicBezTo>
                    <a:cubicBezTo>
                      <a:pt x="788" y="706"/>
                      <a:pt x="782" y="702"/>
                      <a:pt x="787" y="703"/>
                    </a:cubicBezTo>
                    <a:cubicBezTo>
                      <a:pt x="788" y="704"/>
                      <a:pt x="788" y="705"/>
                      <a:pt x="787" y="705"/>
                    </a:cubicBezTo>
                    <a:cubicBezTo>
                      <a:pt x="787" y="706"/>
                      <a:pt x="786" y="706"/>
                      <a:pt x="786" y="706"/>
                    </a:cubicBezTo>
                    <a:cubicBezTo>
                      <a:pt x="785" y="707"/>
                      <a:pt x="785" y="707"/>
                      <a:pt x="784" y="707"/>
                    </a:cubicBezTo>
                    <a:cubicBezTo>
                      <a:pt x="782" y="708"/>
                      <a:pt x="781" y="709"/>
                      <a:pt x="785" y="712"/>
                    </a:cubicBezTo>
                    <a:cubicBezTo>
                      <a:pt x="785" y="712"/>
                      <a:pt x="781" y="711"/>
                      <a:pt x="781" y="711"/>
                    </a:cubicBezTo>
                    <a:cubicBezTo>
                      <a:pt x="783" y="713"/>
                      <a:pt x="784" y="715"/>
                      <a:pt x="784" y="716"/>
                    </a:cubicBezTo>
                    <a:cubicBezTo>
                      <a:pt x="783" y="717"/>
                      <a:pt x="782" y="718"/>
                      <a:pt x="780" y="718"/>
                    </a:cubicBezTo>
                    <a:cubicBezTo>
                      <a:pt x="789" y="722"/>
                      <a:pt x="789" y="724"/>
                      <a:pt x="788" y="725"/>
                    </a:cubicBezTo>
                    <a:cubicBezTo>
                      <a:pt x="788" y="726"/>
                      <a:pt x="787" y="727"/>
                      <a:pt x="787" y="728"/>
                    </a:cubicBezTo>
                    <a:cubicBezTo>
                      <a:pt x="787" y="729"/>
                      <a:pt x="787" y="730"/>
                      <a:pt x="790" y="732"/>
                    </a:cubicBezTo>
                    <a:cubicBezTo>
                      <a:pt x="789" y="732"/>
                      <a:pt x="788" y="733"/>
                      <a:pt x="787" y="733"/>
                    </a:cubicBezTo>
                    <a:cubicBezTo>
                      <a:pt x="787" y="734"/>
                      <a:pt x="787" y="734"/>
                      <a:pt x="787" y="735"/>
                    </a:cubicBezTo>
                    <a:cubicBezTo>
                      <a:pt x="786" y="736"/>
                      <a:pt x="787" y="738"/>
                      <a:pt x="788" y="740"/>
                    </a:cubicBezTo>
                    <a:cubicBezTo>
                      <a:pt x="788" y="740"/>
                      <a:pt x="786" y="739"/>
                      <a:pt x="784" y="739"/>
                    </a:cubicBezTo>
                    <a:cubicBezTo>
                      <a:pt x="783" y="740"/>
                      <a:pt x="785" y="740"/>
                      <a:pt x="787" y="741"/>
                    </a:cubicBezTo>
                    <a:cubicBezTo>
                      <a:pt x="787" y="742"/>
                      <a:pt x="784" y="741"/>
                      <a:pt x="784" y="742"/>
                    </a:cubicBezTo>
                    <a:cubicBezTo>
                      <a:pt x="783" y="741"/>
                      <a:pt x="783" y="741"/>
                      <a:pt x="783" y="740"/>
                    </a:cubicBezTo>
                    <a:cubicBezTo>
                      <a:pt x="779" y="740"/>
                      <a:pt x="781" y="744"/>
                      <a:pt x="779" y="746"/>
                    </a:cubicBezTo>
                    <a:cubicBezTo>
                      <a:pt x="781" y="746"/>
                      <a:pt x="783" y="746"/>
                      <a:pt x="783" y="745"/>
                    </a:cubicBezTo>
                    <a:cubicBezTo>
                      <a:pt x="784" y="744"/>
                      <a:pt x="784" y="743"/>
                      <a:pt x="783" y="741"/>
                    </a:cubicBezTo>
                    <a:cubicBezTo>
                      <a:pt x="783" y="741"/>
                      <a:pt x="785" y="743"/>
                      <a:pt x="785" y="742"/>
                    </a:cubicBezTo>
                    <a:cubicBezTo>
                      <a:pt x="789" y="745"/>
                      <a:pt x="790" y="748"/>
                      <a:pt x="786" y="746"/>
                    </a:cubicBezTo>
                    <a:cubicBezTo>
                      <a:pt x="787" y="748"/>
                      <a:pt x="789" y="750"/>
                      <a:pt x="790" y="752"/>
                    </a:cubicBezTo>
                    <a:cubicBezTo>
                      <a:pt x="790" y="754"/>
                      <a:pt x="783" y="749"/>
                      <a:pt x="783" y="750"/>
                    </a:cubicBezTo>
                    <a:cubicBezTo>
                      <a:pt x="786" y="752"/>
                      <a:pt x="787" y="754"/>
                      <a:pt x="788" y="755"/>
                    </a:cubicBezTo>
                    <a:cubicBezTo>
                      <a:pt x="788" y="756"/>
                      <a:pt x="788" y="756"/>
                      <a:pt x="788" y="756"/>
                    </a:cubicBezTo>
                    <a:cubicBezTo>
                      <a:pt x="788" y="757"/>
                      <a:pt x="787" y="757"/>
                      <a:pt x="787" y="757"/>
                    </a:cubicBezTo>
                    <a:cubicBezTo>
                      <a:pt x="786" y="759"/>
                      <a:pt x="784" y="760"/>
                      <a:pt x="788" y="763"/>
                    </a:cubicBezTo>
                    <a:cubicBezTo>
                      <a:pt x="787" y="763"/>
                      <a:pt x="787" y="764"/>
                      <a:pt x="786" y="764"/>
                    </a:cubicBezTo>
                    <a:cubicBezTo>
                      <a:pt x="786" y="765"/>
                      <a:pt x="785" y="765"/>
                      <a:pt x="785" y="766"/>
                    </a:cubicBezTo>
                    <a:cubicBezTo>
                      <a:pt x="784" y="767"/>
                      <a:pt x="784" y="768"/>
                      <a:pt x="784" y="769"/>
                    </a:cubicBezTo>
                    <a:cubicBezTo>
                      <a:pt x="784" y="770"/>
                      <a:pt x="784" y="771"/>
                      <a:pt x="784" y="772"/>
                    </a:cubicBezTo>
                    <a:cubicBezTo>
                      <a:pt x="787" y="773"/>
                      <a:pt x="788" y="775"/>
                      <a:pt x="788" y="777"/>
                    </a:cubicBezTo>
                    <a:close/>
                    <a:moveTo>
                      <a:pt x="1198" y="337"/>
                    </a:moveTo>
                    <a:cubicBezTo>
                      <a:pt x="1201" y="338"/>
                      <a:pt x="1205" y="340"/>
                      <a:pt x="1202" y="344"/>
                    </a:cubicBezTo>
                    <a:cubicBezTo>
                      <a:pt x="1201" y="343"/>
                      <a:pt x="1196" y="339"/>
                      <a:pt x="1198" y="337"/>
                    </a:cubicBezTo>
                    <a:close/>
                    <a:moveTo>
                      <a:pt x="1041" y="160"/>
                    </a:moveTo>
                    <a:cubicBezTo>
                      <a:pt x="1041" y="157"/>
                      <a:pt x="1039" y="154"/>
                      <a:pt x="1035" y="152"/>
                    </a:cubicBezTo>
                    <a:cubicBezTo>
                      <a:pt x="1036" y="151"/>
                      <a:pt x="1036" y="149"/>
                      <a:pt x="1036" y="148"/>
                    </a:cubicBezTo>
                    <a:cubicBezTo>
                      <a:pt x="1039" y="152"/>
                      <a:pt x="1043" y="158"/>
                      <a:pt x="1045" y="159"/>
                    </a:cubicBezTo>
                    <a:cubicBezTo>
                      <a:pt x="1043" y="158"/>
                      <a:pt x="1042" y="160"/>
                      <a:pt x="1041" y="160"/>
                    </a:cubicBezTo>
                    <a:close/>
                    <a:moveTo>
                      <a:pt x="466" y="20"/>
                    </a:moveTo>
                    <a:cubicBezTo>
                      <a:pt x="469" y="24"/>
                      <a:pt x="462" y="23"/>
                      <a:pt x="459" y="25"/>
                    </a:cubicBezTo>
                    <a:cubicBezTo>
                      <a:pt x="463" y="27"/>
                      <a:pt x="459" y="28"/>
                      <a:pt x="462" y="30"/>
                    </a:cubicBezTo>
                    <a:cubicBezTo>
                      <a:pt x="458" y="31"/>
                      <a:pt x="455" y="32"/>
                      <a:pt x="454" y="30"/>
                    </a:cubicBezTo>
                    <a:cubicBezTo>
                      <a:pt x="455" y="28"/>
                      <a:pt x="456" y="27"/>
                      <a:pt x="456" y="25"/>
                    </a:cubicBezTo>
                    <a:cubicBezTo>
                      <a:pt x="460" y="23"/>
                      <a:pt x="465" y="22"/>
                      <a:pt x="466" y="20"/>
                    </a:cubicBezTo>
                    <a:close/>
                    <a:moveTo>
                      <a:pt x="178" y="782"/>
                    </a:moveTo>
                    <a:cubicBezTo>
                      <a:pt x="179" y="784"/>
                      <a:pt x="180" y="784"/>
                      <a:pt x="180" y="787"/>
                    </a:cubicBezTo>
                    <a:cubicBezTo>
                      <a:pt x="179" y="787"/>
                      <a:pt x="178" y="788"/>
                      <a:pt x="176" y="788"/>
                    </a:cubicBezTo>
                    <a:cubicBezTo>
                      <a:pt x="177" y="785"/>
                      <a:pt x="172" y="784"/>
                      <a:pt x="175" y="783"/>
                    </a:cubicBezTo>
                    <a:cubicBezTo>
                      <a:pt x="176" y="784"/>
                      <a:pt x="177" y="783"/>
                      <a:pt x="178" y="782"/>
                    </a:cubicBezTo>
                    <a:close/>
                    <a:moveTo>
                      <a:pt x="672" y="676"/>
                    </a:moveTo>
                    <a:cubicBezTo>
                      <a:pt x="672" y="676"/>
                      <a:pt x="672" y="676"/>
                      <a:pt x="672" y="676"/>
                    </a:cubicBezTo>
                    <a:cubicBezTo>
                      <a:pt x="672" y="676"/>
                      <a:pt x="672" y="676"/>
                      <a:pt x="672" y="676"/>
                    </a:cubicBezTo>
                    <a:close/>
                    <a:moveTo>
                      <a:pt x="688" y="622"/>
                    </a:moveTo>
                    <a:cubicBezTo>
                      <a:pt x="688" y="622"/>
                      <a:pt x="688" y="622"/>
                      <a:pt x="688" y="622"/>
                    </a:cubicBezTo>
                    <a:cubicBezTo>
                      <a:pt x="688" y="621"/>
                      <a:pt x="688" y="621"/>
                      <a:pt x="688" y="620"/>
                    </a:cubicBezTo>
                    <a:cubicBezTo>
                      <a:pt x="689" y="619"/>
                      <a:pt x="689" y="619"/>
                      <a:pt x="689" y="619"/>
                    </a:cubicBezTo>
                    <a:cubicBezTo>
                      <a:pt x="690" y="620"/>
                      <a:pt x="690" y="620"/>
                      <a:pt x="690" y="621"/>
                    </a:cubicBezTo>
                    <a:cubicBezTo>
                      <a:pt x="689" y="622"/>
                      <a:pt x="689" y="622"/>
                      <a:pt x="688" y="622"/>
                    </a:cubicBezTo>
                    <a:close/>
                    <a:moveTo>
                      <a:pt x="794" y="772"/>
                    </a:moveTo>
                    <a:cubicBezTo>
                      <a:pt x="794" y="772"/>
                      <a:pt x="795" y="773"/>
                      <a:pt x="796" y="774"/>
                    </a:cubicBezTo>
                    <a:cubicBezTo>
                      <a:pt x="797" y="774"/>
                      <a:pt x="797" y="773"/>
                      <a:pt x="798" y="774"/>
                    </a:cubicBezTo>
                    <a:cubicBezTo>
                      <a:pt x="796" y="774"/>
                      <a:pt x="799" y="776"/>
                      <a:pt x="797" y="777"/>
                    </a:cubicBezTo>
                    <a:cubicBezTo>
                      <a:pt x="795" y="774"/>
                      <a:pt x="795" y="776"/>
                      <a:pt x="793" y="774"/>
                    </a:cubicBezTo>
                    <a:cubicBezTo>
                      <a:pt x="792" y="773"/>
                      <a:pt x="792" y="771"/>
                      <a:pt x="794" y="772"/>
                    </a:cubicBezTo>
                    <a:close/>
                    <a:moveTo>
                      <a:pt x="839" y="784"/>
                    </a:moveTo>
                    <a:cubicBezTo>
                      <a:pt x="841" y="784"/>
                      <a:pt x="842" y="783"/>
                      <a:pt x="845" y="785"/>
                    </a:cubicBezTo>
                    <a:cubicBezTo>
                      <a:pt x="844" y="786"/>
                      <a:pt x="843" y="787"/>
                      <a:pt x="841" y="786"/>
                    </a:cubicBezTo>
                    <a:cubicBezTo>
                      <a:pt x="841" y="785"/>
                      <a:pt x="840" y="785"/>
                      <a:pt x="839" y="784"/>
                    </a:cubicBezTo>
                    <a:close/>
                    <a:moveTo>
                      <a:pt x="893" y="777"/>
                    </a:moveTo>
                    <a:cubicBezTo>
                      <a:pt x="899" y="779"/>
                      <a:pt x="893" y="782"/>
                      <a:pt x="890" y="781"/>
                    </a:cubicBezTo>
                    <a:cubicBezTo>
                      <a:pt x="892" y="779"/>
                      <a:pt x="893" y="779"/>
                      <a:pt x="893" y="777"/>
                    </a:cubicBezTo>
                    <a:close/>
                    <a:moveTo>
                      <a:pt x="783" y="689"/>
                    </a:moveTo>
                    <a:cubicBezTo>
                      <a:pt x="783" y="689"/>
                      <a:pt x="783" y="688"/>
                      <a:pt x="783" y="688"/>
                    </a:cubicBezTo>
                    <a:cubicBezTo>
                      <a:pt x="783" y="688"/>
                      <a:pt x="783" y="688"/>
                      <a:pt x="783" y="688"/>
                    </a:cubicBezTo>
                    <a:cubicBezTo>
                      <a:pt x="783" y="688"/>
                      <a:pt x="783" y="687"/>
                      <a:pt x="783" y="687"/>
                    </a:cubicBezTo>
                    <a:cubicBezTo>
                      <a:pt x="783" y="687"/>
                      <a:pt x="783" y="687"/>
                      <a:pt x="783" y="687"/>
                    </a:cubicBezTo>
                    <a:cubicBezTo>
                      <a:pt x="784" y="688"/>
                      <a:pt x="785" y="688"/>
                      <a:pt x="786" y="688"/>
                    </a:cubicBezTo>
                    <a:cubicBezTo>
                      <a:pt x="786" y="688"/>
                      <a:pt x="786" y="688"/>
                      <a:pt x="786" y="688"/>
                    </a:cubicBezTo>
                    <a:cubicBezTo>
                      <a:pt x="786" y="688"/>
                      <a:pt x="786" y="688"/>
                      <a:pt x="786" y="689"/>
                    </a:cubicBezTo>
                    <a:cubicBezTo>
                      <a:pt x="786" y="689"/>
                      <a:pt x="785" y="690"/>
                      <a:pt x="785" y="690"/>
                    </a:cubicBezTo>
                    <a:cubicBezTo>
                      <a:pt x="784" y="692"/>
                      <a:pt x="783" y="693"/>
                      <a:pt x="782" y="692"/>
                    </a:cubicBezTo>
                    <a:cubicBezTo>
                      <a:pt x="783" y="691"/>
                      <a:pt x="783" y="690"/>
                      <a:pt x="783" y="689"/>
                    </a:cubicBezTo>
                    <a:close/>
                    <a:moveTo>
                      <a:pt x="779" y="684"/>
                    </a:moveTo>
                    <a:cubicBezTo>
                      <a:pt x="784" y="684"/>
                      <a:pt x="782" y="686"/>
                      <a:pt x="781" y="686"/>
                    </a:cubicBezTo>
                    <a:cubicBezTo>
                      <a:pt x="779" y="685"/>
                      <a:pt x="779" y="687"/>
                      <a:pt x="776" y="687"/>
                    </a:cubicBezTo>
                    <a:cubicBezTo>
                      <a:pt x="778" y="686"/>
                      <a:pt x="780" y="685"/>
                      <a:pt x="779" y="684"/>
                    </a:cubicBezTo>
                    <a:close/>
                    <a:moveTo>
                      <a:pt x="1176" y="466"/>
                    </a:moveTo>
                    <a:cubicBezTo>
                      <a:pt x="1174" y="464"/>
                      <a:pt x="1174" y="462"/>
                      <a:pt x="1176" y="460"/>
                    </a:cubicBezTo>
                    <a:cubicBezTo>
                      <a:pt x="1177" y="461"/>
                      <a:pt x="1179" y="463"/>
                      <a:pt x="1180" y="465"/>
                    </a:cubicBezTo>
                    <a:cubicBezTo>
                      <a:pt x="1180" y="468"/>
                      <a:pt x="1180" y="470"/>
                      <a:pt x="1179" y="471"/>
                    </a:cubicBezTo>
                    <a:cubicBezTo>
                      <a:pt x="1178" y="470"/>
                      <a:pt x="1177" y="468"/>
                      <a:pt x="1176" y="466"/>
                    </a:cubicBezTo>
                    <a:close/>
                    <a:moveTo>
                      <a:pt x="941" y="527"/>
                    </a:moveTo>
                    <a:cubicBezTo>
                      <a:pt x="941" y="528"/>
                      <a:pt x="947" y="529"/>
                      <a:pt x="942" y="531"/>
                    </a:cubicBezTo>
                    <a:cubicBezTo>
                      <a:pt x="939" y="531"/>
                      <a:pt x="937" y="528"/>
                      <a:pt x="941" y="527"/>
                    </a:cubicBezTo>
                    <a:close/>
                    <a:moveTo>
                      <a:pt x="900" y="468"/>
                    </a:moveTo>
                    <a:cubicBezTo>
                      <a:pt x="901" y="470"/>
                      <a:pt x="902" y="472"/>
                      <a:pt x="904" y="473"/>
                    </a:cubicBezTo>
                    <a:cubicBezTo>
                      <a:pt x="905" y="474"/>
                      <a:pt x="907" y="476"/>
                      <a:pt x="908" y="477"/>
                    </a:cubicBezTo>
                    <a:cubicBezTo>
                      <a:pt x="910" y="479"/>
                      <a:pt x="911" y="480"/>
                      <a:pt x="911" y="482"/>
                    </a:cubicBezTo>
                    <a:cubicBezTo>
                      <a:pt x="912" y="484"/>
                      <a:pt x="912" y="486"/>
                      <a:pt x="911" y="489"/>
                    </a:cubicBezTo>
                    <a:cubicBezTo>
                      <a:pt x="910" y="487"/>
                      <a:pt x="909" y="486"/>
                      <a:pt x="907" y="484"/>
                    </a:cubicBezTo>
                    <a:cubicBezTo>
                      <a:pt x="906" y="483"/>
                      <a:pt x="905" y="482"/>
                      <a:pt x="904" y="480"/>
                    </a:cubicBezTo>
                    <a:cubicBezTo>
                      <a:pt x="902" y="478"/>
                      <a:pt x="900" y="475"/>
                      <a:pt x="900" y="470"/>
                    </a:cubicBezTo>
                    <a:cubicBezTo>
                      <a:pt x="897" y="473"/>
                      <a:pt x="897" y="473"/>
                      <a:pt x="897" y="473"/>
                    </a:cubicBezTo>
                    <a:cubicBezTo>
                      <a:pt x="893" y="469"/>
                      <a:pt x="890" y="465"/>
                      <a:pt x="885" y="462"/>
                    </a:cubicBezTo>
                    <a:cubicBezTo>
                      <a:pt x="883" y="461"/>
                      <a:pt x="881" y="459"/>
                      <a:pt x="879" y="458"/>
                    </a:cubicBezTo>
                    <a:cubicBezTo>
                      <a:pt x="876" y="457"/>
                      <a:pt x="874" y="456"/>
                      <a:pt x="871" y="455"/>
                    </a:cubicBezTo>
                    <a:cubicBezTo>
                      <a:pt x="874" y="451"/>
                      <a:pt x="869" y="452"/>
                      <a:pt x="866" y="453"/>
                    </a:cubicBezTo>
                    <a:cubicBezTo>
                      <a:pt x="868" y="450"/>
                      <a:pt x="864" y="450"/>
                      <a:pt x="866" y="447"/>
                    </a:cubicBezTo>
                    <a:cubicBezTo>
                      <a:pt x="866" y="447"/>
                      <a:pt x="867" y="448"/>
                      <a:pt x="868" y="447"/>
                    </a:cubicBezTo>
                    <a:cubicBezTo>
                      <a:pt x="868" y="445"/>
                      <a:pt x="863" y="448"/>
                      <a:pt x="866" y="445"/>
                    </a:cubicBezTo>
                    <a:cubicBezTo>
                      <a:pt x="867" y="445"/>
                      <a:pt x="868" y="445"/>
                      <a:pt x="869" y="444"/>
                    </a:cubicBezTo>
                    <a:cubicBezTo>
                      <a:pt x="868" y="442"/>
                      <a:pt x="862" y="446"/>
                      <a:pt x="863" y="443"/>
                    </a:cubicBezTo>
                    <a:cubicBezTo>
                      <a:pt x="864" y="443"/>
                      <a:pt x="866" y="442"/>
                      <a:pt x="866" y="441"/>
                    </a:cubicBezTo>
                    <a:cubicBezTo>
                      <a:pt x="860" y="443"/>
                      <a:pt x="860" y="435"/>
                      <a:pt x="857" y="437"/>
                    </a:cubicBezTo>
                    <a:cubicBezTo>
                      <a:pt x="855" y="434"/>
                      <a:pt x="863" y="432"/>
                      <a:pt x="862" y="429"/>
                    </a:cubicBezTo>
                    <a:cubicBezTo>
                      <a:pt x="859" y="431"/>
                      <a:pt x="859" y="430"/>
                      <a:pt x="857" y="434"/>
                    </a:cubicBezTo>
                    <a:cubicBezTo>
                      <a:pt x="855" y="432"/>
                      <a:pt x="852" y="432"/>
                      <a:pt x="849" y="432"/>
                    </a:cubicBezTo>
                    <a:cubicBezTo>
                      <a:pt x="846" y="431"/>
                      <a:pt x="843" y="431"/>
                      <a:pt x="841" y="428"/>
                    </a:cubicBezTo>
                    <a:cubicBezTo>
                      <a:pt x="841" y="437"/>
                      <a:pt x="849" y="436"/>
                      <a:pt x="852" y="437"/>
                    </a:cubicBezTo>
                    <a:cubicBezTo>
                      <a:pt x="853" y="435"/>
                      <a:pt x="853" y="434"/>
                      <a:pt x="855" y="432"/>
                    </a:cubicBezTo>
                    <a:cubicBezTo>
                      <a:pt x="855" y="436"/>
                      <a:pt x="856" y="440"/>
                      <a:pt x="851" y="445"/>
                    </a:cubicBezTo>
                    <a:cubicBezTo>
                      <a:pt x="850" y="441"/>
                      <a:pt x="851" y="442"/>
                      <a:pt x="847" y="443"/>
                    </a:cubicBezTo>
                    <a:cubicBezTo>
                      <a:pt x="847" y="438"/>
                      <a:pt x="843" y="437"/>
                      <a:pt x="838" y="435"/>
                    </a:cubicBezTo>
                    <a:cubicBezTo>
                      <a:pt x="836" y="434"/>
                      <a:pt x="833" y="433"/>
                      <a:pt x="832" y="432"/>
                    </a:cubicBezTo>
                    <a:cubicBezTo>
                      <a:pt x="830" y="430"/>
                      <a:pt x="829" y="428"/>
                      <a:pt x="828" y="425"/>
                    </a:cubicBezTo>
                    <a:cubicBezTo>
                      <a:pt x="829" y="425"/>
                      <a:pt x="831" y="425"/>
                      <a:pt x="832" y="424"/>
                    </a:cubicBezTo>
                    <a:cubicBezTo>
                      <a:pt x="829" y="423"/>
                      <a:pt x="830" y="421"/>
                      <a:pt x="831" y="418"/>
                    </a:cubicBezTo>
                    <a:cubicBezTo>
                      <a:pt x="832" y="415"/>
                      <a:pt x="833" y="412"/>
                      <a:pt x="832" y="409"/>
                    </a:cubicBezTo>
                    <a:cubicBezTo>
                      <a:pt x="830" y="412"/>
                      <a:pt x="832" y="412"/>
                      <a:pt x="829" y="414"/>
                    </a:cubicBezTo>
                    <a:cubicBezTo>
                      <a:pt x="827" y="412"/>
                      <a:pt x="826" y="413"/>
                      <a:pt x="824" y="412"/>
                    </a:cubicBezTo>
                    <a:cubicBezTo>
                      <a:pt x="823" y="410"/>
                      <a:pt x="826" y="410"/>
                      <a:pt x="825" y="408"/>
                    </a:cubicBezTo>
                    <a:cubicBezTo>
                      <a:pt x="824" y="410"/>
                      <a:pt x="820" y="412"/>
                      <a:pt x="821" y="413"/>
                    </a:cubicBezTo>
                    <a:cubicBezTo>
                      <a:pt x="822" y="414"/>
                      <a:pt x="825" y="415"/>
                      <a:pt x="823" y="418"/>
                    </a:cubicBezTo>
                    <a:cubicBezTo>
                      <a:pt x="820" y="419"/>
                      <a:pt x="817" y="418"/>
                      <a:pt x="814" y="419"/>
                    </a:cubicBezTo>
                    <a:cubicBezTo>
                      <a:pt x="818" y="416"/>
                      <a:pt x="819" y="411"/>
                      <a:pt x="820" y="408"/>
                    </a:cubicBezTo>
                    <a:cubicBezTo>
                      <a:pt x="816" y="408"/>
                      <a:pt x="814" y="411"/>
                      <a:pt x="813" y="406"/>
                    </a:cubicBezTo>
                    <a:cubicBezTo>
                      <a:pt x="813" y="409"/>
                      <a:pt x="811" y="409"/>
                      <a:pt x="810" y="412"/>
                    </a:cubicBezTo>
                    <a:cubicBezTo>
                      <a:pt x="811" y="411"/>
                      <a:pt x="813" y="409"/>
                      <a:pt x="815" y="411"/>
                    </a:cubicBezTo>
                    <a:cubicBezTo>
                      <a:pt x="812" y="415"/>
                      <a:pt x="810" y="414"/>
                      <a:pt x="810" y="412"/>
                    </a:cubicBezTo>
                    <a:cubicBezTo>
                      <a:pt x="809" y="410"/>
                      <a:pt x="810" y="406"/>
                      <a:pt x="812" y="404"/>
                    </a:cubicBezTo>
                    <a:cubicBezTo>
                      <a:pt x="810" y="403"/>
                      <a:pt x="808" y="408"/>
                      <a:pt x="806" y="405"/>
                    </a:cubicBezTo>
                    <a:cubicBezTo>
                      <a:pt x="806" y="403"/>
                      <a:pt x="810" y="398"/>
                      <a:pt x="809" y="397"/>
                    </a:cubicBezTo>
                    <a:cubicBezTo>
                      <a:pt x="806" y="402"/>
                      <a:pt x="805" y="405"/>
                      <a:pt x="804" y="408"/>
                    </a:cubicBezTo>
                    <a:cubicBezTo>
                      <a:pt x="800" y="408"/>
                      <a:pt x="803" y="403"/>
                      <a:pt x="800" y="402"/>
                    </a:cubicBezTo>
                    <a:cubicBezTo>
                      <a:pt x="800" y="404"/>
                      <a:pt x="800" y="405"/>
                      <a:pt x="799" y="404"/>
                    </a:cubicBezTo>
                    <a:cubicBezTo>
                      <a:pt x="796" y="404"/>
                      <a:pt x="802" y="402"/>
                      <a:pt x="800" y="400"/>
                    </a:cubicBezTo>
                    <a:cubicBezTo>
                      <a:pt x="795" y="401"/>
                      <a:pt x="789" y="404"/>
                      <a:pt x="789" y="397"/>
                    </a:cubicBezTo>
                    <a:cubicBezTo>
                      <a:pt x="787" y="400"/>
                      <a:pt x="786" y="400"/>
                      <a:pt x="783" y="399"/>
                    </a:cubicBezTo>
                    <a:cubicBezTo>
                      <a:pt x="786" y="395"/>
                      <a:pt x="786" y="394"/>
                      <a:pt x="785" y="392"/>
                    </a:cubicBezTo>
                    <a:cubicBezTo>
                      <a:pt x="783" y="393"/>
                      <a:pt x="782" y="393"/>
                      <a:pt x="779" y="392"/>
                    </a:cubicBezTo>
                    <a:cubicBezTo>
                      <a:pt x="777" y="392"/>
                      <a:pt x="775" y="391"/>
                      <a:pt x="773" y="391"/>
                    </a:cubicBezTo>
                    <a:cubicBezTo>
                      <a:pt x="768" y="389"/>
                      <a:pt x="764" y="387"/>
                      <a:pt x="763" y="385"/>
                    </a:cubicBezTo>
                    <a:cubicBezTo>
                      <a:pt x="762" y="384"/>
                      <a:pt x="762" y="391"/>
                      <a:pt x="760" y="388"/>
                    </a:cubicBezTo>
                    <a:cubicBezTo>
                      <a:pt x="757" y="384"/>
                      <a:pt x="754" y="376"/>
                      <a:pt x="750" y="381"/>
                    </a:cubicBezTo>
                    <a:cubicBezTo>
                      <a:pt x="752" y="381"/>
                      <a:pt x="754" y="382"/>
                      <a:pt x="753" y="384"/>
                    </a:cubicBezTo>
                    <a:cubicBezTo>
                      <a:pt x="750" y="384"/>
                      <a:pt x="749" y="382"/>
                      <a:pt x="747" y="381"/>
                    </a:cubicBezTo>
                    <a:cubicBezTo>
                      <a:pt x="748" y="379"/>
                      <a:pt x="748" y="377"/>
                      <a:pt x="748" y="375"/>
                    </a:cubicBezTo>
                    <a:cubicBezTo>
                      <a:pt x="748" y="374"/>
                      <a:pt x="747" y="373"/>
                      <a:pt x="745" y="375"/>
                    </a:cubicBezTo>
                    <a:cubicBezTo>
                      <a:pt x="747" y="376"/>
                      <a:pt x="748" y="376"/>
                      <a:pt x="747" y="378"/>
                    </a:cubicBezTo>
                    <a:cubicBezTo>
                      <a:pt x="746" y="381"/>
                      <a:pt x="746" y="381"/>
                      <a:pt x="746" y="381"/>
                    </a:cubicBezTo>
                    <a:cubicBezTo>
                      <a:pt x="743" y="381"/>
                      <a:pt x="741" y="379"/>
                      <a:pt x="738" y="377"/>
                    </a:cubicBezTo>
                    <a:cubicBezTo>
                      <a:pt x="737" y="376"/>
                      <a:pt x="736" y="375"/>
                      <a:pt x="734" y="375"/>
                    </a:cubicBezTo>
                    <a:cubicBezTo>
                      <a:pt x="734" y="374"/>
                      <a:pt x="733" y="374"/>
                      <a:pt x="733" y="374"/>
                    </a:cubicBezTo>
                    <a:cubicBezTo>
                      <a:pt x="733"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3" y="374"/>
                      <a:pt x="732" y="374"/>
                      <a:pt x="732" y="374"/>
                    </a:cubicBezTo>
                    <a:cubicBezTo>
                      <a:pt x="732" y="374"/>
                      <a:pt x="732" y="374"/>
                      <a:pt x="732" y="374"/>
                    </a:cubicBezTo>
                    <a:cubicBezTo>
                      <a:pt x="731" y="374"/>
                      <a:pt x="730" y="374"/>
                      <a:pt x="729" y="374"/>
                    </a:cubicBezTo>
                    <a:cubicBezTo>
                      <a:pt x="730" y="371"/>
                      <a:pt x="731" y="371"/>
                      <a:pt x="733" y="370"/>
                    </a:cubicBezTo>
                    <a:cubicBezTo>
                      <a:pt x="733" y="370"/>
                      <a:pt x="733" y="370"/>
                      <a:pt x="733" y="370"/>
                    </a:cubicBezTo>
                    <a:cubicBezTo>
                      <a:pt x="733" y="370"/>
                      <a:pt x="733" y="370"/>
                      <a:pt x="733" y="370"/>
                    </a:cubicBezTo>
                    <a:cubicBezTo>
                      <a:pt x="733" y="370"/>
                      <a:pt x="733" y="370"/>
                      <a:pt x="733" y="370"/>
                    </a:cubicBezTo>
                    <a:cubicBezTo>
                      <a:pt x="733" y="370"/>
                      <a:pt x="732" y="370"/>
                      <a:pt x="732" y="370"/>
                    </a:cubicBezTo>
                    <a:cubicBezTo>
                      <a:pt x="732" y="370"/>
                      <a:pt x="732" y="370"/>
                      <a:pt x="732" y="370"/>
                    </a:cubicBezTo>
                    <a:cubicBezTo>
                      <a:pt x="732" y="370"/>
                      <a:pt x="732" y="370"/>
                      <a:pt x="732" y="370"/>
                    </a:cubicBezTo>
                    <a:cubicBezTo>
                      <a:pt x="732" y="370"/>
                      <a:pt x="732" y="370"/>
                      <a:pt x="732" y="370"/>
                    </a:cubicBezTo>
                    <a:cubicBezTo>
                      <a:pt x="733" y="370"/>
                      <a:pt x="733" y="370"/>
                      <a:pt x="733" y="370"/>
                    </a:cubicBezTo>
                    <a:cubicBezTo>
                      <a:pt x="733" y="370"/>
                      <a:pt x="733" y="370"/>
                      <a:pt x="733" y="370"/>
                    </a:cubicBezTo>
                    <a:cubicBezTo>
                      <a:pt x="733" y="370"/>
                      <a:pt x="733" y="370"/>
                      <a:pt x="733" y="370"/>
                    </a:cubicBezTo>
                    <a:cubicBezTo>
                      <a:pt x="734" y="369"/>
                      <a:pt x="734" y="369"/>
                      <a:pt x="734" y="369"/>
                    </a:cubicBezTo>
                    <a:cubicBezTo>
                      <a:pt x="735" y="368"/>
                      <a:pt x="735" y="367"/>
                      <a:pt x="736" y="366"/>
                    </a:cubicBezTo>
                    <a:cubicBezTo>
                      <a:pt x="735" y="366"/>
                      <a:pt x="734" y="366"/>
                      <a:pt x="733" y="366"/>
                    </a:cubicBezTo>
                    <a:cubicBezTo>
                      <a:pt x="733" y="366"/>
                      <a:pt x="733" y="366"/>
                      <a:pt x="733" y="366"/>
                    </a:cubicBezTo>
                    <a:cubicBezTo>
                      <a:pt x="733" y="366"/>
                      <a:pt x="733" y="366"/>
                      <a:pt x="733" y="366"/>
                    </a:cubicBezTo>
                    <a:cubicBezTo>
                      <a:pt x="733" y="366"/>
                      <a:pt x="733" y="366"/>
                      <a:pt x="733" y="366"/>
                    </a:cubicBezTo>
                    <a:cubicBezTo>
                      <a:pt x="734" y="366"/>
                      <a:pt x="734" y="366"/>
                      <a:pt x="734" y="366"/>
                    </a:cubicBezTo>
                    <a:cubicBezTo>
                      <a:pt x="734" y="366"/>
                      <a:pt x="734" y="366"/>
                      <a:pt x="734" y="366"/>
                    </a:cubicBezTo>
                    <a:cubicBezTo>
                      <a:pt x="734" y="366"/>
                      <a:pt x="734" y="366"/>
                      <a:pt x="734" y="366"/>
                    </a:cubicBezTo>
                    <a:cubicBezTo>
                      <a:pt x="733" y="366"/>
                      <a:pt x="733" y="366"/>
                      <a:pt x="733" y="366"/>
                    </a:cubicBezTo>
                    <a:cubicBezTo>
                      <a:pt x="733" y="366"/>
                      <a:pt x="733" y="366"/>
                      <a:pt x="733" y="366"/>
                    </a:cubicBezTo>
                    <a:cubicBezTo>
                      <a:pt x="732" y="366"/>
                      <a:pt x="732" y="366"/>
                      <a:pt x="732" y="366"/>
                    </a:cubicBezTo>
                    <a:cubicBezTo>
                      <a:pt x="730" y="366"/>
                      <a:pt x="729" y="365"/>
                      <a:pt x="727" y="365"/>
                    </a:cubicBezTo>
                    <a:cubicBezTo>
                      <a:pt x="724" y="365"/>
                      <a:pt x="722" y="364"/>
                      <a:pt x="720" y="363"/>
                    </a:cubicBezTo>
                    <a:cubicBezTo>
                      <a:pt x="718" y="363"/>
                      <a:pt x="717" y="362"/>
                      <a:pt x="716" y="362"/>
                    </a:cubicBezTo>
                    <a:cubicBezTo>
                      <a:pt x="715" y="361"/>
                      <a:pt x="714" y="361"/>
                      <a:pt x="713" y="360"/>
                    </a:cubicBezTo>
                    <a:cubicBezTo>
                      <a:pt x="710" y="359"/>
                      <a:pt x="708" y="357"/>
                      <a:pt x="706" y="355"/>
                    </a:cubicBezTo>
                    <a:cubicBezTo>
                      <a:pt x="711" y="355"/>
                      <a:pt x="714" y="355"/>
                      <a:pt x="716" y="352"/>
                    </a:cubicBezTo>
                    <a:cubicBezTo>
                      <a:pt x="711" y="351"/>
                      <a:pt x="708" y="354"/>
                      <a:pt x="703" y="353"/>
                    </a:cubicBezTo>
                    <a:cubicBezTo>
                      <a:pt x="702" y="348"/>
                      <a:pt x="705" y="353"/>
                      <a:pt x="705" y="349"/>
                    </a:cubicBezTo>
                    <a:cubicBezTo>
                      <a:pt x="703" y="350"/>
                      <a:pt x="703" y="347"/>
                      <a:pt x="703" y="344"/>
                    </a:cubicBezTo>
                    <a:cubicBezTo>
                      <a:pt x="704" y="341"/>
                      <a:pt x="705" y="339"/>
                      <a:pt x="707" y="340"/>
                    </a:cubicBezTo>
                    <a:cubicBezTo>
                      <a:pt x="707" y="344"/>
                      <a:pt x="710" y="345"/>
                      <a:pt x="713" y="345"/>
                    </a:cubicBezTo>
                    <a:cubicBezTo>
                      <a:pt x="715" y="345"/>
                      <a:pt x="718" y="345"/>
                      <a:pt x="719" y="346"/>
                    </a:cubicBezTo>
                    <a:cubicBezTo>
                      <a:pt x="718" y="343"/>
                      <a:pt x="715" y="342"/>
                      <a:pt x="711" y="342"/>
                    </a:cubicBezTo>
                    <a:cubicBezTo>
                      <a:pt x="714" y="338"/>
                      <a:pt x="718" y="337"/>
                      <a:pt x="721" y="336"/>
                    </a:cubicBezTo>
                    <a:cubicBezTo>
                      <a:pt x="724" y="336"/>
                      <a:pt x="727" y="337"/>
                      <a:pt x="730" y="338"/>
                    </a:cubicBezTo>
                    <a:cubicBezTo>
                      <a:pt x="732" y="339"/>
                      <a:pt x="733" y="339"/>
                      <a:pt x="735" y="340"/>
                    </a:cubicBezTo>
                    <a:cubicBezTo>
                      <a:pt x="736" y="341"/>
                      <a:pt x="738" y="342"/>
                      <a:pt x="739" y="342"/>
                    </a:cubicBezTo>
                    <a:cubicBezTo>
                      <a:pt x="742" y="344"/>
                      <a:pt x="744" y="345"/>
                      <a:pt x="746" y="345"/>
                    </a:cubicBezTo>
                    <a:cubicBezTo>
                      <a:pt x="745" y="345"/>
                      <a:pt x="745" y="343"/>
                      <a:pt x="745" y="343"/>
                    </a:cubicBezTo>
                    <a:cubicBezTo>
                      <a:pt x="751" y="345"/>
                      <a:pt x="755" y="345"/>
                      <a:pt x="754" y="350"/>
                    </a:cubicBezTo>
                    <a:cubicBezTo>
                      <a:pt x="754" y="347"/>
                      <a:pt x="749" y="351"/>
                      <a:pt x="747" y="351"/>
                    </a:cubicBezTo>
                    <a:cubicBezTo>
                      <a:pt x="753" y="352"/>
                      <a:pt x="752" y="355"/>
                      <a:pt x="757" y="358"/>
                    </a:cubicBezTo>
                    <a:cubicBezTo>
                      <a:pt x="761" y="356"/>
                      <a:pt x="767" y="355"/>
                      <a:pt x="772" y="356"/>
                    </a:cubicBezTo>
                    <a:cubicBezTo>
                      <a:pt x="777" y="357"/>
                      <a:pt x="781" y="360"/>
                      <a:pt x="781" y="366"/>
                    </a:cubicBezTo>
                    <a:cubicBezTo>
                      <a:pt x="782" y="366"/>
                      <a:pt x="784" y="366"/>
                      <a:pt x="785" y="366"/>
                    </a:cubicBezTo>
                    <a:cubicBezTo>
                      <a:pt x="786" y="366"/>
                      <a:pt x="788" y="367"/>
                      <a:pt x="790" y="367"/>
                    </a:cubicBezTo>
                    <a:cubicBezTo>
                      <a:pt x="793" y="369"/>
                      <a:pt x="795" y="371"/>
                      <a:pt x="796" y="375"/>
                    </a:cubicBezTo>
                    <a:cubicBezTo>
                      <a:pt x="800" y="373"/>
                      <a:pt x="803" y="376"/>
                      <a:pt x="806" y="379"/>
                    </a:cubicBezTo>
                    <a:cubicBezTo>
                      <a:pt x="809" y="382"/>
                      <a:pt x="812" y="384"/>
                      <a:pt x="817" y="382"/>
                    </a:cubicBezTo>
                    <a:cubicBezTo>
                      <a:pt x="818" y="382"/>
                      <a:pt x="816" y="386"/>
                      <a:pt x="817" y="387"/>
                    </a:cubicBezTo>
                    <a:cubicBezTo>
                      <a:pt x="820" y="383"/>
                      <a:pt x="822" y="390"/>
                      <a:pt x="823" y="392"/>
                    </a:cubicBezTo>
                    <a:cubicBezTo>
                      <a:pt x="825" y="389"/>
                      <a:pt x="826" y="390"/>
                      <a:pt x="828" y="390"/>
                    </a:cubicBezTo>
                    <a:cubicBezTo>
                      <a:pt x="828" y="394"/>
                      <a:pt x="830" y="395"/>
                      <a:pt x="833" y="396"/>
                    </a:cubicBezTo>
                    <a:cubicBezTo>
                      <a:pt x="835" y="397"/>
                      <a:pt x="838" y="398"/>
                      <a:pt x="839" y="403"/>
                    </a:cubicBezTo>
                    <a:cubicBezTo>
                      <a:pt x="837" y="403"/>
                      <a:pt x="835" y="401"/>
                      <a:pt x="833" y="404"/>
                    </a:cubicBezTo>
                    <a:cubicBezTo>
                      <a:pt x="834" y="405"/>
                      <a:pt x="835" y="406"/>
                      <a:pt x="835" y="408"/>
                    </a:cubicBezTo>
                    <a:cubicBezTo>
                      <a:pt x="835" y="410"/>
                      <a:pt x="835" y="412"/>
                      <a:pt x="834" y="414"/>
                    </a:cubicBezTo>
                    <a:cubicBezTo>
                      <a:pt x="833" y="418"/>
                      <a:pt x="832" y="423"/>
                      <a:pt x="833" y="426"/>
                    </a:cubicBezTo>
                    <a:cubicBezTo>
                      <a:pt x="836" y="426"/>
                      <a:pt x="838" y="428"/>
                      <a:pt x="841" y="427"/>
                    </a:cubicBezTo>
                    <a:cubicBezTo>
                      <a:pt x="839" y="424"/>
                      <a:pt x="835" y="427"/>
                      <a:pt x="833" y="424"/>
                    </a:cubicBezTo>
                    <a:cubicBezTo>
                      <a:pt x="838" y="420"/>
                      <a:pt x="840" y="427"/>
                      <a:pt x="844" y="424"/>
                    </a:cubicBezTo>
                    <a:cubicBezTo>
                      <a:pt x="843" y="423"/>
                      <a:pt x="845" y="420"/>
                      <a:pt x="844" y="419"/>
                    </a:cubicBezTo>
                    <a:cubicBezTo>
                      <a:pt x="842" y="419"/>
                      <a:pt x="840" y="422"/>
                      <a:pt x="838" y="422"/>
                    </a:cubicBezTo>
                    <a:cubicBezTo>
                      <a:pt x="840" y="419"/>
                      <a:pt x="839" y="417"/>
                      <a:pt x="839" y="414"/>
                    </a:cubicBezTo>
                    <a:cubicBezTo>
                      <a:pt x="838" y="415"/>
                      <a:pt x="837" y="418"/>
                      <a:pt x="835" y="416"/>
                    </a:cubicBezTo>
                    <a:cubicBezTo>
                      <a:pt x="837" y="414"/>
                      <a:pt x="839" y="414"/>
                      <a:pt x="839" y="411"/>
                    </a:cubicBezTo>
                    <a:cubicBezTo>
                      <a:pt x="842" y="414"/>
                      <a:pt x="840" y="413"/>
                      <a:pt x="843" y="410"/>
                    </a:cubicBezTo>
                    <a:cubicBezTo>
                      <a:pt x="844" y="412"/>
                      <a:pt x="846" y="412"/>
                      <a:pt x="848" y="412"/>
                    </a:cubicBezTo>
                    <a:cubicBezTo>
                      <a:pt x="849" y="413"/>
                      <a:pt x="851" y="413"/>
                      <a:pt x="851" y="416"/>
                    </a:cubicBezTo>
                    <a:cubicBezTo>
                      <a:pt x="852" y="413"/>
                      <a:pt x="853" y="414"/>
                      <a:pt x="854" y="413"/>
                    </a:cubicBezTo>
                    <a:cubicBezTo>
                      <a:pt x="857" y="415"/>
                      <a:pt x="860" y="418"/>
                      <a:pt x="862" y="422"/>
                    </a:cubicBezTo>
                    <a:cubicBezTo>
                      <a:pt x="864" y="425"/>
                      <a:pt x="867" y="429"/>
                      <a:pt x="870" y="433"/>
                    </a:cubicBezTo>
                    <a:cubicBezTo>
                      <a:pt x="872" y="435"/>
                      <a:pt x="874" y="437"/>
                      <a:pt x="877" y="438"/>
                    </a:cubicBezTo>
                    <a:cubicBezTo>
                      <a:pt x="880" y="440"/>
                      <a:pt x="882" y="442"/>
                      <a:pt x="885" y="444"/>
                    </a:cubicBezTo>
                    <a:cubicBezTo>
                      <a:pt x="889" y="448"/>
                      <a:pt x="893" y="453"/>
                      <a:pt x="891" y="460"/>
                    </a:cubicBezTo>
                    <a:cubicBezTo>
                      <a:pt x="893" y="460"/>
                      <a:pt x="892" y="463"/>
                      <a:pt x="894" y="462"/>
                    </a:cubicBezTo>
                    <a:cubicBezTo>
                      <a:pt x="896" y="460"/>
                      <a:pt x="890" y="459"/>
                      <a:pt x="894" y="456"/>
                    </a:cubicBezTo>
                    <a:cubicBezTo>
                      <a:pt x="899" y="458"/>
                      <a:pt x="897" y="464"/>
                      <a:pt x="900" y="468"/>
                    </a:cubicBezTo>
                    <a:close/>
                    <a:moveTo>
                      <a:pt x="916" y="498"/>
                    </a:moveTo>
                    <a:cubicBezTo>
                      <a:pt x="914" y="494"/>
                      <a:pt x="912" y="491"/>
                      <a:pt x="914" y="486"/>
                    </a:cubicBezTo>
                    <a:cubicBezTo>
                      <a:pt x="914" y="488"/>
                      <a:pt x="916" y="490"/>
                      <a:pt x="917" y="491"/>
                    </a:cubicBezTo>
                    <a:cubicBezTo>
                      <a:pt x="918" y="492"/>
                      <a:pt x="919" y="493"/>
                      <a:pt x="919" y="493"/>
                    </a:cubicBezTo>
                    <a:cubicBezTo>
                      <a:pt x="920" y="494"/>
                      <a:pt x="921" y="495"/>
                      <a:pt x="921" y="496"/>
                    </a:cubicBezTo>
                    <a:cubicBezTo>
                      <a:pt x="924" y="499"/>
                      <a:pt x="926" y="502"/>
                      <a:pt x="923" y="507"/>
                    </a:cubicBezTo>
                    <a:cubicBezTo>
                      <a:pt x="922" y="504"/>
                      <a:pt x="919" y="501"/>
                      <a:pt x="916" y="498"/>
                    </a:cubicBezTo>
                    <a:close/>
                    <a:moveTo>
                      <a:pt x="736" y="614"/>
                    </a:moveTo>
                    <a:cubicBezTo>
                      <a:pt x="736" y="616"/>
                      <a:pt x="739" y="614"/>
                      <a:pt x="735" y="619"/>
                    </a:cubicBezTo>
                    <a:cubicBezTo>
                      <a:pt x="732" y="620"/>
                      <a:pt x="734" y="616"/>
                      <a:pt x="736" y="614"/>
                    </a:cubicBezTo>
                    <a:close/>
                    <a:moveTo>
                      <a:pt x="843" y="407"/>
                    </a:moveTo>
                    <a:cubicBezTo>
                      <a:pt x="845" y="404"/>
                      <a:pt x="845" y="404"/>
                      <a:pt x="845" y="404"/>
                    </a:cubicBezTo>
                    <a:cubicBezTo>
                      <a:pt x="847" y="405"/>
                      <a:pt x="848" y="406"/>
                      <a:pt x="846" y="409"/>
                    </a:cubicBezTo>
                    <a:cubicBezTo>
                      <a:pt x="845" y="408"/>
                      <a:pt x="844" y="408"/>
                      <a:pt x="843" y="407"/>
                    </a:cubicBezTo>
                    <a:close/>
                    <a:moveTo>
                      <a:pt x="694" y="639"/>
                    </a:moveTo>
                    <a:cubicBezTo>
                      <a:pt x="693" y="639"/>
                      <a:pt x="693" y="639"/>
                      <a:pt x="693" y="639"/>
                    </a:cubicBezTo>
                    <a:cubicBezTo>
                      <a:pt x="693" y="639"/>
                      <a:pt x="693" y="639"/>
                      <a:pt x="693" y="637"/>
                    </a:cubicBezTo>
                    <a:cubicBezTo>
                      <a:pt x="694" y="638"/>
                      <a:pt x="696" y="635"/>
                      <a:pt x="694" y="638"/>
                    </a:cubicBezTo>
                    <a:cubicBezTo>
                      <a:pt x="694" y="638"/>
                      <a:pt x="694" y="638"/>
                      <a:pt x="694" y="639"/>
                    </a:cubicBezTo>
                    <a:close/>
                    <a:moveTo>
                      <a:pt x="824" y="426"/>
                    </a:moveTo>
                    <a:cubicBezTo>
                      <a:pt x="824" y="424"/>
                      <a:pt x="828" y="418"/>
                      <a:pt x="829" y="419"/>
                    </a:cubicBezTo>
                    <a:cubicBezTo>
                      <a:pt x="827" y="422"/>
                      <a:pt x="827" y="427"/>
                      <a:pt x="824" y="426"/>
                    </a:cubicBezTo>
                    <a:close/>
                    <a:moveTo>
                      <a:pt x="822" y="422"/>
                    </a:moveTo>
                    <a:cubicBezTo>
                      <a:pt x="823" y="419"/>
                      <a:pt x="824" y="420"/>
                      <a:pt x="826" y="417"/>
                    </a:cubicBezTo>
                    <a:cubicBezTo>
                      <a:pt x="826" y="417"/>
                      <a:pt x="828" y="417"/>
                      <a:pt x="827" y="419"/>
                    </a:cubicBezTo>
                    <a:cubicBezTo>
                      <a:pt x="825" y="420"/>
                      <a:pt x="823" y="423"/>
                      <a:pt x="822" y="422"/>
                    </a:cubicBezTo>
                    <a:close/>
                    <a:moveTo>
                      <a:pt x="704" y="618"/>
                    </a:moveTo>
                    <a:cubicBezTo>
                      <a:pt x="707" y="612"/>
                      <a:pt x="707" y="614"/>
                      <a:pt x="706" y="617"/>
                    </a:cubicBezTo>
                    <a:cubicBezTo>
                      <a:pt x="706" y="617"/>
                      <a:pt x="704" y="619"/>
                      <a:pt x="704" y="618"/>
                    </a:cubicBezTo>
                    <a:close/>
                    <a:moveTo>
                      <a:pt x="693" y="630"/>
                    </a:moveTo>
                    <a:cubicBezTo>
                      <a:pt x="693" y="629"/>
                      <a:pt x="694" y="627"/>
                      <a:pt x="694" y="627"/>
                    </a:cubicBezTo>
                    <a:cubicBezTo>
                      <a:pt x="694" y="628"/>
                      <a:pt x="694" y="628"/>
                      <a:pt x="694" y="628"/>
                    </a:cubicBezTo>
                    <a:cubicBezTo>
                      <a:pt x="694" y="628"/>
                      <a:pt x="695" y="627"/>
                      <a:pt x="695" y="627"/>
                    </a:cubicBezTo>
                    <a:cubicBezTo>
                      <a:pt x="693" y="631"/>
                      <a:pt x="693" y="631"/>
                      <a:pt x="693" y="630"/>
                    </a:cubicBezTo>
                    <a:close/>
                    <a:moveTo>
                      <a:pt x="821" y="366"/>
                    </a:moveTo>
                    <a:cubicBezTo>
                      <a:pt x="820" y="366"/>
                      <a:pt x="820" y="365"/>
                      <a:pt x="820" y="363"/>
                    </a:cubicBezTo>
                    <a:cubicBezTo>
                      <a:pt x="822" y="363"/>
                      <a:pt x="827" y="363"/>
                      <a:pt x="825" y="367"/>
                    </a:cubicBezTo>
                    <a:cubicBezTo>
                      <a:pt x="824" y="366"/>
                      <a:pt x="823" y="366"/>
                      <a:pt x="821" y="366"/>
                    </a:cubicBezTo>
                    <a:close/>
                    <a:moveTo>
                      <a:pt x="688" y="638"/>
                    </a:moveTo>
                    <a:cubicBezTo>
                      <a:pt x="688" y="639"/>
                      <a:pt x="690" y="634"/>
                      <a:pt x="690" y="633"/>
                    </a:cubicBezTo>
                    <a:cubicBezTo>
                      <a:pt x="689" y="637"/>
                      <a:pt x="692" y="633"/>
                      <a:pt x="690" y="638"/>
                    </a:cubicBezTo>
                    <a:cubicBezTo>
                      <a:pt x="689" y="638"/>
                      <a:pt x="688" y="639"/>
                      <a:pt x="688" y="638"/>
                    </a:cubicBezTo>
                    <a:close/>
                    <a:moveTo>
                      <a:pt x="906" y="125"/>
                    </a:moveTo>
                    <a:cubicBezTo>
                      <a:pt x="910" y="128"/>
                      <a:pt x="910" y="124"/>
                      <a:pt x="913" y="125"/>
                    </a:cubicBezTo>
                    <a:cubicBezTo>
                      <a:pt x="912" y="127"/>
                      <a:pt x="915" y="129"/>
                      <a:pt x="915" y="131"/>
                    </a:cubicBezTo>
                    <a:cubicBezTo>
                      <a:pt x="911" y="129"/>
                      <a:pt x="905" y="128"/>
                      <a:pt x="906" y="125"/>
                    </a:cubicBezTo>
                    <a:close/>
                    <a:moveTo>
                      <a:pt x="883" y="119"/>
                    </a:moveTo>
                    <a:cubicBezTo>
                      <a:pt x="890" y="120"/>
                      <a:pt x="894" y="125"/>
                      <a:pt x="900" y="128"/>
                    </a:cubicBezTo>
                    <a:cubicBezTo>
                      <a:pt x="895" y="126"/>
                      <a:pt x="883" y="125"/>
                      <a:pt x="883" y="119"/>
                    </a:cubicBezTo>
                    <a:close/>
                    <a:moveTo>
                      <a:pt x="899" y="92"/>
                    </a:moveTo>
                    <a:cubicBezTo>
                      <a:pt x="902" y="91"/>
                      <a:pt x="904" y="96"/>
                      <a:pt x="909" y="95"/>
                    </a:cubicBezTo>
                    <a:cubicBezTo>
                      <a:pt x="910" y="101"/>
                      <a:pt x="896" y="97"/>
                      <a:pt x="899" y="92"/>
                    </a:cubicBezTo>
                    <a:close/>
                    <a:moveTo>
                      <a:pt x="889" y="116"/>
                    </a:moveTo>
                    <a:cubicBezTo>
                      <a:pt x="893" y="114"/>
                      <a:pt x="897" y="118"/>
                      <a:pt x="896" y="122"/>
                    </a:cubicBezTo>
                    <a:cubicBezTo>
                      <a:pt x="893" y="123"/>
                      <a:pt x="890" y="118"/>
                      <a:pt x="889" y="116"/>
                    </a:cubicBezTo>
                    <a:close/>
                    <a:moveTo>
                      <a:pt x="863" y="110"/>
                    </a:moveTo>
                    <a:cubicBezTo>
                      <a:pt x="865" y="110"/>
                      <a:pt x="869" y="114"/>
                      <a:pt x="870" y="111"/>
                    </a:cubicBezTo>
                    <a:cubicBezTo>
                      <a:pt x="868" y="110"/>
                      <a:pt x="863" y="110"/>
                      <a:pt x="864" y="108"/>
                    </a:cubicBezTo>
                    <a:cubicBezTo>
                      <a:pt x="869" y="107"/>
                      <a:pt x="872" y="110"/>
                      <a:pt x="874" y="114"/>
                    </a:cubicBezTo>
                    <a:cubicBezTo>
                      <a:pt x="869" y="113"/>
                      <a:pt x="865" y="115"/>
                      <a:pt x="863" y="110"/>
                    </a:cubicBezTo>
                    <a:close/>
                    <a:moveTo>
                      <a:pt x="822" y="89"/>
                    </a:moveTo>
                    <a:cubicBezTo>
                      <a:pt x="820" y="88"/>
                      <a:pt x="818" y="88"/>
                      <a:pt x="817" y="85"/>
                    </a:cubicBezTo>
                    <a:cubicBezTo>
                      <a:pt x="818" y="87"/>
                      <a:pt x="821" y="86"/>
                      <a:pt x="824" y="87"/>
                    </a:cubicBezTo>
                    <a:cubicBezTo>
                      <a:pt x="827" y="87"/>
                      <a:pt x="830" y="88"/>
                      <a:pt x="830" y="91"/>
                    </a:cubicBezTo>
                    <a:cubicBezTo>
                      <a:pt x="827" y="89"/>
                      <a:pt x="824" y="89"/>
                      <a:pt x="822" y="89"/>
                    </a:cubicBezTo>
                    <a:close/>
                    <a:moveTo>
                      <a:pt x="813" y="96"/>
                    </a:moveTo>
                    <a:cubicBezTo>
                      <a:pt x="817" y="92"/>
                      <a:pt x="809" y="94"/>
                      <a:pt x="810" y="91"/>
                    </a:cubicBezTo>
                    <a:cubicBezTo>
                      <a:pt x="812" y="90"/>
                      <a:pt x="822" y="92"/>
                      <a:pt x="823" y="95"/>
                    </a:cubicBezTo>
                    <a:cubicBezTo>
                      <a:pt x="820" y="95"/>
                      <a:pt x="816" y="95"/>
                      <a:pt x="813" y="96"/>
                    </a:cubicBezTo>
                    <a:close/>
                    <a:moveTo>
                      <a:pt x="746" y="339"/>
                    </a:moveTo>
                    <a:cubicBezTo>
                      <a:pt x="745" y="338"/>
                      <a:pt x="744" y="338"/>
                      <a:pt x="743" y="337"/>
                    </a:cubicBezTo>
                    <a:cubicBezTo>
                      <a:pt x="742" y="337"/>
                      <a:pt x="742" y="337"/>
                      <a:pt x="741" y="337"/>
                    </a:cubicBezTo>
                    <a:cubicBezTo>
                      <a:pt x="741" y="337"/>
                      <a:pt x="740" y="336"/>
                      <a:pt x="740"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41" y="331"/>
                      <a:pt x="737" y="333"/>
                      <a:pt x="737" y="330"/>
                    </a:cubicBezTo>
                    <a:cubicBezTo>
                      <a:pt x="738" y="331"/>
                      <a:pt x="739" y="331"/>
                      <a:pt x="739" y="332"/>
                    </a:cubicBezTo>
                    <a:cubicBezTo>
                      <a:pt x="740" y="332"/>
                      <a:pt x="740" y="332"/>
                      <a:pt x="740" y="332"/>
                    </a:cubicBezTo>
                    <a:cubicBezTo>
                      <a:pt x="740" y="332"/>
                      <a:pt x="740" y="332"/>
                      <a:pt x="740" y="332"/>
                    </a:cubicBezTo>
                    <a:cubicBezTo>
                      <a:pt x="740" y="332"/>
                      <a:pt x="740" y="332"/>
                      <a:pt x="740" y="332"/>
                    </a:cubicBezTo>
                    <a:cubicBezTo>
                      <a:pt x="740" y="332"/>
                      <a:pt x="740" y="332"/>
                      <a:pt x="740" y="332"/>
                    </a:cubicBezTo>
                    <a:cubicBezTo>
                      <a:pt x="739" y="332"/>
                      <a:pt x="740" y="332"/>
                      <a:pt x="740" y="332"/>
                    </a:cubicBezTo>
                    <a:cubicBezTo>
                      <a:pt x="740" y="332"/>
                      <a:pt x="740" y="332"/>
                      <a:pt x="740" y="332"/>
                    </a:cubicBezTo>
                    <a:cubicBezTo>
                      <a:pt x="740" y="332"/>
                      <a:pt x="740" y="332"/>
                      <a:pt x="740" y="332"/>
                    </a:cubicBezTo>
                    <a:cubicBezTo>
                      <a:pt x="740" y="332"/>
                      <a:pt x="740" y="332"/>
                      <a:pt x="740" y="332"/>
                    </a:cubicBezTo>
                    <a:cubicBezTo>
                      <a:pt x="741" y="332"/>
                      <a:pt x="741" y="332"/>
                      <a:pt x="741" y="332"/>
                    </a:cubicBezTo>
                    <a:cubicBezTo>
                      <a:pt x="741" y="333"/>
                      <a:pt x="742" y="333"/>
                      <a:pt x="742" y="333"/>
                    </a:cubicBezTo>
                    <a:cubicBezTo>
                      <a:pt x="743" y="334"/>
                      <a:pt x="745" y="334"/>
                      <a:pt x="746" y="335"/>
                    </a:cubicBezTo>
                    <a:cubicBezTo>
                      <a:pt x="748" y="337"/>
                      <a:pt x="750" y="339"/>
                      <a:pt x="753" y="343"/>
                    </a:cubicBezTo>
                    <a:cubicBezTo>
                      <a:pt x="750" y="342"/>
                      <a:pt x="748" y="340"/>
                      <a:pt x="746" y="339"/>
                    </a:cubicBezTo>
                    <a:close/>
                    <a:moveTo>
                      <a:pt x="796" y="82"/>
                    </a:moveTo>
                    <a:cubicBezTo>
                      <a:pt x="801" y="76"/>
                      <a:pt x="812" y="84"/>
                      <a:pt x="814" y="87"/>
                    </a:cubicBezTo>
                    <a:cubicBezTo>
                      <a:pt x="809" y="85"/>
                      <a:pt x="802" y="80"/>
                      <a:pt x="796" y="82"/>
                    </a:cubicBezTo>
                    <a:close/>
                    <a:moveTo>
                      <a:pt x="799" y="90"/>
                    </a:moveTo>
                    <a:cubicBezTo>
                      <a:pt x="801" y="88"/>
                      <a:pt x="805" y="92"/>
                      <a:pt x="805" y="96"/>
                    </a:cubicBezTo>
                    <a:cubicBezTo>
                      <a:pt x="800" y="95"/>
                      <a:pt x="799" y="93"/>
                      <a:pt x="799" y="90"/>
                    </a:cubicBezTo>
                    <a:close/>
                    <a:moveTo>
                      <a:pt x="796" y="92"/>
                    </a:moveTo>
                    <a:cubicBezTo>
                      <a:pt x="794" y="92"/>
                      <a:pt x="793" y="93"/>
                      <a:pt x="791" y="92"/>
                    </a:cubicBezTo>
                    <a:cubicBezTo>
                      <a:pt x="791" y="90"/>
                      <a:pt x="790" y="89"/>
                      <a:pt x="789" y="88"/>
                    </a:cubicBezTo>
                    <a:cubicBezTo>
                      <a:pt x="789" y="88"/>
                      <a:pt x="789" y="88"/>
                      <a:pt x="789" y="88"/>
                    </a:cubicBezTo>
                    <a:cubicBezTo>
                      <a:pt x="789" y="88"/>
                      <a:pt x="789" y="88"/>
                      <a:pt x="789" y="88"/>
                    </a:cubicBezTo>
                    <a:cubicBezTo>
                      <a:pt x="791" y="88"/>
                      <a:pt x="777" y="86"/>
                      <a:pt x="783" y="87"/>
                    </a:cubicBezTo>
                    <a:cubicBezTo>
                      <a:pt x="783" y="87"/>
                      <a:pt x="783" y="87"/>
                      <a:pt x="783" y="87"/>
                    </a:cubicBezTo>
                    <a:cubicBezTo>
                      <a:pt x="783" y="87"/>
                      <a:pt x="783" y="87"/>
                      <a:pt x="783" y="87"/>
                    </a:cubicBezTo>
                    <a:cubicBezTo>
                      <a:pt x="783" y="87"/>
                      <a:pt x="783" y="87"/>
                      <a:pt x="783" y="87"/>
                    </a:cubicBezTo>
                    <a:cubicBezTo>
                      <a:pt x="783" y="87"/>
                      <a:pt x="783" y="87"/>
                      <a:pt x="783" y="87"/>
                    </a:cubicBezTo>
                    <a:cubicBezTo>
                      <a:pt x="783" y="87"/>
                      <a:pt x="783" y="87"/>
                      <a:pt x="783" y="87"/>
                    </a:cubicBezTo>
                    <a:cubicBezTo>
                      <a:pt x="783" y="87"/>
                      <a:pt x="782" y="87"/>
                      <a:pt x="782" y="87"/>
                    </a:cubicBezTo>
                    <a:cubicBezTo>
                      <a:pt x="782" y="87"/>
                      <a:pt x="782" y="87"/>
                      <a:pt x="782" y="87"/>
                    </a:cubicBezTo>
                    <a:cubicBezTo>
                      <a:pt x="781" y="86"/>
                      <a:pt x="781" y="86"/>
                      <a:pt x="780" y="86"/>
                    </a:cubicBezTo>
                    <a:cubicBezTo>
                      <a:pt x="779" y="86"/>
                      <a:pt x="777" y="86"/>
                      <a:pt x="776" y="83"/>
                    </a:cubicBezTo>
                    <a:cubicBezTo>
                      <a:pt x="778" y="83"/>
                      <a:pt x="781" y="84"/>
                      <a:pt x="783" y="84"/>
                    </a:cubicBezTo>
                    <a:cubicBezTo>
                      <a:pt x="783" y="84"/>
                      <a:pt x="783" y="84"/>
                      <a:pt x="783" y="84"/>
                    </a:cubicBezTo>
                    <a:cubicBezTo>
                      <a:pt x="785" y="84"/>
                      <a:pt x="788" y="85"/>
                      <a:pt x="790" y="85"/>
                    </a:cubicBezTo>
                    <a:cubicBezTo>
                      <a:pt x="790" y="85"/>
                      <a:pt x="790" y="85"/>
                      <a:pt x="790" y="85"/>
                    </a:cubicBezTo>
                    <a:cubicBezTo>
                      <a:pt x="791" y="85"/>
                      <a:pt x="791" y="85"/>
                      <a:pt x="791" y="85"/>
                    </a:cubicBezTo>
                    <a:cubicBezTo>
                      <a:pt x="791" y="86"/>
                      <a:pt x="792" y="86"/>
                      <a:pt x="792" y="86"/>
                    </a:cubicBezTo>
                    <a:cubicBezTo>
                      <a:pt x="793" y="86"/>
                      <a:pt x="794" y="86"/>
                      <a:pt x="795" y="87"/>
                    </a:cubicBezTo>
                    <a:cubicBezTo>
                      <a:pt x="796" y="87"/>
                      <a:pt x="798" y="88"/>
                      <a:pt x="799" y="89"/>
                    </a:cubicBezTo>
                    <a:cubicBezTo>
                      <a:pt x="793" y="86"/>
                      <a:pt x="794" y="90"/>
                      <a:pt x="796" y="92"/>
                    </a:cubicBezTo>
                    <a:close/>
                    <a:moveTo>
                      <a:pt x="673" y="618"/>
                    </a:moveTo>
                    <a:cubicBezTo>
                      <a:pt x="672" y="619"/>
                      <a:pt x="672" y="616"/>
                      <a:pt x="671" y="621"/>
                    </a:cubicBezTo>
                    <a:cubicBezTo>
                      <a:pt x="671" y="623"/>
                      <a:pt x="672" y="623"/>
                      <a:pt x="673" y="618"/>
                    </a:cubicBezTo>
                    <a:close/>
                    <a:moveTo>
                      <a:pt x="766" y="84"/>
                    </a:moveTo>
                    <a:cubicBezTo>
                      <a:pt x="766" y="84"/>
                      <a:pt x="766" y="84"/>
                      <a:pt x="766" y="84"/>
                    </a:cubicBezTo>
                    <a:cubicBezTo>
                      <a:pt x="766" y="84"/>
                      <a:pt x="765" y="84"/>
                      <a:pt x="765" y="84"/>
                    </a:cubicBezTo>
                    <a:cubicBezTo>
                      <a:pt x="764" y="84"/>
                      <a:pt x="764" y="84"/>
                      <a:pt x="764" y="84"/>
                    </a:cubicBezTo>
                    <a:cubicBezTo>
                      <a:pt x="764" y="84"/>
                      <a:pt x="763" y="84"/>
                      <a:pt x="762" y="84"/>
                    </a:cubicBezTo>
                    <a:cubicBezTo>
                      <a:pt x="760" y="84"/>
                      <a:pt x="758" y="84"/>
                      <a:pt x="755" y="84"/>
                    </a:cubicBezTo>
                    <a:cubicBezTo>
                      <a:pt x="751" y="84"/>
                      <a:pt x="746" y="83"/>
                      <a:pt x="742" y="83"/>
                    </a:cubicBezTo>
                    <a:cubicBezTo>
                      <a:pt x="737" y="82"/>
                      <a:pt x="733" y="81"/>
                      <a:pt x="728" y="81"/>
                    </a:cubicBezTo>
                    <a:cubicBezTo>
                      <a:pt x="724" y="80"/>
                      <a:pt x="720" y="80"/>
                      <a:pt x="716" y="79"/>
                    </a:cubicBezTo>
                    <a:cubicBezTo>
                      <a:pt x="718" y="74"/>
                      <a:pt x="713" y="72"/>
                      <a:pt x="717" y="67"/>
                    </a:cubicBezTo>
                    <a:cubicBezTo>
                      <a:pt x="722" y="68"/>
                      <a:pt x="730" y="67"/>
                      <a:pt x="730" y="71"/>
                    </a:cubicBezTo>
                    <a:cubicBezTo>
                      <a:pt x="728" y="73"/>
                      <a:pt x="726" y="72"/>
                      <a:pt x="724" y="71"/>
                    </a:cubicBezTo>
                    <a:cubicBezTo>
                      <a:pt x="722" y="71"/>
                      <a:pt x="720" y="70"/>
                      <a:pt x="719" y="73"/>
                    </a:cubicBezTo>
                    <a:cubicBezTo>
                      <a:pt x="721" y="74"/>
                      <a:pt x="724" y="74"/>
                      <a:pt x="726" y="75"/>
                    </a:cubicBezTo>
                    <a:cubicBezTo>
                      <a:pt x="727" y="75"/>
                      <a:pt x="728" y="75"/>
                      <a:pt x="729" y="75"/>
                    </a:cubicBezTo>
                    <a:cubicBezTo>
                      <a:pt x="730" y="75"/>
                      <a:pt x="731" y="76"/>
                      <a:pt x="732" y="76"/>
                    </a:cubicBezTo>
                    <a:cubicBezTo>
                      <a:pt x="737" y="77"/>
                      <a:pt x="742" y="78"/>
                      <a:pt x="747" y="78"/>
                    </a:cubicBezTo>
                    <a:cubicBezTo>
                      <a:pt x="751" y="79"/>
                      <a:pt x="755" y="80"/>
                      <a:pt x="759" y="81"/>
                    </a:cubicBezTo>
                    <a:cubicBezTo>
                      <a:pt x="761" y="81"/>
                      <a:pt x="763" y="82"/>
                      <a:pt x="765" y="82"/>
                    </a:cubicBezTo>
                    <a:cubicBezTo>
                      <a:pt x="765" y="82"/>
                      <a:pt x="765" y="82"/>
                      <a:pt x="765" y="82"/>
                    </a:cubicBezTo>
                    <a:cubicBezTo>
                      <a:pt x="766" y="82"/>
                      <a:pt x="766" y="82"/>
                      <a:pt x="766" y="82"/>
                    </a:cubicBezTo>
                    <a:cubicBezTo>
                      <a:pt x="766" y="82"/>
                      <a:pt x="766" y="83"/>
                      <a:pt x="766" y="83"/>
                    </a:cubicBezTo>
                    <a:cubicBezTo>
                      <a:pt x="767" y="83"/>
                      <a:pt x="767" y="83"/>
                      <a:pt x="767" y="83"/>
                    </a:cubicBezTo>
                    <a:cubicBezTo>
                      <a:pt x="767" y="83"/>
                      <a:pt x="767" y="83"/>
                      <a:pt x="768" y="83"/>
                    </a:cubicBezTo>
                    <a:cubicBezTo>
                      <a:pt x="767" y="84"/>
                      <a:pt x="766" y="84"/>
                      <a:pt x="766" y="84"/>
                    </a:cubicBezTo>
                    <a:close/>
                    <a:moveTo>
                      <a:pt x="694" y="345"/>
                    </a:moveTo>
                    <a:cubicBezTo>
                      <a:pt x="698" y="346"/>
                      <a:pt x="703" y="345"/>
                      <a:pt x="702" y="351"/>
                    </a:cubicBezTo>
                    <a:cubicBezTo>
                      <a:pt x="699" y="351"/>
                      <a:pt x="694" y="352"/>
                      <a:pt x="694" y="345"/>
                    </a:cubicBezTo>
                    <a:close/>
                    <a:moveTo>
                      <a:pt x="689" y="338"/>
                    </a:moveTo>
                    <a:cubicBezTo>
                      <a:pt x="687" y="338"/>
                      <a:pt x="686" y="338"/>
                      <a:pt x="686" y="338"/>
                    </a:cubicBezTo>
                    <a:cubicBezTo>
                      <a:pt x="685" y="337"/>
                      <a:pt x="686" y="337"/>
                      <a:pt x="687" y="337"/>
                    </a:cubicBezTo>
                    <a:cubicBezTo>
                      <a:pt x="689" y="336"/>
                      <a:pt x="693" y="336"/>
                      <a:pt x="692" y="340"/>
                    </a:cubicBezTo>
                    <a:cubicBezTo>
                      <a:pt x="691" y="340"/>
                      <a:pt x="690" y="339"/>
                      <a:pt x="689" y="338"/>
                    </a:cubicBezTo>
                    <a:close/>
                    <a:moveTo>
                      <a:pt x="687" y="65"/>
                    </a:moveTo>
                    <a:cubicBezTo>
                      <a:pt x="690" y="66"/>
                      <a:pt x="699" y="63"/>
                      <a:pt x="697" y="68"/>
                    </a:cubicBezTo>
                    <a:cubicBezTo>
                      <a:pt x="691" y="67"/>
                      <a:pt x="689" y="69"/>
                      <a:pt x="687" y="65"/>
                    </a:cubicBezTo>
                    <a:close/>
                    <a:moveTo>
                      <a:pt x="679" y="72"/>
                    </a:moveTo>
                    <a:cubicBezTo>
                      <a:pt x="679" y="69"/>
                      <a:pt x="679" y="68"/>
                      <a:pt x="678" y="66"/>
                    </a:cubicBezTo>
                    <a:cubicBezTo>
                      <a:pt x="681" y="67"/>
                      <a:pt x="685" y="68"/>
                      <a:pt x="685" y="72"/>
                    </a:cubicBezTo>
                    <a:lnTo>
                      <a:pt x="679" y="72"/>
                    </a:lnTo>
                    <a:close/>
                    <a:moveTo>
                      <a:pt x="640" y="58"/>
                    </a:moveTo>
                    <a:cubicBezTo>
                      <a:pt x="640" y="55"/>
                      <a:pt x="637" y="54"/>
                      <a:pt x="641" y="53"/>
                    </a:cubicBezTo>
                    <a:cubicBezTo>
                      <a:pt x="642" y="54"/>
                      <a:pt x="641" y="56"/>
                      <a:pt x="643" y="56"/>
                    </a:cubicBezTo>
                    <a:cubicBezTo>
                      <a:pt x="643" y="53"/>
                      <a:pt x="649" y="56"/>
                      <a:pt x="649" y="57"/>
                    </a:cubicBezTo>
                    <a:cubicBezTo>
                      <a:pt x="644" y="56"/>
                      <a:pt x="645" y="59"/>
                      <a:pt x="640" y="58"/>
                    </a:cubicBezTo>
                    <a:close/>
                    <a:moveTo>
                      <a:pt x="626" y="55"/>
                    </a:moveTo>
                    <a:cubicBezTo>
                      <a:pt x="628" y="56"/>
                      <a:pt x="634" y="53"/>
                      <a:pt x="634" y="56"/>
                    </a:cubicBezTo>
                    <a:cubicBezTo>
                      <a:pt x="632" y="56"/>
                      <a:pt x="633" y="58"/>
                      <a:pt x="634" y="59"/>
                    </a:cubicBezTo>
                    <a:cubicBezTo>
                      <a:pt x="629" y="60"/>
                      <a:pt x="628" y="57"/>
                      <a:pt x="626" y="55"/>
                    </a:cubicBezTo>
                    <a:close/>
                    <a:moveTo>
                      <a:pt x="585" y="48"/>
                    </a:moveTo>
                    <a:cubicBezTo>
                      <a:pt x="590" y="51"/>
                      <a:pt x="594" y="45"/>
                      <a:pt x="596" y="50"/>
                    </a:cubicBezTo>
                    <a:cubicBezTo>
                      <a:pt x="592" y="49"/>
                      <a:pt x="584" y="53"/>
                      <a:pt x="585" y="48"/>
                    </a:cubicBezTo>
                    <a:close/>
                    <a:moveTo>
                      <a:pt x="576" y="17"/>
                    </a:moveTo>
                    <a:cubicBezTo>
                      <a:pt x="574" y="10"/>
                      <a:pt x="580" y="7"/>
                      <a:pt x="587" y="5"/>
                    </a:cubicBezTo>
                    <a:cubicBezTo>
                      <a:pt x="586" y="11"/>
                      <a:pt x="579" y="13"/>
                      <a:pt x="576" y="17"/>
                    </a:cubicBezTo>
                    <a:close/>
                    <a:moveTo>
                      <a:pt x="577" y="42"/>
                    </a:moveTo>
                    <a:cubicBezTo>
                      <a:pt x="575" y="42"/>
                      <a:pt x="572" y="41"/>
                      <a:pt x="570" y="39"/>
                    </a:cubicBezTo>
                    <a:cubicBezTo>
                      <a:pt x="575" y="39"/>
                      <a:pt x="583" y="33"/>
                      <a:pt x="585" y="39"/>
                    </a:cubicBezTo>
                    <a:cubicBezTo>
                      <a:pt x="577" y="41"/>
                      <a:pt x="585" y="42"/>
                      <a:pt x="588" y="44"/>
                    </a:cubicBezTo>
                    <a:cubicBezTo>
                      <a:pt x="583" y="43"/>
                      <a:pt x="580" y="43"/>
                      <a:pt x="577" y="42"/>
                    </a:cubicBezTo>
                    <a:close/>
                    <a:moveTo>
                      <a:pt x="660" y="623"/>
                    </a:moveTo>
                    <a:cubicBezTo>
                      <a:pt x="661" y="624"/>
                      <a:pt x="661" y="624"/>
                      <a:pt x="661" y="621"/>
                    </a:cubicBezTo>
                    <a:cubicBezTo>
                      <a:pt x="662" y="623"/>
                      <a:pt x="662" y="623"/>
                      <a:pt x="662" y="626"/>
                    </a:cubicBezTo>
                    <a:cubicBezTo>
                      <a:pt x="662" y="625"/>
                      <a:pt x="661" y="628"/>
                      <a:pt x="660" y="623"/>
                    </a:cubicBezTo>
                    <a:close/>
                    <a:moveTo>
                      <a:pt x="562" y="18"/>
                    </a:moveTo>
                    <a:cubicBezTo>
                      <a:pt x="560" y="15"/>
                      <a:pt x="563" y="13"/>
                      <a:pt x="567" y="13"/>
                    </a:cubicBezTo>
                    <a:cubicBezTo>
                      <a:pt x="570" y="12"/>
                      <a:pt x="574" y="13"/>
                      <a:pt x="573" y="16"/>
                    </a:cubicBezTo>
                    <a:cubicBezTo>
                      <a:pt x="570" y="19"/>
                      <a:pt x="567" y="16"/>
                      <a:pt x="562" y="18"/>
                    </a:cubicBezTo>
                    <a:close/>
                    <a:moveTo>
                      <a:pt x="561" y="49"/>
                    </a:moveTo>
                    <a:cubicBezTo>
                      <a:pt x="563" y="47"/>
                      <a:pt x="573" y="44"/>
                      <a:pt x="574" y="48"/>
                    </a:cubicBezTo>
                    <a:cubicBezTo>
                      <a:pt x="567" y="48"/>
                      <a:pt x="566" y="51"/>
                      <a:pt x="561" y="49"/>
                    </a:cubicBezTo>
                    <a:close/>
                    <a:moveTo>
                      <a:pt x="659" y="623"/>
                    </a:moveTo>
                    <a:cubicBezTo>
                      <a:pt x="659" y="622"/>
                      <a:pt x="659" y="620"/>
                      <a:pt x="660" y="625"/>
                    </a:cubicBezTo>
                    <a:cubicBezTo>
                      <a:pt x="660" y="627"/>
                      <a:pt x="660" y="626"/>
                      <a:pt x="659" y="623"/>
                    </a:cubicBezTo>
                    <a:close/>
                    <a:moveTo>
                      <a:pt x="539" y="38"/>
                    </a:moveTo>
                    <a:cubicBezTo>
                      <a:pt x="540" y="35"/>
                      <a:pt x="547" y="35"/>
                      <a:pt x="547" y="39"/>
                    </a:cubicBezTo>
                    <a:cubicBezTo>
                      <a:pt x="543" y="40"/>
                      <a:pt x="540" y="40"/>
                      <a:pt x="539" y="38"/>
                    </a:cubicBezTo>
                    <a:close/>
                    <a:moveTo>
                      <a:pt x="497" y="39"/>
                    </a:moveTo>
                    <a:cubicBezTo>
                      <a:pt x="500" y="44"/>
                      <a:pt x="491" y="44"/>
                      <a:pt x="489" y="47"/>
                    </a:cubicBezTo>
                    <a:cubicBezTo>
                      <a:pt x="489" y="42"/>
                      <a:pt x="486" y="44"/>
                      <a:pt x="486" y="39"/>
                    </a:cubicBezTo>
                    <a:cubicBezTo>
                      <a:pt x="489" y="37"/>
                      <a:pt x="494" y="37"/>
                      <a:pt x="498" y="37"/>
                    </a:cubicBezTo>
                    <a:cubicBezTo>
                      <a:pt x="503" y="37"/>
                      <a:pt x="508" y="37"/>
                      <a:pt x="513" y="35"/>
                    </a:cubicBezTo>
                    <a:cubicBezTo>
                      <a:pt x="508" y="37"/>
                      <a:pt x="501" y="43"/>
                      <a:pt x="497" y="39"/>
                    </a:cubicBezTo>
                    <a:close/>
                    <a:moveTo>
                      <a:pt x="523" y="34"/>
                    </a:moveTo>
                    <a:cubicBezTo>
                      <a:pt x="524" y="42"/>
                      <a:pt x="510" y="36"/>
                      <a:pt x="517" y="43"/>
                    </a:cubicBezTo>
                    <a:cubicBezTo>
                      <a:pt x="511" y="45"/>
                      <a:pt x="508" y="40"/>
                      <a:pt x="510" y="37"/>
                    </a:cubicBezTo>
                    <a:cubicBezTo>
                      <a:pt x="518" y="36"/>
                      <a:pt x="517" y="37"/>
                      <a:pt x="523" y="34"/>
                    </a:cubicBezTo>
                    <a:close/>
                    <a:moveTo>
                      <a:pt x="475" y="20"/>
                    </a:moveTo>
                    <a:cubicBezTo>
                      <a:pt x="480" y="18"/>
                      <a:pt x="481" y="14"/>
                      <a:pt x="487" y="17"/>
                    </a:cubicBezTo>
                    <a:cubicBezTo>
                      <a:pt x="482" y="19"/>
                      <a:pt x="481" y="23"/>
                      <a:pt x="475" y="20"/>
                    </a:cubicBezTo>
                    <a:close/>
                    <a:moveTo>
                      <a:pt x="653" y="640"/>
                    </a:moveTo>
                    <a:cubicBezTo>
                      <a:pt x="653" y="641"/>
                      <a:pt x="652" y="639"/>
                      <a:pt x="653" y="639"/>
                    </a:cubicBezTo>
                    <a:cubicBezTo>
                      <a:pt x="654" y="641"/>
                      <a:pt x="654" y="641"/>
                      <a:pt x="655" y="643"/>
                    </a:cubicBezTo>
                    <a:cubicBezTo>
                      <a:pt x="655" y="645"/>
                      <a:pt x="655" y="644"/>
                      <a:pt x="653" y="640"/>
                    </a:cubicBezTo>
                    <a:close/>
                    <a:moveTo>
                      <a:pt x="357" y="97"/>
                    </a:moveTo>
                    <a:cubicBezTo>
                      <a:pt x="354" y="91"/>
                      <a:pt x="354" y="91"/>
                      <a:pt x="354" y="91"/>
                    </a:cubicBezTo>
                    <a:cubicBezTo>
                      <a:pt x="358" y="92"/>
                      <a:pt x="360" y="91"/>
                      <a:pt x="362" y="89"/>
                    </a:cubicBezTo>
                    <a:cubicBezTo>
                      <a:pt x="364" y="88"/>
                      <a:pt x="367" y="86"/>
                      <a:pt x="370" y="83"/>
                    </a:cubicBezTo>
                    <a:cubicBezTo>
                      <a:pt x="375" y="88"/>
                      <a:pt x="379" y="80"/>
                      <a:pt x="384" y="83"/>
                    </a:cubicBezTo>
                    <a:cubicBezTo>
                      <a:pt x="376" y="90"/>
                      <a:pt x="364" y="92"/>
                      <a:pt x="357" y="97"/>
                    </a:cubicBezTo>
                    <a:close/>
                    <a:moveTo>
                      <a:pt x="654" y="646"/>
                    </a:moveTo>
                    <a:cubicBezTo>
                      <a:pt x="654" y="646"/>
                      <a:pt x="653" y="645"/>
                      <a:pt x="652" y="643"/>
                    </a:cubicBezTo>
                    <a:cubicBezTo>
                      <a:pt x="652" y="642"/>
                      <a:pt x="653" y="644"/>
                      <a:pt x="652" y="642"/>
                    </a:cubicBezTo>
                    <a:cubicBezTo>
                      <a:pt x="654" y="644"/>
                      <a:pt x="654" y="645"/>
                      <a:pt x="654" y="646"/>
                    </a:cubicBezTo>
                    <a:close/>
                    <a:moveTo>
                      <a:pt x="343" y="102"/>
                    </a:moveTo>
                    <a:cubicBezTo>
                      <a:pt x="341" y="103"/>
                      <a:pt x="339" y="105"/>
                      <a:pt x="336" y="106"/>
                    </a:cubicBezTo>
                    <a:cubicBezTo>
                      <a:pt x="334" y="108"/>
                      <a:pt x="331" y="110"/>
                      <a:pt x="328" y="112"/>
                    </a:cubicBezTo>
                    <a:cubicBezTo>
                      <a:pt x="321" y="104"/>
                      <a:pt x="314" y="114"/>
                      <a:pt x="308" y="113"/>
                    </a:cubicBezTo>
                    <a:cubicBezTo>
                      <a:pt x="316" y="102"/>
                      <a:pt x="323" y="103"/>
                      <a:pt x="332" y="105"/>
                    </a:cubicBezTo>
                    <a:cubicBezTo>
                      <a:pt x="335" y="98"/>
                      <a:pt x="346" y="91"/>
                      <a:pt x="354" y="95"/>
                    </a:cubicBezTo>
                    <a:cubicBezTo>
                      <a:pt x="352" y="97"/>
                      <a:pt x="348" y="99"/>
                      <a:pt x="343" y="102"/>
                    </a:cubicBezTo>
                    <a:close/>
                    <a:moveTo>
                      <a:pt x="360" y="116"/>
                    </a:moveTo>
                    <a:cubicBezTo>
                      <a:pt x="355" y="118"/>
                      <a:pt x="351" y="118"/>
                      <a:pt x="349" y="116"/>
                    </a:cubicBezTo>
                    <a:cubicBezTo>
                      <a:pt x="350" y="113"/>
                      <a:pt x="357" y="108"/>
                      <a:pt x="359" y="111"/>
                    </a:cubicBezTo>
                    <a:cubicBezTo>
                      <a:pt x="358" y="113"/>
                      <a:pt x="359" y="114"/>
                      <a:pt x="360" y="116"/>
                    </a:cubicBezTo>
                    <a:close/>
                    <a:moveTo>
                      <a:pt x="338" y="131"/>
                    </a:moveTo>
                    <a:cubicBezTo>
                      <a:pt x="336" y="129"/>
                      <a:pt x="338" y="128"/>
                      <a:pt x="336" y="126"/>
                    </a:cubicBezTo>
                    <a:cubicBezTo>
                      <a:pt x="338" y="125"/>
                      <a:pt x="339" y="124"/>
                      <a:pt x="340" y="124"/>
                    </a:cubicBezTo>
                    <a:cubicBezTo>
                      <a:pt x="341" y="123"/>
                      <a:pt x="342" y="122"/>
                      <a:pt x="343" y="121"/>
                    </a:cubicBezTo>
                    <a:cubicBezTo>
                      <a:pt x="345" y="120"/>
                      <a:pt x="346" y="119"/>
                      <a:pt x="348" y="121"/>
                    </a:cubicBezTo>
                    <a:cubicBezTo>
                      <a:pt x="346" y="124"/>
                      <a:pt x="341" y="128"/>
                      <a:pt x="338" y="131"/>
                    </a:cubicBezTo>
                    <a:close/>
                    <a:moveTo>
                      <a:pt x="665" y="668"/>
                    </a:moveTo>
                    <a:cubicBezTo>
                      <a:pt x="664" y="667"/>
                      <a:pt x="664" y="667"/>
                      <a:pt x="666" y="669"/>
                    </a:cubicBezTo>
                    <a:cubicBezTo>
                      <a:pt x="665" y="668"/>
                      <a:pt x="668" y="672"/>
                      <a:pt x="665" y="668"/>
                    </a:cubicBezTo>
                    <a:close/>
                    <a:moveTo>
                      <a:pt x="303" y="105"/>
                    </a:moveTo>
                    <a:cubicBezTo>
                      <a:pt x="307" y="103"/>
                      <a:pt x="311" y="101"/>
                      <a:pt x="306" y="100"/>
                    </a:cubicBezTo>
                    <a:cubicBezTo>
                      <a:pt x="309" y="99"/>
                      <a:pt x="314" y="94"/>
                      <a:pt x="315" y="96"/>
                    </a:cubicBezTo>
                    <a:cubicBezTo>
                      <a:pt x="312" y="99"/>
                      <a:pt x="308" y="109"/>
                      <a:pt x="303" y="105"/>
                    </a:cubicBezTo>
                    <a:close/>
                    <a:moveTo>
                      <a:pt x="310" y="119"/>
                    </a:moveTo>
                    <a:cubicBezTo>
                      <a:pt x="312" y="117"/>
                      <a:pt x="314" y="116"/>
                      <a:pt x="316" y="114"/>
                    </a:cubicBezTo>
                    <a:cubicBezTo>
                      <a:pt x="317" y="115"/>
                      <a:pt x="318" y="117"/>
                      <a:pt x="319" y="118"/>
                    </a:cubicBezTo>
                    <a:cubicBezTo>
                      <a:pt x="316" y="118"/>
                      <a:pt x="311" y="122"/>
                      <a:pt x="310" y="119"/>
                    </a:cubicBezTo>
                    <a:close/>
                    <a:moveTo>
                      <a:pt x="665" y="669"/>
                    </a:moveTo>
                    <a:cubicBezTo>
                      <a:pt x="665" y="669"/>
                      <a:pt x="665" y="669"/>
                      <a:pt x="667" y="671"/>
                    </a:cubicBezTo>
                    <a:cubicBezTo>
                      <a:pt x="668" y="673"/>
                      <a:pt x="667" y="671"/>
                      <a:pt x="665" y="669"/>
                    </a:cubicBezTo>
                    <a:close/>
                    <a:moveTo>
                      <a:pt x="656" y="656"/>
                    </a:moveTo>
                    <a:cubicBezTo>
                      <a:pt x="656" y="655"/>
                      <a:pt x="654" y="652"/>
                      <a:pt x="656" y="654"/>
                    </a:cubicBezTo>
                    <a:cubicBezTo>
                      <a:pt x="657" y="656"/>
                      <a:pt x="659" y="660"/>
                      <a:pt x="656" y="656"/>
                    </a:cubicBezTo>
                    <a:close/>
                    <a:moveTo>
                      <a:pt x="650" y="648"/>
                    </a:moveTo>
                    <a:cubicBezTo>
                      <a:pt x="650" y="648"/>
                      <a:pt x="650" y="647"/>
                      <a:pt x="652" y="650"/>
                    </a:cubicBezTo>
                    <a:cubicBezTo>
                      <a:pt x="653" y="652"/>
                      <a:pt x="652" y="652"/>
                      <a:pt x="650" y="648"/>
                    </a:cubicBezTo>
                    <a:close/>
                    <a:moveTo>
                      <a:pt x="650" y="650"/>
                    </a:moveTo>
                    <a:cubicBezTo>
                      <a:pt x="650" y="649"/>
                      <a:pt x="649" y="648"/>
                      <a:pt x="649" y="647"/>
                    </a:cubicBezTo>
                    <a:cubicBezTo>
                      <a:pt x="648" y="646"/>
                      <a:pt x="650" y="649"/>
                      <a:pt x="650" y="648"/>
                    </a:cubicBezTo>
                    <a:cubicBezTo>
                      <a:pt x="651" y="650"/>
                      <a:pt x="651" y="650"/>
                      <a:pt x="651" y="651"/>
                    </a:cubicBezTo>
                    <a:cubicBezTo>
                      <a:pt x="652" y="651"/>
                      <a:pt x="652" y="651"/>
                      <a:pt x="653" y="653"/>
                    </a:cubicBezTo>
                    <a:cubicBezTo>
                      <a:pt x="653" y="653"/>
                      <a:pt x="653" y="654"/>
                      <a:pt x="653" y="654"/>
                    </a:cubicBezTo>
                    <a:cubicBezTo>
                      <a:pt x="651" y="651"/>
                      <a:pt x="652" y="652"/>
                      <a:pt x="650" y="650"/>
                    </a:cubicBezTo>
                    <a:close/>
                    <a:moveTo>
                      <a:pt x="259" y="129"/>
                    </a:moveTo>
                    <a:cubicBezTo>
                      <a:pt x="262" y="123"/>
                      <a:pt x="263" y="127"/>
                      <a:pt x="268" y="124"/>
                    </a:cubicBezTo>
                    <a:cubicBezTo>
                      <a:pt x="268" y="127"/>
                      <a:pt x="267" y="135"/>
                      <a:pt x="265" y="134"/>
                    </a:cubicBezTo>
                    <a:cubicBezTo>
                      <a:pt x="268" y="131"/>
                      <a:pt x="262" y="133"/>
                      <a:pt x="262" y="130"/>
                    </a:cubicBezTo>
                    <a:cubicBezTo>
                      <a:pt x="263" y="129"/>
                      <a:pt x="266" y="127"/>
                      <a:pt x="265" y="126"/>
                    </a:cubicBezTo>
                    <a:cubicBezTo>
                      <a:pt x="263" y="127"/>
                      <a:pt x="260" y="130"/>
                      <a:pt x="259" y="129"/>
                    </a:cubicBezTo>
                    <a:close/>
                    <a:moveTo>
                      <a:pt x="672" y="678"/>
                    </a:moveTo>
                    <a:cubicBezTo>
                      <a:pt x="671" y="678"/>
                      <a:pt x="671" y="677"/>
                      <a:pt x="671" y="677"/>
                    </a:cubicBezTo>
                    <a:cubicBezTo>
                      <a:pt x="667" y="672"/>
                      <a:pt x="668" y="674"/>
                      <a:pt x="671" y="677"/>
                    </a:cubicBezTo>
                    <a:cubicBezTo>
                      <a:pt x="671" y="678"/>
                      <a:pt x="672" y="678"/>
                      <a:pt x="672" y="678"/>
                    </a:cubicBezTo>
                    <a:close/>
                    <a:moveTo>
                      <a:pt x="652" y="654"/>
                    </a:moveTo>
                    <a:cubicBezTo>
                      <a:pt x="651" y="652"/>
                      <a:pt x="650" y="651"/>
                      <a:pt x="649" y="650"/>
                    </a:cubicBezTo>
                    <a:cubicBezTo>
                      <a:pt x="651" y="652"/>
                      <a:pt x="651" y="652"/>
                      <a:pt x="654" y="655"/>
                    </a:cubicBezTo>
                    <a:cubicBezTo>
                      <a:pt x="654" y="656"/>
                      <a:pt x="653" y="655"/>
                      <a:pt x="652" y="654"/>
                    </a:cubicBezTo>
                    <a:close/>
                    <a:moveTo>
                      <a:pt x="248" y="156"/>
                    </a:moveTo>
                    <a:cubicBezTo>
                      <a:pt x="246" y="155"/>
                      <a:pt x="246" y="156"/>
                      <a:pt x="245" y="158"/>
                    </a:cubicBezTo>
                    <a:cubicBezTo>
                      <a:pt x="243" y="156"/>
                      <a:pt x="245" y="154"/>
                      <a:pt x="245" y="153"/>
                    </a:cubicBezTo>
                    <a:cubicBezTo>
                      <a:pt x="243" y="154"/>
                      <a:pt x="244" y="151"/>
                      <a:pt x="245" y="149"/>
                    </a:cubicBezTo>
                    <a:cubicBezTo>
                      <a:pt x="246" y="151"/>
                      <a:pt x="247" y="151"/>
                      <a:pt x="249" y="152"/>
                    </a:cubicBezTo>
                    <a:cubicBezTo>
                      <a:pt x="247" y="153"/>
                      <a:pt x="249" y="154"/>
                      <a:pt x="248" y="156"/>
                    </a:cubicBezTo>
                    <a:close/>
                    <a:moveTo>
                      <a:pt x="243" y="161"/>
                    </a:moveTo>
                    <a:cubicBezTo>
                      <a:pt x="239" y="160"/>
                      <a:pt x="239" y="159"/>
                      <a:pt x="236" y="155"/>
                    </a:cubicBezTo>
                    <a:cubicBezTo>
                      <a:pt x="242" y="150"/>
                      <a:pt x="244" y="157"/>
                      <a:pt x="243" y="161"/>
                    </a:cubicBezTo>
                    <a:close/>
                    <a:moveTo>
                      <a:pt x="661" y="667"/>
                    </a:moveTo>
                    <a:cubicBezTo>
                      <a:pt x="661" y="667"/>
                      <a:pt x="661" y="667"/>
                      <a:pt x="660" y="665"/>
                    </a:cubicBezTo>
                    <a:cubicBezTo>
                      <a:pt x="662" y="667"/>
                      <a:pt x="658" y="663"/>
                      <a:pt x="660" y="665"/>
                    </a:cubicBezTo>
                    <a:cubicBezTo>
                      <a:pt x="660" y="665"/>
                      <a:pt x="661" y="666"/>
                      <a:pt x="662" y="667"/>
                    </a:cubicBezTo>
                    <a:cubicBezTo>
                      <a:pt x="659" y="664"/>
                      <a:pt x="664" y="669"/>
                      <a:pt x="661" y="667"/>
                    </a:cubicBezTo>
                    <a:close/>
                    <a:moveTo>
                      <a:pt x="222" y="227"/>
                    </a:moveTo>
                    <a:cubicBezTo>
                      <a:pt x="215" y="234"/>
                      <a:pt x="207" y="239"/>
                      <a:pt x="203" y="238"/>
                    </a:cubicBezTo>
                    <a:cubicBezTo>
                      <a:pt x="208" y="235"/>
                      <a:pt x="215" y="228"/>
                      <a:pt x="222" y="221"/>
                    </a:cubicBezTo>
                    <a:cubicBezTo>
                      <a:pt x="230" y="215"/>
                      <a:pt x="238" y="209"/>
                      <a:pt x="245" y="207"/>
                    </a:cubicBezTo>
                    <a:cubicBezTo>
                      <a:pt x="238" y="212"/>
                      <a:pt x="230" y="220"/>
                      <a:pt x="222" y="227"/>
                    </a:cubicBezTo>
                    <a:close/>
                    <a:moveTo>
                      <a:pt x="217" y="216"/>
                    </a:moveTo>
                    <a:cubicBezTo>
                      <a:pt x="217" y="214"/>
                      <a:pt x="220" y="211"/>
                      <a:pt x="223" y="209"/>
                    </a:cubicBezTo>
                    <a:cubicBezTo>
                      <a:pt x="226" y="212"/>
                      <a:pt x="226" y="212"/>
                      <a:pt x="226" y="212"/>
                    </a:cubicBezTo>
                    <a:cubicBezTo>
                      <a:pt x="223" y="215"/>
                      <a:pt x="219" y="219"/>
                      <a:pt x="217" y="216"/>
                    </a:cubicBezTo>
                    <a:close/>
                    <a:moveTo>
                      <a:pt x="210" y="221"/>
                    </a:moveTo>
                    <a:cubicBezTo>
                      <a:pt x="207" y="219"/>
                      <a:pt x="210" y="216"/>
                      <a:pt x="212" y="213"/>
                    </a:cubicBezTo>
                    <a:cubicBezTo>
                      <a:pt x="213" y="214"/>
                      <a:pt x="214" y="215"/>
                      <a:pt x="215" y="216"/>
                    </a:cubicBezTo>
                    <a:lnTo>
                      <a:pt x="210" y="221"/>
                    </a:lnTo>
                    <a:close/>
                    <a:moveTo>
                      <a:pt x="196" y="211"/>
                    </a:moveTo>
                    <a:cubicBezTo>
                      <a:pt x="194" y="212"/>
                      <a:pt x="192" y="215"/>
                      <a:pt x="190" y="214"/>
                    </a:cubicBezTo>
                    <a:cubicBezTo>
                      <a:pt x="195" y="211"/>
                      <a:pt x="185" y="208"/>
                      <a:pt x="193" y="208"/>
                    </a:cubicBezTo>
                    <a:cubicBezTo>
                      <a:pt x="193" y="207"/>
                      <a:pt x="193" y="206"/>
                      <a:pt x="194" y="207"/>
                    </a:cubicBezTo>
                    <a:cubicBezTo>
                      <a:pt x="193" y="208"/>
                      <a:pt x="194" y="209"/>
                      <a:pt x="196" y="211"/>
                    </a:cubicBezTo>
                    <a:close/>
                    <a:moveTo>
                      <a:pt x="182" y="255"/>
                    </a:moveTo>
                    <a:cubicBezTo>
                      <a:pt x="185" y="253"/>
                      <a:pt x="189" y="245"/>
                      <a:pt x="193" y="248"/>
                    </a:cubicBezTo>
                    <a:cubicBezTo>
                      <a:pt x="188" y="250"/>
                      <a:pt x="188" y="257"/>
                      <a:pt x="182" y="255"/>
                    </a:cubicBezTo>
                    <a:close/>
                    <a:moveTo>
                      <a:pt x="669" y="675"/>
                    </a:moveTo>
                    <a:cubicBezTo>
                      <a:pt x="669" y="675"/>
                      <a:pt x="669" y="676"/>
                      <a:pt x="669" y="676"/>
                    </a:cubicBezTo>
                    <a:cubicBezTo>
                      <a:pt x="669" y="676"/>
                      <a:pt x="669" y="675"/>
                      <a:pt x="669" y="675"/>
                    </a:cubicBezTo>
                    <a:close/>
                    <a:moveTo>
                      <a:pt x="106" y="439"/>
                    </a:moveTo>
                    <a:cubicBezTo>
                      <a:pt x="102" y="438"/>
                      <a:pt x="105" y="429"/>
                      <a:pt x="109" y="431"/>
                    </a:cubicBezTo>
                    <a:cubicBezTo>
                      <a:pt x="110" y="432"/>
                      <a:pt x="106" y="436"/>
                      <a:pt x="108" y="437"/>
                    </a:cubicBezTo>
                    <a:cubicBezTo>
                      <a:pt x="112" y="428"/>
                      <a:pt x="115" y="420"/>
                      <a:pt x="119" y="413"/>
                    </a:cubicBezTo>
                    <a:cubicBezTo>
                      <a:pt x="122" y="405"/>
                      <a:pt x="126" y="397"/>
                      <a:pt x="128" y="388"/>
                    </a:cubicBezTo>
                    <a:cubicBezTo>
                      <a:pt x="131" y="387"/>
                      <a:pt x="133" y="384"/>
                      <a:pt x="136" y="380"/>
                    </a:cubicBezTo>
                    <a:cubicBezTo>
                      <a:pt x="138" y="377"/>
                      <a:pt x="140" y="373"/>
                      <a:pt x="142" y="369"/>
                    </a:cubicBezTo>
                    <a:cubicBezTo>
                      <a:pt x="144" y="365"/>
                      <a:pt x="146" y="361"/>
                      <a:pt x="149" y="358"/>
                    </a:cubicBezTo>
                    <a:cubicBezTo>
                      <a:pt x="151" y="355"/>
                      <a:pt x="154" y="353"/>
                      <a:pt x="157" y="353"/>
                    </a:cubicBezTo>
                    <a:cubicBezTo>
                      <a:pt x="158" y="355"/>
                      <a:pt x="158" y="357"/>
                      <a:pt x="159" y="359"/>
                    </a:cubicBezTo>
                    <a:cubicBezTo>
                      <a:pt x="159" y="361"/>
                      <a:pt x="158" y="363"/>
                      <a:pt x="155" y="366"/>
                    </a:cubicBezTo>
                    <a:cubicBezTo>
                      <a:pt x="153" y="363"/>
                      <a:pt x="150" y="363"/>
                      <a:pt x="148" y="367"/>
                    </a:cubicBezTo>
                    <a:cubicBezTo>
                      <a:pt x="150" y="366"/>
                      <a:pt x="153" y="367"/>
                      <a:pt x="155" y="369"/>
                    </a:cubicBezTo>
                    <a:cubicBezTo>
                      <a:pt x="150" y="372"/>
                      <a:pt x="146" y="377"/>
                      <a:pt x="145" y="384"/>
                    </a:cubicBezTo>
                    <a:cubicBezTo>
                      <a:pt x="139" y="383"/>
                      <a:pt x="148" y="377"/>
                      <a:pt x="145" y="375"/>
                    </a:cubicBezTo>
                    <a:cubicBezTo>
                      <a:pt x="137" y="384"/>
                      <a:pt x="141" y="385"/>
                      <a:pt x="137" y="395"/>
                    </a:cubicBezTo>
                    <a:cubicBezTo>
                      <a:pt x="133" y="397"/>
                      <a:pt x="135" y="389"/>
                      <a:pt x="132" y="392"/>
                    </a:cubicBezTo>
                    <a:cubicBezTo>
                      <a:pt x="136" y="397"/>
                      <a:pt x="129" y="400"/>
                      <a:pt x="132" y="404"/>
                    </a:cubicBezTo>
                    <a:cubicBezTo>
                      <a:pt x="130" y="407"/>
                      <a:pt x="129" y="410"/>
                      <a:pt x="127" y="412"/>
                    </a:cubicBezTo>
                    <a:cubicBezTo>
                      <a:pt x="126" y="414"/>
                      <a:pt x="125" y="416"/>
                      <a:pt x="124" y="418"/>
                    </a:cubicBezTo>
                    <a:cubicBezTo>
                      <a:pt x="122" y="421"/>
                      <a:pt x="120" y="424"/>
                      <a:pt x="116" y="431"/>
                    </a:cubicBezTo>
                    <a:cubicBezTo>
                      <a:pt x="118" y="432"/>
                      <a:pt x="121" y="432"/>
                      <a:pt x="120" y="434"/>
                    </a:cubicBezTo>
                    <a:cubicBezTo>
                      <a:pt x="117" y="434"/>
                      <a:pt x="117" y="442"/>
                      <a:pt x="113" y="439"/>
                    </a:cubicBezTo>
                    <a:cubicBezTo>
                      <a:pt x="114" y="437"/>
                      <a:pt x="115" y="433"/>
                      <a:pt x="114" y="431"/>
                    </a:cubicBezTo>
                    <a:cubicBezTo>
                      <a:pt x="111" y="440"/>
                      <a:pt x="108" y="445"/>
                      <a:pt x="105" y="447"/>
                    </a:cubicBezTo>
                    <a:cubicBezTo>
                      <a:pt x="101" y="448"/>
                      <a:pt x="98" y="446"/>
                      <a:pt x="96" y="438"/>
                    </a:cubicBezTo>
                    <a:cubicBezTo>
                      <a:pt x="101" y="442"/>
                      <a:pt x="102" y="442"/>
                      <a:pt x="106" y="439"/>
                    </a:cubicBezTo>
                    <a:close/>
                    <a:moveTo>
                      <a:pt x="668" y="675"/>
                    </a:moveTo>
                    <a:cubicBezTo>
                      <a:pt x="668" y="675"/>
                      <a:pt x="668" y="675"/>
                      <a:pt x="668" y="675"/>
                    </a:cubicBezTo>
                    <a:cubicBezTo>
                      <a:pt x="668" y="675"/>
                      <a:pt x="668" y="675"/>
                      <a:pt x="668" y="675"/>
                    </a:cubicBezTo>
                    <a:close/>
                    <a:moveTo>
                      <a:pt x="668" y="675"/>
                    </a:moveTo>
                    <a:cubicBezTo>
                      <a:pt x="668" y="675"/>
                      <a:pt x="668" y="675"/>
                      <a:pt x="668" y="675"/>
                    </a:cubicBezTo>
                    <a:close/>
                    <a:moveTo>
                      <a:pt x="652" y="666"/>
                    </a:moveTo>
                    <a:cubicBezTo>
                      <a:pt x="645" y="663"/>
                      <a:pt x="647" y="663"/>
                      <a:pt x="649" y="664"/>
                    </a:cubicBezTo>
                    <a:cubicBezTo>
                      <a:pt x="649" y="664"/>
                      <a:pt x="649" y="664"/>
                      <a:pt x="652" y="666"/>
                    </a:cubicBezTo>
                    <a:close/>
                    <a:moveTo>
                      <a:pt x="668" y="675"/>
                    </a:move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lose/>
                    <a:moveTo>
                      <a:pt x="150" y="395"/>
                    </a:moveTo>
                    <a:cubicBezTo>
                      <a:pt x="153" y="393"/>
                      <a:pt x="154" y="385"/>
                      <a:pt x="157" y="386"/>
                    </a:cubicBezTo>
                    <a:cubicBezTo>
                      <a:pt x="155" y="391"/>
                      <a:pt x="157" y="396"/>
                      <a:pt x="150" y="395"/>
                    </a:cubicBezTo>
                    <a:close/>
                    <a:moveTo>
                      <a:pt x="668" y="675"/>
                    </a:moveTo>
                    <a:cubicBezTo>
                      <a:pt x="668" y="675"/>
                      <a:pt x="668" y="675"/>
                      <a:pt x="668" y="675"/>
                    </a:cubicBezTo>
                    <a:cubicBezTo>
                      <a:pt x="668" y="675"/>
                      <a:pt x="668" y="675"/>
                      <a:pt x="668" y="675"/>
                    </a:cubicBezTo>
                    <a:cubicBezTo>
                      <a:pt x="668" y="675"/>
                      <a:pt x="668" y="675"/>
                      <a:pt x="668" y="675"/>
                    </a:cubicBezTo>
                    <a:close/>
                    <a:moveTo>
                      <a:pt x="667" y="674"/>
                    </a:moveTo>
                    <a:cubicBezTo>
                      <a:pt x="665" y="674"/>
                      <a:pt x="662" y="672"/>
                      <a:pt x="664" y="673"/>
                    </a:cubicBezTo>
                    <a:cubicBezTo>
                      <a:pt x="668" y="675"/>
                      <a:pt x="668" y="675"/>
                      <a:pt x="668" y="675"/>
                    </a:cubicBezTo>
                    <a:cubicBezTo>
                      <a:pt x="666" y="674"/>
                      <a:pt x="670" y="676"/>
                      <a:pt x="667" y="674"/>
                    </a:cubicBezTo>
                    <a:close/>
                    <a:moveTo>
                      <a:pt x="668" y="675"/>
                    </a:moveTo>
                    <a:cubicBezTo>
                      <a:pt x="668" y="675"/>
                      <a:pt x="669" y="675"/>
                      <a:pt x="666" y="674"/>
                    </a:cubicBezTo>
                    <a:cubicBezTo>
                      <a:pt x="667" y="675"/>
                      <a:pt x="667" y="675"/>
                      <a:pt x="669" y="675"/>
                    </a:cubicBezTo>
                    <a:cubicBezTo>
                      <a:pt x="669" y="675"/>
                      <a:pt x="669" y="675"/>
                      <a:pt x="669" y="675"/>
                    </a:cubicBezTo>
                    <a:cubicBezTo>
                      <a:pt x="669" y="675"/>
                      <a:pt x="668" y="675"/>
                      <a:pt x="668" y="675"/>
                    </a:cubicBezTo>
                    <a:cubicBezTo>
                      <a:pt x="668" y="675"/>
                      <a:pt x="668" y="675"/>
                      <a:pt x="668" y="675"/>
                    </a:cubicBezTo>
                    <a:cubicBezTo>
                      <a:pt x="669" y="675"/>
                      <a:pt x="669" y="675"/>
                      <a:pt x="669" y="676"/>
                    </a:cubicBezTo>
                    <a:cubicBezTo>
                      <a:pt x="669" y="676"/>
                      <a:pt x="669" y="676"/>
                      <a:pt x="669" y="676"/>
                    </a:cubicBezTo>
                    <a:cubicBezTo>
                      <a:pt x="669" y="675"/>
                      <a:pt x="668" y="675"/>
                      <a:pt x="668" y="675"/>
                    </a:cubicBezTo>
                    <a:cubicBezTo>
                      <a:pt x="667" y="675"/>
                      <a:pt x="667" y="675"/>
                      <a:pt x="665" y="674"/>
                    </a:cubicBezTo>
                    <a:cubicBezTo>
                      <a:pt x="665" y="674"/>
                      <a:pt x="665" y="674"/>
                      <a:pt x="666" y="674"/>
                    </a:cubicBezTo>
                    <a:cubicBezTo>
                      <a:pt x="666" y="674"/>
                      <a:pt x="666" y="674"/>
                      <a:pt x="666" y="674"/>
                    </a:cubicBezTo>
                    <a:cubicBezTo>
                      <a:pt x="666" y="674"/>
                      <a:pt x="665" y="674"/>
                      <a:pt x="665" y="674"/>
                    </a:cubicBezTo>
                    <a:cubicBezTo>
                      <a:pt x="664" y="673"/>
                      <a:pt x="663" y="673"/>
                      <a:pt x="665" y="674"/>
                    </a:cubicBezTo>
                    <a:cubicBezTo>
                      <a:pt x="667" y="675"/>
                      <a:pt x="667" y="674"/>
                      <a:pt x="668" y="675"/>
                    </a:cubicBezTo>
                    <a:close/>
                    <a:moveTo>
                      <a:pt x="148" y="425"/>
                    </a:moveTo>
                    <a:cubicBezTo>
                      <a:pt x="152" y="422"/>
                      <a:pt x="148" y="415"/>
                      <a:pt x="153" y="418"/>
                    </a:cubicBezTo>
                    <a:cubicBezTo>
                      <a:pt x="152" y="422"/>
                      <a:pt x="152" y="425"/>
                      <a:pt x="148" y="425"/>
                    </a:cubicBezTo>
                    <a:close/>
                    <a:moveTo>
                      <a:pt x="183" y="450"/>
                    </a:moveTo>
                    <a:cubicBezTo>
                      <a:pt x="180" y="456"/>
                      <a:pt x="178" y="462"/>
                      <a:pt x="176" y="468"/>
                    </a:cubicBezTo>
                    <a:cubicBezTo>
                      <a:pt x="174" y="473"/>
                      <a:pt x="173" y="478"/>
                      <a:pt x="171" y="483"/>
                    </a:cubicBezTo>
                    <a:cubicBezTo>
                      <a:pt x="168" y="493"/>
                      <a:pt x="165" y="501"/>
                      <a:pt x="155" y="507"/>
                    </a:cubicBezTo>
                    <a:cubicBezTo>
                      <a:pt x="156" y="505"/>
                      <a:pt x="160" y="500"/>
                      <a:pt x="157" y="498"/>
                    </a:cubicBezTo>
                    <a:cubicBezTo>
                      <a:pt x="155" y="497"/>
                      <a:pt x="154" y="499"/>
                      <a:pt x="152" y="498"/>
                    </a:cubicBezTo>
                    <a:cubicBezTo>
                      <a:pt x="153" y="496"/>
                      <a:pt x="151" y="490"/>
                      <a:pt x="155" y="490"/>
                    </a:cubicBezTo>
                    <a:cubicBezTo>
                      <a:pt x="153" y="493"/>
                      <a:pt x="156" y="498"/>
                      <a:pt x="158" y="496"/>
                    </a:cubicBezTo>
                    <a:cubicBezTo>
                      <a:pt x="159" y="494"/>
                      <a:pt x="159" y="492"/>
                      <a:pt x="160" y="490"/>
                    </a:cubicBezTo>
                    <a:cubicBezTo>
                      <a:pt x="161" y="488"/>
                      <a:pt x="161" y="486"/>
                      <a:pt x="162" y="484"/>
                    </a:cubicBezTo>
                    <a:cubicBezTo>
                      <a:pt x="163" y="479"/>
                      <a:pt x="165" y="475"/>
                      <a:pt x="166" y="470"/>
                    </a:cubicBezTo>
                    <a:cubicBezTo>
                      <a:pt x="167" y="468"/>
                      <a:pt x="168" y="466"/>
                      <a:pt x="169" y="464"/>
                    </a:cubicBezTo>
                    <a:cubicBezTo>
                      <a:pt x="170" y="461"/>
                      <a:pt x="171" y="459"/>
                      <a:pt x="173" y="457"/>
                    </a:cubicBezTo>
                    <a:cubicBezTo>
                      <a:pt x="175" y="453"/>
                      <a:pt x="177" y="450"/>
                      <a:pt x="180" y="447"/>
                    </a:cubicBezTo>
                    <a:cubicBezTo>
                      <a:pt x="180" y="449"/>
                      <a:pt x="182" y="449"/>
                      <a:pt x="183" y="450"/>
                    </a:cubicBezTo>
                    <a:close/>
                    <a:moveTo>
                      <a:pt x="107" y="427"/>
                    </a:moveTo>
                    <a:cubicBezTo>
                      <a:pt x="105" y="426"/>
                      <a:pt x="105" y="424"/>
                      <a:pt x="103" y="423"/>
                    </a:cubicBezTo>
                    <a:cubicBezTo>
                      <a:pt x="105" y="421"/>
                      <a:pt x="107" y="416"/>
                      <a:pt x="110" y="416"/>
                    </a:cubicBezTo>
                    <a:cubicBezTo>
                      <a:pt x="106" y="421"/>
                      <a:pt x="111" y="422"/>
                      <a:pt x="107" y="427"/>
                    </a:cubicBezTo>
                    <a:close/>
                    <a:moveTo>
                      <a:pt x="670" y="676"/>
                    </a:moveTo>
                    <a:cubicBezTo>
                      <a:pt x="668" y="675"/>
                      <a:pt x="667" y="675"/>
                      <a:pt x="666" y="674"/>
                    </a:cubicBezTo>
                    <a:cubicBezTo>
                      <a:pt x="666" y="674"/>
                      <a:pt x="666" y="674"/>
                      <a:pt x="667" y="675"/>
                    </a:cubicBezTo>
                    <a:cubicBezTo>
                      <a:pt x="667" y="675"/>
                      <a:pt x="668" y="675"/>
                      <a:pt x="668" y="675"/>
                    </a:cubicBezTo>
                    <a:cubicBezTo>
                      <a:pt x="669" y="675"/>
                      <a:pt x="669" y="675"/>
                      <a:pt x="669" y="676"/>
                    </a:cubicBezTo>
                    <a:cubicBezTo>
                      <a:pt x="669" y="676"/>
                      <a:pt x="669" y="676"/>
                      <a:pt x="669" y="676"/>
                    </a:cubicBezTo>
                    <a:cubicBezTo>
                      <a:pt x="669" y="676"/>
                      <a:pt x="669" y="676"/>
                      <a:pt x="670" y="676"/>
                    </a:cubicBezTo>
                    <a:close/>
                    <a:moveTo>
                      <a:pt x="99" y="472"/>
                    </a:moveTo>
                    <a:cubicBezTo>
                      <a:pt x="99" y="467"/>
                      <a:pt x="99" y="464"/>
                      <a:pt x="99" y="460"/>
                    </a:cubicBezTo>
                    <a:cubicBezTo>
                      <a:pt x="99" y="457"/>
                      <a:pt x="99" y="454"/>
                      <a:pt x="100" y="450"/>
                    </a:cubicBezTo>
                    <a:cubicBezTo>
                      <a:pt x="104" y="452"/>
                      <a:pt x="106" y="451"/>
                      <a:pt x="109" y="452"/>
                    </a:cubicBezTo>
                    <a:cubicBezTo>
                      <a:pt x="104" y="460"/>
                      <a:pt x="106" y="469"/>
                      <a:pt x="99" y="472"/>
                    </a:cubicBezTo>
                    <a:close/>
                    <a:moveTo>
                      <a:pt x="65" y="486"/>
                    </a:moveTo>
                    <a:cubicBezTo>
                      <a:pt x="69" y="478"/>
                      <a:pt x="70" y="470"/>
                      <a:pt x="72" y="462"/>
                    </a:cubicBezTo>
                    <a:cubicBezTo>
                      <a:pt x="73" y="459"/>
                      <a:pt x="74" y="455"/>
                      <a:pt x="76" y="451"/>
                    </a:cubicBezTo>
                    <a:cubicBezTo>
                      <a:pt x="77" y="448"/>
                      <a:pt x="79" y="444"/>
                      <a:pt x="82" y="441"/>
                    </a:cubicBezTo>
                    <a:cubicBezTo>
                      <a:pt x="85" y="445"/>
                      <a:pt x="83" y="452"/>
                      <a:pt x="81" y="459"/>
                    </a:cubicBezTo>
                    <a:cubicBezTo>
                      <a:pt x="78" y="466"/>
                      <a:pt x="75" y="473"/>
                      <a:pt x="75" y="479"/>
                    </a:cubicBezTo>
                    <a:cubicBezTo>
                      <a:pt x="78" y="479"/>
                      <a:pt x="79" y="474"/>
                      <a:pt x="80" y="468"/>
                    </a:cubicBezTo>
                    <a:cubicBezTo>
                      <a:pt x="81" y="465"/>
                      <a:pt x="81" y="462"/>
                      <a:pt x="82" y="460"/>
                    </a:cubicBezTo>
                    <a:cubicBezTo>
                      <a:pt x="83" y="457"/>
                      <a:pt x="84" y="455"/>
                      <a:pt x="86" y="454"/>
                    </a:cubicBezTo>
                    <a:cubicBezTo>
                      <a:pt x="83" y="462"/>
                      <a:pt x="89" y="456"/>
                      <a:pt x="94" y="459"/>
                    </a:cubicBezTo>
                    <a:cubicBezTo>
                      <a:pt x="95" y="464"/>
                      <a:pt x="93" y="474"/>
                      <a:pt x="87" y="477"/>
                    </a:cubicBezTo>
                    <a:cubicBezTo>
                      <a:pt x="87" y="474"/>
                      <a:pt x="92" y="469"/>
                      <a:pt x="87" y="469"/>
                    </a:cubicBezTo>
                    <a:cubicBezTo>
                      <a:pt x="86" y="474"/>
                      <a:pt x="83" y="479"/>
                      <a:pt x="78" y="486"/>
                    </a:cubicBezTo>
                    <a:cubicBezTo>
                      <a:pt x="82" y="486"/>
                      <a:pt x="83" y="484"/>
                      <a:pt x="83" y="489"/>
                    </a:cubicBezTo>
                    <a:cubicBezTo>
                      <a:pt x="78" y="489"/>
                      <a:pt x="83" y="494"/>
                      <a:pt x="81" y="498"/>
                    </a:cubicBezTo>
                    <a:cubicBezTo>
                      <a:pt x="79" y="498"/>
                      <a:pt x="77" y="492"/>
                      <a:pt x="75" y="496"/>
                    </a:cubicBezTo>
                    <a:cubicBezTo>
                      <a:pt x="78" y="499"/>
                      <a:pt x="78" y="504"/>
                      <a:pt x="78" y="509"/>
                    </a:cubicBezTo>
                    <a:cubicBezTo>
                      <a:pt x="74" y="514"/>
                      <a:pt x="72" y="519"/>
                      <a:pt x="69" y="525"/>
                    </a:cubicBezTo>
                    <a:cubicBezTo>
                      <a:pt x="67" y="530"/>
                      <a:pt x="65" y="536"/>
                      <a:pt x="64" y="541"/>
                    </a:cubicBezTo>
                    <a:cubicBezTo>
                      <a:pt x="63" y="544"/>
                      <a:pt x="63" y="547"/>
                      <a:pt x="62" y="549"/>
                    </a:cubicBezTo>
                    <a:cubicBezTo>
                      <a:pt x="62" y="551"/>
                      <a:pt x="61" y="552"/>
                      <a:pt x="61" y="553"/>
                    </a:cubicBezTo>
                    <a:cubicBezTo>
                      <a:pt x="61" y="553"/>
                      <a:pt x="61" y="553"/>
                      <a:pt x="61" y="553"/>
                    </a:cubicBezTo>
                    <a:cubicBezTo>
                      <a:pt x="61" y="553"/>
                      <a:pt x="61" y="553"/>
                      <a:pt x="61" y="553"/>
                    </a:cubicBezTo>
                    <a:cubicBezTo>
                      <a:pt x="59" y="561"/>
                      <a:pt x="59" y="561"/>
                      <a:pt x="59" y="561"/>
                    </a:cubicBezTo>
                    <a:cubicBezTo>
                      <a:pt x="59" y="561"/>
                      <a:pt x="59" y="561"/>
                      <a:pt x="59" y="561"/>
                    </a:cubicBezTo>
                    <a:cubicBezTo>
                      <a:pt x="59" y="561"/>
                      <a:pt x="59" y="561"/>
                      <a:pt x="59" y="561"/>
                    </a:cubicBezTo>
                    <a:cubicBezTo>
                      <a:pt x="59" y="561"/>
                      <a:pt x="59" y="561"/>
                      <a:pt x="59" y="561"/>
                    </a:cubicBezTo>
                    <a:cubicBezTo>
                      <a:pt x="59" y="562"/>
                      <a:pt x="59" y="562"/>
                      <a:pt x="59" y="562"/>
                    </a:cubicBezTo>
                    <a:cubicBezTo>
                      <a:pt x="58" y="565"/>
                      <a:pt x="58" y="567"/>
                      <a:pt x="56" y="569"/>
                    </a:cubicBezTo>
                    <a:cubicBezTo>
                      <a:pt x="56" y="568"/>
                      <a:pt x="55" y="568"/>
                      <a:pt x="53" y="568"/>
                    </a:cubicBezTo>
                    <a:cubicBezTo>
                      <a:pt x="52" y="570"/>
                      <a:pt x="53" y="574"/>
                      <a:pt x="49" y="574"/>
                    </a:cubicBezTo>
                    <a:cubicBezTo>
                      <a:pt x="48" y="572"/>
                      <a:pt x="47" y="570"/>
                      <a:pt x="47" y="568"/>
                    </a:cubicBezTo>
                    <a:cubicBezTo>
                      <a:pt x="47" y="567"/>
                      <a:pt x="50" y="568"/>
                      <a:pt x="50" y="567"/>
                    </a:cubicBezTo>
                    <a:cubicBezTo>
                      <a:pt x="50" y="565"/>
                      <a:pt x="50" y="563"/>
                      <a:pt x="49" y="561"/>
                    </a:cubicBezTo>
                    <a:cubicBezTo>
                      <a:pt x="49" y="559"/>
                      <a:pt x="49" y="559"/>
                      <a:pt x="49" y="559"/>
                    </a:cubicBezTo>
                    <a:cubicBezTo>
                      <a:pt x="49" y="559"/>
                      <a:pt x="49" y="559"/>
                      <a:pt x="49" y="559"/>
                    </a:cubicBezTo>
                    <a:cubicBezTo>
                      <a:pt x="49" y="559"/>
                      <a:pt x="49" y="559"/>
                      <a:pt x="49" y="559"/>
                    </a:cubicBezTo>
                    <a:cubicBezTo>
                      <a:pt x="49" y="559"/>
                      <a:pt x="49" y="559"/>
                      <a:pt x="49" y="559"/>
                    </a:cubicBezTo>
                    <a:cubicBezTo>
                      <a:pt x="50" y="555"/>
                      <a:pt x="48" y="566"/>
                      <a:pt x="51" y="551"/>
                    </a:cubicBezTo>
                    <a:cubicBezTo>
                      <a:pt x="51" y="551"/>
                      <a:pt x="51" y="551"/>
                      <a:pt x="51" y="551"/>
                    </a:cubicBezTo>
                    <a:cubicBezTo>
                      <a:pt x="51" y="551"/>
                      <a:pt x="51" y="551"/>
                      <a:pt x="51" y="551"/>
                    </a:cubicBezTo>
                    <a:cubicBezTo>
                      <a:pt x="51" y="551"/>
                      <a:pt x="51" y="551"/>
                      <a:pt x="51" y="551"/>
                    </a:cubicBezTo>
                    <a:cubicBezTo>
                      <a:pt x="51" y="549"/>
                      <a:pt x="51" y="549"/>
                      <a:pt x="51" y="549"/>
                    </a:cubicBezTo>
                    <a:cubicBezTo>
                      <a:pt x="51" y="547"/>
                      <a:pt x="52" y="545"/>
                      <a:pt x="52" y="543"/>
                    </a:cubicBezTo>
                    <a:cubicBezTo>
                      <a:pt x="53" y="535"/>
                      <a:pt x="55" y="528"/>
                      <a:pt x="57" y="520"/>
                    </a:cubicBezTo>
                    <a:cubicBezTo>
                      <a:pt x="59" y="513"/>
                      <a:pt x="62" y="506"/>
                      <a:pt x="64" y="499"/>
                    </a:cubicBezTo>
                    <a:cubicBezTo>
                      <a:pt x="66" y="496"/>
                      <a:pt x="67" y="492"/>
                      <a:pt x="68" y="489"/>
                    </a:cubicBezTo>
                    <a:cubicBezTo>
                      <a:pt x="70" y="486"/>
                      <a:pt x="71" y="483"/>
                      <a:pt x="73" y="480"/>
                    </a:cubicBezTo>
                    <a:cubicBezTo>
                      <a:pt x="72" y="483"/>
                      <a:pt x="71" y="485"/>
                      <a:pt x="70" y="488"/>
                    </a:cubicBezTo>
                    <a:cubicBezTo>
                      <a:pt x="69" y="487"/>
                      <a:pt x="67" y="487"/>
                      <a:pt x="65" y="486"/>
                    </a:cubicBezTo>
                    <a:close/>
                    <a:moveTo>
                      <a:pt x="127" y="470"/>
                    </a:moveTo>
                    <a:cubicBezTo>
                      <a:pt x="125" y="467"/>
                      <a:pt x="129" y="465"/>
                      <a:pt x="132" y="466"/>
                    </a:cubicBezTo>
                    <a:cubicBezTo>
                      <a:pt x="131" y="469"/>
                      <a:pt x="130" y="472"/>
                      <a:pt x="127" y="470"/>
                    </a:cubicBezTo>
                    <a:close/>
                    <a:moveTo>
                      <a:pt x="126" y="473"/>
                    </a:moveTo>
                    <a:cubicBezTo>
                      <a:pt x="128" y="473"/>
                      <a:pt x="130" y="476"/>
                      <a:pt x="130" y="479"/>
                    </a:cubicBezTo>
                    <a:cubicBezTo>
                      <a:pt x="128" y="483"/>
                      <a:pt x="125" y="493"/>
                      <a:pt x="121" y="500"/>
                    </a:cubicBezTo>
                    <a:cubicBezTo>
                      <a:pt x="120" y="502"/>
                      <a:pt x="119" y="504"/>
                      <a:pt x="118" y="506"/>
                    </a:cubicBezTo>
                    <a:cubicBezTo>
                      <a:pt x="117" y="507"/>
                      <a:pt x="116" y="508"/>
                      <a:pt x="115" y="509"/>
                    </a:cubicBezTo>
                    <a:cubicBezTo>
                      <a:pt x="113" y="511"/>
                      <a:pt x="110" y="511"/>
                      <a:pt x="107" y="509"/>
                    </a:cubicBezTo>
                    <a:cubicBezTo>
                      <a:pt x="110" y="502"/>
                      <a:pt x="113" y="498"/>
                      <a:pt x="115" y="494"/>
                    </a:cubicBezTo>
                    <a:cubicBezTo>
                      <a:pt x="117" y="490"/>
                      <a:pt x="120" y="485"/>
                      <a:pt x="123" y="476"/>
                    </a:cubicBezTo>
                    <a:cubicBezTo>
                      <a:pt x="121" y="476"/>
                      <a:pt x="121" y="477"/>
                      <a:pt x="120" y="477"/>
                    </a:cubicBezTo>
                    <a:cubicBezTo>
                      <a:pt x="122" y="473"/>
                      <a:pt x="124" y="472"/>
                      <a:pt x="126" y="473"/>
                    </a:cubicBezTo>
                    <a:close/>
                    <a:moveTo>
                      <a:pt x="90" y="496"/>
                    </a:moveTo>
                    <a:cubicBezTo>
                      <a:pt x="85" y="494"/>
                      <a:pt x="93" y="485"/>
                      <a:pt x="90" y="481"/>
                    </a:cubicBezTo>
                    <a:cubicBezTo>
                      <a:pt x="93" y="482"/>
                      <a:pt x="95" y="478"/>
                      <a:pt x="98" y="478"/>
                    </a:cubicBezTo>
                    <a:cubicBezTo>
                      <a:pt x="98" y="486"/>
                      <a:pt x="89" y="488"/>
                      <a:pt x="90" y="496"/>
                    </a:cubicBezTo>
                    <a:close/>
                    <a:moveTo>
                      <a:pt x="137" y="556"/>
                    </a:moveTo>
                    <a:cubicBezTo>
                      <a:pt x="136" y="551"/>
                      <a:pt x="136" y="546"/>
                      <a:pt x="137" y="541"/>
                    </a:cubicBezTo>
                    <a:cubicBezTo>
                      <a:pt x="137" y="537"/>
                      <a:pt x="139" y="532"/>
                      <a:pt x="141" y="527"/>
                    </a:cubicBezTo>
                    <a:cubicBezTo>
                      <a:pt x="143" y="523"/>
                      <a:pt x="145" y="519"/>
                      <a:pt x="147" y="514"/>
                    </a:cubicBezTo>
                    <a:cubicBezTo>
                      <a:pt x="149" y="510"/>
                      <a:pt x="151" y="506"/>
                      <a:pt x="152" y="502"/>
                    </a:cubicBezTo>
                    <a:cubicBezTo>
                      <a:pt x="156" y="503"/>
                      <a:pt x="155" y="506"/>
                      <a:pt x="153" y="510"/>
                    </a:cubicBezTo>
                    <a:cubicBezTo>
                      <a:pt x="151" y="511"/>
                      <a:pt x="150" y="513"/>
                      <a:pt x="150" y="515"/>
                    </a:cubicBezTo>
                    <a:cubicBezTo>
                      <a:pt x="149" y="516"/>
                      <a:pt x="149" y="518"/>
                      <a:pt x="150" y="520"/>
                    </a:cubicBezTo>
                    <a:cubicBezTo>
                      <a:pt x="154" y="517"/>
                      <a:pt x="150" y="506"/>
                      <a:pt x="159" y="510"/>
                    </a:cubicBezTo>
                    <a:cubicBezTo>
                      <a:pt x="155" y="517"/>
                      <a:pt x="157" y="513"/>
                      <a:pt x="157" y="518"/>
                    </a:cubicBezTo>
                    <a:cubicBezTo>
                      <a:pt x="152" y="521"/>
                      <a:pt x="153" y="524"/>
                      <a:pt x="150" y="534"/>
                    </a:cubicBezTo>
                    <a:cubicBezTo>
                      <a:pt x="146" y="534"/>
                      <a:pt x="147" y="526"/>
                      <a:pt x="144" y="529"/>
                    </a:cubicBezTo>
                    <a:cubicBezTo>
                      <a:pt x="146" y="532"/>
                      <a:pt x="141" y="533"/>
                      <a:pt x="145" y="535"/>
                    </a:cubicBezTo>
                    <a:cubicBezTo>
                      <a:pt x="146" y="534"/>
                      <a:pt x="151" y="534"/>
                      <a:pt x="153" y="537"/>
                    </a:cubicBezTo>
                    <a:cubicBezTo>
                      <a:pt x="148" y="541"/>
                      <a:pt x="147" y="554"/>
                      <a:pt x="139" y="558"/>
                    </a:cubicBezTo>
                    <a:cubicBezTo>
                      <a:pt x="139" y="554"/>
                      <a:pt x="144" y="548"/>
                      <a:pt x="141" y="546"/>
                    </a:cubicBezTo>
                    <a:cubicBezTo>
                      <a:pt x="139" y="546"/>
                      <a:pt x="139" y="550"/>
                      <a:pt x="137" y="549"/>
                    </a:cubicBezTo>
                    <a:cubicBezTo>
                      <a:pt x="137" y="548"/>
                      <a:pt x="138" y="547"/>
                      <a:pt x="137" y="546"/>
                    </a:cubicBezTo>
                    <a:cubicBezTo>
                      <a:pt x="135" y="551"/>
                      <a:pt x="140" y="554"/>
                      <a:pt x="137" y="556"/>
                    </a:cubicBezTo>
                    <a:close/>
                    <a:moveTo>
                      <a:pt x="94" y="502"/>
                    </a:moveTo>
                    <a:cubicBezTo>
                      <a:pt x="94" y="501"/>
                      <a:pt x="90" y="496"/>
                      <a:pt x="95" y="496"/>
                    </a:cubicBezTo>
                    <a:cubicBezTo>
                      <a:pt x="93" y="501"/>
                      <a:pt x="100" y="494"/>
                      <a:pt x="99" y="499"/>
                    </a:cubicBezTo>
                    <a:cubicBezTo>
                      <a:pt x="97" y="498"/>
                      <a:pt x="97" y="503"/>
                      <a:pt x="94" y="502"/>
                    </a:cubicBezTo>
                    <a:close/>
                    <a:moveTo>
                      <a:pt x="90" y="519"/>
                    </a:moveTo>
                    <a:cubicBezTo>
                      <a:pt x="89" y="524"/>
                      <a:pt x="87" y="528"/>
                      <a:pt x="89" y="533"/>
                    </a:cubicBezTo>
                    <a:cubicBezTo>
                      <a:pt x="87" y="534"/>
                      <a:pt x="86" y="533"/>
                      <a:pt x="86" y="531"/>
                    </a:cubicBezTo>
                    <a:cubicBezTo>
                      <a:pt x="85" y="529"/>
                      <a:pt x="85" y="526"/>
                      <a:pt x="85" y="523"/>
                    </a:cubicBezTo>
                    <a:cubicBezTo>
                      <a:pt x="86" y="516"/>
                      <a:pt x="89" y="508"/>
                      <a:pt x="92" y="503"/>
                    </a:cubicBezTo>
                    <a:cubicBezTo>
                      <a:pt x="93" y="509"/>
                      <a:pt x="92" y="515"/>
                      <a:pt x="90" y="519"/>
                    </a:cubicBezTo>
                    <a:close/>
                    <a:moveTo>
                      <a:pt x="182" y="567"/>
                    </a:moveTo>
                    <a:cubicBezTo>
                      <a:pt x="183" y="563"/>
                      <a:pt x="180" y="554"/>
                      <a:pt x="186" y="553"/>
                    </a:cubicBezTo>
                    <a:cubicBezTo>
                      <a:pt x="186" y="555"/>
                      <a:pt x="188" y="553"/>
                      <a:pt x="188" y="555"/>
                    </a:cubicBezTo>
                    <a:cubicBezTo>
                      <a:pt x="184" y="556"/>
                      <a:pt x="190" y="567"/>
                      <a:pt x="182" y="567"/>
                    </a:cubicBezTo>
                    <a:close/>
                    <a:moveTo>
                      <a:pt x="190" y="570"/>
                    </a:moveTo>
                    <a:cubicBezTo>
                      <a:pt x="188" y="570"/>
                      <a:pt x="188" y="573"/>
                      <a:pt x="187" y="573"/>
                    </a:cubicBezTo>
                    <a:cubicBezTo>
                      <a:pt x="187" y="572"/>
                      <a:pt x="185" y="572"/>
                      <a:pt x="184" y="572"/>
                    </a:cubicBezTo>
                    <a:cubicBezTo>
                      <a:pt x="184" y="571"/>
                      <a:pt x="185" y="569"/>
                      <a:pt x="185" y="567"/>
                    </a:cubicBezTo>
                    <a:cubicBezTo>
                      <a:pt x="188" y="567"/>
                      <a:pt x="190" y="568"/>
                      <a:pt x="190" y="570"/>
                    </a:cubicBezTo>
                    <a:close/>
                    <a:moveTo>
                      <a:pt x="84" y="542"/>
                    </a:moveTo>
                    <a:cubicBezTo>
                      <a:pt x="83" y="546"/>
                      <a:pt x="82" y="549"/>
                      <a:pt x="81" y="553"/>
                    </a:cubicBezTo>
                    <a:cubicBezTo>
                      <a:pt x="81" y="554"/>
                      <a:pt x="81" y="555"/>
                      <a:pt x="81" y="556"/>
                    </a:cubicBezTo>
                    <a:cubicBezTo>
                      <a:pt x="80" y="557"/>
                      <a:pt x="80" y="557"/>
                      <a:pt x="80" y="557"/>
                    </a:cubicBezTo>
                    <a:cubicBezTo>
                      <a:pt x="80" y="557"/>
                      <a:pt x="80" y="557"/>
                      <a:pt x="80" y="557"/>
                    </a:cubicBezTo>
                    <a:cubicBezTo>
                      <a:pt x="79" y="564"/>
                      <a:pt x="79" y="564"/>
                      <a:pt x="79" y="564"/>
                    </a:cubicBezTo>
                    <a:cubicBezTo>
                      <a:pt x="79" y="564"/>
                      <a:pt x="79" y="564"/>
                      <a:pt x="79" y="564"/>
                    </a:cubicBezTo>
                    <a:cubicBezTo>
                      <a:pt x="79" y="565"/>
                      <a:pt x="79" y="565"/>
                      <a:pt x="79" y="565"/>
                    </a:cubicBezTo>
                    <a:cubicBezTo>
                      <a:pt x="79" y="566"/>
                      <a:pt x="79" y="567"/>
                      <a:pt x="79" y="568"/>
                    </a:cubicBezTo>
                    <a:cubicBezTo>
                      <a:pt x="78" y="572"/>
                      <a:pt x="77" y="576"/>
                      <a:pt x="71" y="578"/>
                    </a:cubicBezTo>
                    <a:cubicBezTo>
                      <a:pt x="72" y="575"/>
                      <a:pt x="73" y="573"/>
                      <a:pt x="74" y="571"/>
                    </a:cubicBezTo>
                    <a:cubicBezTo>
                      <a:pt x="74" y="569"/>
                      <a:pt x="74" y="568"/>
                      <a:pt x="75" y="567"/>
                    </a:cubicBezTo>
                    <a:cubicBezTo>
                      <a:pt x="75" y="563"/>
                      <a:pt x="76" y="560"/>
                      <a:pt x="77" y="556"/>
                    </a:cubicBezTo>
                    <a:cubicBezTo>
                      <a:pt x="78" y="548"/>
                      <a:pt x="80" y="540"/>
                      <a:pt x="83" y="536"/>
                    </a:cubicBezTo>
                    <a:cubicBezTo>
                      <a:pt x="83" y="538"/>
                      <a:pt x="80" y="542"/>
                      <a:pt x="84" y="542"/>
                    </a:cubicBezTo>
                    <a:close/>
                    <a:moveTo>
                      <a:pt x="187" y="602"/>
                    </a:moveTo>
                    <a:cubicBezTo>
                      <a:pt x="187" y="603"/>
                      <a:pt x="187" y="604"/>
                      <a:pt x="187" y="604"/>
                    </a:cubicBezTo>
                    <a:cubicBezTo>
                      <a:pt x="186" y="606"/>
                      <a:pt x="186" y="607"/>
                      <a:pt x="186" y="608"/>
                    </a:cubicBezTo>
                    <a:cubicBezTo>
                      <a:pt x="186" y="611"/>
                      <a:pt x="185" y="613"/>
                      <a:pt x="185" y="615"/>
                    </a:cubicBezTo>
                    <a:cubicBezTo>
                      <a:pt x="185" y="618"/>
                      <a:pt x="185" y="620"/>
                      <a:pt x="185" y="622"/>
                    </a:cubicBezTo>
                    <a:cubicBezTo>
                      <a:pt x="185" y="624"/>
                      <a:pt x="185" y="625"/>
                      <a:pt x="185" y="626"/>
                    </a:cubicBezTo>
                    <a:cubicBezTo>
                      <a:pt x="185" y="627"/>
                      <a:pt x="185" y="627"/>
                      <a:pt x="185" y="628"/>
                    </a:cubicBezTo>
                    <a:cubicBezTo>
                      <a:pt x="185" y="628"/>
                      <a:pt x="185" y="629"/>
                      <a:pt x="185" y="629"/>
                    </a:cubicBezTo>
                    <a:cubicBezTo>
                      <a:pt x="185" y="629"/>
                      <a:pt x="185" y="630"/>
                      <a:pt x="185" y="630"/>
                    </a:cubicBezTo>
                    <a:cubicBezTo>
                      <a:pt x="182" y="630"/>
                      <a:pt x="180" y="630"/>
                      <a:pt x="179" y="632"/>
                    </a:cubicBezTo>
                    <a:cubicBezTo>
                      <a:pt x="183" y="635"/>
                      <a:pt x="177" y="639"/>
                      <a:pt x="180" y="642"/>
                    </a:cubicBezTo>
                    <a:cubicBezTo>
                      <a:pt x="177" y="642"/>
                      <a:pt x="176" y="641"/>
                      <a:pt x="174" y="640"/>
                    </a:cubicBezTo>
                    <a:cubicBezTo>
                      <a:pt x="174" y="645"/>
                      <a:pt x="170" y="646"/>
                      <a:pt x="167" y="648"/>
                    </a:cubicBezTo>
                    <a:cubicBezTo>
                      <a:pt x="167" y="647"/>
                      <a:pt x="166" y="647"/>
                      <a:pt x="164" y="647"/>
                    </a:cubicBezTo>
                    <a:cubicBezTo>
                      <a:pt x="165" y="640"/>
                      <a:pt x="165" y="640"/>
                      <a:pt x="165" y="640"/>
                    </a:cubicBezTo>
                    <a:cubicBezTo>
                      <a:pt x="167" y="638"/>
                      <a:pt x="168" y="642"/>
                      <a:pt x="169" y="639"/>
                    </a:cubicBezTo>
                    <a:cubicBezTo>
                      <a:pt x="169" y="637"/>
                      <a:pt x="171" y="637"/>
                      <a:pt x="171" y="635"/>
                    </a:cubicBezTo>
                    <a:cubicBezTo>
                      <a:pt x="169" y="635"/>
                      <a:pt x="167" y="634"/>
                      <a:pt x="166" y="634"/>
                    </a:cubicBezTo>
                    <a:cubicBezTo>
                      <a:pt x="166" y="632"/>
                      <a:pt x="167" y="631"/>
                      <a:pt x="169" y="630"/>
                    </a:cubicBezTo>
                    <a:cubicBezTo>
                      <a:pt x="170" y="629"/>
                      <a:pt x="171" y="628"/>
                      <a:pt x="172" y="626"/>
                    </a:cubicBezTo>
                    <a:cubicBezTo>
                      <a:pt x="169" y="625"/>
                      <a:pt x="169" y="627"/>
                      <a:pt x="166" y="627"/>
                    </a:cubicBezTo>
                    <a:cubicBezTo>
                      <a:pt x="166" y="621"/>
                      <a:pt x="167" y="615"/>
                      <a:pt x="168" y="609"/>
                    </a:cubicBezTo>
                    <a:cubicBezTo>
                      <a:pt x="169" y="606"/>
                      <a:pt x="170" y="603"/>
                      <a:pt x="170" y="600"/>
                    </a:cubicBezTo>
                    <a:cubicBezTo>
                      <a:pt x="171" y="599"/>
                      <a:pt x="171" y="599"/>
                      <a:pt x="171" y="599"/>
                    </a:cubicBezTo>
                    <a:cubicBezTo>
                      <a:pt x="171" y="598"/>
                      <a:pt x="171" y="598"/>
                      <a:pt x="171" y="598"/>
                    </a:cubicBezTo>
                    <a:cubicBezTo>
                      <a:pt x="171" y="598"/>
                      <a:pt x="171" y="598"/>
                      <a:pt x="171" y="598"/>
                    </a:cubicBezTo>
                    <a:cubicBezTo>
                      <a:pt x="172" y="596"/>
                      <a:pt x="172" y="596"/>
                      <a:pt x="172" y="596"/>
                    </a:cubicBezTo>
                    <a:cubicBezTo>
                      <a:pt x="172" y="595"/>
                      <a:pt x="172" y="595"/>
                      <a:pt x="173" y="594"/>
                    </a:cubicBezTo>
                    <a:cubicBezTo>
                      <a:pt x="174" y="590"/>
                      <a:pt x="175" y="587"/>
                      <a:pt x="176" y="584"/>
                    </a:cubicBezTo>
                    <a:cubicBezTo>
                      <a:pt x="176" y="583"/>
                      <a:pt x="176" y="582"/>
                      <a:pt x="176" y="581"/>
                    </a:cubicBezTo>
                    <a:cubicBezTo>
                      <a:pt x="177" y="581"/>
                      <a:pt x="177" y="581"/>
                      <a:pt x="177" y="581"/>
                    </a:cubicBezTo>
                    <a:cubicBezTo>
                      <a:pt x="177" y="580"/>
                      <a:pt x="177" y="578"/>
                      <a:pt x="177" y="577"/>
                    </a:cubicBezTo>
                    <a:cubicBezTo>
                      <a:pt x="178" y="576"/>
                      <a:pt x="178" y="576"/>
                      <a:pt x="178" y="576"/>
                    </a:cubicBezTo>
                    <a:cubicBezTo>
                      <a:pt x="178" y="575"/>
                      <a:pt x="178" y="575"/>
                      <a:pt x="178" y="574"/>
                    </a:cubicBezTo>
                    <a:cubicBezTo>
                      <a:pt x="178" y="572"/>
                      <a:pt x="178" y="570"/>
                      <a:pt x="178" y="569"/>
                    </a:cubicBezTo>
                    <a:cubicBezTo>
                      <a:pt x="180" y="569"/>
                      <a:pt x="182" y="569"/>
                      <a:pt x="183" y="569"/>
                    </a:cubicBezTo>
                    <a:cubicBezTo>
                      <a:pt x="183" y="572"/>
                      <a:pt x="183" y="575"/>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3" y="586"/>
                      <a:pt x="184" y="581"/>
                      <a:pt x="184" y="582"/>
                    </a:cubicBezTo>
                    <a:cubicBezTo>
                      <a:pt x="184" y="582"/>
                      <a:pt x="184" y="582"/>
                      <a:pt x="184" y="582"/>
                    </a:cubicBezTo>
                    <a:cubicBezTo>
                      <a:pt x="184" y="582"/>
                      <a:pt x="184" y="583"/>
                      <a:pt x="184" y="583"/>
                    </a:cubicBezTo>
                    <a:cubicBezTo>
                      <a:pt x="184" y="583"/>
                      <a:pt x="184" y="583"/>
                      <a:pt x="185" y="583"/>
                    </a:cubicBezTo>
                    <a:cubicBezTo>
                      <a:pt x="185" y="584"/>
                      <a:pt x="186" y="584"/>
                      <a:pt x="186" y="584"/>
                    </a:cubicBezTo>
                    <a:cubicBezTo>
                      <a:pt x="188" y="585"/>
                      <a:pt x="190" y="586"/>
                      <a:pt x="192" y="586"/>
                    </a:cubicBezTo>
                    <a:cubicBezTo>
                      <a:pt x="191" y="589"/>
                      <a:pt x="188" y="587"/>
                      <a:pt x="185" y="586"/>
                    </a:cubicBezTo>
                    <a:cubicBezTo>
                      <a:pt x="187" y="588"/>
                      <a:pt x="181" y="594"/>
                      <a:pt x="184" y="597"/>
                    </a:cubicBezTo>
                    <a:cubicBezTo>
                      <a:pt x="187" y="595"/>
                      <a:pt x="184" y="590"/>
                      <a:pt x="188" y="591"/>
                    </a:cubicBezTo>
                    <a:cubicBezTo>
                      <a:pt x="188" y="590"/>
                      <a:pt x="192" y="593"/>
                      <a:pt x="193" y="594"/>
                    </a:cubicBezTo>
                    <a:cubicBezTo>
                      <a:pt x="191" y="595"/>
                      <a:pt x="185" y="598"/>
                      <a:pt x="193" y="600"/>
                    </a:cubicBezTo>
                    <a:cubicBezTo>
                      <a:pt x="191" y="597"/>
                      <a:pt x="195" y="596"/>
                      <a:pt x="197" y="594"/>
                    </a:cubicBezTo>
                    <a:cubicBezTo>
                      <a:pt x="197" y="596"/>
                      <a:pt x="198" y="598"/>
                      <a:pt x="198" y="600"/>
                    </a:cubicBezTo>
                    <a:cubicBezTo>
                      <a:pt x="198" y="600"/>
                      <a:pt x="197" y="601"/>
                      <a:pt x="197" y="602"/>
                    </a:cubicBezTo>
                    <a:cubicBezTo>
                      <a:pt x="197" y="603"/>
                      <a:pt x="197" y="603"/>
                      <a:pt x="197" y="603"/>
                    </a:cubicBezTo>
                    <a:cubicBezTo>
                      <a:pt x="197" y="605"/>
                      <a:pt x="197" y="605"/>
                      <a:pt x="197" y="605"/>
                    </a:cubicBezTo>
                    <a:cubicBezTo>
                      <a:pt x="196" y="610"/>
                      <a:pt x="195" y="615"/>
                      <a:pt x="193" y="622"/>
                    </a:cubicBezTo>
                    <a:cubicBezTo>
                      <a:pt x="193" y="618"/>
                      <a:pt x="189" y="618"/>
                      <a:pt x="189" y="621"/>
                    </a:cubicBezTo>
                    <a:cubicBezTo>
                      <a:pt x="188" y="624"/>
                      <a:pt x="193" y="623"/>
                      <a:pt x="192" y="626"/>
                    </a:cubicBezTo>
                    <a:cubicBezTo>
                      <a:pt x="189" y="628"/>
                      <a:pt x="188" y="624"/>
                      <a:pt x="186" y="623"/>
                    </a:cubicBezTo>
                    <a:cubicBezTo>
                      <a:pt x="185" y="618"/>
                      <a:pt x="188" y="617"/>
                      <a:pt x="190" y="614"/>
                    </a:cubicBezTo>
                    <a:cubicBezTo>
                      <a:pt x="187" y="613"/>
                      <a:pt x="187" y="610"/>
                      <a:pt x="187" y="607"/>
                    </a:cubicBezTo>
                    <a:cubicBezTo>
                      <a:pt x="187" y="606"/>
                      <a:pt x="188" y="604"/>
                      <a:pt x="188" y="603"/>
                    </a:cubicBezTo>
                    <a:cubicBezTo>
                      <a:pt x="188" y="603"/>
                      <a:pt x="188" y="602"/>
                      <a:pt x="188" y="601"/>
                    </a:cubicBezTo>
                    <a:cubicBezTo>
                      <a:pt x="188" y="601"/>
                      <a:pt x="188" y="601"/>
                      <a:pt x="188" y="601"/>
                    </a:cubicBezTo>
                    <a:cubicBezTo>
                      <a:pt x="188" y="601"/>
                      <a:pt x="188" y="600"/>
                      <a:pt x="188" y="600"/>
                    </a:cubicBezTo>
                    <a:cubicBezTo>
                      <a:pt x="188" y="601"/>
                      <a:pt x="187" y="601"/>
                      <a:pt x="187" y="602"/>
                    </a:cubicBezTo>
                    <a:close/>
                    <a:moveTo>
                      <a:pt x="61" y="580"/>
                    </a:moveTo>
                    <a:cubicBezTo>
                      <a:pt x="61" y="579"/>
                      <a:pt x="61" y="579"/>
                      <a:pt x="62" y="578"/>
                    </a:cubicBezTo>
                    <a:cubicBezTo>
                      <a:pt x="62" y="578"/>
                      <a:pt x="62" y="578"/>
                      <a:pt x="62" y="578"/>
                    </a:cubicBezTo>
                    <a:cubicBezTo>
                      <a:pt x="63" y="577"/>
                      <a:pt x="63" y="576"/>
                      <a:pt x="64" y="575"/>
                    </a:cubicBezTo>
                    <a:cubicBezTo>
                      <a:pt x="64" y="574"/>
                      <a:pt x="65" y="572"/>
                      <a:pt x="65" y="569"/>
                    </a:cubicBezTo>
                    <a:cubicBezTo>
                      <a:pt x="65" y="567"/>
                      <a:pt x="66" y="565"/>
                      <a:pt x="66" y="563"/>
                    </a:cubicBezTo>
                    <a:cubicBezTo>
                      <a:pt x="67" y="562"/>
                      <a:pt x="67" y="562"/>
                      <a:pt x="67" y="562"/>
                    </a:cubicBezTo>
                    <a:cubicBezTo>
                      <a:pt x="67" y="562"/>
                      <a:pt x="67" y="562"/>
                      <a:pt x="67" y="562"/>
                    </a:cubicBezTo>
                    <a:cubicBezTo>
                      <a:pt x="67" y="562"/>
                      <a:pt x="67" y="562"/>
                      <a:pt x="67" y="562"/>
                    </a:cubicBezTo>
                    <a:cubicBezTo>
                      <a:pt x="67" y="562"/>
                      <a:pt x="67" y="562"/>
                      <a:pt x="67" y="562"/>
                    </a:cubicBezTo>
                    <a:cubicBezTo>
                      <a:pt x="68" y="555"/>
                      <a:pt x="68" y="555"/>
                      <a:pt x="68" y="555"/>
                    </a:cubicBezTo>
                    <a:cubicBezTo>
                      <a:pt x="68" y="555"/>
                      <a:pt x="68" y="555"/>
                      <a:pt x="68" y="555"/>
                    </a:cubicBezTo>
                    <a:cubicBezTo>
                      <a:pt x="68" y="555"/>
                      <a:pt x="68" y="555"/>
                      <a:pt x="68" y="555"/>
                    </a:cubicBezTo>
                    <a:cubicBezTo>
                      <a:pt x="68" y="555"/>
                      <a:pt x="68" y="555"/>
                      <a:pt x="68" y="555"/>
                    </a:cubicBezTo>
                    <a:cubicBezTo>
                      <a:pt x="68" y="554"/>
                      <a:pt x="68" y="554"/>
                      <a:pt x="68" y="554"/>
                    </a:cubicBezTo>
                    <a:cubicBezTo>
                      <a:pt x="69" y="553"/>
                      <a:pt x="69" y="552"/>
                      <a:pt x="69" y="552"/>
                    </a:cubicBezTo>
                    <a:cubicBezTo>
                      <a:pt x="70" y="550"/>
                      <a:pt x="71" y="548"/>
                      <a:pt x="72" y="547"/>
                    </a:cubicBezTo>
                    <a:cubicBezTo>
                      <a:pt x="73" y="547"/>
                      <a:pt x="74" y="550"/>
                      <a:pt x="74" y="552"/>
                    </a:cubicBezTo>
                    <a:cubicBezTo>
                      <a:pt x="74" y="553"/>
                      <a:pt x="74" y="554"/>
                      <a:pt x="74" y="555"/>
                    </a:cubicBezTo>
                    <a:cubicBezTo>
                      <a:pt x="74" y="555"/>
                      <a:pt x="74" y="555"/>
                      <a:pt x="74" y="556"/>
                    </a:cubicBezTo>
                    <a:cubicBezTo>
                      <a:pt x="73" y="556"/>
                      <a:pt x="73" y="556"/>
                      <a:pt x="73" y="556"/>
                    </a:cubicBezTo>
                    <a:cubicBezTo>
                      <a:pt x="71" y="569"/>
                      <a:pt x="73" y="560"/>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4"/>
                      <a:pt x="72" y="565"/>
                      <a:pt x="72" y="566"/>
                    </a:cubicBezTo>
                    <a:cubicBezTo>
                      <a:pt x="72" y="569"/>
                      <a:pt x="70" y="572"/>
                      <a:pt x="67" y="569"/>
                    </a:cubicBezTo>
                    <a:cubicBezTo>
                      <a:pt x="67" y="574"/>
                      <a:pt x="66" y="575"/>
                      <a:pt x="67" y="579"/>
                    </a:cubicBezTo>
                    <a:cubicBezTo>
                      <a:pt x="64" y="580"/>
                      <a:pt x="63" y="584"/>
                      <a:pt x="60" y="582"/>
                    </a:cubicBezTo>
                    <a:cubicBezTo>
                      <a:pt x="60" y="581"/>
                      <a:pt x="61" y="580"/>
                      <a:pt x="61" y="580"/>
                    </a:cubicBezTo>
                    <a:close/>
                    <a:moveTo>
                      <a:pt x="56" y="577"/>
                    </a:moveTo>
                    <a:cubicBezTo>
                      <a:pt x="56" y="577"/>
                      <a:pt x="57" y="577"/>
                      <a:pt x="57" y="578"/>
                    </a:cubicBezTo>
                    <a:cubicBezTo>
                      <a:pt x="57" y="578"/>
                      <a:pt x="57" y="579"/>
                      <a:pt x="57" y="579"/>
                    </a:cubicBezTo>
                    <a:cubicBezTo>
                      <a:pt x="57" y="581"/>
                      <a:pt x="56" y="582"/>
                      <a:pt x="54" y="583"/>
                    </a:cubicBezTo>
                    <a:cubicBezTo>
                      <a:pt x="54" y="582"/>
                      <a:pt x="53" y="580"/>
                      <a:pt x="53" y="578"/>
                    </a:cubicBezTo>
                    <a:cubicBezTo>
                      <a:pt x="53" y="577"/>
                      <a:pt x="53" y="577"/>
                      <a:pt x="53" y="577"/>
                    </a:cubicBezTo>
                    <a:cubicBezTo>
                      <a:pt x="53" y="576"/>
                      <a:pt x="54" y="576"/>
                      <a:pt x="54" y="576"/>
                    </a:cubicBezTo>
                    <a:cubicBezTo>
                      <a:pt x="54" y="576"/>
                      <a:pt x="54" y="576"/>
                      <a:pt x="55" y="576"/>
                    </a:cubicBezTo>
                    <a:cubicBezTo>
                      <a:pt x="56" y="576"/>
                      <a:pt x="56" y="576"/>
                      <a:pt x="56" y="577"/>
                    </a:cubicBezTo>
                    <a:close/>
                    <a:moveTo>
                      <a:pt x="71" y="602"/>
                    </a:moveTo>
                    <a:cubicBezTo>
                      <a:pt x="71" y="598"/>
                      <a:pt x="70" y="596"/>
                      <a:pt x="74" y="594"/>
                    </a:cubicBezTo>
                    <a:cubicBezTo>
                      <a:pt x="74" y="597"/>
                      <a:pt x="76" y="599"/>
                      <a:pt x="77" y="601"/>
                    </a:cubicBezTo>
                    <a:cubicBezTo>
                      <a:pt x="75" y="606"/>
                      <a:pt x="73" y="609"/>
                      <a:pt x="71" y="613"/>
                    </a:cubicBezTo>
                    <a:cubicBezTo>
                      <a:pt x="71" y="614"/>
                      <a:pt x="71" y="615"/>
                      <a:pt x="70" y="616"/>
                    </a:cubicBezTo>
                    <a:cubicBezTo>
                      <a:pt x="70" y="617"/>
                      <a:pt x="70" y="617"/>
                      <a:pt x="70" y="618"/>
                    </a:cubicBezTo>
                    <a:cubicBezTo>
                      <a:pt x="70" y="618"/>
                      <a:pt x="70" y="619"/>
                      <a:pt x="70" y="619"/>
                    </a:cubicBezTo>
                    <a:cubicBezTo>
                      <a:pt x="70" y="621"/>
                      <a:pt x="70" y="623"/>
                      <a:pt x="70" y="626"/>
                    </a:cubicBezTo>
                    <a:cubicBezTo>
                      <a:pt x="68" y="625"/>
                      <a:pt x="66" y="623"/>
                      <a:pt x="65" y="621"/>
                    </a:cubicBezTo>
                    <a:cubicBezTo>
                      <a:pt x="65" y="620"/>
                      <a:pt x="65" y="619"/>
                      <a:pt x="64" y="618"/>
                    </a:cubicBezTo>
                    <a:cubicBezTo>
                      <a:pt x="64" y="616"/>
                      <a:pt x="64" y="615"/>
                      <a:pt x="64" y="613"/>
                    </a:cubicBezTo>
                    <a:cubicBezTo>
                      <a:pt x="64" y="607"/>
                      <a:pt x="66" y="600"/>
                      <a:pt x="65" y="592"/>
                    </a:cubicBezTo>
                    <a:cubicBezTo>
                      <a:pt x="62" y="592"/>
                      <a:pt x="62" y="597"/>
                      <a:pt x="59" y="595"/>
                    </a:cubicBezTo>
                    <a:cubicBezTo>
                      <a:pt x="59" y="589"/>
                      <a:pt x="61" y="585"/>
                      <a:pt x="65" y="587"/>
                    </a:cubicBezTo>
                    <a:cubicBezTo>
                      <a:pt x="65" y="595"/>
                      <a:pt x="66" y="600"/>
                      <a:pt x="71" y="602"/>
                    </a:cubicBezTo>
                    <a:close/>
                    <a:moveTo>
                      <a:pt x="62" y="642"/>
                    </a:moveTo>
                    <a:cubicBezTo>
                      <a:pt x="62" y="644"/>
                      <a:pt x="61" y="646"/>
                      <a:pt x="60" y="648"/>
                    </a:cubicBezTo>
                    <a:cubicBezTo>
                      <a:pt x="56" y="649"/>
                      <a:pt x="55" y="641"/>
                      <a:pt x="58" y="640"/>
                    </a:cubicBezTo>
                    <a:cubicBezTo>
                      <a:pt x="58" y="642"/>
                      <a:pt x="60" y="642"/>
                      <a:pt x="62" y="642"/>
                    </a:cubicBezTo>
                    <a:close/>
                    <a:moveTo>
                      <a:pt x="668" y="677"/>
                    </a:moveTo>
                    <a:cubicBezTo>
                      <a:pt x="668" y="677"/>
                      <a:pt x="668" y="677"/>
                      <a:pt x="668" y="677"/>
                    </a:cubicBezTo>
                    <a:cubicBezTo>
                      <a:pt x="668" y="677"/>
                      <a:pt x="668" y="677"/>
                      <a:pt x="669" y="677"/>
                    </a:cubicBezTo>
                    <a:cubicBezTo>
                      <a:pt x="668" y="677"/>
                      <a:pt x="668" y="677"/>
                      <a:pt x="668" y="677"/>
                    </a:cubicBezTo>
                    <a:close/>
                    <a:moveTo>
                      <a:pt x="668" y="677"/>
                    </a:move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lose/>
                    <a:moveTo>
                      <a:pt x="91" y="754"/>
                    </a:moveTo>
                    <a:cubicBezTo>
                      <a:pt x="92" y="752"/>
                      <a:pt x="88" y="746"/>
                      <a:pt x="91" y="745"/>
                    </a:cubicBezTo>
                    <a:cubicBezTo>
                      <a:pt x="93" y="747"/>
                      <a:pt x="95" y="754"/>
                      <a:pt x="91" y="754"/>
                    </a:cubicBezTo>
                    <a:close/>
                    <a:moveTo>
                      <a:pt x="67" y="765"/>
                    </a:moveTo>
                    <a:cubicBezTo>
                      <a:pt x="67" y="761"/>
                      <a:pt x="64" y="755"/>
                      <a:pt x="67" y="754"/>
                    </a:cubicBezTo>
                    <a:cubicBezTo>
                      <a:pt x="66" y="760"/>
                      <a:pt x="74" y="763"/>
                      <a:pt x="67" y="765"/>
                    </a:cubicBezTo>
                    <a:close/>
                    <a:moveTo>
                      <a:pt x="89" y="815"/>
                    </a:moveTo>
                    <a:cubicBezTo>
                      <a:pt x="88" y="811"/>
                      <a:pt x="88" y="803"/>
                      <a:pt x="92" y="807"/>
                    </a:cubicBezTo>
                    <a:cubicBezTo>
                      <a:pt x="90" y="807"/>
                      <a:pt x="96" y="815"/>
                      <a:pt x="89" y="815"/>
                    </a:cubicBezTo>
                    <a:close/>
                    <a:moveTo>
                      <a:pt x="670" y="676"/>
                    </a:moveTo>
                    <a:cubicBezTo>
                      <a:pt x="670" y="676"/>
                      <a:pt x="670" y="676"/>
                      <a:pt x="670" y="676"/>
                    </a:cubicBezTo>
                    <a:cubicBezTo>
                      <a:pt x="670" y="676"/>
                      <a:pt x="670" y="676"/>
                      <a:pt x="670" y="676"/>
                    </a:cubicBezTo>
                    <a:cubicBezTo>
                      <a:pt x="668" y="677"/>
                      <a:pt x="667" y="677"/>
                      <a:pt x="664" y="678"/>
                    </a:cubicBezTo>
                    <a:cubicBezTo>
                      <a:pt x="660" y="680"/>
                      <a:pt x="657" y="681"/>
                      <a:pt x="657" y="681"/>
                    </a:cubicBezTo>
                    <a:cubicBezTo>
                      <a:pt x="662" y="679"/>
                      <a:pt x="662" y="679"/>
                      <a:pt x="664" y="678"/>
                    </a:cubicBezTo>
                    <a:cubicBezTo>
                      <a:pt x="665" y="678"/>
                      <a:pt x="667" y="677"/>
                      <a:pt x="670" y="676"/>
                    </a:cubicBezTo>
                    <a:close/>
                    <a:moveTo>
                      <a:pt x="254" y="856"/>
                    </a:moveTo>
                    <a:cubicBezTo>
                      <a:pt x="252" y="857"/>
                      <a:pt x="251" y="856"/>
                      <a:pt x="249" y="857"/>
                    </a:cubicBezTo>
                    <a:cubicBezTo>
                      <a:pt x="247" y="854"/>
                      <a:pt x="246" y="852"/>
                      <a:pt x="250" y="850"/>
                    </a:cubicBezTo>
                    <a:cubicBezTo>
                      <a:pt x="252" y="851"/>
                      <a:pt x="253" y="854"/>
                      <a:pt x="254" y="856"/>
                    </a:cubicBezTo>
                    <a:close/>
                    <a:moveTo>
                      <a:pt x="655" y="687"/>
                    </a:moveTo>
                    <a:cubicBezTo>
                      <a:pt x="653" y="688"/>
                      <a:pt x="652" y="689"/>
                      <a:pt x="651" y="689"/>
                    </a:cubicBezTo>
                    <a:cubicBezTo>
                      <a:pt x="651" y="690"/>
                      <a:pt x="651" y="690"/>
                      <a:pt x="651" y="690"/>
                    </a:cubicBezTo>
                    <a:cubicBezTo>
                      <a:pt x="643" y="696"/>
                      <a:pt x="643" y="696"/>
                      <a:pt x="633" y="702"/>
                    </a:cubicBezTo>
                    <a:cubicBezTo>
                      <a:pt x="632" y="703"/>
                      <a:pt x="629" y="704"/>
                      <a:pt x="629" y="704"/>
                    </a:cubicBezTo>
                    <a:cubicBezTo>
                      <a:pt x="635" y="699"/>
                      <a:pt x="637" y="698"/>
                      <a:pt x="646" y="693"/>
                    </a:cubicBezTo>
                    <a:cubicBezTo>
                      <a:pt x="648" y="691"/>
                      <a:pt x="647" y="691"/>
                      <a:pt x="653" y="688"/>
                    </a:cubicBezTo>
                    <a:cubicBezTo>
                      <a:pt x="654" y="687"/>
                      <a:pt x="654" y="687"/>
                      <a:pt x="655" y="687"/>
                    </a:cubicBezTo>
                    <a:close/>
                    <a:moveTo>
                      <a:pt x="434" y="832"/>
                    </a:moveTo>
                    <a:cubicBezTo>
                      <a:pt x="435" y="833"/>
                      <a:pt x="435" y="834"/>
                      <a:pt x="433" y="836"/>
                    </a:cubicBezTo>
                    <a:cubicBezTo>
                      <a:pt x="432" y="836"/>
                      <a:pt x="429" y="834"/>
                      <a:pt x="431" y="832"/>
                    </a:cubicBezTo>
                    <a:cubicBezTo>
                      <a:pt x="432" y="833"/>
                      <a:pt x="432" y="833"/>
                      <a:pt x="434" y="832"/>
                    </a:cubicBezTo>
                    <a:close/>
                    <a:moveTo>
                      <a:pt x="647" y="694"/>
                    </a:moveTo>
                    <a:cubicBezTo>
                      <a:pt x="644" y="696"/>
                      <a:pt x="644" y="696"/>
                      <a:pt x="641" y="698"/>
                    </a:cubicBezTo>
                    <a:cubicBezTo>
                      <a:pt x="641" y="697"/>
                      <a:pt x="640" y="698"/>
                      <a:pt x="640" y="698"/>
                    </a:cubicBezTo>
                    <a:cubicBezTo>
                      <a:pt x="644" y="695"/>
                      <a:pt x="645" y="695"/>
                      <a:pt x="647" y="694"/>
                    </a:cubicBezTo>
                    <a:close/>
                    <a:moveTo>
                      <a:pt x="287" y="953"/>
                    </a:moveTo>
                    <a:cubicBezTo>
                      <a:pt x="285" y="957"/>
                      <a:pt x="278" y="950"/>
                      <a:pt x="282" y="948"/>
                    </a:cubicBezTo>
                    <a:cubicBezTo>
                      <a:pt x="284" y="950"/>
                      <a:pt x="288" y="950"/>
                      <a:pt x="287" y="953"/>
                    </a:cubicBezTo>
                    <a:close/>
                    <a:moveTo>
                      <a:pt x="332" y="968"/>
                    </a:moveTo>
                    <a:cubicBezTo>
                      <a:pt x="335" y="972"/>
                      <a:pt x="332" y="971"/>
                      <a:pt x="329" y="974"/>
                    </a:cubicBezTo>
                    <a:cubicBezTo>
                      <a:pt x="327" y="973"/>
                      <a:pt x="327" y="973"/>
                      <a:pt x="327" y="973"/>
                    </a:cubicBezTo>
                    <a:cubicBezTo>
                      <a:pt x="328" y="969"/>
                      <a:pt x="329" y="971"/>
                      <a:pt x="332" y="9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3" name="Freeform 1747"/>
              <p:cNvSpPr/>
              <p:nvPr/>
            </p:nvSpPr>
            <p:spPr bwMode="auto">
              <a:xfrm>
                <a:off x="4951" y="1030"/>
                <a:ext cx="3" cy="10"/>
              </a:xfrm>
              <a:custGeom>
                <a:avLst/>
                <a:gdLst>
                  <a:gd name="T0" fmla="*/ 0 w 4"/>
                  <a:gd name="T1" fmla="*/ 10 h 14"/>
                  <a:gd name="T2" fmla="*/ 1 w 4"/>
                  <a:gd name="T3" fmla="*/ 10 h 14"/>
                  <a:gd name="T4" fmla="*/ 1 w 4"/>
                  <a:gd name="T5" fmla="*/ 12 h 14"/>
                  <a:gd name="T6" fmla="*/ 3 w 4"/>
                  <a:gd name="T7" fmla="*/ 10 h 14"/>
                  <a:gd name="T8" fmla="*/ 2 w 4"/>
                  <a:gd name="T9" fmla="*/ 7 h 14"/>
                  <a:gd name="T10" fmla="*/ 2 w 4"/>
                  <a:gd name="T11" fmla="*/ 4 h 14"/>
                  <a:gd name="T12" fmla="*/ 3 w 4"/>
                  <a:gd name="T13" fmla="*/ 3 h 14"/>
                  <a:gd name="T14" fmla="*/ 1 w 4"/>
                  <a:gd name="T15" fmla="*/ 6 h 14"/>
                  <a:gd name="T16" fmla="*/ 0 w 4"/>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4">
                    <a:moveTo>
                      <a:pt x="0" y="10"/>
                    </a:moveTo>
                    <a:cubicBezTo>
                      <a:pt x="1" y="9"/>
                      <a:pt x="1" y="9"/>
                      <a:pt x="1" y="10"/>
                    </a:cubicBezTo>
                    <a:cubicBezTo>
                      <a:pt x="2" y="10"/>
                      <a:pt x="1" y="12"/>
                      <a:pt x="1" y="12"/>
                    </a:cubicBezTo>
                    <a:cubicBezTo>
                      <a:pt x="3" y="6"/>
                      <a:pt x="1" y="14"/>
                      <a:pt x="3" y="10"/>
                    </a:cubicBezTo>
                    <a:cubicBezTo>
                      <a:pt x="3" y="7"/>
                      <a:pt x="3" y="8"/>
                      <a:pt x="2" y="7"/>
                    </a:cubicBezTo>
                    <a:cubicBezTo>
                      <a:pt x="2" y="7"/>
                      <a:pt x="1" y="7"/>
                      <a:pt x="2" y="4"/>
                    </a:cubicBezTo>
                    <a:cubicBezTo>
                      <a:pt x="3" y="2"/>
                      <a:pt x="3" y="3"/>
                      <a:pt x="3" y="3"/>
                    </a:cubicBezTo>
                    <a:cubicBezTo>
                      <a:pt x="4" y="0"/>
                      <a:pt x="2" y="2"/>
                      <a:pt x="1" y="6"/>
                    </a:cubicBezTo>
                    <a:cubicBezTo>
                      <a:pt x="1" y="6"/>
                      <a:pt x="2" y="6"/>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4" name="Freeform 1748"/>
              <p:cNvSpPr>
                <a:spLocks noEditPoints="1"/>
              </p:cNvSpPr>
              <p:nvPr/>
            </p:nvSpPr>
            <p:spPr bwMode="auto">
              <a:xfrm>
                <a:off x="4936" y="598"/>
                <a:ext cx="261" cy="93"/>
              </a:xfrm>
              <a:custGeom>
                <a:avLst/>
                <a:gdLst>
                  <a:gd name="T0" fmla="*/ 150 w 388"/>
                  <a:gd name="T1" fmla="*/ 47 h 139"/>
                  <a:gd name="T2" fmla="*/ 172 w 388"/>
                  <a:gd name="T3" fmla="*/ 61 h 139"/>
                  <a:gd name="T4" fmla="*/ 215 w 388"/>
                  <a:gd name="T5" fmla="*/ 81 h 139"/>
                  <a:gd name="T6" fmla="*/ 244 w 388"/>
                  <a:gd name="T7" fmla="*/ 84 h 139"/>
                  <a:gd name="T8" fmla="*/ 262 w 388"/>
                  <a:gd name="T9" fmla="*/ 89 h 139"/>
                  <a:gd name="T10" fmla="*/ 269 w 388"/>
                  <a:gd name="T11" fmla="*/ 88 h 139"/>
                  <a:gd name="T12" fmla="*/ 269 w 388"/>
                  <a:gd name="T13" fmla="*/ 85 h 139"/>
                  <a:gd name="T14" fmla="*/ 275 w 388"/>
                  <a:gd name="T15" fmla="*/ 91 h 139"/>
                  <a:gd name="T16" fmla="*/ 299 w 388"/>
                  <a:gd name="T17" fmla="*/ 101 h 139"/>
                  <a:gd name="T18" fmla="*/ 320 w 388"/>
                  <a:gd name="T19" fmla="*/ 110 h 139"/>
                  <a:gd name="T20" fmla="*/ 335 w 388"/>
                  <a:gd name="T21" fmla="*/ 110 h 139"/>
                  <a:gd name="T22" fmla="*/ 347 w 388"/>
                  <a:gd name="T23" fmla="*/ 125 h 139"/>
                  <a:gd name="T24" fmla="*/ 354 w 388"/>
                  <a:gd name="T25" fmla="*/ 120 h 139"/>
                  <a:gd name="T26" fmla="*/ 357 w 388"/>
                  <a:gd name="T27" fmla="*/ 118 h 139"/>
                  <a:gd name="T28" fmla="*/ 379 w 388"/>
                  <a:gd name="T29" fmla="*/ 131 h 139"/>
                  <a:gd name="T30" fmla="*/ 368 w 388"/>
                  <a:gd name="T31" fmla="*/ 116 h 139"/>
                  <a:gd name="T32" fmla="*/ 339 w 388"/>
                  <a:gd name="T33" fmla="*/ 96 h 139"/>
                  <a:gd name="T34" fmla="*/ 328 w 388"/>
                  <a:gd name="T35" fmla="*/ 88 h 139"/>
                  <a:gd name="T36" fmla="*/ 280 w 388"/>
                  <a:gd name="T37" fmla="*/ 71 h 139"/>
                  <a:gd name="T38" fmla="*/ 149 w 388"/>
                  <a:gd name="T39" fmla="*/ 20 h 139"/>
                  <a:gd name="T40" fmla="*/ 138 w 388"/>
                  <a:gd name="T41" fmla="*/ 18 h 139"/>
                  <a:gd name="T42" fmla="*/ 136 w 388"/>
                  <a:gd name="T43" fmla="*/ 18 h 139"/>
                  <a:gd name="T44" fmla="*/ 122 w 388"/>
                  <a:gd name="T45" fmla="*/ 15 h 139"/>
                  <a:gd name="T46" fmla="*/ 121 w 388"/>
                  <a:gd name="T47" fmla="*/ 14 h 139"/>
                  <a:gd name="T48" fmla="*/ 99 w 388"/>
                  <a:gd name="T49" fmla="*/ 10 h 139"/>
                  <a:gd name="T50" fmla="*/ 74 w 388"/>
                  <a:gd name="T51" fmla="*/ 7 h 139"/>
                  <a:gd name="T52" fmla="*/ 39 w 388"/>
                  <a:gd name="T53" fmla="*/ 8 h 139"/>
                  <a:gd name="T54" fmla="*/ 7 w 388"/>
                  <a:gd name="T55" fmla="*/ 3 h 139"/>
                  <a:gd name="T56" fmla="*/ 18 w 388"/>
                  <a:gd name="T57" fmla="*/ 8 h 139"/>
                  <a:gd name="T58" fmla="*/ 60 w 388"/>
                  <a:gd name="T59" fmla="*/ 14 h 139"/>
                  <a:gd name="T60" fmla="*/ 77 w 388"/>
                  <a:gd name="T61" fmla="*/ 14 h 139"/>
                  <a:gd name="T62" fmla="*/ 94 w 388"/>
                  <a:gd name="T63" fmla="*/ 17 h 139"/>
                  <a:gd name="T64" fmla="*/ 118 w 388"/>
                  <a:gd name="T65" fmla="*/ 25 h 139"/>
                  <a:gd name="T66" fmla="*/ 121 w 388"/>
                  <a:gd name="T67" fmla="*/ 26 h 139"/>
                  <a:gd name="T68" fmla="*/ 136 w 388"/>
                  <a:gd name="T69" fmla="*/ 30 h 139"/>
                  <a:gd name="T70" fmla="*/ 136 w 388"/>
                  <a:gd name="T71" fmla="*/ 30 h 139"/>
                  <a:gd name="T72" fmla="*/ 144 w 388"/>
                  <a:gd name="T73" fmla="*/ 32 h 139"/>
                  <a:gd name="T74" fmla="*/ 145 w 388"/>
                  <a:gd name="T75" fmla="*/ 32 h 139"/>
                  <a:gd name="T76" fmla="*/ 162 w 388"/>
                  <a:gd name="T77" fmla="*/ 37 h 139"/>
                  <a:gd name="T78" fmla="*/ 322 w 388"/>
                  <a:gd name="T79" fmla="*/ 103 h 139"/>
                  <a:gd name="T80" fmla="*/ 322 w 388"/>
                  <a:gd name="T81" fmla="*/ 103 h 139"/>
                  <a:gd name="T82" fmla="*/ 294 w 388"/>
                  <a:gd name="T83" fmla="*/ 96 h 139"/>
                  <a:gd name="T84" fmla="*/ 308 w 388"/>
                  <a:gd name="T85" fmla="*/ 95 h 139"/>
                  <a:gd name="T86" fmla="*/ 223 w 388"/>
                  <a:gd name="T87" fmla="*/ 66 h 139"/>
                  <a:gd name="T88" fmla="*/ 217 w 388"/>
                  <a:gd name="T89" fmla="*/ 70 h 139"/>
                  <a:gd name="T90" fmla="*/ 212 w 388"/>
                  <a:gd name="T91" fmla="*/ 59 h 139"/>
                  <a:gd name="T92" fmla="*/ 206 w 388"/>
                  <a:gd name="T93" fmla="*/ 67 h 139"/>
                  <a:gd name="T94" fmla="*/ 191 w 388"/>
                  <a:gd name="T95" fmla="*/ 61 h 139"/>
                  <a:gd name="T96" fmla="*/ 191 w 388"/>
                  <a:gd name="T97" fmla="*/ 61 h 139"/>
                  <a:gd name="T98" fmla="*/ 185 w 388"/>
                  <a:gd name="T99" fmla="*/ 47 h 139"/>
                  <a:gd name="T100" fmla="*/ 180 w 388"/>
                  <a:gd name="T101" fmla="*/ 55 h 139"/>
                  <a:gd name="T102" fmla="*/ 174 w 388"/>
                  <a:gd name="T103" fmla="*/ 6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139">
                    <a:moveTo>
                      <a:pt x="151" y="44"/>
                    </a:moveTo>
                    <a:cubicBezTo>
                      <a:pt x="146" y="45"/>
                      <a:pt x="145" y="48"/>
                      <a:pt x="153" y="52"/>
                    </a:cubicBezTo>
                    <a:cubicBezTo>
                      <a:pt x="157" y="48"/>
                      <a:pt x="148" y="50"/>
                      <a:pt x="150" y="47"/>
                    </a:cubicBezTo>
                    <a:cubicBezTo>
                      <a:pt x="155" y="43"/>
                      <a:pt x="165" y="50"/>
                      <a:pt x="166" y="54"/>
                    </a:cubicBezTo>
                    <a:cubicBezTo>
                      <a:pt x="165" y="58"/>
                      <a:pt x="155" y="50"/>
                      <a:pt x="156" y="56"/>
                    </a:cubicBezTo>
                    <a:cubicBezTo>
                      <a:pt x="163" y="58"/>
                      <a:pt x="168" y="60"/>
                      <a:pt x="172" y="61"/>
                    </a:cubicBezTo>
                    <a:cubicBezTo>
                      <a:pt x="176" y="63"/>
                      <a:pt x="178" y="64"/>
                      <a:pt x="181" y="68"/>
                    </a:cubicBezTo>
                    <a:cubicBezTo>
                      <a:pt x="186" y="67"/>
                      <a:pt x="194" y="68"/>
                      <a:pt x="201" y="71"/>
                    </a:cubicBezTo>
                    <a:cubicBezTo>
                      <a:pt x="207" y="74"/>
                      <a:pt x="213" y="78"/>
                      <a:pt x="215" y="81"/>
                    </a:cubicBezTo>
                    <a:cubicBezTo>
                      <a:pt x="221" y="80"/>
                      <a:pt x="222" y="79"/>
                      <a:pt x="227" y="84"/>
                    </a:cubicBezTo>
                    <a:cubicBezTo>
                      <a:pt x="226" y="83"/>
                      <a:pt x="227" y="81"/>
                      <a:pt x="225" y="80"/>
                    </a:cubicBezTo>
                    <a:cubicBezTo>
                      <a:pt x="233" y="78"/>
                      <a:pt x="236" y="79"/>
                      <a:pt x="244" y="84"/>
                    </a:cubicBezTo>
                    <a:cubicBezTo>
                      <a:pt x="244" y="80"/>
                      <a:pt x="242" y="77"/>
                      <a:pt x="247" y="76"/>
                    </a:cubicBezTo>
                    <a:cubicBezTo>
                      <a:pt x="246" y="79"/>
                      <a:pt x="250" y="84"/>
                      <a:pt x="256" y="81"/>
                    </a:cubicBezTo>
                    <a:cubicBezTo>
                      <a:pt x="258" y="84"/>
                      <a:pt x="259" y="87"/>
                      <a:pt x="262" y="89"/>
                    </a:cubicBezTo>
                    <a:cubicBezTo>
                      <a:pt x="263" y="90"/>
                      <a:pt x="264" y="91"/>
                      <a:pt x="266" y="92"/>
                    </a:cubicBezTo>
                    <a:cubicBezTo>
                      <a:pt x="268" y="93"/>
                      <a:pt x="269" y="93"/>
                      <a:pt x="272" y="94"/>
                    </a:cubicBezTo>
                    <a:cubicBezTo>
                      <a:pt x="272" y="92"/>
                      <a:pt x="271" y="90"/>
                      <a:pt x="269" y="88"/>
                    </a:cubicBezTo>
                    <a:cubicBezTo>
                      <a:pt x="266" y="87"/>
                      <a:pt x="263" y="86"/>
                      <a:pt x="261" y="86"/>
                    </a:cubicBezTo>
                    <a:cubicBezTo>
                      <a:pt x="262" y="84"/>
                      <a:pt x="264" y="85"/>
                      <a:pt x="265" y="82"/>
                    </a:cubicBezTo>
                    <a:cubicBezTo>
                      <a:pt x="266" y="83"/>
                      <a:pt x="268" y="85"/>
                      <a:pt x="269" y="85"/>
                    </a:cubicBezTo>
                    <a:cubicBezTo>
                      <a:pt x="271" y="86"/>
                      <a:pt x="272" y="87"/>
                      <a:pt x="273" y="88"/>
                    </a:cubicBezTo>
                    <a:cubicBezTo>
                      <a:pt x="275" y="89"/>
                      <a:pt x="278" y="90"/>
                      <a:pt x="283" y="92"/>
                    </a:cubicBezTo>
                    <a:cubicBezTo>
                      <a:pt x="283" y="97"/>
                      <a:pt x="278" y="92"/>
                      <a:pt x="275" y="91"/>
                    </a:cubicBezTo>
                    <a:cubicBezTo>
                      <a:pt x="272" y="94"/>
                      <a:pt x="282" y="95"/>
                      <a:pt x="278" y="99"/>
                    </a:cubicBezTo>
                    <a:cubicBezTo>
                      <a:pt x="283" y="98"/>
                      <a:pt x="285" y="92"/>
                      <a:pt x="291" y="95"/>
                    </a:cubicBezTo>
                    <a:cubicBezTo>
                      <a:pt x="289" y="102"/>
                      <a:pt x="290" y="96"/>
                      <a:pt x="299" y="101"/>
                    </a:cubicBezTo>
                    <a:cubicBezTo>
                      <a:pt x="297" y="101"/>
                      <a:pt x="295" y="101"/>
                      <a:pt x="293" y="101"/>
                    </a:cubicBezTo>
                    <a:cubicBezTo>
                      <a:pt x="296" y="102"/>
                      <a:pt x="301" y="103"/>
                      <a:pt x="305" y="105"/>
                    </a:cubicBezTo>
                    <a:cubicBezTo>
                      <a:pt x="310" y="107"/>
                      <a:pt x="315" y="108"/>
                      <a:pt x="320" y="110"/>
                    </a:cubicBezTo>
                    <a:cubicBezTo>
                      <a:pt x="321" y="118"/>
                      <a:pt x="326" y="112"/>
                      <a:pt x="319" y="108"/>
                    </a:cubicBezTo>
                    <a:cubicBezTo>
                      <a:pt x="320" y="108"/>
                      <a:pt x="321" y="108"/>
                      <a:pt x="322" y="107"/>
                    </a:cubicBezTo>
                    <a:cubicBezTo>
                      <a:pt x="328" y="108"/>
                      <a:pt x="330" y="112"/>
                      <a:pt x="335" y="110"/>
                    </a:cubicBezTo>
                    <a:cubicBezTo>
                      <a:pt x="338" y="113"/>
                      <a:pt x="332" y="116"/>
                      <a:pt x="328" y="112"/>
                    </a:cubicBezTo>
                    <a:cubicBezTo>
                      <a:pt x="329" y="118"/>
                      <a:pt x="341" y="115"/>
                      <a:pt x="336" y="121"/>
                    </a:cubicBezTo>
                    <a:cubicBezTo>
                      <a:pt x="339" y="122"/>
                      <a:pt x="346" y="120"/>
                      <a:pt x="347" y="125"/>
                    </a:cubicBezTo>
                    <a:cubicBezTo>
                      <a:pt x="352" y="126"/>
                      <a:pt x="347" y="121"/>
                      <a:pt x="350" y="120"/>
                    </a:cubicBezTo>
                    <a:cubicBezTo>
                      <a:pt x="355" y="123"/>
                      <a:pt x="350" y="127"/>
                      <a:pt x="356" y="130"/>
                    </a:cubicBezTo>
                    <a:cubicBezTo>
                      <a:pt x="356" y="126"/>
                      <a:pt x="353" y="123"/>
                      <a:pt x="354" y="120"/>
                    </a:cubicBezTo>
                    <a:cubicBezTo>
                      <a:pt x="359" y="122"/>
                      <a:pt x="357" y="126"/>
                      <a:pt x="362" y="129"/>
                    </a:cubicBezTo>
                    <a:cubicBezTo>
                      <a:pt x="363" y="127"/>
                      <a:pt x="367" y="130"/>
                      <a:pt x="368" y="126"/>
                    </a:cubicBezTo>
                    <a:cubicBezTo>
                      <a:pt x="360" y="127"/>
                      <a:pt x="361" y="123"/>
                      <a:pt x="357" y="118"/>
                    </a:cubicBezTo>
                    <a:cubicBezTo>
                      <a:pt x="361" y="117"/>
                      <a:pt x="377" y="127"/>
                      <a:pt x="377" y="133"/>
                    </a:cubicBezTo>
                    <a:cubicBezTo>
                      <a:pt x="380" y="133"/>
                      <a:pt x="386" y="139"/>
                      <a:pt x="388" y="135"/>
                    </a:cubicBezTo>
                    <a:cubicBezTo>
                      <a:pt x="384" y="131"/>
                      <a:pt x="382" y="134"/>
                      <a:pt x="379" y="131"/>
                    </a:cubicBezTo>
                    <a:cubicBezTo>
                      <a:pt x="379" y="128"/>
                      <a:pt x="381" y="129"/>
                      <a:pt x="383" y="130"/>
                    </a:cubicBezTo>
                    <a:cubicBezTo>
                      <a:pt x="380" y="125"/>
                      <a:pt x="370" y="125"/>
                      <a:pt x="366" y="119"/>
                    </a:cubicBezTo>
                    <a:cubicBezTo>
                      <a:pt x="364" y="117"/>
                      <a:pt x="368" y="118"/>
                      <a:pt x="368" y="116"/>
                    </a:cubicBezTo>
                    <a:cubicBezTo>
                      <a:pt x="367" y="110"/>
                      <a:pt x="356" y="112"/>
                      <a:pt x="358" y="107"/>
                    </a:cubicBezTo>
                    <a:cubicBezTo>
                      <a:pt x="354" y="107"/>
                      <a:pt x="350" y="105"/>
                      <a:pt x="346" y="101"/>
                    </a:cubicBezTo>
                    <a:cubicBezTo>
                      <a:pt x="343" y="99"/>
                      <a:pt x="341" y="98"/>
                      <a:pt x="339" y="96"/>
                    </a:cubicBezTo>
                    <a:cubicBezTo>
                      <a:pt x="338" y="94"/>
                      <a:pt x="336" y="92"/>
                      <a:pt x="334" y="91"/>
                    </a:cubicBezTo>
                    <a:cubicBezTo>
                      <a:pt x="326" y="93"/>
                      <a:pt x="318" y="85"/>
                      <a:pt x="309" y="82"/>
                    </a:cubicBezTo>
                    <a:cubicBezTo>
                      <a:pt x="314" y="78"/>
                      <a:pt x="318" y="84"/>
                      <a:pt x="328" y="88"/>
                    </a:cubicBezTo>
                    <a:cubicBezTo>
                      <a:pt x="328" y="82"/>
                      <a:pt x="317" y="83"/>
                      <a:pt x="311" y="77"/>
                    </a:cubicBezTo>
                    <a:cubicBezTo>
                      <a:pt x="310" y="83"/>
                      <a:pt x="300" y="71"/>
                      <a:pt x="300" y="79"/>
                    </a:cubicBezTo>
                    <a:cubicBezTo>
                      <a:pt x="293" y="73"/>
                      <a:pt x="290" y="73"/>
                      <a:pt x="280" y="71"/>
                    </a:cubicBezTo>
                    <a:cubicBezTo>
                      <a:pt x="279" y="65"/>
                      <a:pt x="272" y="62"/>
                      <a:pt x="265" y="59"/>
                    </a:cubicBezTo>
                    <a:cubicBezTo>
                      <a:pt x="259" y="56"/>
                      <a:pt x="251" y="53"/>
                      <a:pt x="249" y="50"/>
                    </a:cubicBezTo>
                    <a:cubicBezTo>
                      <a:pt x="219" y="40"/>
                      <a:pt x="185" y="29"/>
                      <a:pt x="149" y="20"/>
                    </a:cubicBezTo>
                    <a:cubicBezTo>
                      <a:pt x="148" y="20"/>
                      <a:pt x="148" y="20"/>
                      <a:pt x="148" y="20"/>
                    </a:cubicBezTo>
                    <a:cubicBezTo>
                      <a:pt x="147" y="20"/>
                      <a:pt x="147" y="20"/>
                      <a:pt x="147" y="20"/>
                    </a:cubicBezTo>
                    <a:cubicBezTo>
                      <a:pt x="138" y="18"/>
                      <a:pt x="138" y="18"/>
                      <a:pt x="138" y="18"/>
                    </a:cubicBezTo>
                    <a:cubicBezTo>
                      <a:pt x="138" y="18"/>
                      <a:pt x="138" y="18"/>
                      <a:pt x="138" y="18"/>
                    </a:cubicBezTo>
                    <a:cubicBezTo>
                      <a:pt x="138" y="18"/>
                      <a:pt x="138" y="18"/>
                      <a:pt x="138" y="18"/>
                    </a:cubicBezTo>
                    <a:cubicBezTo>
                      <a:pt x="136" y="18"/>
                      <a:pt x="136" y="18"/>
                      <a:pt x="136" y="18"/>
                    </a:cubicBezTo>
                    <a:cubicBezTo>
                      <a:pt x="133" y="17"/>
                      <a:pt x="133" y="17"/>
                      <a:pt x="133" y="17"/>
                    </a:cubicBezTo>
                    <a:cubicBezTo>
                      <a:pt x="130" y="16"/>
                      <a:pt x="128" y="16"/>
                      <a:pt x="126" y="15"/>
                    </a:cubicBezTo>
                    <a:cubicBezTo>
                      <a:pt x="122" y="15"/>
                      <a:pt x="122" y="15"/>
                      <a:pt x="122" y="15"/>
                    </a:cubicBezTo>
                    <a:cubicBezTo>
                      <a:pt x="122" y="14"/>
                      <a:pt x="122" y="14"/>
                      <a:pt x="122" y="14"/>
                    </a:cubicBezTo>
                    <a:cubicBezTo>
                      <a:pt x="121" y="14"/>
                      <a:pt x="121" y="14"/>
                      <a:pt x="121" y="14"/>
                    </a:cubicBezTo>
                    <a:cubicBezTo>
                      <a:pt x="121" y="14"/>
                      <a:pt x="121" y="14"/>
                      <a:pt x="121" y="14"/>
                    </a:cubicBezTo>
                    <a:cubicBezTo>
                      <a:pt x="120" y="14"/>
                      <a:pt x="120" y="14"/>
                      <a:pt x="120" y="14"/>
                    </a:cubicBezTo>
                    <a:cubicBezTo>
                      <a:pt x="116" y="13"/>
                      <a:pt x="116" y="13"/>
                      <a:pt x="116" y="13"/>
                    </a:cubicBezTo>
                    <a:cubicBezTo>
                      <a:pt x="110" y="12"/>
                      <a:pt x="105" y="11"/>
                      <a:pt x="99" y="10"/>
                    </a:cubicBezTo>
                    <a:cubicBezTo>
                      <a:pt x="93" y="10"/>
                      <a:pt x="87" y="9"/>
                      <a:pt x="81" y="8"/>
                    </a:cubicBezTo>
                    <a:cubicBezTo>
                      <a:pt x="77" y="7"/>
                      <a:pt x="77" y="7"/>
                      <a:pt x="77" y="7"/>
                    </a:cubicBezTo>
                    <a:cubicBezTo>
                      <a:pt x="74" y="7"/>
                      <a:pt x="74" y="7"/>
                      <a:pt x="74" y="7"/>
                    </a:cubicBezTo>
                    <a:cubicBezTo>
                      <a:pt x="71" y="7"/>
                      <a:pt x="69" y="6"/>
                      <a:pt x="67" y="6"/>
                    </a:cubicBezTo>
                    <a:cubicBezTo>
                      <a:pt x="57" y="5"/>
                      <a:pt x="48" y="4"/>
                      <a:pt x="39" y="4"/>
                    </a:cubicBezTo>
                    <a:cubicBezTo>
                      <a:pt x="39" y="5"/>
                      <a:pt x="39" y="6"/>
                      <a:pt x="39" y="8"/>
                    </a:cubicBezTo>
                    <a:cubicBezTo>
                      <a:pt x="38" y="5"/>
                      <a:pt x="27" y="0"/>
                      <a:pt x="30" y="6"/>
                    </a:cubicBezTo>
                    <a:cubicBezTo>
                      <a:pt x="27" y="3"/>
                      <a:pt x="21" y="3"/>
                      <a:pt x="16" y="3"/>
                    </a:cubicBezTo>
                    <a:cubicBezTo>
                      <a:pt x="13" y="3"/>
                      <a:pt x="10" y="3"/>
                      <a:pt x="7" y="3"/>
                    </a:cubicBezTo>
                    <a:cubicBezTo>
                      <a:pt x="5" y="3"/>
                      <a:pt x="2" y="3"/>
                      <a:pt x="0" y="3"/>
                    </a:cubicBezTo>
                    <a:cubicBezTo>
                      <a:pt x="3" y="4"/>
                      <a:pt x="5" y="5"/>
                      <a:pt x="8" y="6"/>
                    </a:cubicBezTo>
                    <a:cubicBezTo>
                      <a:pt x="11" y="7"/>
                      <a:pt x="15" y="8"/>
                      <a:pt x="18" y="8"/>
                    </a:cubicBezTo>
                    <a:cubicBezTo>
                      <a:pt x="24" y="10"/>
                      <a:pt x="31" y="11"/>
                      <a:pt x="39" y="12"/>
                    </a:cubicBezTo>
                    <a:cubicBezTo>
                      <a:pt x="42" y="12"/>
                      <a:pt x="46" y="13"/>
                      <a:pt x="49" y="13"/>
                    </a:cubicBezTo>
                    <a:cubicBezTo>
                      <a:pt x="53" y="13"/>
                      <a:pt x="56" y="14"/>
                      <a:pt x="60" y="14"/>
                    </a:cubicBezTo>
                    <a:cubicBezTo>
                      <a:pt x="63" y="14"/>
                      <a:pt x="66" y="14"/>
                      <a:pt x="70" y="14"/>
                    </a:cubicBezTo>
                    <a:cubicBezTo>
                      <a:pt x="71" y="14"/>
                      <a:pt x="73" y="14"/>
                      <a:pt x="74" y="14"/>
                    </a:cubicBezTo>
                    <a:cubicBezTo>
                      <a:pt x="75" y="14"/>
                      <a:pt x="76" y="14"/>
                      <a:pt x="77" y="14"/>
                    </a:cubicBezTo>
                    <a:cubicBezTo>
                      <a:pt x="77" y="14"/>
                      <a:pt x="78" y="14"/>
                      <a:pt x="79" y="14"/>
                    </a:cubicBezTo>
                    <a:cubicBezTo>
                      <a:pt x="76" y="16"/>
                      <a:pt x="81" y="18"/>
                      <a:pt x="86" y="19"/>
                    </a:cubicBezTo>
                    <a:cubicBezTo>
                      <a:pt x="91" y="20"/>
                      <a:pt x="96" y="20"/>
                      <a:pt x="94" y="17"/>
                    </a:cubicBezTo>
                    <a:cubicBezTo>
                      <a:pt x="99" y="19"/>
                      <a:pt x="104" y="21"/>
                      <a:pt x="109" y="23"/>
                    </a:cubicBezTo>
                    <a:cubicBezTo>
                      <a:pt x="111" y="24"/>
                      <a:pt x="114" y="24"/>
                      <a:pt x="116" y="25"/>
                    </a:cubicBezTo>
                    <a:cubicBezTo>
                      <a:pt x="118" y="25"/>
                      <a:pt x="118" y="25"/>
                      <a:pt x="118" y="25"/>
                    </a:cubicBezTo>
                    <a:cubicBezTo>
                      <a:pt x="119" y="26"/>
                      <a:pt x="119" y="26"/>
                      <a:pt x="119" y="26"/>
                    </a:cubicBezTo>
                    <a:cubicBezTo>
                      <a:pt x="119" y="26"/>
                      <a:pt x="119" y="26"/>
                      <a:pt x="119" y="26"/>
                    </a:cubicBezTo>
                    <a:cubicBezTo>
                      <a:pt x="121" y="26"/>
                      <a:pt x="121" y="26"/>
                      <a:pt x="121" y="26"/>
                    </a:cubicBezTo>
                    <a:cubicBezTo>
                      <a:pt x="125" y="28"/>
                      <a:pt x="129" y="29"/>
                      <a:pt x="133" y="32"/>
                    </a:cubicBezTo>
                    <a:cubicBezTo>
                      <a:pt x="133" y="30"/>
                      <a:pt x="133" y="28"/>
                      <a:pt x="135" y="28"/>
                    </a:cubicBezTo>
                    <a:cubicBezTo>
                      <a:pt x="135" y="29"/>
                      <a:pt x="135" y="29"/>
                      <a:pt x="136" y="30"/>
                    </a:cubicBezTo>
                    <a:cubicBezTo>
                      <a:pt x="136" y="30"/>
                      <a:pt x="136" y="30"/>
                      <a:pt x="136" y="30"/>
                    </a:cubicBezTo>
                    <a:cubicBezTo>
                      <a:pt x="136" y="30"/>
                      <a:pt x="136" y="30"/>
                      <a:pt x="136" y="30"/>
                    </a:cubicBezTo>
                    <a:cubicBezTo>
                      <a:pt x="136" y="30"/>
                      <a:pt x="136" y="30"/>
                      <a:pt x="136" y="30"/>
                    </a:cubicBezTo>
                    <a:cubicBezTo>
                      <a:pt x="136" y="30"/>
                      <a:pt x="136" y="30"/>
                      <a:pt x="136" y="30"/>
                    </a:cubicBezTo>
                    <a:cubicBezTo>
                      <a:pt x="128" y="29"/>
                      <a:pt x="146" y="32"/>
                      <a:pt x="144" y="32"/>
                    </a:cubicBezTo>
                    <a:cubicBezTo>
                      <a:pt x="144" y="32"/>
                      <a:pt x="144" y="32"/>
                      <a:pt x="144" y="32"/>
                    </a:cubicBezTo>
                    <a:cubicBezTo>
                      <a:pt x="144" y="32"/>
                      <a:pt x="144" y="32"/>
                      <a:pt x="144" y="32"/>
                    </a:cubicBezTo>
                    <a:cubicBezTo>
                      <a:pt x="144" y="32"/>
                      <a:pt x="144" y="32"/>
                      <a:pt x="144" y="32"/>
                    </a:cubicBezTo>
                    <a:cubicBezTo>
                      <a:pt x="145" y="32"/>
                      <a:pt x="145" y="32"/>
                      <a:pt x="145" y="32"/>
                    </a:cubicBezTo>
                    <a:cubicBezTo>
                      <a:pt x="145" y="33"/>
                      <a:pt x="145" y="33"/>
                      <a:pt x="146" y="33"/>
                    </a:cubicBezTo>
                    <a:cubicBezTo>
                      <a:pt x="147" y="34"/>
                      <a:pt x="149" y="35"/>
                      <a:pt x="151" y="36"/>
                    </a:cubicBezTo>
                    <a:cubicBezTo>
                      <a:pt x="154" y="37"/>
                      <a:pt x="159" y="37"/>
                      <a:pt x="162" y="37"/>
                    </a:cubicBezTo>
                    <a:cubicBezTo>
                      <a:pt x="167" y="37"/>
                      <a:pt x="165" y="40"/>
                      <a:pt x="168" y="41"/>
                    </a:cubicBezTo>
                    <a:cubicBezTo>
                      <a:pt x="164" y="41"/>
                      <a:pt x="156" y="42"/>
                      <a:pt x="151" y="44"/>
                    </a:cubicBezTo>
                    <a:close/>
                    <a:moveTo>
                      <a:pt x="322" y="103"/>
                    </a:moveTo>
                    <a:cubicBezTo>
                      <a:pt x="325" y="103"/>
                      <a:pt x="325" y="100"/>
                      <a:pt x="329" y="103"/>
                    </a:cubicBezTo>
                    <a:cubicBezTo>
                      <a:pt x="329" y="105"/>
                      <a:pt x="328" y="106"/>
                      <a:pt x="327" y="107"/>
                    </a:cubicBezTo>
                    <a:cubicBezTo>
                      <a:pt x="325" y="105"/>
                      <a:pt x="322" y="104"/>
                      <a:pt x="322" y="103"/>
                    </a:cubicBezTo>
                    <a:close/>
                    <a:moveTo>
                      <a:pt x="302" y="95"/>
                    </a:moveTo>
                    <a:cubicBezTo>
                      <a:pt x="301" y="96"/>
                      <a:pt x="307" y="101"/>
                      <a:pt x="302" y="99"/>
                    </a:cubicBezTo>
                    <a:cubicBezTo>
                      <a:pt x="302" y="95"/>
                      <a:pt x="296" y="98"/>
                      <a:pt x="294" y="96"/>
                    </a:cubicBezTo>
                    <a:cubicBezTo>
                      <a:pt x="295" y="94"/>
                      <a:pt x="296" y="92"/>
                      <a:pt x="297" y="91"/>
                    </a:cubicBezTo>
                    <a:cubicBezTo>
                      <a:pt x="299" y="91"/>
                      <a:pt x="301" y="91"/>
                      <a:pt x="303" y="92"/>
                    </a:cubicBezTo>
                    <a:cubicBezTo>
                      <a:pt x="305" y="93"/>
                      <a:pt x="306" y="94"/>
                      <a:pt x="308" y="95"/>
                    </a:cubicBezTo>
                    <a:cubicBezTo>
                      <a:pt x="310" y="98"/>
                      <a:pt x="312" y="102"/>
                      <a:pt x="313" y="105"/>
                    </a:cubicBezTo>
                    <a:cubicBezTo>
                      <a:pt x="305" y="103"/>
                      <a:pt x="307" y="94"/>
                      <a:pt x="302" y="95"/>
                    </a:cubicBezTo>
                    <a:close/>
                    <a:moveTo>
                      <a:pt x="223" y="66"/>
                    </a:moveTo>
                    <a:cubicBezTo>
                      <a:pt x="227" y="62"/>
                      <a:pt x="240" y="67"/>
                      <a:pt x="242" y="72"/>
                    </a:cubicBezTo>
                    <a:cubicBezTo>
                      <a:pt x="238" y="72"/>
                      <a:pt x="230" y="68"/>
                      <a:pt x="223" y="66"/>
                    </a:cubicBezTo>
                    <a:close/>
                    <a:moveTo>
                      <a:pt x="217" y="70"/>
                    </a:moveTo>
                    <a:cubicBezTo>
                      <a:pt x="223" y="71"/>
                      <a:pt x="229" y="73"/>
                      <a:pt x="230" y="77"/>
                    </a:cubicBezTo>
                    <a:cubicBezTo>
                      <a:pt x="224" y="76"/>
                      <a:pt x="218" y="75"/>
                      <a:pt x="217" y="70"/>
                    </a:cubicBezTo>
                    <a:close/>
                    <a:moveTo>
                      <a:pt x="212" y="59"/>
                    </a:moveTo>
                    <a:cubicBezTo>
                      <a:pt x="216" y="61"/>
                      <a:pt x="219" y="63"/>
                      <a:pt x="220" y="65"/>
                    </a:cubicBezTo>
                    <a:cubicBezTo>
                      <a:pt x="217" y="66"/>
                      <a:pt x="209" y="64"/>
                      <a:pt x="212" y="59"/>
                    </a:cubicBezTo>
                    <a:close/>
                    <a:moveTo>
                      <a:pt x="206" y="67"/>
                    </a:moveTo>
                    <a:cubicBezTo>
                      <a:pt x="210" y="68"/>
                      <a:pt x="212" y="70"/>
                      <a:pt x="211" y="73"/>
                    </a:cubicBezTo>
                    <a:cubicBezTo>
                      <a:pt x="207" y="72"/>
                      <a:pt x="204" y="70"/>
                      <a:pt x="206" y="67"/>
                    </a:cubicBezTo>
                    <a:close/>
                    <a:moveTo>
                      <a:pt x="191" y="61"/>
                    </a:moveTo>
                    <a:cubicBezTo>
                      <a:pt x="190" y="59"/>
                      <a:pt x="195" y="56"/>
                      <a:pt x="200" y="56"/>
                    </a:cubicBezTo>
                    <a:cubicBezTo>
                      <a:pt x="204" y="55"/>
                      <a:pt x="210" y="57"/>
                      <a:pt x="210" y="61"/>
                    </a:cubicBezTo>
                    <a:cubicBezTo>
                      <a:pt x="203" y="59"/>
                      <a:pt x="197" y="59"/>
                      <a:pt x="191" y="61"/>
                    </a:cubicBezTo>
                    <a:close/>
                    <a:moveTo>
                      <a:pt x="185" y="47"/>
                    </a:moveTo>
                    <a:cubicBezTo>
                      <a:pt x="191" y="49"/>
                      <a:pt x="200" y="51"/>
                      <a:pt x="197" y="52"/>
                    </a:cubicBezTo>
                    <a:cubicBezTo>
                      <a:pt x="193" y="53"/>
                      <a:pt x="185" y="53"/>
                      <a:pt x="185" y="47"/>
                    </a:cubicBezTo>
                    <a:close/>
                    <a:moveTo>
                      <a:pt x="174" y="60"/>
                    </a:moveTo>
                    <a:cubicBezTo>
                      <a:pt x="171" y="58"/>
                      <a:pt x="169" y="56"/>
                      <a:pt x="168" y="53"/>
                    </a:cubicBezTo>
                    <a:cubicBezTo>
                      <a:pt x="174" y="54"/>
                      <a:pt x="177" y="54"/>
                      <a:pt x="180" y="55"/>
                    </a:cubicBezTo>
                    <a:cubicBezTo>
                      <a:pt x="183" y="55"/>
                      <a:pt x="185" y="56"/>
                      <a:pt x="189" y="56"/>
                    </a:cubicBezTo>
                    <a:cubicBezTo>
                      <a:pt x="184" y="57"/>
                      <a:pt x="189" y="61"/>
                      <a:pt x="187" y="64"/>
                    </a:cubicBezTo>
                    <a:cubicBezTo>
                      <a:pt x="182" y="63"/>
                      <a:pt x="178" y="62"/>
                      <a:pt x="17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5" name="Freeform 1749"/>
              <p:cNvSpPr/>
              <p:nvPr/>
            </p:nvSpPr>
            <p:spPr bwMode="auto">
              <a:xfrm>
                <a:off x="5046" y="1148"/>
                <a:ext cx="5" cy="2"/>
              </a:xfrm>
              <a:custGeom>
                <a:avLst/>
                <a:gdLst>
                  <a:gd name="T0" fmla="*/ 0 w 7"/>
                  <a:gd name="T1" fmla="*/ 3 h 3"/>
                  <a:gd name="T2" fmla="*/ 3 w 7"/>
                  <a:gd name="T3" fmla="*/ 0 h 3"/>
                  <a:gd name="T4" fmla="*/ 0 w 7"/>
                  <a:gd name="T5" fmla="*/ 3 h 3"/>
                </a:gdLst>
                <a:ahLst/>
                <a:cxnLst>
                  <a:cxn ang="0">
                    <a:pos x="T0" y="T1"/>
                  </a:cxn>
                  <a:cxn ang="0">
                    <a:pos x="T2" y="T3"/>
                  </a:cxn>
                  <a:cxn ang="0">
                    <a:pos x="T4" y="T5"/>
                  </a:cxn>
                </a:cxnLst>
                <a:rect l="0" t="0" r="r" b="b"/>
                <a:pathLst>
                  <a:path w="7" h="3">
                    <a:moveTo>
                      <a:pt x="0" y="3"/>
                    </a:moveTo>
                    <a:cubicBezTo>
                      <a:pt x="1" y="3"/>
                      <a:pt x="7" y="3"/>
                      <a:pt x="3" y="0"/>
                    </a:cubicBezTo>
                    <a:cubicBezTo>
                      <a:pt x="3" y="2"/>
                      <a:pt x="2"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6" name="Freeform 1750"/>
              <p:cNvSpPr/>
              <p:nvPr/>
            </p:nvSpPr>
            <p:spPr bwMode="auto">
              <a:xfrm>
                <a:off x="5258" y="1300"/>
                <a:ext cx="9" cy="12"/>
              </a:xfrm>
              <a:custGeom>
                <a:avLst/>
                <a:gdLst>
                  <a:gd name="T0" fmla="*/ 0 w 13"/>
                  <a:gd name="T1" fmla="*/ 18 h 18"/>
                  <a:gd name="T2" fmla="*/ 6 w 13"/>
                  <a:gd name="T3" fmla="*/ 11 h 18"/>
                  <a:gd name="T4" fmla="*/ 13 w 13"/>
                  <a:gd name="T5" fmla="*/ 3 h 18"/>
                  <a:gd name="T6" fmla="*/ 7 w 13"/>
                  <a:gd name="T7" fmla="*/ 7 h 18"/>
                  <a:gd name="T8" fmla="*/ 0 w 13"/>
                  <a:gd name="T9" fmla="*/ 18 h 18"/>
                </a:gdLst>
                <a:ahLst/>
                <a:cxnLst>
                  <a:cxn ang="0">
                    <a:pos x="T0" y="T1"/>
                  </a:cxn>
                  <a:cxn ang="0">
                    <a:pos x="T2" y="T3"/>
                  </a:cxn>
                  <a:cxn ang="0">
                    <a:pos x="T4" y="T5"/>
                  </a:cxn>
                  <a:cxn ang="0">
                    <a:pos x="T6" y="T7"/>
                  </a:cxn>
                  <a:cxn ang="0">
                    <a:pos x="T8" y="T9"/>
                  </a:cxn>
                </a:cxnLst>
                <a:rect l="0" t="0" r="r" b="b"/>
                <a:pathLst>
                  <a:path w="13" h="18">
                    <a:moveTo>
                      <a:pt x="0" y="18"/>
                    </a:moveTo>
                    <a:cubicBezTo>
                      <a:pt x="1" y="18"/>
                      <a:pt x="3" y="15"/>
                      <a:pt x="6" y="11"/>
                    </a:cubicBezTo>
                    <a:cubicBezTo>
                      <a:pt x="8" y="7"/>
                      <a:pt x="11" y="3"/>
                      <a:pt x="13" y="3"/>
                    </a:cubicBezTo>
                    <a:cubicBezTo>
                      <a:pt x="13" y="0"/>
                      <a:pt x="10" y="3"/>
                      <a:pt x="7" y="7"/>
                    </a:cubicBezTo>
                    <a:cubicBezTo>
                      <a:pt x="3" y="11"/>
                      <a:pt x="0" y="17"/>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7" name="Freeform 1751"/>
              <p:cNvSpPr/>
              <p:nvPr/>
            </p:nvSpPr>
            <p:spPr bwMode="auto">
              <a:xfrm>
                <a:off x="5101" y="1144"/>
                <a:ext cx="3" cy="5"/>
              </a:xfrm>
              <a:custGeom>
                <a:avLst/>
                <a:gdLst>
                  <a:gd name="T0" fmla="*/ 0 w 5"/>
                  <a:gd name="T1" fmla="*/ 7 h 7"/>
                  <a:gd name="T2" fmla="*/ 5 w 5"/>
                  <a:gd name="T3" fmla="*/ 5 h 7"/>
                  <a:gd name="T4" fmla="*/ 0 w 5"/>
                  <a:gd name="T5" fmla="*/ 0 h 7"/>
                  <a:gd name="T6" fmla="*/ 0 w 5"/>
                  <a:gd name="T7" fmla="*/ 7 h 7"/>
                </a:gdLst>
                <a:ahLst/>
                <a:cxnLst>
                  <a:cxn ang="0">
                    <a:pos x="T0" y="T1"/>
                  </a:cxn>
                  <a:cxn ang="0">
                    <a:pos x="T2" y="T3"/>
                  </a:cxn>
                  <a:cxn ang="0">
                    <a:pos x="T4" y="T5"/>
                  </a:cxn>
                  <a:cxn ang="0">
                    <a:pos x="T6" y="T7"/>
                  </a:cxn>
                </a:cxnLst>
                <a:rect l="0" t="0" r="r" b="b"/>
                <a:pathLst>
                  <a:path w="5" h="7">
                    <a:moveTo>
                      <a:pt x="0" y="7"/>
                    </a:moveTo>
                    <a:cubicBezTo>
                      <a:pt x="2" y="7"/>
                      <a:pt x="4" y="7"/>
                      <a:pt x="5" y="5"/>
                    </a:cubicBezTo>
                    <a:cubicBezTo>
                      <a:pt x="2" y="3"/>
                      <a:pt x="3" y="2"/>
                      <a:pt x="0" y="0"/>
                    </a:cubicBezTo>
                    <a:cubicBezTo>
                      <a:pt x="2" y="3"/>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8" name="Freeform 1752"/>
              <p:cNvSpPr/>
              <p:nvPr/>
            </p:nvSpPr>
            <p:spPr bwMode="auto">
              <a:xfrm>
                <a:off x="5157" y="1147"/>
                <a:ext cx="5" cy="7"/>
              </a:xfrm>
              <a:custGeom>
                <a:avLst/>
                <a:gdLst>
                  <a:gd name="T0" fmla="*/ 2 w 7"/>
                  <a:gd name="T1" fmla="*/ 3 h 10"/>
                  <a:gd name="T2" fmla="*/ 3 w 7"/>
                  <a:gd name="T3" fmla="*/ 9 h 10"/>
                  <a:gd name="T4" fmla="*/ 3 w 7"/>
                  <a:gd name="T5" fmla="*/ 4 h 10"/>
                  <a:gd name="T6" fmla="*/ 7 w 7"/>
                  <a:gd name="T7" fmla="*/ 4 h 10"/>
                  <a:gd name="T8" fmla="*/ 2 w 7"/>
                  <a:gd name="T9" fmla="*/ 3 h 10"/>
                </a:gdLst>
                <a:ahLst/>
                <a:cxnLst>
                  <a:cxn ang="0">
                    <a:pos x="T0" y="T1"/>
                  </a:cxn>
                  <a:cxn ang="0">
                    <a:pos x="T2" y="T3"/>
                  </a:cxn>
                  <a:cxn ang="0">
                    <a:pos x="T4" y="T5"/>
                  </a:cxn>
                  <a:cxn ang="0">
                    <a:pos x="T6" y="T7"/>
                  </a:cxn>
                  <a:cxn ang="0">
                    <a:pos x="T8" y="T9"/>
                  </a:cxn>
                </a:cxnLst>
                <a:rect l="0" t="0" r="r" b="b"/>
                <a:pathLst>
                  <a:path w="7" h="10">
                    <a:moveTo>
                      <a:pt x="2" y="3"/>
                    </a:moveTo>
                    <a:cubicBezTo>
                      <a:pt x="0" y="5"/>
                      <a:pt x="5" y="7"/>
                      <a:pt x="3" y="9"/>
                    </a:cubicBezTo>
                    <a:cubicBezTo>
                      <a:pt x="6" y="10"/>
                      <a:pt x="7" y="5"/>
                      <a:pt x="3" y="4"/>
                    </a:cubicBezTo>
                    <a:cubicBezTo>
                      <a:pt x="4" y="4"/>
                      <a:pt x="5" y="3"/>
                      <a:pt x="7" y="4"/>
                    </a:cubicBezTo>
                    <a:cubicBezTo>
                      <a:pt x="7" y="0"/>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9" name="Freeform 1753"/>
              <p:cNvSpPr/>
              <p:nvPr/>
            </p:nvSpPr>
            <p:spPr bwMode="auto">
              <a:xfrm>
                <a:off x="5228" y="1089"/>
                <a:ext cx="5" cy="8"/>
              </a:xfrm>
              <a:custGeom>
                <a:avLst/>
                <a:gdLst>
                  <a:gd name="T0" fmla="*/ 0 w 7"/>
                  <a:gd name="T1" fmla="*/ 11 h 12"/>
                  <a:gd name="T2" fmla="*/ 7 w 7"/>
                  <a:gd name="T3" fmla="*/ 8 h 12"/>
                  <a:gd name="T4" fmla="*/ 7 w 7"/>
                  <a:gd name="T5" fmla="*/ 5 h 12"/>
                  <a:gd name="T6" fmla="*/ 7 w 7"/>
                  <a:gd name="T7" fmla="*/ 3 h 12"/>
                  <a:gd name="T8" fmla="*/ 7 w 7"/>
                  <a:gd name="T9" fmla="*/ 1 h 12"/>
                  <a:gd name="T10" fmla="*/ 6 w 7"/>
                  <a:gd name="T11" fmla="*/ 2 h 12"/>
                  <a:gd name="T12" fmla="*/ 6 w 7"/>
                  <a:gd name="T13" fmla="*/ 5 h 12"/>
                  <a:gd name="T14" fmla="*/ 4 w 7"/>
                  <a:gd name="T15" fmla="*/ 7 h 12"/>
                  <a:gd name="T16" fmla="*/ 0 w 7"/>
                  <a:gd name="T1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11"/>
                    </a:moveTo>
                    <a:cubicBezTo>
                      <a:pt x="4" y="12"/>
                      <a:pt x="5" y="10"/>
                      <a:pt x="7" y="8"/>
                    </a:cubicBezTo>
                    <a:cubicBezTo>
                      <a:pt x="7" y="7"/>
                      <a:pt x="7" y="6"/>
                      <a:pt x="7" y="5"/>
                    </a:cubicBezTo>
                    <a:cubicBezTo>
                      <a:pt x="7" y="4"/>
                      <a:pt x="7" y="3"/>
                      <a:pt x="7" y="3"/>
                    </a:cubicBezTo>
                    <a:cubicBezTo>
                      <a:pt x="7" y="2"/>
                      <a:pt x="7" y="1"/>
                      <a:pt x="7" y="1"/>
                    </a:cubicBezTo>
                    <a:cubicBezTo>
                      <a:pt x="6" y="0"/>
                      <a:pt x="6" y="1"/>
                      <a:pt x="6" y="2"/>
                    </a:cubicBezTo>
                    <a:cubicBezTo>
                      <a:pt x="6" y="3"/>
                      <a:pt x="6" y="4"/>
                      <a:pt x="6" y="5"/>
                    </a:cubicBezTo>
                    <a:cubicBezTo>
                      <a:pt x="5" y="6"/>
                      <a:pt x="5" y="7"/>
                      <a:pt x="4" y="7"/>
                    </a:cubicBezTo>
                    <a:cubicBezTo>
                      <a:pt x="3" y="9"/>
                      <a:pt x="2" y="11"/>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0" name="Freeform 1754"/>
              <p:cNvSpPr/>
              <p:nvPr/>
            </p:nvSpPr>
            <p:spPr bwMode="auto">
              <a:xfrm>
                <a:off x="5253" y="1089"/>
                <a:ext cx="4" cy="8"/>
              </a:xfrm>
              <a:custGeom>
                <a:avLst/>
                <a:gdLst>
                  <a:gd name="T0" fmla="*/ 1 w 5"/>
                  <a:gd name="T1" fmla="*/ 11 h 13"/>
                  <a:gd name="T2" fmla="*/ 5 w 5"/>
                  <a:gd name="T3" fmla="*/ 12 h 13"/>
                  <a:gd name="T4" fmla="*/ 5 w 5"/>
                  <a:gd name="T5" fmla="*/ 9 h 13"/>
                  <a:gd name="T6" fmla="*/ 4 w 5"/>
                  <a:gd name="T7" fmla="*/ 6 h 13"/>
                  <a:gd name="T8" fmla="*/ 3 w 5"/>
                  <a:gd name="T9" fmla="*/ 0 h 13"/>
                  <a:gd name="T10" fmla="*/ 2 w 5"/>
                  <a:gd name="T11" fmla="*/ 5 h 13"/>
                  <a:gd name="T12" fmla="*/ 3 w 5"/>
                  <a:gd name="T13" fmla="*/ 9 h 13"/>
                  <a:gd name="T14" fmla="*/ 1 w 5"/>
                  <a:gd name="T15" fmla="*/ 1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1" y="11"/>
                    </a:moveTo>
                    <a:cubicBezTo>
                      <a:pt x="2" y="13"/>
                      <a:pt x="3" y="11"/>
                      <a:pt x="5" y="12"/>
                    </a:cubicBezTo>
                    <a:cubicBezTo>
                      <a:pt x="5" y="11"/>
                      <a:pt x="5" y="10"/>
                      <a:pt x="5" y="9"/>
                    </a:cubicBezTo>
                    <a:cubicBezTo>
                      <a:pt x="5" y="8"/>
                      <a:pt x="4" y="7"/>
                      <a:pt x="4" y="6"/>
                    </a:cubicBezTo>
                    <a:cubicBezTo>
                      <a:pt x="4" y="4"/>
                      <a:pt x="3" y="2"/>
                      <a:pt x="3" y="0"/>
                    </a:cubicBezTo>
                    <a:cubicBezTo>
                      <a:pt x="0" y="1"/>
                      <a:pt x="1" y="3"/>
                      <a:pt x="2" y="5"/>
                    </a:cubicBezTo>
                    <a:cubicBezTo>
                      <a:pt x="3" y="6"/>
                      <a:pt x="3" y="8"/>
                      <a:pt x="3" y="9"/>
                    </a:cubicBezTo>
                    <a:cubicBezTo>
                      <a:pt x="3" y="10"/>
                      <a:pt x="3"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1" name="Freeform 1755"/>
              <p:cNvSpPr/>
              <p:nvPr/>
            </p:nvSpPr>
            <p:spPr bwMode="auto">
              <a:xfrm>
                <a:off x="5407" y="1060"/>
                <a:ext cx="12" cy="59"/>
              </a:xfrm>
              <a:custGeom>
                <a:avLst/>
                <a:gdLst>
                  <a:gd name="T0" fmla="*/ 8 w 17"/>
                  <a:gd name="T1" fmla="*/ 49 h 88"/>
                  <a:gd name="T2" fmla="*/ 3 w 17"/>
                  <a:gd name="T3" fmla="*/ 50 h 88"/>
                  <a:gd name="T4" fmla="*/ 6 w 17"/>
                  <a:gd name="T5" fmla="*/ 65 h 88"/>
                  <a:gd name="T6" fmla="*/ 7 w 17"/>
                  <a:gd name="T7" fmla="*/ 72 h 88"/>
                  <a:gd name="T8" fmla="*/ 7 w 17"/>
                  <a:gd name="T9" fmla="*/ 74 h 88"/>
                  <a:gd name="T10" fmla="*/ 6 w 17"/>
                  <a:gd name="T11" fmla="*/ 75 h 88"/>
                  <a:gd name="T12" fmla="*/ 6 w 17"/>
                  <a:gd name="T13" fmla="*/ 76 h 88"/>
                  <a:gd name="T14" fmla="*/ 4 w 17"/>
                  <a:gd name="T15" fmla="*/ 81 h 88"/>
                  <a:gd name="T16" fmla="*/ 4 w 17"/>
                  <a:gd name="T17" fmla="*/ 74 h 88"/>
                  <a:gd name="T18" fmla="*/ 3 w 17"/>
                  <a:gd name="T19" fmla="*/ 69 h 88"/>
                  <a:gd name="T20" fmla="*/ 2 w 17"/>
                  <a:gd name="T21" fmla="*/ 72 h 88"/>
                  <a:gd name="T22" fmla="*/ 2 w 17"/>
                  <a:gd name="T23" fmla="*/ 73 h 88"/>
                  <a:gd name="T24" fmla="*/ 2 w 17"/>
                  <a:gd name="T25" fmla="*/ 75 h 88"/>
                  <a:gd name="T26" fmla="*/ 0 w 17"/>
                  <a:gd name="T27" fmla="*/ 84 h 88"/>
                  <a:gd name="T28" fmla="*/ 8 w 17"/>
                  <a:gd name="T29" fmla="*/ 88 h 88"/>
                  <a:gd name="T30" fmla="*/ 9 w 17"/>
                  <a:gd name="T31" fmla="*/ 77 h 88"/>
                  <a:gd name="T32" fmla="*/ 10 w 17"/>
                  <a:gd name="T33" fmla="*/ 75 h 88"/>
                  <a:gd name="T34" fmla="*/ 10 w 17"/>
                  <a:gd name="T35" fmla="*/ 74 h 88"/>
                  <a:gd name="T36" fmla="*/ 10 w 17"/>
                  <a:gd name="T37" fmla="*/ 71 h 88"/>
                  <a:gd name="T38" fmla="*/ 11 w 17"/>
                  <a:gd name="T39" fmla="*/ 54 h 88"/>
                  <a:gd name="T40" fmla="*/ 8 w 17"/>
                  <a:gd name="T41" fmla="*/ 45 h 88"/>
                  <a:gd name="T42" fmla="*/ 8 w 17"/>
                  <a:gd name="T43" fmla="*/ 35 h 88"/>
                  <a:gd name="T44" fmla="*/ 14 w 17"/>
                  <a:gd name="T45" fmla="*/ 33 h 88"/>
                  <a:gd name="T46" fmla="*/ 10 w 17"/>
                  <a:gd name="T47" fmla="*/ 16 h 88"/>
                  <a:gd name="T48" fmla="*/ 9 w 17"/>
                  <a:gd name="T49" fmla="*/ 12 h 88"/>
                  <a:gd name="T50" fmla="*/ 15 w 17"/>
                  <a:gd name="T51" fmla="*/ 7 h 88"/>
                  <a:gd name="T52" fmla="*/ 9 w 17"/>
                  <a:gd name="T53" fmla="*/ 0 h 88"/>
                  <a:gd name="T54" fmla="*/ 5 w 17"/>
                  <a:gd name="T55" fmla="*/ 21 h 88"/>
                  <a:gd name="T56" fmla="*/ 3 w 17"/>
                  <a:gd name="T57" fmla="*/ 43 h 88"/>
                  <a:gd name="T58" fmla="*/ 8 w 17"/>
                  <a:gd name="T59" fmla="*/ 4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88">
                    <a:moveTo>
                      <a:pt x="8" y="49"/>
                    </a:moveTo>
                    <a:cubicBezTo>
                      <a:pt x="7" y="51"/>
                      <a:pt x="5" y="50"/>
                      <a:pt x="3" y="50"/>
                    </a:cubicBezTo>
                    <a:cubicBezTo>
                      <a:pt x="3" y="55"/>
                      <a:pt x="4" y="60"/>
                      <a:pt x="6" y="65"/>
                    </a:cubicBezTo>
                    <a:cubicBezTo>
                      <a:pt x="6" y="67"/>
                      <a:pt x="7" y="70"/>
                      <a:pt x="7" y="72"/>
                    </a:cubicBezTo>
                    <a:cubicBezTo>
                      <a:pt x="7" y="73"/>
                      <a:pt x="7" y="73"/>
                      <a:pt x="7" y="74"/>
                    </a:cubicBezTo>
                    <a:cubicBezTo>
                      <a:pt x="7" y="74"/>
                      <a:pt x="7" y="74"/>
                      <a:pt x="6" y="75"/>
                    </a:cubicBezTo>
                    <a:cubicBezTo>
                      <a:pt x="6" y="75"/>
                      <a:pt x="6" y="76"/>
                      <a:pt x="6" y="76"/>
                    </a:cubicBezTo>
                    <a:cubicBezTo>
                      <a:pt x="6" y="77"/>
                      <a:pt x="5" y="79"/>
                      <a:pt x="4" y="81"/>
                    </a:cubicBezTo>
                    <a:cubicBezTo>
                      <a:pt x="3" y="80"/>
                      <a:pt x="3" y="77"/>
                      <a:pt x="4" y="74"/>
                    </a:cubicBezTo>
                    <a:cubicBezTo>
                      <a:pt x="4" y="72"/>
                      <a:pt x="4" y="70"/>
                      <a:pt x="3" y="69"/>
                    </a:cubicBezTo>
                    <a:cubicBezTo>
                      <a:pt x="2" y="70"/>
                      <a:pt x="2" y="71"/>
                      <a:pt x="2" y="72"/>
                    </a:cubicBezTo>
                    <a:cubicBezTo>
                      <a:pt x="2" y="72"/>
                      <a:pt x="2" y="73"/>
                      <a:pt x="2" y="73"/>
                    </a:cubicBezTo>
                    <a:cubicBezTo>
                      <a:pt x="2" y="74"/>
                      <a:pt x="2" y="74"/>
                      <a:pt x="2" y="75"/>
                    </a:cubicBezTo>
                    <a:cubicBezTo>
                      <a:pt x="2" y="77"/>
                      <a:pt x="2" y="80"/>
                      <a:pt x="0" y="84"/>
                    </a:cubicBezTo>
                    <a:cubicBezTo>
                      <a:pt x="4" y="87"/>
                      <a:pt x="3" y="85"/>
                      <a:pt x="8" y="88"/>
                    </a:cubicBezTo>
                    <a:cubicBezTo>
                      <a:pt x="9" y="83"/>
                      <a:pt x="9" y="80"/>
                      <a:pt x="9" y="77"/>
                    </a:cubicBezTo>
                    <a:cubicBezTo>
                      <a:pt x="10" y="77"/>
                      <a:pt x="10" y="76"/>
                      <a:pt x="10" y="75"/>
                    </a:cubicBezTo>
                    <a:cubicBezTo>
                      <a:pt x="10" y="75"/>
                      <a:pt x="10" y="74"/>
                      <a:pt x="10" y="74"/>
                    </a:cubicBezTo>
                    <a:cubicBezTo>
                      <a:pt x="10" y="73"/>
                      <a:pt x="10" y="72"/>
                      <a:pt x="10" y="71"/>
                    </a:cubicBezTo>
                    <a:cubicBezTo>
                      <a:pt x="10" y="67"/>
                      <a:pt x="10" y="63"/>
                      <a:pt x="11" y="54"/>
                    </a:cubicBezTo>
                    <a:cubicBezTo>
                      <a:pt x="6" y="59"/>
                      <a:pt x="10" y="44"/>
                      <a:pt x="8" y="45"/>
                    </a:cubicBezTo>
                    <a:cubicBezTo>
                      <a:pt x="13" y="46"/>
                      <a:pt x="13" y="39"/>
                      <a:pt x="8" y="35"/>
                    </a:cubicBezTo>
                    <a:cubicBezTo>
                      <a:pt x="10" y="30"/>
                      <a:pt x="12" y="38"/>
                      <a:pt x="14" y="33"/>
                    </a:cubicBezTo>
                    <a:cubicBezTo>
                      <a:pt x="11" y="27"/>
                      <a:pt x="17" y="14"/>
                      <a:pt x="10" y="16"/>
                    </a:cubicBezTo>
                    <a:cubicBezTo>
                      <a:pt x="11" y="14"/>
                      <a:pt x="10" y="13"/>
                      <a:pt x="9" y="12"/>
                    </a:cubicBezTo>
                    <a:cubicBezTo>
                      <a:pt x="11" y="8"/>
                      <a:pt x="15" y="16"/>
                      <a:pt x="15" y="7"/>
                    </a:cubicBezTo>
                    <a:cubicBezTo>
                      <a:pt x="10" y="13"/>
                      <a:pt x="11" y="3"/>
                      <a:pt x="9" y="0"/>
                    </a:cubicBezTo>
                    <a:cubicBezTo>
                      <a:pt x="6" y="5"/>
                      <a:pt x="5" y="13"/>
                      <a:pt x="5" y="21"/>
                    </a:cubicBezTo>
                    <a:cubicBezTo>
                      <a:pt x="4" y="29"/>
                      <a:pt x="5" y="38"/>
                      <a:pt x="3" y="43"/>
                    </a:cubicBezTo>
                    <a:cubicBezTo>
                      <a:pt x="4" y="45"/>
                      <a:pt x="6" y="47"/>
                      <a:pt x="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2" name="Freeform 1756"/>
              <p:cNvSpPr/>
              <p:nvPr/>
            </p:nvSpPr>
            <p:spPr bwMode="auto">
              <a:xfrm>
                <a:off x="5308" y="1092"/>
                <a:ext cx="2" cy="11"/>
              </a:xfrm>
              <a:custGeom>
                <a:avLst/>
                <a:gdLst>
                  <a:gd name="T0" fmla="*/ 2 w 3"/>
                  <a:gd name="T1" fmla="*/ 15 h 16"/>
                  <a:gd name="T2" fmla="*/ 3 w 3"/>
                  <a:gd name="T3" fmla="*/ 14 h 16"/>
                  <a:gd name="T4" fmla="*/ 3 w 3"/>
                  <a:gd name="T5" fmla="*/ 12 h 16"/>
                  <a:gd name="T6" fmla="*/ 3 w 3"/>
                  <a:gd name="T7" fmla="*/ 10 h 16"/>
                  <a:gd name="T8" fmla="*/ 2 w 3"/>
                  <a:gd name="T9" fmla="*/ 0 h 16"/>
                  <a:gd name="T10" fmla="*/ 0 w 3"/>
                  <a:gd name="T11" fmla="*/ 7 h 16"/>
                  <a:gd name="T12" fmla="*/ 1 w 3"/>
                  <a:gd name="T13" fmla="*/ 11 h 16"/>
                  <a:gd name="T14" fmla="*/ 2 w 3"/>
                  <a:gd name="T15" fmla="*/ 13 h 16"/>
                  <a:gd name="T16" fmla="*/ 2 w 3"/>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6">
                    <a:moveTo>
                      <a:pt x="2" y="15"/>
                    </a:moveTo>
                    <a:cubicBezTo>
                      <a:pt x="2" y="16"/>
                      <a:pt x="3" y="15"/>
                      <a:pt x="3" y="14"/>
                    </a:cubicBezTo>
                    <a:cubicBezTo>
                      <a:pt x="3" y="13"/>
                      <a:pt x="3" y="13"/>
                      <a:pt x="3" y="12"/>
                    </a:cubicBezTo>
                    <a:cubicBezTo>
                      <a:pt x="3" y="11"/>
                      <a:pt x="3" y="10"/>
                      <a:pt x="3" y="10"/>
                    </a:cubicBezTo>
                    <a:cubicBezTo>
                      <a:pt x="2" y="6"/>
                      <a:pt x="1" y="2"/>
                      <a:pt x="2" y="0"/>
                    </a:cubicBezTo>
                    <a:cubicBezTo>
                      <a:pt x="0" y="2"/>
                      <a:pt x="0" y="4"/>
                      <a:pt x="0" y="7"/>
                    </a:cubicBezTo>
                    <a:cubicBezTo>
                      <a:pt x="1" y="8"/>
                      <a:pt x="1" y="10"/>
                      <a:pt x="1" y="11"/>
                    </a:cubicBezTo>
                    <a:cubicBezTo>
                      <a:pt x="1" y="12"/>
                      <a:pt x="2" y="12"/>
                      <a:pt x="2" y="13"/>
                    </a:cubicBezTo>
                    <a:cubicBezTo>
                      <a:pt x="2" y="14"/>
                      <a:pt x="2" y="14"/>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3" name="Freeform 1757"/>
              <p:cNvSpPr/>
              <p:nvPr/>
            </p:nvSpPr>
            <p:spPr bwMode="auto">
              <a:xfrm>
                <a:off x="5245" y="1077"/>
                <a:ext cx="5" cy="7"/>
              </a:xfrm>
              <a:custGeom>
                <a:avLst/>
                <a:gdLst>
                  <a:gd name="T0" fmla="*/ 5 w 7"/>
                  <a:gd name="T1" fmla="*/ 11 h 11"/>
                  <a:gd name="T2" fmla="*/ 4 w 7"/>
                  <a:gd name="T3" fmla="*/ 1 h 11"/>
                  <a:gd name="T4" fmla="*/ 1 w 7"/>
                  <a:gd name="T5" fmla="*/ 6 h 11"/>
                  <a:gd name="T6" fmla="*/ 5 w 7"/>
                  <a:gd name="T7" fmla="*/ 11 h 11"/>
                </a:gdLst>
                <a:ahLst/>
                <a:cxnLst>
                  <a:cxn ang="0">
                    <a:pos x="T0" y="T1"/>
                  </a:cxn>
                  <a:cxn ang="0">
                    <a:pos x="T2" y="T3"/>
                  </a:cxn>
                  <a:cxn ang="0">
                    <a:pos x="T4" y="T5"/>
                  </a:cxn>
                  <a:cxn ang="0">
                    <a:pos x="T6" y="T7"/>
                  </a:cxn>
                </a:cxnLst>
                <a:rect l="0" t="0" r="r" b="b"/>
                <a:pathLst>
                  <a:path w="7" h="11">
                    <a:moveTo>
                      <a:pt x="5" y="11"/>
                    </a:moveTo>
                    <a:cubicBezTo>
                      <a:pt x="7" y="10"/>
                      <a:pt x="3" y="5"/>
                      <a:pt x="4" y="1"/>
                    </a:cubicBezTo>
                    <a:cubicBezTo>
                      <a:pt x="0" y="0"/>
                      <a:pt x="5" y="7"/>
                      <a:pt x="1" y="6"/>
                    </a:cubicBezTo>
                    <a:cubicBezTo>
                      <a:pt x="2" y="8"/>
                      <a:pt x="4"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4" name="Freeform 1758"/>
              <p:cNvSpPr/>
              <p:nvPr/>
            </p:nvSpPr>
            <p:spPr bwMode="auto">
              <a:xfrm>
                <a:off x="5208" y="1019"/>
                <a:ext cx="2" cy="7"/>
              </a:xfrm>
              <a:custGeom>
                <a:avLst/>
                <a:gdLst>
                  <a:gd name="T0" fmla="*/ 2 w 3"/>
                  <a:gd name="T1" fmla="*/ 11 h 11"/>
                  <a:gd name="T2" fmla="*/ 0 w 3"/>
                  <a:gd name="T3" fmla="*/ 0 h 11"/>
                  <a:gd name="T4" fmla="*/ 2 w 3"/>
                  <a:gd name="T5" fmla="*/ 11 h 11"/>
                </a:gdLst>
                <a:ahLst/>
                <a:cxnLst>
                  <a:cxn ang="0">
                    <a:pos x="T0" y="T1"/>
                  </a:cxn>
                  <a:cxn ang="0">
                    <a:pos x="T2" y="T3"/>
                  </a:cxn>
                  <a:cxn ang="0">
                    <a:pos x="T4" y="T5"/>
                  </a:cxn>
                </a:cxnLst>
                <a:rect l="0" t="0" r="r" b="b"/>
                <a:pathLst>
                  <a:path w="3" h="11">
                    <a:moveTo>
                      <a:pt x="2" y="11"/>
                    </a:moveTo>
                    <a:cubicBezTo>
                      <a:pt x="3" y="8"/>
                      <a:pt x="2" y="4"/>
                      <a:pt x="0" y="0"/>
                    </a:cubicBezTo>
                    <a:cubicBezTo>
                      <a:pt x="0" y="2"/>
                      <a:pt x="0" y="7"/>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5" name="Freeform 1759"/>
              <p:cNvSpPr/>
              <p:nvPr/>
            </p:nvSpPr>
            <p:spPr bwMode="auto">
              <a:xfrm>
                <a:off x="5321" y="958"/>
                <a:ext cx="4" cy="9"/>
              </a:xfrm>
              <a:custGeom>
                <a:avLst/>
                <a:gdLst>
                  <a:gd name="T0" fmla="*/ 2 w 5"/>
                  <a:gd name="T1" fmla="*/ 14 h 14"/>
                  <a:gd name="T2" fmla="*/ 2 w 5"/>
                  <a:gd name="T3" fmla="*/ 0 h 14"/>
                  <a:gd name="T4" fmla="*/ 2 w 5"/>
                  <a:gd name="T5" fmla="*/ 14 h 14"/>
                </a:gdLst>
                <a:ahLst/>
                <a:cxnLst>
                  <a:cxn ang="0">
                    <a:pos x="T0" y="T1"/>
                  </a:cxn>
                  <a:cxn ang="0">
                    <a:pos x="T2" y="T3"/>
                  </a:cxn>
                  <a:cxn ang="0">
                    <a:pos x="T4" y="T5"/>
                  </a:cxn>
                </a:cxnLst>
                <a:rect l="0" t="0" r="r" b="b"/>
                <a:pathLst>
                  <a:path w="5" h="14">
                    <a:moveTo>
                      <a:pt x="2" y="14"/>
                    </a:moveTo>
                    <a:cubicBezTo>
                      <a:pt x="5" y="12"/>
                      <a:pt x="3" y="4"/>
                      <a:pt x="2" y="0"/>
                    </a:cubicBezTo>
                    <a:cubicBezTo>
                      <a:pt x="0" y="4"/>
                      <a:pt x="3" y="9"/>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6" name="Freeform 1760"/>
              <p:cNvSpPr/>
              <p:nvPr/>
            </p:nvSpPr>
            <p:spPr bwMode="auto">
              <a:xfrm>
                <a:off x="5335" y="921"/>
                <a:ext cx="4" cy="11"/>
              </a:xfrm>
              <a:custGeom>
                <a:avLst/>
                <a:gdLst>
                  <a:gd name="T0" fmla="*/ 4 w 6"/>
                  <a:gd name="T1" fmla="*/ 15 h 15"/>
                  <a:gd name="T2" fmla="*/ 6 w 6"/>
                  <a:gd name="T3" fmla="*/ 3 h 15"/>
                  <a:gd name="T4" fmla="*/ 4 w 6"/>
                  <a:gd name="T5" fmla="*/ 15 h 15"/>
                </a:gdLst>
                <a:ahLst/>
                <a:cxnLst>
                  <a:cxn ang="0">
                    <a:pos x="T0" y="T1"/>
                  </a:cxn>
                  <a:cxn ang="0">
                    <a:pos x="T2" y="T3"/>
                  </a:cxn>
                  <a:cxn ang="0">
                    <a:pos x="T4" y="T5"/>
                  </a:cxn>
                </a:cxnLst>
                <a:rect l="0" t="0" r="r" b="b"/>
                <a:pathLst>
                  <a:path w="6" h="15">
                    <a:moveTo>
                      <a:pt x="4" y="15"/>
                    </a:moveTo>
                    <a:cubicBezTo>
                      <a:pt x="6" y="12"/>
                      <a:pt x="1" y="5"/>
                      <a:pt x="6" y="3"/>
                    </a:cubicBezTo>
                    <a:cubicBezTo>
                      <a:pt x="2" y="0"/>
                      <a:pt x="0" y="13"/>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7" name="Freeform 1761"/>
              <p:cNvSpPr/>
              <p:nvPr/>
            </p:nvSpPr>
            <p:spPr bwMode="auto">
              <a:xfrm>
                <a:off x="5377" y="881"/>
                <a:ext cx="10" cy="19"/>
              </a:xfrm>
              <a:custGeom>
                <a:avLst/>
                <a:gdLst>
                  <a:gd name="T0" fmla="*/ 1 w 15"/>
                  <a:gd name="T1" fmla="*/ 17 h 28"/>
                  <a:gd name="T2" fmla="*/ 11 w 15"/>
                  <a:gd name="T3" fmla="*/ 28 h 28"/>
                  <a:gd name="T4" fmla="*/ 8 w 15"/>
                  <a:gd name="T5" fmla="*/ 0 h 28"/>
                  <a:gd name="T6" fmla="*/ 7 w 15"/>
                  <a:gd name="T7" fmla="*/ 11 h 28"/>
                  <a:gd name="T8" fmla="*/ 2 w 15"/>
                  <a:gd name="T9" fmla="*/ 12 h 28"/>
                  <a:gd name="T10" fmla="*/ 1 w 15"/>
                  <a:gd name="T11" fmla="*/ 17 h 28"/>
                </a:gdLst>
                <a:ahLst/>
                <a:cxnLst>
                  <a:cxn ang="0">
                    <a:pos x="T0" y="T1"/>
                  </a:cxn>
                  <a:cxn ang="0">
                    <a:pos x="T2" y="T3"/>
                  </a:cxn>
                  <a:cxn ang="0">
                    <a:pos x="T4" y="T5"/>
                  </a:cxn>
                  <a:cxn ang="0">
                    <a:pos x="T6" y="T7"/>
                  </a:cxn>
                  <a:cxn ang="0">
                    <a:pos x="T8" y="T9"/>
                  </a:cxn>
                  <a:cxn ang="0">
                    <a:pos x="T10" y="T11"/>
                  </a:cxn>
                </a:cxnLst>
                <a:rect l="0" t="0" r="r" b="b"/>
                <a:pathLst>
                  <a:path w="15" h="28">
                    <a:moveTo>
                      <a:pt x="1" y="17"/>
                    </a:moveTo>
                    <a:cubicBezTo>
                      <a:pt x="5" y="13"/>
                      <a:pt x="12" y="22"/>
                      <a:pt x="11" y="28"/>
                    </a:cubicBezTo>
                    <a:cubicBezTo>
                      <a:pt x="15" y="24"/>
                      <a:pt x="7" y="9"/>
                      <a:pt x="8" y="0"/>
                    </a:cubicBezTo>
                    <a:cubicBezTo>
                      <a:pt x="9" y="6"/>
                      <a:pt x="4" y="9"/>
                      <a:pt x="7" y="11"/>
                    </a:cubicBezTo>
                    <a:cubicBezTo>
                      <a:pt x="8" y="15"/>
                      <a:pt x="2" y="14"/>
                      <a:pt x="2" y="12"/>
                    </a:cubicBezTo>
                    <a:cubicBezTo>
                      <a:pt x="0" y="13"/>
                      <a:pt x="3"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8" name="Freeform 1762"/>
              <p:cNvSpPr/>
              <p:nvPr/>
            </p:nvSpPr>
            <p:spPr bwMode="auto">
              <a:xfrm>
                <a:off x="4976" y="1042"/>
                <a:ext cx="5" cy="5"/>
              </a:xfrm>
              <a:custGeom>
                <a:avLst/>
                <a:gdLst>
                  <a:gd name="T0" fmla="*/ 3 w 7"/>
                  <a:gd name="T1" fmla="*/ 8 h 8"/>
                  <a:gd name="T2" fmla="*/ 4 w 7"/>
                  <a:gd name="T3" fmla="*/ 5 h 8"/>
                  <a:gd name="T4" fmla="*/ 7 w 7"/>
                  <a:gd name="T5" fmla="*/ 0 h 8"/>
                  <a:gd name="T6" fmla="*/ 1 w 7"/>
                  <a:gd name="T7" fmla="*/ 3 h 8"/>
                  <a:gd name="T8" fmla="*/ 2 w 7"/>
                  <a:gd name="T9" fmla="*/ 3 h 8"/>
                  <a:gd name="T10" fmla="*/ 2 w 7"/>
                  <a:gd name="T11" fmla="*/ 4 h 8"/>
                  <a:gd name="T12" fmla="*/ 4 w 7"/>
                  <a:gd name="T13" fmla="*/ 5 h 8"/>
                  <a:gd name="T14" fmla="*/ 3 w 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3" y="8"/>
                    </a:moveTo>
                    <a:cubicBezTo>
                      <a:pt x="5" y="6"/>
                      <a:pt x="5" y="5"/>
                      <a:pt x="4" y="5"/>
                    </a:cubicBezTo>
                    <a:cubicBezTo>
                      <a:pt x="3" y="4"/>
                      <a:pt x="3" y="3"/>
                      <a:pt x="7" y="0"/>
                    </a:cubicBezTo>
                    <a:cubicBezTo>
                      <a:pt x="4" y="2"/>
                      <a:pt x="5" y="1"/>
                      <a:pt x="1" y="3"/>
                    </a:cubicBezTo>
                    <a:cubicBezTo>
                      <a:pt x="2" y="3"/>
                      <a:pt x="2" y="3"/>
                      <a:pt x="2" y="3"/>
                    </a:cubicBezTo>
                    <a:cubicBezTo>
                      <a:pt x="2" y="4"/>
                      <a:pt x="2" y="4"/>
                      <a:pt x="2" y="4"/>
                    </a:cubicBezTo>
                    <a:cubicBezTo>
                      <a:pt x="1" y="5"/>
                      <a:pt x="1" y="6"/>
                      <a:pt x="4" y="5"/>
                    </a:cubicBezTo>
                    <a:cubicBezTo>
                      <a:pt x="0" y="8"/>
                      <a:pt x="3"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9" name="Freeform 1763"/>
              <p:cNvSpPr/>
              <p:nvPr/>
            </p:nvSpPr>
            <p:spPr bwMode="auto">
              <a:xfrm>
                <a:off x="5294" y="881"/>
                <a:ext cx="6" cy="11"/>
              </a:xfrm>
              <a:custGeom>
                <a:avLst/>
                <a:gdLst>
                  <a:gd name="T0" fmla="*/ 8 w 9"/>
                  <a:gd name="T1" fmla="*/ 9 h 16"/>
                  <a:gd name="T2" fmla="*/ 4 w 9"/>
                  <a:gd name="T3" fmla="*/ 4 h 16"/>
                  <a:gd name="T4" fmla="*/ 2 w 9"/>
                  <a:gd name="T5" fmla="*/ 8 h 16"/>
                  <a:gd name="T6" fmla="*/ 9 w 9"/>
                  <a:gd name="T7" fmla="*/ 13 h 16"/>
                  <a:gd name="T8" fmla="*/ 7 w 9"/>
                  <a:gd name="T9" fmla="*/ 13 h 16"/>
                  <a:gd name="T10" fmla="*/ 9 w 9"/>
                  <a:gd name="T11" fmla="*/ 8 h 16"/>
                  <a:gd name="T12" fmla="*/ 8 w 9"/>
                  <a:gd name="T13" fmla="*/ 9 h 16"/>
                </a:gdLst>
                <a:ahLst/>
                <a:cxnLst>
                  <a:cxn ang="0">
                    <a:pos x="T0" y="T1"/>
                  </a:cxn>
                  <a:cxn ang="0">
                    <a:pos x="T2" y="T3"/>
                  </a:cxn>
                  <a:cxn ang="0">
                    <a:pos x="T4" y="T5"/>
                  </a:cxn>
                  <a:cxn ang="0">
                    <a:pos x="T6" y="T7"/>
                  </a:cxn>
                  <a:cxn ang="0">
                    <a:pos x="T8" y="T9"/>
                  </a:cxn>
                  <a:cxn ang="0">
                    <a:pos x="T10" y="T11"/>
                  </a:cxn>
                  <a:cxn ang="0">
                    <a:pos x="T12" y="T13"/>
                  </a:cxn>
                </a:cxnLst>
                <a:rect l="0" t="0" r="r" b="b"/>
                <a:pathLst>
                  <a:path w="9" h="16">
                    <a:moveTo>
                      <a:pt x="8" y="9"/>
                    </a:moveTo>
                    <a:cubicBezTo>
                      <a:pt x="4" y="9"/>
                      <a:pt x="6" y="7"/>
                      <a:pt x="4" y="4"/>
                    </a:cubicBezTo>
                    <a:cubicBezTo>
                      <a:pt x="0" y="0"/>
                      <a:pt x="7" y="9"/>
                      <a:pt x="2" y="8"/>
                    </a:cubicBezTo>
                    <a:cubicBezTo>
                      <a:pt x="3" y="12"/>
                      <a:pt x="5" y="16"/>
                      <a:pt x="9" y="13"/>
                    </a:cubicBezTo>
                    <a:cubicBezTo>
                      <a:pt x="8" y="12"/>
                      <a:pt x="8" y="12"/>
                      <a:pt x="7" y="13"/>
                    </a:cubicBezTo>
                    <a:cubicBezTo>
                      <a:pt x="7" y="11"/>
                      <a:pt x="8" y="10"/>
                      <a:pt x="9" y="8"/>
                    </a:cubicBezTo>
                    <a:cubicBezTo>
                      <a:pt x="8" y="7"/>
                      <a:pt x="8" y="8"/>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0" name="Freeform 1764"/>
              <p:cNvSpPr/>
              <p:nvPr/>
            </p:nvSpPr>
            <p:spPr bwMode="auto">
              <a:xfrm>
                <a:off x="5281" y="856"/>
                <a:ext cx="15" cy="26"/>
              </a:xfrm>
              <a:custGeom>
                <a:avLst/>
                <a:gdLst>
                  <a:gd name="T0" fmla="*/ 7 w 22"/>
                  <a:gd name="T1" fmla="*/ 5 h 38"/>
                  <a:gd name="T2" fmla="*/ 1 w 22"/>
                  <a:gd name="T3" fmla="*/ 2 h 38"/>
                  <a:gd name="T4" fmla="*/ 4 w 22"/>
                  <a:gd name="T5" fmla="*/ 14 h 38"/>
                  <a:gd name="T6" fmla="*/ 2 w 22"/>
                  <a:gd name="T7" fmla="*/ 12 h 38"/>
                  <a:gd name="T8" fmla="*/ 6 w 22"/>
                  <a:gd name="T9" fmla="*/ 26 h 38"/>
                  <a:gd name="T10" fmla="*/ 12 w 22"/>
                  <a:gd name="T11" fmla="*/ 33 h 38"/>
                  <a:gd name="T12" fmla="*/ 19 w 22"/>
                  <a:gd name="T13" fmla="*/ 38 h 38"/>
                  <a:gd name="T14" fmla="*/ 22 w 22"/>
                  <a:gd name="T15" fmla="*/ 32 h 38"/>
                  <a:gd name="T16" fmla="*/ 7 w 22"/>
                  <a:gd name="T17"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8">
                    <a:moveTo>
                      <a:pt x="7" y="5"/>
                    </a:moveTo>
                    <a:cubicBezTo>
                      <a:pt x="5" y="3"/>
                      <a:pt x="4" y="0"/>
                      <a:pt x="1" y="2"/>
                    </a:cubicBezTo>
                    <a:cubicBezTo>
                      <a:pt x="5" y="7"/>
                      <a:pt x="2" y="10"/>
                      <a:pt x="4" y="14"/>
                    </a:cubicBezTo>
                    <a:cubicBezTo>
                      <a:pt x="3" y="14"/>
                      <a:pt x="2" y="13"/>
                      <a:pt x="2" y="12"/>
                    </a:cubicBezTo>
                    <a:cubicBezTo>
                      <a:pt x="0" y="17"/>
                      <a:pt x="2" y="22"/>
                      <a:pt x="6" y="26"/>
                    </a:cubicBezTo>
                    <a:cubicBezTo>
                      <a:pt x="8" y="28"/>
                      <a:pt x="10" y="31"/>
                      <a:pt x="12" y="33"/>
                    </a:cubicBezTo>
                    <a:cubicBezTo>
                      <a:pt x="15" y="35"/>
                      <a:pt x="17" y="37"/>
                      <a:pt x="19" y="38"/>
                    </a:cubicBezTo>
                    <a:cubicBezTo>
                      <a:pt x="21" y="37"/>
                      <a:pt x="21" y="34"/>
                      <a:pt x="22" y="32"/>
                    </a:cubicBezTo>
                    <a:cubicBezTo>
                      <a:pt x="14" y="34"/>
                      <a:pt x="8" y="12"/>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1" name="Freeform 1765"/>
              <p:cNvSpPr>
                <a:spLocks noEditPoints="1"/>
              </p:cNvSpPr>
              <p:nvPr/>
            </p:nvSpPr>
            <p:spPr bwMode="auto">
              <a:xfrm>
                <a:off x="5278" y="746"/>
                <a:ext cx="63" cy="90"/>
              </a:xfrm>
              <a:custGeom>
                <a:avLst/>
                <a:gdLst>
                  <a:gd name="T0" fmla="*/ 85 w 93"/>
                  <a:gd name="T1" fmla="*/ 123 h 135"/>
                  <a:gd name="T2" fmla="*/ 93 w 93"/>
                  <a:gd name="T3" fmla="*/ 135 h 135"/>
                  <a:gd name="T4" fmla="*/ 91 w 93"/>
                  <a:gd name="T5" fmla="*/ 125 h 135"/>
                  <a:gd name="T6" fmla="*/ 78 w 93"/>
                  <a:gd name="T7" fmla="*/ 103 h 135"/>
                  <a:gd name="T8" fmla="*/ 85 w 93"/>
                  <a:gd name="T9" fmla="*/ 105 h 135"/>
                  <a:gd name="T10" fmla="*/ 82 w 93"/>
                  <a:gd name="T11" fmla="*/ 97 h 135"/>
                  <a:gd name="T12" fmla="*/ 66 w 93"/>
                  <a:gd name="T13" fmla="*/ 95 h 135"/>
                  <a:gd name="T14" fmla="*/ 60 w 93"/>
                  <a:gd name="T15" fmla="*/ 81 h 135"/>
                  <a:gd name="T16" fmla="*/ 66 w 93"/>
                  <a:gd name="T17" fmla="*/ 73 h 135"/>
                  <a:gd name="T18" fmla="*/ 61 w 93"/>
                  <a:gd name="T19" fmla="*/ 64 h 135"/>
                  <a:gd name="T20" fmla="*/ 68 w 93"/>
                  <a:gd name="T21" fmla="*/ 65 h 135"/>
                  <a:gd name="T22" fmla="*/ 65 w 93"/>
                  <a:gd name="T23" fmla="*/ 60 h 135"/>
                  <a:gd name="T24" fmla="*/ 63 w 93"/>
                  <a:gd name="T25" fmla="*/ 54 h 135"/>
                  <a:gd name="T26" fmla="*/ 63 w 93"/>
                  <a:gd name="T27" fmla="*/ 61 h 135"/>
                  <a:gd name="T28" fmla="*/ 55 w 93"/>
                  <a:gd name="T29" fmla="*/ 60 h 135"/>
                  <a:gd name="T30" fmla="*/ 58 w 93"/>
                  <a:gd name="T31" fmla="*/ 55 h 135"/>
                  <a:gd name="T32" fmla="*/ 52 w 93"/>
                  <a:gd name="T33" fmla="*/ 43 h 135"/>
                  <a:gd name="T34" fmla="*/ 41 w 93"/>
                  <a:gd name="T35" fmla="*/ 34 h 135"/>
                  <a:gd name="T36" fmla="*/ 32 w 93"/>
                  <a:gd name="T37" fmla="*/ 24 h 135"/>
                  <a:gd name="T38" fmla="*/ 36 w 93"/>
                  <a:gd name="T39" fmla="*/ 22 h 135"/>
                  <a:gd name="T40" fmla="*/ 30 w 93"/>
                  <a:gd name="T41" fmla="*/ 12 h 135"/>
                  <a:gd name="T42" fmla="*/ 26 w 93"/>
                  <a:gd name="T43" fmla="*/ 14 h 135"/>
                  <a:gd name="T44" fmla="*/ 21 w 93"/>
                  <a:gd name="T45" fmla="*/ 6 h 135"/>
                  <a:gd name="T46" fmla="*/ 4 w 93"/>
                  <a:gd name="T47" fmla="*/ 1 h 135"/>
                  <a:gd name="T48" fmla="*/ 11 w 93"/>
                  <a:gd name="T49" fmla="*/ 11 h 135"/>
                  <a:gd name="T50" fmla="*/ 15 w 93"/>
                  <a:gd name="T51" fmla="*/ 9 h 135"/>
                  <a:gd name="T52" fmla="*/ 19 w 93"/>
                  <a:gd name="T53" fmla="*/ 19 h 135"/>
                  <a:gd name="T54" fmla="*/ 30 w 93"/>
                  <a:gd name="T55" fmla="*/ 21 h 135"/>
                  <a:gd name="T56" fmla="*/ 26 w 93"/>
                  <a:gd name="T57" fmla="*/ 24 h 135"/>
                  <a:gd name="T58" fmla="*/ 30 w 93"/>
                  <a:gd name="T59" fmla="*/ 32 h 135"/>
                  <a:gd name="T60" fmla="*/ 17 w 93"/>
                  <a:gd name="T61" fmla="*/ 28 h 135"/>
                  <a:gd name="T62" fmla="*/ 10 w 93"/>
                  <a:gd name="T63" fmla="*/ 21 h 135"/>
                  <a:gd name="T64" fmla="*/ 6 w 93"/>
                  <a:gd name="T65" fmla="*/ 13 h 135"/>
                  <a:gd name="T66" fmla="*/ 0 w 93"/>
                  <a:gd name="T67" fmla="*/ 17 h 135"/>
                  <a:gd name="T68" fmla="*/ 9 w 93"/>
                  <a:gd name="T69" fmla="*/ 25 h 135"/>
                  <a:gd name="T70" fmla="*/ 19 w 93"/>
                  <a:gd name="T71" fmla="*/ 35 h 135"/>
                  <a:gd name="T72" fmla="*/ 23 w 93"/>
                  <a:gd name="T73" fmla="*/ 44 h 135"/>
                  <a:gd name="T74" fmla="*/ 26 w 93"/>
                  <a:gd name="T75" fmla="*/ 49 h 135"/>
                  <a:gd name="T76" fmla="*/ 29 w 93"/>
                  <a:gd name="T77" fmla="*/ 54 h 135"/>
                  <a:gd name="T78" fmla="*/ 44 w 93"/>
                  <a:gd name="T79" fmla="*/ 72 h 135"/>
                  <a:gd name="T80" fmla="*/ 58 w 93"/>
                  <a:gd name="T81" fmla="*/ 91 h 135"/>
                  <a:gd name="T82" fmla="*/ 64 w 93"/>
                  <a:gd name="T83" fmla="*/ 100 h 135"/>
                  <a:gd name="T84" fmla="*/ 68 w 93"/>
                  <a:gd name="T85" fmla="*/ 109 h 135"/>
                  <a:gd name="T86" fmla="*/ 71 w 93"/>
                  <a:gd name="T87" fmla="*/ 104 h 135"/>
                  <a:gd name="T88" fmla="*/ 75 w 93"/>
                  <a:gd name="T89" fmla="*/ 113 h 135"/>
                  <a:gd name="T90" fmla="*/ 85 w 93"/>
                  <a:gd name="T91" fmla="*/ 123 h 135"/>
                  <a:gd name="T92" fmla="*/ 41 w 93"/>
                  <a:gd name="T93" fmla="*/ 49 h 135"/>
                  <a:gd name="T94" fmla="*/ 45 w 93"/>
                  <a:gd name="T95" fmla="*/ 57 h 135"/>
                  <a:gd name="T96" fmla="*/ 40 w 93"/>
                  <a:gd name="T97" fmla="*/ 58 h 135"/>
                  <a:gd name="T98" fmla="*/ 41 w 93"/>
                  <a:gd name="T99"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35">
                    <a:moveTo>
                      <a:pt x="85" y="123"/>
                    </a:moveTo>
                    <a:cubicBezTo>
                      <a:pt x="87" y="128"/>
                      <a:pt x="90" y="134"/>
                      <a:pt x="93" y="135"/>
                    </a:cubicBezTo>
                    <a:cubicBezTo>
                      <a:pt x="89" y="132"/>
                      <a:pt x="89" y="128"/>
                      <a:pt x="91" y="125"/>
                    </a:cubicBezTo>
                    <a:cubicBezTo>
                      <a:pt x="84" y="116"/>
                      <a:pt x="81" y="113"/>
                      <a:pt x="78" y="103"/>
                    </a:cubicBezTo>
                    <a:cubicBezTo>
                      <a:pt x="81" y="104"/>
                      <a:pt x="83" y="102"/>
                      <a:pt x="85" y="105"/>
                    </a:cubicBezTo>
                    <a:cubicBezTo>
                      <a:pt x="86" y="103"/>
                      <a:pt x="84" y="102"/>
                      <a:pt x="82" y="97"/>
                    </a:cubicBezTo>
                    <a:cubicBezTo>
                      <a:pt x="77" y="98"/>
                      <a:pt x="72" y="97"/>
                      <a:pt x="66" y="95"/>
                    </a:cubicBezTo>
                    <a:cubicBezTo>
                      <a:pt x="63" y="90"/>
                      <a:pt x="68" y="80"/>
                      <a:pt x="60" y="81"/>
                    </a:cubicBezTo>
                    <a:cubicBezTo>
                      <a:pt x="61" y="78"/>
                      <a:pt x="64" y="75"/>
                      <a:pt x="66" y="73"/>
                    </a:cubicBezTo>
                    <a:cubicBezTo>
                      <a:pt x="61" y="68"/>
                      <a:pt x="67" y="65"/>
                      <a:pt x="61" y="64"/>
                    </a:cubicBezTo>
                    <a:cubicBezTo>
                      <a:pt x="64" y="62"/>
                      <a:pt x="66" y="62"/>
                      <a:pt x="68" y="65"/>
                    </a:cubicBezTo>
                    <a:cubicBezTo>
                      <a:pt x="69" y="64"/>
                      <a:pt x="67" y="62"/>
                      <a:pt x="65" y="60"/>
                    </a:cubicBezTo>
                    <a:cubicBezTo>
                      <a:pt x="63" y="58"/>
                      <a:pt x="61" y="55"/>
                      <a:pt x="63" y="54"/>
                    </a:cubicBezTo>
                    <a:cubicBezTo>
                      <a:pt x="59" y="51"/>
                      <a:pt x="61" y="58"/>
                      <a:pt x="63" y="61"/>
                    </a:cubicBezTo>
                    <a:cubicBezTo>
                      <a:pt x="60" y="60"/>
                      <a:pt x="58" y="62"/>
                      <a:pt x="55" y="60"/>
                    </a:cubicBezTo>
                    <a:cubicBezTo>
                      <a:pt x="54" y="58"/>
                      <a:pt x="57" y="57"/>
                      <a:pt x="58" y="55"/>
                    </a:cubicBezTo>
                    <a:cubicBezTo>
                      <a:pt x="54" y="51"/>
                      <a:pt x="47" y="48"/>
                      <a:pt x="52" y="43"/>
                    </a:cubicBezTo>
                    <a:cubicBezTo>
                      <a:pt x="47" y="41"/>
                      <a:pt x="44" y="37"/>
                      <a:pt x="41" y="34"/>
                    </a:cubicBezTo>
                    <a:cubicBezTo>
                      <a:pt x="38" y="30"/>
                      <a:pt x="36" y="26"/>
                      <a:pt x="32" y="24"/>
                    </a:cubicBezTo>
                    <a:cubicBezTo>
                      <a:pt x="32" y="21"/>
                      <a:pt x="34" y="20"/>
                      <a:pt x="36" y="22"/>
                    </a:cubicBezTo>
                    <a:cubicBezTo>
                      <a:pt x="37" y="17"/>
                      <a:pt x="29" y="14"/>
                      <a:pt x="30" y="12"/>
                    </a:cubicBezTo>
                    <a:cubicBezTo>
                      <a:pt x="28" y="11"/>
                      <a:pt x="27" y="13"/>
                      <a:pt x="26" y="14"/>
                    </a:cubicBezTo>
                    <a:cubicBezTo>
                      <a:pt x="23" y="9"/>
                      <a:pt x="19" y="10"/>
                      <a:pt x="21" y="6"/>
                    </a:cubicBezTo>
                    <a:cubicBezTo>
                      <a:pt x="15" y="8"/>
                      <a:pt x="9" y="0"/>
                      <a:pt x="4" y="1"/>
                    </a:cubicBezTo>
                    <a:cubicBezTo>
                      <a:pt x="6" y="3"/>
                      <a:pt x="17" y="7"/>
                      <a:pt x="11" y="11"/>
                    </a:cubicBezTo>
                    <a:cubicBezTo>
                      <a:pt x="12" y="12"/>
                      <a:pt x="13" y="10"/>
                      <a:pt x="15" y="9"/>
                    </a:cubicBezTo>
                    <a:cubicBezTo>
                      <a:pt x="16" y="12"/>
                      <a:pt x="17" y="16"/>
                      <a:pt x="19" y="19"/>
                    </a:cubicBezTo>
                    <a:cubicBezTo>
                      <a:pt x="23" y="19"/>
                      <a:pt x="26" y="20"/>
                      <a:pt x="30" y="21"/>
                    </a:cubicBezTo>
                    <a:cubicBezTo>
                      <a:pt x="33" y="25"/>
                      <a:pt x="27" y="21"/>
                      <a:pt x="26" y="24"/>
                    </a:cubicBezTo>
                    <a:cubicBezTo>
                      <a:pt x="35" y="25"/>
                      <a:pt x="24" y="36"/>
                      <a:pt x="30" y="32"/>
                    </a:cubicBezTo>
                    <a:cubicBezTo>
                      <a:pt x="27" y="34"/>
                      <a:pt x="22" y="32"/>
                      <a:pt x="17" y="28"/>
                    </a:cubicBezTo>
                    <a:cubicBezTo>
                      <a:pt x="15" y="26"/>
                      <a:pt x="12" y="24"/>
                      <a:pt x="10" y="21"/>
                    </a:cubicBezTo>
                    <a:cubicBezTo>
                      <a:pt x="8" y="19"/>
                      <a:pt x="7" y="16"/>
                      <a:pt x="6" y="13"/>
                    </a:cubicBezTo>
                    <a:cubicBezTo>
                      <a:pt x="3" y="17"/>
                      <a:pt x="4" y="16"/>
                      <a:pt x="0" y="17"/>
                    </a:cubicBezTo>
                    <a:cubicBezTo>
                      <a:pt x="5" y="16"/>
                      <a:pt x="7" y="20"/>
                      <a:pt x="9" y="25"/>
                    </a:cubicBezTo>
                    <a:cubicBezTo>
                      <a:pt x="11" y="29"/>
                      <a:pt x="13" y="34"/>
                      <a:pt x="19" y="35"/>
                    </a:cubicBezTo>
                    <a:cubicBezTo>
                      <a:pt x="20" y="38"/>
                      <a:pt x="21" y="41"/>
                      <a:pt x="23" y="44"/>
                    </a:cubicBezTo>
                    <a:cubicBezTo>
                      <a:pt x="24" y="46"/>
                      <a:pt x="25" y="48"/>
                      <a:pt x="26" y="49"/>
                    </a:cubicBezTo>
                    <a:cubicBezTo>
                      <a:pt x="27" y="51"/>
                      <a:pt x="28" y="52"/>
                      <a:pt x="29" y="54"/>
                    </a:cubicBezTo>
                    <a:cubicBezTo>
                      <a:pt x="33" y="60"/>
                      <a:pt x="39" y="66"/>
                      <a:pt x="44" y="72"/>
                    </a:cubicBezTo>
                    <a:cubicBezTo>
                      <a:pt x="49" y="79"/>
                      <a:pt x="54" y="85"/>
                      <a:pt x="58" y="91"/>
                    </a:cubicBezTo>
                    <a:cubicBezTo>
                      <a:pt x="60" y="94"/>
                      <a:pt x="62" y="97"/>
                      <a:pt x="64" y="100"/>
                    </a:cubicBezTo>
                    <a:cubicBezTo>
                      <a:pt x="66" y="103"/>
                      <a:pt x="67" y="106"/>
                      <a:pt x="68" y="109"/>
                    </a:cubicBezTo>
                    <a:cubicBezTo>
                      <a:pt x="69" y="108"/>
                      <a:pt x="69" y="106"/>
                      <a:pt x="71" y="104"/>
                    </a:cubicBezTo>
                    <a:cubicBezTo>
                      <a:pt x="74" y="108"/>
                      <a:pt x="73" y="110"/>
                      <a:pt x="75" y="113"/>
                    </a:cubicBezTo>
                    <a:cubicBezTo>
                      <a:pt x="79" y="113"/>
                      <a:pt x="82" y="118"/>
                      <a:pt x="85" y="123"/>
                    </a:cubicBezTo>
                    <a:close/>
                    <a:moveTo>
                      <a:pt x="41" y="49"/>
                    </a:moveTo>
                    <a:cubicBezTo>
                      <a:pt x="43" y="52"/>
                      <a:pt x="44" y="55"/>
                      <a:pt x="45" y="57"/>
                    </a:cubicBezTo>
                    <a:cubicBezTo>
                      <a:pt x="43" y="58"/>
                      <a:pt x="42" y="59"/>
                      <a:pt x="40" y="58"/>
                    </a:cubicBezTo>
                    <a:cubicBezTo>
                      <a:pt x="47" y="57"/>
                      <a:pt x="35" y="51"/>
                      <a:pt x="4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2" name="Freeform 1766"/>
              <p:cNvSpPr/>
              <p:nvPr/>
            </p:nvSpPr>
            <p:spPr bwMode="auto">
              <a:xfrm>
                <a:off x="4977" y="1040"/>
                <a:ext cx="4" cy="3"/>
              </a:xfrm>
              <a:custGeom>
                <a:avLst/>
                <a:gdLst>
                  <a:gd name="T0" fmla="*/ 5 w 7"/>
                  <a:gd name="T1" fmla="*/ 1 h 4"/>
                  <a:gd name="T2" fmla="*/ 3 w 7"/>
                  <a:gd name="T3" fmla="*/ 1 h 4"/>
                  <a:gd name="T4" fmla="*/ 0 w 7"/>
                  <a:gd name="T5" fmla="*/ 4 h 4"/>
                  <a:gd name="T6" fmla="*/ 5 w 7"/>
                  <a:gd name="T7" fmla="*/ 1 h 4"/>
                </a:gdLst>
                <a:ahLst/>
                <a:cxnLst>
                  <a:cxn ang="0">
                    <a:pos x="T0" y="T1"/>
                  </a:cxn>
                  <a:cxn ang="0">
                    <a:pos x="T2" y="T3"/>
                  </a:cxn>
                  <a:cxn ang="0">
                    <a:pos x="T4" y="T5"/>
                  </a:cxn>
                  <a:cxn ang="0">
                    <a:pos x="T6" y="T7"/>
                  </a:cxn>
                </a:cxnLst>
                <a:rect l="0" t="0" r="r" b="b"/>
                <a:pathLst>
                  <a:path w="7" h="4">
                    <a:moveTo>
                      <a:pt x="5" y="1"/>
                    </a:moveTo>
                    <a:cubicBezTo>
                      <a:pt x="7" y="0"/>
                      <a:pt x="2" y="2"/>
                      <a:pt x="3" y="1"/>
                    </a:cubicBezTo>
                    <a:cubicBezTo>
                      <a:pt x="0" y="3"/>
                      <a:pt x="0" y="4"/>
                      <a:pt x="0" y="4"/>
                    </a:cubicBezTo>
                    <a:cubicBezTo>
                      <a:pt x="2" y="3"/>
                      <a:pt x="3"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3" name="Freeform 1767"/>
              <p:cNvSpPr/>
              <p:nvPr/>
            </p:nvSpPr>
            <p:spPr bwMode="auto">
              <a:xfrm>
                <a:off x="5263" y="836"/>
                <a:ext cx="11" cy="8"/>
              </a:xfrm>
              <a:custGeom>
                <a:avLst/>
                <a:gdLst>
                  <a:gd name="T0" fmla="*/ 5 w 16"/>
                  <a:gd name="T1" fmla="*/ 4 h 12"/>
                  <a:gd name="T2" fmla="*/ 6 w 16"/>
                  <a:gd name="T3" fmla="*/ 11 h 12"/>
                  <a:gd name="T4" fmla="*/ 15 w 16"/>
                  <a:gd name="T5" fmla="*/ 12 h 12"/>
                  <a:gd name="T6" fmla="*/ 16 w 16"/>
                  <a:gd name="T7" fmla="*/ 8 h 12"/>
                  <a:gd name="T8" fmla="*/ 0 w 16"/>
                  <a:gd name="T9" fmla="*/ 4 h 12"/>
                  <a:gd name="T10" fmla="*/ 5 w 16"/>
                  <a:gd name="T11" fmla="*/ 4 h 12"/>
                </a:gdLst>
                <a:ahLst/>
                <a:cxnLst>
                  <a:cxn ang="0">
                    <a:pos x="T0" y="T1"/>
                  </a:cxn>
                  <a:cxn ang="0">
                    <a:pos x="T2" y="T3"/>
                  </a:cxn>
                  <a:cxn ang="0">
                    <a:pos x="T4" y="T5"/>
                  </a:cxn>
                  <a:cxn ang="0">
                    <a:pos x="T6" y="T7"/>
                  </a:cxn>
                  <a:cxn ang="0">
                    <a:pos x="T8" y="T9"/>
                  </a:cxn>
                  <a:cxn ang="0">
                    <a:pos x="T10" y="T11"/>
                  </a:cxn>
                </a:cxnLst>
                <a:rect l="0" t="0" r="r" b="b"/>
                <a:pathLst>
                  <a:path w="16" h="12">
                    <a:moveTo>
                      <a:pt x="5" y="4"/>
                    </a:moveTo>
                    <a:cubicBezTo>
                      <a:pt x="7" y="7"/>
                      <a:pt x="3" y="8"/>
                      <a:pt x="6" y="11"/>
                    </a:cubicBezTo>
                    <a:cubicBezTo>
                      <a:pt x="9" y="10"/>
                      <a:pt x="12" y="10"/>
                      <a:pt x="15" y="12"/>
                    </a:cubicBezTo>
                    <a:cubicBezTo>
                      <a:pt x="16" y="11"/>
                      <a:pt x="14" y="9"/>
                      <a:pt x="16" y="8"/>
                    </a:cubicBezTo>
                    <a:cubicBezTo>
                      <a:pt x="9" y="10"/>
                      <a:pt x="8" y="0"/>
                      <a:pt x="0" y="4"/>
                    </a:cubicBezTo>
                    <a:cubicBezTo>
                      <a:pt x="2" y="5"/>
                      <a:pt x="3" y="6"/>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4" name="Freeform 1768"/>
              <p:cNvSpPr/>
              <p:nvPr/>
            </p:nvSpPr>
            <p:spPr bwMode="auto">
              <a:xfrm>
                <a:off x="5261" y="830"/>
                <a:ext cx="7" cy="6"/>
              </a:xfrm>
              <a:custGeom>
                <a:avLst/>
                <a:gdLst>
                  <a:gd name="T0" fmla="*/ 6 w 10"/>
                  <a:gd name="T1" fmla="*/ 9 h 9"/>
                  <a:gd name="T2" fmla="*/ 4 w 10"/>
                  <a:gd name="T3" fmla="*/ 6 h 9"/>
                  <a:gd name="T4" fmla="*/ 3 w 10"/>
                  <a:gd name="T5" fmla="*/ 2 h 9"/>
                  <a:gd name="T6" fmla="*/ 1 w 10"/>
                  <a:gd name="T7" fmla="*/ 9 h 9"/>
                  <a:gd name="T8" fmla="*/ 6 w 10"/>
                  <a:gd name="T9" fmla="*/ 9 h 9"/>
                </a:gdLst>
                <a:ahLst/>
                <a:cxnLst>
                  <a:cxn ang="0">
                    <a:pos x="T0" y="T1"/>
                  </a:cxn>
                  <a:cxn ang="0">
                    <a:pos x="T2" y="T3"/>
                  </a:cxn>
                  <a:cxn ang="0">
                    <a:pos x="T4" y="T5"/>
                  </a:cxn>
                  <a:cxn ang="0">
                    <a:pos x="T6" y="T7"/>
                  </a:cxn>
                  <a:cxn ang="0">
                    <a:pos x="T8" y="T9"/>
                  </a:cxn>
                </a:cxnLst>
                <a:rect l="0" t="0" r="r" b="b"/>
                <a:pathLst>
                  <a:path w="10" h="9">
                    <a:moveTo>
                      <a:pt x="6" y="9"/>
                    </a:moveTo>
                    <a:cubicBezTo>
                      <a:pt x="10" y="7"/>
                      <a:pt x="6" y="5"/>
                      <a:pt x="4" y="6"/>
                    </a:cubicBezTo>
                    <a:cubicBezTo>
                      <a:pt x="3" y="5"/>
                      <a:pt x="2" y="3"/>
                      <a:pt x="3" y="2"/>
                    </a:cubicBezTo>
                    <a:cubicBezTo>
                      <a:pt x="0" y="0"/>
                      <a:pt x="0" y="7"/>
                      <a:pt x="1" y="9"/>
                    </a:cubicBezTo>
                    <a:cubicBezTo>
                      <a:pt x="3" y="7"/>
                      <a:pt x="4" y="7"/>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5" name="Freeform 1769"/>
              <p:cNvSpPr/>
              <p:nvPr/>
            </p:nvSpPr>
            <p:spPr bwMode="auto">
              <a:xfrm>
                <a:off x="4965" y="1044"/>
                <a:ext cx="4" cy="4"/>
              </a:xfrm>
              <a:custGeom>
                <a:avLst/>
                <a:gdLst>
                  <a:gd name="T0" fmla="*/ 2 w 6"/>
                  <a:gd name="T1" fmla="*/ 4 h 5"/>
                  <a:gd name="T2" fmla="*/ 3 w 6"/>
                  <a:gd name="T3" fmla="*/ 3 h 5"/>
                  <a:gd name="T4" fmla="*/ 5 w 6"/>
                  <a:gd name="T5" fmla="*/ 0 h 5"/>
                  <a:gd name="T6" fmla="*/ 1 w 6"/>
                  <a:gd name="T7" fmla="*/ 4 h 5"/>
                  <a:gd name="T8" fmla="*/ 3 w 6"/>
                  <a:gd name="T9" fmla="*/ 3 h 5"/>
                  <a:gd name="T10" fmla="*/ 2 w 6"/>
                  <a:gd name="T11" fmla="*/ 4 h 5"/>
                </a:gdLst>
                <a:ahLst/>
                <a:cxnLst>
                  <a:cxn ang="0">
                    <a:pos x="T0" y="T1"/>
                  </a:cxn>
                  <a:cxn ang="0">
                    <a:pos x="T2" y="T3"/>
                  </a:cxn>
                  <a:cxn ang="0">
                    <a:pos x="T4" y="T5"/>
                  </a:cxn>
                  <a:cxn ang="0">
                    <a:pos x="T6" y="T7"/>
                  </a:cxn>
                  <a:cxn ang="0">
                    <a:pos x="T8" y="T9"/>
                  </a:cxn>
                  <a:cxn ang="0">
                    <a:pos x="T10" y="T11"/>
                  </a:cxn>
                </a:cxnLst>
                <a:rect l="0" t="0" r="r" b="b"/>
                <a:pathLst>
                  <a:path w="6" h="5">
                    <a:moveTo>
                      <a:pt x="2" y="4"/>
                    </a:moveTo>
                    <a:cubicBezTo>
                      <a:pt x="2" y="3"/>
                      <a:pt x="3" y="3"/>
                      <a:pt x="3" y="3"/>
                    </a:cubicBezTo>
                    <a:cubicBezTo>
                      <a:pt x="6" y="1"/>
                      <a:pt x="3" y="2"/>
                      <a:pt x="5" y="0"/>
                    </a:cubicBezTo>
                    <a:cubicBezTo>
                      <a:pt x="4" y="0"/>
                      <a:pt x="2" y="2"/>
                      <a:pt x="1" y="4"/>
                    </a:cubicBezTo>
                    <a:cubicBezTo>
                      <a:pt x="0" y="5"/>
                      <a:pt x="0" y="5"/>
                      <a:pt x="3" y="3"/>
                    </a:cubicBezTo>
                    <a:cubicBezTo>
                      <a:pt x="3" y="3"/>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6" name="Freeform 1770"/>
              <p:cNvSpPr/>
              <p:nvPr/>
            </p:nvSpPr>
            <p:spPr bwMode="auto">
              <a:xfrm>
                <a:off x="4959" y="1045"/>
                <a:ext cx="6" cy="5"/>
              </a:xfrm>
              <a:custGeom>
                <a:avLst/>
                <a:gdLst>
                  <a:gd name="T0" fmla="*/ 8 w 9"/>
                  <a:gd name="T1" fmla="*/ 3 h 8"/>
                  <a:gd name="T2" fmla="*/ 5 w 9"/>
                  <a:gd name="T3" fmla="*/ 5 h 8"/>
                  <a:gd name="T4" fmla="*/ 2 w 9"/>
                  <a:gd name="T5" fmla="*/ 7 h 8"/>
                  <a:gd name="T6" fmla="*/ 3 w 9"/>
                  <a:gd name="T7" fmla="*/ 5 h 8"/>
                  <a:gd name="T8" fmla="*/ 3 w 9"/>
                  <a:gd name="T9" fmla="*/ 4 h 8"/>
                  <a:gd name="T10" fmla="*/ 0 w 9"/>
                  <a:gd name="T11" fmla="*/ 8 h 8"/>
                  <a:gd name="T12" fmla="*/ 5 w 9"/>
                  <a:gd name="T13" fmla="*/ 5 h 8"/>
                  <a:gd name="T14" fmla="*/ 7 w 9"/>
                  <a:gd name="T15" fmla="*/ 5 h 8"/>
                  <a:gd name="T16" fmla="*/ 9 w 9"/>
                  <a:gd name="T17" fmla="*/ 2 h 8"/>
                  <a:gd name="T18" fmla="*/ 8 w 9"/>
                  <a:gd name="T19" fmla="*/ 0 h 8"/>
                  <a:gd name="T20" fmla="*/ 7 w 9"/>
                  <a:gd name="T21" fmla="*/ 2 h 8"/>
                  <a:gd name="T22" fmla="*/ 8 w 9"/>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8" y="3"/>
                    </a:moveTo>
                    <a:cubicBezTo>
                      <a:pt x="7" y="4"/>
                      <a:pt x="6" y="5"/>
                      <a:pt x="5" y="5"/>
                    </a:cubicBezTo>
                    <a:cubicBezTo>
                      <a:pt x="4" y="6"/>
                      <a:pt x="3" y="7"/>
                      <a:pt x="2" y="7"/>
                    </a:cubicBezTo>
                    <a:cubicBezTo>
                      <a:pt x="3" y="6"/>
                      <a:pt x="4" y="5"/>
                      <a:pt x="3" y="5"/>
                    </a:cubicBezTo>
                    <a:cubicBezTo>
                      <a:pt x="3" y="5"/>
                      <a:pt x="3" y="4"/>
                      <a:pt x="3" y="4"/>
                    </a:cubicBezTo>
                    <a:cubicBezTo>
                      <a:pt x="2" y="6"/>
                      <a:pt x="0" y="7"/>
                      <a:pt x="0" y="8"/>
                    </a:cubicBezTo>
                    <a:cubicBezTo>
                      <a:pt x="0" y="8"/>
                      <a:pt x="2" y="8"/>
                      <a:pt x="5" y="5"/>
                    </a:cubicBezTo>
                    <a:cubicBezTo>
                      <a:pt x="6" y="5"/>
                      <a:pt x="5" y="6"/>
                      <a:pt x="7" y="5"/>
                    </a:cubicBezTo>
                    <a:cubicBezTo>
                      <a:pt x="8" y="4"/>
                      <a:pt x="9" y="2"/>
                      <a:pt x="9" y="2"/>
                    </a:cubicBezTo>
                    <a:cubicBezTo>
                      <a:pt x="9" y="1"/>
                      <a:pt x="9" y="0"/>
                      <a:pt x="8" y="0"/>
                    </a:cubicBezTo>
                    <a:cubicBezTo>
                      <a:pt x="7" y="2"/>
                      <a:pt x="7" y="2"/>
                      <a:pt x="7" y="2"/>
                    </a:cubicBezTo>
                    <a:cubicBezTo>
                      <a:pt x="8" y="3"/>
                      <a:pt x="8" y="2"/>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7" name="Freeform 1771"/>
              <p:cNvSpPr/>
              <p:nvPr/>
            </p:nvSpPr>
            <p:spPr bwMode="auto">
              <a:xfrm>
                <a:off x="5229" y="790"/>
                <a:ext cx="16" cy="17"/>
              </a:xfrm>
              <a:custGeom>
                <a:avLst/>
                <a:gdLst>
                  <a:gd name="T0" fmla="*/ 20 w 25"/>
                  <a:gd name="T1" fmla="*/ 23 h 26"/>
                  <a:gd name="T2" fmla="*/ 24 w 25"/>
                  <a:gd name="T3" fmla="*/ 20 h 26"/>
                  <a:gd name="T4" fmla="*/ 19 w 25"/>
                  <a:gd name="T5" fmla="*/ 14 h 26"/>
                  <a:gd name="T6" fmla="*/ 14 w 25"/>
                  <a:gd name="T7" fmla="*/ 16 h 26"/>
                  <a:gd name="T8" fmla="*/ 13 w 25"/>
                  <a:gd name="T9" fmla="*/ 7 h 26"/>
                  <a:gd name="T10" fmla="*/ 12 w 25"/>
                  <a:gd name="T11" fmla="*/ 12 h 26"/>
                  <a:gd name="T12" fmla="*/ 2 w 25"/>
                  <a:gd name="T13" fmla="*/ 0 h 26"/>
                  <a:gd name="T14" fmla="*/ 8 w 25"/>
                  <a:gd name="T15" fmla="*/ 7 h 26"/>
                  <a:gd name="T16" fmla="*/ 5 w 25"/>
                  <a:gd name="T17" fmla="*/ 14 h 26"/>
                  <a:gd name="T18" fmla="*/ 10 w 25"/>
                  <a:gd name="T19" fmla="*/ 18 h 26"/>
                  <a:gd name="T20" fmla="*/ 8 w 25"/>
                  <a:gd name="T21" fmla="*/ 14 h 26"/>
                  <a:gd name="T22" fmla="*/ 16 w 25"/>
                  <a:gd name="T23" fmla="*/ 17 h 26"/>
                  <a:gd name="T24" fmla="*/ 20 w 25"/>
                  <a:gd name="T2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20" y="23"/>
                    </a:moveTo>
                    <a:cubicBezTo>
                      <a:pt x="25" y="26"/>
                      <a:pt x="21" y="22"/>
                      <a:pt x="24" y="20"/>
                    </a:cubicBezTo>
                    <a:cubicBezTo>
                      <a:pt x="22" y="18"/>
                      <a:pt x="21" y="16"/>
                      <a:pt x="19" y="14"/>
                    </a:cubicBezTo>
                    <a:cubicBezTo>
                      <a:pt x="19" y="18"/>
                      <a:pt x="17" y="15"/>
                      <a:pt x="14" y="16"/>
                    </a:cubicBezTo>
                    <a:cubicBezTo>
                      <a:pt x="11" y="13"/>
                      <a:pt x="20" y="11"/>
                      <a:pt x="13" y="7"/>
                    </a:cubicBezTo>
                    <a:cubicBezTo>
                      <a:pt x="11" y="9"/>
                      <a:pt x="14" y="11"/>
                      <a:pt x="12" y="12"/>
                    </a:cubicBezTo>
                    <a:cubicBezTo>
                      <a:pt x="11" y="6"/>
                      <a:pt x="7" y="2"/>
                      <a:pt x="2" y="0"/>
                    </a:cubicBezTo>
                    <a:cubicBezTo>
                      <a:pt x="0" y="5"/>
                      <a:pt x="4" y="5"/>
                      <a:pt x="8" y="7"/>
                    </a:cubicBezTo>
                    <a:cubicBezTo>
                      <a:pt x="7" y="9"/>
                      <a:pt x="7" y="12"/>
                      <a:pt x="5" y="14"/>
                    </a:cubicBezTo>
                    <a:cubicBezTo>
                      <a:pt x="7" y="15"/>
                      <a:pt x="9" y="16"/>
                      <a:pt x="10" y="18"/>
                    </a:cubicBezTo>
                    <a:cubicBezTo>
                      <a:pt x="11" y="17"/>
                      <a:pt x="9" y="15"/>
                      <a:pt x="8" y="14"/>
                    </a:cubicBezTo>
                    <a:cubicBezTo>
                      <a:pt x="9" y="15"/>
                      <a:pt x="13" y="16"/>
                      <a:pt x="16" y="17"/>
                    </a:cubicBezTo>
                    <a:cubicBezTo>
                      <a:pt x="19" y="19"/>
                      <a:pt x="21" y="21"/>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8" name="Freeform 1772"/>
              <p:cNvSpPr/>
              <p:nvPr/>
            </p:nvSpPr>
            <p:spPr bwMode="auto">
              <a:xfrm>
                <a:off x="4961" y="1042"/>
                <a:ext cx="6" cy="5"/>
              </a:xfrm>
              <a:custGeom>
                <a:avLst/>
                <a:gdLst>
                  <a:gd name="T0" fmla="*/ 5 w 9"/>
                  <a:gd name="T1" fmla="*/ 4 h 8"/>
                  <a:gd name="T2" fmla="*/ 2 w 9"/>
                  <a:gd name="T3" fmla="*/ 7 h 8"/>
                  <a:gd name="T4" fmla="*/ 1 w 9"/>
                  <a:gd name="T5" fmla="*/ 8 h 8"/>
                  <a:gd name="T6" fmla="*/ 4 w 9"/>
                  <a:gd name="T7" fmla="*/ 5 h 8"/>
                  <a:gd name="T8" fmla="*/ 8 w 9"/>
                  <a:gd name="T9" fmla="*/ 0 h 8"/>
                  <a:gd name="T10" fmla="*/ 5 w 9"/>
                  <a:gd name="T11" fmla="*/ 4 h 8"/>
                </a:gdLst>
                <a:ahLst/>
                <a:cxnLst>
                  <a:cxn ang="0">
                    <a:pos x="T0" y="T1"/>
                  </a:cxn>
                  <a:cxn ang="0">
                    <a:pos x="T2" y="T3"/>
                  </a:cxn>
                  <a:cxn ang="0">
                    <a:pos x="T4" y="T5"/>
                  </a:cxn>
                  <a:cxn ang="0">
                    <a:pos x="T6" y="T7"/>
                  </a:cxn>
                  <a:cxn ang="0">
                    <a:pos x="T8" y="T9"/>
                  </a:cxn>
                  <a:cxn ang="0">
                    <a:pos x="T10" y="T11"/>
                  </a:cxn>
                </a:cxnLst>
                <a:rect l="0" t="0" r="r" b="b"/>
                <a:pathLst>
                  <a:path w="9" h="8">
                    <a:moveTo>
                      <a:pt x="5" y="4"/>
                    </a:moveTo>
                    <a:cubicBezTo>
                      <a:pt x="3" y="5"/>
                      <a:pt x="3" y="6"/>
                      <a:pt x="2" y="7"/>
                    </a:cubicBezTo>
                    <a:cubicBezTo>
                      <a:pt x="0" y="8"/>
                      <a:pt x="1" y="8"/>
                      <a:pt x="1" y="8"/>
                    </a:cubicBezTo>
                    <a:cubicBezTo>
                      <a:pt x="2" y="6"/>
                      <a:pt x="4" y="5"/>
                      <a:pt x="4" y="5"/>
                    </a:cubicBezTo>
                    <a:cubicBezTo>
                      <a:pt x="5" y="4"/>
                      <a:pt x="9" y="1"/>
                      <a:pt x="8" y="0"/>
                    </a:cubicBezTo>
                    <a:cubicBezTo>
                      <a:pt x="4" y="4"/>
                      <a:pt x="6"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9" name="Freeform 1773"/>
              <p:cNvSpPr/>
              <p:nvPr/>
            </p:nvSpPr>
            <p:spPr bwMode="auto">
              <a:xfrm>
                <a:off x="4967" y="1037"/>
                <a:ext cx="4" cy="3"/>
              </a:xfrm>
              <a:custGeom>
                <a:avLst/>
                <a:gdLst>
                  <a:gd name="T0" fmla="*/ 3 w 5"/>
                  <a:gd name="T1" fmla="*/ 3 h 4"/>
                  <a:gd name="T2" fmla="*/ 3 w 5"/>
                  <a:gd name="T3" fmla="*/ 1 h 4"/>
                  <a:gd name="T4" fmla="*/ 3 w 5"/>
                  <a:gd name="T5" fmla="*/ 3 h 4"/>
                </a:gdLst>
                <a:ahLst/>
                <a:cxnLst>
                  <a:cxn ang="0">
                    <a:pos x="T0" y="T1"/>
                  </a:cxn>
                  <a:cxn ang="0">
                    <a:pos x="T2" y="T3"/>
                  </a:cxn>
                  <a:cxn ang="0">
                    <a:pos x="T4" y="T5"/>
                  </a:cxn>
                </a:cxnLst>
                <a:rect l="0" t="0" r="r" b="b"/>
                <a:pathLst>
                  <a:path w="5" h="4">
                    <a:moveTo>
                      <a:pt x="3" y="3"/>
                    </a:moveTo>
                    <a:cubicBezTo>
                      <a:pt x="5" y="0"/>
                      <a:pt x="1" y="3"/>
                      <a:pt x="3" y="1"/>
                    </a:cubicBezTo>
                    <a:cubicBezTo>
                      <a:pt x="0" y="4"/>
                      <a:pt x="2"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10" name="Freeform 1774"/>
              <p:cNvSpPr/>
              <p:nvPr/>
            </p:nvSpPr>
            <p:spPr bwMode="auto">
              <a:xfrm>
                <a:off x="5218" y="779"/>
                <a:ext cx="10" cy="9"/>
              </a:xfrm>
              <a:custGeom>
                <a:avLst/>
                <a:gdLst>
                  <a:gd name="T0" fmla="*/ 14 w 14"/>
                  <a:gd name="T1" fmla="*/ 11 h 13"/>
                  <a:gd name="T2" fmla="*/ 8 w 14"/>
                  <a:gd name="T3" fmla="*/ 9 h 13"/>
                  <a:gd name="T4" fmla="*/ 11 w 14"/>
                  <a:gd name="T5" fmla="*/ 4 h 13"/>
                  <a:gd name="T6" fmla="*/ 7 w 14"/>
                  <a:gd name="T7" fmla="*/ 0 h 13"/>
                  <a:gd name="T8" fmla="*/ 0 w 14"/>
                  <a:gd name="T9" fmla="*/ 3 h 13"/>
                  <a:gd name="T10" fmla="*/ 14 w 14"/>
                  <a:gd name="T11" fmla="*/ 11 h 13"/>
                </a:gdLst>
                <a:ahLst/>
                <a:cxnLst>
                  <a:cxn ang="0">
                    <a:pos x="T0" y="T1"/>
                  </a:cxn>
                  <a:cxn ang="0">
                    <a:pos x="T2" y="T3"/>
                  </a:cxn>
                  <a:cxn ang="0">
                    <a:pos x="T4" y="T5"/>
                  </a:cxn>
                  <a:cxn ang="0">
                    <a:pos x="T6" y="T7"/>
                  </a:cxn>
                  <a:cxn ang="0">
                    <a:pos x="T8" y="T9"/>
                  </a:cxn>
                  <a:cxn ang="0">
                    <a:pos x="T10" y="T11"/>
                  </a:cxn>
                </a:cxnLst>
                <a:rect l="0" t="0" r="r" b="b"/>
                <a:pathLst>
                  <a:path w="14" h="13">
                    <a:moveTo>
                      <a:pt x="14" y="11"/>
                    </a:moveTo>
                    <a:cubicBezTo>
                      <a:pt x="12" y="9"/>
                      <a:pt x="10" y="8"/>
                      <a:pt x="8" y="9"/>
                    </a:cubicBezTo>
                    <a:cubicBezTo>
                      <a:pt x="6" y="5"/>
                      <a:pt x="8" y="6"/>
                      <a:pt x="11" y="4"/>
                    </a:cubicBezTo>
                    <a:cubicBezTo>
                      <a:pt x="9" y="3"/>
                      <a:pt x="8" y="1"/>
                      <a:pt x="7" y="0"/>
                    </a:cubicBezTo>
                    <a:cubicBezTo>
                      <a:pt x="9" y="8"/>
                      <a:pt x="3" y="0"/>
                      <a:pt x="0" y="3"/>
                    </a:cubicBezTo>
                    <a:cubicBezTo>
                      <a:pt x="6" y="5"/>
                      <a:pt x="7" y="13"/>
                      <a:pt x="1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11" name="Freeform 1775"/>
              <p:cNvSpPr/>
              <p:nvPr/>
            </p:nvSpPr>
            <p:spPr bwMode="auto">
              <a:xfrm>
                <a:off x="5208" y="767"/>
                <a:ext cx="8" cy="8"/>
              </a:xfrm>
              <a:custGeom>
                <a:avLst/>
                <a:gdLst>
                  <a:gd name="T0" fmla="*/ 3 w 12"/>
                  <a:gd name="T1" fmla="*/ 4 h 12"/>
                  <a:gd name="T2" fmla="*/ 11 w 12"/>
                  <a:gd name="T3" fmla="*/ 12 h 12"/>
                  <a:gd name="T4" fmla="*/ 12 w 12"/>
                  <a:gd name="T5" fmla="*/ 7 h 12"/>
                  <a:gd name="T6" fmla="*/ 0 w 12"/>
                  <a:gd name="T7" fmla="*/ 7 h 12"/>
                  <a:gd name="T8" fmla="*/ 3 w 12"/>
                  <a:gd name="T9" fmla="*/ 4 h 12"/>
                </a:gdLst>
                <a:ahLst/>
                <a:cxnLst>
                  <a:cxn ang="0">
                    <a:pos x="T0" y="T1"/>
                  </a:cxn>
                  <a:cxn ang="0">
                    <a:pos x="T2" y="T3"/>
                  </a:cxn>
                  <a:cxn ang="0">
                    <a:pos x="T4" y="T5"/>
                  </a:cxn>
                  <a:cxn ang="0">
                    <a:pos x="T6" y="T7"/>
                  </a:cxn>
                  <a:cxn ang="0">
                    <a:pos x="T8" y="T9"/>
                  </a:cxn>
                </a:cxnLst>
                <a:rect l="0" t="0" r="r" b="b"/>
                <a:pathLst>
                  <a:path w="12" h="12">
                    <a:moveTo>
                      <a:pt x="3" y="4"/>
                    </a:moveTo>
                    <a:cubicBezTo>
                      <a:pt x="8" y="7"/>
                      <a:pt x="8" y="12"/>
                      <a:pt x="11" y="12"/>
                    </a:cubicBezTo>
                    <a:cubicBezTo>
                      <a:pt x="12" y="10"/>
                      <a:pt x="11" y="8"/>
                      <a:pt x="12" y="7"/>
                    </a:cubicBezTo>
                    <a:cubicBezTo>
                      <a:pt x="8" y="5"/>
                      <a:pt x="0" y="0"/>
                      <a:pt x="0" y="7"/>
                    </a:cubicBezTo>
                    <a:cubicBezTo>
                      <a:pt x="2" y="8"/>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12" name="Freeform 1776"/>
              <p:cNvSpPr/>
              <p:nvPr/>
            </p:nvSpPr>
            <p:spPr bwMode="auto">
              <a:xfrm>
                <a:off x="5105" y="873"/>
                <a:ext cx="5" cy="8"/>
              </a:xfrm>
              <a:custGeom>
                <a:avLst/>
                <a:gdLst>
                  <a:gd name="T0" fmla="*/ 3 w 8"/>
                  <a:gd name="T1" fmla="*/ 0 h 11"/>
                  <a:gd name="T2" fmla="*/ 6 w 8"/>
                  <a:gd name="T3" fmla="*/ 6 h 11"/>
                  <a:gd name="T4" fmla="*/ 3 w 8"/>
                  <a:gd name="T5" fmla="*/ 0 h 11"/>
                </a:gdLst>
                <a:ahLst/>
                <a:cxnLst>
                  <a:cxn ang="0">
                    <a:pos x="T0" y="T1"/>
                  </a:cxn>
                  <a:cxn ang="0">
                    <a:pos x="T2" y="T3"/>
                  </a:cxn>
                  <a:cxn ang="0">
                    <a:pos x="T4" y="T5"/>
                  </a:cxn>
                </a:cxnLst>
                <a:rect l="0" t="0" r="r" b="b"/>
                <a:pathLst>
                  <a:path w="8" h="11">
                    <a:moveTo>
                      <a:pt x="3" y="0"/>
                    </a:moveTo>
                    <a:cubicBezTo>
                      <a:pt x="0" y="2"/>
                      <a:pt x="8" y="11"/>
                      <a:pt x="6" y="6"/>
                    </a:cubicBezTo>
                    <a:cubicBezTo>
                      <a:pt x="4" y="4"/>
                      <a:pt x="7"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13" name="Freeform 1777"/>
              <p:cNvSpPr/>
              <p:nvPr/>
            </p:nvSpPr>
            <p:spPr bwMode="auto">
              <a:xfrm>
                <a:off x="5100" y="872"/>
                <a:ext cx="5" cy="4"/>
              </a:xfrm>
              <a:custGeom>
                <a:avLst/>
                <a:gdLst>
                  <a:gd name="T0" fmla="*/ 7 w 8"/>
                  <a:gd name="T1" fmla="*/ 6 h 6"/>
                  <a:gd name="T2" fmla="*/ 5 w 8"/>
                  <a:gd name="T3" fmla="*/ 2 h 6"/>
                  <a:gd name="T4" fmla="*/ 1 w 8"/>
                  <a:gd name="T5" fmla="*/ 0 h 6"/>
                  <a:gd name="T6" fmla="*/ 7 w 8"/>
                  <a:gd name="T7" fmla="*/ 6 h 6"/>
                </a:gdLst>
                <a:ahLst/>
                <a:cxnLst>
                  <a:cxn ang="0">
                    <a:pos x="T0" y="T1"/>
                  </a:cxn>
                  <a:cxn ang="0">
                    <a:pos x="T2" y="T3"/>
                  </a:cxn>
                  <a:cxn ang="0">
                    <a:pos x="T4" y="T5"/>
                  </a:cxn>
                  <a:cxn ang="0">
                    <a:pos x="T6" y="T7"/>
                  </a:cxn>
                </a:cxnLst>
                <a:rect l="0" t="0" r="r" b="b"/>
                <a:pathLst>
                  <a:path w="8" h="6">
                    <a:moveTo>
                      <a:pt x="7" y="6"/>
                    </a:moveTo>
                    <a:cubicBezTo>
                      <a:pt x="8" y="4"/>
                      <a:pt x="7" y="3"/>
                      <a:pt x="5" y="2"/>
                    </a:cubicBezTo>
                    <a:cubicBezTo>
                      <a:pt x="4" y="1"/>
                      <a:pt x="2" y="1"/>
                      <a:pt x="1" y="0"/>
                    </a:cubicBezTo>
                    <a:cubicBezTo>
                      <a:pt x="0" y="3"/>
                      <a:pt x="6" y="2"/>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14" name="Freeform 1778"/>
              <p:cNvSpPr/>
              <p:nvPr/>
            </p:nvSpPr>
            <p:spPr bwMode="auto">
              <a:xfrm>
                <a:off x="5175" y="748"/>
                <a:ext cx="12" cy="12"/>
              </a:xfrm>
              <a:custGeom>
                <a:avLst/>
                <a:gdLst>
                  <a:gd name="T0" fmla="*/ 11 w 17"/>
                  <a:gd name="T1" fmla="*/ 15 h 17"/>
                  <a:gd name="T2" fmla="*/ 17 w 17"/>
                  <a:gd name="T3" fmla="*/ 14 h 17"/>
                  <a:gd name="T4" fmla="*/ 1 w 17"/>
                  <a:gd name="T5" fmla="*/ 0 h 17"/>
                  <a:gd name="T6" fmla="*/ 0 w 17"/>
                  <a:gd name="T7" fmla="*/ 7 h 17"/>
                  <a:gd name="T8" fmla="*/ 3 w 17"/>
                  <a:gd name="T9" fmla="*/ 9 h 17"/>
                  <a:gd name="T10" fmla="*/ 0 w 17"/>
                  <a:gd name="T11" fmla="*/ 6 h 17"/>
                  <a:gd name="T12" fmla="*/ 8 w 17"/>
                  <a:gd name="T13" fmla="*/ 8 h 17"/>
                  <a:gd name="T14" fmla="*/ 11 w 17"/>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11" y="15"/>
                    </a:moveTo>
                    <a:cubicBezTo>
                      <a:pt x="13" y="14"/>
                      <a:pt x="16" y="17"/>
                      <a:pt x="17" y="14"/>
                    </a:cubicBezTo>
                    <a:cubicBezTo>
                      <a:pt x="10" y="7"/>
                      <a:pt x="6" y="6"/>
                      <a:pt x="1" y="0"/>
                    </a:cubicBezTo>
                    <a:cubicBezTo>
                      <a:pt x="2" y="4"/>
                      <a:pt x="0" y="3"/>
                      <a:pt x="0" y="7"/>
                    </a:cubicBezTo>
                    <a:cubicBezTo>
                      <a:pt x="1" y="7"/>
                      <a:pt x="2" y="8"/>
                      <a:pt x="3" y="9"/>
                    </a:cubicBezTo>
                    <a:cubicBezTo>
                      <a:pt x="4" y="8"/>
                      <a:pt x="2" y="7"/>
                      <a:pt x="0" y="6"/>
                    </a:cubicBezTo>
                    <a:cubicBezTo>
                      <a:pt x="2" y="4"/>
                      <a:pt x="6" y="5"/>
                      <a:pt x="8" y="8"/>
                    </a:cubicBezTo>
                    <a:cubicBezTo>
                      <a:pt x="10" y="10"/>
                      <a:pt x="12" y="14"/>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15" name="Freeform 1779"/>
              <p:cNvSpPr/>
              <p:nvPr/>
            </p:nvSpPr>
            <p:spPr bwMode="auto">
              <a:xfrm>
                <a:off x="5176" y="722"/>
                <a:ext cx="10" cy="6"/>
              </a:xfrm>
              <a:custGeom>
                <a:avLst/>
                <a:gdLst>
                  <a:gd name="T0" fmla="*/ 15 w 15"/>
                  <a:gd name="T1" fmla="*/ 10 h 10"/>
                  <a:gd name="T2" fmla="*/ 0 w 15"/>
                  <a:gd name="T3" fmla="*/ 0 h 10"/>
                  <a:gd name="T4" fmla="*/ 15 w 15"/>
                  <a:gd name="T5" fmla="*/ 10 h 10"/>
                </a:gdLst>
                <a:ahLst/>
                <a:cxnLst>
                  <a:cxn ang="0">
                    <a:pos x="T0" y="T1"/>
                  </a:cxn>
                  <a:cxn ang="0">
                    <a:pos x="T2" y="T3"/>
                  </a:cxn>
                  <a:cxn ang="0">
                    <a:pos x="T4" y="T5"/>
                  </a:cxn>
                </a:cxnLst>
                <a:rect l="0" t="0" r="r" b="b"/>
                <a:pathLst>
                  <a:path w="15" h="10">
                    <a:moveTo>
                      <a:pt x="15" y="10"/>
                    </a:moveTo>
                    <a:cubicBezTo>
                      <a:pt x="12" y="6"/>
                      <a:pt x="6" y="6"/>
                      <a:pt x="0" y="0"/>
                    </a:cubicBezTo>
                    <a:cubicBezTo>
                      <a:pt x="2" y="5"/>
                      <a:pt x="9" y="9"/>
                      <a:pt x="1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grpSp>
          <p:nvGrpSpPr>
            <p:cNvPr id="7" name="Group 1981"/>
            <p:cNvGrpSpPr/>
            <p:nvPr/>
          </p:nvGrpSpPr>
          <p:grpSpPr bwMode="auto">
            <a:xfrm>
              <a:off x="3512671" y="2303182"/>
              <a:ext cx="495770" cy="469960"/>
              <a:chOff x="4452" y="630"/>
              <a:chExt cx="922" cy="874"/>
            </a:xfrm>
            <a:grpFill/>
          </p:grpSpPr>
          <p:sp>
            <p:nvSpPr>
              <p:cNvPr id="116" name="Freeform 1781"/>
              <p:cNvSpPr/>
              <p:nvPr/>
            </p:nvSpPr>
            <p:spPr bwMode="auto">
              <a:xfrm>
                <a:off x="5198" y="686"/>
                <a:ext cx="7" cy="9"/>
              </a:xfrm>
              <a:custGeom>
                <a:avLst/>
                <a:gdLst>
                  <a:gd name="T0" fmla="*/ 0 w 10"/>
                  <a:gd name="T1" fmla="*/ 9 h 13"/>
                  <a:gd name="T2" fmla="*/ 9 w 10"/>
                  <a:gd name="T3" fmla="*/ 12 h 13"/>
                  <a:gd name="T4" fmla="*/ 6 w 10"/>
                  <a:gd name="T5" fmla="*/ 0 h 13"/>
                  <a:gd name="T6" fmla="*/ 0 w 10"/>
                  <a:gd name="T7" fmla="*/ 9 h 13"/>
                </a:gdLst>
                <a:ahLst/>
                <a:cxnLst>
                  <a:cxn ang="0">
                    <a:pos x="T0" y="T1"/>
                  </a:cxn>
                  <a:cxn ang="0">
                    <a:pos x="T2" y="T3"/>
                  </a:cxn>
                  <a:cxn ang="0">
                    <a:pos x="T4" y="T5"/>
                  </a:cxn>
                  <a:cxn ang="0">
                    <a:pos x="T6" y="T7"/>
                  </a:cxn>
                </a:cxnLst>
                <a:rect l="0" t="0" r="r" b="b"/>
                <a:pathLst>
                  <a:path w="10" h="13">
                    <a:moveTo>
                      <a:pt x="0" y="9"/>
                    </a:moveTo>
                    <a:cubicBezTo>
                      <a:pt x="4" y="13"/>
                      <a:pt x="5" y="6"/>
                      <a:pt x="9" y="12"/>
                    </a:cubicBezTo>
                    <a:cubicBezTo>
                      <a:pt x="9" y="8"/>
                      <a:pt x="4" y="4"/>
                      <a:pt x="6" y="0"/>
                    </a:cubicBezTo>
                    <a:cubicBezTo>
                      <a:pt x="0" y="1"/>
                      <a:pt x="10" y="1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 name="Freeform 1782"/>
              <p:cNvSpPr/>
              <p:nvPr/>
            </p:nvSpPr>
            <p:spPr bwMode="auto">
              <a:xfrm>
                <a:off x="5159" y="724"/>
                <a:ext cx="14" cy="8"/>
              </a:xfrm>
              <a:custGeom>
                <a:avLst/>
                <a:gdLst>
                  <a:gd name="T0" fmla="*/ 20 w 20"/>
                  <a:gd name="T1" fmla="*/ 6 h 12"/>
                  <a:gd name="T2" fmla="*/ 7 w 20"/>
                  <a:gd name="T3" fmla="*/ 2 h 12"/>
                  <a:gd name="T4" fmla="*/ 8 w 20"/>
                  <a:gd name="T5" fmla="*/ 0 h 12"/>
                  <a:gd name="T6" fmla="*/ 20 w 20"/>
                  <a:gd name="T7" fmla="*/ 6 h 12"/>
                </a:gdLst>
                <a:ahLst/>
                <a:cxnLst>
                  <a:cxn ang="0">
                    <a:pos x="T0" y="T1"/>
                  </a:cxn>
                  <a:cxn ang="0">
                    <a:pos x="T2" y="T3"/>
                  </a:cxn>
                  <a:cxn ang="0">
                    <a:pos x="T4" y="T5"/>
                  </a:cxn>
                  <a:cxn ang="0">
                    <a:pos x="T6" y="T7"/>
                  </a:cxn>
                </a:cxnLst>
                <a:rect l="0" t="0" r="r" b="b"/>
                <a:pathLst>
                  <a:path w="20" h="12">
                    <a:moveTo>
                      <a:pt x="20" y="6"/>
                    </a:moveTo>
                    <a:cubicBezTo>
                      <a:pt x="16" y="7"/>
                      <a:pt x="11" y="3"/>
                      <a:pt x="7" y="2"/>
                    </a:cubicBezTo>
                    <a:cubicBezTo>
                      <a:pt x="7" y="1"/>
                      <a:pt x="8" y="1"/>
                      <a:pt x="8" y="0"/>
                    </a:cubicBezTo>
                    <a:cubicBezTo>
                      <a:pt x="0" y="0"/>
                      <a:pt x="18" y="12"/>
                      <a:pt x="2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 name="Freeform 1783"/>
              <p:cNvSpPr/>
              <p:nvPr/>
            </p:nvSpPr>
            <p:spPr bwMode="auto">
              <a:xfrm>
                <a:off x="5167" y="687"/>
                <a:ext cx="11" cy="6"/>
              </a:xfrm>
              <a:custGeom>
                <a:avLst/>
                <a:gdLst>
                  <a:gd name="T0" fmla="*/ 14 w 16"/>
                  <a:gd name="T1" fmla="*/ 8 h 9"/>
                  <a:gd name="T2" fmla="*/ 16 w 16"/>
                  <a:gd name="T3" fmla="*/ 3 h 9"/>
                  <a:gd name="T4" fmla="*/ 4 w 16"/>
                  <a:gd name="T5" fmla="*/ 2 h 9"/>
                  <a:gd name="T6" fmla="*/ 5 w 16"/>
                  <a:gd name="T7" fmla="*/ 7 h 9"/>
                  <a:gd name="T8" fmla="*/ 14 w 16"/>
                  <a:gd name="T9" fmla="*/ 8 h 9"/>
                </a:gdLst>
                <a:ahLst/>
                <a:cxnLst>
                  <a:cxn ang="0">
                    <a:pos x="T0" y="T1"/>
                  </a:cxn>
                  <a:cxn ang="0">
                    <a:pos x="T2" y="T3"/>
                  </a:cxn>
                  <a:cxn ang="0">
                    <a:pos x="T4" y="T5"/>
                  </a:cxn>
                  <a:cxn ang="0">
                    <a:pos x="T6" y="T7"/>
                  </a:cxn>
                  <a:cxn ang="0">
                    <a:pos x="T8" y="T9"/>
                  </a:cxn>
                </a:cxnLst>
                <a:rect l="0" t="0" r="r" b="b"/>
                <a:pathLst>
                  <a:path w="16" h="9">
                    <a:moveTo>
                      <a:pt x="14" y="8"/>
                    </a:moveTo>
                    <a:cubicBezTo>
                      <a:pt x="16" y="6"/>
                      <a:pt x="15" y="4"/>
                      <a:pt x="16" y="3"/>
                    </a:cubicBezTo>
                    <a:cubicBezTo>
                      <a:pt x="12" y="1"/>
                      <a:pt x="8" y="9"/>
                      <a:pt x="4" y="2"/>
                    </a:cubicBezTo>
                    <a:cubicBezTo>
                      <a:pt x="0" y="0"/>
                      <a:pt x="6" y="6"/>
                      <a:pt x="5" y="7"/>
                    </a:cubicBezTo>
                    <a:cubicBezTo>
                      <a:pt x="8" y="7"/>
                      <a:pt x="10" y="5"/>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 name="Freeform 1784"/>
              <p:cNvSpPr/>
              <p:nvPr/>
            </p:nvSpPr>
            <p:spPr bwMode="auto">
              <a:xfrm>
                <a:off x="5135" y="713"/>
                <a:ext cx="22" cy="15"/>
              </a:xfrm>
              <a:custGeom>
                <a:avLst/>
                <a:gdLst>
                  <a:gd name="T0" fmla="*/ 32 w 33"/>
                  <a:gd name="T1" fmla="*/ 10 h 21"/>
                  <a:gd name="T2" fmla="*/ 20 w 33"/>
                  <a:gd name="T3" fmla="*/ 4 h 21"/>
                  <a:gd name="T4" fmla="*/ 19 w 33"/>
                  <a:gd name="T5" fmla="*/ 8 h 21"/>
                  <a:gd name="T6" fmla="*/ 9 w 33"/>
                  <a:gd name="T7" fmla="*/ 7 h 21"/>
                  <a:gd name="T8" fmla="*/ 8 w 33"/>
                  <a:gd name="T9" fmla="*/ 3 h 21"/>
                  <a:gd name="T10" fmla="*/ 0 w 33"/>
                  <a:gd name="T11" fmla="*/ 5 h 21"/>
                  <a:gd name="T12" fmla="*/ 13 w 33"/>
                  <a:gd name="T13" fmla="*/ 12 h 21"/>
                  <a:gd name="T14" fmla="*/ 15 w 33"/>
                  <a:gd name="T15" fmla="*/ 9 h 21"/>
                  <a:gd name="T16" fmla="*/ 22 w 33"/>
                  <a:gd name="T17" fmla="*/ 11 h 21"/>
                  <a:gd name="T18" fmla="*/ 20 w 33"/>
                  <a:gd name="T19" fmla="*/ 18 h 21"/>
                  <a:gd name="T20" fmla="*/ 14 w 33"/>
                  <a:gd name="T21" fmla="*/ 19 h 21"/>
                  <a:gd name="T22" fmla="*/ 23 w 33"/>
                  <a:gd name="T23" fmla="*/ 20 h 21"/>
                  <a:gd name="T24" fmla="*/ 27 w 33"/>
                  <a:gd name="T25" fmla="*/ 11 h 21"/>
                  <a:gd name="T26" fmla="*/ 21 w 33"/>
                  <a:gd name="T27" fmla="*/ 8 h 21"/>
                  <a:gd name="T28" fmla="*/ 32 w 33"/>
                  <a:gd name="T2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1">
                    <a:moveTo>
                      <a:pt x="32" y="10"/>
                    </a:moveTo>
                    <a:cubicBezTo>
                      <a:pt x="33" y="4"/>
                      <a:pt x="23" y="5"/>
                      <a:pt x="20" y="4"/>
                    </a:cubicBezTo>
                    <a:cubicBezTo>
                      <a:pt x="20" y="5"/>
                      <a:pt x="20" y="6"/>
                      <a:pt x="19" y="8"/>
                    </a:cubicBezTo>
                    <a:cubicBezTo>
                      <a:pt x="16" y="2"/>
                      <a:pt x="14" y="9"/>
                      <a:pt x="9" y="7"/>
                    </a:cubicBezTo>
                    <a:cubicBezTo>
                      <a:pt x="8" y="6"/>
                      <a:pt x="10" y="4"/>
                      <a:pt x="8" y="3"/>
                    </a:cubicBezTo>
                    <a:cubicBezTo>
                      <a:pt x="4" y="0"/>
                      <a:pt x="2" y="1"/>
                      <a:pt x="0" y="5"/>
                    </a:cubicBezTo>
                    <a:cubicBezTo>
                      <a:pt x="8" y="7"/>
                      <a:pt x="7" y="7"/>
                      <a:pt x="13" y="12"/>
                    </a:cubicBezTo>
                    <a:cubicBezTo>
                      <a:pt x="14" y="11"/>
                      <a:pt x="14" y="10"/>
                      <a:pt x="15" y="9"/>
                    </a:cubicBezTo>
                    <a:cubicBezTo>
                      <a:pt x="18" y="11"/>
                      <a:pt x="20" y="12"/>
                      <a:pt x="22" y="11"/>
                    </a:cubicBezTo>
                    <a:cubicBezTo>
                      <a:pt x="20" y="14"/>
                      <a:pt x="18" y="14"/>
                      <a:pt x="20" y="18"/>
                    </a:cubicBezTo>
                    <a:cubicBezTo>
                      <a:pt x="18" y="21"/>
                      <a:pt x="14" y="14"/>
                      <a:pt x="14" y="19"/>
                    </a:cubicBezTo>
                    <a:cubicBezTo>
                      <a:pt x="17" y="19"/>
                      <a:pt x="20" y="20"/>
                      <a:pt x="23" y="20"/>
                    </a:cubicBezTo>
                    <a:cubicBezTo>
                      <a:pt x="19" y="15"/>
                      <a:pt x="23" y="15"/>
                      <a:pt x="27" y="11"/>
                    </a:cubicBezTo>
                    <a:cubicBezTo>
                      <a:pt x="23" y="12"/>
                      <a:pt x="24" y="10"/>
                      <a:pt x="21" y="8"/>
                    </a:cubicBezTo>
                    <a:cubicBezTo>
                      <a:pt x="23" y="3"/>
                      <a:pt x="28" y="7"/>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 name="Freeform 1785"/>
              <p:cNvSpPr/>
              <p:nvPr/>
            </p:nvSpPr>
            <p:spPr bwMode="auto">
              <a:xfrm>
                <a:off x="5164" y="683"/>
                <a:ext cx="9" cy="6"/>
              </a:xfrm>
              <a:custGeom>
                <a:avLst/>
                <a:gdLst>
                  <a:gd name="T0" fmla="*/ 14 w 14"/>
                  <a:gd name="T1" fmla="*/ 4 h 8"/>
                  <a:gd name="T2" fmla="*/ 5 w 14"/>
                  <a:gd name="T3" fmla="*/ 0 h 8"/>
                  <a:gd name="T4" fmla="*/ 0 w 14"/>
                  <a:gd name="T5" fmla="*/ 2 h 8"/>
                  <a:gd name="T6" fmla="*/ 14 w 14"/>
                  <a:gd name="T7" fmla="*/ 4 h 8"/>
                </a:gdLst>
                <a:ahLst/>
                <a:cxnLst>
                  <a:cxn ang="0">
                    <a:pos x="T0" y="T1"/>
                  </a:cxn>
                  <a:cxn ang="0">
                    <a:pos x="T2" y="T3"/>
                  </a:cxn>
                  <a:cxn ang="0">
                    <a:pos x="T4" y="T5"/>
                  </a:cxn>
                  <a:cxn ang="0">
                    <a:pos x="T6" y="T7"/>
                  </a:cxn>
                </a:cxnLst>
                <a:rect l="0" t="0" r="r" b="b"/>
                <a:pathLst>
                  <a:path w="14" h="8">
                    <a:moveTo>
                      <a:pt x="14" y="4"/>
                    </a:moveTo>
                    <a:cubicBezTo>
                      <a:pt x="9" y="3"/>
                      <a:pt x="8" y="4"/>
                      <a:pt x="5" y="0"/>
                    </a:cubicBezTo>
                    <a:cubicBezTo>
                      <a:pt x="4" y="2"/>
                      <a:pt x="2" y="3"/>
                      <a:pt x="0" y="2"/>
                    </a:cubicBezTo>
                    <a:cubicBezTo>
                      <a:pt x="0" y="2"/>
                      <a:pt x="11" y="8"/>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 name="Freeform 1786"/>
              <p:cNvSpPr/>
              <p:nvPr/>
            </p:nvSpPr>
            <p:spPr bwMode="auto">
              <a:xfrm>
                <a:off x="5129" y="709"/>
                <a:ext cx="10" cy="5"/>
              </a:xfrm>
              <a:custGeom>
                <a:avLst/>
                <a:gdLst>
                  <a:gd name="T0" fmla="*/ 14 w 14"/>
                  <a:gd name="T1" fmla="*/ 7 h 8"/>
                  <a:gd name="T2" fmla="*/ 4 w 14"/>
                  <a:gd name="T3" fmla="*/ 7 h 8"/>
                  <a:gd name="T4" fmla="*/ 1 w 14"/>
                  <a:gd name="T5" fmla="*/ 3 h 8"/>
                  <a:gd name="T6" fmla="*/ 5 w 14"/>
                  <a:gd name="T7" fmla="*/ 8 h 8"/>
                  <a:gd name="T8" fmla="*/ 10 w 14"/>
                  <a:gd name="T9" fmla="*/ 7 h 8"/>
                  <a:gd name="T10" fmla="*/ 14 w 14"/>
                  <a:gd name="T11" fmla="*/ 7 h 8"/>
                </a:gdLst>
                <a:ahLst/>
                <a:cxnLst>
                  <a:cxn ang="0">
                    <a:pos x="T0" y="T1"/>
                  </a:cxn>
                  <a:cxn ang="0">
                    <a:pos x="T2" y="T3"/>
                  </a:cxn>
                  <a:cxn ang="0">
                    <a:pos x="T4" y="T5"/>
                  </a:cxn>
                  <a:cxn ang="0">
                    <a:pos x="T6" y="T7"/>
                  </a:cxn>
                  <a:cxn ang="0">
                    <a:pos x="T8" y="T9"/>
                  </a:cxn>
                  <a:cxn ang="0">
                    <a:pos x="T10" y="T11"/>
                  </a:cxn>
                </a:cxnLst>
                <a:rect l="0" t="0" r="r" b="b"/>
                <a:pathLst>
                  <a:path w="14" h="8">
                    <a:moveTo>
                      <a:pt x="14" y="7"/>
                    </a:moveTo>
                    <a:cubicBezTo>
                      <a:pt x="13" y="0"/>
                      <a:pt x="6" y="5"/>
                      <a:pt x="4" y="7"/>
                    </a:cubicBezTo>
                    <a:cubicBezTo>
                      <a:pt x="3" y="6"/>
                      <a:pt x="4" y="4"/>
                      <a:pt x="1" y="3"/>
                    </a:cubicBezTo>
                    <a:cubicBezTo>
                      <a:pt x="0" y="7"/>
                      <a:pt x="2" y="8"/>
                      <a:pt x="5" y="8"/>
                    </a:cubicBezTo>
                    <a:cubicBezTo>
                      <a:pt x="7" y="7"/>
                      <a:pt x="8" y="7"/>
                      <a:pt x="10" y="7"/>
                    </a:cubicBezTo>
                    <a:cubicBezTo>
                      <a:pt x="11" y="6"/>
                      <a:pt x="13" y="6"/>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 name="Freeform 1787"/>
              <p:cNvSpPr/>
              <p:nvPr/>
            </p:nvSpPr>
            <p:spPr bwMode="auto">
              <a:xfrm>
                <a:off x="4944" y="106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 name="Freeform 1788"/>
              <p:cNvSpPr/>
              <p:nvPr/>
            </p:nvSpPr>
            <p:spPr bwMode="auto">
              <a:xfrm>
                <a:off x="5010" y="860"/>
                <a:ext cx="4" cy="6"/>
              </a:xfrm>
              <a:custGeom>
                <a:avLst/>
                <a:gdLst>
                  <a:gd name="T0" fmla="*/ 0 w 6"/>
                  <a:gd name="T1" fmla="*/ 5 h 9"/>
                  <a:gd name="T2" fmla="*/ 1 w 6"/>
                  <a:gd name="T3" fmla="*/ 7 h 9"/>
                  <a:gd name="T4" fmla="*/ 4 w 6"/>
                  <a:gd name="T5" fmla="*/ 1 h 9"/>
                  <a:gd name="T6" fmla="*/ 1 w 6"/>
                  <a:gd name="T7" fmla="*/ 1 h 9"/>
                  <a:gd name="T8" fmla="*/ 0 w 6"/>
                  <a:gd name="T9" fmla="*/ 5 h 9"/>
                </a:gdLst>
                <a:ahLst/>
                <a:cxnLst>
                  <a:cxn ang="0">
                    <a:pos x="T0" y="T1"/>
                  </a:cxn>
                  <a:cxn ang="0">
                    <a:pos x="T2" y="T3"/>
                  </a:cxn>
                  <a:cxn ang="0">
                    <a:pos x="T4" y="T5"/>
                  </a:cxn>
                  <a:cxn ang="0">
                    <a:pos x="T6" y="T7"/>
                  </a:cxn>
                  <a:cxn ang="0">
                    <a:pos x="T8" y="T9"/>
                  </a:cxn>
                </a:cxnLst>
                <a:rect l="0" t="0" r="r" b="b"/>
                <a:pathLst>
                  <a:path w="6" h="9">
                    <a:moveTo>
                      <a:pt x="0" y="5"/>
                    </a:moveTo>
                    <a:cubicBezTo>
                      <a:pt x="2" y="5"/>
                      <a:pt x="2" y="7"/>
                      <a:pt x="1" y="7"/>
                    </a:cubicBezTo>
                    <a:cubicBezTo>
                      <a:pt x="4" y="9"/>
                      <a:pt x="6" y="6"/>
                      <a:pt x="4" y="1"/>
                    </a:cubicBezTo>
                    <a:cubicBezTo>
                      <a:pt x="3" y="0"/>
                      <a:pt x="0" y="6"/>
                      <a:pt x="1" y="1"/>
                    </a:cubicBezTo>
                    <a:cubicBezTo>
                      <a:pt x="0" y="1"/>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 name="Freeform 1789"/>
              <p:cNvSpPr/>
              <p:nvPr/>
            </p:nvSpPr>
            <p:spPr bwMode="auto">
              <a:xfrm>
                <a:off x="4990" y="855"/>
                <a:ext cx="3" cy="5"/>
              </a:xfrm>
              <a:custGeom>
                <a:avLst/>
                <a:gdLst>
                  <a:gd name="T0" fmla="*/ 4 w 4"/>
                  <a:gd name="T1" fmla="*/ 4 h 7"/>
                  <a:gd name="T2" fmla="*/ 3 w 4"/>
                  <a:gd name="T3" fmla="*/ 4 h 7"/>
                  <a:gd name="T4" fmla="*/ 0 w 4"/>
                  <a:gd name="T5" fmla="*/ 0 h 7"/>
                  <a:gd name="T6" fmla="*/ 4 w 4"/>
                  <a:gd name="T7" fmla="*/ 4 h 7"/>
                </a:gdLst>
                <a:ahLst/>
                <a:cxnLst>
                  <a:cxn ang="0">
                    <a:pos x="T0" y="T1"/>
                  </a:cxn>
                  <a:cxn ang="0">
                    <a:pos x="T2" y="T3"/>
                  </a:cxn>
                  <a:cxn ang="0">
                    <a:pos x="T4" y="T5"/>
                  </a:cxn>
                  <a:cxn ang="0">
                    <a:pos x="T6" y="T7"/>
                  </a:cxn>
                </a:cxnLst>
                <a:rect l="0" t="0" r="r" b="b"/>
                <a:pathLst>
                  <a:path w="4" h="7">
                    <a:moveTo>
                      <a:pt x="4" y="4"/>
                    </a:moveTo>
                    <a:cubicBezTo>
                      <a:pt x="4" y="3"/>
                      <a:pt x="3" y="3"/>
                      <a:pt x="3" y="4"/>
                    </a:cubicBezTo>
                    <a:cubicBezTo>
                      <a:pt x="2" y="2"/>
                      <a:pt x="2" y="0"/>
                      <a:pt x="0" y="0"/>
                    </a:cubicBezTo>
                    <a:cubicBezTo>
                      <a:pt x="0" y="4"/>
                      <a:pt x="1" y="7"/>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 name="Freeform 1790"/>
              <p:cNvSpPr/>
              <p:nvPr/>
            </p:nvSpPr>
            <p:spPr bwMode="auto">
              <a:xfrm>
                <a:off x="4938" y="1064"/>
                <a:ext cx="17" cy="2"/>
              </a:xfrm>
              <a:custGeom>
                <a:avLst/>
                <a:gdLst>
                  <a:gd name="T0" fmla="*/ 7 w 24"/>
                  <a:gd name="T1" fmla="*/ 2 h 4"/>
                  <a:gd name="T2" fmla="*/ 8 w 24"/>
                  <a:gd name="T3" fmla="*/ 0 h 4"/>
                  <a:gd name="T4" fmla="*/ 8 w 24"/>
                  <a:gd name="T5" fmla="*/ 0 h 4"/>
                  <a:gd name="T6" fmla="*/ 8 w 24"/>
                  <a:gd name="T7" fmla="*/ 0 h 4"/>
                  <a:gd name="T8" fmla="*/ 8 w 24"/>
                  <a:gd name="T9" fmla="*/ 0 h 4"/>
                  <a:gd name="T10" fmla="*/ 8 w 24"/>
                  <a:gd name="T11" fmla="*/ 0 h 4"/>
                  <a:gd name="T12" fmla="*/ 8 w 24"/>
                  <a:gd name="T13" fmla="*/ 0 h 4"/>
                  <a:gd name="T14" fmla="*/ 16 w 24"/>
                  <a:gd name="T15" fmla="*/ 2 h 4"/>
                  <a:gd name="T16" fmla="*/ 16 w 24"/>
                  <a:gd name="T17" fmla="*/ 2 h 4"/>
                  <a:gd name="T18" fmla="*/ 16 w 24"/>
                  <a:gd name="T19" fmla="*/ 2 h 4"/>
                  <a:gd name="T20" fmla="*/ 16 w 24"/>
                  <a:gd name="T21" fmla="*/ 2 h 4"/>
                  <a:gd name="T22" fmla="*/ 16 w 24"/>
                  <a:gd name="T23" fmla="*/ 2 h 4"/>
                  <a:gd name="T24" fmla="*/ 14 w 24"/>
                  <a:gd name="T25" fmla="*/ 2 h 4"/>
                  <a:gd name="T26" fmla="*/ 12 w 24"/>
                  <a:gd name="T27" fmla="*/ 3 h 4"/>
                  <a:gd name="T28" fmla="*/ 15 w 24"/>
                  <a:gd name="T29" fmla="*/ 4 h 4"/>
                  <a:gd name="T30" fmla="*/ 15 w 24"/>
                  <a:gd name="T31" fmla="*/ 4 h 4"/>
                  <a:gd name="T32" fmla="*/ 16 w 24"/>
                  <a:gd name="T33" fmla="*/ 4 h 4"/>
                  <a:gd name="T34" fmla="*/ 16 w 24"/>
                  <a:gd name="T35" fmla="*/ 4 h 4"/>
                  <a:gd name="T36" fmla="*/ 7 w 24"/>
                  <a:gd name="T37" fmla="*/ 2 h 4"/>
                  <a:gd name="T38" fmla="*/ 7 w 24"/>
                  <a:gd name="T39" fmla="*/ 2 h 4"/>
                  <a:gd name="T40" fmla="*/ 7 w 24"/>
                  <a:gd name="T41" fmla="*/ 2 h 4"/>
                  <a:gd name="T42" fmla="*/ 7 w 24"/>
                  <a:gd name="T43" fmla="*/ 2 h 4"/>
                  <a:gd name="T44" fmla="*/ 7 w 24"/>
                  <a:gd name="T45" fmla="*/ 2 h 4"/>
                  <a:gd name="T46" fmla="*/ 7 w 24"/>
                  <a:gd name="T47" fmla="*/ 2 h 4"/>
                  <a:gd name="T48" fmla="*/ 7 w 24"/>
                  <a:gd name="T49" fmla="*/ 2 h 4"/>
                  <a:gd name="T50" fmla="*/ 7 w 24"/>
                  <a:gd name="T51" fmla="*/ 2 h 4"/>
                  <a:gd name="T52" fmla="*/ 7 w 24"/>
                  <a:gd name="T5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
                    <a:moveTo>
                      <a:pt x="7" y="2"/>
                    </a:move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24" y="3"/>
                      <a:pt x="12" y="1"/>
                      <a:pt x="16"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4" y="2"/>
                    </a:cubicBezTo>
                    <a:cubicBezTo>
                      <a:pt x="14" y="2"/>
                      <a:pt x="13" y="3"/>
                      <a:pt x="12" y="3"/>
                    </a:cubicBezTo>
                    <a:cubicBezTo>
                      <a:pt x="12" y="4"/>
                      <a:pt x="14" y="4"/>
                      <a:pt x="15" y="4"/>
                    </a:cubicBezTo>
                    <a:cubicBezTo>
                      <a:pt x="15" y="4"/>
                      <a:pt x="15" y="4"/>
                      <a:pt x="15" y="4"/>
                    </a:cubicBezTo>
                    <a:cubicBezTo>
                      <a:pt x="16" y="4"/>
                      <a:pt x="16" y="4"/>
                      <a:pt x="16" y="4"/>
                    </a:cubicBezTo>
                    <a:cubicBezTo>
                      <a:pt x="16" y="4"/>
                      <a:pt x="16" y="4"/>
                      <a:pt x="16" y="4"/>
                    </a:cubicBezTo>
                    <a:cubicBezTo>
                      <a:pt x="17" y="4"/>
                      <a:pt x="0" y="1"/>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 name="Oval 1791"/>
              <p:cNvSpPr>
                <a:spLocks noChangeArrowheads="1"/>
              </p:cNvSpPr>
              <p:nvPr/>
            </p:nvSpPr>
            <p:spPr bwMode="auto">
              <a:xfrm>
                <a:off x="4943" y="1062"/>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 name="Freeform 1792"/>
              <p:cNvSpPr>
                <a:spLocks noEditPoints="1"/>
              </p:cNvSpPr>
              <p:nvPr/>
            </p:nvSpPr>
            <p:spPr bwMode="auto">
              <a:xfrm>
                <a:off x="4943" y="1062"/>
                <a:ext cx="0" cy="1"/>
              </a:xfrm>
              <a:custGeom>
                <a:avLst/>
                <a:gdLst>
                  <a:gd name="T0" fmla="*/ 0 h 1"/>
                  <a:gd name="T1" fmla="*/ 0 h 1"/>
                  <a:gd name="T2" fmla="*/ 0 h 1"/>
                  <a:gd name="T3" fmla="*/ 0 h 1"/>
                  <a:gd name="T4" fmla="*/ 1 h 1"/>
                  <a:gd name="T5" fmla="*/ 1 h 1"/>
                  <a:gd name="T6" fmla="*/ 1 h 1"/>
                  <a:gd name="T7" fmla="*/ 1 h 1"/>
                  <a:gd name="T8" fmla="*/ 1 h 1"/>
                  <a:gd name="T9" fmla="*/ 1 h 1"/>
                  <a:gd name="T10" fmla="*/ 1 h 1"/>
                  <a:gd name="T11" fmla="*/ 0 h 1"/>
                  <a:gd name="T12" fmla="*/ 0 h 1"/>
                  <a:gd name="T13" fmla="*/ 0 h 1"/>
                  <a:gd name="T14" fmla="*/ 0 h 1"/>
                  <a:gd name="T15" fmla="*/ 0 h 1"/>
                  <a:gd name="T16" fmla="*/ 0 h 1"/>
                  <a:gd name="T17" fmla="*/ 0 h 1"/>
                  <a:gd name="T18" fmla="*/ 0 h 1"/>
                  <a:gd name="T19" fmla="*/ 0 h 1"/>
                  <a:gd name="T20" fmla="*/ 0 h 1"/>
                  <a:gd name="T21" fmla="*/ 0 h 1"/>
                  <a:gd name="T22" fmla="*/ 0 h 1"/>
                  <a:gd name="T23" fmla="*/ 0 h 1"/>
                  <a:gd name="T24" fmla="*/ 0 h 1"/>
                  <a:gd name="T25" fmla="*/ 0 h 1"/>
                  <a:gd name="T26" fmla="*/ 0 h 1"/>
                  <a:gd name="T27"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Lst>
                <a:rect l="0" t="0" r="r" b="b"/>
                <a:pathLst>
                  <a:path h="1">
                    <a:moveTo>
                      <a:pt x="0" y="0"/>
                    </a:move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 name="Freeform 1793"/>
              <p:cNvSpPr/>
              <p:nvPr/>
            </p:nvSpPr>
            <p:spPr bwMode="auto">
              <a:xfrm>
                <a:off x="4940" y="1031"/>
                <a:ext cx="1" cy="5"/>
              </a:xfrm>
              <a:custGeom>
                <a:avLst/>
                <a:gdLst>
                  <a:gd name="T0" fmla="*/ 1 w 1"/>
                  <a:gd name="T1" fmla="*/ 3 h 7"/>
                  <a:gd name="T2" fmla="*/ 0 w 1"/>
                  <a:gd name="T3" fmla="*/ 2 h 7"/>
                  <a:gd name="T4" fmla="*/ 0 w 1"/>
                  <a:gd name="T5" fmla="*/ 5 h 7"/>
                  <a:gd name="T6" fmla="*/ 1 w 1"/>
                  <a:gd name="T7" fmla="*/ 3 h 7"/>
                </a:gdLst>
                <a:ahLst/>
                <a:cxnLst>
                  <a:cxn ang="0">
                    <a:pos x="T0" y="T1"/>
                  </a:cxn>
                  <a:cxn ang="0">
                    <a:pos x="T2" y="T3"/>
                  </a:cxn>
                  <a:cxn ang="0">
                    <a:pos x="T4" y="T5"/>
                  </a:cxn>
                  <a:cxn ang="0">
                    <a:pos x="T6" y="T7"/>
                  </a:cxn>
                </a:cxnLst>
                <a:rect l="0" t="0" r="r" b="b"/>
                <a:pathLst>
                  <a:path w="1" h="7">
                    <a:moveTo>
                      <a:pt x="1" y="3"/>
                    </a:moveTo>
                    <a:cubicBezTo>
                      <a:pt x="1" y="0"/>
                      <a:pt x="0" y="3"/>
                      <a:pt x="0" y="2"/>
                    </a:cubicBezTo>
                    <a:cubicBezTo>
                      <a:pt x="0" y="3"/>
                      <a:pt x="0" y="4"/>
                      <a:pt x="0" y="5"/>
                    </a:cubicBezTo>
                    <a:cubicBezTo>
                      <a:pt x="1" y="7"/>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 name="Freeform 1794"/>
              <p:cNvSpPr/>
              <p:nvPr/>
            </p:nvSpPr>
            <p:spPr bwMode="auto">
              <a:xfrm>
                <a:off x="4939" y="1046"/>
                <a:ext cx="1" cy="4"/>
              </a:xfrm>
              <a:custGeom>
                <a:avLst/>
                <a:gdLst>
                  <a:gd name="T0" fmla="*/ 2 w 2"/>
                  <a:gd name="T1" fmla="*/ 5 h 5"/>
                  <a:gd name="T2" fmla="*/ 0 w 2"/>
                  <a:gd name="T3" fmla="*/ 1 h 5"/>
                  <a:gd name="T4" fmla="*/ 0 w 2"/>
                  <a:gd name="T5" fmla="*/ 2 h 5"/>
                  <a:gd name="T6" fmla="*/ 1 w 2"/>
                  <a:gd name="T7" fmla="*/ 4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cubicBezTo>
                      <a:pt x="1" y="4"/>
                      <a:pt x="1" y="2"/>
                      <a:pt x="0" y="1"/>
                    </a:cubicBezTo>
                    <a:cubicBezTo>
                      <a:pt x="0" y="0"/>
                      <a:pt x="0" y="0"/>
                      <a:pt x="0" y="2"/>
                    </a:cubicBezTo>
                    <a:cubicBezTo>
                      <a:pt x="0" y="3"/>
                      <a:pt x="1" y="3"/>
                      <a:pt x="1" y="4"/>
                    </a:cubicBezTo>
                    <a:cubicBezTo>
                      <a:pt x="1" y="4"/>
                      <a:pt x="1"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 name="Freeform 1795"/>
              <p:cNvSpPr/>
              <p:nvPr/>
            </p:nvSpPr>
            <p:spPr bwMode="auto">
              <a:xfrm>
                <a:off x="4939" y="1048"/>
                <a:ext cx="2" cy="6"/>
              </a:xfrm>
              <a:custGeom>
                <a:avLst/>
                <a:gdLst>
                  <a:gd name="T0" fmla="*/ 3 w 3"/>
                  <a:gd name="T1" fmla="*/ 10 h 10"/>
                  <a:gd name="T2" fmla="*/ 2 w 3"/>
                  <a:gd name="T3" fmla="*/ 5 h 10"/>
                  <a:gd name="T4" fmla="*/ 2 w 3"/>
                  <a:gd name="T5" fmla="*/ 8 h 10"/>
                  <a:gd name="T6" fmla="*/ 3 w 3"/>
                  <a:gd name="T7" fmla="*/ 10 h 10"/>
                </a:gdLst>
                <a:ahLst/>
                <a:cxnLst>
                  <a:cxn ang="0">
                    <a:pos x="T0" y="T1"/>
                  </a:cxn>
                  <a:cxn ang="0">
                    <a:pos x="T2" y="T3"/>
                  </a:cxn>
                  <a:cxn ang="0">
                    <a:pos x="T4" y="T5"/>
                  </a:cxn>
                  <a:cxn ang="0">
                    <a:pos x="T6" y="T7"/>
                  </a:cxn>
                </a:cxnLst>
                <a:rect l="0" t="0" r="r" b="b"/>
                <a:pathLst>
                  <a:path w="3" h="10">
                    <a:moveTo>
                      <a:pt x="3" y="10"/>
                    </a:moveTo>
                    <a:cubicBezTo>
                      <a:pt x="3" y="10"/>
                      <a:pt x="2" y="7"/>
                      <a:pt x="2" y="5"/>
                    </a:cubicBezTo>
                    <a:cubicBezTo>
                      <a:pt x="2" y="6"/>
                      <a:pt x="0" y="0"/>
                      <a:pt x="2" y="8"/>
                    </a:cubicBezTo>
                    <a:cubicBezTo>
                      <a:pt x="2" y="7"/>
                      <a:pt x="1" y="3"/>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 name="Freeform 1796"/>
              <p:cNvSpPr/>
              <p:nvPr/>
            </p:nvSpPr>
            <p:spPr bwMode="auto">
              <a:xfrm>
                <a:off x="4944" y="1064"/>
                <a:ext cx="0" cy="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 name="Freeform 1797"/>
              <p:cNvSpPr/>
              <p:nvPr/>
            </p:nvSpPr>
            <p:spPr bwMode="auto">
              <a:xfrm>
                <a:off x="4785" y="630"/>
                <a:ext cx="5" cy="7"/>
              </a:xfrm>
              <a:custGeom>
                <a:avLst/>
                <a:gdLst>
                  <a:gd name="T0" fmla="*/ 0 w 8"/>
                  <a:gd name="T1" fmla="*/ 10 h 10"/>
                  <a:gd name="T2" fmla="*/ 3 w 8"/>
                  <a:gd name="T3" fmla="*/ 2 h 10"/>
                  <a:gd name="T4" fmla="*/ 0 w 8"/>
                  <a:gd name="T5" fmla="*/ 10 h 10"/>
                </a:gdLst>
                <a:ahLst/>
                <a:cxnLst>
                  <a:cxn ang="0">
                    <a:pos x="T0" y="T1"/>
                  </a:cxn>
                  <a:cxn ang="0">
                    <a:pos x="T2" y="T3"/>
                  </a:cxn>
                  <a:cxn ang="0">
                    <a:pos x="T4" y="T5"/>
                  </a:cxn>
                </a:cxnLst>
                <a:rect l="0" t="0" r="r" b="b"/>
                <a:pathLst>
                  <a:path w="8" h="10">
                    <a:moveTo>
                      <a:pt x="0" y="10"/>
                    </a:moveTo>
                    <a:cubicBezTo>
                      <a:pt x="4" y="9"/>
                      <a:pt x="8" y="3"/>
                      <a:pt x="3" y="2"/>
                    </a:cubicBezTo>
                    <a:cubicBezTo>
                      <a:pt x="2" y="0"/>
                      <a:pt x="2" y="7"/>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 name="Freeform 1798"/>
              <p:cNvSpPr/>
              <p:nvPr/>
            </p:nvSpPr>
            <p:spPr bwMode="auto">
              <a:xfrm>
                <a:off x="4937" y="1047"/>
                <a:ext cx="1" cy="4"/>
              </a:xfrm>
              <a:custGeom>
                <a:avLst/>
                <a:gdLst>
                  <a:gd name="T0" fmla="*/ 2 w 2"/>
                  <a:gd name="T1" fmla="*/ 6 h 6"/>
                  <a:gd name="T2" fmla="*/ 2 w 2"/>
                  <a:gd name="T3" fmla="*/ 5 h 6"/>
                  <a:gd name="T4" fmla="*/ 0 w 2"/>
                  <a:gd name="T5" fmla="*/ 1 h 6"/>
                  <a:gd name="T6" fmla="*/ 2 w 2"/>
                  <a:gd name="T7" fmla="*/ 6 h 6"/>
                </a:gdLst>
                <a:ahLst/>
                <a:cxnLst>
                  <a:cxn ang="0">
                    <a:pos x="T0" y="T1"/>
                  </a:cxn>
                  <a:cxn ang="0">
                    <a:pos x="T2" y="T3"/>
                  </a:cxn>
                  <a:cxn ang="0">
                    <a:pos x="T4" y="T5"/>
                  </a:cxn>
                  <a:cxn ang="0">
                    <a:pos x="T6" y="T7"/>
                  </a:cxn>
                </a:cxnLst>
                <a:rect l="0" t="0" r="r" b="b"/>
                <a:pathLst>
                  <a:path w="2" h="6">
                    <a:moveTo>
                      <a:pt x="2" y="6"/>
                    </a:moveTo>
                    <a:cubicBezTo>
                      <a:pt x="2" y="6"/>
                      <a:pt x="1" y="4"/>
                      <a:pt x="2" y="5"/>
                    </a:cubicBezTo>
                    <a:cubicBezTo>
                      <a:pt x="0" y="0"/>
                      <a:pt x="0" y="2"/>
                      <a:pt x="0" y="1"/>
                    </a:cubicBezTo>
                    <a:cubicBezTo>
                      <a:pt x="0" y="3"/>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 name="Freeform 1799"/>
              <p:cNvSpPr/>
              <p:nvPr/>
            </p:nvSpPr>
            <p:spPr bwMode="auto">
              <a:xfrm>
                <a:off x="4937" y="1052"/>
                <a:ext cx="3" cy="4"/>
              </a:xfrm>
              <a:custGeom>
                <a:avLst/>
                <a:gdLst>
                  <a:gd name="T0" fmla="*/ 3 w 4"/>
                  <a:gd name="T1" fmla="*/ 5 h 7"/>
                  <a:gd name="T2" fmla="*/ 0 w 4"/>
                  <a:gd name="T3" fmla="*/ 0 h 7"/>
                  <a:gd name="T4" fmla="*/ 3 w 4"/>
                  <a:gd name="T5" fmla="*/ 5 h 7"/>
                </a:gdLst>
                <a:ahLst/>
                <a:cxnLst>
                  <a:cxn ang="0">
                    <a:pos x="T0" y="T1"/>
                  </a:cxn>
                  <a:cxn ang="0">
                    <a:pos x="T2" y="T3"/>
                  </a:cxn>
                  <a:cxn ang="0">
                    <a:pos x="T4" y="T5"/>
                  </a:cxn>
                </a:cxnLst>
                <a:rect l="0" t="0" r="r" b="b"/>
                <a:pathLst>
                  <a:path w="4" h="7">
                    <a:moveTo>
                      <a:pt x="3" y="5"/>
                    </a:moveTo>
                    <a:cubicBezTo>
                      <a:pt x="1" y="1"/>
                      <a:pt x="3" y="5"/>
                      <a:pt x="0" y="0"/>
                    </a:cubicBezTo>
                    <a:cubicBezTo>
                      <a:pt x="4" y="7"/>
                      <a:pt x="3"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 name="Freeform 1800"/>
              <p:cNvSpPr/>
              <p:nvPr/>
            </p:nvSpPr>
            <p:spPr bwMode="auto">
              <a:xfrm>
                <a:off x="4940" y="1056"/>
                <a:ext cx="3" cy="7"/>
              </a:xfrm>
              <a:custGeom>
                <a:avLst/>
                <a:gdLst>
                  <a:gd name="T0" fmla="*/ 2 w 5"/>
                  <a:gd name="T1" fmla="*/ 5 h 10"/>
                  <a:gd name="T2" fmla="*/ 4 w 5"/>
                  <a:gd name="T3" fmla="*/ 8 h 10"/>
                  <a:gd name="T4" fmla="*/ 4 w 5"/>
                  <a:gd name="T5" fmla="*/ 9 h 10"/>
                  <a:gd name="T6" fmla="*/ 2 w 5"/>
                  <a:gd name="T7" fmla="*/ 5 h 10"/>
                  <a:gd name="T8" fmla="*/ 2 w 5"/>
                  <a:gd name="T9" fmla="*/ 5 h 10"/>
                </a:gdLst>
                <a:ahLst/>
                <a:cxnLst>
                  <a:cxn ang="0">
                    <a:pos x="T0" y="T1"/>
                  </a:cxn>
                  <a:cxn ang="0">
                    <a:pos x="T2" y="T3"/>
                  </a:cxn>
                  <a:cxn ang="0">
                    <a:pos x="T4" y="T5"/>
                  </a:cxn>
                  <a:cxn ang="0">
                    <a:pos x="T6" y="T7"/>
                  </a:cxn>
                  <a:cxn ang="0">
                    <a:pos x="T8" y="T9"/>
                  </a:cxn>
                </a:cxnLst>
                <a:rect l="0" t="0" r="r" b="b"/>
                <a:pathLst>
                  <a:path w="5" h="10">
                    <a:moveTo>
                      <a:pt x="2" y="5"/>
                    </a:moveTo>
                    <a:cubicBezTo>
                      <a:pt x="4" y="7"/>
                      <a:pt x="4" y="7"/>
                      <a:pt x="4" y="8"/>
                    </a:cubicBezTo>
                    <a:cubicBezTo>
                      <a:pt x="5" y="10"/>
                      <a:pt x="5" y="10"/>
                      <a:pt x="4" y="9"/>
                    </a:cubicBezTo>
                    <a:cubicBezTo>
                      <a:pt x="3" y="6"/>
                      <a:pt x="0" y="0"/>
                      <a:pt x="2" y="5"/>
                    </a:cubicBezTo>
                    <a:cubicBezTo>
                      <a:pt x="2" y="5"/>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 name="Freeform 1801"/>
              <p:cNvSpPr/>
              <p:nvPr/>
            </p:nvSpPr>
            <p:spPr bwMode="auto">
              <a:xfrm>
                <a:off x="4718" y="654"/>
                <a:ext cx="10" cy="14"/>
              </a:xfrm>
              <a:custGeom>
                <a:avLst/>
                <a:gdLst>
                  <a:gd name="T0" fmla="*/ 16 w 16"/>
                  <a:gd name="T1" fmla="*/ 2 h 21"/>
                  <a:gd name="T2" fmla="*/ 11 w 16"/>
                  <a:gd name="T3" fmla="*/ 5 h 21"/>
                  <a:gd name="T4" fmla="*/ 2 w 16"/>
                  <a:gd name="T5" fmla="*/ 9 h 21"/>
                  <a:gd name="T6" fmla="*/ 0 w 16"/>
                  <a:gd name="T7" fmla="*/ 18 h 21"/>
                  <a:gd name="T8" fmla="*/ 13 w 16"/>
                  <a:gd name="T9" fmla="*/ 12 h 21"/>
                  <a:gd name="T10" fmla="*/ 16 w 16"/>
                  <a:gd name="T11" fmla="*/ 2 h 21"/>
                </a:gdLst>
                <a:ahLst/>
                <a:cxnLst>
                  <a:cxn ang="0">
                    <a:pos x="T0" y="T1"/>
                  </a:cxn>
                  <a:cxn ang="0">
                    <a:pos x="T2" y="T3"/>
                  </a:cxn>
                  <a:cxn ang="0">
                    <a:pos x="T4" y="T5"/>
                  </a:cxn>
                  <a:cxn ang="0">
                    <a:pos x="T6" y="T7"/>
                  </a:cxn>
                  <a:cxn ang="0">
                    <a:pos x="T8" y="T9"/>
                  </a:cxn>
                  <a:cxn ang="0">
                    <a:pos x="T10" y="T11"/>
                  </a:cxn>
                </a:cxnLst>
                <a:rect l="0" t="0" r="r" b="b"/>
                <a:pathLst>
                  <a:path w="16" h="21">
                    <a:moveTo>
                      <a:pt x="16" y="2"/>
                    </a:moveTo>
                    <a:cubicBezTo>
                      <a:pt x="16" y="0"/>
                      <a:pt x="14" y="2"/>
                      <a:pt x="11" y="5"/>
                    </a:cubicBezTo>
                    <a:cubicBezTo>
                      <a:pt x="8" y="7"/>
                      <a:pt x="5" y="10"/>
                      <a:pt x="2" y="9"/>
                    </a:cubicBezTo>
                    <a:cubicBezTo>
                      <a:pt x="8" y="10"/>
                      <a:pt x="2" y="15"/>
                      <a:pt x="0" y="18"/>
                    </a:cubicBezTo>
                    <a:cubicBezTo>
                      <a:pt x="5" y="21"/>
                      <a:pt x="7" y="15"/>
                      <a:pt x="13" y="12"/>
                    </a:cubicBezTo>
                    <a:cubicBezTo>
                      <a:pt x="5" y="13"/>
                      <a:pt x="13" y="6"/>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 name="Freeform 1802"/>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 name="Freeform 1803"/>
              <p:cNvSpPr/>
              <p:nvPr/>
            </p:nvSpPr>
            <p:spPr bwMode="auto">
              <a:xfrm>
                <a:off x="4598" y="736"/>
                <a:ext cx="7" cy="9"/>
              </a:xfrm>
              <a:custGeom>
                <a:avLst/>
                <a:gdLst>
                  <a:gd name="T0" fmla="*/ 8 w 11"/>
                  <a:gd name="T1" fmla="*/ 10 h 13"/>
                  <a:gd name="T2" fmla="*/ 11 w 11"/>
                  <a:gd name="T3" fmla="*/ 6 h 13"/>
                  <a:gd name="T4" fmla="*/ 11 w 11"/>
                  <a:gd name="T5" fmla="*/ 3 h 13"/>
                  <a:gd name="T6" fmla="*/ 0 w 11"/>
                  <a:gd name="T7" fmla="*/ 12 h 13"/>
                  <a:gd name="T8" fmla="*/ 8 w 11"/>
                  <a:gd name="T9" fmla="*/ 10 h 13"/>
                </a:gdLst>
                <a:ahLst/>
                <a:cxnLst>
                  <a:cxn ang="0">
                    <a:pos x="T0" y="T1"/>
                  </a:cxn>
                  <a:cxn ang="0">
                    <a:pos x="T2" y="T3"/>
                  </a:cxn>
                  <a:cxn ang="0">
                    <a:pos x="T4" y="T5"/>
                  </a:cxn>
                  <a:cxn ang="0">
                    <a:pos x="T6" y="T7"/>
                  </a:cxn>
                  <a:cxn ang="0">
                    <a:pos x="T8" y="T9"/>
                  </a:cxn>
                </a:cxnLst>
                <a:rect l="0" t="0" r="r" b="b"/>
                <a:pathLst>
                  <a:path w="11" h="13">
                    <a:moveTo>
                      <a:pt x="8" y="10"/>
                    </a:moveTo>
                    <a:cubicBezTo>
                      <a:pt x="10" y="10"/>
                      <a:pt x="9" y="8"/>
                      <a:pt x="11" y="6"/>
                    </a:cubicBezTo>
                    <a:cubicBezTo>
                      <a:pt x="8" y="6"/>
                      <a:pt x="6" y="8"/>
                      <a:pt x="11" y="3"/>
                    </a:cubicBezTo>
                    <a:cubicBezTo>
                      <a:pt x="10" y="0"/>
                      <a:pt x="2" y="8"/>
                      <a:pt x="0" y="12"/>
                    </a:cubicBezTo>
                    <a:cubicBezTo>
                      <a:pt x="2" y="13"/>
                      <a:pt x="10" y="4"/>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 name="Freeform 1804"/>
              <p:cNvSpPr/>
              <p:nvPr/>
            </p:nvSpPr>
            <p:spPr bwMode="auto">
              <a:xfrm>
                <a:off x="4524" y="847"/>
                <a:ext cx="10" cy="19"/>
              </a:xfrm>
              <a:custGeom>
                <a:avLst/>
                <a:gdLst>
                  <a:gd name="T0" fmla="*/ 14 w 16"/>
                  <a:gd name="T1" fmla="*/ 4 h 28"/>
                  <a:gd name="T2" fmla="*/ 1 w 16"/>
                  <a:gd name="T3" fmla="*/ 13 h 28"/>
                  <a:gd name="T4" fmla="*/ 0 w 16"/>
                  <a:gd name="T5" fmla="*/ 26 h 28"/>
                  <a:gd name="T6" fmla="*/ 4 w 16"/>
                  <a:gd name="T7" fmla="*/ 23 h 28"/>
                  <a:gd name="T8" fmla="*/ 7 w 16"/>
                  <a:gd name="T9" fmla="*/ 10 h 28"/>
                  <a:gd name="T10" fmla="*/ 8 w 16"/>
                  <a:gd name="T11" fmla="*/ 18 h 28"/>
                  <a:gd name="T12" fmla="*/ 14 w 16"/>
                  <a:gd name="T13" fmla="*/ 4 h 28"/>
                </a:gdLst>
                <a:ahLst/>
                <a:cxnLst>
                  <a:cxn ang="0">
                    <a:pos x="T0" y="T1"/>
                  </a:cxn>
                  <a:cxn ang="0">
                    <a:pos x="T2" y="T3"/>
                  </a:cxn>
                  <a:cxn ang="0">
                    <a:pos x="T4" y="T5"/>
                  </a:cxn>
                  <a:cxn ang="0">
                    <a:pos x="T6" y="T7"/>
                  </a:cxn>
                  <a:cxn ang="0">
                    <a:pos x="T8" y="T9"/>
                  </a:cxn>
                  <a:cxn ang="0">
                    <a:pos x="T10" y="T11"/>
                  </a:cxn>
                  <a:cxn ang="0">
                    <a:pos x="T12" y="T13"/>
                  </a:cxn>
                </a:cxnLst>
                <a:rect l="0" t="0" r="r" b="b"/>
                <a:pathLst>
                  <a:path w="16" h="28">
                    <a:moveTo>
                      <a:pt x="14" y="4"/>
                    </a:moveTo>
                    <a:cubicBezTo>
                      <a:pt x="16" y="0"/>
                      <a:pt x="5" y="13"/>
                      <a:pt x="1" y="13"/>
                    </a:cubicBezTo>
                    <a:cubicBezTo>
                      <a:pt x="3" y="16"/>
                      <a:pt x="4" y="24"/>
                      <a:pt x="0" y="26"/>
                    </a:cubicBezTo>
                    <a:cubicBezTo>
                      <a:pt x="2" y="28"/>
                      <a:pt x="3" y="26"/>
                      <a:pt x="4" y="23"/>
                    </a:cubicBezTo>
                    <a:cubicBezTo>
                      <a:pt x="4" y="19"/>
                      <a:pt x="5" y="14"/>
                      <a:pt x="7" y="10"/>
                    </a:cubicBezTo>
                    <a:cubicBezTo>
                      <a:pt x="10" y="12"/>
                      <a:pt x="8" y="16"/>
                      <a:pt x="8" y="18"/>
                    </a:cubicBezTo>
                    <a:cubicBezTo>
                      <a:pt x="12" y="17"/>
                      <a:pt x="8" y="10"/>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 name="Freeform 1805"/>
              <p:cNvSpPr/>
              <p:nvPr/>
            </p:nvSpPr>
            <p:spPr bwMode="auto">
              <a:xfrm>
                <a:off x="4515" y="881"/>
                <a:ext cx="14" cy="7"/>
              </a:xfrm>
              <a:custGeom>
                <a:avLst/>
                <a:gdLst>
                  <a:gd name="T0" fmla="*/ 15 w 21"/>
                  <a:gd name="T1" fmla="*/ 8 h 11"/>
                  <a:gd name="T2" fmla="*/ 16 w 21"/>
                  <a:gd name="T3" fmla="*/ 0 h 11"/>
                  <a:gd name="T4" fmla="*/ 5 w 21"/>
                  <a:gd name="T5" fmla="*/ 2 h 11"/>
                  <a:gd name="T6" fmla="*/ 0 w 21"/>
                  <a:gd name="T7" fmla="*/ 3 h 11"/>
                  <a:gd name="T8" fmla="*/ 15 w 21"/>
                  <a:gd name="T9" fmla="*/ 8 h 11"/>
                </a:gdLst>
                <a:ahLst/>
                <a:cxnLst>
                  <a:cxn ang="0">
                    <a:pos x="T0" y="T1"/>
                  </a:cxn>
                  <a:cxn ang="0">
                    <a:pos x="T2" y="T3"/>
                  </a:cxn>
                  <a:cxn ang="0">
                    <a:pos x="T4" y="T5"/>
                  </a:cxn>
                  <a:cxn ang="0">
                    <a:pos x="T6" y="T7"/>
                  </a:cxn>
                  <a:cxn ang="0">
                    <a:pos x="T8" y="T9"/>
                  </a:cxn>
                </a:cxnLst>
                <a:rect l="0" t="0" r="r" b="b"/>
                <a:pathLst>
                  <a:path w="21" h="11">
                    <a:moveTo>
                      <a:pt x="15" y="8"/>
                    </a:moveTo>
                    <a:cubicBezTo>
                      <a:pt x="16" y="5"/>
                      <a:pt x="21" y="0"/>
                      <a:pt x="16" y="0"/>
                    </a:cubicBezTo>
                    <a:cubicBezTo>
                      <a:pt x="13" y="9"/>
                      <a:pt x="6" y="8"/>
                      <a:pt x="5" y="2"/>
                    </a:cubicBezTo>
                    <a:cubicBezTo>
                      <a:pt x="3" y="2"/>
                      <a:pt x="2" y="5"/>
                      <a:pt x="0" y="3"/>
                    </a:cubicBezTo>
                    <a:cubicBezTo>
                      <a:pt x="1" y="11"/>
                      <a:pt x="9" y="7"/>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 name="Freeform 1806"/>
              <p:cNvSpPr/>
              <p:nvPr/>
            </p:nvSpPr>
            <p:spPr bwMode="auto">
              <a:xfrm>
                <a:off x="4501" y="898"/>
                <a:ext cx="14" cy="19"/>
              </a:xfrm>
              <a:custGeom>
                <a:avLst/>
                <a:gdLst>
                  <a:gd name="T0" fmla="*/ 11 w 21"/>
                  <a:gd name="T1" fmla="*/ 3 h 28"/>
                  <a:gd name="T2" fmla="*/ 20 w 21"/>
                  <a:gd name="T3" fmla="*/ 8 h 28"/>
                  <a:gd name="T4" fmla="*/ 13 w 21"/>
                  <a:gd name="T5" fmla="*/ 0 h 28"/>
                  <a:gd name="T6" fmla="*/ 9 w 21"/>
                  <a:gd name="T7" fmla="*/ 2 h 28"/>
                  <a:gd name="T8" fmla="*/ 7 w 21"/>
                  <a:gd name="T9" fmla="*/ 9 h 28"/>
                  <a:gd name="T10" fmla="*/ 5 w 21"/>
                  <a:gd name="T11" fmla="*/ 14 h 28"/>
                  <a:gd name="T12" fmla="*/ 0 w 21"/>
                  <a:gd name="T13" fmla="*/ 28 h 28"/>
                  <a:gd name="T14" fmla="*/ 4 w 21"/>
                  <a:gd name="T15" fmla="*/ 20 h 28"/>
                  <a:gd name="T16" fmla="*/ 15 w 21"/>
                  <a:gd name="T17" fmla="*/ 12 h 28"/>
                  <a:gd name="T18" fmla="*/ 9 w 21"/>
                  <a:gd name="T19" fmla="*/ 10 h 28"/>
                  <a:gd name="T20" fmla="*/ 11 w 21"/>
                  <a:gd name="T21"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8">
                    <a:moveTo>
                      <a:pt x="11" y="3"/>
                    </a:moveTo>
                    <a:cubicBezTo>
                      <a:pt x="16" y="3"/>
                      <a:pt x="17" y="11"/>
                      <a:pt x="20" y="8"/>
                    </a:cubicBezTo>
                    <a:cubicBezTo>
                      <a:pt x="21" y="2"/>
                      <a:pt x="14" y="6"/>
                      <a:pt x="13" y="0"/>
                    </a:cubicBezTo>
                    <a:cubicBezTo>
                      <a:pt x="12" y="3"/>
                      <a:pt x="11" y="3"/>
                      <a:pt x="9" y="2"/>
                    </a:cubicBezTo>
                    <a:cubicBezTo>
                      <a:pt x="9" y="5"/>
                      <a:pt x="8" y="7"/>
                      <a:pt x="7" y="9"/>
                    </a:cubicBezTo>
                    <a:cubicBezTo>
                      <a:pt x="7" y="11"/>
                      <a:pt x="6" y="13"/>
                      <a:pt x="5" y="14"/>
                    </a:cubicBezTo>
                    <a:cubicBezTo>
                      <a:pt x="3" y="18"/>
                      <a:pt x="1" y="21"/>
                      <a:pt x="0" y="28"/>
                    </a:cubicBezTo>
                    <a:cubicBezTo>
                      <a:pt x="2" y="27"/>
                      <a:pt x="5" y="23"/>
                      <a:pt x="4" y="20"/>
                    </a:cubicBezTo>
                    <a:cubicBezTo>
                      <a:pt x="7" y="26"/>
                      <a:pt x="9" y="16"/>
                      <a:pt x="15" y="12"/>
                    </a:cubicBezTo>
                    <a:cubicBezTo>
                      <a:pt x="13" y="11"/>
                      <a:pt x="11" y="10"/>
                      <a:pt x="9" y="10"/>
                    </a:cubicBez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 name="Freeform 1807"/>
              <p:cNvSpPr/>
              <p:nvPr/>
            </p:nvSpPr>
            <p:spPr bwMode="auto">
              <a:xfrm>
                <a:off x="4455" y="929"/>
                <a:ext cx="5" cy="11"/>
              </a:xfrm>
              <a:custGeom>
                <a:avLst/>
                <a:gdLst>
                  <a:gd name="T0" fmla="*/ 0 w 7"/>
                  <a:gd name="T1" fmla="*/ 7 h 17"/>
                  <a:gd name="T2" fmla="*/ 4 w 7"/>
                  <a:gd name="T3" fmla="*/ 17 h 17"/>
                  <a:gd name="T4" fmla="*/ 5 w 7"/>
                  <a:gd name="T5" fmla="*/ 6 h 17"/>
                  <a:gd name="T6" fmla="*/ 0 w 7"/>
                  <a:gd name="T7" fmla="*/ 7 h 17"/>
                </a:gdLst>
                <a:ahLst/>
                <a:cxnLst>
                  <a:cxn ang="0">
                    <a:pos x="T0" y="T1"/>
                  </a:cxn>
                  <a:cxn ang="0">
                    <a:pos x="T2" y="T3"/>
                  </a:cxn>
                  <a:cxn ang="0">
                    <a:pos x="T4" y="T5"/>
                  </a:cxn>
                  <a:cxn ang="0">
                    <a:pos x="T6" y="T7"/>
                  </a:cxn>
                </a:cxnLst>
                <a:rect l="0" t="0" r="r" b="b"/>
                <a:pathLst>
                  <a:path w="7" h="17">
                    <a:moveTo>
                      <a:pt x="0" y="7"/>
                    </a:moveTo>
                    <a:cubicBezTo>
                      <a:pt x="7" y="5"/>
                      <a:pt x="3" y="13"/>
                      <a:pt x="4" y="17"/>
                    </a:cubicBezTo>
                    <a:cubicBezTo>
                      <a:pt x="6" y="16"/>
                      <a:pt x="6" y="10"/>
                      <a:pt x="5" y="6"/>
                    </a:cubicBezTo>
                    <a:cubicBezTo>
                      <a:pt x="4" y="2"/>
                      <a:pt x="2" y="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 name="Freeform 1808"/>
              <p:cNvSpPr/>
              <p:nvPr/>
            </p:nvSpPr>
            <p:spPr bwMode="auto">
              <a:xfrm>
                <a:off x="4495" y="983"/>
                <a:ext cx="2" cy="8"/>
              </a:xfrm>
              <a:custGeom>
                <a:avLst/>
                <a:gdLst>
                  <a:gd name="T0" fmla="*/ 2 w 4"/>
                  <a:gd name="T1" fmla="*/ 12 h 12"/>
                  <a:gd name="T2" fmla="*/ 0 w 4"/>
                  <a:gd name="T3" fmla="*/ 9 h 12"/>
                  <a:gd name="T4" fmla="*/ 2 w 4"/>
                  <a:gd name="T5" fmla="*/ 12 h 12"/>
                </a:gdLst>
                <a:ahLst/>
                <a:cxnLst>
                  <a:cxn ang="0">
                    <a:pos x="T0" y="T1"/>
                  </a:cxn>
                  <a:cxn ang="0">
                    <a:pos x="T2" y="T3"/>
                  </a:cxn>
                  <a:cxn ang="0">
                    <a:pos x="T4" y="T5"/>
                  </a:cxn>
                </a:cxnLst>
                <a:rect l="0" t="0" r="r" b="b"/>
                <a:pathLst>
                  <a:path w="4" h="12">
                    <a:moveTo>
                      <a:pt x="2" y="12"/>
                    </a:moveTo>
                    <a:cubicBezTo>
                      <a:pt x="3" y="10"/>
                      <a:pt x="4" y="0"/>
                      <a:pt x="0" y="9"/>
                    </a:cubicBezTo>
                    <a:cubicBezTo>
                      <a:pt x="1" y="10"/>
                      <a:pt x="1" y="11"/>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 name="Freeform 1809"/>
              <p:cNvSpPr/>
              <p:nvPr/>
            </p:nvSpPr>
            <p:spPr bwMode="auto">
              <a:xfrm>
                <a:off x="4485" y="989"/>
                <a:ext cx="9" cy="21"/>
              </a:xfrm>
              <a:custGeom>
                <a:avLst/>
                <a:gdLst>
                  <a:gd name="T0" fmla="*/ 7 w 13"/>
                  <a:gd name="T1" fmla="*/ 27 h 32"/>
                  <a:gd name="T2" fmla="*/ 11 w 13"/>
                  <a:gd name="T3" fmla="*/ 16 h 32"/>
                  <a:gd name="T4" fmla="*/ 12 w 13"/>
                  <a:gd name="T5" fmla="*/ 10 h 32"/>
                  <a:gd name="T6" fmla="*/ 13 w 13"/>
                  <a:gd name="T7" fmla="*/ 6 h 32"/>
                  <a:gd name="T8" fmla="*/ 13 w 13"/>
                  <a:gd name="T9" fmla="*/ 4 h 32"/>
                  <a:gd name="T10" fmla="*/ 13 w 13"/>
                  <a:gd name="T11" fmla="*/ 4 h 32"/>
                  <a:gd name="T12" fmla="*/ 13 w 13"/>
                  <a:gd name="T13" fmla="*/ 4 h 32"/>
                  <a:gd name="T14" fmla="*/ 13 w 13"/>
                  <a:gd name="T15" fmla="*/ 3 h 32"/>
                  <a:gd name="T16" fmla="*/ 11 w 13"/>
                  <a:gd name="T17" fmla="*/ 4 h 32"/>
                  <a:gd name="T18" fmla="*/ 9 w 13"/>
                  <a:gd name="T19" fmla="*/ 3 h 32"/>
                  <a:gd name="T20" fmla="*/ 6 w 13"/>
                  <a:gd name="T21" fmla="*/ 0 h 32"/>
                  <a:gd name="T22" fmla="*/ 5 w 13"/>
                  <a:gd name="T23" fmla="*/ 2 h 32"/>
                  <a:gd name="T24" fmla="*/ 5 w 13"/>
                  <a:gd name="T25" fmla="*/ 2 h 32"/>
                  <a:gd name="T26" fmla="*/ 5 w 13"/>
                  <a:gd name="T27" fmla="*/ 4 h 32"/>
                  <a:gd name="T28" fmla="*/ 5 w 13"/>
                  <a:gd name="T29" fmla="*/ 6 h 32"/>
                  <a:gd name="T30" fmla="*/ 7 w 13"/>
                  <a:gd name="T31" fmla="*/ 14 h 32"/>
                  <a:gd name="T32" fmla="*/ 2 w 13"/>
                  <a:gd name="T33" fmla="*/ 15 h 32"/>
                  <a:gd name="T34" fmla="*/ 0 w 13"/>
                  <a:gd name="T35" fmla="*/ 28 h 32"/>
                  <a:gd name="T36" fmla="*/ 7 w 13"/>
                  <a:gd name="T3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2">
                    <a:moveTo>
                      <a:pt x="7" y="27"/>
                    </a:moveTo>
                    <a:cubicBezTo>
                      <a:pt x="8" y="23"/>
                      <a:pt x="9" y="20"/>
                      <a:pt x="11" y="16"/>
                    </a:cubicBezTo>
                    <a:cubicBezTo>
                      <a:pt x="11" y="14"/>
                      <a:pt x="12" y="12"/>
                      <a:pt x="12" y="10"/>
                    </a:cubicBezTo>
                    <a:cubicBezTo>
                      <a:pt x="12" y="9"/>
                      <a:pt x="13" y="8"/>
                      <a:pt x="13" y="6"/>
                    </a:cubicBezTo>
                    <a:cubicBezTo>
                      <a:pt x="13" y="6"/>
                      <a:pt x="13" y="5"/>
                      <a:pt x="13" y="4"/>
                    </a:cubicBezTo>
                    <a:cubicBezTo>
                      <a:pt x="13" y="4"/>
                      <a:pt x="13" y="4"/>
                      <a:pt x="13" y="4"/>
                    </a:cubicBezTo>
                    <a:cubicBezTo>
                      <a:pt x="13" y="4"/>
                      <a:pt x="13" y="4"/>
                      <a:pt x="13" y="4"/>
                    </a:cubicBezTo>
                    <a:cubicBezTo>
                      <a:pt x="13" y="3"/>
                      <a:pt x="13" y="3"/>
                      <a:pt x="13" y="3"/>
                    </a:cubicBezTo>
                    <a:cubicBezTo>
                      <a:pt x="12" y="4"/>
                      <a:pt x="11" y="4"/>
                      <a:pt x="11" y="4"/>
                    </a:cubicBezTo>
                    <a:cubicBezTo>
                      <a:pt x="10" y="3"/>
                      <a:pt x="10" y="3"/>
                      <a:pt x="9" y="3"/>
                    </a:cubicBezTo>
                    <a:cubicBezTo>
                      <a:pt x="8" y="2"/>
                      <a:pt x="7" y="1"/>
                      <a:pt x="6" y="0"/>
                    </a:cubicBezTo>
                    <a:cubicBezTo>
                      <a:pt x="5" y="1"/>
                      <a:pt x="5" y="1"/>
                      <a:pt x="5" y="2"/>
                    </a:cubicBezTo>
                    <a:cubicBezTo>
                      <a:pt x="5" y="2"/>
                      <a:pt x="5" y="2"/>
                      <a:pt x="5" y="2"/>
                    </a:cubicBezTo>
                    <a:cubicBezTo>
                      <a:pt x="5" y="4"/>
                      <a:pt x="5" y="4"/>
                      <a:pt x="5" y="4"/>
                    </a:cubicBezTo>
                    <a:cubicBezTo>
                      <a:pt x="5" y="5"/>
                      <a:pt x="5" y="5"/>
                      <a:pt x="5" y="6"/>
                    </a:cubicBezTo>
                    <a:cubicBezTo>
                      <a:pt x="5" y="10"/>
                      <a:pt x="5" y="13"/>
                      <a:pt x="7" y="14"/>
                    </a:cubicBezTo>
                    <a:cubicBezTo>
                      <a:pt x="6" y="17"/>
                      <a:pt x="5" y="13"/>
                      <a:pt x="2" y="15"/>
                    </a:cubicBezTo>
                    <a:cubicBezTo>
                      <a:pt x="3" y="18"/>
                      <a:pt x="2" y="25"/>
                      <a:pt x="0" y="28"/>
                    </a:cubicBezTo>
                    <a:cubicBezTo>
                      <a:pt x="1" y="32"/>
                      <a:pt x="3" y="20"/>
                      <a:pt x="7"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 name="Freeform 1810"/>
              <p:cNvSpPr/>
              <p:nvPr/>
            </p:nvSpPr>
            <p:spPr bwMode="auto">
              <a:xfrm>
                <a:off x="4482" y="1006"/>
                <a:ext cx="15" cy="122"/>
              </a:xfrm>
              <a:custGeom>
                <a:avLst/>
                <a:gdLst>
                  <a:gd name="T0" fmla="*/ 23 w 23"/>
                  <a:gd name="T1" fmla="*/ 0 h 182"/>
                  <a:gd name="T2" fmla="*/ 17 w 23"/>
                  <a:gd name="T3" fmla="*/ 10 h 182"/>
                  <a:gd name="T4" fmla="*/ 13 w 23"/>
                  <a:gd name="T5" fmla="*/ 17 h 182"/>
                  <a:gd name="T6" fmla="*/ 12 w 23"/>
                  <a:gd name="T7" fmla="*/ 21 h 182"/>
                  <a:gd name="T8" fmla="*/ 10 w 23"/>
                  <a:gd name="T9" fmla="*/ 25 h 182"/>
                  <a:gd name="T10" fmla="*/ 4 w 23"/>
                  <a:gd name="T11" fmla="*/ 54 h 182"/>
                  <a:gd name="T12" fmla="*/ 0 w 23"/>
                  <a:gd name="T13" fmla="*/ 56 h 182"/>
                  <a:gd name="T14" fmla="*/ 6 w 23"/>
                  <a:gd name="T15" fmla="*/ 59 h 182"/>
                  <a:gd name="T16" fmla="*/ 7 w 23"/>
                  <a:gd name="T17" fmla="*/ 71 h 182"/>
                  <a:gd name="T18" fmla="*/ 3 w 23"/>
                  <a:gd name="T19" fmla="*/ 74 h 182"/>
                  <a:gd name="T20" fmla="*/ 3 w 23"/>
                  <a:gd name="T21" fmla="*/ 88 h 182"/>
                  <a:gd name="T22" fmla="*/ 3 w 23"/>
                  <a:gd name="T23" fmla="*/ 100 h 182"/>
                  <a:gd name="T24" fmla="*/ 3 w 23"/>
                  <a:gd name="T25" fmla="*/ 124 h 182"/>
                  <a:gd name="T26" fmla="*/ 2 w 23"/>
                  <a:gd name="T27" fmla="*/ 145 h 182"/>
                  <a:gd name="T28" fmla="*/ 2 w 23"/>
                  <a:gd name="T29" fmla="*/ 164 h 182"/>
                  <a:gd name="T30" fmla="*/ 10 w 23"/>
                  <a:gd name="T31" fmla="*/ 167 h 182"/>
                  <a:gd name="T32" fmla="*/ 10 w 23"/>
                  <a:gd name="T33" fmla="*/ 172 h 182"/>
                  <a:gd name="T34" fmla="*/ 4 w 23"/>
                  <a:gd name="T35" fmla="*/ 167 h 182"/>
                  <a:gd name="T36" fmla="*/ 13 w 23"/>
                  <a:gd name="T37" fmla="*/ 182 h 182"/>
                  <a:gd name="T38" fmla="*/ 15 w 23"/>
                  <a:gd name="T39" fmla="*/ 173 h 182"/>
                  <a:gd name="T40" fmla="*/ 13 w 23"/>
                  <a:gd name="T41" fmla="*/ 155 h 182"/>
                  <a:gd name="T42" fmla="*/ 11 w 23"/>
                  <a:gd name="T43" fmla="*/ 138 h 182"/>
                  <a:gd name="T44" fmla="*/ 10 w 23"/>
                  <a:gd name="T45" fmla="*/ 123 h 182"/>
                  <a:gd name="T46" fmla="*/ 9 w 23"/>
                  <a:gd name="T47" fmla="*/ 107 h 182"/>
                  <a:gd name="T48" fmla="*/ 9 w 23"/>
                  <a:gd name="T49" fmla="*/ 92 h 182"/>
                  <a:gd name="T50" fmla="*/ 9 w 23"/>
                  <a:gd name="T51" fmla="*/ 75 h 182"/>
                  <a:gd name="T52" fmla="*/ 9 w 23"/>
                  <a:gd name="T53" fmla="*/ 57 h 182"/>
                  <a:gd name="T54" fmla="*/ 10 w 23"/>
                  <a:gd name="T55" fmla="*/ 36 h 182"/>
                  <a:gd name="T56" fmla="*/ 15 w 23"/>
                  <a:gd name="T57" fmla="*/ 32 h 182"/>
                  <a:gd name="T58" fmla="*/ 13 w 23"/>
                  <a:gd name="T59" fmla="*/ 23 h 182"/>
                  <a:gd name="T60" fmla="*/ 14 w 23"/>
                  <a:gd name="T61" fmla="*/ 21 h 182"/>
                  <a:gd name="T62" fmla="*/ 15 w 23"/>
                  <a:gd name="T63" fmla="*/ 21 h 182"/>
                  <a:gd name="T64" fmla="*/ 15 w 23"/>
                  <a:gd name="T65" fmla="*/ 20 h 182"/>
                  <a:gd name="T66" fmla="*/ 19 w 23"/>
                  <a:gd name="T67" fmla="*/ 18 h 182"/>
                  <a:gd name="T68" fmla="*/ 23 w 23"/>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182">
                    <a:moveTo>
                      <a:pt x="23" y="0"/>
                    </a:moveTo>
                    <a:cubicBezTo>
                      <a:pt x="21" y="2"/>
                      <a:pt x="19" y="5"/>
                      <a:pt x="17" y="10"/>
                    </a:cubicBezTo>
                    <a:cubicBezTo>
                      <a:pt x="15" y="12"/>
                      <a:pt x="14" y="15"/>
                      <a:pt x="13" y="17"/>
                    </a:cubicBezTo>
                    <a:cubicBezTo>
                      <a:pt x="13" y="19"/>
                      <a:pt x="12" y="20"/>
                      <a:pt x="12" y="21"/>
                    </a:cubicBezTo>
                    <a:cubicBezTo>
                      <a:pt x="11" y="22"/>
                      <a:pt x="11" y="24"/>
                      <a:pt x="10" y="25"/>
                    </a:cubicBezTo>
                    <a:cubicBezTo>
                      <a:pt x="7" y="34"/>
                      <a:pt x="4" y="46"/>
                      <a:pt x="4" y="54"/>
                    </a:cubicBezTo>
                    <a:cubicBezTo>
                      <a:pt x="3" y="56"/>
                      <a:pt x="1" y="56"/>
                      <a:pt x="0" y="56"/>
                    </a:cubicBezTo>
                    <a:cubicBezTo>
                      <a:pt x="1" y="60"/>
                      <a:pt x="2" y="61"/>
                      <a:pt x="6" y="59"/>
                    </a:cubicBezTo>
                    <a:cubicBezTo>
                      <a:pt x="6" y="67"/>
                      <a:pt x="4" y="67"/>
                      <a:pt x="7" y="71"/>
                    </a:cubicBezTo>
                    <a:cubicBezTo>
                      <a:pt x="6" y="73"/>
                      <a:pt x="5" y="75"/>
                      <a:pt x="3" y="74"/>
                    </a:cubicBezTo>
                    <a:cubicBezTo>
                      <a:pt x="3" y="79"/>
                      <a:pt x="3" y="83"/>
                      <a:pt x="3" y="88"/>
                    </a:cubicBezTo>
                    <a:cubicBezTo>
                      <a:pt x="3" y="92"/>
                      <a:pt x="3" y="96"/>
                      <a:pt x="3" y="100"/>
                    </a:cubicBezTo>
                    <a:cubicBezTo>
                      <a:pt x="4" y="108"/>
                      <a:pt x="3" y="116"/>
                      <a:pt x="3" y="124"/>
                    </a:cubicBezTo>
                    <a:cubicBezTo>
                      <a:pt x="3" y="131"/>
                      <a:pt x="3" y="138"/>
                      <a:pt x="2" y="145"/>
                    </a:cubicBezTo>
                    <a:cubicBezTo>
                      <a:pt x="2" y="152"/>
                      <a:pt x="2" y="158"/>
                      <a:pt x="2" y="164"/>
                    </a:cubicBezTo>
                    <a:cubicBezTo>
                      <a:pt x="6" y="159"/>
                      <a:pt x="5" y="170"/>
                      <a:pt x="10" y="167"/>
                    </a:cubicBezTo>
                    <a:cubicBezTo>
                      <a:pt x="10" y="168"/>
                      <a:pt x="9" y="170"/>
                      <a:pt x="10" y="172"/>
                    </a:cubicBezTo>
                    <a:cubicBezTo>
                      <a:pt x="7" y="172"/>
                      <a:pt x="8" y="166"/>
                      <a:pt x="4" y="167"/>
                    </a:cubicBezTo>
                    <a:cubicBezTo>
                      <a:pt x="7" y="175"/>
                      <a:pt x="6" y="179"/>
                      <a:pt x="13" y="182"/>
                    </a:cubicBezTo>
                    <a:cubicBezTo>
                      <a:pt x="17" y="179"/>
                      <a:pt x="6" y="173"/>
                      <a:pt x="15" y="173"/>
                    </a:cubicBezTo>
                    <a:cubicBezTo>
                      <a:pt x="14" y="167"/>
                      <a:pt x="14" y="161"/>
                      <a:pt x="13" y="155"/>
                    </a:cubicBezTo>
                    <a:cubicBezTo>
                      <a:pt x="12" y="149"/>
                      <a:pt x="12" y="144"/>
                      <a:pt x="11" y="138"/>
                    </a:cubicBezTo>
                    <a:cubicBezTo>
                      <a:pt x="11" y="133"/>
                      <a:pt x="11" y="128"/>
                      <a:pt x="10" y="123"/>
                    </a:cubicBezTo>
                    <a:cubicBezTo>
                      <a:pt x="10" y="118"/>
                      <a:pt x="10" y="113"/>
                      <a:pt x="9" y="107"/>
                    </a:cubicBezTo>
                    <a:cubicBezTo>
                      <a:pt x="9" y="102"/>
                      <a:pt x="9" y="97"/>
                      <a:pt x="9" y="92"/>
                    </a:cubicBezTo>
                    <a:cubicBezTo>
                      <a:pt x="9" y="86"/>
                      <a:pt x="9" y="81"/>
                      <a:pt x="9" y="75"/>
                    </a:cubicBezTo>
                    <a:cubicBezTo>
                      <a:pt x="9" y="69"/>
                      <a:pt x="9" y="63"/>
                      <a:pt x="9" y="57"/>
                    </a:cubicBezTo>
                    <a:cubicBezTo>
                      <a:pt x="9" y="50"/>
                      <a:pt x="10" y="44"/>
                      <a:pt x="10" y="36"/>
                    </a:cubicBezTo>
                    <a:cubicBezTo>
                      <a:pt x="10" y="32"/>
                      <a:pt x="13" y="33"/>
                      <a:pt x="15" y="32"/>
                    </a:cubicBezTo>
                    <a:cubicBezTo>
                      <a:pt x="13" y="31"/>
                      <a:pt x="16" y="24"/>
                      <a:pt x="13" y="23"/>
                    </a:cubicBezTo>
                    <a:cubicBezTo>
                      <a:pt x="13" y="23"/>
                      <a:pt x="14" y="22"/>
                      <a:pt x="14" y="21"/>
                    </a:cubicBezTo>
                    <a:cubicBezTo>
                      <a:pt x="14" y="21"/>
                      <a:pt x="14" y="21"/>
                      <a:pt x="15" y="21"/>
                    </a:cubicBezTo>
                    <a:cubicBezTo>
                      <a:pt x="15" y="20"/>
                      <a:pt x="15" y="20"/>
                      <a:pt x="15" y="20"/>
                    </a:cubicBezTo>
                    <a:cubicBezTo>
                      <a:pt x="16" y="19"/>
                      <a:pt x="17" y="18"/>
                      <a:pt x="19" y="18"/>
                    </a:cubicBezTo>
                    <a:cubicBezTo>
                      <a:pt x="20" y="13"/>
                      <a:pt x="19"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 name="Freeform 1811"/>
              <p:cNvSpPr/>
              <p:nvPr/>
            </p:nvSpPr>
            <p:spPr bwMode="auto">
              <a:xfrm>
                <a:off x="4561" y="1093"/>
                <a:ext cx="28" cy="75"/>
              </a:xfrm>
              <a:custGeom>
                <a:avLst/>
                <a:gdLst>
                  <a:gd name="T0" fmla="*/ 11 w 41"/>
                  <a:gd name="T1" fmla="*/ 0 h 111"/>
                  <a:gd name="T2" fmla="*/ 8 w 41"/>
                  <a:gd name="T3" fmla="*/ 8 h 111"/>
                  <a:gd name="T4" fmla="*/ 5 w 41"/>
                  <a:gd name="T5" fmla="*/ 4 h 111"/>
                  <a:gd name="T6" fmla="*/ 1 w 41"/>
                  <a:gd name="T7" fmla="*/ 21 h 111"/>
                  <a:gd name="T8" fmla="*/ 4 w 41"/>
                  <a:gd name="T9" fmla="*/ 41 h 111"/>
                  <a:gd name="T10" fmla="*/ 9 w 41"/>
                  <a:gd name="T11" fmla="*/ 43 h 111"/>
                  <a:gd name="T12" fmla="*/ 13 w 41"/>
                  <a:gd name="T13" fmla="*/ 53 h 111"/>
                  <a:gd name="T14" fmla="*/ 12 w 41"/>
                  <a:gd name="T15" fmla="*/ 71 h 111"/>
                  <a:gd name="T16" fmla="*/ 17 w 41"/>
                  <a:gd name="T17" fmla="*/ 76 h 111"/>
                  <a:gd name="T18" fmla="*/ 12 w 41"/>
                  <a:gd name="T19" fmla="*/ 87 h 111"/>
                  <a:gd name="T20" fmla="*/ 17 w 41"/>
                  <a:gd name="T21" fmla="*/ 84 h 111"/>
                  <a:gd name="T22" fmla="*/ 29 w 41"/>
                  <a:gd name="T23" fmla="*/ 96 h 111"/>
                  <a:gd name="T24" fmla="*/ 31 w 41"/>
                  <a:gd name="T25" fmla="*/ 105 h 111"/>
                  <a:gd name="T26" fmla="*/ 36 w 41"/>
                  <a:gd name="T27" fmla="*/ 111 h 111"/>
                  <a:gd name="T28" fmla="*/ 39 w 41"/>
                  <a:gd name="T29" fmla="*/ 91 h 111"/>
                  <a:gd name="T30" fmla="*/ 36 w 41"/>
                  <a:gd name="T31" fmla="*/ 94 h 111"/>
                  <a:gd name="T32" fmla="*/ 28 w 41"/>
                  <a:gd name="T33" fmla="*/ 78 h 111"/>
                  <a:gd name="T34" fmla="*/ 22 w 41"/>
                  <a:gd name="T35" fmla="*/ 79 h 111"/>
                  <a:gd name="T36" fmla="*/ 21 w 41"/>
                  <a:gd name="T37" fmla="*/ 69 h 111"/>
                  <a:gd name="T38" fmla="*/ 25 w 41"/>
                  <a:gd name="T39" fmla="*/ 59 h 111"/>
                  <a:gd name="T40" fmla="*/ 20 w 41"/>
                  <a:gd name="T41" fmla="*/ 50 h 111"/>
                  <a:gd name="T42" fmla="*/ 22 w 41"/>
                  <a:gd name="T43" fmla="*/ 58 h 111"/>
                  <a:gd name="T44" fmla="*/ 18 w 41"/>
                  <a:gd name="T45" fmla="*/ 61 h 111"/>
                  <a:gd name="T46" fmla="*/ 16 w 41"/>
                  <a:gd name="T47" fmla="*/ 48 h 111"/>
                  <a:gd name="T48" fmla="*/ 14 w 41"/>
                  <a:gd name="T49" fmla="*/ 40 h 111"/>
                  <a:gd name="T50" fmla="*/ 13 w 41"/>
                  <a:gd name="T51" fmla="*/ 32 h 111"/>
                  <a:gd name="T52" fmla="*/ 11 w 41"/>
                  <a:gd name="T53" fmla="*/ 15 h 111"/>
                  <a:gd name="T54" fmla="*/ 11 w 41"/>
                  <a:gd name="T5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111">
                    <a:moveTo>
                      <a:pt x="11" y="0"/>
                    </a:moveTo>
                    <a:cubicBezTo>
                      <a:pt x="7" y="0"/>
                      <a:pt x="10" y="6"/>
                      <a:pt x="8" y="8"/>
                    </a:cubicBezTo>
                    <a:cubicBezTo>
                      <a:pt x="6" y="7"/>
                      <a:pt x="5" y="6"/>
                      <a:pt x="5" y="4"/>
                    </a:cubicBezTo>
                    <a:cubicBezTo>
                      <a:pt x="0" y="9"/>
                      <a:pt x="0" y="15"/>
                      <a:pt x="1" y="21"/>
                    </a:cubicBezTo>
                    <a:cubicBezTo>
                      <a:pt x="2" y="27"/>
                      <a:pt x="4" y="34"/>
                      <a:pt x="4" y="41"/>
                    </a:cubicBezTo>
                    <a:cubicBezTo>
                      <a:pt x="6" y="40"/>
                      <a:pt x="8" y="41"/>
                      <a:pt x="9" y="43"/>
                    </a:cubicBezTo>
                    <a:cubicBezTo>
                      <a:pt x="11" y="45"/>
                      <a:pt x="12" y="49"/>
                      <a:pt x="13" y="53"/>
                    </a:cubicBezTo>
                    <a:cubicBezTo>
                      <a:pt x="15" y="60"/>
                      <a:pt x="15" y="69"/>
                      <a:pt x="12" y="71"/>
                    </a:cubicBezTo>
                    <a:cubicBezTo>
                      <a:pt x="12" y="76"/>
                      <a:pt x="16" y="73"/>
                      <a:pt x="17" y="76"/>
                    </a:cubicBezTo>
                    <a:cubicBezTo>
                      <a:pt x="16" y="80"/>
                      <a:pt x="12" y="82"/>
                      <a:pt x="12" y="87"/>
                    </a:cubicBezTo>
                    <a:cubicBezTo>
                      <a:pt x="13" y="85"/>
                      <a:pt x="15" y="85"/>
                      <a:pt x="17" y="84"/>
                    </a:cubicBezTo>
                    <a:cubicBezTo>
                      <a:pt x="17" y="91"/>
                      <a:pt x="26" y="91"/>
                      <a:pt x="29" y="96"/>
                    </a:cubicBezTo>
                    <a:cubicBezTo>
                      <a:pt x="26" y="98"/>
                      <a:pt x="28" y="102"/>
                      <a:pt x="31" y="105"/>
                    </a:cubicBezTo>
                    <a:cubicBezTo>
                      <a:pt x="32" y="99"/>
                      <a:pt x="36" y="105"/>
                      <a:pt x="36" y="111"/>
                    </a:cubicBezTo>
                    <a:cubicBezTo>
                      <a:pt x="38" y="102"/>
                      <a:pt x="41" y="99"/>
                      <a:pt x="39" y="91"/>
                    </a:cubicBezTo>
                    <a:cubicBezTo>
                      <a:pt x="38" y="91"/>
                      <a:pt x="38" y="93"/>
                      <a:pt x="36" y="94"/>
                    </a:cubicBezTo>
                    <a:cubicBezTo>
                      <a:pt x="31" y="91"/>
                      <a:pt x="28" y="83"/>
                      <a:pt x="28" y="78"/>
                    </a:cubicBezTo>
                    <a:cubicBezTo>
                      <a:pt x="26" y="76"/>
                      <a:pt x="23" y="77"/>
                      <a:pt x="22" y="79"/>
                    </a:cubicBezTo>
                    <a:cubicBezTo>
                      <a:pt x="23" y="77"/>
                      <a:pt x="22" y="73"/>
                      <a:pt x="21" y="69"/>
                    </a:cubicBezTo>
                    <a:cubicBezTo>
                      <a:pt x="21" y="65"/>
                      <a:pt x="21" y="61"/>
                      <a:pt x="25" y="59"/>
                    </a:cubicBezTo>
                    <a:cubicBezTo>
                      <a:pt x="23" y="56"/>
                      <a:pt x="21" y="54"/>
                      <a:pt x="20" y="50"/>
                    </a:cubicBezTo>
                    <a:cubicBezTo>
                      <a:pt x="15" y="52"/>
                      <a:pt x="21" y="54"/>
                      <a:pt x="22" y="58"/>
                    </a:cubicBezTo>
                    <a:cubicBezTo>
                      <a:pt x="21" y="59"/>
                      <a:pt x="20" y="60"/>
                      <a:pt x="18" y="61"/>
                    </a:cubicBezTo>
                    <a:cubicBezTo>
                      <a:pt x="18" y="57"/>
                      <a:pt x="17" y="53"/>
                      <a:pt x="16" y="48"/>
                    </a:cubicBezTo>
                    <a:cubicBezTo>
                      <a:pt x="15" y="45"/>
                      <a:pt x="15" y="43"/>
                      <a:pt x="14" y="40"/>
                    </a:cubicBezTo>
                    <a:cubicBezTo>
                      <a:pt x="14" y="37"/>
                      <a:pt x="14" y="35"/>
                      <a:pt x="13" y="32"/>
                    </a:cubicBezTo>
                    <a:cubicBezTo>
                      <a:pt x="13" y="26"/>
                      <a:pt x="12" y="21"/>
                      <a:pt x="11" y="15"/>
                    </a:cubicBezTo>
                    <a:cubicBezTo>
                      <a:pt x="11" y="10"/>
                      <a:pt x="11" y="5"/>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 name="Freeform 1812"/>
              <p:cNvSpPr/>
              <p:nvPr/>
            </p:nvSpPr>
            <p:spPr bwMode="auto">
              <a:xfrm>
                <a:off x="4597" y="1092"/>
                <a:ext cx="5" cy="12"/>
              </a:xfrm>
              <a:custGeom>
                <a:avLst/>
                <a:gdLst>
                  <a:gd name="T0" fmla="*/ 7 w 7"/>
                  <a:gd name="T1" fmla="*/ 11 h 18"/>
                  <a:gd name="T2" fmla="*/ 0 w 7"/>
                  <a:gd name="T3" fmla="*/ 0 h 18"/>
                  <a:gd name="T4" fmla="*/ 4 w 7"/>
                  <a:gd name="T5" fmla="*/ 15 h 18"/>
                  <a:gd name="T6" fmla="*/ 7 w 7"/>
                  <a:gd name="T7" fmla="*/ 11 h 18"/>
                </a:gdLst>
                <a:ahLst/>
                <a:cxnLst>
                  <a:cxn ang="0">
                    <a:pos x="T0" y="T1"/>
                  </a:cxn>
                  <a:cxn ang="0">
                    <a:pos x="T2" y="T3"/>
                  </a:cxn>
                  <a:cxn ang="0">
                    <a:pos x="T4" y="T5"/>
                  </a:cxn>
                  <a:cxn ang="0">
                    <a:pos x="T6" y="T7"/>
                  </a:cxn>
                </a:cxnLst>
                <a:rect l="0" t="0" r="r" b="b"/>
                <a:pathLst>
                  <a:path w="7" h="18">
                    <a:moveTo>
                      <a:pt x="7" y="11"/>
                    </a:moveTo>
                    <a:cubicBezTo>
                      <a:pt x="3" y="9"/>
                      <a:pt x="4" y="2"/>
                      <a:pt x="0" y="0"/>
                    </a:cubicBezTo>
                    <a:cubicBezTo>
                      <a:pt x="0" y="6"/>
                      <a:pt x="5" y="12"/>
                      <a:pt x="4" y="15"/>
                    </a:cubicBezTo>
                    <a:cubicBezTo>
                      <a:pt x="5" y="18"/>
                      <a:pt x="6" y="12"/>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 name="Freeform 1813"/>
              <p:cNvSpPr/>
              <p:nvPr/>
            </p:nvSpPr>
            <p:spPr bwMode="auto">
              <a:xfrm>
                <a:off x="4942" y="1064"/>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 name="Freeform 1814"/>
              <p:cNvSpPr/>
              <p:nvPr/>
            </p:nvSpPr>
            <p:spPr bwMode="auto">
              <a:xfrm>
                <a:off x="4528" y="1122"/>
                <a:ext cx="6" cy="18"/>
              </a:xfrm>
              <a:custGeom>
                <a:avLst/>
                <a:gdLst>
                  <a:gd name="T0" fmla="*/ 7 w 8"/>
                  <a:gd name="T1" fmla="*/ 23 h 26"/>
                  <a:gd name="T2" fmla="*/ 6 w 8"/>
                  <a:gd name="T3" fmla="*/ 0 h 26"/>
                  <a:gd name="T4" fmla="*/ 4 w 8"/>
                  <a:gd name="T5" fmla="*/ 4 h 26"/>
                  <a:gd name="T6" fmla="*/ 0 w 8"/>
                  <a:gd name="T7" fmla="*/ 3 h 26"/>
                  <a:gd name="T8" fmla="*/ 4 w 8"/>
                  <a:gd name="T9" fmla="*/ 15 h 26"/>
                  <a:gd name="T10" fmla="*/ 2 w 8"/>
                  <a:gd name="T11" fmla="*/ 26 h 26"/>
                  <a:gd name="T12" fmla="*/ 7 w 8"/>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7" y="23"/>
                    </a:moveTo>
                    <a:cubicBezTo>
                      <a:pt x="8" y="13"/>
                      <a:pt x="6" y="9"/>
                      <a:pt x="6" y="0"/>
                    </a:cubicBezTo>
                    <a:cubicBezTo>
                      <a:pt x="5" y="0"/>
                      <a:pt x="4" y="2"/>
                      <a:pt x="4" y="4"/>
                    </a:cubicBezTo>
                    <a:cubicBezTo>
                      <a:pt x="3" y="4"/>
                      <a:pt x="2" y="3"/>
                      <a:pt x="0" y="3"/>
                    </a:cubicBezTo>
                    <a:cubicBezTo>
                      <a:pt x="3" y="7"/>
                      <a:pt x="4" y="11"/>
                      <a:pt x="4" y="15"/>
                    </a:cubicBezTo>
                    <a:cubicBezTo>
                      <a:pt x="4" y="19"/>
                      <a:pt x="3" y="22"/>
                      <a:pt x="2" y="26"/>
                    </a:cubicBezTo>
                    <a:cubicBezTo>
                      <a:pt x="3" y="24"/>
                      <a:pt x="6" y="13"/>
                      <a:pt x="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 name="Freeform 1815"/>
              <p:cNvSpPr/>
              <p:nvPr/>
            </p:nvSpPr>
            <p:spPr bwMode="auto">
              <a:xfrm>
                <a:off x="4531" y="1150"/>
                <a:ext cx="7" cy="6"/>
              </a:xfrm>
              <a:custGeom>
                <a:avLst/>
                <a:gdLst>
                  <a:gd name="T0" fmla="*/ 4 w 10"/>
                  <a:gd name="T1" fmla="*/ 3 h 9"/>
                  <a:gd name="T2" fmla="*/ 10 w 10"/>
                  <a:gd name="T3" fmla="*/ 7 h 9"/>
                  <a:gd name="T4" fmla="*/ 8 w 10"/>
                  <a:gd name="T5" fmla="*/ 1 h 9"/>
                  <a:gd name="T6" fmla="*/ 4 w 10"/>
                  <a:gd name="T7" fmla="*/ 3 h 9"/>
                </a:gdLst>
                <a:ahLst/>
                <a:cxnLst>
                  <a:cxn ang="0">
                    <a:pos x="T0" y="T1"/>
                  </a:cxn>
                  <a:cxn ang="0">
                    <a:pos x="T2" y="T3"/>
                  </a:cxn>
                  <a:cxn ang="0">
                    <a:pos x="T4" y="T5"/>
                  </a:cxn>
                  <a:cxn ang="0">
                    <a:pos x="T6" y="T7"/>
                  </a:cxn>
                </a:cxnLst>
                <a:rect l="0" t="0" r="r" b="b"/>
                <a:pathLst>
                  <a:path w="10" h="9">
                    <a:moveTo>
                      <a:pt x="4" y="3"/>
                    </a:moveTo>
                    <a:cubicBezTo>
                      <a:pt x="0" y="1"/>
                      <a:pt x="7" y="9"/>
                      <a:pt x="10" y="7"/>
                    </a:cubicBezTo>
                    <a:cubicBezTo>
                      <a:pt x="9" y="5"/>
                      <a:pt x="8" y="3"/>
                      <a:pt x="8" y="1"/>
                    </a:cubicBezTo>
                    <a:cubicBezTo>
                      <a:pt x="6" y="0"/>
                      <a:pt x="6" y="7"/>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 name="Freeform 1816"/>
              <p:cNvSpPr/>
              <p:nvPr/>
            </p:nvSpPr>
            <p:spPr bwMode="auto">
              <a:xfrm>
                <a:off x="4512" y="1161"/>
                <a:ext cx="9" cy="14"/>
              </a:xfrm>
              <a:custGeom>
                <a:avLst/>
                <a:gdLst>
                  <a:gd name="T0" fmla="*/ 4 w 13"/>
                  <a:gd name="T1" fmla="*/ 0 h 21"/>
                  <a:gd name="T2" fmla="*/ 3 w 13"/>
                  <a:gd name="T3" fmla="*/ 2 h 21"/>
                  <a:gd name="T4" fmla="*/ 0 w 13"/>
                  <a:gd name="T5" fmla="*/ 2 h 21"/>
                  <a:gd name="T6" fmla="*/ 13 w 13"/>
                  <a:gd name="T7" fmla="*/ 18 h 21"/>
                  <a:gd name="T8" fmla="*/ 9 w 13"/>
                  <a:gd name="T9" fmla="*/ 15 h 21"/>
                  <a:gd name="T10" fmla="*/ 4 w 13"/>
                  <a:gd name="T11" fmla="*/ 0 h 21"/>
                </a:gdLst>
                <a:ahLst/>
                <a:cxnLst>
                  <a:cxn ang="0">
                    <a:pos x="T0" y="T1"/>
                  </a:cxn>
                  <a:cxn ang="0">
                    <a:pos x="T2" y="T3"/>
                  </a:cxn>
                  <a:cxn ang="0">
                    <a:pos x="T4" y="T5"/>
                  </a:cxn>
                  <a:cxn ang="0">
                    <a:pos x="T6" y="T7"/>
                  </a:cxn>
                  <a:cxn ang="0">
                    <a:pos x="T8" y="T9"/>
                  </a:cxn>
                  <a:cxn ang="0">
                    <a:pos x="T10" y="T11"/>
                  </a:cxn>
                </a:cxnLst>
                <a:rect l="0" t="0" r="r" b="b"/>
                <a:pathLst>
                  <a:path w="13" h="21">
                    <a:moveTo>
                      <a:pt x="4" y="0"/>
                    </a:moveTo>
                    <a:cubicBezTo>
                      <a:pt x="3" y="0"/>
                      <a:pt x="3" y="1"/>
                      <a:pt x="3" y="2"/>
                    </a:cubicBezTo>
                    <a:cubicBezTo>
                      <a:pt x="2" y="2"/>
                      <a:pt x="1" y="2"/>
                      <a:pt x="0" y="2"/>
                    </a:cubicBezTo>
                    <a:cubicBezTo>
                      <a:pt x="7" y="3"/>
                      <a:pt x="4" y="21"/>
                      <a:pt x="13" y="18"/>
                    </a:cubicBezTo>
                    <a:cubicBezTo>
                      <a:pt x="13" y="14"/>
                      <a:pt x="11" y="15"/>
                      <a:pt x="9" y="15"/>
                    </a:cubicBezTo>
                    <a:cubicBezTo>
                      <a:pt x="6" y="9"/>
                      <a:pt x="5" y="4"/>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 name="Freeform 1817"/>
              <p:cNvSpPr/>
              <p:nvPr/>
            </p:nvSpPr>
            <p:spPr bwMode="auto">
              <a:xfrm>
                <a:off x="4462" y="1201"/>
                <a:ext cx="11" cy="25"/>
              </a:xfrm>
              <a:custGeom>
                <a:avLst/>
                <a:gdLst>
                  <a:gd name="T0" fmla="*/ 1 w 16"/>
                  <a:gd name="T1" fmla="*/ 27 h 37"/>
                  <a:gd name="T2" fmla="*/ 7 w 16"/>
                  <a:gd name="T3" fmla="*/ 37 h 37"/>
                  <a:gd name="T4" fmla="*/ 7 w 16"/>
                  <a:gd name="T5" fmla="*/ 22 h 37"/>
                  <a:gd name="T6" fmla="*/ 12 w 16"/>
                  <a:gd name="T7" fmla="*/ 22 h 37"/>
                  <a:gd name="T8" fmla="*/ 9 w 16"/>
                  <a:gd name="T9" fmla="*/ 10 h 37"/>
                  <a:gd name="T10" fmla="*/ 13 w 16"/>
                  <a:gd name="T11" fmla="*/ 14 h 37"/>
                  <a:gd name="T12" fmla="*/ 15 w 16"/>
                  <a:gd name="T13" fmla="*/ 4 h 37"/>
                  <a:gd name="T14" fmla="*/ 9 w 16"/>
                  <a:gd name="T15" fmla="*/ 8 h 37"/>
                  <a:gd name="T16" fmla="*/ 3 w 16"/>
                  <a:gd name="T17" fmla="*/ 0 h 37"/>
                  <a:gd name="T18" fmla="*/ 0 w 16"/>
                  <a:gd name="T19" fmla="*/ 4 h 37"/>
                  <a:gd name="T20" fmla="*/ 1 w 16"/>
                  <a:gd name="T2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7">
                    <a:moveTo>
                      <a:pt x="1" y="27"/>
                    </a:moveTo>
                    <a:cubicBezTo>
                      <a:pt x="3" y="32"/>
                      <a:pt x="6" y="32"/>
                      <a:pt x="7" y="37"/>
                    </a:cubicBezTo>
                    <a:cubicBezTo>
                      <a:pt x="7" y="32"/>
                      <a:pt x="10" y="27"/>
                      <a:pt x="7" y="22"/>
                    </a:cubicBezTo>
                    <a:cubicBezTo>
                      <a:pt x="9" y="21"/>
                      <a:pt x="10" y="23"/>
                      <a:pt x="12" y="22"/>
                    </a:cubicBezTo>
                    <a:cubicBezTo>
                      <a:pt x="10" y="16"/>
                      <a:pt x="8" y="16"/>
                      <a:pt x="9" y="10"/>
                    </a:cubicBezTo>
                    <a:cubicBezTo>
                      <a:pt x="11" y="10"/>
                      <a:pt x="12" y="11"/>
                      <a:pt x="13" y="14"/>
                    </a:cubicBezTo>
                    <a:cubicBezTo>
                      <a:pt x="16" y="11"/>
                      <a:pt x="12" y="8"/>
                      <a:pt x="15" y="4"/>
                    </a:cubicBezTo>
                    <a:cubicBezTo>
                      <a:pt x="14" y="0"/>
                      <a:pt x="10" y="6"/>
                      <a:pt x="9" y="8"/>
                    </a:cubicBezTo>
                    <a:cubicBezTo>
                      <a:pt x="7" y="5"/>
                      <a:pt x="5" y="4"/>
                      <a:pt x="3" y="0"/>
                    </a:cubicBezTo>
                    <a:cubicBezTo>
                      <a:pt x="2" y="1"/>
                      <a:pt x="3" y="4"/>
                      <a:pt x="0" y="4"/>
                    </a:cubicBezTo>
                    <a:cubicBezTo>
                      <a:pt x="2" y="16"/>
                      <a:pt x="5" y="21"/>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 name="Freeform 1818"/>
              <p:cNvSpPr/>
              <p:nvPr/>
            </p:nvSpPr>
            <p:spPr bwMode="auto">
              <a:xfrm>
                <a:off x="4639" y="1155"/>
                <a:ext cx="8" cy="6"/>
              </a:xfrm>
              <a:custGeom>
                <a:avLst/>
                <a:gdLst>
                  <a:gd name="T0" fmla="*/ 5 w 12"/>
                  <a:gd name="T1" fmla="*/ 1 h 9"/>
                  <a:gd name="T2" fmla="*/ 4 w 12"/>
                  <a:gd name="T3" fmla="*/ 2 h 9"/>
                  <a:gd name="T4" fmla="*/ 0 w 12"/>
                  <a:gd name="T5" fmla="*/ 1 h 9"/>
                  <a:gd name="T6" fmla="*/ 7 w 12"/>
                  <a:gd name="T7" fmla="*/ 7 h 9"/>
                  <a:gd name="T8" fmla="*/ 5 w 12"/>
                  <a:gd name="T9" fmla="*/ 1 h 9"/>
                </a:gdLst>
                <a:ahLst/>
                <a:cxnLst>
                  <a:cxn ang="0">
                    <a:pos x="T0" y="T1"/>
                  </a:cxn>
                  <a:cxn ang="0">
                    <a:pos x="T2" y="T3"/>
                  </a:cxn>
                  <a:cxn ang="0">
                    <a:pos x="T4" y="T5"/>
                  </a:cxn>
                  <a:cxn ang="0">
                    <a:pos x="T6" y="T7"/>
                  </a:cxn>
                  <a:cxn ang="0">
                    <a:pos x="T8" y="T9"/>
                  </a:cxn>
                </a:cxnLst>
                <a:rect l="0" t="0" r="r" b="b"/>
                <a:pathLst>
                  <a:path w="12" h="9">
                    <a:moveTo>
                      <a:pt x="5" y="1"/>
                    </a:moveTo>
                    <a:cubicBezTo>
                      <a:pt x="5" y="0"/>
                      <a:pt x="4" y="1"/>
                      <a:pt x="4" y="2"/>
                    </a:cubicBezTo>
                    <a:cubicBezTo>
                      <a:pt x="3" y="1"/>
                      <a:pt x="2" y="0"/>
                      <a:pt x="0" y="1"/>
                    </a:cubicBezTo>
                    <a:cubicBezTo>
                      <a:pt x="1" y="4"/>
                      <a:pt x="5" y="4"/>
                      <a:pt x="7" y="7"/>
                    </a:cubicBezTo>
                    <a:cubicBezTo>
                      <a:pt x="12" y="9"/>
                      <a:pt x="2"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4" name="Freeform 1819"/>
              <p:cNvSpPr/>
              <p:nvPr/>
            </p:nvSpPr>
            <p:spPr bwMode="auto">
              <a:xfrm>
                <a:off x="4621" y="1169"/>
                <a:ext cx="32" cy="52"/>
              </a:xfrm>
              <a:custGeom>
                <a:avLst/>
                <a:gdLst>
                  <a:gd name="T0" fmla="*/ 5 w 48"/>
                  <a:gd name="T1" fmla="*/ 0 h 78"/>
                  <a:gd name="T2" fmla="*/ 2 w 48"/>
                  <a:gd name="T3" fmla="*/ 9 h 78"/>
                  <a:gd name="T4" fmla="*/ 4 w 48"/>
                  <a:gd name="T5" fmla="*/ 10 h 78"/>
                  <a:gd name="T6" fmla="*/ 5 w 48"/>
                  <a:gd name="T7" fmla="*/ 15 h 78"/>
                  <a:gd name="T8" fmla="*/ 7 w 48"/>
                  <a:gd name="T9" fmla="*/ 19 h 78"/>
                  <a:gd name="T10" fmla="*/ 2 w 48"/>
                  <a:gd name="T11" fmla="*/ 22 h 78"/>
                  <a:gd name="T12" fmla="*/ 10 w 48"/>
                  <a:gd name="T13" fmla="*/ 35 h 78"/>
                  <a:gd name="T14" fmla="*/ 15 w 48"/>
                  <a:gd name="T15" fmla="*/ 43 h 78"/>
                  <a:gd name="T16" fmla="*/ 21 w 48"/>
                  <a:gd name="T17" fmla="*/ 49 h 78"/>
                  <a:gd name="T18" fmla="*/ 21 w 48"/>
                  <a:gd name="T19" fmla="*/ 61 h 78"/>
                  <a:gd name="T20" fmla="*/ 27 w 48"/>
                  <a:gd name="T21" fmla="*/ 61 h 78"/>
                  <a:gd name="T22" fmla="*/ 36 w 48"/>
                  <a:gd name="T23" fmla="*/ 76 h 78"/>
                  <a:gd name="T24" fmla="*/ 42 w 48"/>
                  <a:gd name="T25" fmla="*/ 77 h 78"/>
                  <a:gd name="T26" fmla="*/ 36 w 48"/>
                  <a:gd name="T27" fmla="*/ 72 h 78"/>
                  <a:gd name="T28" fmla="*/ 28 w 48"/>
                  <a:gd name="T29" fmla="*/ 61 h 78"/>
                  <a:gd name="T30" fmla="*/ 32 w 48"/>
                  <a:gd name="T31" fmla="*/ 56 h 78"/>
                  <a:gd name="T32" fmla="*/ 27 w 48"/>
                  <a:gd name="T33" fmla="*/ 44 h 78"/>
                  <a:gd name="T34" fmla="*/ 17 w 48"/>
                  <a:gd name="T35" fmla="*/ 39 h 78"/>
                  <a:gd name="T36" fmla="*/ 8 w 48"/>
                  <a:gd name="T37" fmla="*/ 26 h 78"/>
                  <a:gd name="T38" fmla="*/ 7 w 48"/>
                  <a:gd name="T39" fmla="*/ 14 h 78"/>
                  <a:gd name="T40" fmla="*/ 5 w 48"/>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8">
                    <a:moveTo>
                      <a:pt x="5" y="0"/>
                    </a:moveTo>
                    <a:cubicBezTo>
                      <a:pt x="3" y="2"/>
                      <a:pt x="0" y="4"/>
                      <a:pt x="2" y="9"/>
                    </a:cubicBezTo>
                    <a:cubicBezTo>
                      <a:pt x="4" y="5"/>
                      <a:pt x="4" y="7"/>
                      <a:pt x="4" y="10"/>
                    </a:cubicBezTo>
                    <a:cubicBezTo>
                      <a:pt x="4" y="12"/>
                      <a:pt x="4" y="14"/>
                      <a:pt x="5" y="15"/>
                    </a:cubicBezTo>
                    <a:cubicBezTo>
                      <a:pt x="5" y="17"/>
                      <a:pt x="6" y="18"/>
                      <a:pt x="7" y="19"/>
                    </a:cubicBezTo>
                    <a:cubicBezTo>
                      <a:pt x="7" y="20"/>
                      <a:pt x="2" y="24"/>
                      <a:pt x="2" y="22"/>
                    </a:cubicBezTo>
                    <a:cubicBezTo>
                      <a:pt x="4" y="24"/>
                      <a:pt x="7" y="30"/>
                      <a:pt x="10" y="35"/>
                    </a:cubicBezTo>
                    <a:cubicBezTo>
                      <a:pt x="11" y="38"/>
                      <a:pt x="13" y="41"/>
                      <a:pt x="15" y="43"/>
                    </a:cubicBezTo>
                    <a:cubicBezTo>
                      <a:pt x="17" y="46"/>
                      <a:pt x="19" y="48"/>
                      <a:pt x="21" y="49"/>
                    </a:cubicBezTo>
                    <a:cubicBezTo>
                      <a:pt x="15" y="55"/>
                      <a:pt x="28" y="56"/>
                      <a:pt x="21" y="61"/>
                    </a:cubicBezTo>
                    <a:cubicBezTo>
                      <a:pt x="22" y="63"/>
                      <a:pt x="25" y="60"/>
                      <a:pt x="27" y="61"/>
                    </a:cubicBezTo>
                    <a:cubicBezTo>
                      <a:pt x="25" y="69"/>
                      <a:pt x="35" y="71"/>
                      <a:pt x="36" y="76"/>
                    </a:cubicBezTo>
                    <a:cubicBezTo>
                      <a:pt x="37" y="78"/>
                      <a:pt x="44" y="70"/>
                      <a:pt x="42" y="77"/>
                    </a:cubicBezTo>
                    <a:cubicBezTo>
                      <a:pt x="48" y="76"/>
                      <a:pt x="42" y="70"/>
                      <a:pt x="36" y="72"/>
                    </a:cubicBezTo>
                    <a:cubicBezTo>
                      <a:pt x="35" y="67"/>
                      <a:pt x="32" y="64"/>
                      <a:pt x="28" y="61"/>
                    </a:cubicBezTo>
                    <a:cubicBezTo>
                      <a:pt x="27" y="59"/>
                      <a:pt x="29" y="57"/>
                      <a:pt x="32" y="56"/>
                    </a:cubicBezTo>
                    <a:cubicBezTo>
                      <a:pt x="28" y="50"/>
                      <a:pt x="26" y="51"/>
                      <a:pt x="27" y="44"/>
                    </a:cubicBezTo>
                    <a:cubicBezTo>
                      <a:pt x="21" y="48"/>
                      <a:pt x="19" y="44"/>
                      <a:pt x="17" y="39"/>
                    </a:cubicBezTo>
                    <a:cubicBezTo>
                      <a:pt x="15" y="34"/>
                      <a:pt x="14" y="27"/>
                      <a:pt x="8" y="26"/>
                    </a:cubicBezTo>
                    <a:cubicBezTo>
                      <a:pt x="9" y="22"/>
                      <a:pt x="9" y="18"/>
                      <a:pt x="7" y="14"/>
                    </a:cubicBezTo>
                    <a:cubicBezTo>
                      <a:pt x="6" y="10"/>
                      <a:pt x="5"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5" name="Freeform 1820"/>
              <p:cNvSpPr/>
              <p:nvPr/>
            </p:nvSpPr>
            <p:spPr bwMode="auto">
              <a:xfrm>
                <a:off x="4565" y="1184"/>
                <a:ext cx="49" cy="78"/>
              </a:xfrm>
              <a:custGeom>
                <a:avLst/>
                <a:gdLst>
                  <a:gd name="T0" fmla="*/ 6 w 73"/>
                  <a:gd name="T1" fmla="*/ 36 h 117"/>
                  <a:gd name="T2" fmla="*/ 7 w 73"/>
                  <a:gd name="T3" fmla="*/ 45 h 117"/>
                  <a:gd name="T4" fmla="*/ 0 w 73"/>
                  <a:gd name="T5" fmla="*/ 46 h 117"/>
                  <a:gd name="T6" fmla="*/ 2 w 73"/>
                  <a:gd name="T7" fmla="*/ 56 h 117"/>
                  <a:gd name="T8" fmla="*/ 1 w 73"/>
                  <a:gd name="T9" fmla="*/ 64 h 117"/>
                  <a:gd name="T10" fmla="*/ 13 w 73"/>
                  <a:gd name="T11" fmla="*/ 75 h 117"/>
                  <a:gd name="T12" fmla="*/ 17 w 73"/>
                  <a:gd name="T13" fmla="*/ 80 h 117"/>
                  <a:gd name="T14" fmla="*/ 21 w 73"/>
                  <a:gd name="T15" fmla="*/ 84 h 117"/>
                  <a:gd name="T16" fmla="*/ 29 w 73"/>
                  <a:gd name="T17" fmla="*/ 88 h 117"/>
                  <a:gd name="T18" fmla="*/ 31 w 73"/>
                  <a:gd name="T19" fmla="*/ 93 h 117"/>
                  <a:gd name="T20" fmla="*/ 43 w 73"/>
                  <a:gd name="T21" fmla="*/ 102 h 117"/>
                  <a:gd name="T22" fmla="*/ 73 w 73"/>
                  <a:gd name="T23" fmla="*/ 116 h 117"/>
                  <a:gd name="T24" fmla="*/ 70 w 73"/>
                  <a:gd name="T25" fmla="*/ 107 h 117"/>
                  <a:gd name="T26" fmla="*/ 59 w 73"/>
                  <a:gd name="T27" fmla="*/ 89 h 117"/>
                  <a:gd name="T28" fmla="*/ 46 w 73"/>
                  <a:gd name="T29" fmla="*/ 69 h 117"/>
                  <a:gd name="T30" fmla="*/ 36 w 73"/>
                  <a:gd name="T31" fmla="*/ 29 h 117"/>
                  <a:gd name="T32" fmla="*/ 37 w 73"/>
                  <a:gd name="T33" fmla="*/ 36 h 117"/>
                  <a:gd name="T34" fmla="*/ 39 w 73"/>
                  <a:gd name="T35" fmla="*/ 47 h 117"/>
                  <a:gd name="T36" fmla="*/ 45 w 73"/>
                  <a:gd name="T37" fmla="*/ 26 h 117"/>
                  <a:gd name="T38" fmla="*/ 51 w 73"/>
                  <a:gd name="T39" fmla="*/ 31 h 117"/>
                  <a:gd name="T40" fmla="*/ 48 w 73"/>
                  <a:gd name="T41" fmla="*/ 22 h 117"/>
                  <a:gd name="T42" fmla="*/ 36 w 73"/>
                  <a:gd name="T43" fmla="*/ 7 h 117"/>
                  <a:gd name="T44" fmla="*/ 31 w 73"/>
                  <a:gd name="T45" fmla="*/ 12 h 117"/>
                  <a:gd name="T46" fmla="*/ 36 w 73"/>
                  <a:gd name="T47" fmla="*/ 23 h 117"/>
                  <a:gd name="T48" fmla="*/ 27 w 73"/>
                  <a:gd name="T49" fmla="*/ 14 h 117"/>
                  <a:gd name="T50" fmla="*/ 22 w 73"/>
                  <a:gd name="T51" fmla="*/ 0 h 117"/>
                  <a:gd name="T52" fmla="*/ 19 w 73"/>
                  <a:gd name="T53" fmla="*/ 17 h 117"/>
                  <a:gd name="T54" fmla="*/ 15 w 73"/>
                  <a:gd name="T55" fmla="*/ 37 h 117"/>
                  <a:gd name="T56" fmla="*/ 15 w 73"/>
                  <a:gd name="T57" fmla="*/ 52 h 117"/>
                  <a:gd name="T58" fmla="*/ 22 w 73"/>
                  <a:gd name="T59" fmla="*/ 58 h 117"/>
                  <a:gd name="T60" fmla="*/ 21 w 73"/>
                  <a:gd name="T61" fmla="*/ 69 h 117"/>
                  <a:gd name="T62" fmla="*/ 17 w 73"/>
                  <a:gd name="T63" fmla="*/ 74 h 117"/>
                  <a:gd name="T64" fmla="*/ 6 w 73"/>
                  <a:gd name="T65" fmla="*/ 61 h 117"/>
                  <a:gd name="T66" fmla="*/ 7 w 73"/>
                  <a:gd name="T67" fmla="*/ 56 h 117"/>
                  <a:gd name="T68" fmla="*/ 12 w 73"/>
                  <a:gd name="T69" fmla="*/ 58 h 117"/>
                  <a:gd name="T70" fmla="*/ 6 w 73"/>
                  <a:gd name="T71" fmla="*/ 54 h 117"/>
                  <a:gd name="T72" fmla="*/ 6 w 73"/>
                  <a:gd name="T73" fmla="*/ 3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117">
                    <a:moveTo>
                      <a:pt x="6" y="36"/>
                    </a:moveTo>
                    <a:cubicBezTo>
                      <a:pt x="4" y="38"/>
                      <a:pt x="5" y="41"/>
                      <a:pt x="7" y="45"/>
                    </a:cubicBezTo>
                    <a:cubicBezTo>
                      <a:pt x="3" y="47"/>
                      <a:pt x="3" y="44"/>
                      <a:pt x="0" y="46"/>
                    </a:cubicBezTo>
                    <a:cubicBezTo>
                      <a:pt x="1" y="50"/>
                      <a:pt x="2" y="53"/>
                      <a:pt x="2" y="56"/>
                    </a:cubicBezTo>
                    <a:cubicBezTo>
                      <a:pt x="2" y="59"/>
                      <a:pt x="1" y="61"/>
                      <a:pt x="1" y="64"/>
                    </a:cubicBezTo>
                    <a:cubicBezTo>
                      <a:pt x="4" y="61"/>
                      <a:pt x="9" y="68"/>
                      <a:pt x="13" y="75"/>
                    </a:cubicBezTo>
                    <a:cubicBezTo>
                      <a:pt x="15" y="76"/>
                      <a:pt x="16" y="78"/>
                      <a:pt x="17" y="80"/>
                    </a:cubicBezTo>
                    <a:cubicBezTo>
                      <a:pt x="18" y="82"/>
                      <a:pt x="20" y="83"/>
                      <a:pt x="21" y="84"/>
                    </a:cubicBezTo>
                    <a:cubicBezTo>
                      <a:pt x="24" y="87"/>
                      <a:pt x="27" y="88"/>
                      <a:pt x="29" y="88"/>
                    </a:cubicBezTo>
                    <a:cubicBezTo>
                      <a:pt x="29" y="89"/>
                      <a:pt x="30" y="91"/>
                      <a:pt x="31" y="93"/>
                    </a:cubicBezTo>
                    <a:cubicBezTo>
                      <a:pt x="35" y="94"/>
                      <a:pt x="39" y="97"/>
                      <a:pt x="43" y="102"/>
                    </a:cubicBezTo>
                    <a:cubicBezTo>
                      <a:pt x="54" y="104"/>
                      <a:pt x="64" y="117"/>
                      <a:pt x="73" y="116"/>
                    </a:cubicBezTo>
                    <a:cubicBezTo>
                      <a:pt x="69" y="114"/>
                      <a:pt x="68" y="105"/>
                      <a:pt x="70" y="107"/>
                    </a:cubicBezTo>
                    <a:cubicBezTo>
                      <a:pt x="68" y="101"/>
                      <a:pt x="64" y="95"/>
                      <a:pt x="59" y="89"/>
                    </a:cubicBezTo>
                    <a:cubicBezTo>
                      <a:pt x="55" y="82"/>
                      <a:pt x="50" y="76"/>
                      <a:pt x="46" y="69"/>
                    </a:cubicBezTo>
                    <a:cubicBezTo>
                      <a:pt x="38" y="55"/>
                      <a:pt x="31" y="41"/>
                      <a:pt x="36" y="29"/>
                    </a:cubicBezTo>
                    <a:cubicBezTo>
                      <a:pt x="38" y="31"/>
                      <a:pt x="37" y="33"/>
                      <a:pt x="37" y="36"/>
                    </a:cubicBezTo>
                    <a:cubicBezTo>
                      <a:pt x="36" y="40"/>
                      <a:pt x="36" y="43"/>
                      <a:pt x="39" y="47"/>
                    </a:cubicBezTo>
                    <a:cubicBezTo>
                      <a:pt x="40" y="39"/>
                      <a:pt x="45" y="36"/>
                      <a:pt x="45" y="26"/>
                    </a:cubicBezTo>
                    <a:cubicBezTo>
                      <a:pt x="48" y="24"/>
                      <a:pt x="47" y="35"/>
                      <a:pt x="51" y="31"/>
                    </a:cubicBezTo>
                    <a:cubicBezTo>
                      <a:pt x="53" y="28"/>
                      <a:pt x="48" y="27"/>
                      <a:pt x="48" y="22"/>
                    </a:cubicBezTo>
                    <a:cubicBezTo>
                      <a:pt x="42" y="30"/>
                      <a:pt x="36" y="12"/>
                      <a:pt x="36" y="7"/>
                    </a:cubicBezTo>
                    <a:cubicBezTo>
                      <a:pt x="33" y="8"/>
                      <a:pt x="35" y="11"/>
                      <a:pt x="31" y="12"/>
                    </a:cubicBezTo>
                    <a:cubicBezTo>
                      <a:pt x="32" y="17"/>
                      <a:pt x="37" y="19"/>
                      <a:pt x="36" y="23"/>
                    </a:cubicBezTo>
                    <a:cubicBezTo>
                      <a:pt x="30" y="22"/>
                      <a:pt x="28" y="19"/>
                      <a:pt x="27" y="14"/>
                    </a:cubicBezTo>
                    <a:cubicBezTo>
                      <a:pt x="25" y="10"/>
                      <a:pt x="24" y="5"/>
                      <a:pt x="22" y="0"/>
                    </a:cubicBezTo>
                    <a:cubicBezTo>
                      <a:pt x="23" y="5"/>
                      <a:pt x="21" y="11"/>
                      <a:pt x="19" y="17"/>
                    </a:cubicBezTo>
                    <a:cubicBezTo>
                      <a:pt x="17" y="24"/>
                      <a:pt x="15" y="30"/>
                      <a:pt x="15" y="37"/>
                    </a:cubicBezTo>
                    <a:cubicBezTo>
                      <a:pt x="18" y="42"/>
                      <a:pt x="21" y="49"/>
                      <a:pt x="15" y="52"/>
                    </a:cubicBezTo>
                    <a:cubicBezTo>
                      <a:pt x="17" y="55"/>
                      <a:pt x="21" y="53"/>
                      <a:pt x="22" y="58"/>
                    </a:cubicBezTo>
                    <a:cubicBezTo>
                      <a:pt x="21" y="63"/>
                      <a:pt x="15" y="60"/>
                      <a:pt x="21" y="69"/>
                    </a:cubicBezTo>
                    <a:cubicBezTo>
                      <a:pt x="21" y="71"/>
                      <a:pt x="19" y="73"/>
                      <a:pt x="17" y="74"/>
                    </a:cubicBezTo>
                    <a:cubicBezTo>
                      <a:pt x="10" y="73"/>
                      <a:pt x="11" y="55"/>
                      <a:pt x="6" y="61"/>
                    </a:cubicBezTo>
                    <a:cubicBezTo>
                      <a:pt x="4" y="58"/>
                      <a:pt x="7" y="58"/>
                      <a:pt x="7" y="56"/>
                    </a:cubicBezTo>
                    <a:cubicBezTo>
                      <a:pt x="9" y="54"/>
                      <a:pt x="9" y="62"/>
                      <a:pt x="12" y="58"/>
                    </a:cubicBezTo>
                    <a:cubicBezTo>
                      <a:pt x="13" y="55"/>
                      <a:pt x="10" y="52"/>
                      <a:pt x="6" y="54"/>
                    </a:cubicBezTo>
                    <a:cubicBezTo>
                      <a:pt x="4" y="47"/>
                      <a:pt x="10" y="44"/>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 name="Freeform 1821"/>
              <p:cNvSpPr/>
              <p:nvPr/>
            </p:nvSpPr>
            <p:spPr bwMode="auto">
              <a:xfrm>
                <a:off x="4632" y="1176"/>
                <a:ext cx="7" cy="4"/>
              </a:xfrm>
              <a:custGeom>
                <a:avLst/>
                <a:gdLst>
                  <a:gd name="T0" fmla="*/ 2 w 10"/>
                  <a:gd name="T1" fmla="*/ 0 h 6"/>
                  <a:gd name="T2" fmla="*/ 4 w 10"/>
                  <a:gd name="T3" fmla="*/ 6 h 6"/>
                  <a:gd name="T4" fmla="*/ 10 w 10"/>
                  <a:gd name="T5" fmla="*/ 3 h 6"/>
                  <a:gd name="T6" fmla="*/ 2 w 10"/>
                  <a:gd name="T7" fmla="*/ 0 h 6"/>
                </a:gdLst>
                <a:ahLst/>
                <a:cxnLst>
                  <a:cxn ang="0">
                    <a:pos x="T0" y="T1"/>
                  </a:cxn>
                  <a:cxn ang="0">
                    <a:pos x="T2" y="T3"/>
                  </a:cxn>
                  <a:cxn ang="0">
                    <a:pos x="T4" y="T5"/>
                  </a:cxn>
                  <a:cxn ang="0">
                    <a:pos x="T6" y="T7"/>
                  </a:cxn>
                </a:cxnLst>
                <a:rect l="0" t="0" r="r" b="b"/>
                <a:pathLst>
                  <a:path w="10" h="6">
                    <a:moveTo>
                      <a:pt x="2" y="0"/>
                    </a:moveTo>
                    <a:cubicBezTo>
                      <a:pt x="0" y="2"/>
                      <a:pt x="5" y="3"/>
                      <a:pt x="4" y="6"/>
                    </a:cubicBezTo>
                    <a:cubicBezTo>
                      <a:pt x="9" y="6"/>
                      <a:pt x="8" y="5"/>
                      <a:pt x="10" y="3"/>
                    </a:cubicBezTo>
                    <a:cubicBezTo>
                      <a:pt x="7" y="2"/>
                      <a:pt x="5"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 name="Freeform 1822"/>
              <p:cNvSpPr/>
              <p:nvPr/>
            </p:nvSpPr>
            <p:spPr bwMode="auto">
              <a:xfrm>
                <a:off x="4645" y="1207"/>
                <a:ext cx="6" cy="10"/>
              </a:xfrm>
              <a:custGeom>
                <a:avLst/>
                <a:gdLst>
                  <a:gd name="T0" fmla="*/ 0 w 9"/>
                  <a:gd name="T1" fmla="*/ 2 h 14"/>
                  <a:gd name="T2" fmla="*/ 9 w 9"/>
                  <a:gd name="T3" fmla="*/ 14 h 14"/>
                  <a:gd name="T4" fmla="*/ 0 w 9"/>
                  <a:gd name="T5" fmla="*/ 2 h 14"/>
                </a:gdLst>
                <a:ahLst/>
                <a:cxnLst>
                  <a:cxn ang="0">
                    <a:pos x="T0" y="T1"/>
                  </a:cxn>
                  <a:cxn ang="0">
                    <a:pos x="T2" y="T3"/>
                  </a:cxn>
                  <a:cxn ang="0">
                    <a:pos x="T4" y="T5"/>
                  </a:cxn>
                </a:cxnLst>
                <a:rect l="0" t="0" r="r" b="b"/>
                <a:pathLst>
                  <a:path w="9" h="14">
                    <a:moveTo>
                      <a:pt x="0" y="2"/>
                    </a:moveTo>
                    <a:cubicBezTo>
                      <a:pt x="2" y="5"/>
                      <a:pt x="5" y="11"/>
                      <a:pt x="9" y="14"/>
                    </a:cubicBezTo>
                    <a:cubicBezTo>
                      <a:pt x="9" y="13"/>
                      <a:pt x="5"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 name="Freeform 1823"/>
              <p:cNvSpPr/>
              <p:nvPr/>
            </p:nvSpPr>
            <p:spPr bwMode="auto">
              <a:xfrm>
                <a:off x="4609" y="1225"/>
                <a:ext cx="12" cy="13"/>
              </a:xfrm>
              <a:custGeom>
                <a:avLst/>
                <a:gdLst>
                  <a:gd name="T0" fmla="*/ 12 w 17"/>
                  <a:gd name="T1" fmla="*/ 20 h 20"/>
                  <a:gd name="T2" fmla="*/ 11 w 17"/>
                  <a:gd name="T3" fmla="*/ 10 h 20"/>
                  <a:gd name="T4" fmla="*/ 0 w 17"/>
                  <a:gd name="T5" fmla="*/ 0 h 20"/>
                  <a:gd name="T6" fmla="*/ 12 w 17"/>
                  <a:gd name="T7" fmla="*/ 20 h 20"/>
                </a:gdLst>
                <a:ahLst/>
                <a:cxnLst>
                  <a:cxn ang="0">
                    <a:pos x="T0" y="T1"/>
                  </a:cxn>
                  <a:cxn ang="0">
                    <a:pos x="T2" y="T3"/>
                  </a:cxn>
                  <a:cxn ang="0">
                    <a:pos x="T4" y="T5"/>
                  </a:cxn>
                  <a:cxn ang="0">
                    <a:pos x="T6" y="T7"/>
                  </a:cxn>
                </a:cxnLst>
                <a:rect l="0" t="0" r="r" b="b"/>
                <a:pathLst>
                  <a:path w="17" h="20">
                    <a:moveTo>
                      <a:pt x="12" y="20"/>
                    </a:moveTo>
                    <a:cubicBezTo>
                      <a:pt x="17" y="17"/>
                      <a:pt x="15" y="13"/>
                      <a:pt x="11" y="10"/>
                    </a:cubicBezTo>
                    <a:cubicBezTo>
                      <a:pt x="8" y="6"/>
                      <a:pt x="2" y="3"/>
                      <a:pt x="0" y="0"/>
                    </a:cubicBezTo>
                    <a:cubicBezTo>
                      <a:pt x="3" y="8"/>
                      <a:pt x="7" y="17"/>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 name="Freeform 1824"/>
              <p:cNvSpPr/>
              <p:nvPr/>
            </p:nvSpPr>
            <p:spPr bwMode="auto">
              <a:xfrm>
                <a:off x="4807" y="1144"/>
                <a:ext cx="7" cy="4"/>
              </a:xfrm>
              <a:custGeom>
                <a:avLst/>
                <a:gdLst>
                  <a:gd name="T0" fmla="*/ 0 w 10"/>
                  <a:gd name="T1" fmla="*/ 4 h 6"/>
                  <a:gd name="T2" fmla="*/ 8 w 10"/>
                  <a:gd name="T3" fmla="*/ 3 h 6"/>
                  <a:gd name="T4" fmla="*/ 0 w 10"/>
                  <a:gd name="T5" fmla="*/ 4 h 6"/>
                </a:gdLst>
                <a:ahLst/>
                <a:cxnLst>
                  <a:cxn ang="0">
                    <a:pos x="T0" y="T1"/>
                  </a:cxn>
                  <a:cxn ang="0">
                    <a:pos x="T2" y="T3"/>
                  </a:cxn>
                  <a:cxn ang="0">
                    <a:pos x="T4" y="T5"/>
                  </a:cxn>
                </a:cxnLst>
                <a:rect l="0" t="0" r="r" b="b"/>
                <a:pathLst>
                  <a:path w="10" h="6">
                    <a:moveTo>
                      <a:pt x="0" y="4"/>
                    </a:moveTo>
                    <a:cubicBezTo>
                      <a:pt x="1" y="6"/>
                      <a:pt x="6" y="2"/>
                      <a:pt x="8" y="3"/>
                    </a:cubicBezTo>
                    <a:cubicBezTo>
                      <a:pt x="10" y="3"/>
                      <a:pt x="5"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 name="Freeform 1825"/>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 name="Freeform 1826"/>
              <p:cNvSpPr/>
              <p:nvPr/>
            </p:nvSpPr>
            <p:spPr bwMode="auto">
              <a:xfrm>
                <a:off x="4902" y="1103"/>
                <a:ext cx="4" cy="4"/>
              </a:xfrm>
              <a:custGeom>
                <a:avLst/>
                <a:gdLst>
                  <a:gd name="T0" fmla="*/ 3 w 6"/>
                  <a:gd name="T1" fmla="*/ 4 h 6"/>
                  <a:gd name="T2" fmla="*/ 4 w 6"/>
                  <a:gd name="T3" fmla="*/ 4 h 6"/>
                  <a:gd name="T4" fmla="*/ 6 w 6"/>
                  <a:gd name="T5" fmla="*/ 0 h 6"/>
                  <a:gd name="T6" fmla="*/ 3 w 6"/>
                  <a:gd name="T7" fmla="*/ 4 h 6"/>
                </a:gdLst>
                <a:ahLst/>
                <a:cxnLst>
                  <a:cxn ang="0">
                    <a:pos x="T0" y="T1"/>
                  </a:cxn>
                  <a:cxn ang="0">
                    <a:pos x="T2" y="T3"/>
                  </a:cxn>
                  <a:cxn ang="0">
                    <a:pos x="T4" y="T5"/>
                  </a:cxn>
                  <a:cxn ang="0">
                    <a:pos x="T6" y="T7"/>
                  </a:cxn>
                </a:cxnLst>
                <a:rect l="0" t="0" r="r" b="b"/>
                <a:pathLst>
                  <a:path w="6" h="6">
                    <a:moveTo>
                      <a:pt x="3" y="4"/>
                    </a:moveTo>
                    <a:cubicBezTo>
                      <a:pt x="0" y="6"/>
                      <a:pt x="5" y="2"/>
                      <a:pt x="4" y="4"/>
                    </a:cubicBezTo>
                    <a:cubicBezTo>
                      <a:pt x="6" y="2"/>
                      <a:pt x="6" y="1"/>
                      <a:pt x="6" y="0"/>
                    </a:cubicBezTo>
                    <a:cubicBezTo>
                      <a:pt x="5" y="2"/>
                      <a:pt x="4"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 name="Freeform 1827"/>
              <p:cNvSpPr/>
              <p:nvPr/>
            </p:nvSpPr>
            <p:spPr bwMode="auto">
              <a:xfrm>
                <a:off x="4943" y="10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 name="Freeform 1828"/>
              <p:cNvSpPr/>
              <p:nvPr/>
            </p:nvSpPr>
            <p:spPr bwMode="auto">
              <a:xfrm>
                <a:off x="4943" y="10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 name="Freeform 1829"/>
              <p:cNvSpPr/>
              <p:nvPr/>
            </p:nvSpPr>
            <p:spPr bwMode="auto">
              <a:xfrm>
                <a:off x="4932" y="1070"/>
                <a:ext cx="8" cy="13"/>
              </a:xfrm>
              <a:custGeom>
                <a:avLst/>
                <a:gdLst>
                  <a:gd name="T0" fmla="*/ 10 w 12"/>
                  <a:gd name="T1" fmla="*/ 3 h 19"/>
                  <a:gd name="T2" fmla="*/ 9 w 12"/>
                  <a:gd name="T3" fmla="*/ 4 h 19"/>
                  <a:gd name="T4" fmla="*/ 11 w 12"/>
                  <a:gd name="T5" fmla="*/ 0 h 19"/>
                  <a:gd name="T6" fmla="*/ 6 w 12"/>
                  <a:gd name="T7" fmla="*/ 9 h 19"/>
                  <a:gd name="T8" fmla="*/ 0 w 12"/>
                  <a:gd name="T9" fmla="*/ 19 h 19"/>
                  <a:gd name="T10" fmla="*/ 5 w 12"/>
                  <a:gd name="T11" fmla="*/ 12 h 19"/>
                  <a:gd name="T12" fmla="*/ 10 w 12"/>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10" y="3"/>
                    </a:moveTo>
                    <a:cubicBezTo>
                      <a:pt x="10" y="3"/>
                      <a:pt x="9" y="4"/>
                      <a:pt x="9" y="4"/>
                    </a:cubicBezTo>
                    <a:cubicBezTo>
                      <a:pt x="12" y="0"/>
                      <a:pt x="12" y="0"/>
                      <a:pt x="11" y="0"/>
                    </a:cubicBezTo>
                    <a:cubicBezTo>
                      <a:pt x="10" y="3"/>
                      <a:pt x="8" y="6"/>
                      <a:pt x="6" y="9"/>
                    </a:cubicBezTo>
                    <a:cubicBezTo>
                      <a:pt x="4" y="13"/>
                      <a:pt x="2" y="15"/>
                      <a:pt x="0" y="19"/>
                    </a:cubicBezTo>
                    <a:cubicBezTo>
                      <a:pt x="1" y="17"/>
                      <a:pt x="2" y="16"/>
                      <a:pt x="5" y="12"/>
                    </a:cubicBezTo>
                    <a:cubicBezTo>
                      <a:pt x="4" y="13"/>
                      <a:pt x="3" y="1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 name="Freeform 1830"/>
              <p:cNvSpPr/>
              <p:nvPr/>
            </p:nvSpPr>
            <p:spPr bwMode="auto">
              <a:xfrm>
                <a:off x="4921" y="1063"/>
                <a:ext cx="23" cy="44"/>
              </a:xfrm>
              <a:custGeom>
                <a:avLst/>
                <a:gdLst>
                  <a:gd name="T0" fmla="*/ 23 w 34"/>
                  <a:gd name="T1" fmla="*/ 35 h 65"/>
                  <a:gd name="T2" fmla="*/ 25 w 34"/>
                  <a:gd name="T3" fmla="*/ 31 h 65"/>
                  <a:gd name="T4" fmla="*/ 24 w 34"/>
                  <a:gd name="T5" fmla="*/ 36 h 65"/>
                  <a:gd name="T6" fmla="*/ 27 w 34"/>
                  <a:gd name="T7" fmla="*/ 28 h 65"/>
                  <a:gd name="T8" fmla="*/ 27 w 34"/>
                  <a:gd name="T9" fmla="*/ 22 h 65"/>
                  <a:gd name="T10" fmla="*/ 28 w 34"/>
                  <a:gd name="T11" fmla="*/ 18 h 65"/>
                  <a:gd name="T12" fmla="*/ 29 w 34"/>
                  <a:gd name="T13" fmla="*/ 13 h 65"/>
                  <a:gd name="T14" fmla="*/ 32 w 34"/>
                  <a:gd name="T15" fmla="*/ 5 h 65"/>
                  <a:gd name="T16" fmla="*/ 30 w 34"/>
                  <a:gd name="T17" fmla="*/ 11 h 65"/>
                  <a:gd name="T18" fmla="*/ 32 w 34"/>
                  <a:gd name="T19" fmla="*/ 4 h 65"/>
                  <a:gd name="T20" fmla="*/ 33 w 34"/>
                  <a:gd name="T21" fmla="*/ 0 h 65"/>
                  <a:gd name="T22" fmla="*/ 34 w 34"/>
                  <a:gd name="T23" fmla="*/ 0 h 65"/>
                  <a:gd name="T24" fmla="*/ 34 w 34"/>
                  <a:gd name="T25" fmla="*/ 0 h 65"/>
                  <a:gd name="T26" fmla="*/ 34 w 34"/>
                  <a:gd name="T27" fmla="*/ 0 h 65"/>
                  <a:gd name="T28" fmla="*/ 33 w 34"/>
                  <a:gd name="T29" fmla="*/ 0 h 65"/>
                  <a:gd name="T30" fmla="*/ 33 w 34"/>
                  <a:gd name="T31" fmla="*/ 1 h 65"/>
                  <a:gd name="T32" fmla="*/ 33 w 34"/>
                  <a:gd name="T33" fmla="*/ 1 h 65"/>
                  <a:gd name="T34" fmla="*/ 33 w 34"/>
                  <a:gd name="T35" fmla="*/ 2 h 65"/>
                  <a:gd name="T36" fmla="*/ 32 w 34"/>
                  <a:gd name="T37" fmla="*/ 4 h 65"/>
                  <a:gd name="T38" fmla="*/ 30 w 34"/>
                  <a:gd name="T39" fmla="*/ 10 h 65"/>
                  <a:gd name="T40" fmla="*/ 28 w 34"/>
                  <a:gd name="T41" fmla="*/ 15 h 65"/>
                  <a:gd name="T42" fmla="*/ 26 w 34"/>
                  <a:gd name="T43" fmla="*/ 20 h 65"/>
                  <a:gd name="T44" fmla="*/ 21 w 34"/>
                  <a:gd name="T45" fmla="*/ 31 h 65"/>
                  <a:gd name="T46" fmla="*/ 21 w 34"/>
                  <a:gd name="T47" fmla="*/ 29 h 65"/>
                  <a:gd name="T48" fmla="*/ 19 w 34"/>
                  <a:gd name="T49" fmla="*/ 35 h 65"/>
                  <a:gd name="T50" fmla="*/ 17 w 34"/>
                  <a:gd name="T51" fmla="*/ 39 h 65"/>
                  <a:gd name="T52" fmla="*/ 18 w 34"/>
                  <a:gd name="T53" fmla="*/ 36 h 65"/>
                  <a:gd name="T54" fmla="*/ 14 w 34"/>
                  <a:gd name="T55" fmla="*/ 42 h 65"/>
                  <a:gd name="T56" fmla="*/ 15 w 34"/>
                  <a:gd name="T57" fmla="*/ 39 h 65"/>
                  <a:gd name="T58" fmla="*/ 9 w 34"/>
                  <a:gd name="T59" fmla="*/ 49 h 65"/>
                  <a:gd name="T60" fmla="*/ 2 w 34"/>
                  <a:gd name="T61" fmla="*/ 59 h 65"/>
                  <a:gd name="T62" fmla="*/ 4 w 34"/>
                  <a:gd name="T63" fmla="*/ 61 h 65"/>
                  <a:gd name="T64" fmla="*/ 10 w 34"/>
                  <a:gd name="T65" fmla="*/ 55 h 65"/>
                  <a:gd name="T66" fmla="*/ 15 w 34"/>
                  <a:gd name="T67" fmla="*/ 48 h 65"/>
                  <a:gd name="T68" fmla="*/ 18 w 34"/>
                  <a:gd name="T69" fmla="*/ 41 h 65"/>
                  <a:gd name="T70" fmla="*/ 19 w 34"/>
                  <a:gd name="T71" fmla="*/ 40 h 65"/>
                  <a:gd name="T72" fmla="*/ 16 w 34"/>
                  <a:gd name="T73" fmla="*/ 62 h 65"/>
                  <a:gd name="T74" fmla="*/ 18 w 34"/>
                  <a:gd name="T75" fmla="*/ 59 h 65"/>
                  <a:gd name="T76" fmla="*/ 21 w 34"/>
                  <a:gd name="T77" fmla="*/ 44 h 65"/>
                  <a:gd name="T78" fmla="*/ 23 w 34"/>
                  <a:gd name="T79" fmla="*/ 3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 h="65">
                    <a:moveTo>
                      <a:pt x="23" y="35"/>
                    </a:moveTo>
                    <a:cubicBezTo>
                      <a:pt x="22" y="38"/>
                      <a:pt x="24" y="34"/>
                      <a:pt x="25" y="31"/>
                    </a:cubicBezTo>
                    <a:cubicBezTo>
                      <a:pt x="23" y="37"/>
                      <a:pt x="24" y="33"/>
                      <a:pt x="24" y="36"/>
                    </a:cubicBezTo>
                    <a:cubicBezTo>
                      <a:pt x="25" y="33"/>
                      <a:pt x="26" y="32"/>
                      <a:pt x="27" y="28"/>
                    </a:cubicBezTo>
                    <a:cubicBezTo>
                      <a:pt x="26" y="28"/>
                      <a:pt x="25" y="32"/>
                      <a:pt x="27" y="22"/>
                    </a:cubicBezTo>
                    <a:cubicBezTo>
                      <a:pt x="28" y="20"/>
                      <a:pt x="28" y="19"/>
                      <a:pt x="28" y="18"/>
                    </a:cubicBezTo>
                    <a:cubicBezTo>
                      <a:pt x="28" y="17"/>
                      <a:pt x="28" y="16"/>
                      <a:pt x="29" y="13"/>
                    </a:cubicBezTo>
                    <a:cubicBezTo>
                      <a:pt x="31" y="6"/>
                      <a:pt x="32" y="5"/>
                      <a:pt x="32" y="5"/>
                    </a:cubicBezTo>
                    <a:cubicBezTo>
                      <a:pt x="32" y="5"/>
                      <a:pt x="31" y="8"/>
                      <a:pt x="30" y="11"/>
                    </a:cubicBezTo>
                    <a:cubicBezTo>
                      <a:pt x="32" y="6"/>
                      <a:pt x="32" y="6"/>
                      <a:pt x="32" y="4"/>
                    </a:cubicBezTo>
                    <a:cubicBezTo>
                      <a:pt x="33" y="3"/>
                      <a:pt x="33" y="2"/>
                      <a:pt x="33" y="0"/>
                    </a:cubicBezTo>
                    <a:cubicBezTo>
                      <a:pt x="34" y="0"/>
                      <a:pt x="34" y="0"/>
                      <a:pt x="34" y="0"/>
                    </a:cubicBezTo>
                    <a:cubicBezTo>
                      <a:pt x="34" y="0"/>
                      <a:pt x="34" y="0"/>
                      <a:pt x="34" y="0"/>
                    </a:cubicBezTo>
                    <a:cubicBezTo>
                      <a:pt x="34" y="0"/>
                      <a:pt x="34" y="0"/>
                      <a:pt x="34" y="0"/>
                    </a:cubicBezTo>
                    <a:cubicBezTo>
                      <a:pt x="34" y="0"/>
                      <a:pt x="33" y="0"/>
                      <a:pt x="33" y="0"/>
                    </a:cubicBezTo>
                    <a:cubicBezTo>
                      <a:pt x="33" y="0"/>
                      <a:pt x="33" y="0"/>
                      <a:pt x="33" y="1"/>
                    </a:cubicBezTo>
                    <a:cubicBezTo>
                      <a:pt x="33" y="1"/>
                      <a:pt x="33" y="1"/>
                      <a:pt x="33" y="1"/>
                    </a:cubicBezTo>
                    <a:cubicBezTo>
                      <a:pt x="33" y="2"/>
                      <a:pt x="33" y="2"/>
                      <a:pt x="33" y="2"/>
                    </a:cubicBezTo>
                    <a:cubicBezTo>
                      <a:pt x="33" y="3"/>
                      <a:pt x="32" y="3"/>
                      <a:pt x="32" y="4"/>
                    </a:cubicBezTo>
                    <a:cubicBezTo>
                      <a:pt x="32" y="5"/>
                      <a:pt x="30" y="9"/>
                      <a:pt x="30" y="10"/>
                    </a:cubicBezTo>
                    <a:cubicBezTo>
                      <a:pt x="29" y="12"/>
                      <a:pt x="29" y="14"/>
                      <a:pt x="28" y="15"/>
                    </a:cubicBezTo>
                    <a:cubicBezTo>
                      <a:pt x="27" y="17"/>
                      <a:pt x="27" y="18"/>
                      <a:pt x="26" y="20"/>
                    </a:cubicBezTo>
                    <a:cubicBezTo>
                      <a:pt x="24" y="24"/>
                      <a:pt x="22" y="28"/>
                      <a:pt x="21" y="31"/>
                    </a:cubicBezTo>
                    <a:cubicBezTo>
                      <a:pt x="21" y="31"/>
                      <a:pt x="22" y="28"/>
                      <a:pt x="21" y="29"/>
                    </a:cubicBezTo>
                    <a:cubicBezTo>
                      <a:pt x="20" y="32"/>
                      <a:pt x="19" y="34"/>
                      <a:pt x="19" y="35"/>
                    </a:cubicBezTo>
                    <a:cubicBezTo>
                      <a:pt x="20" y="33"/>
                      <a:pt x="20" y="31"/>
                      <a:pt x="17" y="39"/>
                    </a:cubicBezTo>
                    <a:cubicBezTo>
                      <a:pt x="17" y="38"/>
                      <a:pt x="16" y="39"/>
                      <a:pt x="18" y="36"/>
                    </a:cubicBezTo>
                    <a:cubicBezTo>
                      <a:pt x="17" y="37"/>
                      <a:pt x="15" y="41"/>
                      <a:pt x="14" y="42"/>
                    </a:cubicBezTo>
                    <a:cubicBezTo>
                      <a:pt x="13" y="43"/>
                      <a:pt x="16" y="38"/>
                      <a:pt x="15" y="39"/>
                    </a:cubicBezTo>
                    <a:cubicBezTo>
                      <a:pt x="12" y="45"/>
                      <a:pt x="12" y="43"/>
                      <a:pt x="9" y="49"/>
                    </a:cubicBezTo>
                    <a:cubicBezTo>
                      <a:pt x="11" y="45"/>
                      <a:pt x="6" y="53"/>
                      <a:pt x="2" y="59"/>
                    </a:cubicBezTo>
                    <a:cubicBezTo>
                      <a:pt x="0" y="65"/>
                      <a:pt x="2" y="63"/>
                      <a:pt x="4" y="61"/>
                    </a:cubicBezTo>
                    <a:cubicBezTo>
                      <a:pt x="7" y="58"/>
                      <a:pt x="9" y="54"/>
                      <a:pt x="10" y="55"/>
                    </a:cubicBezTo>
                    <a:cubicBezTo>
                      <a:pt x="14" y="47"/>
                      <a:pt x="15" y="46"/>
                      <a:pt x="15" y="48"/>
                    </a:cubicBezTo>
                    <a:cubicBezTo>
                      <a:pt x="15" y="47"/>
                      <a:pt x="16" y="44"/>
                      <a:pt x="18" y="41"/>
                    </a:cubicBezTo>
                    <a:cubicBezTo>
                      <a:pt x="18" y="41"/>
                      <a:pt x="18" y="41"/>
                      <a:pt x="19" y="40"/>
                    </a:cubicBezTo>
                    <a:cubicBezTo>
                      <a:pt x="17" y="48"/>
                      <a:pt x="14" y="60"/>
                      <a:pt x="16" y="62"/>
                    </a:cubicBezTo>
                    <a:cubicBezTo>
                      <a:pt x="18" y="58"/>
                      <a:pt x="17" y="60"/>
                      <a:pt x="18" y="59"/>
                    </a:cubicBezTo>
                    <a:cubicBezTo>
                      <a:pt x="18" y="55"/>
                      <a:pt x="20" y="49"/>
                      <a:pt x="21" y="44"/>
                    </a:cubicBezTo>
                    <a:cubicBezTo>
                      <a:pt x="21" y="42"/>
                      <a:pt x="23" y="39"/>
                      <a:pt x="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 name="Freeform 1831"/>
              <p:cNvSpPr/>
              <p:nvPr/>
            </p:nvSpPr>
            <p:spPr bwMode="auto">
              <a:xfrm>
                <a:off x="4984" y="1236"/>
                <a:ext cx="7" cy="13"/>
              </a:xfrm>
              <a:custGeom>
                <a:avLst/>
                <a:gdLst>
                  <a:gd name="T0" fmla="*/ 0 w 10"/>
                  <a:gd name="T1" fmla="*/ 13 h 19"/>
                  <a:gd name="T2" fmla="*/ 2 w 10"/>
                  <a:gd name="T3" fmla="*/ 18 h 19"/>
                  <a:gd name="T4" fmla="*/ 9 w 10"/>
                  <a:gd name="T5" fmla="*/ 18 h 19"/>
                  <a:gd name="T6" fmla="*/ 9 w 10"/>
                  <a:gd name="T7" fmla="*/ 12 h 19"/>
                  <a:gd name="T8" fmla="*/ 10 w 10"/>
                  <a:gd name="T9" fmla="*/ 7 h 19"/>
                  <a:gd name="T10" fmla="*/ 4 w 10"/>
                  <a:gd name="T11" fmla="*/ 0 h 19"/>
                  <a:gd name="T12" fmla="*/ 0 w 10"/>
                  <a:gd name="T13" fmla="*/ 13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0" y="13"/>
                    </a:moveTo>
                    <a:cubicBezTo>
                      <a:pt x="1" y="14"/>
                      <a:pt x="1" y="16"/>
                      <a:pt x="2" y="18"/>
                    </a:cubicBezTo>
                    <a:cubicBezTo>
                      <a:pt x="5" y="16"/>
                      <a:pt x="6" y="19"/>
                      <a:pt x="9" y="18"/>
                    </a:cubicBezTo>
                    <a:cubicBezTo>
                      <a:pt x="8" y="15"/>
                      <a:pt x="8" y="9"/>
                      <a:pt x="9" y="12"/>
                    </a:cubicBezTo>
                    <a:cubicBezTo>
                      <a:pt x="10" y="10"/>
                      <a:pt x="5" y="7"/>
                      <a:pt x="10" y="7"/>
                    </a:cubicBezTo>
                    <a:cubicBezTo>
                      <a:pt x="8" y="2"/>
                      <a:pt x="5" y="6"/>
                      <a:pt x="4" y="0"/>
                    </a:cubicBezTo>
                    <a:cubicBezTo>
                      <a:pt x="4" y="7"/>
                      <a:pt x="3"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 name="Freeform 1832"/>
              <p:cNvSpPr/>
              <p:nvPr/>
            </p:nvSpPr>
            <p:spPr bwMode="auto">
              <a:xfrm>
                <a:off x="5351" y="833"/>
                <a:ext cx="23" cy="34"/>
              </a:xfrm>
              <a:custGeom>
                <a:avLst/>
                <a:gdLst>
                  <a:gd name="T0" fmla="*/ 26 w 33"/>
                  <a:gd name="T1" fmla="*/ 45 h 51"/>
                  <a:gd name="T2" fmla="*/ 27 w 33"/>
                  <a:gd name="T3" fmla="*/ 27 h 51"/>
                  <a:gd name="T4" fmla="*/ 19 w 33"/>
                  <a:gd name="T5" fmla="*/ 27 h 51"/>
                  <a:gd name="T6" fmla="*/ 16 w 33"/>
                  <a:gd name="T7" fmla="*/ 25 h 51"/>
                  <a:gd name="T8" fmla="*/ 13 w 33"/>
                  <a:gd name="T9" fmla="*/ 9 h 51"/>
                  <a:gd name="T10" fmla="*/ 0 w 33"/>
                  <a:gd name="T11" fmla="*/ 0 h 51"/>
                  <a:gd name="T12" fmla="*/ 8 w 33"/>
                  <a:gd name="T13" fmla="*/ 16 h 51"/>
                  <a:gd name="T14" fmla="*/ 13 w 33"/>
                  <a:gd name="T15" fmla="*/ 28 h 51"/>
                  <a:gd name="T16" fmla="*/ 24 w 33"/>
                  <a:gd name="T17" fmla="*/ 34 h 51"/>
                  <a:gd name="T18" fmla="*/ 23 w 33"/>
                  <a:gd name="T19" fmla="*/ 41 h 51"/>
                  <a:gd name="T20" fmla="*/ 25 w 33"/>
                  <a:gd name="T21" fmla="*/ 49 h 51"/>
                  <a:gd name="T22" fmla="*/ 30 w 33"/>
                  <a:gd name="T23" fmla="*/ 51 h 51"/>
                  <a:gd name="T24" fmla="*/ 33 w 33"/>
                  <a:gd name="T25" fmla="*/ 47 h 51"/>
                  <a:gd name="T26" fmla="*/ 26 w 33"/>
                  <a:gd name="T2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51">
                    <a:moveTo>
                      <a:pt x="26" y="45"/>
                    </a:moveTo>
                    <a:cubicBezTo>
                      <a:pt x="28" y="40"/>
                      <a:pt x="25" y="32"/>
                      <a:pt x="27" y="27"/>
                    </a:cubicBezTo>
                    <a:cubicBezTo>
                      <a:pt x="25" y="24"/>
                      <a:pt x="22" y="25"/>
                      <a:pt x="19" y="27"/>
                    </a:cubicBezTo>
                    <a:cubicBezTo>
                      <a:pt x="19" y="25"/>
                      <a:pt x="19" y="23"/>
                      <a:pt x="16" y="25"/>
                    </a:cubicBezTo>
                    <a:cubicBezTo>
                      <a:pt x="17" y="18"/>
                      <a:pt x="13" y="16"/>
                      <a:pt x="13" y="9"/>
                    </a:cubicBezTo>
                    <a:cubicBezTo>
                      <a:pt x="9" y="7"/>
                      <a:pt x="4" y="8"/>
                      <a:pt x="0" y="0"/>
                    </a:cubicBezTo>
                    <a:cubicBezTo>
                      <a:pt x="2" y="6"/>
                      <a:pt x="5" y="11"/>
                      <a:pt x="8" y="16"/>
                    </a:cubicBezTo>
                    <a:cubicBezTo>
                      <a:pt x="11" y="20"/>
                      <a:pt x="13" y="24"/>
                      <a:pt x="13" y="28"/>
                    </a:cubicBezTo>
                    <a:cubicBezTo>
                      <a:pt x="17" y="30"/>
                      <a:pt x="21" y="30"/>
                      <a:pt x="24" y="34"/>
                    </a:cubicBezTo>
                    <a:cubicBezTo>
                      <a:pt x="24" y="37"/>
                      <a:pt x="24" y="39"/>
                      <a:pt x="23" y="41"/>
                    </a:cubicBezTo>
                    <a:cubicBezTo>
                      <a:pt x="23" y="43"/>
                      <a:pt x="23" y="46"/>
                      <a:pt x="25" y="49"/>
                    </a:cubicBezTo>
                    <a:cubicBezTo>
                      <a:pt x="27" y="47"/>
                      <a:pt x="29" y="48"/>
                      <a:pt x="30" y="51"/>
                    </a:cubicBezTo>
                    <a:cubicBezTo>
                      <a:pt x="31" y="49"/>
                      <a:pt x="31" y="48"/>
                      <a:pt x="33" y="47"/>
                    </a:cubicBezTo>
                    <a:cubicBezTo>
                      <a:pt x="31" y="46"/>
                      <a:pt x="28" y="46"/>
                      <a:pt x="26"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 name="Freeform 1833"/>
              <p:cNvSpPr/>
              <p:nvPr/>
            </p:nvSpPr>
            <p:spPr bwMode="auto">
              <a:xfrm>
                <a:off x="5161" y="715"/>
                <a:ext cx="13" cy="7"/>
              </a:xfrm>
              <a:custGeom>
                <a:avLst/>
                <a:gdLst>
                  <a:gd name="T0" fmla="*/ 19 w 20"/>
                  <a:gd name="T1" fmla="*/ 9 h 10"/>
                  <a:gd name="T2" fmla="*/ 16 w 20"/>
                  <a:gd name="T3" fmla="*/ 3 h 10"/>
                  <a:gd name="T4" fmla="*/ 3 w 20"/>
                  <a:gd name="T5" fmla="*/ 0 h 10"/>
                  <a:gd name="T6" fmla="*/ 13 w 20"/>
                  <a:gd name="T7" fmla="*/ 10 h 10"/>
                  <a:gd name="T8" fmla="*/ 19 w 20"/>
                  <a:gd name="T9" fmla="*/ 9 h 10"/>
                </a:gdLst>
                <a:ahLst/>
                <a:cxnLst>
                  <a:cxn ang="0">
                    <a:pos x="T0" y="T1"/>
                  </a:cxn>
                  <a:cxn ang="0">
                    <a:pos x="T2" y="T3"/>
                  </a:cxn>
                  <a:cxn ang="0">
                    <a:pos x="T4" y="T5"/>
                  </a:cxn>
                  <a:cxn ang="0">
                    <a:pos x="T6" y="T7"/>
                  </a:cxn>
                  <a:cxn ang="0">
                    <a:pos x="T8" y="T9"/>
                  </a:cxn>
                </a:cxnLst>
                <a:rect l="0" t="0" r="r" b="b"/>
                <a:pathLst>
                  <a:path w="20" h="10">
                    <a:moveTo>
                      <a:pt x="19" y="9"/>
                    </a:moveTo>
                    <a:cubicBezTo>
                      <a:pt x="18" y="7"/>
                      <a:pt x="20" y="4"/>
                      <a:pt x="16" y="3"/>
                    </a:cubicBezTo>
                    <a:cubicBezTo>
                      <a:pt x="14" y="8"/>
                      <a:pt x="8" y="3"/>
                      <a:pt x="3" y="0"/>
                    </a:cubicBezTo>
                    <a:cubicBezTo>
                      <a:pt x="0" y="4"/>
                      <a:pt x="10" y="7"/>
                      <a:pt x="13" y="10"/>
                    </a:cubicBezTo>
                    <a:cubicBezTo>
                      <a:pt x="15" y="10"/>
                      <a:pt x="16" y="6"/>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 name="Freeform 1834"/>
              <p:cNvSpPr/>
              <p:nvPr/>
            </p:nvSpPr>
            <p:spPr bwMode="auto">
              <a:xfrm>
                <a:off x="4452" y="1105"/>
                <a:ext cx="31" cy="74"/>
              </a:xfrm>
              <a:custGeom>
                <a:avLst/>
                <a:gdLst>
                  <a:gd name="T0" fmla="*/ 35 w 46"/>
                  <a:gd name="T1" fmla="*/ 86 h 110"/>
                  <a:gd name="T2" fmla="*/ 40 w 46"/>
                  <a:gd name="T3" fmla="*/ 80 h 110"/>
                  <a:gd name="T4" fmla="*/ 29 w 46"/>
                  <a:gd name="T5" fmla="*/ 69 h 110"/>
                  <a:gd name="T6" fmla="*/ 44 w 46"/>
                  <a:gd name="T7" fmla="*/ 53 h 110"/>
                  <a:gd name="T8" fmla="*/ 42 w 46"/>
                  <a:gd name="T9" fmla="*/ 24 h 110"/>
                  <a:gd name="T10" fmla="*/ 37 w 46"/>
                  <a:gd name="T11" fmla="*/ 11 h 110"/>
                  <a:gd name="T12" fmla="*/ 30 w 46"/>
                  <a:gd name="T13" fmla="*/ 2 h 110"/>
                  <a:gd name="T14" fmla="*/ 9 w 46"/>
                  <a:gd name="T15" fmla="*/ 4 h 110"/>
                  <a:gd name="T16" fmla="*/ 0 w 46"/>
                  <a:gd name="T17" fmla="*/ 20 h 110"/>
                  <a:gd name="T18" fmla="*/ 10 w 46"/>
                  <a:gd name="T19" fmla="*/ 52 h 110"/>
                  <a:gd name="T20" fmla="*/ 17 w 46"/>
                  <a:gd name="T21" fmla="*/ 80 h 110"/>
                  <a:gd name="T22" fmla="*/ 30 w 46"/>
                  <a:gd name="T23" fmla="*/ 110 h 110"/>
                  <a:gd name="T24" fmla="*/ 38 w 46"/>
                  <a:gd name="T25" fmla="*/ 109 h 110"/>
                  <a:gd name="T26" fmla="*/ 40 w 46"/>
                  <a:gd name="T27" fmla="*/ 90 h 110"/>
                  <a:gd name="T28" fmla="*/ 35 w 46"/>
                  <a:gd name="T29" fmla="*/ 8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10">
                    <a:moveTo>
                      <a:pt x="35" y="86"/>
                    </a:moveTo>
                    <a:cubicBezTo>
                      <a:pt x="38" y="87"/>
                      <a:pt x="34" y="80"/>
                      <a:pt x="40" y="80"/>
                    </a:cubicBezTo>
                    <a:cubicBezTo>
                      <a:pt x="35" y="78"/>
                      <a:pt x="35" y="68"/>
                      <a:pt x="29" y="69"/>
                    </a:cubicBezTo>
                    <a:cubicBezTo>
                      <a:pt x="29" y="60"/>
                      <a:pt x="33" y="53"/>
                      <a:pt x="44" y="53"/>
                    </a:cubicBezTo>
                    <a:cubicBezTo>
                      <a:pt x="46" y="43"/>
                      <a:pt x="46" y="33"/>
                      <a:pt x="42" y="24"/>
                    </a:cubicBezTo>
                    <a:cubicBezTo>
                      <a:pt x="41" y="19"/>
                      <a:pt x="39" y="15"/>
                      <a:pt x="37" y="11"/>
                    </a:cubicBezTo>
                    <a:cubicBezTo>
                      <a:pt x="34" y="8"/>
                      <a:pt x="32" y="4"/>
                      <a:pt x="30" y="2"/>
                    </a:cubicBezTo>
                    <a:cubicBezTo>
                      <a:pt x="21" y="0"/>
                      <a:pt x="14" y="1"/>
                      <a:pt x="9" y="4"/>
                    </a:cubicBezTo>
                    <a:cubicBezTo>
                      <a:pt x="4" y="7"/>
                      <a:pt x="1" y="13"/>
                      <a:pt x="0" y="20"/>
                    </a:cubicBezTo>
                    <a:cubicBezTo>
                      <a:pt x="0" y="31"/>
                      <a:pt x="5" y="42"/>
                      <a:pt x="10" y="52"/>
                    </a:cubicBezTo>
                    <a:cubicBezTo>
                      <a:pt x="15" y="62"/>
                      <a:pt x="19" y="72"/>
                      <a:pt x="17" y="80"/>
                    </a:cubicBezTo>
                    <a:cubicBezTo>
                      <a:pt x="20" y="86"/>
                      <a:pt x="24" y="103"/>
                      <a:pt x="30" y="110"/>
                    </a:cubicBezTo>
                    <a:cubicBezTo>
                      <a:pt x="34" y="108"/>
                      <a:pt x="33" y="110"/>
                      <a:pt x="38" y="109"/>
                    </a:cubicBezTo>
                    <a:cubicBezTo>
                      <a:pt x="38" y="102"/>
                      <a:pt x="33" y="91"/>
                      <a:pt x="40" y="90"/>
                    </a:cubicBezTo>
                    <a:cubicBezTo>
                      <a:pt x="38" y="88"/>
                      <a:pt x="37" y="87"/>
                      <a:pt x="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 name="Freeform 1835"/>
              <p:cNvSpPr/>
              <p:nvPr/>
            </p:nvSpPr>
            <p:spPr bwMode="auto">
              <a:xfrm>
                <a:off x="4919" y="1032"/>
                <a:ext cx="18" cy="18"/>
              </a:xfrm>
              <a:custGeom>
                <a:avLst/>
                <a:gdLst>
                  <a:gd name="T0" fmla="*/ 8 w 27"/>
                  <a:gd name="T1" fmla="*/ 17 h 26"/>
                  <a:gd name="T2" fmla="*/ 5 w 27"/>
                  <a:gd name="T3" fmla="*/ 14 h 26"/>
                  <a:gd name="T4" fmla="*/ 8 w 27"/>
                  <a:gd name="T5" fmla="*/ 15 h 26"/>
                  <a:gd name="T6" fmla="*/ 14 w 27"/>
                  <a:gd name="T7" fmla="*/ 16 h 26"/>
                  <a:gd name="T8" fmla="*/ 14 w 27"/>
                  <a:gd name="T9" fmla="*/ 16 h 26"/>
                  <a:gd name="T10" fmla="*/ 15 w 27"/>
                  <a:gd name="T11" fmla="*/ 13 h 26"/>
                  <a:gd name="T12" fmla="*/ 15 w 27"/>
                  <a:gd name="T13" fmla="*/ 13 h 26"/>
                  <a:gd name="T14" fmla="*/ 15 w 27"/>
                  <a:gd name="T15" fmla="*/ 16 h 26"/>
                  <a:gd name="T16" fmla="*/ 13 w 27"/>
                  <a:gd name="T17" fmla="*/ 13 h 26"/>
                  <a:gd name="T18" fmla="*/ 14 w 27"/>
                  <a:gd name="T19" fmla="*/ 14 h 26"/>
                  <a:gd name="T20" fmla="*/ 16 w 27"/>
                  <a:gd name="T21" fmla="*/ 15 h 26"/>
                  <a:gd name="T22" fmla="*/ 20 w 27"/>
                  <a:gd name="T23" fmla="*/ 18 h 26"/>
                  <a:gd name="T24" fmla="*/ 25 w 27"/>
                  <a:gd name="T25" fmla="*/ 12 h 26"/>
                  <a:gd name="T26" fmla="*/ 15 w 27"/>
                  <a:gd name="T27" fmla="*/ 24 h 26"/>
                  <a:gd name="T28" fmla="*/ 15 w 27"/>
                  <a:gd name="T29" fmla="*/ 23 h 26"/>
                  <a:gd name="T30" fmla="*/ 16 w 27"/>
                  <a:gd name="T31" fmla="*/ 16 h 26"/>
                  <a:gd name="T32" fmla="*/ 15 w 27"/>
                  <a:gd name="T33" fmla="*/ 16 h 26"/>
                  <a:gd name="T34" fmla="*/ 13 w 27"/>
                  <a:gd name="T35" fmla="*/ 15 h 26"/>
                  <a:gd name="T36" fmla="*/ 12 w 27"/>
                  <a:gd name="T37" fmla="*/ 15 h 26"/>
                  <a:gd name="T38" fmla="*/ 13 w 27"/>
                  <a:gd name="T39" fmla="*/ 15 h 26"/>
                  <a:gd name="T40" fmla="*/ 17 w 27"/>
                  <a:gd name="T41" fmla="*/ 15 h 26"/>
                  <a:gd name="T42" fmla="*/ 17 w 27"/>
                  <a:gd name="T43" fmla="*/ 15 h 26"/>
                  <a:gd name="T44" fmla="*/ 15 w 27"/>
                  <a:gd name="T45" fmla="*/ 16 h 26"/>
                  <a:gd name="T46" fmla="*/ 13 w 27"/>
                  <a:gd name="T47" fmla="*/ 16 h 26"/>
                  <a:gd name="T48" fmla="*/ 13 w 27"/>
                  <a:gd name="T49" fmla="*/ 17 h 26"/>
                  <a:gd name="T50" fmla="*/ 14 w 27"/>
                  <a:gd name="T51" fmla="*/ 15 h 26"/>
                  <a:gd name="T52" fmla="*/ 16 w 27"/>
                  <a:gd name="T53" fmla="*/ 13 h 26"/>
                  <a:gd name="T54" fmla="*/ 12 w 27"/>
                  <a:gd name="T55" fmla="*/ 5 h 26"/>
                  <a:gd name="T56" fmla="*/ 16 w 27"/>
                  <a:gd name="T57" fmla="*/ 9 h 26"/>
                  <a:gd name="T58" fmla="*/ 24 w 27"/>
                  <a:gd name="T59" fmla="*/ 16 h 26"/>
                  <a:gd name="T60" fmla="*/ 21 w 27"/>
                  <a:gd name="T61" fmla="*/ 15 h 26"/>
                  <a:gd name="T62" fmla="*/ 16 w 27"/>
                  <a:gd name="T63" fmla="*/ 14 h 26"/>
                  <a:gd name="T64" fmla="*/ 15 w 27"/>
                  <a:gd name="T65" fmla="*/ 16 h 26"/>
                  <a:gd name="T66" fmla="*/ 14 w 27"/>
                  <a:gd name="T67" fmla="*/ 18 h 26"/>
                  <a:gd name="T68" fmla="*/ 14 w 27"/>
                  <a:gd name="T69" fmla="*/ 17 h 26"/>
                  <a:gd name="T70" fmla="*/ 15 w 27"/>
                  <a:gd name="T71" fmla="*/ 16 h 26"/>
                  <a:gd name="T72" fmla="*/ 14 w 27"/>
                  <a:gd name="T73" fmla="*/ 13 h 26"/>
                  <a:gd name="T74" fmla="*/ 14 w 27"/>
                  <a:gd name="T75" fmla="*/ 13 h 26"/>
                  <a:gd name="T76" fmla="*/ 16 w 27"/>
                  <a:gd name="T77" fmla="*/ 17 h 26"/>
                  <a:gd name="T78" fmla="*/ 17 w 27"/>
                  <a:gd name="T79" fmla="*/ 17 h 26"/>
                  <a:gd name="T80" fmla="*/ 16 w 27"/>
                  <a:gd name="T81" fmla="*/ 17 h 26"/>
                  <a:gd name="T82" fmla="*/ 13 w 27"/>
                  <a:gd name="T83" fmla="*/ 14 h 26"/>
                  <a:gd name="T84" fmla="*/ 11 w 27"/>
                  <a:gd name="T85" fmla="*/ 13 h 26"/>
                  <a:gd name="T86" fmla="*/ 9 w 27"/>
                  <a:gd name="T87" fmla="*/ 12 h 26"/>
                  <a:gd name="T88" fmla="*/ 4 w 27"/>
                  <a:gd name="T89" fmla="*/ 19 h 26"/>
                  <a:gd name="T90" fmla="*/ 16 w 27"/>
                  <a:gd name="T91" fmla="*/ 6 h 26"/>
                  <a:gd name="T92" fmla="*/ 15 w 27"/>
                  <a:gd name="T93" fmla="*/ 8 h 26"/>
                  <a:gd name="T94" fmla="*/ 14 w 27"/>
                  <a:gd name="T95" fmla="*/ 14 h 26"/>
                  <a:gd name="T96" fmla="*/ 14 w 27"/>
                  <a:gd name="T97" fmla="*/ 14 h 26"/>
                  <a:gd name="T98" fmla="*/ 17 w 27"/>
                  <a:gd name="T99" fmla="*/ 15 h 26"/>
                  <a:gd name="T100" fmla="*/ 17 w 27"/>
                  <a:gd name="T101" fmla="*/ 16 h 26"/>
                  <a:gd name="T102" fmla="*/ 14 w 27"/>
                  <a:gd name="T103" fmla="*/ 15 h 26"/>
                  <a:gd name="T104" fmla="*/ 17 w 27"/>
                  <a:gd name="T105" fmla="*/ 13 h 26"/>
                  <a:gd name="T106" fmla="*/ 16 w 27"/>
                  <a:gd name="T107" fmla="*/ 14 h 26"/>
                  <a:gd name="T108" fmla="*/ 15 w 27"/>
                  <a:gd name="T109" fmla="*/ 16 h 26"/>
                  <a:gd name="T110" fmla="*/ 13 w 27"/>
                  <a:gd name="T111"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 h="26">
                    <a:moveTo>
                      <a:pt x="19" y="26"/>
                    </a:moveTo>
                    <a:cubicBezTo>
                      <a:pt x="19" y="26"/>
                      <a:pt x="17" y="24"/>
                      <a:pt x="14" y="22"/>
                    </a:cubicBezTo>
                    <a:cubicBezTo>
                      <a:pt x="12" y="20"/>
                      <a:pt x="10" y="19"/>
                      <a:pt x="8" y="17"/>
                    </a:cubicBezTo>
                    <a:cubicBezTo>
                      <a:pt x="8" y="16"/>
                      <a:pt x="7" y="16"/>
                      <a:pt x="6" y="15"/>
                    </a:cubicBezTo>
                    <a:cubicBezTo>
                      <a:pt x="6" y="15"/>
                      <a:pt x="6" y="15"/>
                      <a:pt x="5" y="15"/>
                    </a:cubicBezTo>
                    <a:cubicBezTo>
                      <a:pt x="5" y="14"/>
                      <a:pt x="5" y="14"/>
                      <a:pt x="5" y="14"/>
                    </a:cubicBezTo>
                    <a:cubicBezTo>
                      <a:pt x="5" y="14"/>
                      <a:pt x="5" y="14"/>
                      <a:pt x="5" y="14"/>
                    </a:cubicBezTo>
                    <a:cubicBezTo>
                      <a:pt x="6" y="14"/>
                      <a:pt x="6" y="14"/>
                      <a:pt x="6" y="14"/>
                    </a:cubicBezTo>
                    <a:cubicBezTo>
                      <a:pt x="7" y="15"/>
                      <a:pt x="7" y="15"/>
                      <a:pt x="8" y="15"/>
                    </a:cubicBezTo>
                    <a:cubicBezTo>
                      <a:pt x="9" y="15"/>
                      <a:pt x="10" y="16"/>
                      <a:pt x="12" y="16"/>
                    </a:cubicBezTo>
                    <a:cubicBezTo>
                      <a:pt x="12" y="16"/>
                      <a:pt x="13" y="16"/>
                      <a:pt x="13"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5"/>
                      <a:pt x="15" y="14"/>
                    </a:cubicBezTo>
                    <a:cubicBezTo>
                      <a:pt x="15" y="14"/>
                      <a:pt x="15" y="14"/>
                      <a:pt x="15" y="14"/>
                    </a:cubicBezTo>
                    <a:cubicBezTo>
                      <a:pt x="15" y="14"/>
                      <a:pt x="15" y="13"/>
                      <a:pt x="15" y="13"/>
                    </a:cubicBezTo>
                    <a:cubicBezTo>
                      <a:pt x="15" y="13"/>
                      <a:pt x="15" y="13"/>
                      <a:pt x="15" y="13"/>
                    </a:cubicBezTo>
                    <a:cubicBezTo>
                      <a:pt x="15" y="13"/>
                      <a:pt x="15" y="13"/>
                      <a:pt x="15" y="13"/>
                    </a:cubicBezTo>
                    <a:cubicBezTo>
                      <a:pt x="15" y="13"/>
                      <a:pt x="15" y="13"/>
                      <a:pt x="15" y="13"/>
                    </a:cubicBezTo>
                    <a:cubicBezTo>
                      <a:pt x="15" y="12"/>
                      <a:pt x="15" y="14"/>
                      <a:pt x="15" y="16"/>
                    </a:cubicBezTo>
                    <a:cubicBezTo>
                      <a:pt x="15" y="16"/>
                      <a:pt x="15" y="17"/>
                      <a:pt x="15" y="17"/>
                    </a:cubicBezTo>
                    <a:cubicBezTo>
                      <a:pt x="15" y="17"/>
                      <a:pt x="15" y="17"/>
                      <a:pt x="15" y="16"/>
                    </a:cubicBezTo>
                    <a:cubicBezTo>
                      <a:pt x="14" y="15"/>
                      <a:pt x="14" y="14"/>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4"/>
                      <a:pt x="14" y="14"/>
                      <a:pt x="14" y="14"/>
                    </a:cubicBezTo>
                    <a:cubicBezTo>
                      <a:pt x="14" y="14"/>
                      <a:pt x="14" y="14"/>
                      <a:pt x="14" y="14"/>
                    </a:cubicBezTo>
                    <a:cubicBezTo>
                      <a:pt x="15" y="15"/>
                      <a:pt x="15" y="15"/>
                      <a:pt x="15" y="15"/>
                    </a:cubicBezTo>
                    <a:cubicBezTo>
                      <a:pt x="15" y="15"/>
                      <a:pt x="15" y="15"/>
                      <a:pt x="16" y="15"/>
                    </a:cubicBezTo>
                    <a:cubicBezTo>
                      <a:pt x="17" y="16"/>
                      <a:pt x="17" y="16"/>
                      <a:pt x="17" y="16"/>
                    </a:cubicBezTo>
                    <a:cubicBezTo>
                      <a:pt x="17" y="17"/>
                      <a:pt x="18" y="17"/>
                      <a:pt x="18" y="17"/>
                    </a:cubicBezTo>
                    <a:cubicBezTo>
                      <a:pt x="19" y="18"/>
                      <a:pt x="20" y="18"/>
                      <a:pt x="20" y="18"/>
                    </a:cubicBezTo>
                    <a:cubicBezTo>
                      <a:pt x="21" y="19"/>
                      <a:pt x="21" y="19"/>
                      <a:pt x="21" y="19"/>
                    </a:cubicBezTo>
                    <a:cubicBezTo>
                      <a:pt x="17" y="26"/>
                      <a:pt x="27" y="9"/>
                      <a:pt x="25" y="11"/>
                    </a:cubicBezTo>
                    <a:cubicBezTo>
                      <a:pt x="25" y="12"/>
                      <a:pt x="25" y="12"/>
                      <a:pt x="25" y="12"/>
                    </a:cubicBezTo>
                    <a:cubicBezTo>
                      <a:pt x="24" y="13"/>
                      <a:pt x="24" y="13"/>
                      <a:pt x="24" y="13"/>
                    </a:cubicBezTo>
                    <a:cubicBezTo>
                      <a:pt x="22" y="15"/>
                      <a:pt x="22" y="15"/>
                      <a:pt x="22" y="15"/>
                    </a:cubicBezTo>
                    <a:cubicBezTo>
                      <a:pt x="20" y="18"/>
                      <a:pt x="17" y="21"/>
                      <a:pt x="15" y="24"/>
                    </a:cubicBezTo>
                    <a:cubicBezTo>
                      <a:pt x="14" y="25"/>
                      <a:pt x="14" y="25"/>
                      <a:pt x="14" y="25"/>
                    </a:cubicBezTo>
                    <a:cubicBezTo>
                      <a:pt x="14" y="25"/>
                      <a:pt x="14" y="24"/>
                      <a:pt x="14" y="24"/>
                    </a:cubicBezTo>
                    <a:cubicBezTo>
                      <a:pt x="15" y="23"/>
                      <a:pt x="15" y="23"/>
                      <a:pt x="15" y="23"/>
                    </a:cubicBezTo>
                    <a:cubicBezTo>
                      <a:pt x="15" y="22"/>
                      <a:pt x="15" y="21"/>
                      <a:pt x="15" y="20"/>
                    </a:cubicBezTo>
                    <a:cubicBezTo>
                      <a:pt x="15" y="19"/>
                      <a:pt x="16" y="18"/>
                      <a:pt x="16" y="17"/>
                    </a:cubicBezTo>
                    <a:cubicBezTo>
                      <a:pt x="16" y="16"/>
                      <a:pt x="16" y="16"/>
                      <a:pt x="16" y="16"/>
                    </a:cubicBezTo>
                    <a:cubicBezTo>
                      <a:pt x="16" y="16"/>
                      <a:pt x="16" y="16"/>
                      <a:pt x="16" y="16"/>
                    </a:cubicBezTo>
                    <a:cubicBezTo>
                      <a:pt x="16" y="16"/>
                      <a:pt x="16" y="16"/>
                      <a:pt x="16" y="16"/>
                    </a:cubicBezTo>
                    <a:cubicBezTo>
                      <a:pt x="15" y="16"/>
                      <a:pt x="15" y="16"/>
                      <a:pt x="15" y="16"/>
                    </a:cubicBezTo>
                    <a:cubicBezTo>
                      <a:pt x="15" y="16"/>
                      <a:pt x="15" y="16"/>
                      <a:pt x="14" y="15"/>
                    </a:cubicBezTo>
                    <a:cubicBezTo>
                      <a:pt x="14" y="15"/>
                      <a:pt x="14" y="15"/>
                      <a:pt x="14"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3" y="15"/>
                      <a:pt x="13" y="15"/>
                      <a:pt x="13" y="15"/>
                    </a:cubicBezTo>
                    <a:cubicBezTo>
                      <a:pt x="13" y="15"/>
                      <a:pt x="13" y="15"/>
                      <a:pt x="13" y="15"/>
                    </a:cubicBezTo>
                    <a:cubicBezTo>
                      <a:pt x="14" y="15"/>
                      <a:pt x="16"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6" y="15"/>
                      <a:pt x="16" y="15"/>
                    </a:cubicBezTo>
                    <a:cubicBezTo>
                      <a:pt x="15" y="15"/>
                      <a:pt x="15" y="15"/>
                      <a:pt x="15" y="15"/>
                    </a:cubicBezTo>
                    <a:cubicBezTo>
                      <a:pt x="15" y="16"/>
                      <a:pt x="15" y="16"/>
                      <a:pt x="15" y="16"/>
                    </a:cubicBezTo>
                    <a:cubicBezTo>
                      <a:pt x="14" y="16"/>
                      <a:pt x="14" y="16"/>
                      <a:pt x="14" y="16"/>
                    </a:cubicBezTo>
                    <a:cubicBezTo>
                      <a:pt x="14" y="16"/>
                      <a:pt x="14" y="16"/>
                      <a:pt x="14" y="16"/>
                    </a:cubicBezTo>
                    <a:cubicBezTo>
                      <a:pt x="14" y="16"/>
                      <a:pt x="13" y="16"/>
                      <a:pt x="13" y="16"/>
                    </a:cubicBezTo>
                    <a:cubicBezTo>
                      <a:pt x="13" y="17"/>
                      <a:pt x="13" y="17"/>
                      <a:pt x="13" y="17"/>
                    </a:cubicBezTo>
                    <a:cubicBezTo>
                      <a:pt x="13" y="17"/>
                      <a:pt x="13" y="17"/>
                      <a:pt x="13" y="17"/>
                    </a:cubicBezTo>
                    <a:cubicBezTo>
                      <a:pt x="13" y="17"/>
                      <a:pt x="13" y="17"/>
                      <a:pt x="13" y="17"/>
                    </a:cubicBezTo>
                    <a:cubicBezTo>
                      <a:pt x="13" y="16"/>
                      <a:pt x="13" y="16"/>
                      <a:pt x="13" y="16"/>
                    </a:cubicBezTo>
                    <a:cubicBezTo>
                      <a:pt x="14" y="16"/>
                      <a:pt x="14" y="16"/>
                      <a:pt x="14" y="16"/>
                    </a:cubicBezTo>
                    <a:cubicBezTo>
                      <a:pt x="14" y="15"/>
                      <a:pt x="14" y="15"/>
                      <a:pt x="14" y="15"/>
                    </a:cubicBezTo>
                    <a:cubicBezTo>
                      <a:pt x="15" y="15"/>
                      <a:pt x="15" y="14"/>
                      <a:pt x="15" y="14"/>
                    </a:cubicBezTo>
                    <a:cubicBezTo>
                      <a:pt x="16" y="13"/>
                      <a:pt x="16" y="13"/>
                      <a:pt x="16" y="13"/>
                    </a:cubicBezTo>
                    <a:cubicBezTo>
                      <a:pt x="16" y="13"/>
                      <a:pt x="16" y="13"/>
                      <a:pt x="16" y="13"/>
                    </a:cubicBezTo>
                    <a:cubicBezTo>
                      <a:pt x="17" y="11"/>
                      <a:pt x="17" y="11"/>
                      <a:pt x="17" y="11"/>
                    </a:cubicBezTo>
                    <a:cubicBezTo>
                      <a:pt x="18" y="10"/>
                      <a:pt x="18" y="9"/>
                      <a:pt x="19" y="9"/>
                    </a:cubicBezTo>
                    <a:cubicBezTo>
                      <a:pt x="4" y="0"/>
                      <a:pt x="15" y="7"/>
                      <a:pt x="12" y="5"/>
                    </a:cubicBezTo>
                    <a:cubicBezTo>
                      <a:pt x="12" y="5"/>
                      <a:pt x="12" y="5"/>
                      <a:pt x="12" y="5"/>
                    </a:cubicBezTo>
                    <a:cubicBezTo>
                      <a:pt x="13" y="7"/>
                      <a:pt x="13" y="7"/>
                      <a:pt x="13" y="7"/>
                    </a:cubicBezTo>
                    <a:cubicBezTo>
                      <a:pt x="16" y="9"/>
                      <a:pt x="16" y="9"/>
                      <a:pt x="16" y="9"/>
                    </a:cubicBezTo>
                    <a:cubicBezTo>
                      <a:pt x="21" y="13"/>
                      <a:pt x="21" y="13"/>
                      <a:pt x="21" y="13"/>
                    </a:cubicBezTo>
                    <a:cubicBezTo>
                      <a:pt x="23" y="15"/>
                      <a:pt x="23" y="15"/>
                      <a:pt x="23" y="15"/>
                    </a:cubicBezTo>
                    <a:cubicBezTo>
                      <a:pt x="24" y="16"/>
                      <a:pt x="24" y="16"/>
                      <a:pt x="24" y="16"/>
                    </a:cubicBezTo>
                    <a:cubicBezTo>
                      <a:pt x="25" y="16"/>
                      <a:pt x="24" y="16"/>
                      <a:pt x="24" y="16"/>
                    </a:cubicBezTo>
                    <a:cubicBezTo>
                      <a:pt x="24" y="16"/>
                      <a:pt x="24" y="16"/>
                      <a:pt x="24" y="16"/>
                    </a:cubicBezTo>
                    <a:cubicBezTo>
                      <a:pt x="23" y="15"/>
                      <a:pt x="22" y="15"/>
                      <a:pt x="21" y="15"/>
                    </a:cubicBezTo>
                    <a:cubicBezTo>
                      <a:pt x="20" y="15"/>
                      <a:pt x="19" y="15"/>
                      <a:pt x="18" y="14"/>
                    </a:cubicBezTo>
                    <a:cubicBezTo>
                      <a:pt x="17" y="14"/>
                      <a:pt x="16" y="14"/>
                      <a:pt x="16" y="14"/>
                    </a:cubicBezTo>
                    <a:cubicBezTo>
                      <a:pt x="16" y="14"/>
                      <a:pt x="16" y="14"/>
                      <a:pt x="16" y="14"/>
                    </a:cubicBezTo>
                    <a:cubicBezTo>
                      <a:pt x="16" y="14"/>
                      <a:pt x="16" y="14"/>
                      <a:pt x="16" y="14"/>
                    </a:cubicBezTo>
                    <a:cubicBezTo>
                      <a:pt x="16" y="14"/>
                      <a:pt x="16" y="14"/>
                      <a:pt x="16" y="14"/>
                    </a:cubicBezTo>
                    <a:cubicBezTo>
                      <a:pt x="15" y="15"/>
                      <a:pt x="15" y="15"/>
                      <a:pt x="15" y="16"/>
                    </a:cubicBezTo>
                    <a:cubicBezTo>
                      <a:pt x="15" y="17"/>
                      <a:pt x="15" y="17"/>
                      <a:pt x="15" y="17"/>
                    </a:cubicBezTo>
                    <a:cubicBezTo>
                      <a:pt x="14" y="17"/>
                      <a:pt x="14" y="17"/>
                      <a:pt x="14" y="17"/>
                    </a:cubicBezTo>
                    <a:cubicBezTo>
                      <a:pt x="14" y="18"/>
                      <a:pt x="14" y="18"/>
                      <a:pt x="14" y="18"/>
                    </a:cubicBezTo>
                    <a:cubicBezTo>
                      <a:pt x="14" y="18"/>
                      <a:pt x="14" y="18"/>
                      <a:pt x="14" y="18"/>
                    </a:cubicBezTo>
                    <a:cubicBezTo>
                      <a:pt x="14" y="17"/>
                      <a:pt x="14" y="17"/>
                      <a:pt x="14" y="17"/>
                    </a:cubicBezTo>
                    <a:cubicBezTo>
                      <a:pt x="14" y="17"/>
                      <a:pt x="14" y="17"/>
                      <a:pt x="14" y="17"/>
                    </a:cubicBezTo>
                    <a:cubicBezTo>
                      <a:pt x="14" y="17"/>
                      <a:pt x="14" y="17"/>
                      <a:pt x="14" y="17"/>
                    </a:cubicBezTo>
                    <a:cubicBezTo>
                      <a:pt x="14" y="16"/>
                      <a:pt x="14" y="16"/>
                      <a:pt x="14" y="16"/>
                    </a:cubicBezTo>
                    <a:cubicBezTo>
                      <a:pt x="15" y="16"/>
                      <a:pt x="15" y="16"/>
                      <a:pt x="15" y="16"/>
                    </a:cubicBezTo>
                    <a:cubicBezTo>
                      <a:pt x="15" y="15"/>
                      <a:pt x="15" y="15"/>
                      <a:pt x="15" y="15"/>
                    </a:cubicBezTo>
                    <a:cubicBezTo>
                      <a:pt x="14" y="15"/>
                      <a:pt x="14" y="15"/>
                      <a:pt x="14" y="15"/>
                    </a:cubicBezTo>
                    <a:cubicBezTo>
                      <a:pt x="14" y="14"/>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5" y="14"/>
                      <a:pt x="15" y="16"/>
                      <a:pt x="16" y="17"/>
                    </a:cubicBezTo>
                    <a:cubicBezTo>
                      <a:pt x="16" y="17"/>
                      <a:pt x="16" y="17"/>
                      <a:pt x="16" y="17"/>
                    </a:cubicBezTo>
                    <a:cubicBezTo>
                      <a:pt x="17" y="17"/>
                      <a:pt x="17" y="17"/>
                      <a:pt x="17" y="17"/>
                    </a:cubicBezTo>
                    <a:cubicBezTo>
                      <a:pt x="16" y="17"/>
                      <a:pt x="17" y="17"/>
                      <a:pt x="17" y="17"/>
                    </a:cubicBezTo>
                    <a:cubicBezTo>
                      <a:pt x="16" y="17"/>
                      <a:pt x="16" y="17"/>
                      <a:pt x="16" y="17"/>
                    </a:cubicBezTo>
                    <a:cubicBezTo>
                      <a:pt x="16" y="17"/>
                      <a:pt x="17" y="17"/>
                      <a:pt x="16" y="17"/>
                    </a:cubicBezTo>
                    <a:cubicBezTo>
                      <a:pt x="16" y="17"/>
                      <a:pt x="16" y="17"/>
                      <a:pt x="16" y="17"/>
                    </a:cubicBezTo>
                    <a:cubicBezTo>
                      <a:pt x="16" y="16"/>
                      <a:pt x="16" y="16"/>
                      <a:pt x="16" y="16"/>
                    </a:cubicBezTo>
                    <a:cubicBezTo>
                      <a:pt x="15" y="16"/>
                      <a:pt x="15" y="16"/>
                      <a:pt x="15" y="16"/>
                    </a:cubicBezTo>
                    <a:cubicBezTo>
                      <a:pt x="14" y="15"/>
                      <a:pt x="14" y="15"/>
                      <a:pt x="13" y="14"/>
                    </a:cubicBezTo>
                    <a:cubicBezTo>
                      <a:pt x="12" y="14"/>
                      <a:pt x="12" y="14"/>
                      <a:pt x="12" y="14"/>
                    </a:cubicBezTo>
                    <a:cubicBezTo>
                      <a:pt x="12" y="13"/>
                      <a:pt x="12" y="13"/>
                      <a:pt x="12" y="13"/>
                    </a:cubicBezTo>
                    <a:cubicBezTo>
                      <a:pt x="11" y="13"/>
                      <a:pt x="11" y="13"/>
                      <a:pt x="11" y="13"/>
                    </a:cubicBezTo>
                    <a:cubicBezTo>
                      <a:pt x="11" y="13"/>
                      <a:pt x="11" y="13"/>
                      <a:pt x="11" y="13"/>
                    </a:cubicBezTo>
                    <a:cubicBezTo>
                      <a:pt x="11" y="13"/>
                      <a:pt x="10" y="12"/>
                      <a:pt x="9" y="12"/>
                    </a:cubicBezTo>
                    <a:cubicBezTo>
                      <a:pt x="9" y="12"/>
                      <a:pt x="9" y="12"/>
                      <a:pt x="9" y="12"/>
                    </a:cubicBezTo>
                    <a:cubicBezTo>
                      <a:pt x="9" y="12"/>
                      <a:pt x="9" y="12"/>
                      <a:pt x="9" y="12"/>
                    </a:cubicBezTo>
                    <a:cubicBezTo>
                      <a:pt x="9" y="11"/>
                      <a:pt x="9" y="11"/>
                      <a:pt x="9" y="11"/>
                    </a:cubicBezTo>
                    <a:cubicBezTo>
                      <a:pt x="9" y="10"/>
                      <a:pt x="0" y="25"/>
                      <a:pt x="4" y="19"/>
                    </a:cubicBezTo>
                    <a:cubicBezTo>
                      <a:pt x="6" y="17"/>
                      <a:pt x="7" y="16"/>
                      <a:pt x="8" y="14"/>
                    </a:cubicBezTo>
                    <a:cubicBezTo>
                      <a:pt x="10" y="12"/>
                      <a:pt x="13" y="9"/>
                      <a:pt x="15" y="6"/>
                    </a:cubicBezTo>
                    <a:cubicBezTo>
                      <a:pt x="15" y="6"/>
                      <a:pt x="16" y="5"/>
                      <a:pt x="16" y="6"/>
                    </a:cubicBezTo>
                    <a:cubicBezTo>
                      <a:pt x="15" y="6"/>
                      <a:pt x="15" y="6"/>
                      <a:pt x="15" y="6"/>
                    </a:cubicBezTo>
                    <a:cubicBezTo>
                      <a:pt x="15" y="7"/>
                      <a:pt x="15" y="7"/>
                      <a:pt x="15" y="7"/>
                    </a:cubicBezTo>
                    <a:cubicBezTo>
                      <a:pt x="15" y="8"/>
                      <a:pt x="15" y="8"/>
                      <a:pt x="15" y="8"/>
                    </a:cubicBezTo>
                    <a:cubicBezTo>
                      <a:pt x="15" y="9"/>
                      <a:pt x="14" y="10"/>
                      <a:pt x="14" y="11"/>
                    </a:cubicBezTo>
                    <a:cubicBezTo>
                      <a:pt x="14" y="12"/>
                      <a:pt x="14" y="12"/>
                      <a:pt x="14" y="13"/>
                    </a:cubicBezTo>
                    <a:cubicBezTo>
                      <a:pt x="14" y="14"/>
                      <a:pt x="14" y="14"/>
                      <a:pt x="14" y="14"/>
                    </a:cubicBezTo>
                    <a:cubicBezTo>
                      <a:pt x="14" y="14"/>
                      <a:pt x="14" y="14"/>
                      <a:pt x="14" y="14"/>
                    </a:cubicBezTo>
                    <a:cubicBezTo>
                      <a:pt x="14" y="14"/>
                      <a:pt x="14" y="14"/>
                      <a:pt x="14" y="14"/>
                    </a:cubicBezTo>
                    <a:cubicBezTo>
                      <a:pt x="14" y="14"/>
                      <a:pt x="14" y="14"/>
                      <a:pt x="14" y="14"/>
                    </a:cubicBezTo>
                    <a:cubicBezTo>
                      <a:pt x="14" y="15"/>
                      <a:pt x="15" y="15"/>
                      <a:pt x="15" y="15"/>
                    </a:cubicBezTo>
                    <a:cubicBezTo>
                      <a:pt x="16" y="15"/>
                      <a:pt x="16" y="15"/>
                      <a:pt x="16" y="15"/>
                    </a:cubicBezTo>
                    <a:cubicBezTo>
                      <a:pt x="17" y="15"/>
                      <a:pt x="17" y="15"/>
                      <a:pt x="17" y="15"/>
                    </a:cubicBezTo>
                    <a:cubicBezTo>
                      <a:pt x="17" y="16"/>
                      <a:pt x="17" y="16"/>
                      <a:pt x="17" y="16"/>
                    </a:cubicBezTo>
                    <a:cubicBezTo>
                      <a:pt x="17" y="16"/>
                      <a:pt x="17" y="16"/>
                      <a:pt x="17" y="16"/>
                    </a:cubicBezTo>
                    <a:cubicBezTo>
                      <a:pt x="17" y="16"/>
                      <a:pt x="17" y="16"/>
                      <a:pt x="17" y="16"/>
                    </a:cubicBezTo>
                    <a:cubicBezTo>
                      <a:pt x="18" y="16"/>
                      <a:pt x="18" y="16"/>
                      <a:pt x="18" y="16"/>
                    </a:cubicBezTo>
                    <a:cubicBezTo>
                      <a:pt x="17" y="16"/>
                      <a:pt x="17" y="16"/>
                      <a:pt x="17" y="16"/>
                    </a:cubicBezTo>
                    <a:cubicBezTo>
                      <a:pt x="17" y="15"/>
                      <a:pt x="15" y="15"/>
                      <a:pt x="14" y="15"/>
                    </a:cubicBezTo>
                    <a:cubicBezTo>
                      <a:pt x="13" y="16"/>
                      <a:pt x="13" y="16"/>
                      <a:pt x="13" y="16"/>
                    </a:cubicBezTo>
                    <a:cubicBezTo>
                      <a:pt x="13" y="16"/>
                      <a:pt x="13" y="15"/>
                      <a:pt x="14" y="15"/>
                    </a:cubicBezTo>
                    <a:cubicBezTo>
                      <a:pt x="16" y="14"/>
                      <a:pt x="17" y="13"/>
                      <a:pt x="17" y="13"/>
                    </a:cubicBezTo>
                    <a:cubicBezTo>
                      <a:pt x="17" y="13"/>
                      <a:pt x="17" y="13"/>
                      <a:pt x="17" y="13"/>
                    </a:cubicBezTo>
                    <a:cubicBezTo>
                      <a:pt x="17" y="14"/>
                      <a:pt x="17" y="14"/>
                      <a:pt x="17" y="14"/>
                    </a:cubicBezTo>
                    <a:cubicBezTo>
                      <a:pt x="17" y="14"/>
                      <a:pt x="16" y="14"/>
                      <a:pt x="16" y="14"/>
                    </a:cubicBezTo>
                    <a:cubicBezTo>
                      <a:pt x="16" y="14"/>
                      <a:pt x="16" y="14"/>
                      <a:pt x="16" y="14"/>
                    </a:cubicBezTo>
                    <a:cubicBezTo>
                      <a:pt x="16" y="15"/>
                      <a:pt x="16" y="15"/>
                      <a:pt x="16" y="15"/>
                    </a:cubicBezTo>
                    <a:cubicBezTo>
                      <a:pt x="15" y="15"/>
                      <a:pt x="15" y="16"/>
                      <a:pt x="15" y="16"/>
                    </a:cubicBezTo>
                    <a:cubicBezTo>
                      <a:pt x="14" y="16"/>
                      <a:pt x="14" y="17"/>
                      <a:pt x="14" y="17"/>
                    </a:cubicBezTo>
                    <a:cubicBezTo>
                      <a:pt x="14" y="17"/>
                      <a:pt x="14" y="17"/>
                      <a:pt x="13" y="18"/>
                    </a:cubicBezTo>
                    <a:cubicBezTo>
                      <a:pt x="13" y="18"/>
                      <a:pt x="13" y="19"/>
                      <a:pt x="13" y="19"/>
                    </a:cubicBezTo>
                    <a:cubicBezTo>
                      <a:pt x="12" y="20"/>
                      <a:pt x="12" y="20"/>
                      <a:pt x="12" y="20"/>
                    </a:cubicBezTo>
                    <a:cubicBezTo>
                      <a:pt x="11" y="21"/>
                      <a:pt x="11" y="21"/>
                      <a:pt x="11"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 name="Freeform 1836"/>
              <p:cNvSpPr/>
              <p:nvPr/>
            </p:nvSpPr>
            <p:spPr bwMode="auto">
              <a:xfrm>
                <a:off x="5024" y="864"/>
                <a:ext cx="5" cy="9"/>
              </a:xfrm>
              <a:custGeom>
                <a:avLst/>
                <a:gdLst>
                  <a:gd name="T0" fmla="*/ 6 w 7"/>
                  <a:gd name="T1" fmla="*/ 13 h 13"/>
                  <a:gd name="T2" fmla="*/ 6 w 7"/>
                  <a:gd name="T3" fmla="*/ 11 h 13"/>
                  <a:gd name="T4" fmla="*/ 0 w 7"/>
                  <a:gd name="T5" fmla="*/ 0 h 13"/>
                  <a:gd name="T6" fmla="*/ 6 w 7"/>
                  <a:gd name="T7" fmla="*/ 13 h 13"/>
                </a:gdLst>
                <a:ahLst/>
                <a:cxnLst>
                  <a:cxn ang="0">
                    <a:pos x="T0" y="T1"/>
                  </a:cxn>
                  <a:cxn ang="0">
                    <a:pos x="T2" y="T3"/>
                  </a:cxn>
                  <a:cxn ang="0">
                    <a:pos x="T4" y="T5"/>
                  </a:cxn>
                  <a:cxn ang="0">
                    <a:pos x="T6" y="T7"/>
                  </a:cxn>
                </a:cxnLst>
                <a:rect l="0" t="0" r="r" b="b"/>
                <a:pathLst>
                  <a:path w="7" h="13">
                    <a:moveTo>
                      <a:pt x="6" y="13"/>
                    </a:moveTo>
                    <a:cubicBezTo>
                      <a:pt x="7" y="12"/>
                      <a:pt x="6" y="12"/>
                      <a:pt x="6" y="11"/>
                    </a:cubicBezTo>
                    <a:cubicBezTo>
                      <a:pt x="7" y="8"/>
                      <a:pt x="5" y="2"/>
                      <a:pt x="0" y="0"/>
                    </a:cubicBezTo>
                    <a:cubicBezTo>
                      <a:pt x="3" y="4"/>
                      <a:pt x="2" y="10"/>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 name="Freeform 1837"/>
              <p:cNvSpPr/>
              <p:nvPr/>
            </p:nvSpPr>
            <p:spPr bwMode="auto">
              <a:xfrm>
                <a:off x="4986" y="904"/>
                <a:ext cx="4" cy="5"/>
              </a:xfrm>
              <a:custGeom>
                <a:avLst/>
                <a:gdLst>
                  <a:gd name="T0" fmla="*/ 4 w 5"/>
                  <a:gd name="T1" fmla="*/ 4 h 7"/>
                  <a:gd name="T2" fmla="*/ 0 w 5"/>
                  <a:gd name="T3" fmla="*/ 0 h 7"/>
                  <a:gd name="T4" fmla="*/ 4 w 5"/>
                  <a:gd name="T5" fmla="*/ 4 h 7"/>
                </a:gdLst>
                <a:ahLst/>
                <a:cxnLst>
                  <a:cxn ang="0">
                    <a:pos x="T0" y="T1"/>
                  </a:cxn>
                  <a:cxn ang="0">
                    <a:pos x="T2" y="T3"/>
                  </a:cxn>
                  <a:cxn ang="0">
                    <a:pos x="T4" y="T5"/>
                  </a:cxn>
                </a:cxnLst>
                <a:rect l="0" t="0" r="r" b="b"/>
                <a:pathLst>
                  <a:path w="5" h="7">
                    <a:moveTo>
                      <a:pt x="4" y="4"/>
                    </a:moveTo>
                    <a:cubicBezTo>
                      <a:pt x="5" y="1"/>
                      <a:pt x="1" y="2"/>
                      <a:pt x="0" y="0"/>
                    </a:cubicBezTo>
                    <a:cubicBezTo>
                      <a:pt x="1" y="3"/>
                      <a:pt x="1" y="7"/>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 name="Freeform 1838"/>
              <p:cNvSpPr/>
              <p:nvPr/>
            </p:nvSpPr>
            <p:spPr bwMode="auto">
              <a:xfrm>
                <a:off x="4983" y="895"/>
                <a:ext cx="4" cy="4"/>
              </a:xfrm>
              <a:custGeom>
                <a:avLst/>
                <a:gdLst>
                  <a:gd name="T0" fmla="*/ 5 w 6"/>
                  <a:gd name="T1" fmla="*/ 4 h 5"/>
                  <a:gd name="T2" fmla="*/ 2 w 6"/>
                  <a:gd name="T3" fmla="*/ 0 h 5"/>
                  <a:gd name="T4" fmla="*/ 5 w 6"/>
                  <a:gd name="T5" fmla="*/ 4 h 5"/>
                </a:gdLst>
                <a:ahLst/>
                <a:cxnLst>
                  <a:cxn ang="0">
                    <a:pos x="T0" y="T1"/>
                  </a:cxn>
                  <a:cxn ang="0">
                    <a:pos x="T2" y="T3"/>
                  </a:cxn>
                  <a:cxn ang="0">
                    <a:pos x="T4" y="T5"/>
                  </a:cxn>
                </a:cxnLst>
                <a:rect l="0" t="0" r="r" b="b"/>
                <a:pathLst>
                  <a:path w="6" h="5">
                    <a:moveTo>
                      <a:pt x="5" y="4"/>
                    </a:moveTo>
                    <a:cubicBezTo>
                      <a:pt x="6" y="0"/>
                      <a:pt x="3" y="1"/>
                      <a:pt x="2" y="0"/>
                    </a:cubicBezTo>
                    <a:cubicBezTo>
                      <a:pt x="0" y="5"/>
                      <a:pt x="4" y="4"/>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 name="Freeform 1839"/>
              <p:cNvSpPr/>
              <p:nvPr/>
            </p:nvSpPr>
            <p:spPr bwMode="auto">
              <a:xfrm>
                <a:off x="4975" y="897"/>
                <a:ext cx="8" cy="5"/>
              </a:xfrm>
              <a:custGeom>
                <a:avLst/>
                <a:gdLst>
                  <a:gd name="T0" fmla="*/ 11 w 13"/>
                  <a:gd name="T1" fmla="*/ 6 h 7"/>
                  <a:gd name="T2" fmla="*/ 8 w 13"/>
                  <a:gd name="T3" fmla="*/ 2 h 7"/>
                  <a:gd name="T4" fmla="*/ 7 w 13"/>
                  <a:gd name="T5" fmla="*/ 6 h 7"/>
                  <a:gd name="T6" fmla="*/ 4 w 13"/>
                  <a:gd name="T7" fmla="*/ 3 h 7"/>
                  <a:gd name="T8" fmla="*/ 0 w 13"/>
                  <a:gd name="T9" fmla="*/ 0 h 7"/>
                  <a:gd name="T10" fmla="*/ 1 w 13"/>
                  <a:gd name="T11" fmla="*/ 5 h 7"/>
                  <a:gd name="T12" fmla="*/ 4 w 13"/>
                  <a:gd name="T13" fmla="*/ 7 h 7"/>
                  <a:gd name="T14" fmla="*/ 11 w 13"/>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1" y="6"/>
                    </a:moveTo>
                    <a:cubicBezTo>
                      <a:pt x="13" y="4"/>
                      <a:pt x="8" y="4"/>
                      <a:pt x="8" y="2"/>
                    </a:cubicBezTo>
                    <a:cubicBezTo>
                      <a:pt x="8" y="3"/>
                      <a:pt x="7" y="4"/>
                      <a:pt x="7" y="6"/>
                    </a:cubicBezTo>
                    <a:cubicBezTo>
                      <a:pt x="5" y="6"/>
                      <a:pt x="4" y="4"/>
                      <a:pt x="4" y="3"/>
                    </a:cubicBezTo>
                    <a:cubicBezTo>
                      <a:pt x="3" y="2"/>
                      <a:pt x="2" y="0"/>
                      <a:pt x="0" y="0"/>
                    </a:cubicBezTo>
                    <a:cubicBezTo>
                      <a:pt x="0" y="3"/>
                      <a:pt x="1" y="4"/>
                      <a:pt x="1" y="5"/>
                    </a:cubicBezTo>
                    <a:cubicBezTo>
                      <a:pt x="2" y="6"/>
                      <a:pt x="3" y="7"/>
                      <a:pt x="4" y="7"/>
                    </a:cubicBezTo>
                    <a:cubicBezTo>
                      <a:pt x="6" y="7"/>
                      <a:pt x="9" y="6"/>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 name="Freeform 1840"/>
              <p:cNvSpPr/>
              <p:nvPr/>
            </p:nvSpPr>
            <p:spPr bwMode="auto">
              <a:xfrm>
                <a:off x="4981" y="893"/>
                <a:ext cx="3" cy="3"/>
              </a:xfrm>
              <a:custGeom>
                <a:avLst/>
                <a:gdLst>
                  <a:gd name="T0" fmla="*/ 3 w 4"/>
                  <a:gd name="T1" fmla="*/ 5 h 5"/>
                  <a:gd name="T2" fmla="*/ 0 w 4"/>
                  <a:gd name="T3" fmla="*/ 0 h 5"/>
                  <a:gd name="T4" fmla="*/ 3 w 4"/>
                  <a:gd name="T5" fmla="*/ 5 h 5"/>
                </a:gdLst>
                <a:ahLst/>
                <a:cxnLst>
                  <a:cxn ang="0">
                    <a:pos x="T0" y="T1"/>
                  </a:cxn>
                  <a:cxn ang="0">
                    <a:pos x="T2" y="T3"/>
                  </a:cxn>
                  <a:cxn ang="0">
                    <a:pos x="T4" y="T5"/>
                  </a:cxn>
                </a:cxnLst>
                <a:rect l="0" t="0" r="r" b="b"/>
                <a:pathLst>
                  <a:path w="4" h="5">
                    <a:moveTo>
                      <a:pt x="3" y="5"/>
                    </a:moveTo>
                    <a:cubicBezTo>
                      <a:pt x="4" y="1"/>
                      <a:pt x="2" y="1"/>
                      <a:pt x="0" y="0"/>
                    </a:cubicBezTo>
                    <a:cubicBezTo>
                      <a:pt x="1" y="2"/>
                      <a:pt x="2"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 name="Freeform 1841"/>
              <p:cNvSpPr/>
              <p:nvPr/>
            </p:nvSpPr>
            <p:spPr bwMode="auto">
              <a:xfrm>
                <a:off x="4977" y="893"/>
                <a:ext cx="4" cy="3"/>
              </a:xfrm>
              <a:custGeom>
                <a:avLst/>
                <a:gdLst>
                  <a:gd name="T0" fmla="*/ 6 w 6"/>
                  <a:gd name="T1" fmla="*/ 5 h 5"/>
                  <a:gd name="T2" fmla="*/ 4 w 6"/>
                  <a:gd name="T3" fmla="*/ 1 h 5"/>
                  <a:gd name="T4" fmla="*/ 0 w 6"/>
                  <a:gd name="T5" fmla="*/ 1 h 5"/>
                  <a:gd name="T6" fmla="*/ 2 w 6"/>
                  <a:gd name="T7" fmla="*/ 3 h 5"/>
                  <a:gd name="T8" fmla="*/ 6 w 6"/>
                  <a:gd name="T9" fmla="*/ 5 h 5"/>
                </a:gdLst>
                <a:ahLst/>
                <a:cxnLst>
                  <a:cxn ang="0">
                    <a:pos x="T0" y="T1"/>
                  </a:cxn>
                  <a:cxn ang="0">
                    <a:pos x="T2" y="T3"/>
                  </a:cxn>
                  <a:cxn ang="0">
                    <a:pos x="T4" y="T5"/>
                  </a:cxn>
                  <a:cxn ang="0">
                    <a:pos x="T6" y="T7"/>
                  </a:cxn>
                  <a:cxn ang="0">
                    <a:pos x="T8" y="T9"/>
                  </a:cxn>
                </a:cxnLst>
                <a:rect l="0" t="0" r="r" b="b"/>
                <a:pathLst>
                  <a:path w="6" h="5">
                    <a:moveTo>
                      <a:pt x="6" y="5"/>
                    </a:moveTo>
                    <a:cubicBezTo>
                      <a:pt x="6" y="3"/>
                      <a:pt x="5" y="1"/>
                      <a:pt x="4" y="1"/>
                    </a:cubicBezTo>
                    <a:cubicBezTo>
                      <a:pt x="3" y="0"/>
                      <a:pt x="2" y="0"/>
                      <a:pt x="0" y="1"/>
                    </a:cubicBezTo>
                    <a:cubicBezTo>
                      <a:pt x="0" y="3"/>
                      <a:pt x="1" y="3"/>
                      <a:pt x="2" y="3"/>
                    </a:cubicBezTo>
                    <a:cubicBezTo>
                      <a:pt x="4" y="3"/>
                      <a:pt x="5"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 name="Freeform 1842"/>
              <p:cNvSpPr/>
              <p:nvPr/>
            </p:nvSpPr>
            <p:spPr bwMode="auto">
              <a:xfrm>
                <a:off x="4966" y="895"/>
                <a:ext cx="5" cy="4"/>
              </a:xfrm>
              <a:custGeom>
                <a:avLst/>
                <a:gdLst>
                  <a:gd name="T0" fmla="*/ 7 w 7"/>
                  <a:gd name="T1" fmla="*/ 4 h 6"/>
                  <a:gd name="T2" fmla="*/ 4 w 7"/>
                  <a:gd name="T3" fmla="*/ 1 h 6"/>
                  <a:gd name="T4" fmla="*/ 0 w 7"/>
                  <a:gd name="T5" fmla="*/ 3 h 6"/>
                  <a:gd name="T6" fmla="*/ 7 w 7"/>
                  <a:gd name="T7" fmla="*/ 4 h 6"/>
                </a:gdLst>
                <a:ahLst/>
                <a:cxnLst>
                  <a:cxn ang="0">
                    <a:pos x="T0" y="T1"/>
                  </a:cxn>
                  <a:cxn ang="0">
                    <a:pos x="T2" y="T3"/>
                  </a:cxn>
                  <a:cxn ang="0">
                    <a:pos x="T4" y="T5"/>
                  </a:cxn>
                  <a:cxn ang="0">
                    <a:pos x="T6" y="T7"/>
                  </a:cxn>
                </a:cxnLst>
                <a:rect l="0" t="0" r="r" b="b"/>
                <a:pathLst>
                  <a:path w="7" h="6">
                    <a:moveTo>
                      <a:pt x="7" y="4"/>
                    </a:moveTo>
                    <a:cubicBezTo>
                      <a:pt x="7" y="1"/>
                      <a:pt x="5" y="0"/>
                      <a:pt x="4" y="1"/>
                    </a:cubicBezTo>
                    <a:cubicBezTo>
                      <a:pt x="3" y="1"/>
                      <a:pt x="1" y="3"/>
                      <a:pt x="0" y="3"/>
                    </a:cubicBezTo>
                    <a:cubicBezTo>
                      <a:pt x="1" y="6"/>
                      <a:pt x="5" y="2"/>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 name="Freeform 1843"/>
              <p:cNvSpPr/>
              <p:nvPr/>
            </p:nvSpPr>
            <p:spPr bwMode="auto">
              <a:xfrm>
                <a:off x="4948" y="895"/>
                <a:ext cx="3" cy="8"/>
              </a:xfrm>
              <a:custGeom>
                <a:avLst/>
                <a:gdLst>
                  <a:gd name="T0" fmla="*/ 4 w 5"/>
                  <a:gd name="T1" fmla="*/ 6 h 11"/>
                  <a:gd name="T2" fmla="*/ 0 w 5"/>
                  <a:gd name="T3" fmla="*/ 7 h 11"/>
                  <a:gd name="T4" fmla="*/ 4 w 5"/>
                  <a:gd name="T5" fmla="*/ 6 h 11"/>
                </a:gdLst>
                <a:ahLst/>
                <a:cxnLst>
                  <a:cxn ang="0">
                    <a:pos x="T0" y="T1"/>
                  </a:cxn>
                  <a:cxn ang="0">
                    <a:pos x="T2" y="T3"/>
                  </a:cxn>
                  <a:cxn ang="0">
                    <a:pos x="T4" y="T5"/>
                  </a:cxn>
                </a:cxnLst>
                <a:rect l="0" t="0" r="r" b="b"/>
                <a:pathLst>
                  <a:path w="5" h="11">
                    <a:moveTo>
                      <a:pt x="4" y="6"/>
                    </a:moveTo>
                    <a:cubicBezTo>
                      <a:pt x="5" y="0"/>
                      <a:pt x="1" y="4"/>
                      <a:pt x="0" y="7"/>
                    </a:cubicBezTo>
                    <a:cubicBezTo>
                      <a:pt x="1" y="11"/>
                      <a:pt x="2" y="3"/>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 name="Freeform 1844"/>
              <p:cNvSpPr/>
              <p:nvPr/>
            </p:nvSpPr>
            <p:spPr bwMode="auto">
              <a:xfrm>
                <a:off x="4927" y="895"/>
                <a:ext cx="3" cy="6"/>
              </a:xfrm>
              <a:custGeom>
                <a:avLst/>
                <a:gdLst>
                  <a:gd name="T0" fmla="*/ 4 w 5"/>
                  <a:gd name="T1" fmla="*/ 2 h 8"/>
                  <a:gd name="T2" fmla="*/ 0 w 5"/>
                  <a:gd name="T3" fmla="*/ 2 h 8"/>
                  <a:gd name="T4" fmla="*/ 4 w 5"/>
                  <a:gd name="T5" fmla="*/ 2 h 8"/>
                </a:gdLst>
                <a:ahLst/>
                <a:cxnLst>
                  <a:cxn ang="0">
                    <a:pos x="T0" y="T1"/>
                  </a:cxn>
                  <a:cxn ang="0">
                    <a:pos x="T2" y="T3"/>
                  </a:cxn>
                  <a:cxn ang="0">
                    <a:pos x="T4" y="T5"/>
                  </a:cxn>
                </a:cxnLst>
                <a:rect l="0" t="0" r="r" b="b"/>
                <a:pathLst>
                  <a:path w="5" h="8">
                    <a:moveTo>
                      <a:pt x="4" y="2"/>
                    </a:moveTo>
                    <a:cubicBezTo>
                      <a:pt x="5" y="0"/>
                      <a:pt x="1" y="0"/>
                      <a:pt x="0" y="2"/>
                    </a:cubicBezTo>
                    <a:cubicBezTo>
                      <a:pt x="1" y="8"/>
                      <a:pt x="2"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 name="Freeform 1845"/>
              <p:cNvSpPr/>
              <p:nvPr/>
            </p:nvSpPr>
            <p:spPr bwMode="auto">
              <a:xfrm>
                <a:off x="4924" y="886"/>
                <a:ext cx="6" cy="2"/>
              </a:xfrm>
              <a:custGeom>
                <a:avLst/>
                <a:gdLst>
                  <a:gd name="T0" fmla="*/ 8 w 8"/>
                  <a:gd name="T1" fmla="*/ 3 h 3"/>
                  <a:gd name="T2" fmla="*/ 6 w 8"/>
                  <a:gd name="T3" fmla="*/ 0 h 3"/>
                  <a:gd name="T4" fmla="*/ 3 w 8"/>
                  <a:gd name="T5" fmla="*/ 1 h 3"/>
                  <a:gd name="T6" fmla="*/ 0 w 8"/>
                  <a:gd name="T7" fmla="*/ 3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cubicBezTo>
                      <a:pt x="8" y="1"/>
                      <a:pt x="6" y="2"/>
                      <a:pt x="6" y="0"/>
                    </a:cubicBezTo>
                    <a:cubicBezTo>
                      <a:pt x="6" y="1"/>
                      <a:pt x="4" y="1"/>
                      <a:pt x="3" y="1"/>
                    </a:cubicBezTo>
                    <a:cubicBezTo>
                      <a:pt x="1" y="1"/>
                      <a:pt x="0" y="1"/>
                      <a:pt x="0" y="3"/>
                    </a:cubicBezTo>
                    <a:cubicBezTo>
                      <a:pt x="3" y="3"/>
                      <a:pt x="5"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 name="Freeform 1846"/>
              <p:cNvSpPr/>
              <p:nvPr/>
            </p:nvSpPr>
            <p:spPr bwMode="auto">
              <a:xfrm>
                <a:off x="4906" y="899"/>
                <a:ext cx="5" cy="4"/>
              </a:xfrm>
              <a:custGeom>
                <a:avLst/>
                <a:gdLst>
                  <a:gd name="T0" fmla="*/ 8 w 8"/>
                  <a:gd name="T1" fmla="*/ 2 h 6"/>
                  <a:gd name="T2" fmla="*/ 3 w 8"/>
                  <a:gd name="T3" fmla="*/ 1 h 6"/>
                  <a:gd name="T4" fmla="*/ 1 w 8"/>
                  <a:gd name="T5" fmla="*/ 2 h 6"/>
                  <a:gd name="T6" fmla="*/ 0 w 8"/>
                  <a:gd name="T7" fmla="*/ 6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7" y="1"/>
                      <a:pt x="5" y="0"/>
                      <a:pt x="3" y="1"/>
                    </a:cubicBezTo>
                    <a:cubicBezTo>
                      <a:pt x="2" y="1"/>
                      <a:pt x="2" y="1"/>
                      <a:pt x="1" y="2"/>
                    </a:cubicBezTo>
                    <a:cubicBezTo>
                      <a:pt x="0" y="3"/>
                      <a:pt x="0" y="4"/>
                      <a:pt x="0" y="6"/>
                    </a:cubicBezTo>
                    <a:cubicBezTo>
                      <a:pt x="2" y="4"/>
                      <a:pt x="5"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 name="Freeform 1847"/>
              <p:cNvSpPr/>
              <p:nvPr/>
            </p:nvSpPr>
            <p:spPr bwMode="auto">
              <a:xfrm>
                <a:off x="4875" y="753"/>
                <a:ext cx="10" cy="5"/>
              </a:xfrm>
              <a:custGeom>
                <a:avLst/>
                <a:gdLst>
                  <a:gd name="T0" fmla="*/ 0 w 15"/>
                  <a:gd name="T1" fmla="*/ 4 h 8"/>
                  <a:gd name="T2" fmla="*/ 0 w 15"/>
                  <a:gd name="T3" fmla="*/ 4 h 8"/>
                </a:gdLst>
                <a:ahLst/>
                <a:cxnLst>
                  <a:cxn ang="0">
                    <a:pos x="T0" y="T1"/>
                  </a:cxn>
                  <a:cxn ang="0">
                    <a:pos x="T2" y="T3"/>
                  </a:cxn>
                </a:cxnLst>
                <a:rect l="0" t="0" r="r" b="b"/>
                <a:pathLst>
                  <a:path w="15" h="8">
                    <a:moveTo>
                      <a:pt x="0" y="4"/>
                    </a:moveTo>
                    <a:cubicBezTo>
                      <a:pt x="5" y="8"/>
                      <a:pt x="15"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 name="Freeform 1848"/>
              <p:cNvSpPr/>
              <p:nvPr/>
            </p:nvSpPr>
            <p:spPr bwMode="auto">
              <a:xfrm>
                <a:off x="4889" y="907"/>
                <a:ext cx="6" cy="8"/>
              </a:xfrm>
              <a:custGeom>
                <a:avLst/>
                <a:gdLst>
                  <a:gd name="T0" fmla="*/ 8 w 8"/>
                  <a:gd name="T1" fmla="*/ 7 h 12"/>
                  <a:gd name="T2" fmla="*/ 0 w 8"/>
                  <a:gd name="T3" fmla="*/ 6 h 12"/>
                  <a:gd name="T4" fmla="*/ 8 w 8"/>
                  <a:gd name="T5" fmla="*/ 7 h 12"/>
                </a:gdLst>
                <a:ahLst/>
                <a:cxnLst>
                  <a:cxn ang="0">
                    <a:pos x="T0" y="T1"/>
                  </a:cxn>
                  <a:cxn ang="0">
                    <a:pos x="T2" y="T3"/>
                  </a:cxn>
                  <a:cxn ang="0">
                    <a:pos x="T4" y="T5"/>
                  </a:cxn>
                </a:cxnLst>
                <a:rect l="0" t="0" r="r" b="b"/>
                <a:pathLst>
                  <a:path w="8" h="12">
                    <a:moveTo>
                      <a:pt x="8" y="7"/>
                    </a:moveTo>
                    <a:cubicBezTo>
                      <a:pt x="5" y="0"/>
                      <a:pt x="3" y="4"/>
                      <a:pt x="0" y="6"/>
                    </a:cubicBezTo>
                    <a:cubicBezTo>
                      <a:pt x="3" y="12"/>
                      <a:pt x="5" y="5"/>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 name="Freeform 1849"/>
              <p:cNvSpPr/>
              <p:nvPr/>
            </p:nvSpPr>
            <p:spPr bwMode="auto">
              <a:xfrm>
                <a:off x="4844" y="781"/>
                <a:ext cx="6" cy="6"/>
              </a:xfrm>
              <a:custGeom>
                <a:avLst/>
                <a:gdLst>
                  <a:gd name="T0" fmla="*/ 6 w 8"/>
                  <a:gd name="T1" fmla="*/ 3 h 10"/>
                  <a:gd name="T2" fmla="*/ 1 w 8"/>
                  <a:gd name="T3" fmla="*/ 1 h 10"/>
                  <a:gd name="T4" fmla="*/ 4 w 8"/>
                  <a:gd name="T5" fmla="*/ 10 h 10"/>
                  <a:gd name="T6" fmla="*/ 6 w 8"/>
                  <a:gd name="T7" fmla="*/ 3 h 10"/>
                </a:gdLst>
                <a:ahLst/>
                <a:cxnLst>
                  <a:cxn ang="0">
                    <a:pos x="T0" y="T1"/>
                  </a:cxn>
                  <a:cxn ang="0">
                    <a:pos x="T2" y="T3"/>
                  </a:cxn>
                  <a:cxn ang="0">
                    <a:pos x="T4" y="T5"/>
                  </a:cxn>
                  <a:cxn ang="0">
                    <a:pos x="T6" y="T7"/>
                  </a:cxn>
                </a:cxnLst>
                <a:rect l="0" t="0" r="r" b="b"/>
                <a:pathLst>
                  <a:path w="8" h="10">
                    <a:moveTo>
                      <a:pt x="6" y="3"/>
                    </a:moveTo>
                    <a:cubicBezTo>
                      <a:pt x="4" y="2"/>
                      <a:pt x="3" y="0"/>
                      <a:pt x="1" y="1"/>
                    </a:cubicBezTo>
                    <a:cubicBezTo>
                      <a:pt x="0" y="4"/>
                      <a:pt x="3" y="6"/>
                      <a:pt x="4" y="10"/>
                    </a:cubicBezTo>
                    <a:cubicBezTo>
                      <a:pt x="8" y="8"/>
                      <a:pt x="3"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 name="Freeform 1850"/>
              <p:cNvSpPr/>
              <p:nvPr/>
            </p:nvSpPr>
            <p:spPr bwMode="auto">
              <a:xfrm>
                <a:off x="4804" y="797"/>
                <a:ext cx="4" cy="6"/>
              </a:xfrm>
              <a:custGeom>
                <a:avLst/>
                <a:gdLst>
                  <a:gd name="T0" fmla="*/ 7 w 7"/>
                  <a:gd name="T1" fmla="*/ 2 h 8"/>
                  <a:gd name="T2" fmla="*/ 0 w 7"/>
                  <a:gd name="T3" fmla="*/ 4 h 8"/>
                  <a:gd name="T4" fmla="*/ 7 w 7"/>
                  <a:gd name="T5" fmla="*/ 2 h 8"/>
                </a:gdLst>
                <a:ahLst/>
                <a:cxnLst>
                  <a:cxn ang="0">
                    <a:pos x="T0" y="T1"/>
                  </a:cxn>
                  <a:cxn ang="0">
                    <a:pos x="T2" y="T3"/>
                  </a:cxn>
                  <a:cxn ang="0">
                    <a:pos x="T4" y="T5"/>
                  </a:cxn>
                </a:cxnLst>
                <a:rect l="0" t="0" r="r" b="b"/>
                <a:pathLst>
                  <a:path w="7" h="8">
                    <a:moveTo>
                      <a:pt x="7" y="2"/>
                    </a:moveTo>
                    <a:cubicBezTo>
                      <a:pt x="5" y="0"/>
                      <a:pt x="2" y="4"/>
                      <a:pt x="0" y="4"/>
                    </a:cubicBezTo>
                    <a:cubicBezTo>
                      <a:pt x="3" y="8"/>
                      <a:pt x="4" y="3"/>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 name="Freeform 1851"/>
              <p:cNvSpPr/>
              <p:nvPr/>
            </p:nvSpPr>
            <p:spPr bwMode="auto">
              <a:xfrm>
                <a:off x="4866" y="924"/>
                <a:ext cx="3" cy="2"/>
              </a:xfrm>
              <a:custGeom>
                <a:avLst/>
                <a:gdLst>
                  <a:gd name="T0" fmla="*/ 5 w 5"/>
                  <a:gd name="T1" fmla="*/ 3 h 4"/>
                  <a:gd name="T2" fmla="*/ 2 w 5"/>
                  <a:gd name="T3" fmla="*/ 4 h 4"/>
                  <a:gd name="T4" fmla="*/ 5 w 5"/>
                  <a:gd name="T5" fmla="*/ 3 h 4"/>
                </a:gdLst>
                <a:ahLst/>
                <a:cxnLst>
                  <a:cxn ang="0">
                    <a:pos x="T0" y="T1"/>
                  </a:cxn>
                  <a:cxn ang="0">
                    <a:pos x="T2" y="T3"/>
                  </a:cxn>
                  <a:cxn ang="0">
                    <a:pos x="T4" y="T5"/>
                  </a:cxn>
                </a:cxnLst>
                <a:rect l="0" t="0" r="r" b="b"/>
                <a:pathLst>
                  <a:path w="5" h="4">
                    <a:moveTo>
                      <a:pt x="5" y="3"/>
                    </a:moveTo>
                    <a:cubicBezTo>
                      <a:pt x="4" y="1"/>
                      <a:pt x="0" y="0"/>
                      <a:pt x="2" y="4"/>
                    </a:cubicBezTo>
                    <a:cubicBezTo>
                      <a:pt x="3" y="2"/>
                      <a:pt x="4"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 name="Freeform 1852"/>
              <p:cNvSpPr/>
              <p:nvPr/>
            </p:nvSpPr>
            <p:spPr bwMode="auto">
              <a:xfrm>
                <a:off x="4779" y="756"/>
                <a:ext cx="6" cy="7"/>
              </a:xfrm>
              <a:custGeom>
                <a:avLst/>
                <a:gdLst>
                  <a:gd name="T0" fmla="*/ 9 w 9"/>
                  <a:gd name="T1" fmla="*/ 4 h 10"/>
                  <a:gd name="T2" fmla="*/ 3 w 9"/>
                  <a:gd name="T3" fmla="*/ 10 h 10"/>
                  <a:gd name="T4" fmla="*/ 9 w 9"/>
                  <a:gd name="T5" fmla="*/ 4 h 10"/>
                </a:gdLst>
                <a:ahLst/>
                <a:cxnLst>
                  <a:cxn ang="0">
                    <a:pos x="T0" y="T1"/>
                  </a:cxn>
                  <a:cxn ang="0">
                    <a:pos x="T2" y="T3"/>
                  </a:cxn>
                  <a:cxn ang="0">
                    <a:pos x="T4" y="T5"/>
                  </a:cxn>
                </a:cxnLst>
                <a:rect l="0" t="0" r="r" b="b"/>
                <a:pathLst>
                  <a:path w="9" h="10">
                    <a:moveTo>
                      <a:pt x="9" y="4"/>
                    </a:moveTo>
                    <a:cubicBezTo>
                      <a:pt x="8" y="0"/>
                      <a:pt x="0" y="7"/>
                      <a:pt x="3" y="10"/>
                    </a:cubicBezTo>
                    <a:cubicBezTo>
                      <a:pt x="7" y="9"/>
                      <a:pt x="6"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 name="Freeform 1853"/>
              <p:cNvSpPr/>
              <p:nvPr/>
            </p:nvSpPr>
            <p:spPr bwMode="auto">
              <a:xfrm>
                <a:off x="4859" y="924"/>
                <a:ext cx="7" cy="5"/>
              </a:xfrm>
              <a:custGeom>
                <a:avLst/>
                <a:gdLst>
                  <a:gd name="T0" fmla="*/ 10 w 10"/>
                  <a:gd name="T1" fmla="*/ 3 h 7"/>
                  <a:gd name="T2" fmla="*/ 0 w 10"/>
                  <a:gd name="T3" fmla="*/ 4 h 7"/>
                  <a:gd name="T4" fmla="*/ 10 w 10"/>
                  <a:gd name="T5" fmla="*/ 3 h 7"/>
                </a:gdLst>
                <a:ahLst/>
                <a:cxnLst>
                  <a:cxn ang="0">
                    <a:pos x="T0" y="T1"/>
                  </a:cxn>
                  <a:cxn ang="0">
                    <a:pos x="T2" y="T3"/>
                  </a:cxn>
                  <a:cxn ang="0">
                    <a:pos x="T4" y="T5"/>
                  </a:cxn>
                </a:cxnLst>
                <a:rect l="0" t="0" r="r" b="b"/>
                <a:pathLst>
                  <a:path w="10" h="7">
                    <a:moveTo>
                      <a:pt x="10" y="3"/>
                    </a:moveTo>
                    <a:cubicBezTo>
                      <a:pt x="4" y="0"/>
                      <a:pt x="5" y="2"/>
                      <a:pt x="0" y="4"/>
                    </a:cubicBezTo>
                    <a:cubicBezTo>
                      <a:pt x="4" y="7"/>
                      <a:pt x="7" y="4"/>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 name="Freeform 1854"/>
              <p:cNvSpPr/>
              <p:nvPr/>
            </p:nvSpPr>
            <p:spPr bwMode="auto">
              <a:xfrm>
                <a:off x="4867" y="942"/>
                <a:ext cx="3" cy="6"/>
              </a:xfrm>
              <a:custGeom>
                <a:avLst/>
                <a:gdLst>
                  <a:gd name="T0" fmla="*/ 3 w 4"/>
                  <a:gd name="T1" fmla="*/ 2 h 8"/>
                  <a:gd name="T2" fmla="*/ 1 w 4"/>
                  <a:gd name="T3" fmla="*/ 6 h 8"/>
                  <a:gd name="T4" fmla="*/ 3 w 4"/>
                  <a:gd name="T5" fmla="*/ 2 h 8"/>
                </a:gdLst>
                <a:ahLst/>
                <a:cxnLst>
                  <a:cxn ang="0">
                    <a:pos x="T0" y="T1"/>
                  </a:cxn>
                  <a:cxn ang="0">
                    <a:pos x="T2" y="T3"/>
                  </a:cxn>
                  <a:cxn ang="0">
                    <a:pos x="T4" y="T5"/>
                  </a:cxn>
                </a:cxnLst>
                <a:rect l="0" t="0" r="r" b="b"/>
                <a:pathLst>
                  <a:path w="4" h="8">
                    <a:moveTo>
                      <a:pt x="3" y="2"/>
                    </a:moveTo>
                    <a:cubicBezTo>
                      <a:pt x="0" y="0"/>
                      <a:pt x="4" y="7"/>
                      <a:pt x="1" y="6"/>
                    </a:cubicBezTo>
                    <a:cubicBezTo>
                      <a:pt x="4" y="8"/>
                      <a:pt x="4" y="4"/>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 name="Freeform 1855"/>
              <p:cNvSpPr/>
              <p:nvPr/>
            </p:nvSpPr>
            <p:spPr bwMode="auto">
              <a:xfrm>
                <a:off x="4865" y="946"/>
                <a:ext cx="3" cy="3"/>
              </a:xfrm>
              <a:custGeom>
                <a:avLst/>
                <a:gdLst>
                  <a:gd name="T0" fmla="*/ 4 w 4"/>
                  <a:gd name="T1" fmla="*/ 3 h 5"/>
                  <a:gd name="T2" fmla="*/ 0 w 4"/>
                  <a:gd name="T3" fmla="*/ 0 h 5"/>
                  <a:gd name="T4" fmla="*/ 3 w 4"/>
                  <a:gd name="T5" fmla="*/ 5 h 5"/>
                  <a:gd name="T6" fmla="*/ 4 w 4"/>
                  <a:gd name="T7" fmla="*/ 3 h 5"/>
                </a:gdLst>
                <a:ahLst/>
                <a:cxnLst>
                  <a:cxn ang="0">
                    <a:pos x="T0" y="T1"/>
                  </a:cxn>
                  <a:cxn ang="0">
                    <a:pos x="T2" y="T3"/>
                  </a:cxn>
                  <a:cxn ang="0">
                    <a:pos x="T4" y="T5"/>
                  </a:cxn>
                  <a:cxn ang="0">
                    <a:pos x="T6" y="T7"/>
                  </a:cxn>
                </a:cxnLst>
                <a:rect l="0" t="0" r="r" b="b"/>
                <a:pathLst>
                  <a:path w="4" h="5">
                    <a:moveTo>
                      <a:pt x="4" y="3"/>
                    </a:moveTo>
                    <a:cubicBezTo>
                      <a:pt x="2" y="0"/>
                      <a:pt x="2" y="2"/>
                      <a:pt x="0" y="0"/>
                    </a:cubicBezTo>
                    <a:cubicBezTo>
                      <a:pt x="0" y="1"/>
                      <a:pt x="2" y="3"/>
                      <a:pt x="3" y="5"/>
                    </a:cubicBezTo>
                    <a:cubicBezTo>
                      <a:pt x="3" y="3"/>
                      <a:pt x="3"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 name="Freeform 1856"/>
              <p:cNvSpPr/>
              <p:nvPr/>
            </p:nvSpPr>
            <p:spPr bwMode="auto">
              <a:xfrm>
                <a:off x="4851" y="927"/>
                <a:ext cx="5" cy="5"/>
              </a:xfrm>
              <a:custGeom>
                <a:avLst/>
                <a:gdLst>
                  <a:gd name="T0" fmla="*/ 5 w 7"/>
                  <a:gd name="T1" fmla="*/ 0 h 8"/>
                  <a:gd name="T2" fmla="*/ 4 w 7"/>
                  <a:gd name="T3" fmla="*/ 5 h 8"/>
                  <a:gd name="T4" fmla="*/ 0 w 7"/>
                  <a:gd name="T5" fmla="*/ 7 h 8"/>
                  <a:gd name="T6" fmla="*/ 6 w 7"/>
                  <a:gd name="T7" fmla="*/ 8 h 8"/>
                  <a:gd name="T8" fmla="*/ 5 w 7"/>
                  <a:gd name="T9" fmla="*/ 0 h 8"/>
                </a:gdLst>
                <a:ahLst/>
                <a:cxnLst>
                  <a:cxn ang="0">
                    <a:pos x="T0" y="T1"/>
                  </a:cxn>
                  <a:cxn ang="0">
                    <a:pos x="T2" y="T3"/>
                  </a:cxn>
                  <a:cxn ang="0">
                    <a:pos x="T4" y="T5"/>
                  </a:cxn>
                  <a:cxn ang="0">
                    <a:pos x="T6" y="T7"/>
                  </a:cxn>
                  <a:cxn ang="0">
                    <a:pos x="T8" y="T9"/>
                  </a:cxn>
                </a:cxnLst>
                <a:rect l="0" t="0" r="r" b="b"/>
                <a:pathLst>
                  <a:path w="7" h="8">
                    <a:moveTo>
                      <a:pt x="5" y="0"/>
                    </a:moveTo>
                    <a:cubicBezTo>
                      <a:pt x="6" y="3"/>
                      <a:pt x="5" y="4"/>
                      <a:pt x="4" y="5"/>
                    </a:cubicBezTo>
                    <a:cubicBezTo>
                      <a:pt x="3" y="6"/>
                      <a:pt x="1" y="6"/>
                      <a:pt x="0" y="7"/>
                    </a:cubicBezTo>
                    <a:cubicBezTo>
                      <a:pt x="2" y="8"/>
                      <a:pt x="4" y="8"/>
                      <a:pt x="6" y="8"/>
                    </a:cubicBezTo>
                    <a:cubicBezTo>
                      <a:pt x="7" y="7"/>
                      <a:pt x="7"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 name="Freeform 1857"/>
              <p:cNvSpPr/>
              <p:nvPr/>
            </p:nvSpPr>
            <p:spPr bwMode="auto">
              <a:xfrm>
                <a:off x="4928"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 name="Freeform 1858"/>
              <p:cNvSpPr/>
              <p:nvPr/>
            </p:nvSpPr>
            <p:spPr bwMode="auto">
              <a:xfrm>
                <a:off x="4775" y="816"/>
                <a:ext cx="5" cy="5"/>
              </a:xfrm>
              <a:custGeom>
                <a:avLst/>
                <a:gdLst>
                  <a:gd name="T0" fmla="*/ 6 w 7"/>
                  <a:gd name="T1" fmla="*/ 4 h 8"/>
                  <a:gd name="T2" fmla="*/ 0 w 7"/>
                  <a:gd name="T3" fmla="*/ 3 h 8"/>
                  <a:gd name="T4" fmla="*/ 6 w 7"/>
                  <a:gd name="T5" fmla="*/ 4 h 8"/>
                </a:gdLst>
                <a:ahLst/>
                <a:cxnLst>
                  <a:cxn ang="0">
                    <a:pos x="T0" y="T1"/>
                  </a:cxn>
                  <a:cxn ang="0">
                    <a:pos x="T2" y="T3"/>
                  </a:cxn>
                  <a:cxn ang="0">
                    <a:pos x="T4" y="T5"/>
                  </a:cxn>
                </a:cxnLst>
                <a:rect l="0" t="0" r="r" b="b"/>
                <a:pathLst>
                  <a:path w="7" h="8">
                    <a:moveTo>
                      <a:pt x="6" y="4"/>
                    </a:moveTo>
                    <a:cubicBezTo>
                      <a:pt x="7" y="1"/>
                      <a:pt x="2" y="0"/>
                      <a:pt x="0" y="3"/>
                    </a:cubicBezTo>
                    <a:cubicBezTo>
                      <a:pt x="2" y="8"/>
                      <a:pt x="4" y="1"/>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 name="Freeform 1859"/>
              <p:cNvSpPr/>
              <p:nvPr/>
            </p:nvSpPr>
            <p:spPr bwMode="auto">
              <a:xfrm>
                <a:off x="4823" y="904"/>
                <a:ext cx="5" cy="5"/>
              </a:xfrm>
              <a:custGeom>
                <a:avLst/>
                <a:gdLst>
                  <a:gd name="T0" fmla="*/ 7 w 7"/>
                  <a:gd name="T1" fmla="*/ 4 h 8"/>
                  <a:gd name="T2" fmla="*/ 0 w 7"/>
                  <a:gd name="T3" fmla="*/ 5 h 8"/>
                  <a:gd name="T4" fmla="*/ 7 w 7"/>
                  <a:gd name="T5" fmla="*/ 4 h 8"/>
                </a:gdLst>
                <a:ahLst/>
                <a:cxnLst>
                  <a:cxn ang="0">
                    <a:pos x="T0" y="T1"/>
                  </a:cxn>
                  <a:cxn ang="0">
                    <a:pos x="T2" y="T3"/>
                  </a:cxn>
                  <a:cxn ang="0">
                    <a:pos x="T4" y="T5"/>
                  </a:cxn>
                </a:cxnLst>
                <a:rect l="0" t="0" r="r" b="b"/>
                <a:pathLst>
                  <a:path w="7" h="8">
                    <a:moveTo>
                      <a:pt x="7" y="4"/>
                    </a:moveTo>
                    <a:cubicBezTo>
                      <a:pt x="3" y="0"/>
                      <a:pt x="0" y="2"/>
                      <a:pt x="0" y="5"/>
                    </a:cubicBezTo>
                    <a:cubicBezTo>
                      <a:pt x="4" y="8"/>
                      <a:pt x="3" y="2"/>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 name="Freeform 1860"/>
              <p:cNvSpPr/>
              <p:nvPr/>
            </p:nvSpPr>
            <p:spPr bwMode="auto">
              <a:xfrm>
                <a:off x="4837" y="923"/>
                <a:ext cx="4" cy="5"/>
              </a:xfrm>
              <a:custGeom>
                <a:avLst/>
                <a:gdLst>
                  <a:gd name="T0" fmla="*/ 5 w 6"/>
                  <a:gd name="T1" fmla="*/ 4 h 7"/>
                  <a:gd name="T2" fmla="*/ 3 w 6"/>
                  <a:gd name="T3" fmla="*/ 2 h 7"/>
                  <a:gd name="T4" fmla="*/ 3 w 6"/>
                  <a:gd name="T5" fmla="*/ 7 h 7"/>
                  <a:gd name="T6" fmla="*/ 6 w 6"/>
                  <a:gd name="T7" fmla="*/ 7 h 7"/>
                  <a:gd name="T8" fmla="*/ 5 w 6"/>
                  <a:gd name="T9" fmla="*/ 4 h 7"/>
                </a:gdLst>
                <a:ahLst/>
                <a:cxnLst>
                  <a:cxn ang="0">
                    <a:pos x="T0" y="T1"/>
                  </a:cxn>
                  <a:cxn ang="0">
                    <a:pos x="T2" y="T3"/>
                  </a:cxn>
                  <a:cxn ang="0">
                    <a:pos x="T4" y="T5"/>
                  </a:cxn>
                  <a:cxn ang="0">
                    <a:pos x="T6" y="T7"/>
                  </a:cxn>
                  <a:cxn ang="0">
                    <a:pos x="T8" y="T9"/>
                  </a:cxn>
                </a:cxnLst>
                <a:rect l="0" t="0" r="r" b="b"/>
                <a:pathLst>
                  <a:path w="6" h="7">
                    <a:moveTo>
                      <a:pt x="5" y="4"/>
                    </a:moveTo>
                    <a:cubicBezTo>
                      <a:pt x="4" y="3"/>
                      <a:pt x="2" y="4"/>
                      <a:pt x="3" y="2"/>
                    </a:cubicBezTo>
                    <a:cubicBezTo>
                      <a:pt x="0" y="0"/>
                      <a:pt x="1" y="5"/>
                      <a:pt x="3" y="7"/>
                    </a:cubicBezTo>
                    <a:cubicBezTo>
                      <a:pt x="4" y="7"/>
                      <a:pt x="5" y="7"/>
                      <a:pt x="6" y="7"/>
                    </a:cubicBezTo>
                    <a:cubicBezTo>
                      <a:pt x="5" y="6"/>
                      <a:pt x="4" y="5"/>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 name="Freeform 1861"/>
              <p:cNvSpPr/>
              <p:nvPr/>
            </p:nvSpPr>
            <p:spPr bwMode="auto">
              <a:xfrm>
                <a:off x="4812" y="903"/>
                <a:ext cx="2" cy="3"/>
              </a:xfrm>
              <a:custGeom>
                <a:avLst/>
                <a:gdLst>
                  <a:gd name="T0" fmla="*/ 4 w 4"/>
                  <a:gd name="T1" fmla="*/ 1 h 5"/>
                  <a:gd name="T2" fmla="*/ 2 w 4"/>
                  <a:gd name="T3" fmla="*/ 1 h 5"/>
                  <a:gd name="T4" fmla="*/ 1 w 4"/>
                  <a:gd name="T5" fmla="*/ 4 h 5"/>
                  <a:gd name="T6" fmla="*/ 2 w 4"/>
                  <a:gd name="T7" fmla="*/ 4 h 5"/>
                  <a:gd name="T8" fmla="*/ 4 w 4"/>
                  <a:gd name="T9" fmla="*/ 5 h 5"/>
                  <a:gd name="T10" fmla="*/ 4 w 4"/>
                  <a:gd name="T11" fmla="*/ 1 h 5"/>
                </a:gdLst>
                <a:ahLst/>
                <a:cxnLst>
                  <a:cxn ang="0">
                    <a:pos x="T0" y="T1"/>
                  </a:cxn>
                  <a:cxn ang="0">
                    <a:pos x="T2" y="T3"/>
                  </a:cxn>
                  <a:cxn ang="0">
                    <a:pos x="T4" y="T5"/>
                  </a:cxn>
                  <a:cxn ang="0">
                    <a:pos x="T6" y="T7"/>
                  </a:cxn>
                  <a:cxn ang="0">
                    <a:pos x="T8" y="T9"/>
                  </a:cxn>
                  <a:cxn ang="0">
                    <a:pos x="T10" y="T11"/>
                  </a:cxn>
                </a:cxnLst>
                <a:rect l="0" t="0" r="r" b="b"/>
                <a:pathLst>
                  <a:path w="4" h="5">
                    <a:moveTo>
                      <a:pt x="4" y="1"/>
                    </a:moveTo>
                    <a:cubicBezTo>
                      <a:pt x="4" y="0"/>
                      <a:pt x="3" y="0"/>
                      <a:pt x="2" y="1"/>
                    </a:cubicBezTo>
                    <a:cubicBezTo>
                      <a:pt x="1" y="2"/>
                      <a:pt x="0" y="3"/>
                      <a:pt x="1" y="4"/>
                    </a:cubicBezTo>
                    <a:cubicBezTo>
                      <a:pt x="2" y="5"/>
                      <a:pt x="2" y="5"/>
                      <a:pt x="2" y="4"/>
                    </a:cubicBezTo>
                    <a:cubicBezTo>
                      <a:pt x="3" y="4"/>
                      <a:pt x="3" y="4"/>
                      <a:pt x="4" y="5"/>
                    </a:cubicBezTo>
                    <a:cubicBezTo>
                      <a:pt x="4" y="4"/>
                      <a:pt x="1"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 name="Freeform 1862"/>
              <p:cNvSpPr/>
              <p:nvPr/>
            </p:nvSpPr>
            <p:spPr bwMode="auto">
              <a:xfrm>
                <a:off x="4745" y="838"/>
                <a:ext cx="6" cy="6"/>
              </a:xfrm>
              <a:custGeom>
                <a:avLst/>
                <a:gdLst>
                  <a:gd name="T0" fmla="*/ 9 w 9"/>
                  <a:gd name="T1" fmla="*/ 3 h 10"/>
                  <a:gd name="T2" fmla="*/ 0 w 9"/>
                  <a:gd name="T3" fmla="*/ 9 h 10"/>
                  <a:gd name="T4" fmla="*/ 9 w 9"/>
                  <a:gd name="T5" fmla="*/ 3 h 10"/>
                </a:gdLst>
                <a:ahLst/>
                <a:cxnLst>
                  <a:cxn ang="0">
                    <a:pos x="T0" y="T1"/>
                  </a:cxn>
                  <a:cxn ang="0">
                    <a:pos x="T2" y="T3"/>
                  </a:cxn>
                  <a:cxn ang="0">
                    <a:pos x="T4" y="T5"/>
                  </a:cxn>
                </a:cxnLst>
                <a:rect l="0" t="0" r="r" b="b"/>
                <a:pathLst>
                  <a:path w="9" h="10">
                    <a:moveTo>
                      <a:pt x="9" y="3"/>
                    </a:moveTo>
                    <a:cubicBezTo>
                      <a:pt x="9" y="0"/>
                      <a:pt x="2" y="7"/>
                      <a:pt x="0" y="9"/>
                    </a:cubicBezTo>
                    <a:cubicBezTo>
                      <a:pt x="5" y="10"/>
                      <a:pt x="4" y="6"/>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 name="Freeform 1863"/>
              <p:cNvSpPr/>
              <p:nvPr/>
            </p:nvSpPr>
            <p:spPr bwMode="auto">
              <a:xfrm>
                <a:off x="4770" y="874"/>
                <a:ext cx="4" cy="5"/>
              </a:xfrm>
              <a:custGeom>
                <a:avLst/>
                <a:gdLst>
                  <a:gd name="T0" fmla="*/ 2 w 6"/>
                  <a:gd name="T1" fmla="*/ 0 h 7"/>
                  <a:gd name="T2" fmla="*/ 0 w 6"/>
                  <a:gd name="T3" fmla="*/ 3 h 7"/>
                  <a:gd name="T4" fmla="*/ 2 w 6"/>
                  <a:gd name="T5" fmla="*/ 0 h 7"/>
                </a:gdLst>
                <a:ahLst/>
                <a:cxnLst>
                  <a:cxn ang="0">
                    <a:pos x="T0" y="T1"/>
                  </a:cxn>
                  <a:cxn ang="0">
                    <a:pos x="T2" y="T3"/>
                  </a:cxn>
                  <a:cxn ang="0">
                    <a:pos x="T4" y="T5"/>
                  </a:cxn>
                </a:cxnLst>
                <a:rect l="0" t="0" r="r" b="b"/>
                <a:pathLst>
                  <a:path w="6" h="7">
                    <a:moveTo>
                      <a:pt x="2" y="0"/>
                    </a:moveTo>
                    <a:cubicBezTo>
                      <a:pt x="1" y="1"/>
                      <a:pt x="1" y="2"/>
                      <a:pt x="0" y="3"/>
                    </a:cubicBezTo>
                    <a:cubicBezTo>
                      <a:pt x="3" y="7"/>
                      <a:pt x="6"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 name="Freeform 1864"/>
              <p:cNvSpPr/>
              <p:nvPr/>
            </p:nvSpPr>
            <p:spPr bwMode="auto">
              <a:xfrm>
                <a:off x="4757" y="878"/>
                <a:ext cx="5" cy="7"/>
              </a:xfrm>
              <a:custGeom>
                <a:avLst/>
                <a:gdLst>
                  <a:gd name="T0" fmla="*/ 7 w 7"/>
                  <a:gd name="T1" fmla="*/ 4 h 11"/>
                  <a:gd name="T2" fmla="*/ 0 w 7"/>
                  <a:gd name="T3" fmla="*/ 11 h 11"/>
                  <a:gd name="T4" fmla="*/ 7 w 7"/>
                  <a:gd name="T5" fmla="*/ 4 h 11"/>
                </a:gdLst>
                <a:ahLst/>
                <a:cxnLst>
                  <a:cxn ang="0">
                    <a:pos x="T0" y="T1"/>
                  </a:cxn>
                  <a:cxn ang="0">
                    <a:pos x="T2" y="T3"/>
                  </a:cxn>
                  <a:cxn ang="0">
                    <a:pos x="T4" y="T5"/>
                  </a:cxn>
                </a:cxnLst>
                <a:rect l="0" t="0" r="r" b="b"/>
                <a:pathLst>
                  <a:path w="7" h="11">
                    <a:moveTo>
                      <a:pt x="7" y="4"/>
                    </a:moveTo>
                    <a:cubicBezTo>
                      <a:pt x="1" y="0"/>
                      <a:pt x="4" y="9"/>
                      <a:pt x="0" y="11"/>
                    </a:cubicBezTo>
                    <a:cubicBezTo>
                      <a:pt x="3" y="11"/>
                      <a:pt x="7" y="6"/>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 name="Freeform 1865"/>
              <p:cNvSpPr/>
              <p:nvPr/>
            </p:nvSpPr>
            <p:spPr bwMode="auto">
              <a:xfrm>
                <a:off x="4866" y="987"/>
                <a:ext cx="3" cy="4"/>
              </a:xfrm>
              <a:custGeom>
                <a:avLst/>
                <a:gdLst>
                  <a:gd name="T0" fmla="*/ 1 w 4"/>
                  <a:gd name="T1" fmla="*/ 0 h 6"/>
                  <a:gd name="T2" fmla="*/ 1 w 4"/>
                  <a:gd name="T3" fmla="*/ 4 h 6"/>
                  <a:gd name="T4" fmla="*/ 1 w 4"/>
                  <a:gd name="T5" fmla="*/ 0 h 6"/>
                </a:gdLst>
                <a:ahLst/>
                <a:cxnLst>
                  <a:cxn ang="0">
                    <a:pos x="T0" y="T1"/>
                  </a:cxn>
                  <a:cxn ang="0">
                    <a:pos x="T2" y="T3"/>
                  </a:cxn>
                  <a:cxn ang="0">
                    <a:pos x="T4" y="T5"/>
                  </a:cxn>
                </a:cxnLst>
                <a:rect l="0" t="0" r="r" b="b"/>
                <a:pathLst>
                  <a:path w="4" h="6">
                    <a:moveTo>
                      <a:pt x="1" y="0"/>
                    </a:moveTo>
                    <a:cubicBezTo>
                      <a:pt x="0" y="1"/>
                      <a:pt x="2" y="3"/>
                      <a:pt x="1" y="4"/>
                    </a:cubicBezTo>
                    <a:cubicBezTo>
                      <a:pt x="4" y="6"/>
                      <a:pt x="4" y="3"/>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 name="Freeform 1866"/>
              <p:cNvSpPr/>
              <p:nvPr/>
            </p:nvSpPr>
            <p:spPr bwMode="auto">
              <a:xfrm>
                <a:off x="4766" y="924"/>
                <a:ext cx="4" cy="2"/>
              </a:xfrm>
              <a:custGeom>
                <a:avLst/>
                <a:gdLst>
                  <a:gd name="T0" fmla="*/ 6 w 6"/>
                  <a:gd name="T1" fmla="*/ 1 h 4"/>
                  <a:gd name="T2" fmla="*/ 2 w 6"/>
                  <a:gd name="T3" fmla="*/ 1 h 4"/>
                  <a:gd name="T4" fmla="*/ 0 w 6"/>
                  <a:gd name="T5" fmla="*/ 4 h 4"/>
                  <a:gd name="T6" fmla="*/ 6 w 6"/>
                  <a:gd name="T7" fmla="*/ 1 h 4"/>
                </a:gdLst>
                <a:ahLst/>
                <a:cxnLst>
                  <a:cxn ang="0">
                    <a:pos x="T0" y="T1"/>
                  </a:cxn>
                  <a:cxn ang="0">
                    <a:pos x="T2" y="T3"/>
                  </a:cxn>
                  <a:cxn ang="0">
                    <a:pos x="T4" y="T5"/>
                  </a:cxn>
                  <a:cxn ang="0">
                    <a:pos x="T6" y="T7"/>
                  </a:cxn>
                </a:cxnLst>
                <a:rect l="0" t="0" r="r" b="b"/>
                <a:pathLst>
                  <a:path w="6" h="4">
                    <a:moveTo>
                      <a:pt x="6" y="1"/>
                    </a:moveTo>
                    <a:cubicBezTo>
                      <a:pt x="4" y="0"/>
                      <a:pt x="3" y="0"/>
                      <a:pt x="2" y="1"/>
                    </a:cubicBezTo>
                    <a:cubicBezTo>
                      <a:pt x="1" y="2"/>
                      <a:pt x="0" y="3"/>
                      <a:pt x="0" y="4"/>
                    </a:cubicBezTo>
                    <a:cubicBezTo>
                      <a:pt x="2" y="4"/>
                      <a:pt x="4"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 name="Freeform 1867"/>
              <p:cNvSpPr/>
              <p:nvPr/>
            </p:nvSpPr>
            <p:spPr bwMode="auto">
              <a:xfrm>
                <a:off x="4761" y="929"/>
                <a:ext cx="4" cy="5"/>
              </a:xfrm>
              <a:custGeom>
                <a:avLst/>
                <a:gdLst>
                  <a:gd name="T0" fmla="*/ 7 w 7"/>
                  <a:gd name="T1" fmla="*/ 1 h 8"/>
                  <a:gd name="T2" fmla="*/ 4 w 7"/>
                  <a:gd name="T3" fmla="*/ 3 h 8"/>
                  <a:gd name="T4" fmla="*/ 2 w 7"/>
                  <a:gd name="T5" fmla="*/ 6 h 8"/>
                  <a:gd name="T6" fmla="*/ 0 w 7"/>
                  <a:gd name="T7" fmla="*/ 7 h 8"/>
                  <a:gd name="T8" fmla="*/ 7 w 7"/>
                  <a:gd name="T9" fmla="*/ 1 h 8"/>
                </a:gdLst>
                <a:ahLst/>
                <a:cxnLst>
                  <a:cxn ang="0">
                    <a:pos x="T0" y="T1"/>
                  </a:cxn>
                  <a:cxn ang="0">
                    <a:pos x="T2" y="T3"/>
                  </a:cxn>
                  <a:cxn ang="0">
                    <a:pos x="T4" y="T5"/>
                  </a:cxn>
                  <a:cxn ang="0">
                    <a:pos x="T6" y="T7"/>
                  </a:cxn>
                  <a:cxn ang="0">
                    <a:pos x="T8" y="T9"/>
                  </a:cxn>
                </a:cxnLst>
                <a:rect l="0" t="0" r="r" b="b"/>
                <a:pathLst>
                  <a:path w="7" h="8">
                    <a:moveTo>
                      <a:pt x="7" y="1"/>
                    </a:moveTo>
                    <a:cubicBezTo>
                      <a:pt x="5" y="0"/>
                      <a:pt x="5" y="2"/>
                      <a:pt x="4" y="3"/>
                    </a:cubicBezTo>
                    <a:cubicBezTo>
                      <a:pt x="3" y="4"/>
                      <a:pt x="3" y="5"/>
                      <a:pt x="2" y="6"/>
                    </a:cubicBezTo>
                    <a:cubicBezTo>
                      <a:pt x="1" y="7"/>
                      <a:pt x="1" y="7"/>
                      <a:pt x="0" y="7"/>
                    </a:cubicBezTo>
                    <a:cubicBezTo>
                      <a:pt x="4" y="8"/>
                      <a:pt x="7" y="3"/>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 name="Freeform 1868"/>
              <p:cNvSpPr/>
              <p:nvPr/>
            </p:nvSpPr>
            <p:spPr bwMode="auto">
              <a:xfrm>
                <a:off x="4863" y="1003"/>
                <a:ext cx="4" cy="2"/>
              </a:xfrm>
              <a:custGeom>
                <a:avLst/>
                <a:gdLst>
                  <a:gd name="T0" fmla="*/ 3 w 7"/>
                  <a:gd name="T1" fmla="*/ 1 h 4"/>
                  <a:gd name="T2" fmla="*/ 6 w 7"/>
                  <a:gd name="T3" fmla="*/ 4 h 4"/>
                  <a:gd name="T4" fmla="*/ 3 w 7"/>
                  <a:gd name="T5" fmla="*/ 1 h 4"/>
                </a:gdLst>
                <a:ahLst/>
                <a:cxnLst>
                  <a:cxn ang="0">
                    <a:pos x="T0" y="T1"/>
                  </a:cxn>
                  <a:cxn ang="0">
                    <a:pos x="T2" y="T3"/>
                  </a:cxn>
                  <a:cxn ang="0">
                    <a:pos x="T4" y="T5"/>
                  </a:cxn>
                </a:cxnLst>
                <a:rect l="0" t="0" r="r" b="b"/>
                <a:pathLst>
                  <a:path w="7" h="4">
                    <a:moveTo>
                      <a:pt x="3" y="1"/>
                    </a:moveTo>
                    <a:cubicBezTo>
                      <a:pt x="0" y="0"/>
                      <a:pt x="1" y="2"/>
                      <a:pt x="6" y="4"/>
                    </a:cubicBezTo>
                    <a:cubicBezTo>
                      <a:pt x="7" y="4"/>
                      <a:pt x="1"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 name="Freeform 1869"/>
              <p:cNvSpPr/>
              <p:nvPr/>
            </p:nvSpPr>
            <p:spPr bwMode="auto">
              <a:xfrm>
                <a:off x="4760" y="943"/>
                <a:ext cx="6" cy="4"/>
              </a:xfrm>
              <a:custGeom>
                <a:avLst/>
                <a:gdLst>
                  <a:gd name="T0" fmla="*/ 7 w 9"/>
                  <a:gd name="T1" fmla="*/ 1 h 6"/>
                  <a:gd name="T2" fmla="*/ 3 w 9"/>
                  <a:gd name="T3" fmla="*/ 1 h 6"/>
                  <a:gd name="T4" fmla="*/ 2 w 9"/>
                  <a:gd name="T5" fmla="*/ 2 h 6"/>
                  <a:gd name="T6" fmla="*/ 2 w 9"/>
                  <a:gd name="T7" fmla="*/ 2 h 6"/>
                  <a:gd name="T8" fmla="*/ 2 w 9"/>
                  <a:gd name="T9" fmla="*/ 2 h 6"/>
                  <a:gd name="T10" fmla="*/ 2 w 9"/>
                  <a:gd name="T11" fmla="*/ 2 h 6"/>
                  <a:gd name="T12" fmla="*/ 2 w 9"/>
                  <a:gd name="T13" fmla="*/ 1 h 6"/>
                  <a:gd name="T14" fmla="*/ 2 w 9"/>
                  <a:gd name="T15" fmla="*/ 1 h 6"/>
                  <a:gd name="T16" fmla="*/ 2 w 9"/>
                  <a:gd name="T17" fmla="*/ 1 h 6"/>
                  <a:gd name="T18" fmla="*/ 2 w 9"/>
                  <a:gd name="T19" fmla="*/ 1 h 6"/>
                  <a:gd name="T20" fmla="*/ 2 w 9"/>
                  <a:gd name="T21" fmla="*/ 1 h 6"/>
                  <a:gd name="T22" fmla="*/ 2 w 9"/>
                  <a:gd name="T23" fmla="*/ 1 h 6"/>
                  <a:gd name="T24" fmla="*/ 2 w 9"/>
                  <a:gd name="T25" fmla="*/ 2 h 6"/>
                  <a:gd name="T26" fmla="*/ 0 w 9"/>
                  <a:gd name="T27" fmla="*/ 4 h 6"/>
                  <a:gd name="T28" fmla="*/ 6 w 9"/>
                  <a:gd name="T29" fmla="*/ 5 h 6"/>
                  <a:gd name="T30" fmla="*/ 8 w 9"/>
                  <a:gd name="T31" fmla="*/ 4 h 6"/>
                  <a:gd name="T32" fmla="*/ 8 w 9"/>
                  <a:gd name="T33" fmla="*/ 4 h 6"/>
                  <a:gd name="T34" fmla="*/ 8 w 9"/>
                  <a:gd name="T35" fmla="*/ 4 h 6"/>
                  <a:gd name="T36" fmla="*/ 8 w 9"/>
                  <a:gd name="T37" fmla="*/ 4 h 6"/>
                  <a:gd name="T38" fmla="*/ 8 w 9"/>
                  <a:gd name="T39" fmla="*/ 4 h 6"/>
                  <a:gd name="T40" fmla="*/ 8 w 9"/>
                  <a:gd name="T41" fmla="*/ 4 h 6"/>
                  <a:gd name="T42" fmla="*/ 7 w 9"/>
                  <a:gd name="T43" fmla="*/ 5 h 6"/>
                  <a:gd name="T44" fmla="*/ 7 w 9"/>
                  <a:gd name="T45" fmla="*/ 5 h 6"/>
                  <a:gd name="T46" fmla="*/ 7 w 9"/>
                  <a:gd name="T47" fmla="*/ 5 h 6"/>
                  <a:gd name="T48" fmla="*/ 7 w 9"/>
                  <a:gd name="T49" fmla="*/ 5 h 6"/>
                  <a:gd name="T50" fmla="*/ 7 w 9"/>
                  <a:gd name="T51" fmla="*/ 5 h 6"/>
                  <a:gd name="T52" fmla="*/ 7 w 9"/>
                  <a:gd name="T53" fmla="*/ 4 h 6"/>
                  <a:gd name="T54" fmla="*/ 7 w 9"/>
                  <a:gd name="T5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6">
                    <a:moveTo>
                      <a:pt x="7" y="1"/>
                    </a:moveTo>
                    <a:cubicBezTo>
                      <a:pt x="5" y="0"/>
                      <a:pt x="4" y="0"/>
                      <a:pt x="3" y="1"/>
                    </a:cubicBezTo>
                    <a:cubicBezTo>
                      <a:pt x="2" y="1"/>
                      <a:pt x="2" y="2"/>
                      <a:pt x="2" y="2"/>
                    </a:cubicBezTo>
                    <a:cubicBezTo>
                      <a:pt x="2" y="2"/>
                      <a:pt x="2" y="2"/>
                      <a:pt x="2" y="2"/>
                    </a:cubicBezTo>
                    <a:cubicBezTo>
                      <a:pt x="2" y="2"/>
                      <a:pt x="2" y="2"/>
                      <a:pt x="2" y="2"/>
                    </a:cubicBezTo>
                    <a:cubicBezTo>
                      <a:pt x="2" y="2"/>
                      <a:pt x="2" y="2"/>
                      <a:pt x="2" y="2"/>
                    </a:cubicBezTo>
                    <a:cubicBezTo>
                      <a:pt x="1" y="3"/>
                      <a:pt x="3"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2"/>
                      <a:pt x="2" y="2"/>
                      <a:pt x="2" y="2"/>
                    </a:cubicBezTo>
                    <a:cubicBezTo>
                      <a:pt x="1" y="3"/>
                      <a:pt x="1" y="3"/>
                      <a:pt x="0" y="4"/>
                    </a:cubicBezTo>
                    <a:cubicBezTo>
                      <a:pt x="3" y="6"/>
                      <a:pt x="5" y="0"/>
                      <a:pt x="6" y="5"/>
                    </a:cubicBezTo>
                    <a:cubicBezTo>
                      <a:pt x="7" y="5"/>
                      <a:pt x="8"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cubicBezTo>
                      <a:pt x="8" y="4"/>
                      <a:pt x="9" y="3"/>
                      <a:pt x="7" y="5"/>
                    </a:cubicBezTo>
                    <a:cubicBezTo>
                      <a:pt x="7" y="5"/>
                      <a:pt x="7" y="5"/>
                      <a:pt x="7" y="5"/>
                    </a:cubicBezTo>
                    <a:cubicBezTo>
                      <a:pt x="7" y="5"/>
                      <a:pt x="7" y="5"/>
                      <a:pt x="7" y="5"/>
                    </a:cubicBezTo>
                    <a:cubicBezTo>
                      <a:pt x="7" y="5"/>
                      <a:pt x="7" y="5"/>
                      <a:pt x="7" y="5"/>
                    </a:cubicBezTo>
                    <a:cubicBezTo>
                      <a:pt x="7" y="5"/>
                      <a:pt x="7" y="5"/>
                      <a:pt x="7" y="5"/>
                    </a:cubicBezTo>
                    <a:cubicBezTo>
                      <a:pt x="7" y="5"/>
                      <a:pt x="7" y="4"/>
                      <a:pt x="7" y="4"/>
                    </a:cubicBezTo>
                    <a:cubicBezTo>
                      <a:pt x="7" y="3"/>
                      <a:pt x="6"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 name="Freeform 1870"/>
              <p:cNvSpPr/>
              <p:nvPr/>
            </p:nvSpPr>
            <p:spPr bwMode="auto">
              <a:xfrm>
                <a:off x="4757" y="947"/>
                <a:ext cx="5" cy="4"/>
              </a:xfrm>
              <a:custGeom>
                <a:avLst/>
                <a:gdLst>
                  <a:gd name="T0" fmla="*/ 0 w 7"/>
                  <a:gd name="T1" fmla="*/ 3 h 6"/>
                  <a:gd name="T2" fmla="*/ 5 w 7"/>
                  <a:gd name="T3" fmla="*/ 5 h 6"/>
                  <a:gd name="T4" fmla="*/ 3 w 7"/>
                  <a:gd name="T5" fmla="*/ 0 h 6"/>
                  <a:gd name="T6" fmla="*/ 3 w 7"/>
                  <a:gd name="T7" fmla="*/ 2 h 6"/>
                  <a:gd name="T8" fmla="*/ 0 w 7"/>
                  <a:gd name="T9" fmla="*/ 3 h 6"/>
                </a:gdLst>
                <a:ahLst/>
                <a:cxnLst>
                  <a:cxn ang="0">
                    <a:pos x="T0" y="T1"/>
                  </a:cxn>
                  <a:cxn ang="0">
                    <a:pos x="T2" y="T3"/>
                  </a:cxn>
                  <a:cxn ang="0">
                    <a:pos x="T4" y="T5"/>
                  </a:cxn>
                  <a:cxn ang="0">
                    <a:pos x="T6" y="T7"/>
                  </a:cxn>
                  <a:cxn ang="0">
                    <a:pos x="T8" y="T9"/>
                  </a:cxn>
                </a:cxnLst>
                <a:rect l="0" t="0" r="r" b="b"/>
                <a:pathLst>
                  <a:path w="7" h="6">
                    <a:moveTo>
                      <a:pt x="0" y="3"/>
                    </a:moveTo>
                    <a:cubicBezTo>
                      <a:pt x="1" y="6"/>
                      <a:pt x="2" y="4"/>
                      <a:pt x="5" y="5"/>
                    </a:cubicBezTo>
                    <a:cubicBezTo>
                      <a:pt x="5" y="3"/>
                      <a:pt x="7" y="1"/>
                      <a:pt x="3" y="0"/>
                    </a:cubicBezTo>
                    <a:cubicBezTo>
                      <a:pt x="4" y="1"/>
                      <a:pt x="4" y="1"/>
                      <a:pt x="3" y="2"/>
                    </a:cubicBezTo>
                    <a:cubicBezTo>
                      <a:pt x="2" y="3"/>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6" name="Freeform 1871"/>
              <p:cNvSpPr/>
              <p:nvPr/>
            </p:nvSpPr>
            <p:spPr bwMode="auto">
              <a:xfrm>
                <a:off x="4754" y="948"/>
                <a:ext cx="4" cy="6"/>
              </a:xfrm>
              <a:custGeom>
                <a:avLst/>
                <a:gdLst>
                  <a:gd name="T0" fmla="*/ 4 w 6"/>
                  <a:gd name="T1" fmla="*/ 0 h 8"/>
                  <a:gd name="T2" fmla="*/ 2 w 6"/>
                  <a:gd name="T3" fmla="*/ 3 h 8"/>
                  <a:gd name="T4" fmla="*/ 2 w 6"/>
                  <a:gd name="T5" fmla="*/ 6 h 8"/>
                  <a:gd name="T6" fmla="*/ 1 w 6"/>
                  <a:gd name="T7" fmla="*/ 7 h 8"/>
                  <a:gd name="T8" fmla="*/ 0 w 6"/>
                  <a:gd name="T9" fmla="*/ 7 h 8"/>
                  <a:gd name="T10" fmla="*/ 2 w 6"/>
                  <a:gd name="T11" fmla="*/ 7 h 8"/>
                  <a:gd name="T12" fmla="*/ 3 w 6"/>
                  <a:gd name="T13" fmla="*/ 7 h 8"/>
                  <a:gd name="T14" fmla="*/ 5 w 6"/>
                  <a:gd name="T15" fmla="*/ 5 h 8"/>
                  <a:gd name="T16" fmla="*/ 4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0"/>
                    </a:moveTo>
                    <a:cubicBezTo>
                      <a:pt x="2" y="0"/>
                      <a:pt x="2" y="2"/>
                      <a:pt x="2" y="3"/>
                    </a:cubicBezTo>
                    <a:cubicBezTo>
                      <a:pt x="2" y="4"/>
                      <a:pt x="2" y="5"/>
                      <a:pt x="2" y="6"/>
                    </a:cubicBezTo>
                    <a:cubicBezTo>
                      <a:pt x="2" y="6"/>
                      <a:pt x="2" y="6"/>
                      <a:pt x="1" y="7"/>
                    </a:cubicBezTo>
                    <a:cubicBezTo>
                      <a:pt x="1" y="7"/>
                      <a:pt x="1" y="7"/>
                      <a:pt x="0" y="7"/>
                    </a:cubicBezTo>
                    <a:cubicBezTo>
                      <a:pt x="1" y="7"/>
                      <a:pt x="1" y="7"/>
                      <a:pt x="2" y="7"/>
                    </a:cubicBezTo>
                    <a:cubicBezTo>
                      <a:pt x="3" y="8"/>
                      <a:pt x="3" y="7"/>
                      <a:pt x="3" y="7"/>
                    </a:cubicBezTo>
                    <a:cubicBezTo>
                      <a:pt x="4" y="7"/>
                      <a:pt x="5" y="6"/>
                      <a:pt x="5" y="5"/>
                    </a:cubicBezTo>
                    <a:cubicBezTo>
                      <a:pt x="6" y="4"/>
                      <a:pt x="5"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7" name="Freeform 1872"/>
              <p:cNvSpPr/>
              <p:nvPr/>
            </p:nvSpPr>
            <p:spPr bwMode="auto">
              <a:xfrm>
                <a:off x="4618" y="887"/>
                <a:ext cx="3" cy="6"/>
              </a:xfrm>
              <a:custGeom>
                <a:avLst/>
                <a:gdLst>
                  <a:gd name="T0" fmla="*/ 5 w 5"/>
                  <a:gd name="T1" fmla="*/ 3 h 10"/>
                  <a:gd name="T2" fmla="*/ 1 w 5"/>
                  <a:gd name="T3" fmla="*/ 9 h 10"/>
                  <a:gd name="T4" fmla="*/ 5 w 5"/>
                  <a:gd name="T5" fmla="*/ 3 h 10"/>
                </a:gdLst>
                <a:ahLst/>
                <a:cxnLst>
                  <a:cxn ang="0">
                    <a:pos x="T0" y="T1"/>
                  </a:cxn>
                  <a:cxn ang="0">
                    <a:pos x="T2" y="T3"/>
                  </a:cxn>
                  <a:cxn ang="0">
                    <a:pos x="T4" y="T5"/>
                  </a:cxn>
                </a:cxnLst>
                <a:rect l="0" t="0" r="r" b="b"/>
                <a:pathLst>
                  <a:path w="5" h="10">
                    <a:moveTo>
                      <a:pt x="5" y="3"/>
                    </a:moveTo>
                    <a:cubicBezTo>
                      <a:pt x="0" y="0"/>
                      <a:pt x="0" y="8"/>
                      <a:pt x="1" y="9"/>
                    </a:cubicBezTo>
                    <a:cubicBezTo>
                      <a:pt x="5" y="10"/>
                      <a:pt x="2" y="5"/>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8" name="Freeform 1873"/>
              <p:cNvSpPr/>
              <p:nvPr/>
            </p:nvSpPr>
            <p:spPr bwMode="auto">
              <a:xfrm>
                <a:off x="4675" y="934"/>
                <a:ext cx="4" cy="5"/>
              </a:xfrm>
              <a:custGeom>
                <a:avLst/>
                <a:gdLst>
                  <a:gd name="T0" fmla="*/ 6 w 6"/>
                  <a:gd name="T1" fmla="*/ 3 h 8"/>
                  <a:gd name="T2" fmla="*/ 5 w 6"/>
                  <a:gd name="T3" fmla="*/ 8 h 8"/>
                  <a:gd name="T4" fmla="*/ 6 w 6"/>
                  <a:gd name="T5" fmla="*/ 3 h 8"/>
                </a:gdLst>
                <a:ahLst/>
                <a:cxnLst>
                  <a:cxn ang="0">
                    <a:pos x="T0" y="T1"/>
                  </a:cxn>
                  <a:cxn ang="0">
                    <a:pos x="T2" y="T3"/>
                  </a:cxn>
                  <a:cxn ang="0">
                    <a:pos x="T4" y="T5"/>
                  </a:cxn>
                </a:cxnLst>
                <a:rect l="0" t="0" r="r" b="b"/>
                <a:pathLst>
                  <a:path w="6" h="8">
                    <a:moveTo>
                      <a:pt x="6" y="3"/>
                    </a:moveTo>
                    <a:cubicBezTo>
                      <a:pt x="1" y="0"/>
                      <a:pt x="0" y="8"/>
                      <a:pt x="5" y="8"/>
                    </a:cubicBezTo>
                    <a:cubicBezTo>
                      <a:pt x="4" y="7"/>
                      <a:pt x="4"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9" name="Freeform 1874"/>
              <p:cNvSpPr/>
              <p:nvPr/>
            </p:nvSpPr>
            <p:spPr bwMode="auto">
              <a:xfrm>
                <a:off x="4631" y="933"/>
                <a:ext cx="4" cy="5"/>
              </a:xfrm>
              <a:custGeom>
                <a:avLst/>
                <a:gdLst>
                  <a:gd name="T0" fmla="*/ 6 w 6"/>
                  <a:gd name="T1" fmla="*/ 0 h 8"/>
                  <a:gd name="T2" fmla="*/ 2 w 6"/>
                  <a:gd name="T3" fmla="*/ 7 h 8"/>
                  <a:gd name="T4" fmla="*/ 6 w 6"/>
                  <a:gd name="T5" fmla="*/ 0 h 8"/>
                </a:gdLst>
                <a:ahLst/>
                <a:cxnLst>
                  <a:cxn ang="0">
                    <a:pos x="T0" y="T1"/>
                  </a:cxn>
                  <a:cxn ang="0">
                    <a:pos x="T2" y="T3"/>
                  </a:cxn>
                  <a:cxn ang="0">
                    <a:pos x="T4" y="T5"/>
                  </a:cxn>
                </a:cxnLst>
                <a:rect l="0" t="0" r="r" b="b"/>
                <a:pathLst>
                  <a:path w="6" h="8">
                    <a:moveTo>
                      <a:pt x="6" y="0"/>
                    </a:moveTo>
                    <a:cubicBezTo>
                      <a:pt x="3" y="1"/>
                      <a:pt x="0" y="5"/>
                      <a:pt x="2" y="7"/>
                    </a:cubicBezTo>
                    <a:cubicBezTo>
                      <a:pt x="5" y="8"/>
                      <a:pt x="4" y="2"/>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0" name="Freeform 1875"/>
              <p:cNvSpPr/>
              <p:nvPr/>
            </p:nvSpPr>
            <p:spPr bwMode="auto">
              <a:xfrm>
                <a:off x="4481" y="896"/>
                <a:ext cx="4" cy="6"/>
              </a:xfrm>
              <a:custGeom>
                <a:avLst/>
                <a:gdLst>
                  <a:gd name="T0" fmla="*/ 5 w 6"/>
                  <a:gd name="T1" fmla="*/ 0 h 9"/>
                  <a:gd name="T2" fmla="*/ 0 w 6"/>
                  <a:gd name="T3" fmla="*/ 5 h 9"/>
                  <a:gd name="T4" fmla="*/ 4 w 6"/>
                  <a:gd name="T5" fmla="*/ 9 h 9"/>
                  <a:gd name="T6" fmla="*/ 6 w 6"/>
                  <a:gd name="T7" fmla="*/ 4 h 9"/>
                  <a:gd name="T8" fmla="*/ 5 w 6"/>
                  <a:gd name="T9" fmla="*/ 0 h 9"/>
                </a:gdLst>
                <a:ahLst/>
                <a:cxnLst>
                  <a:cxn ang="0">
                    <a:pos x="T0" y="T1"/>
                  </a:cxn>
                  <a:cxn ang="0">
                    <a:pos x="T2" y="T3"/>
                  </a:cxn>
                  <a:cxn ang="0">
                    <a:pos x="T4" y="T5"/>
                  </a:cxn>
                  <a:cxn ang="0">
                    <a:pos x="T6" y="T7"/>
                  </a:cxn>
                  <a:cxn ang="0">
                    <a:pos x="T8" y="T9"/>
                  </a:cxn>
                </a:cxnLst>
                <a:rect l="0" t="0" r="r" b="b"/>
                <a:pathLst>
                  <a:path w="6" h="9">
                    <a:moveTo>
                      <a:pt x="5" y="0"/>
                    </a:moveTo>
                    <a:cubicBezTo>
                      <a:pt x="3" y="0"/>
                      <a:pt x="1" y="2"/>
                      <a:pt x="0" y="5"/>
                    </a:cubicBezTo>
                    <a:cubicBezTo>
                      <a:pt x="2" y="6"/>
                      <a:pt x="2" y="8"/>
                      <a:pt x="4" y="9"/>
                    </a:cubicBezTo>
                    <a:cubicBezTo>
                      <a:pt x="5" y="7"/>
                      <a:pt x="5" y="6"/>
                      <a:pt x="6" y="4"/>
                    </a:cubicBezTo>
                    <a:cubicBezTo>
                      <a:pt x="3" y="6"/>
                      <a:pt x="3" y="4"/>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1" name="Freeform 1876"/>
              <p:cNvSpPr/>
              <p:nvPr/>
            </p:nvSpPr>
            <p:spPr bwMode="auto">
              <a:xfrm>
                <a:off x="4704" y="997"/>
                <a:ext cx="5" cy="22"/>
              </a:xfrm>
              <a:custGeom>
                <a:avLst/>
                <a:gdLst>
                  <a:gd name="T0" fmla="*/ 5 w 7"/>
                  <a:gd name="T1" fmla="*/ 0 h 34"/>
                  <a:gd name="T2" fmla="*/ 2 w 7"/>
                  <a:gd name="T3" fmla="*/ 8 h 34"/>
                  <a:gd name="T4" fmla="*/ 1 w 7"/>
                  <a:gd name="T5" fmla="*/ 16 h 34"/>
                  <a:gd name="T6" fmla="*/ 1 w 7"/>
                  <a:gd name="T7" fmla="*/ 25 h 34"/>
                  <a:gd name="T8" fmla="*/ 0 w 7"/>
                  <a:gd name="T9" fmla="*/ 34 h 34"/>
                  <a:gd name="T10" fmla="*/ 7 w 7"/>
                  <a:gd name="T11" fmla="*/ 26 h 34"/>
                  <a:gd name="T12" fmla="*/ 6 w 7"/>
                  <a:gd name="T13" fmla="*/ 17 h 34"/>
                  <a:gd name="T14" fmla="*/ 4 w 7"/>
                  <a:gd name="T15" fmla="*/ 8 h 34"/>
                  <a:gd name="T16" fmla="*/ 5 w 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4">
                    <a:moveTo>
                      <a:pt x="5" y="0"/>
                    </a:moveTo>
                    <a:cubicBezTo>
                      <a:pt x="4" y="2"/>
                      <a:pt x="3" y="5"/>
                      <a:pt x="2" y="8"/>
                    </a:cubicBezTo>
                    <a:cubicBezTo>
                      <a:pt x="1" y="10"/>
                      <a:pt x="1" y="13"/>
                      <a:pt x="1" y="16"/>
                    </a:cubicBezTo>
                    <a:cubicBezTo>
                      <a:pt x="1" y="19"/>
                      <a:pt x="1" y="22"/>
                      <a:pt x="1" y="25"/>
                    </a:cubicBezTo>
                    <a:cubicBezTo>
                      <a:pt x="1" y="28"/>
                      <a:pt x="1" y="31"/>
                      <a:pt x="0" y="34"/>
                    </a:cubicBezTo>
                    <a:cubicBezTo>
                      <a:pt x="4" y="32"/>
                      <a:pt x="6" y="29"/>
                      <a:pt x="7" y="26"/>
                    </a:cubicBezTo>
                    <a:cubicBezTo>
                      <a:pt x="7" y="23"/>
                      <a:pt x="7" y="20"/>
                      <a:pt x="6" y="17"/>
                    </a:cubicBezTo>
                    <a:cubicBezTo>
                      <a:pt x="5" y="14"/>
                      <a:pt x="4" y="11"/>
                      <a:pt x="4" y="8"/>
                    </a:cubicBezTo>
                    <a:cubicBezTo>
                      <a:pt x="3" y="5"/>
                      <a:pt x="4" y="2"/>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2" name="Freeform 1877"/>
              <p:cNvSpPr/>
              <p:nvPr/>
            </p:nvSpPr>
            <p:spPr bwMode="auto">
              <a:xfrm>
                <a:off x="4553" y="962"/>
                <a:ext cx="5" cy="6"/>
              </a:xfrm>
              <a:custGeom>
                <a:avLst/>
                <a:gdLst>
                  <a:gd name="T0" fmla="*/ 8 w 8"/>
                  <a:gd name="T1" fmla="*/ 1 h 8"/>
                  <a:gd name="T2" fmla="*/ 6 w 8"/>
                  <a:gd name="T3" fmla="*/ 8 h 8"/>
                  <a:gd name="T4" fmla="*/ 8 w 8"/>
                  <a:gd name="T5" fmla="*/ 1 h 8"/>
                </a:gdLst>
                <a:ahLst/>
                <a:cxnLst>
                  <a:cxn ang="0">
                    <a:pos x="T0" y="T1"/>
                  </a:cxn>
                  <a:cxn ang="0">
                    <a:pos x="T2" y="T3"/>
                  </a:cxn>
                  <a:cxn ang="0">
                    <a:pos x="T4" y="T5"/>
                  </a:cxn>
                </a:cxnLst>
                <a:rect l="0" t="0" r="r" b="b"/>
                <a:pathLst>
                  <a:path w="8" h="8">
                    <a:moveTo>
                      <a:pt x="8" y="1"/>
                    </a:moveTo>
                    <a:cubicBezTo>
                      <a:pt x="3" y="0"/>
                      <a:pt x="0" y="7"/>
                      <a:pt x="6" y="8"/>
                    </a:cubicBezTo>
                    <a:cubicBezTo>
                      <a:pt x="7" y="5"/>
                      <a:pt x="7"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3" name="Freeform 1878"/>
              <p:cNvSpPr/>
              <p:nvPr/>
            </p:nvSpPr>
            <p:spPr bwMode="auto">
              <a:xfrm>
                <a:off x="4517" y="961"/>
                <a:ext cx="4" cy="7"/>
              </a:xfrm>
              <a:custGeom>
                <a:avLst/>
                <a:gdLst>
                  <a:gd name="T0" fmla="*/ 3 w 6"/>
                  <a:gd name="T1" fmla="*/ 0 h 11"/>
                  <a:gd name="T2" fmla="*/ 1 w 6"/>
                  <a:gd name="T3" fmla="*/ 11 h 11"/>
                  <a:gd name="T4" fmla="*/ 3 w 6"/>
                  <a:gd name="T5" fmla="*/ 0 h 11"/>
                </a:gdLst>
                <a:ahLst/>
                <a:cxnLst>
                  <a:cxn ang="0">
                    <a:pos x="T0" y="T1"/>
                  </a:cxn>
                  <a:cxn ang="0">
                    <a:pos x="T2" y="T3"/>
                  </a:cxn>
                  <a:cxn ang="0">
                    <a:pos x="T4" y="T5"/>
                  </a:cxn>
                </a:cxnLst>
                <a:rect l="0" t="0" r="r" b="b"/>
                <a:pathLst>
                  <a:path w="6" h="11">
                    <a:moveTo>
                      <a:pt x="3" y="0"/>
                    </a:moveTo>
                    <a:cubicBezTo>
                      <a:pt x="0" y="1"/>
                      <a:pt x="0" y="9"/>
                      <a:pt x="1" y="11"/>
                    </a:cubicBezTo>
                    <a:cubicBezTo>
                      <a:pt x="6" y="9"/>
                      <a:pt x="2" y="4"/>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4" name="Freeform 1879"/>
              <p:cNvSpPr/>
              <p:nvPr/>
            </p:nvSpPr>
            <p:spPr bwMode="auto">
              <a:xfrm>
                <a:off x="4551" y="981"/>
                <a:ext cx="3" cy="7"/>
              </a:xfrm>
              <a:custGeom>
                <a:avLst/>
                <a:gdLst>
                  <a:gd name="T0" fmla="*/ 4 w 5"/>
                  <a:gd name="T1" fmla="*/ 0 h 11"/>
                  <a:gd name="T2" fmla="*/ 0 w 5"/>
                  <a:gd name="T3" fmla="*/ 9 h 11"/>
                  <a:gd name="T4" fmla="*/ 4 w 5"/>
                  <a:gd name="T5" fmla="*/ 0 h 11"/>
                </a:gdLst>
                <a:ahLst/>
                <a:cxnLst>
                  <a:cxn ang="0">
                    <a:pos x="T0" y="T1"/>
                  </a:cxn>
                  <a:cxn ang="0">
                    <a:pos x="T2" y="T3"/>
                  </a:cxn>
                  <a:cxn ang="0">
                    <a:pos x="T4" y="T5"/>
                  </a:cxn>
                </a:cxnLst>
                <a:rect l="0" t="0" r="r" b="b"/>
                <a:pathLst>
                  <a:path w="5" h="11">
                    <a:moveTo>
                      <a:pt x="4" y="0"/>
                    </a:moveTo>
                    <a:cubicBezTo>
                      <a:pt x="2" y="1"/>
                      <a:pt x="0" y="4"/>
                      <a:pt x="0" y="9"/>
                    </a:cubicBezTo>
                    <a:cubicBezTo>
                      <a:pt x="5" y="11"/>
                      <a:pt x="2"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5" name="Freeform 1880"/>
              <p:cNvSpPr/>
              <p:nvPr/>
            </p:nvSpPr>
            <p:spPr bwMode="auto">
              <a:xfrm>
                <a:off x="4538" y="989"/>
                <a:ext cx="4" cy="7"/>
              </a:xfrm>
              <a:custGeom>
                <a:avLst/>
                <a:gdLst>
                  <a:gd name="T0" fmla="*/ 4 w 5"/>
                  <a:gd name="T1" fmla="*/ 3 h 11"/>
                  <a:gd name="T2" fmla="*/ 1 w 5"/>
                  <a:gd name="T3" fmla="*/ 5 h 11"/>
                  <a:gd name="T4" fmla="*/ 3 w 5"/>
                  <a:gd name="T5" fmla="*/ 10 h 11"/>
                  <a:gd name="T6" fmla="*/ 4 w 5"/>
                  <a:gd name="T7" fmla="*/ 3 h 11"/>
                </a:gdLst>
                <a:ahLst/>
                <a:cxnLst>
                  <a:cxn ang="0">
                    <a:pos x="T0" y="T1"/>
                  </a:cxn>
                  <a:cxn ang="0">
                    <a:pos x="T2" y="T3"/>
                  </a:cxn>
                  <a:cxn ang="0">
                    <a:pos x="T4" y="T5"/>
                  </a:cxn>
                  <a:cxn ang="0">
                    <a:pos x="T6" y="T7"/>
                  </a:cxn>
                </a:cxnLst>
                <a:rect l="0" t="0" r="r" b="b"/>
                <a:pathLst>
                  <a:path w="5" h="11">
                    <a:moveTo>
                      <a:pt x="4" y="3"/>
                    </a:moveTo>
                    <a:cubicBezTo>
                      <a:pt x="3" y="0"/>
                      <a:pt x="2" y="2"/>
                      <a:pt x="1" y="5"/>
                    </a:cubicBezTo>
                    <a:cubicBezTo>
                      <a:pt x="0" y="7"/>
                      <a:pt x="0" y="11"/>
                      <a:pt x="3" y="10"/>
                    </a:cubicBezTo>
                    <a:cubicBezTo>
                      <a:pt x="5" y="7"/>
                      <a:pt x="0"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6" name="Freeform 1881"/>
              <p:cNvSpPr/>
              <p:nvPr/>
            </p:nvSpPr>
            <p:spPr bwMode="auto">
              <a:xfrm>
                <a:off x="4536" y="997"/>
                <a:ext cx="4" cy="8"/>
              </a:xfrm>
              <a:custGeom>
                <a:avLst/>
                <a:gdLst>
                  <a:gd name="T0" fmla="*/ 6 w 6"/>
                  <a:gd name="T1" fmla="*/ 1 h 13"/>
                  <a:gd name="T2" fmla="*/ 4 w 6"/>
                  <a:gd name="T3" fmla="*/ 12 h 13"/>
                  <a:gd name="T4" fmla="*/ 6 w 6"/>
                  <a:gd name="T5" fmla="*/ 1 h 13"/>
                </a:gdLst>
                <a:ahLst/>
                <a:cxnLst>
                  <a:cxn ang="0">
                    <a:pos x="T0" y="T1"/>
                  </a:cxn>
                  <a:cxn ang="0">
                    <a:pos x="T2" y="T3"/>
                  </a:cxn>
                  <a:cxn ang="0">
                    <a:pos x="T4" y="T5"/>
                  </a:cxn>
                </a:cxnLst>
                <a:rect l="0" t="0" r="r" b="b"/>
                <a:pathLst>
                  <a:path w="6" h="13">
                    <a:moveTo>
                      <a:pt x="6" y="1"/>
                    </a:moveTo>
                    <a:cubicBezTo>
                      <a:pt x="3" y="0"/>
                      <a:pt x="0" y="13"/>
                      <a:pt x="4" y="12"/>
                    </a:cubicBezTo>
                    <a:cubicBezTo>
                      <a:pt x="3" y="8"/>
                      <a:pt x="6" y="7"/>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7" name="Freeform 1882"/>
              <p:cNvSpPr/>
              <p:nvPr/>
            </p:nvSpPr>
            <p:spPr bwMode="auto">
              <a:xfrm>
                <a:off x="4702" y="1020"/>
                <a:ext cx="6" cy="7"/>
              </a:xfrm>
              <a:custGeom>
                <a:avLst/>
                <a:gdLst>
                  <a:gd name="T0" fmla="*/ 7 w 9"/>
                  <a:gd name="T1" fmla="*/ 0 h 10"/>
                  <a:gd name="T2" fmla="*/ 0 w 9"/>
                  <a:gd name="T3" fmla="*/ 5 h 10"/>
                  <a:gd name="T4" fmla="*/ 5 w 9"/>
                  <a:gd name="T5" fmla="*/ 10 h 10"/>
                  <a:gd name="T6" fmla="*/ 7 w 9"/>
                  <a:gd name="T7" fmla="*/ 0 h 10"/>
                </a:gdLst>
                <a:ahLst/>
                <a:cxnLst>
                  <a:cxn ang="0">
                    <a:pos x="T0" y="T1"/>
                  </a:cxn>
                  <a:cxn ang="0">
                    <a:pos x="T2" y="T3"/>
                  </a:cxn>
                  <a:cxn ang="0">
                    <a:pos x="T4" y="T5"/>
                  </a:cxn>
                  <a:cxn ang="0">
                    <a:pos x="T6" y="T7"/>
                  </a:cxn>
                </a:cxnLst>
                <a:rect l="0" t="0" r="r" b="b"/>
                <a:pathLst>
                  <a:path w="9" h="10">
                    <a:moveTo>
                      <a:pt x="7" y="0"/>
                    </a:moveTo>
                    <a:cubicBezTo>
                      <a:pt x="2" y="0"/>
                      <a:pt x="5" y="6"/>
                      <a:pt x="0" y="5"/>
                    </a:cubicBezTo>
                    <a:cubicBezTo>
                      <a:pt x="1" y="7"/>
                      <a:pt x="1" y="9"/>
                      <a:pt x="5" y="10"/>
                    </a:cubicBezTo>
                    <a:cubicBezTo>
                      <a:pt x="9" y="8"/>
                      <a:pt x="5" y="2"/>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8" name="Freeform 1883"/>
              <p:cNvSpPr/>
              <p:nvPr/>
            </p:nvSpPr>
            <p:spPr bwMode="auto">
              <a:xfrm>
                <a:off x="4664" y="1023"/>
                <a:ext cx="3" cy="7"/>
              </a:xfrm>
              <a:custGeom>
                <a:avLst/>
                <a:gdLst>
                  <a:gd name="T0" fmla="*/ 3 w 5"/>
                  <a:gd name="T1" fmla="*/ 4 h 11"/>
                  <a:gd name="T2" fmla="*/ 0 w 5"/>
                  <a:gd name="T3" fmla="*/ 11 h 11"/>
                  <a:gd name="T4" fmla="*/ 1 w 5"/>
                  <a:gd name="T5" fmla="*/ 10 h 11"/>
                  <a:gd name="T6" fmla="*/ 4 w 5"/>
                  <a:gd name="T7" fmla="*/ 10 h 11"/>
                  <a:gd name="T8" fmla="*/ 3 w 5"/>
                  <a:gd name="T9" fmla="*/ 4 h 11"/>
                </a:gdLst>
                <a:ahLst/>
                <a:cxnLst>
                  <a:cxn ang="0">
                    <a:pos x="T0" y="T1"/>
                  </a:cxn>
                  <a:cxn ang="0">
                    <a:pos x="T2" y="T3"/>
                  </a:cxn>
                  <a:cxn ang="0">
                    <a:pos x="T4" y="T5"/>
                  </a:cxn>
                  <a:cxn ang="0">
                    <a:pos x="T6" y="T7"/>
                  </a:cxn>
                  <a:cxn ang="0">
                    <a:pos x="T8" y="T9"/>
                  </a:cxn>
                </a:cxnLst>
                <a:rect l="0" t="0" r="r" b="b"/>
                <a:pathLst>
                  <a:path w="5" h="11">
                    <a:moveTo>
                      <a:pt x="3" y="4"/>
                    </a:moveTo>
                    <a:cubicBezTo>
                      <a:pt x="0" y="0"/>
                      <a:pt x="0" y="9"/>
                      <a:pt x="0" y="11"/>
                    </a:cubicBezTo>
                    <a:cubicBezTo>
                      <a:pt x="1" y="11"/>
                      <a:pt x="1" y="11"/>
                      <a:pt x="1" y="10"/>
                    </a:cubicBezTo>
                    <a:cubicBezTo>
                      <a:pt x="2" y="10"/>
                      <a:pt x="3" y="10"/>
                      <a:pt x="4" y="10"/>
                    </a:cubicBezTo>
                    <a:cubicBezTo>
                      <a:pt x="5" y="8"/>
                      <a:pt x="0"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9" name="Freeform 1884"/>
              <p:cNvSpPr/>
              <p:nvPr/>
            </p:nvSpPr>
            <p:spPr bwMode="auto">
              <a:xfrm>
                <a:off x="4665" y="1038"/>
                <a:ext cx="5" cy="4"/>
              </a:xfrm>
              <a:custGeom>
                <a:avLst/>
                <a:gdLst>
                  <a:gd name="T0" fmla="*/ 7 w 7"/>
                  <a:gd name="T1" fmla="*/ 0 h 6"/>
                  <a:gd name="T2" fmla="*/ 1 w 7"/>
                  <a:gd name="T3" fmla="*/ 6 h 6"/>
                  <a:gd name="T4" fmla="*/ 7 w 7"/>
                  <a:gd name="T5" fmla="*/ 0 h 6"/>
                </a:gdLst>
                <a:ahLst/>
                <a:cxnLst>
                  <a:cxn ang="0">
                    <a:pos x="T0" y="T1"/>
                  </a:cxn>
                  <a:cxn ang="0">
                    <a:pos x="T2" y="T3"/>
                  </a:cxn>
                  <a:cxn ang="0">
                    <a:pos x="T4" y="T5"/>
                  </a:cxn>
                </a:cxnLst>
                <a:rect l="0" t="0" r="r" b="b"/>
                <a:pathLst>
                  <a:path w="7" h="6">
                    <a:moveTo>
                      <a:pt x="7" y="0"/>
                    </a:moveTo>
                    <a:cubicBezTo>
                      <a:pt x="4" y="1"/>
                      <a:pt x="0" y="2"/>
                      <a:pt x="1" y="6"/>
                    </a:cubicBezTo>
                    <a:cubicBezTo>
                      <a:pt x="3" y="4"/>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0" name="Freeform 1885"/>
              <p:cNvSpPr/>
              <p:nvPr/>
            </p:nvSpPr>
            <p:spPr bwMode="auto">
              <a:xfrm>
                <a:off x="4581" y="1040"/>
                <a:ext cx="3" cy="5"/>
              </a:xfrm>
              <a:custGeom>
                <a:avLst/>
                <a:gdLst>
                  <a:gd name="T0" fmla="*/ 3 w 5"/>
                  <a:gd name="T1" fmla="*/ 0 h 8"/>
                  <a:gd name="T2" fmla="*/ 0 w 5"/>
                  <a:gd name="T3" fmla="*/ 8 h 8"/>
                  <a:gd name="T4" fmla="*/ 3 w 5"/>
                  <a:gd name="T5" fmla="*/ 0 h 8"/>
                </a:gdLst>
                <a:ahLst/>
                <a:cxnLst>
                  <a:cxn ang="0">
                    <a:pos x="T0" y="T1"/>
                  </a:cxn>
                  <a:cxn ang="0">
                    <a:pos x="T2" y="T3"/>
                  </a:cxn>
                  <a:cxn ang="0">
                    <a:pos x="T4" y="T5"/>
                  </a:cxn>
                </a:cxnLst>
                <a:rect l="0" t="0" r="r" b="b"/>
                <a:pathLst>
                  <a:path w="5" h="8">
                    <a:moveTo>
                      <a:pt x="3" y="0"/>
                    </a:moveTo>
                    <a:cubicBezTo>
                      <a:pt x="1" y="2"/>
                      <a:pt x="1" y="4"/>
                      <a:pt x="0" y="8"/>
                    </a:cubicBezTo>
                    <a:cubicBezTo>
                      <a:pt x="5" y="8"/>
                      <a:pt x="5"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1" name="Freeform 1886"/>
              <p:cNvSpPr/>
              <p:nvPr/>
            </p:nvSpPr>
            <p:spPr bwMode="auto">
              <a:xfrm>
                <a:off x="4532" y="1040"/>
                <a:ext cx="5" cy="7"/>
              </a:xfrm>
              <a:custGeom>
                <a:avLst/>
                <a:gdLst>
                  <a:gd name="T0" fmla="*/ 3 w 8"/>
                  <a:gd name="T1" fmla="*/ 0 h 10"/>
                  <a:gd name="T2" fmla="*/ 0 w 8"/>
                  <a:gd name="T3" fmla="*/ 3 h 10"/>
                  <a:gd name="T4" fmla="*/ 4 w 8"/>
                  <a:gd name="T5" fmla="*/ 10 h 10"/>
                  <a:gd name="T6" fmla="*/ 3 w 8"/>
                  <a:gd name="T7" fmla="*/ 0 h 10"/>
                </a:gdLst>
                <a:ahLst/>
                <a:cxnLst>
                  <a:cxn ang="0">
                    <a:pos x="T0" y="T1"/>
                  </a:cxn>
                  <a:cxn ang="0">
                    <a:pos x="T2" y="T3"/>
                  </a:cxn>
                  <a:cxn ang="0">
                    <a:pos x="T4" y="T5"/>
                  </a:cxn>
                  <a:cxn ang="0">
                    <a:pos x="T6" y="T7"/>
                  </a:cxn>
                </a:cxnLst>
                <a:rect l="0" t="0" r="r" b="b"/>
                <a:pathLst>
                  <a:path w="8" h="10">
                    <a:moveTo>
                      <a:pt x="3" y="0"/>
                    </a:moveTo>
                    <a:cubicBezTo>
                      <a:pt x="1" y="1"/>
                      <a:pt x="2" y="3"/>
                      <a:pt x="0" y="3"/>
                    </a:cubicBezTo>
                    <a:cubicBezTo>
                      <a:pt x="4" y="6"/>
                      <a:pt x="3" y="7"/>
                      <a:pt x="4" y="10"/>
                    </a:cubicBezTo>
                    <a:cubicBezTo>
                      <a:pt x="8" y="8"/>
                      <a:pt x="4"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2" name="Freeform 1887"/>
              <p:cNvSpPr/>
              <p:nvPr/>
            </p:nvSpPr>
            <p:spPr bwMode="auto">
              <a:xfrm>
                <a:off x="4456" y="1044"/>
                <a:ext cx="4" cy="8"/>
              </a:xfrm>
              <a:custGeom>
                <a:avLst/>
                <a:gdLst>
                  <a:gd name="T0" fmla="*/ 5 w 5"/>
                  <a:gd name="T1" fmla="*/ 1 h 13"/>
                  <a:gd name="T2" fmla="*/ 3 w 5"/>
                  <a:gd name="T3" fmla="*/ 13 h 13"/>
                  <a:gd name="T4" fmla="*/ 5 w 5"/>
                  <a:gd name="T5" fmla="*/ 9 h 13"/>
                  <a:gd name="T6" fmla="*/ 5 w 5"/>
                  <a:gd name="T7" fmla="*/ 1 h 13"/>
                </a:gdLst>
                <a:ahLst/>
                <a:cxnLst>
                  <a:cxn ang="0">
                    <a:pos x="T0" y="T1"/>
                  </a:cxn>
                  <a:cxn ang="0">
                    <a:pos x="T2" y="T3"/>
                  </a:cxn>
                  <a:cxn ang="0">
                    <a:pos x="T4" y="T5"/>
                  </a:cxn>
                  <a:cxn ang="0">
                    <a:pos x="T6" y="T7"/>
                  </a:cxn>
                </a:cxnLst>
                <a:rect l="0" t="0" r="r" b="b"/>
                <a:pathLst>
                  <a:path w="5" h="13">
                    <a:moveTo>
                      <a:pt x="5" y="1"/>
                    </a:moveTo>
                    <a:cubicBezTo>
                      <a:pt x="0" y="0"/>
                      <a:pt x="3" y="9"/>
                      <a:pt x="3" y="13"/>
                    </a:cubicBezTo>
                    <a:cubicBezTo>
                      <a:pt x="4" y="13"/>
                      <a:pt x="5" y="11"/>
                      <a:pt x="5" y="9"/>
                    </a:cubicBezTo>
                    <a:cubicBezTo>
                      <a:pt x="5" y="7"/>
                      <a:pt x="5" y="4"/>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3" name="Freeform 1888"/>
              <p:cNvSpPr/>
              <p:nvPr/>
            </p:nvSpPr>
            <p:spPr bwMode="auto">
              <a:xfrm>
                <a:off x="4886" y="1046"/>
                <a:ext cx="5" cy="2"/>
              </a:xfrm>
              <a:custGeom>
                <a:avLst/>
                <a:gdLst>
                  <a:gd name="T0" fmla="*/ 7 w 7"/>
                  <a:gd name="T1" fmla="*/ 0 h 2"/>
                  <a:gd name="T2" fmla="*/ 0 w 7"/>
                  <a:gd name="T3" fmla="*/ 2 h 2"/>
                  <a:gd name="T4" fmla="*/ 4 w 7"/>
                  <a:gd name="T5" fmla="*/ 1 h 2"/>
                  <a:gd name="T6" fmla="*/ 7 w 7"/>
                  <a:gd name="T7" fmla="*/ 0 h 2"/>
                </a:gdLst>
                <a:ahLst/>
                <a:cxnLst>
                  <a:cxn ang="0">
                    <a:pos x="T0" y="T1"/>
                  </a:cxn>
                  <a:cxn ang="0">
                    <a:pos x="T2" y="T3"/>
                  </a:cxn>
                  <a:cxn ang="0">
                    <a:pos x="T4" y="T5"/>
                  </a:cxn>
                  <a:cxn ang="0">
                    <a:pos x="T6" y="T7"/>
                  </a:cxn>
                </a:cxnLst>
                <a:rect l="0" t="0" r="r" b="b"/>
                <a:pathLst>
                  <a:path w="7" h="2">
                    <a:moveTo>
                      <a:pt x="7" y="0"/>
                    </a:moveTo>
                    <a:cubicBezTo>
                      <a:pt x="3" y="1"/>
                      <a:pt x="1" y="1"/>
                      <a:pt x="0" y="2"/>
                    </a:cubicBezTo>
                    <a:cubicBezTo>
                      <a:pt x="2" y="2"/>
                      <a:pt x="3" y="1"/>
                      <a:pt x="4" y="1"/>
                    </a:cubicBezTo>
                    <a:cubicBezTo>
                      <a:pt x="6" y="1"/>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4" name="Freeform 1889"/>
              <p:cNvSpPr/>
              <p:nvPr/>
            </p:nvSpPr>
            <p:spPr bwMode="auto">
              <a:xfrm>
                <a:off x="4550" y="1083"/>
                <a:ext cx="4" cy="9"/>
              </a:xfrm>
              <a:custGeom>
                <a:avLst/>
                <a:gdLst>
                  <a:gd name="T0" fmla="*/ 2 w 6"/>
                  <a:gd name="T1" fmla="*/ 0 h 14"/>
                  <a:gd name="T2" fmla="*/ 6 w 6"/>
                  <a:gd name="T3" fmla="*/ 14 h 14"/>
                  <a:gd name="T4" fmla="*/ 4 w 6"/>
                  <a:gd name="T5" fmla="*/ 7 h 14"/>
                  <a:gd name="T6" fmla="*/ 3 w 6"/>
                  <a:gd name="T7" fmla="*/ 4 h 14"/>
                  <a:gd name="T8" fmla="*/ 2 w 6"/>
                  <a:gd name="T9" fmla="*/ 0 h 14"/>
                </a:gdLst>
                <a:ahLst/>
                <a:cxnLst>
                  <a:cxn ang="0">
                    <a:pos x="T0" y="T1"/>
                  </a:cxn>
                  <a:cxn ang="0">
                    <a:pos x="T2" y="T3"/>
                  </a:cxn>
                  <a:cxn ang="0">
                    <a:pos x="T4" y="T5"/>
                  </a:cxn>
                  <a:cxn ang="0">
                    <a:pos x="T6" y="T7"/>
                  </a:cxn>
                  <a:cxn ang="0">
                    <a:pos x="T8" y="T9"/>
                  </a:cxn>
                </a:cxnLst>
                <a:rect l="0" t="0" r="r" b="b"/>
                <a:pathLst>
                  <a:path w="6" h="14">
                    <a:moveTo>
                      <a:pt x="2" y="0"/>
                    </a:moveTo>
                    <a:cubicBezTo>
                      <a:pt x="0" y="3"/>
                      <a:pt x="2" y="13"/>
                      <a:pt x="6" y="14"/>
                    </a:cubicBezTo>
                    <a:cubicBezTo>
                      <a:pt x="5" y="12"/>
                      <a:pt x="4" y="10"/>
                      <a:pt x="4" y="7"/>
                    </a:cubicBezTo>
                    <a:cubicBezTo>
                      <a:pt x="3" y="6"/>
                      <a:pt x="3" y="5"/>
                      <a:pt x="3" y="4"/>
                    </a:cubicBezTo>
                    <a:cubicBezTo>
                      <a:pt x="2" y="3"/>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5" name="Freeform 1890"/>
              <p:cNvSpPr/>
              <p:nvPr/>
            </p:nvSpPr>
            <p:spPr bwMode="auto">
              <a:xfrm>
                <a:off x="4906" y="1046"/>
                <a:ext cx="4" cy="0"/>
              </a:xfrm>
              <a:custGeom>
                <a:avLst/>
                <a:gdLst>
                  <a:gd name="T0" fmla="*/ 4 w 6"/>
                  <a:gd name="T1" fmla="*/ 0 h 1"/>
                  <a:gd name="T2" fmla="*/ 0 w 6"/>
                  <a:gd name="T3" fmla="*/ 0 h 1"/>
                  <a:gd name="T4" fmla="*/ 2 w 6"/>
                  <a:gd name="T5" fmla="*/ 1 h 1"/>
                  <a:gd name="T6" fmla="*/ 6 w 6"/>
                  <a:gd name="T7" fmla="*/ 0 h 1"/>
                  <a:gd name="T8" fmla="*/ 4 w 6"/>
                  <a:gd name="T9" fmla="*/ 0 h 1"/>
                </a:gdLst>
                <a:ahLst/>
                <a:cxnLst>
                  <a:cxn ang="0">
                    <a:pos x="T0" y="T1"/>
                  </a:cxn>
                  <a:cxn ang="0">
                    <a:pos x="T2" y="T3"/>
                  </a:cxn>
                  <a:cxn ang="0">
                    <a:pos x="T4" y="T5"/>
                  </a:cxn>
                  <a:cxn ang="0">
                    <a:pos x="T6" y="T7"/>
                  </a:cxn>
                  <a:cxn ang="0">
                    <a:pos x="T8" y="T9"/>
                  </a:cxn>
                </a:cxnLst>
                <a:rect l="0" t="0" r="r" b="b"/>
                <a:pathLst>
                  <a:path w="6" h="1">
                    <a:moveTo>
                      <a:pt x="4" y="0"/>
                    </a:moveTo>
                    <a:cubicBezTo>
                      <a:pt x="3" y="0"/>
                      <a:pt x="2" y="0"/>
                      <a:pt x="0" y="0"/>
                    </a:cubicBezTo>
                    <a:cubicBezTo>
                      <a:pt x="5" y="0"/>
                      <a:pt x="2" y="0"/>
                      <a:pt x="2" y="1"/>
                    </a:cubicBezTo>
                    <a:cubicBezTo>
                      <a:pt x="5" y="0"/>
                      <a:pt x="6" y="0"/>
                      <a:pt x="6"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6" name="Freeform 1891"/>
              <p:cNvSpPr/>
              <p:nvPr/>
            </p:nvSpPr>
            <p:spPr bwMode="auto">
              <a:xfrm>
                <a:off x="4873" y="1051"/>
                <a:ext cx="4" cy="2"/>
              </a:xfrm>
              <a:custGeom>
                <a:avLst/>
                <a:gdLst>
                  <a:gd name="T0" fmla="*/ 5 w 5"/>
                  <a:gd name="T1" fmla="*/ 0 h 3"/>
                  <a:gd name="T2" fmla="*/ 2 w 5"/>
                  <a:gd name="T3" fmla="*/ 3 h 3"/>
                  <a:gd name="T4" fmla="*/ 5 w 5"/>
                  <a:gd name="T5" fmla="*/ 0 h 3"/>
                </a:gdLst>
                <a:ahLst/>
                <a:cxnLst>
                  <a:cxn ang="0">
                    <a:pos x="T0" y="T1"/>
                  </a:cxn>
                  <a:cxn ang="0">
                    <a:pos x="T2" y="T3"/>
                  </a:cxn>
                  <a:cxn ang="0">
                    <a:pos x="T4" y="T5"/>
                  </a:cxn>
                </a:cxnLst>
                <a:rect l="0" t="0" r="r" b="b"/>
                <a:pathLst>
                  <a:path w="5" h="3">
                    <a:moveTo>
                      <a:pt x="5" y="0"/>
                    </a:moveTo>
                    <a:cubicBezTo>
                      <a:pt x="0" y="1"/>
                      <a:pt x="3" y="2"/>
                      <a:pt x="2" y="3"/>
                    </a:cubicBezTo>
                    <a:cubicBezTo>
                      <a:pt x="5" y="2"/>
                      <a:pt x="4" y="2"/>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7" name="Freeform 1892"/>
              <p:cNvSpPr/>
              <p:nvPr/>
            </p:nvSpPr>
            <p:spPr bwMode="auto">
              <a:xfrm>
                <a:off x="4904" y="1046"/>
                <a:ext cx="6" cy="2"/>
              </a:xfrm>
              <a:custGeom>
                <a:avLst/>
                <a:gdLst>
                  <a:gd name="T0" fmla="*/ 8 w 10"/>
                  <a:gd name="T1" fmla="*/ 0 h 3"/>
                  <a:gd name="T2" fmla="*/ 4 w 10"/>
                  <a:gd name="T3" fmla="*/ 1 h 3"/>
                  <a:gd name="T4" fmla="*/ 6 w 10"/>
                  <a:gd name="T5" fmla="*/ 1 h 3"/>
                  <a:gd name="T6" fmla="*/ 7 w 10"/>
                  <a:gd name="T7" fmla="*/ 1 h 3"/>
                  <a:gd name="T8" fmla="*/ 9 w 10"/>
                  <a:gd name="T9" fmla="*/ 0 h 3"/>
                  <a:gd name="T10" fmla="*/ 8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8" y="0"/>
                    </a:moveTo>
                    <a:cubicBezTo>
                      <a:pt x="0" y="1"/>
                      <a:pt x="10" y="0"/>
                      <a:pt x="4" y="1"/>
                    </a:cubicBezTo>
                    <a:cubicBezTo>
                      <a:pt x="1" y="2"/>
                      <a:pt x="4" y="1"/>
                      <a:pt x="6" y="1"/>
                    </a:cubicBezTo>
                    <a:cubicBezTo>
                      <a:pt x="5" y="3"/>
                      <a:pt x="9" y="1"/>
                      <a:pt x="7" y="1"/>
                    </a:cubicBezTo>
                    <a:cubicBezTo>
                      <a:pt x="7" y="1"/>
                      <a:pt x="8" y="0"/>
                      <a:pt x="9" y="0"/>
                    </a:cubicBezTo>
                    <a:cubicBezTo>
                      <a:pt x="10" y="0"/>
                      <a:pt x="7"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8" name="Freeform 1893"/>
              <p:cNvSpPr/>
              <p:nvPr/>
            </p:nvSpPr>
            <p:spPr bwMode="auto">
              <a:xfrm>
                <a:off x="4513" y="1120"/>
                <a:ext cx="2" cy="6"/>
              </a:xfrm>
              <a:custGeom>
                <a:avLst/>
                <a:gdLst>
                  <a:gd name="T0" fmla="*/ 4 w 4"/>
                  <a:gd name="T1" fmla="*/ 0 h 9"/>
                  <a:gd name="T2" fmla="*/ 3 w 4"/>
                  <a:gd name="T3" fmla="*/ 9 h 9"/>
                  <a:gd name="T4" fmla="*/ 4 w 4"/>
                  <a:gd name="T5" fmla="*/ 0 h 9"/>
                </a:gdLst>
                <a:ahLst/>
                <a:cxnLst>
                  <a:cxn ang="0">
                    <a:pos x="T0" y="T1"/>
                  </a:cxn>
                  <a:cxn ang="0">
                    <a:pos x="T2" y="T3"/>
                  </a:cxn>
                  <a:cxn ang="0">
                    <a:pos x="T4" y="T5"/>
                  </a:cxn>
                </a:cxnLst>
                <a:rect l="0" t="0" r="r" b="b"/>
                <a:pathLst>
                  <a:path w="4" h="9">
                    <a:moveTo>
                      <a:pt x="4" y="0"/>
                    </a:moveTo>
                    <a:cubicBezTo>
                      <a:pt x="1" y="1"/>
                      <a:pt x="0" y="7"/>
                      <a:pt x="3" y="9"/>
                    </a:cubicBezTo>
                    <a:cubicBezTo>
                      <a:pt x="4" y="7"/>
                      <a:pt x="4" y="4"/>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9" name="Freeform 1894"/>
              <p:cNvSpPr/>
              <p:nvPr/>
            </p:nvSpPr>
            <p:spPr bwMode="auto">
              <a:xfrm>
                <a:off x="4554" y="1117"/>
                <a:ext cx="4" cy="11"/>
              </a:xfrm>
              <a:custGeom>
                <a:avLst/>
                <a:gdLst>
                  <a:gd name="T0" fmla="*/ 0 w 6"/>
                  <a:gd name="T1" fmla="*/ 1 h 15"/>
                  <a:gd name="T2" fmla="*/ 1 w 6"/>
                  <a:gd name="T3" fmla="*/ 15 h 15"/>
                  <a:gd name="T4" fmla="*/ 6 w 6"/>
                  <a:gd name="T5" fmla="*/ 12 h 15"/>
                  <a:gd name="T6" fmla="*/ 5 w 6"/>
                  <a:gd name="T7" fmla="*/ 1 h 15"/>
                  <a:gd name="T8" fmla="*/ 0 w 6"/>
                  <a:gd name="T9" fmla="*/ 1 h 15"/>
                </a:gdLst>
                <a:ahLst/>
                <a:cxnLst>
                  <a:cxn ang="0">
                    <a:pos x="T0" y="T1"/>
                  </a:cxn>
                  <a:cxn ang="0">
                    <a:pos x="T2" y="T3"/>
                  </a:cxn>
                  <a:cxn ang="0">
                    <a:pos x="T4" y="T5"/>
                  </a:cxn>
                  <a:cxn ang="0">
                    <a:pos x="T6" y="T7"/>
                  </a:cxn>
                  <a:cxn ang="0">
                    <a:pos x="T8" y="T9"/>
                  </a:cxn>
                </a:cxnLst>
                <a:rect l="0" t="0" r="r" b="b"/>
                <a:pathLst>
                  <a:path w="6" h="15">
                    <a:moveTo>
                      <a:pt x="0" y="1"/>
                    </a:moveTo>
                    <a:cubicBezTo>
                      <a:pt x="6" y="4"/>
                      <a:pt x="2" y="10"/>
                      <a:pt x="1" y="15"/>
                    </a:cubicBezTo>
                    <a:cubicBezTo>
                      <a:pt x="2" y="13"/>
                      <a:pt x="4" y="13"/>
                      <a:pt x="6" y="12"/>
                    </a:cubicBezTo>
                    <a:cubicBezTo>
                      <a:pt x="4" y="8"/>
                      <a:pt x="5" y="5"/>
                      <a:pt x="5" y="1"/>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0" name="Freeform 1895"/>
              <p:cNvSpPr/>
              <p:nvPr/>
            </p:nvSpPr>
            <p:spPr bwMode="auto">
              <a:xfrm>
                <a:off x="4542" y="1122"/>
                <a:ext cx="6" cy="21"/>
              </a:xfrm>
              <a:custGeom>
                <a:avLst/>
                <a:gdLst>
                  <a:gd name="T0" fmla="*/ 3 w 9"/>
                  <a:gd name="T1" fmla="*/ 0 h 31"/>
                  <a:gd name="T2" fmla="*/ 1 w 9"/>
                  <a:gd name="T3" fmla="*/ 16 h 31"/>
                  <a:gd name="T4" fmla="*/ 3 w 9"/>
                  <a:gd name="T5" fmla="*/ 31 h 31"/>
                  <a:gd name="T6" fmla="*/ 3 w 9"/>
                  <a:gd name="T7" fmla="*/ 22 h 31"/>
                  <a:gd name="T8" fmla="*/ 8 w 9"/>
                  <a:gd name="T9" fmla="*/ 31 h 31"/>
                  <a:gd name="T10" fmla="*/ 3 w 9"/>
                  <a:gd name="T11" fmla="*/ 0 h 31"/>
                </a:gdLst>
                <a:ahLst/>
                <a:cxnLst>
                  <a:cxn ang="0">
                    <a:pos x="T0" y="T1"/>
                  </a:cxn>
                  <a:cxn ang="0">
                    <a:pos x="T2" y="T3"/>
                  </a:cxn>
                  <a:cxn ang="0">
                    <a:pos x="T4" y="T5"/>
                  </a:cxn>
                  <a:cxn ang="0">
                    <a:pos x="T6" y="T7"/>
                  </a:cxn>
                  <a:cxn ang="0">
                    <a:pos x="T8" y="T9"/>
                  </a:cxn>
                  <a:cxn ang="0">
                    <a:pos x="T10" y="T11"/>
                  </a:cxn>
                </a:cxnLst>
                <a:rect l="0" t="0" r="r" b="b"/>
                <a:pathLst>
                  <a:path w="9" h="31">
                    <a:moveTo>
                      <a:pt x="3" y="0"/>
                    </a:moveTo>
                    <a:cubicBezTo>
                      <a:pt x="3" y="5"/>
                      <a:pt x="2" y="11"/>
                      <a:pt x="1" y="16"/>
                    </a:cubicBezTo>
                    <a:cubicBezTo>
                      <a:pt x="0" y="21"/>
                      <a:pt x="0" y="27"/>
                      <a:pt x="3" y="31"/>
                    </a:cubicBezTo>
                    <a:cubicBezTo>
                      <a:pt x="6" y="30"/>
                      <a:pt x="3" y="24"/>
                      <a:pt x="3" y="22"/>
                    </a:cubicBezTo>
                    <a:cubicBezTo>
                      <a:pt x="6" y="21"/>
                      <a:pt x="6" y="27"/>
                      <a:pt x="8" y="31"/>
                    </a:cubicBezTo>
                    <a:cubicBezTo>
                      <a:pt x="9" y="24"/>
                      <a:pt x="8"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1" name="Freeform 1896"/>
              <p:cNvSpPr/>
              <p:nvPr/>
            </p:nvSpPr>
            <p:spPr bwMode="auto">
              <a:xfrm>
                <a:off x="4906" y="1048"/>
                <a:ext cx="3" cy="0"/>
              </a:xfrm>
              <a:custGeom>
                <a:avLst/>
                <a:gdLst>
                  <a:gd name="T0" fmla="*/ 4 w 4"/>
                  <a:gd name="T1" fmla="*/ 0 h 1"/>
                  <a:gd name="T2" fmla="*/ 2 w 4"/>
                  <a:gd name="T3" fmla="*/ 1 h 1"/>
                  <a:gd name="T4" fmla="*/ 4 w 4"/>
                  <a:gd name="T5" fmla="*/ 0 h 1"/>
                  <a:gd name="T6" fmla="*/ 4 w 4"/>
                  <a:gd name="T7" fmla="*/ 0 h 1"/>
                </a:gdLst>
                <a:ahLst/>
                <a:cxnLst>
                  <a:cxn ang="0">
                    <a:pos x="T0" y="T1"/>
                  </a:cxn>
                  <a:cxn ang="0">
                    <a:pos x="T2" y="T3"/>
                  </a:cxn>
                  <a:cxn ang="0">
                    <a:pos x="T4" y="T5"/>
                  </a:cxn>
                  <a:cxn ang="0">
                    <a:pos x="T6" y="T7"/>
                  </a:cxn>
                </a:cxnLst>
                <a:rect l="0" t="0" r="r" b="b"/>
                <a:pathLst>
                  <a:path w="4" h="1">
                    <a:moveTo>
                      <a:pt x="4" y="0"/>
                    </a:moveTo>
                    <a:cubicBezTo>
                      <a:pt x="0" y="1"/>
                      <a:pt x="2" y="1"/>
                      <a:pt x="2" y="1"/>
                    </a:cubicBezTo>
                    <a:cubicBezTo>
                      <a:pt x="3" y="0"/>
                      <a:pt x="4" y="0"/>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2" name="Freeform 1897"/>
              <p:cNvSpPr/>
              <p:nvPr/>
            </p:nvSpPr>
            <p:spPr bwMode="auto">
              <a:xfrm>
                <a:off x="4907" y="1048"/>
                <a:ext cx="3" cy="0"/>
              </a:xfrm>
              <a:custGeom>
                <a:avLst/>
                <a:gdLst>
                  <a:gd name="T0" fmla="*/ 4 w 5"/>
                  <a:gd name="T1" fmla="*/ 0 h 1"/>
                  <a:gd name="T2" fmla="*/ 1 w 5"/>
                  <a:gd name="T3" fmla="*/ 1 h 1"/>
                  <a:gd name="T4" fmla="*/ 4 w 5"/>
                  <a:gd name="T5" fmla="*/ 0 h 1"/>
                </a:gdLst>
                <a:ahLst/>
                <a:cxnLst>
                  <a:cxn ang="0">
                    <a:pos x="T0" y="T1"/>
                  </a:cxn>
                  <a:cxn ang="0">
                    <a:pos x="T2" y="T3"/>
                  </a:cxn>
                  <a:cxn ang="0">
                    <a:pos x="T4" y="T5"/>
                  </a:cxn>
                </a:cxnLst>
                <a:rect l="0" t="0" r="r" b="b"/>
                <a:pathLst>
                  <a:path w="5" h="1">
                    <a:moveTo>
                      <a:pt x="4" y="0"/>
                    </a:moveTo>
                    <a:cubicBezTo>
                      <a:pt x="0" y="1"/>
                      <a:pt x="0" y="1"/>
                      <a:pt x="1" y="1"/>
                    </a:cubicBezTo>
                    <a:cubicBezTo>
                      <a:pt x="3"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3" name="Freeform 1898"/>
              <p:cNvSpPr/>
              <p:nvPr/>
            </p:nvSpPr>
            <p:spPr bwMode="auto">
              <a:xfrm>
                <a:off x="4906" y="1048"/>
                <a:ext cx="5" cy="2"/>
              </a:xfrm>
              <a:custGeom>
                <a:avLst/>
                <a:gdLst>
                  <a:gd name="T0" fmla="*/ 4 w 8"/>
                  <a:gd name="T1" fmla="*/ 0 h 2"/>
                  <a:gd name="T2" fmla="*/ 3 w 8"/>
                  <a:gd name="T3" fmla="*/ 1 h 2"/>
                  <a:gd name="T4" fmla="*/ 0 w 8"/>
                  <a:gd name="T5" fmla="*/ 2 h 2"/>
                  <a:gd name="T6" fmla="*/ 8 w 8"/>
                  <a:gd name="T7" fmla="*/ 0 h 2"/>
                  <a:gd name="T8" fmla="*/ 4 w 8"/>
                  <a:gd name="T9" fmla="*/ 0 h 2"/>
                </a:gdLst>
                <a:ahLst/>
                <a:cxnLst>
                  <a:cxn ang="0">
                    <a:pos x="T0" y="T1"/>
                  </a:cxn>
                  <a:cxn ang="0">
                    <a:pos x="T2" y="T3"/>
                  </a:cxn>
                  <a:cxn ang="0">
                    <a:pos x="T4" y="T5"/>
                  </a:cxn>
                  <a:cxn ang="0">
                    <a:pos x="T6" y="T7"/>
                  </a:cxn>
                  <a:cxn ang="0">
                    <a:pos x="T8" y="T9"/>
                  </a:cxn>
                </a:cxnLst>
                <a:rect l="0" t="0" r="r" b="b"/>
                <a:pathLst>
                  <a:path w="8" h="2">
                    <a:moveTo>
                      <a:pt x="4" y="0"/>
                    </a:moveTo>
                    <a:cubicBezTo>
                      <a:pt x="1" y="1"/>
                      <a:pt x="2" y="1"/>
                      <a:pt x="3" y="1"/>
                    </a:cubicBezTo>
                    <a:cubicBezTo>
                      <a:pt x="5" y="1"/>
                      <a:pt x="5" y="1"/>
                      <a:pt x="0" y="2"/>
                    </a:cubicBezTo>
                    <a:cubicBezTo>
                      <a:pt x="2" y="2"/>
                      <a:pt x="6" y="1"/>
                      <a:pt x="8"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4" name="Freeform 1899"/>
              <p:cNvSpPr/>
              <p:nvPr/>
            </p:nvSpPr>
            <p:spPr bwMode="auto">
              <a:xfrm>
                <a:off x="4547" y="1157"/>
                <a:ext cx="7" cy="10"/>
              </a:xfrm>
              <a:custGeom>
                <a:avLst/>
                <a:gdLst>
                  <a:gd name="T0" fmla="*/ 4 w 10"/>
                  <a:gd name="T1" fmla="*/ 0 h 15"/>
                  <a:gd name="T2" fmla="*/ 0 w 10"/>
                  <a:gd name="T3" fmla="*/ 1 h 15"/>
                  <a:gd name="T4" fmla="*/ 4 w 10"/>
                  <a:gd name="T5" fmla="*/ 7 h 15"/>
                  <a:gd name="T6" fmla="*/ 7 w 10"/>
                  <a:gd name="T7" fmla="*/ 15 h 15"/>
                  <a:gd name="T8" fmla="*/ 9 w 10"/>
                  <a:gd name="T9" fmla="*/ 8 h 15"/>
                  <a:gd name="T10" fmla="*/ 4 w 10"/>
                  <a:gd name="T11" fmla="*/ 0 h 15"/>
                </a:gdLst>
                <a:ahLst/>
                <a:cxnLst>
                  <a:cxn ang="0">
                    <a:pos x="T0" y="T1"/>
                  </a:cxn>
                  <a:cxn ang="0">
                    <a:pos x="T2" y="T3"/>
                  </a:cxn>
                  <a:cxn ang="0">
                    <a:pos x="T4" y="T5"/>
                  </a:cxn>
                  <a:cxn ang="0">
                    <a:pos x="T6" y="T7"/>
                  </a:cxn>
                  <a:cxn ang="0">
                    <a:pos x="T8" y="T9"/>
                  </a:cxn>
                  <a:cxn ang="0">
                    <a:pos x="T10" y="T11"/>
                  </a:cxn>
                </a:cxnLst>
                <a:rect l="0" t="0" r="r" b="b"/>
                <a:pathLst>
                  <a:path w="10" h="15">
                    <a:moveTo>
                      <a:pt x="4" y="0"/>
                    </a:moveTo>
                    <a:cubicBezTo>
                      <a:pt x="0" y="1"/>
                      <a:pt x="0" y="1"/>
                      <a:pt x="0" y="1"/>
                    </a:cubicBezTo>
                    <a:cubicBezTo>
                      <a:pt x="2" y="3"/>
                      <a:pt x="3" y="4"/>
                      <a:pt x="4" y="7"/>
                    </a:cubicBezTo>
                    <a:cubicBezTo>
                      <a:pt x="5" y="9"/>
                      <a:pt x="6" y="11"/>
                      <a:pt x="7" y="15"/>
                    </a:cubicBezTo>
                    <a:cubicBezTo>
                      <a:pt x="10" y="14"/>
                      <a:pt x="3" y="7"/>
                      <a:pt x="9" y="8"/>
                    </a:cubicBezTo>
                    <a:cubicBezTo>
                      <a:pt x="7" y="6"/>
                      <a:pt x="4" y="5"/>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5" name="Freeform 1900"/>
              <p:cNvSpPr/>
              <p:nvPr/>
            </p:nvSpPr>
            <p:spPr bwMode="auto">
              <a:xfrm>
                <a:off x="4694" y="1115"/>
                <a:ext cx="4" cy="5"/>
              </a:xfrm>
              <a:custGeom>
                <a:avLst/>
                <a:gdLst>
                  <a:gd name="T0" fmla="*/ 0 w 6"/>
                  <a:gd name="T1" fmla="*/ 1 h 8"/>
                  <a:gd name="T2" fmla="*/ 6 w 6"/>
                  <a:gd name="T3" fmla="*/ 7 h 8"/>
                  <a:gd name="T4" fmla="*/ 0 w 6"/>
                  <a:gd name="T5" fmla="*/ 1 h 8"/>
                </a:gdLst>
                <a:ahLst/>
                <a:cxnLst>
                  <a:cxn ang="0">
                    <a:pos x="T0" y="T1"/>
                  </a:cxn>
                  <a:cxn ang="0">
                    <a:pos x="T2" y="T3"/>
                  </a:cxn>
                  <a:cxn ang="0">
                    <a:pos x="T4" y="T5"/>
                  </a:cxn>
                </a:cxnLst>
                <a:rect l="0" t="0" r="r" b="b"/>
                <a:pathLst>
                  <a:path w="6" h="8">
                    <a:moveTo>
                      <a:pt x="0" y="1"/>
                    </a:moveTo>
                    <a:cubicBezTo>
                      <a:pt x="2" y="4"/>
                      <a:pt x="2" y="8"/>
                      <a:pt x="6" y="7"/>
                    </a:cubicBezTo>
                    <a:cubicBezTo>
                      <a:pt x="5" y="4"/>
                      <a:pt x="5"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6" name="Freeform 1901"/>
              <p:cNvSpPr/>
              <p:nvPr/>
            </p:nvSpPr>
            <p:spPr bwMode="auto">
              <a:xfrm>
                <a:off x="4552" y="1166"/>
                <a:ext cx="5" cy="10"/>
              </a:xfrm>
              <a:custGeom>
                <a:avLst/>
                <a:gdLst>
                  <a:gd name="T0" fmla="*/ 6 w 8"/>
                  <a:gd name="T1" fmla="*/ 0 h 15"/>
                  <a:gd name="T2" fmla="*/ 0 w 8"/>
                  <a:gd name="T3" fmla="*/ 3 h 15"/>
                  <a:gd name="T4" fmla="*/ 0 w 8"/>
                  <a:gd name="T5" fmla="*/ 11 h 15"/>
                  <a:gd name="T6" fmla="*/ 7 w 8"/>
                  <a:gd name="T7" fmla="*/ 14 h 15"/>
                  <a:gd name="T8" fmla="*/ 6 w 8"/>
                  <a:gd name="T9" fmla="*/ 0 h 15"/>
                </a:gdLst>
                <a:ahLst/>
                <a:cxnLst>
                  <a:cxn ang="0">
                    <a:pos x="T0" y="T1"/>
                  </a:cxn>
                  <a:cxn ang="0">
                    <a:pos x="T2" y="T3"/>
                  </a:cxn>
                  <a:cxn ang="0">
                    <a:pos x="T4" y="T5"/>
                  </a:cxn>
                  <a:cxn ang="0">
                    <a:pos x="T6" y="T7"/>
                  </a:cxn>
                  <a:cxn ang="0">
                    <a:pos x="T8" y="T9"/>
                  </a:cxn>
                </a:cxnLst>
                <a:rect l="0" t="0" r="r" b="b"/>
                <a:pathLst>
                  <a:path w="8" h="15">
                    <a:moveTo>
                      <a:pt x="6" y="0"/>
                    </a:moveTo>
                    <a:cubicBezTo>
                      <a:pt x="4" y="3"/>
                      <a:pt x="5" y="3"/>
                      <a:pt x="0" y="3"/>
                    </a:cubicBezTo>
                    <a:cubicBezTo>
                      <a:pt x="4" y="5"/>
                      <a:pt x="3" y="9"/>
                      <a:pt x="0" y="11"/>
                    </a:cubicBezTo>
                    <a:cubicBezTo>
                      <a:pt x="1" y="15"/>
                      <a:pt x="6" y="9"/>
                      <a:pt x="7" y="14"/>
                    </a:cubicBezTo>
                    <a:cubicBezTo>
                      <a:pt x="6" y="9"/>
                      <a:pt x="8" y="5"/>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7" name="Freeform 1902"/>
              <p:cNvSpPr/>
              <p:nvPr/>
            </p:nvSpPr>
            <p:spPr bwMode="auto">
              <a:xfrm>
                <a:off x="4537" y="1174"/>
                <a:ext cx="5" cy="7"/>
              </a:xfrm>
              <a:custGeom>
                <a:avLst/>
                <a:gdLst>
                  <a:gd name="T0" fmla="*/ 3 w 7"/>
                  <a:gd name="T1" fmla="*/ 0 h 11"/>
                  <a:gd name="T2" fmla="*/ 7 w 7"/>
                  <a:gd name="T3" fmla="*/ 8 h 11"/>
                  <a:gd name="T4" fmla="*/ 3 w 7"/>
                  <a:gd name="T5" fmla="*/ 0 h 11"/>
                </a:gdLst>
                <a:ahLst/>
                <a:cxnLst>
                  <a:cxn ang="0">
                    <a:pos x="T0" y="T1"/>
                  </a:cxn>
                  <a:cxn ang="0">
                    <a:pos x="T2" y="T3"/>
                  </a:cxn>
                  <a:cxn ang="0">
                    <a:pos x="T4" y="T5"/>
                  </a:cxn>
                </a:cxnLst>
                <a:rect l="0" t="0" r="r" b="b"/>
                <a:pathLst>
                  <a:path w="7" h="11">
                    <a:moveTo>
                      <a:pt x="3" y="0"/>
                    </a:moveTo>
                    <a:cubicBezTo>
                      <a:pt x="0" y="2"/>
                      <a:pt x="2" y="11"/>
                      <a:pt x="7" y="8"/>
                    </a:cubicBezTo>
                    <a:cubicBezTo>
                      <a:pt x="5" y="7"/>
                      <a:pt x="4" y="4"/>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8" name="Freeform 1903"/>
              <p:cNvSpPr/>
              <p:nvPr/>
            </p:nvSpPr>
            <p:spPr bwMode="auto">
              <a:xfrm>
                <a:off x="4557" y="1176"/>
                <a:ext cx="3" cy="8"/>
              </a:xfrm>
              <a:custGeom>
                <a:avLst/>
                <a:gdLst>
                  <a:gd name="T0" fmla="*/ 2 w 5"/>
                  <a:gd name="T1" fmla="*/ 0 h 12"/>
                  <a:gd name="T2" fmla="*/ 3 w 5"/>
                  <a:gd name="T3" fmla="*/ 12 h 12"/>
                  <a:gd name="T4" fmla="*/ 2 w 5"/>
                  <a:gd name="T5" fmla="*/ 0 h 12"/>
                </a:gdLst>
                <a:ahLst/>
                <a:cxnLst>
                  <a:cxn ang="0">
                    <a:pos x="T0" y="T1"/>
                  </a:cxn>
                  <a:cxn ang="0">
                    <a:pos x="T2" y="T3"/>
                  </a:cxn>
                  <a:cxn ang="0">
                    <a:pos x="T4" y="T5"/>
                  </a:cxn>
                </a:cxnLst>
                <a:rect l="0" t="0" r="r" b="b"/>
                <a:pathLst>
                  <a:path w="5" h="12">
                    <a:moveTo>
                      <a:pt x="2" y="0"/>
                    </a:moveTo>
                    <a:cubicBezTo>
                      <a:pt x="0" y="4"/>
                      <a:pt x="0" y="8"/>
                      <a:pt x="3" y="12"/>
                    </a:cubicBezTo>
                    <a:cubicBezTo>
                      <a:pt x="5" y="9"/>
                      <a:pt x="4"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9" name="Freeform 1904"/>
              <p:cNvSpPr/>
              <p:nvPr/>
            </p:nvSpPr>
            <p:spPr bwMode="auto">
              <a:xfrm>
                <a:off x="4560" y="1177"/>
                <a:ext cx="5" cy="5"/>
              </a:xfrm>
              <a:custGeom>
                <a:avLst/>
                <a:gdLst>
                  <a:gd name="T0" fmla="*/ 4 w 8"/>
                  <a:gd name="T1" fmla="*/ 0 h 8"/>
                  <a:gd name="T2" fmla="*/ 6 w 8"/>
                  <a:gd name="T3" fmla="*/ 8 h 8"/>
                  <a:gd name="T4" fmla="*/ 4 w 8"/>
                  <a:gd name="T5" fmla="*/ 0 h 8"/>
                </a:gdLst>
                <a:ahLst/>
                <a:cxnLst>
                  <a:cxn ang="0">
                    <a:pos x="T0" y="T1"/>
                  </a:cxn>
                  <a:cxn ang="0">
                    <a:pos x="T2" y="T3"/>
                  </a:cxn>
                  <a:cxn ang="0">
                    <a:pos x="T4" y="T5"/>
                  </a:cxn>
                </a:cxnLst>
                <a:rect l="0" t="0" r="r" b="b"/>
                <a:pathLst>
                  <a:path w="8" h="8">
                    <a:moveTo>
                      <a:pt x="4" y="0"/>
                    </a:moveTo>
                    <a:cubicBezTo>
                      <a:pt x="0" y="3"/>
                      <a:pt x="2" y="6"/>
                      <a:pt x="6" y="8"/>
                    </a:cubicBezTo>
                    <a:cubicBezTo>
                      <a:pt x="8" y="7"/>
                      <a:pt x="4" y="3"/>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0" name="Freeform 1905"/>
              <p:cNvSpPr/>
              <p:nvPr/>
            </p:nvSpPr>
            <p:spPr bwMode="auto">
              <a:xfrm>
                <a:off x="4544" y="1193"/>
                <a:ext cx="5" cy="11"/>
              </a:xfrm>
              <a:custGeom>
                <a:avLst/>
                <a:gdLst>
                  <a:gd name="T0" fmla="*/ 2 w 8"/>
                  <a:gd name="T1" fmla="*/ 1 h 16"/>
                  <a:gd name="T2" fmla="*/ 6 w 8"/>
                  <a:gd name="T3" fmla="*/ 16 h 16"/>
                  <a:gd name="T4" fmla="*/ 2 w 8"/>
                  <a:gd name="T5" fmla="*/ 1 h 16"/>
                </a:gdLst>
                <a:ahLst/>
                <a:cxnLst>
                  <a:cxn ang="0">
                    <a:pos x="T0" y="T1"/>
                  </a:cxn>
                  <a:cxn ang="0">
                    <a:pos x="T2" y="T3"/>
                  </a:cxn>
                  <a:cxn ang="0">
                    <a:pos x="T4" y="T5"/>
                  </a:cxn>
                </a:cxnLst>
                <a:rect l="0" t="0" r="r" b="b"/>
                <a:pathLst>
                  <a:path w="8" h="16">
                    <a:moveTo>
                      <a:pt x="2" y="1"/>
                    </a:moveTo>
                    <a:cubicBezTo>
                      <a:pt x="0" y="0"/>
                      <a:pt x="4" y="15"/>
                      <a:pt x="6" y="16"/>
                    </a:cubicBezTo>
                    <a:cubicBezTo>
                      <a:pt x="8" y="13"/>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1" name="Freeform 1906"/>
              <p:cNvSpPr/>
              <p:nvPr/>
            </p:nvSpPr>
            <p:spPr bwMode="auto">
              <a:xfrm>
                <a:off x="4901" y="1052"/>
                <a:ext cx="5" cy="2"/>
              </a:xfrm>
              <a:custGeom>
                <a:avLst/>
                <a:gdLst>
                  <a:gd name="T0" fmla="*/ 3 w 8"/>
                  <a:gd name="T1" fmla="*/ 2 h 3"/>
                  <a:gd name="T2" fmla="*/ 0 w 8"/>
                  <a:gd name="T3" fmla="*/ 3 h 3"/>
                  <a:gd name="T4" fmla="*/ 8 w 8"/>
                  <a:gd name="T5" fmla="*/ 0 h 3"/>
                  <a:gd name="T6" fmla="*/ 3 w 8"/>
                  <a:gd name="T7" fmla="*/ 2 h 3"/>
                </a:gdLst>
                <a:ahLst/>
                <a:cxnLst>
                  <a:cxn ang="0">
                    <a:pos x="T0" y="T1"/>
                  </a:cxn>
                  <a:cxn ang="0">
                    <a:pos x="T2" y="T3"/>
                  </a:cxn>
                  <a:cxn ang="0">
                    <a:pos x="T4" y="T5"/>
                  </a:cxn>
                  <a:cxn ang="0">
                    <a:pos x="T6" y="T7"/>
                  </a:cxn>
                </a:cxnLst>
                <a:rect l="0" t="0" r="r" b="b"/>
                <a:pathLst>
                  <a:path w="8" h="3">
                    <a:moveTo>
                      <a:pt x="3" y="2"/>
                    </a:moveTo>
                    <a:cubicBezTo>
                      <a:pt x="0" y="3"/>
                      <a:pt x="0" y="3"/>
                      <a:pt x="0" y="3"/>
                    </a:cubicBezTo>
                    <a:cubicBezTo>
                      <a:pt x="4" y="2"/>
                      <a:pt x="5" y="1"/>
                      <a:pt x="8" y="0"/>
                    </a:cubicBezTo>
                    <a:cubicBezTo>
                      <a:pt x="6" y="0"/>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2" name="Freeform 1907"/>
              <p:cNvSpPr/>
              <p:nvPr/>
            </p:nvSpPr>
            <p:spPr bwMode="auto">
              <a:xfrm>
                <a:off x="4572" y="1191"/>
                <a:ext cx="4" cy="11"/>
              </a:xfrm>
              <a:custGeom>
                <a:avLst/>
                <a:gdLst>
                  <a:gd name="T0" fmla="*/ 2 w 6"/>
                  <a:gd name="T1" fmla="*/ 0 h 17"/>
                  <a:gd name="T2" fmla="*/ 1 w 6"/>
                  <a:gd name="T3" fmla="*/ 9 h 17"/>
                  <a:gd name="T4" fmla="*/ 5 w 6"/>
                  <a:gd name="T5" fmla="*/ 17 h 17"/>
                  <a:gd name="T6" fmla="*/ 2 w 6"/>
                  <a:gd name="T7" fmla="*/ 0 h 17"/>
                </a:gdLst>
                <a:ahLst/>
                <a:cxnLst>
                  <a:cxn ang="0">
                    <a:pos x="T0" y="T1"/>
                  </a:cxn>
                  <a:cxn ang="0">
                    <a:pos x="T2" y="T3"/>
                  </a:cxn>
                  <a:cxn ang="0">
                    <a:pos x="T4" y="T5"/>
                  </a:cxn>
                  <a:cxn ang="0">
                    <a:pos x="T6" y="T7"/>
                  </a:cxn>
                </a:cxnLst>
                <a:rect l="0" t="0" r="r" b="b"/>
                <a:pathLst>
                  <a:path w="6" h="17">
                    <a:moveTo>
                      <a:pt x="2" y="0"/>
                    </a:moveTo>
                    <a:cubicBezTo>
                      <a:pt x="0" y="0"/>
                      <a:pt x="0" y="4"/>
                      <a:pt x="1" y="9"/>
                    </a:cubicBezTo>
                    <a:cubicBezTo>
                      <a:pt x="2" y="13"/>
                      <a:pt x="4" y="17"/>
                      <a:pt x="5" y="17"/>
                    </a:cubicBezTo>
                    <a:cubicBezTo>
                      <a:pt x="6" y="17"/>
                      <a:pt x="1"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3" name="Freeform 1908"/>
              <p:cNvSpPr/>
              <p:nvPr/>
            </p:nvSpPr>
            <p:spPr bwMode="auto">
              <a:xfrm>
                <a:off x="4511" y="1228"/>
                <a:ext cx="6" cy="4"/>
              </a:xfrm>
              <a:custGeom>
                <a:avLst/>
                <a:gdLst>
                  <a:gd name="T0" fmla="*/ 0 w 9"/>
                  <a:gd name="T1" fmla="*/ 2 h 7"/>
                  <a:gd name="T2" fmla="*/ 2 w 9"/>
                  <a:gd name="T3" fmla="*/ 6 h 7"/>
                  <a:gd name="T4" fmla="*/ 7 w 9"/>
                  <a:gd name="T5" fmla="*/ 1 h 7"/>
                  <a:gd name="T6" fmla="*/ 0 w 9"/>
                  <a:gd name="T7" fmla="*/ 2 h 7"/>
                </a:gdLst>
                <a:ahLst/>
                <a:cxnLst>
                  <a:cxn ang="0">
                    <a:pos x="T0" y="T1"/>
                  </a:cxn>
                  <a:cxn ang="0">
                    <a:pos x="T2" y="T3"/>
                  </a:cxn>
                  <a:cxn ang="0">
                    <a:pos x="T4" y="T5"/>
                  </a:cxn>
                  <a:cxn ang="0">
                    <a:pos x="T6" y="T7"/>
                  </a:cxn>
                </a:cxnLst>
                <a:rect l="0" t="0" r="r" b="b"/>
                <a:pathLst>
                  <a:path w="9" h="7">
                    <a:moveTo>
                      <a:pt x="0" y="2"/>
                    </a:moveTo>
                    <a:cubicBezTo>
                      <a:pt x="2" y="6"/>
                      <a:pt x="2" y="6"/>
                      <a:pt x="2" y="6"/>
                    </a:cubicBezTo>
                    <a:cubicBezTo>
                      <a:pt x="4" y="7"/>
                      <a:pt x="9" y="5"/>
                      <a:pt x="7" y="1"/>
                    </a:cubicBezTo>
                    <a:cubicBezTo>
                      <a:pt x="4" y="3"/>
                      <a:pt x="3"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4" name="Freeform 1909"/>
              <p:cNvSpPr/>
              <p:nvPr/>
            </p:nvSpPr>
            <p:spPr bwMode="auto">
              <a:xfrm>
                <a:off x="4885" y="1061"/>
                <a:ext cx="4" cy="2"/>
              </a:xfrm>
              <a:custGeom>
                <a:avLst/>
                <a:gdLst>
                  <a:gd name="T0" fmla="*/ 6 w 6"/>
                  <a:gd name="T1" fmla="*/ 0 h 3"/>
                  <a:gd name="T2" fmla="*/ 1 w 6"/>
                  <a:gd name="T3" fmla="*/ 3 h 3"/>
                  <a:gd name="T4" fmla="*/ 6 w 6"/>
                  <a:gd name="T5" fmla="*/ 0 h 3"/>
                </a:gdLst>
                <a:ahLst/>
                <a:cxnLst>
                  <a:cxn ang="0">
                    <a:pos x="T0" y="T1"/>
                  </a:cxn>
                  <a:cxn ang="0">
                    <a:pos x="T2" y="T3"/>
                  </a:cxn>
                  <a:cxn ang="0">
                    <a:pos x="T4" y="T5"/>
                  </a:cxn>
                </a:cxnLst>
                <a:rect l="0" t="0" r="r" b="b"/>
                <a:pathLst>
                  <a:path w="6" h="3">
                    <a:moveTo>
                      <a:pt x="6" y="0"/>
                    </a:moveTo>
                    <a:cubicBezTo>
                      <a:pt x="4" y="1"/>
                      <a:pt x="0" y="3"/>
                      <a:pt x="1" y="3"/>
                    </a:cubicBezTo>
                    <a:cubicBezTo>
                      <a:pt x="4" y="2"/>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5" name="Freeform 1910"/>
              <p:cNvSpPr/>
              <p:nvPr/>
            </p:nvSpPr>
            <p:spPr bwMode="auto">
              <a:xfrm>
                <a:off x="4887" y="1062"/>
                <a:ext cx="3" cy="2"/>
              </a:xfrm>
              <a:custGeom>
                <a:avLst/>
                <a:gdLst>
                  <a:gd name="T0" fmla="*/ 3 w 4"/>
                  <a:gd name="T1" fmla="*/ 0 h 3"/>
                  <a:gd name="T2" fmla="*/ 0 w 4"/>
                  <a:gd name="T3" fmla="*/ 3 h 3"/>
                  <a:gd name="T4" fmla="*/ 3 w 4"/>
                  <a:gd name="T5" fmla="*/ 0 h 3"/>
                </a:gdLst>
                <a:ahLst/>
                <a:cxnLst>
                  <a:cxn ang="0">
                    <a:pos x="T0" y="T1"/>
                  </a:cxn>
                  <a:cxn ang="0">
                    <a:pos x="T2" y="T3"/>
                  </a:cxn>
                  <a:cxn ang="0">
                    <a:pos x="T4" y="T5"/>
                  </a:cxn>
                </a:cxnLst>
                <a:rect l="0" t="0" r="r" b="b"/>
                <a:pathLst>
                  <a:path w="4" h="3">
                    <a:moveTo>
                      <a:pt x="3" y="0"/>
                    </a:moveTo>
                    <a:cubicBezTo>
                      <a:pt x="0" y="2"/>
                      <a:pt x="0" y="2"/>
                      <a:pt x="0" y="3"/>
                    </a:cubicBezTo>
                    <a:cubicBezTo>
                      <a:pt x="4" y="1"/>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6" name="Freeform 1911"/>
              <p:cNvSpPr/>
              <p:nvPr/>
            </p:nvSpPr>
            <p:spPr bwMode="auto">
              <a:xfrm>
                <a:off x="4573" y="1223"/>
                <a:ext cx="5" cy="5"/>
              </a:xfrm>
              <a:custGeom>
                <a:avLst/>
                <a:gdLst>
                  <a:gd name="T0" fmla="*/ 4 w 7"/>
                  <a:gd name="T1" fmla="*/ 0 h 8"/>
                  <a:gd name="T2" fmla="*/ 0 w 7"/>
                  <a:gd name="T3" fmla="*/ 3 h 8"/>
                  <a:gd name="T4" fmla="*/ 7 w 7"/>
                  <a:gd name="T5" fmla="*/ 5 h 8"/>
                  <a:gd name="T6" fmla="*/ 4 w 7"/>
                  <a:gd name="T7" fmla="*/ 0 h 8"/>
                </a:gdLst>
                <a:ahLst/>
                <a:cxnLst>
                  <a:cxn ang="0">
                    <a:pos x="T0" y="T1"/>
                  </a:cxn>
                  <a:cxn ang="0">
                    <a:pos x="T2" y="T3"/>
                  </a:cxn>
                  <a:cxn ang="0">
                    <a:pos x="T4" y="T5"/>
                  </a:cxn>
                  <a:cxn ang="0">
                    <a:pos x="T6" y="T7"/>
                  </a:cxn>
                </a:cxnLst>
                <a:rect l="0" t="0" r="r" b="b"/>
                <a:pathLst>
                  <a:path w="7" h="8">
                    <a:moveTo>
                      <a:pt x="4" y="0"/>
                    </a:moveTo>
                    <a:cubicBezTo>
                      <a:pt x="3" y="4"/>
                      <a:pt x="3" y="1"/>
                      <a:pt x="0" y="3"/>
                    </a:cubicBezTo>
                    <a:cubicBezTo>
                      <a:pt x="2" y="4"/>
                      <a:pt x="3" y="8"/>
                      <a:pt x="7" y="5"/>
                    </a:cubicBezTo>
                    <a:cubicBezTo>
                      <a:pt x="6" y="4"/>
                      <a:pt x="5"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7" name="Freeform 1912"/>
              <p:cNvSpPr/>
              <p:nvPr/>
            </p:nvSpPr>
            <p:spPr bwMode="auto">
              <a:xfrm>
                <a:off x="4585" y="1226"/>
                <a:ext cx="7" cy="7"/>
              </a:xfrm>
              <a:custGeom>
                <a:avLst/>
                <a:gdLst>
                  <a:gd name="T0" fmla="*/ 5 w 10"/>
                  <a:gd name="T1" fmla="*/ 10 h 10"/>
                  <a:gd name="T2" fmla="*/ 5 w 10"/>
                  <a:gd name="T3" fmla="*/ 6 h 10"/>
                  <a:gd name="T4" fmla="*/ 9 w 10"/>
                  <a:gd name="T5" fmla="*/ 6 h 10"/>
                  <a:gd name="T6" fmla="*/ 5 w 10"/>
                  <a:gd name="T7" fmla="*/ 10 h 10"/>
                </a:gdLst>
                <a:ahLst/>
                <a:cxnLst>
                  <a:cxn ang="0">
                    <a:pos x="T0" y="T1"/>
                  </a:cxn>
                  <a:cxn ang="0">
                    <a:pos x="T2" y="T3"/>
                  </a:cxn>
                  <a:cxn ang="0">
                    <a:pos x="T4" y="T5"/>
                  </a:cxn>
                  <a:cxn ang="0">
                    <a:pos x="T6" y="T7"/>
                  </a:cxn>
                </a:cxnLst>
                <a:rect l="0" t="0" r="r" b="b"/>
                <a:pathLst>
                  <a:path w="10" h="10">
                    <a:moveTo>
                      <a:pt x="5" y="10"/>
                    </a:moveTo>
                    <a:cubicBezTo>
                      <a:pt x="7" y="10"/>
                      <a:pt x="6" y="8"/>
                      <a:pt x="5" y="6"/>
                    </a:cubicBezTo>
                    <a:cubicBezTo>
                      <a:pt x="7" y="5"/>
                      <a:pt x="8" y="6"/>
                      <a:pt x="9" y="6"/>
                    </a:cubicBezTo>
                    <a:cubicBezTo>
                      <a:pt x="10" y="0"/>
                      <a:pt x="0" y="5"/>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8" name="Freeform 1913"/>
              <p:cNvSpPr/>
              <p:nvPr/>
            </p:nvSpPr>
            <p:spPr bwMode="auto">
              <a:xfrm>
                <a:off x="4548" y="1253"/>
                <a:ext cx="10" cy="13"/>
              </a:xfrm>
              <a:custGeom>
                <a:avLst/>
                <a:gdLst>
                  <a:gd name="T0" fmla="*/ 0 w 15"/>
                  <a:gd name="T1" fmla="*/ 0 h 19"/>
                  <a:gd name="T2" fmla="*/ 9 w 15"/>
                  <a:gd name="T3" fmla="*/ 19 h 19"/>
                  <a:gd name="T4" fmla="*/ 0 w 15"/>
                  <a:gd name="T5" fmla="*/ 0 h 19"/>
                </a:gdLst>
                <a:ahLst/>
                <a:cxnLst>
                  <a:cxn ang="0">
                    <a:pos x="T0" y="T1"/>
                  </a:cxn>
                  <a:cxn ang="0">
                    <a:pos x="T2" y="T3"/>
                  </a:cxn>
                  <a:cxn ang="0">
                    <a:pos x="T4" y="T5"/>
                  </a:cxn>
                </a:cxnLst>
                <a:rect l="0" t="0" r="r" b="b"/>
                <a:pathLst>
                  <a:path w="15" h="19">
                    <a:moveTo>
                      <a:pt x="0" y="0"/>
                    </a:moveTo>
                    <a:cubicBezTo>
                      <a:pt x="1" y="10"/>
                      <a:pt x="8" y="9"/>
                      <a:pt x="9" y="19"/>
                    </a:cubicBezTo>
                    <a:cubicBezTo>
                      <a:pt x="15" y="16"/>
                      <a:pt x="4"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9" name="Freeform 1914"/>
              <p:cNvSpPr/>
              <p:nvPr/>
            </p:nvSpPr>
            <p:spPr bwMode="auto">
              <a:xfrm>
                <a:off x="4591" y="1237"/>
                <a:ext cx="6" cy="7"/>
              </a:xfrm>
              <a:custGeom>
                <a:avLst/>
                <a:gdLst>
                  <a:gd name="T0" fmla="*/ 3 w 10"/>
                  <a:gd name="T1" fmla="*/ 0 h 11"/>
                  <a:gd name="T2" fmla="*/ 1 w 10"/>
                  <a:gd name="T3" fmla="*/ 11 h 11"/>
                  <a:gd name="T4" fmla="*/ 6 w 10"/>
                  <a:gd name="T5" fmla="*/ 10 h 11"/>
                  <a:gd name="T6" fmla="*/ 8 w 10"/>
                  <a:gd name="T7" fmla="*/ 7 h 11"/>
                  <a:gd name="T8" fmla="*/ 3 w 10"/>
                  <a:gd name="T9" fmla="*/ 0 h 11"/>
                </a:gdLst>
                <a:ahLst/>
                <a:cxnLst>
                  <a:cxn ang="0">
                    <a:pos x="T0" y="T1"/>
                  </a:cxn>
                  <a:cxn ang="0">
                    <a:pos x="T2" y="T3"/>
                  </a:cxn>
                  <a:cxn ang="0">
                    <a:pos x="T4" y="T5"/>
                  </a:cxn>
                  <a:cxn ang="0">
                    <a:pos x="T6" y="T7"/>
                  </a:cxn>
                  <a:cxn ang="0">
                    <a:pos x="T8" y="T9"/>
                  </a:cxn>
                </a:cxnLst>
                <a:rect l="0" t="0" r="r" b="b"/>
                <a:pathLst>
                  <a:path w="10" h="11">
                    <a:moveTo>
                      <a:pt x="3" y="0"/>
                    </a:moveTo>
                    <a:cubicBezTo>
                      <a:pt x="0" y="3"/>
                      <a:pt x="1" y="7"/>
                      <a:pt x="1" y="11"/>
                    </a:cubicBezTo>
                    <a:cubicBezTo>
                      <a:pt x="2" y="10"/>
                      <a:pt x="4" y="6"/>
                      <a:pt x="6" y="10"/>
                    </a:cubicBezTo>
                    <a:cubicBezTo>
                      <a:pt x="8" y="10"/>
                      <a:pt x="6" y="4"/>
                      <a:pt x="8" y="7"/>
                    </a:cubicBezTo>
                    <a:cubicBezTo>
                      <a:pt x="10" y="0"/>
                      <a:pt x="2" y="7"/>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0" name="Freeform 1915"/>
              <p:cNvSpPr/>
              <p:nvPr/>
            </p:nvSpPr>
            <p:spPr bwMode="auto">
              <a:xfrm>
                <a:off x="4582" y="1242"/>
                <a:ext cx="8" cy="12"/>
              </a:xfrm>
              <a:custGeom>
                <a:avLst/>
                <a:gdLst>
                  <a:gd name="T0" fmla="*/ 2 w 12"/>
                  <a:gd name="T1" fmla="*/ 0 h 18"/>
                  <a:gd name="T2" fmla="*/ 4 w 12"/>
                  <a:gd name="T3" fmla="*/ 10 h 18"/>
                  <a:gd name="T4" fmla="*/ 12 w 12"/>
                  <a:gd name="T5" fmla="*/ 18 h 18"/>
                  <a:gd name="T6" fmla="*/ 7 w 12"/>
                  <a:gd name="T7" fmla="*/ 9 h 18"/>
                  <a:gd name="T8" fmla="*/ 2 w 12"/>
                  <a:gd name="T9" fmla="*/ 0 h 18"/>
                </a:gdLst>
                <a:ahLst/>
                <a:cxnLst>
                  <a:cxn ang="0">
                    <a:pos x="T0" y="T1"/>
                  </a:cxn>
                  <a:cxn ang="0">
                    <a:pos x="T2" y="T3"/>
                  </a:cxn>
                  <a:cxn ang="0">
                    <a:pos x="T4" y="T5"/>
                  </a:cxn>
                  <a:cxn ang="0">
                    <a:pos x="T6" y="T7"/>
                  </a:cxn>
                  <a:cxn ang="0">
                    <a:pos x="T8" y="T9"/>
                  </a:cxn>
                </a:cxnLst>
                <a:rect l="0" t="0" r="r" b="b"/>
                <a:pathLst>
                  <a:path w="12" h="18">
                    <a:moveTo>
                      <a:pt x="2" y="0"/>
                    </a:moveTo>
                    <a:cubicBezTo>
                      <a:pt x="0" y="3"/>
                      <a:pt x="2" y="7"/>
                      <a:pt x="4" y="10"/>
                    </a:cubicBezTo>
                    <a:cubicBezTo>
                      <a:pt x="7" y="13"/>
                      <a:pt x="11" y="16"/>
                      <a:pt x="12" y="18"/>
                    </a:cubicBezTo>
                    <a:cubicBezTo>
                      <a:pt x="12" y="13"/>
                      <a:pt x="10" y="11"/>
                      <a:pt x="7" y="9"/>
                    </a:cubicBezTo>
                    <a:cubicBezTo>
                      <a:pt x="5" y="7"/>
                      <a:pt x="3"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1" name="Freeform 1916"/>
              <p:cNvSpPr/>
              <p:nvPr/>
            </p:nvSpPr>
            <p:spPr bwMode="auto">
              <a:xfrm>
                <a:off x="4894" y="1062"/>
                <a:ext cx="6" cy="2"/>
              </a:xfrm>
              <a:custGeom>
                <a:avLst/>
                <a:gdLst>
                  <a:gd name="T0" fmla="*/ 3 w 8"/>
                  <a:gd name="T1" fmla="*/ 1 h 3"/>
                  <a:gd name="T2" fmla="*/ 5 w 8"/>
                  <a:gd name="T3" fmla="*/ 2 h 3"/>
                  <a:gd name="T4" fmla="*/ 3 w 8"/>
                  <a:gd name="T5" fmla="*/ 1 h 3"/>
                </a:gdLst>
                <a:ahLst/>
                <a:cxnLst>
                  <a:cxn ang="0">
                    <a:pos x="T0" y="T1"/>
                  </a:cxn>
                  <a:cxn ang="0">
                    <a:pos x="T2" y="T3"/>
                  </a:cxn>
                  <a:cxn ang="0">
                    <a:pos x="T4" y="T5"/>
                  </a:cxn>
                </a:cxnLst>
                <a:rect l="0" t="0" r="r" b="b"/>
                <a:pathLst>
                  <a:path w="8" h="3">
                    <a:moveTo>
                      <a:pt x="3" y="1"/>
                    </a:moveTo>
                    <a:cubicBezTo>
                      <a:pt x="0" y="3"/>
                      <a:pt x="6" y="1"/>
                      <a:pt x="5" y="2"/>
                    </a:cubicBezTo>
                    <a:cubicBezTo>
                      <a:pt x="8"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2" name="Freeform 1917"/>
              <p:cNvSpPr/>
              <p:nvPr/>
            </p:nvSpPr>
            <p:spPr bwMode="auto">
              <a:xfrm>
                <a:off x="4570" y="1289"/>
                <a:ext cx="11" cy="22"/>
              </a:xfrm>
              <a:custGeom>
                <a:avLst/>
                <a:gdLst>
                  <a:gd name="T0" fmla="*/ 4 w 16"/>
                  <a:gd name="T1" fmla="*/ 2 h 33"/>
                  <a:gd name="T2" fmla="*/ 0 w 16"/>
                  <a:gd name="T3" fmla="*/ 3 h 33"/>
                  <a:gd name="T4" fmla="*/ 0 w 16"/>
                  <a:gd name="T5" fmla="*/ 12 h 33"/>
                  <a:gd name="T6" fmla="*/ 6 w 16"/>
                  <a:gd name="T7" fmla="*/ 22 h 33"/>
                  <a:gd name="T8" fmla="*/ 13 w 16"/>
                  <a:gd name="T9" fmla="*/ 33 h 33"/>
                  <a:gd name="T10" fmla="*/ 16 w 16"/>
                  <a:gd name="T11" fmla="*/ 28 h 33"/>
                  <a:gd name="T12" fmla="*/ 7 w 16"/>
                  <a:gd name="T13" fmla="*/ 16 h 33"/>
                  <a:gd name="T14" fmla="*/ 4 w 16"/>
                  <a:gd name="T15" fmla="*/ 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3">
                    <a:moveTo>
                      <a:pt x="4" y="2"/>
                    </a:moveTo>
                    <a:cubicBezTo>
                      <a:pt x="3" y="0"/>
                      <a:pt x="1" y="2"/>
                      <a:pt x="0" y="3"/>
                    </a:cubicBezTo>
                    <a:cubicBezTo>
                      <a:pt x="3" y="6"/>
                      <a:pt x="2" y="14"/>
                      <a:pt x="0" y="12"/>
                    </a:cubicBezTo>
                    <a:cubicBezTo>
                      <a:pt x="1" y="16"/>
                      <a:pt x="3" y="19"/>
                      <a:pt x="6" y="22"/>
                    </a:cubicBezTo>
                    <a:cubicBezTo>
                      <a:pt x="8" y="25"/>
                      <a:pt x="11" y="28"/>
                      <a:pt x="13" y="33"/>
                    </a:cubicBezTo>
                    <a:cubicBezTo>
                      <a:pt x="13" y="31"/>
                      <a:pt x="14" y="30"/>
                      <a:pt x="16" y="28"/>
                    </a:cubicBezTo>
                    <a:cubicBezTo>
                      <a:pt x="10" y="25"/>
                      <a:pt x="8" y="20"/>
                      <a:pt x="7" y="16"/>
                    </a:cubicBezTo>
                    <a:cubicBezTo>
                      <a:pt x="6" y="12"/>
                      <a:pt x="6" y="7"/>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3" name="Freeform 1918"/>
              <p:cNvSpPr/>
              <p:nvPr/>
            </p:nvSpPr>
            <p:spPr bwMode="auto">
              <a:xfrm>
                <a:off x="4608" y="1275"/>
                <a:ext cx="5" cy="8"/>
              </a:xfrm>
              <a:custGeom>
                <a:avLst/>
                <a:gdLst>
                  <a:gd name="T0" fmla="*/ 0 w 8"/>
                  <a:gd name="T1" fmla="*/ 0 h 11"/>
                  <a:gd name="T2" fmla="*/ 3 w 8"/>
                  <a:gd name="T3" fmla="*/ 8 h 11"/>
                  <a:gd name="T4" fmla="*/ 8 w 8"/>
                  <a:gd name="T5" fmla="*/ 7 h 11"/>
                  <a:gd name="T6" fmla="*/ 0 w 8"/>
                  <a:gd name="T7" fmla="*/ 0 h 11"/>
                </a:gdLst>
                <a:ahLst/>
                <a:cxnLst>
                  <a:cxn ang="0">
                    <a:pos x="T0" y="T1"/>
                  </a:cxn>
                  <a:cxn ang="0">
                    <a:pos x="T2" y="T3"/>
                  </a:cxn>
                  <a:cxn ang="0">
                    <a:pos x="T4" y="T5"/>
                  </a:cxn>
                  <a:cxn ang="0">
                    <a:pos x="T6" y="T7"/>
                  </a:cxn>
                </a:cxnLst>
                <a:rect l="0" t="0" r="r" b="b"/>
                <a:pathLst>
                  <a:path w="8" h="11">
                    <a:moveTo>
                      <a:pt x="0" y="0"/>
                    </a:moveTo>
                    <a:cubicBezTo>
                      <a:pt x="0" y="2"/>
                      <a:pt x="1" y="6"/>
                      <a:pt x="3" y="8"/>
                    </a:cubicBezTo>
                    <a:cubicBezTo>
                      <a:pt x="5" y="10"/>
                      <a:pt x="7" y="11"/>
                      <a:pt x="8" y="7"/>
                    </a:cubicBezTo>
                    <a:cubicBezTo>
                      <a:pt x="3" y="8"/>
                      <a:pt x="5"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4" name="Freeform 1919"/>
              <p:cNvSpPr/>
              <p:nvPr/>
            </p:nvSpPr>
            <p:spPr bwMode="auto">
              <a:xfrm>
                <a:off x="4570" y="1312"/>
                <a:ext cx="6" cy="7"/>
              </a:xfrm>
              <a:custGeom>
                <a:avLst/>
                <a:gdLst>
                  <a:gd name="T0" fmla="*/ 4 w 9"/>
                  <a:gd name="T1" fmla="*/ 0 h 11"/>
                  <a:gd name="T2" fmla="*/ 9 w 9"/>
                  <a:gd name="T3" fmla="*/ 6 h 11"/>
                  <a:gd name="T4" fmla="*/ 4 w 9"/>
                  <a:gd name="T5" fmla="*/ 0 h 11"/>
                </a:gdLst>
                <a:ahLst/>
                <a:cxnLst>
                  <a:cxn ang="0">
                    <a:pos x="T0" y="T1"/>
                  </a:cxn>
                  <a:cxn ang="0">
                    <a:pos x="T2" y="T3"/>
                  </a:cxn>
                  <a:cxn ang="0">
                    <a:pos x="T4" y="T5"/>
                  </a:cxn>
                </a:cxnLst>
                <a:rect l="0" t="0" r="r" b="b"/>
                <a:pathLst>
                  <a:path w="9" h="11">
                    <a:moveTo>
                      <a:pt x="4" y="0"/>
                    </a:moveTo>
                    <a:cubicBezTo>
                      <a:pt x="0" y="0"/>
                      <a:pt x="8" y="11"/>
                      <a:pt x="9" y="6"/>
                    </a:cubicBezTo>
                    <a:cubicBezTo>
                      <a:pt x="8" y="4"/>
                      <a:pt x="6"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5" name="Freeform 1920"/>
              <p:cNvSpPr/>
              <p:nvPr/>
            </p:nvSpPr>
            <p:spPr bwMode="auto">
              <a:xfrm>
                <a:off x="4611" y="1285"/>
                <a:ext cx="9" cy="9"/>
              </a:xfrm>
              <a:custGeom>
                <a:avLst/>
                <a:gdLst>
                  <a:gd name="T0" fmla="*/ 3 w 14"/>
                  <a:gd name="T1" fmla="*/ 1 h 14"/>
                  <a:gd name="T2" fmla="*/ 10 w 14"/>
                  <a:gd name="T3" fmla="*/ 14 h 14"/>
                  <a:gd name="T4" fmla="*/ 3 w 14"/>
                  <a:gd name="T5" fmla="*/ 1 h 14"/>
                </a:gdLst>
                <a:ahLst/>
                <a:cxnLst>
                  <a:cxn ang="0">
                    <a:pos x="T0" y="T1"/>
                  </a:cxn>
                  <a:cxn ang="0">
                    <a:pos x="T2" y="T3"/>
                  </a:cxn>
                  <a:cxn ang="0">
                    <a:pos x="T4" y="T5"/>
                  </a:cxn>
                </a:cxnLst>
                <a:rect l="0" t="0" r="r" b="b"/>
                <a:pathLst>
                  <a:path w="14" h="14">
                    <a:moveTo>
                      <a:pt x="3" y="1"/>
                    </a:moveTo>
                    <a:cubicBezTo>
                      <a:pt x="0" y="0"/>
                      <a:pt x="10" y="10"/>
                      <a:pt x="10" y="14"/>
                    </a:cubicBezTo>
                    <a:cubicBezTo>
                      <a:pt x="14" y="9"/>
                      <a:pt x="7" y="6"/>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6" name="Freeform 1921"/>
              <p:cNvSpPr/>
              <p:nvPr/>
            </p:nvSpPr>
            <p:spPr bwMode="auto">
              <a:xfrm>
                <a:off x="4616" y="1284"/>
                <a:ext cx="15" cy="11"/>
              </a:xfrm>
              <a:custGeom>
                <a:avLst/>
                <a:gdLst>
                  <a:gd name="T0" fmla="*/ 0 w 23"/>
                  <a:gd name="T1" fmla="*/ 0 h 16"/>
                  <a:gd name="T2" fmla="*/ 23 w 23"/>
                  <a:gd name="T3" fmla="*/ 16 h 16"/>
                  <a:gd name="T4" fmla="*/ 0 w 23"/>
                  <a:gd name="T5" fmla="*/ 0 h 16"/>
                </a:gdLst>
                <a:ahLst/>
                <a:cxnLst>
                  <a:cxn ang="0">
                    <a:pos x="T0" y="T1"/>
                  </a:cxn>
                  <a:cxn ang="0">
                    <a:pos x="T2" y="T3"/>
                  </a:cxn>
                  <a:cxn ang="0">
                    <a:pos x="T4" y="T5"/>
                  </a:cxn>
                </a:cxnLst>
                <a:rect l="0" t="0" r="r" b="b"/>
                <a:pathLst>
                  <a:path w="23" h="16">
                    <a:moveTo>
                      <a:pt x="0" y="0"/>
                    </a:moveTo>
                    <a:cubicBezTo>
                      <a:pt x="4" y="9"/>
                      <a:pt x="16" y="15"/>
                      <a:pt x="23" y="16"/>
                    </a:cubicBezTo>
                    <a:cubicBezTo>
                      <a:pt x="21" y="9"/>
                      <a:pt x="8" y="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7" name="Freeform 1922"/>
              <p:cNvSpPr/>
              <p:nvPr/>
            </p:nvSpPr>
            <p:spPr bwMode="auto">
              <a:xfrm>
                <a:off x="4579" y="1311"/>
                <a:ext cx="9" cy="7"/>
              </a:xfrm>
              <a:custGeom>
                <a:avLst/>
                <a:gdLst>
                  <a:gd name="T0" fmla="*/ 5 w 14"/>
                  <a:gd name="T1" fmla="*/ 0 h 11"/>
                  <a:gd name="T2" fmla="*/ 9 w 14"/>
                  <a:gd name="T3" fmla="*/ 9 h 11"/>
                  <a:gd name="T4" fmla="*/ 14 w 14"/>
                  <a:gd name="T5" fmla="*/ 7 h 11"/>
                  <a:gd name="T6" fmla="*/ 5 w 14"/>
                  <a:gd name="T7" fmla="*/ 0 h 11"/>
                </a:gdLst>
                <a:ahLst/>
                <a:cxnLst>
                  <a:cxn ang="0">
                    <a:pos x="T0" y="T1"/>
                  </a:cxn>
                  <a:cxn ang="0">
                    <a:pos x="T2" y="T3"/>
                  </a:cxn>
                  <a:cxn ang="0">
                    <a:pos x="T4" y="T5"/>
                  </a:cxn>
                  <a:cxn ang="0">
                    <a:pos x="T6" y="T7"/>
                  </a:cxn>
                </a:cxnLst>
                <a:rect l="0" t="0" r="r" b="b"/>
                <a:pathLst>
                  <a:path w="14" h="11">
                    <a:moveTo>
                      <a:pt x="5" y="0"/>
                    </a:moveTo>
                    <a:cubicBezTo>
                      <a:pt x="0" y="6"/>
                      <a:pt x="14" y="4"/>
                      <a:pt x="9" y="9"/>
                    </a:cubicBezTo>
                    <a:cubicBezTo>
                      <a:pt x="10" y="11"/>
                      <a:pt x="12" y="8"/>
                      <a:pt x="14" y="7"/>
                    </a:cubicBezTo>
                    <a:cubicBezTo>
                      <a:pt x="9" y="4"/>
                      <a:pt x="8" y="3"/>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8" name="Freeform 1923"/>
              <p:cNvSpPr/>
              <p:nvPr/>
            </p:nvSpPr>
            <p:spPr bwMode="auto">
              <a:xfrm>
                <a:off x="4609" y="1295"/>
                <a:ext cx="7" cy="4"/>
              </a:xfrm>
              <a:custGeom>
                <a:avLst/>
                <a:gdLst>
                  <a:gd name="T0" fmla="*/ 2 w 11"/>
                  <a:gd name="T1" fmla="*/ 0 h 7"/>
                  <a:gd name="T2" fmla="*/ 6 w 11"/>
                  <a:gd name="T3" fmla="*/ 7 h 7"/>
                  <a:gd name="T4" fmla="*/ 11 w 11"/>
                  <a:gd name="T5" fmla="*/ 3 h 7"/>
                  <a:gd name="T6" fmla="*/ 2 w 11"/>
                  <a:gd name="T7" fmla="*/ 0 h 7"/>
                </a:gdLst>
                <a:ahLst/>
                <a:cxnLst>
                  <a:cxn ang="0">
                    <a:pos x="T0" y="T1"/>
                  </a:cxn>
                  <a:cxn ang="0">
                    <a:pos x="T2" y="T3"/>
                  </a:cxn>
                  <a:cxn ang="0">
                    <a:pos x="T4" y="T5"/>
                  </a:cxn>
                  <a:cxn ang="0">
                    <a:pos x="T6" y="T7"/>
                  </a:cxn>
                </a:cxnLst>
                <a:rect l="0" t="0" r="r" b="b"/>
                <a:pathLst>
                  <a:path w="11" h="7">
                    <a:moveTo>
                      <a:pt x="2" y="0"/>
                    </a:moveTo>
                    <a:cubicBezTo>
                      <a:pt x="0" y="2"/>
                      <a:pt x="5" y="5"/>
                      <a:pt x="6" y="7"/>
                    </a:cubicBezTo>
                    <a:cubicBezTo>
                      <a:pt x="8" y="3"/>
                      <a:pt x="7" y="4"/>
                      <a:pt x="11" y="3"/>
                    </a:cubicBezTo>
                    <a:cubicBezTo>
                      <a:pt x="8" y="0"/>
                      <a:pt x="5"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9" name="Freeform 1924"/>
              <p:cNvSpPr/>
              <p:nvPr/>
            </p:nvSpPr>
            <p:spPr bwMode="auto">
              <a:xfrm>
                <a:off x="4608" y="1303"/>
                <a:ext cx="3" cy="6"/>
              </a:xfrm>
              <a:custGeom>
                <a:avLst/>
                <a:gdLst>
                  <a:gd name="T0" fmla="*/ 1 w 5"/>
                  <a:gd name="T1" fmla="*/ 0 h 8"/>
                  <a:gd name="T2" fmla="*/ 0 w 5"/>
                  <a:gd name="T3" fmla="*/ 5 h 8"/>
                  <a:gd name="T4" fmla="*/ 4 w 5"/>
                  <a:gd name="T5" fmla="*/ 7 h 8"/>
                  <a:gd name="T6" fmla="*/ 1 w 5"/>
                  <a:gd name="T7" fmla="*/ 0 h 8"/>
                </a:gdLst>
                <a:ahLst/>
                <a:cxnLst>
                  <a:cxn ang="0">
                    <a:pos x="T0" y="T1"/>
                  </a:cxn>
                  <a:cxn ang="0">
                    <a:pos x="T2" y="T3"/>
                  </a:cxn>
                  <a:cxn ang="0">
                    <a:pos x="T4" y="T5"/>
                  </a:cxn>
                  <a:cxn ang="0">
                    <a:pos x="T6" y="T7"/>
                  </a:cxn>
                </a:cxnLst>
                <a:rect l="0" t="0" r="r" b="b"/>
                <a:pathLst>
                  <a:path w="5" h="8">
                    <a:moveTo>
                      <a:pt x="1" y="0"/>
                    </a:moveTo>
                    <a:cubicBezTo>
                      <a:pt x="0" y="1"/>
                      <a:pt x="0" y="4"/>
                      <a:pt x="0" y="5"/>
                    </a:cubicBezTo>
                    <a:cubicBezTo>
                      <a:pt x="1" y="7"/>
                      <a:pt x="2" y="8"/>
                      <a:pt x="4" y="7"/>
                    </a:cubicBezTo>
                    <a:cubicBezTo>
                      <a:pt x="5" y="5"/>
                      <a:pt x="4" y="3"/>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0" name="Freeform 1925"/>
              <p:cNvSpPr/>
              <p:nvPr/>
            </p:nvSpPr>
            <p:spPr bwMode="auto">
              <a:xfrm>
                <a:off x="4620" y="1307"/>
                <a:ext cx="8" cy="10"/>
              </a:xfrm>
              <a:custGeom>
                <a:avLst/>
                <a:gdLst>
                  <a:gd name="T0" fmla="*/ 0 w 12"/>
                  <a:gd name="T1" fmla="*/ 0 h 15"/>
                  <a:gd name="T2" fmla="*/ 10 w 12"/>
                  <a:gd name="T3" fmla="*/ 15 h 15"/>
                  <a:gd name="T4" fmla="*/ 12 w 12"/>
                  <a:gd name="T5" fmla="*/ 9 h 15"/>
                  <a:gd name="T6" fmla="*/ 0 w 12"/>
                  <a:gd name="T7" fmla="*/ 0 h 15"/>
                </a:gdLst>
                <a:ahLst/>
                <a:cxnLst>
                  <a:cxn ang="0">
                    <a:pos x="T0" y="T1"/>
                  </a:cxn>
                  <a:cxn ang="0">
                    <a:pos x="T2" y="T3"/>
                  </a:cxn>
                  <a:cxn ang="0">
                    <a:pos x="T4" y="T5"/>
                  </a:cxn>
                  <a:cxn ang="0">
                    <a:pos x="T6" y="T7"/>
                  </a:cxn>
                </a:cxnLst>
                <a:rect l="0" t="0" r="r" b="b"/>
                <a:pathLst>
                  <a:path w="12" h="15">
                    <a:moveTo>
                      <a:pt x="0" y="0"/>
                    </a:moveTo>
                    <a:cubicBezTo>
                      <a:pt x="0" y="5"/>
                      <a:pt x="4" y="15"/>
                      <a:pt x="10" y="15"/>
                    </a:cubicBezTo>
                    <a:cubicBezTo>
                      <a:pt x="10" y="11"/>
                      <a:pt x="6" y="11"/>
                      <a:pt x="12" y="9"/>
                    </a:cubicBezTo>
                    <a:cubicBezTo>
                      <a:pt x="8" y="9"/>
                      <a:pt x="4"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1" name="Freeform 1926"/>
              <p:cNvSpPr/>
              <p:nvPr/>
            </p:nvSpPr>
            <p:spPr bwMode="auto">
              <a:xfrm>
                <a:off x="4773" y="1191"/>
                <a:ext cx="6" cy="4"/>
              </a:xfrm>
              <a:custGeom>
                <a:avLst/>
                <a:gdLst>
                  <a:gd name="T0" fmla="*/ 4 w 8"/>
                  <a:gd name="T1" fmla="*/ 1 h 6"/>
                  <a:gd name="T2" fmla="*/ 0 w 8"/>
                  <a:gd name="T3" fmla="*/ 3 h 6"/>
                  <a:gd name="T4" fmla="*/ 5 w 8"/>
                  <a:gd name="T5" fmla="*/ 4 h 6"/>
                  <a:gd name="T6" fmla="*/ 4 w 8"/>
                  <a:gd name="T7" fmla="*/ 1 h 6"/>
                </a:gdLst>
                <a:ahLst/>
                <a:cxnLst>
                  <a:cxn ang="0">
                    <a:pos x="T0" y="T1"/>
                  </a:cxn>
                  <a:cxn ang="0">
                    <a:pos x="T2" y="T3"/>
                  </a:cxn>
                  <a:cxn ang="0">
                    <a:pos x="T4" y="T5"/>
                  </a:cxn>
                  <a:cxn ang="0">
                    <a:pos x="T6" y="T7"/>
                  </a:cxn>
                </a:cxnLst>
                <a:rect l="0" t="0" r="r" b="b"/>
                <a:pathLst>
                  <a:path w="8" h="6">
                    <a:moveTo>
                      <a:pt x="4" y="1"/>
                    </a:moveTo>
                    <a:cubicBezTo>
                      <a:pt x="3" y="0"/>
                      <a:pt x="2" y="2"/>
                      <a:pt x="0" y="3"/>
                    </a:cubicBezTo>
                    <a:cubicBezTo>
                      <a:pt x="1" y="6"/>
                      <a:pt x="4" y="3"/>
                      <a:pt x="5" y="4"/>
                    </a:cubicBezTo>
                    <a:cubicBezTo>
                      <a:pt x="8" y="1"/>
                      <a:pt x="1"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2" name="Freeform 1927"/>
              <p:cNvSpPr/>
              <p:nvPr/>
            </p:nvSpPr>
            <p:spPr bwMode="auto">
              <a:xfrm>
                <a:off x="4639" y="1327"/>
                <a:ext cx="13" cy="13"/>
              </a:xfrm>
              <a:custGeom>
                <a:avLst/>
                <a:gdLst>
                  <a:gd name="T0" fmla="*/ 2 w 19"/>
                  <a:gd name="T1" fmla="*/ 0 h 19"/>
                  <a:gd name="T2" fmla="*/ 1 w 19"/>
                  <a:gd name="T3" fmla="*/ 5 h 19"/>
                  <a:gd name="T4" fmla="*/ 4 w 19"/>
                  <a:gd name="T5" fmla="*/ 8 h 19"/>
                  <a:gd name="T6" fmla="*/ 7 w 19"/>
                  <a:gd name="T7" fmla="*/ 12 h 19"/>
                  <a:gd name="T8" fmla="*/ 19 w 19"/>
                  <a:gd name="T9" fmla="*/ 14 h 19"/>
                  <a:gd name="T10" fmla="*/ 16 w 19"/>
                  <a:gd name="T11" fmla="*/ 16 h 19"/>
                  <a:gd name="T12" fmla="*/ 2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2" y="0"/>
                    </a:moveTo>
                    <a:cubicBezTo>
                      <a:pt x="0" y="1"/>
                      <a:pt x="0" y="3"/>
                      <a:pt x="1" y="5"/>
                    </a:cubicBezTo>
                    <a:cubicBezTo>
                      <a:pt x="2" y="6"/>
                      <a:pt x="3" y="7"/>
                      <a:pt x="4" y="8"/>
                    </a:cubicBezTo>
                    <a:cubicBezTo>
                      <a:pt x="5" y="10"/>
                      <a:pt x="6" y="11"/>
                      <a:pt x="7" y="12"/>
                    </a:cubicBezTo>
                    <a:cubicBezTo>
                      <a:pt x="12" y="16"/>
                      <a:pt x="18" y="19"/>
                      <a:pt x="19" y="14"/>
                    </a:cubicBezTo>
                    <a:cubicBezTo>
                      <a:pt x="18" y="13"/>
                      <a:pt x="17" y="15"/>
                      <a:pt x="16" y="16"/>
                    </a:cubicBezTo>
                    <a:cubicBezTo>
                      <a:pt x="13" y="10"/>
                      <a:pt x="3" y="7"/>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3" name="Freeform 1928"/>
              <p:cNvSpPr/>
              <p:nvPr/>
            </p:nvSpPr>
            <p:spPr bwMode="auto">
              <a:xfrm>
                <a:off x="4788" y="1191"/>
                <a:ext cx="4" cy="4"/>
              </a:xfrm>
              <a:custGeom>
                <a:avLst/>
                <a:gdLst>
                  <a:gd name="T0" fmla="*/ 2 w 6"/>
                  <a:gd name="T1" fmla="*/ 0 h 5"/>
                  <a:gd name="T2" fmla="*/ 3 w 6"/>
                  <a:gd name="T3" fmla="*/ 4 h 5"/>
                  <a:gd name="T4" fmla="*/ 6 w 6"/>
                  <a:gd name="T5" fmla="*/ 1 h 5"/>
                  <a:gd name="T6" fmla="*/ 2 w 6"/>
                  <a:gd name="T7" fmla="*/ 0 h 5"/>
                </a:gdLst>
                <a:ahLst/>
                <a:cxnLst>
                  <a:cxn ang="0">
                    <a:pos x="T0" y="T1"/>
                  </a:cxn>
                  <a:cxn ang="0">
                    <a:pos x="T2" y="T3"/>
                  </a:cxn>
                  <a:cxn ang="0">
                    <a:pos x="T4" y="T5"/>
                  </a:cxn>
                  <a:cxn ang="0">
                    <a:pos x="T6" y="T7"/>
                  </a:cxn>
                </a:cxnLst>
                <a:rect l="0" t="0" r="r" b="b"/>
                <a:pathLst>
                  <a:path w="6" h="5">
                    <a:moveTo>
                      <a:pt x="2" y="0"/>
                    </a:moveTo>
                    <a:cubicBezTo>
                      <a:pt x="2" y="2"/>
                      <a:pt x="0" y="5"/>
                      <a:pt x="3" y="4"/>
                    </a:cubicBezTo>
                    <a:cubicBezTo>
                      <a:pt x="4" y="3"/>
                      <a:pt x="5" y="2"/>
                      <a:pt x="6" y="1"/>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4" name="Freeform 1929"/>
              <p:cNvSpPr/>
              <p:nvPr/>
            </p:nvSpPr>
            <p:spPr bwMode="auto">
              <a:xfrm>
                <a:off x="4783" y="1205"/>
                <a:ext cx="5" cy="5"/>
              </a:xfrm>
              <a:custGeom>
                <a:avLst/>
                <a:gdLst>
                  <a:gd name="T0" fmla="*/ 2 w 7"/>
                  <a:gd name="T1" fmla="*/ 0 h 8"/>
                  <a:gd name="T2" fmla="*/ 6 w 7"/>
                  <a:gd name="T3" fmla="*/ 8 h 8"/>
                  <a:gd name="T4" fmla="*/ 2 w 7"/>
                  <a:gd name="T5" fmla="*/ 0 h 8"/>
                </a:gdLst>
                <a:ahLst/>
                <a:cxnLst>
                  <a:cxn ang="0">
                    <a:pos x="T0" y="T1"/>
                  </a:cxn>
                  <a:cxn ang="0">
                    <a:pos x="T2" y="T3"/>
                  </a:cxn>
                  <a:cxn ang="0">
                    <a:pos x="T4" y="T5"/>
                  </a:cxn>
                </a:cxnLst>
                <a:rect l="0" t="0" r="r" b="b"/>
                <a:pathLst>
                  <a:path w="7" h="8">
                    <a:moveTo>
                      <a:pt x="2" y="0"/>
                    </a:moveTo>
                    <a:cubicBezTo>
                      <a:pt x="0" y="1"/>
                      <a:pt x="4" y="6"/>
                      <a:pt x="6" y="8"/>
                    </a:cubicBezTo>
                    <a:cubicBezTo>
                      <a:pt x="7" y="5"/>
                      <a:pt x="4"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5" name="Freeform 1930"/>
              <p:cNvSpPr/>
              <p:nvPr/>
            </p:nvSpPr>
            <p:spPr bwMode="auto">
              <a:xfrm>
                <a:off x="4910" y="1062"/>
                <a:ext cx="3" cy="3"/>
              </a:xfrm>
              <a:custGeom>
                <a:avLst/>
                <a:gdLst>
                  <a:gd name="T0" fmla="*/ 0 w 5"/>
                  <a:gd name="T1" fmla="*/ 5 h 5"/>
                  <a:gd name="T2" fmla="*/ 3 w 5"/>
                  <a:gd name="T3" fmla="*/ 2 h 5"/>
                  <a:gd name="T4" fmla="*/ 0 w 5"/>
                  <a:gd name="T5" fmla="*/ 5 h 5"/>
                </a:gdLst>
                <a:ahLst/>
                <a:cxnLst>
                  <a:cxn ang="0">
                    <a:pos x="T0" y="T1"/>
                  </a:cxn>
                  <a:cxn ang="0">
                    <a:pos x="T2" y="T3"/>
                  </a:cxn>
                  <a:cxn ang="0">
                    <a:pos x="T4" y="T5"/>
                  </a:cxn>
                </a:cxnLst>
                <a:rect l="0" t="0" r="r" b="b"/>
                <a:pathLst>
                  <a:path w="5" h="5">
                    <a:moveTo>
                      <a:pt x="0" y="5"/>
                    </a:moveTo>
                    <a:cubicBezTo>
                      <a:pt x="1" y="5"/>
                      <a:pt x="3" y="2"/>
                      <a:pt x="3" y="2"/>
                    </a:cubicBezTo>
                    <a:cubicBezTo>
                      <a:pt x="5" y="0"/>
                      <a:pt x="3" y="2"/>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6" name="Freeform 1931"/>
              <p:cNvSpPr/>
              <p:nvPr/>
            </p:nvSpPr>
            <p:spPr bwMode="auto">
              <a:xfrm>
                <a:off x="4798" y="1202"/>
                <a:ext cx="3" cy="6"/>
              </a:xfrm>
              <a:custGeom>
                <a:avLst/>
                <a:gdLst>
                  <a:gd name="T0" fmla="*/ 3 w 5"/>
                  <a:gd name="T1" fmla="*/ 0 h 9"/>
                  <a:gd name="T2" fmla="*/ 3 w 5"/>
                  <a:gd name="T3" fmla="*/ 9 h 9"/>
                  <a:gd name="T4" fmla="*/ 3 w 5"/>
                  <a:gd name="T5" fmla="*/ 0 h 9"/>
                </a:gdLst>
                <a:ahLst/>
                <a:cxnLst>
                  <a:cxn ang="0">
                    <a:pos x="T0" y="T1"/>
                  </a:cxn>
                  <a:cxn ang="0">
                    <a:pos x="T2" y="T3"/>
                  </a:cxn>
                  <a:cxn ang="0">
                    <a:pos x="T4" y="T5"/>
                  </a:cxn>
                </a:cxnLst>
                <a:rect l="0" t="0" r="r" b="b"/>
                <a:pathLst>
                  <a:path w="5" h="9">
                    <a:moveTo>
                      <a:pt x="3" y="0"/>
                    </a:moveTo>
                    <a:cubicBezTo>
                      <a:pt x="2" y="3"/>
                      <a:pt x="0" y="7"/>
                      <a:pt x="3" y="9"/>
                    </a:cubicBezTo>
                    <a:cubicBezTo>
                      <a:pt x="3" y="6"/>
                      <a:pt x="5"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7" name="Freeform 1932"/>
              <p:cNvSpPr/>
              <p:nvPr/>
            </p:nvSpPr>
            <p:spPr bwMode="auto">
              <a:xfrm>
                <a:off x="4675" y="1368"/>
                <a:ext cx="6" cy="6"/>
              </a:xfrm>
              <a:custGeom>
                <a:avLst/>
                <a:gdLst>
                  <a:gd name="T0" fmla="*/ 1 w 10"/>
                  <a:gd name="T1" fmla="*/ 0 h 8"/>
                  <a:gd name="T2" fmla="*/ 9 w 10"/>
                  <a:gd name="T3" fmla="*/ 8 h 8"/>
                  <a:gd name="T4" fmla="*/ 1 w 10"/>
                  <a:gd name="T5" fmla="*/ 0 h 8"/>
                </a:gdLst>
                <a:ahLst/>
                <a:cxnLst>
                  <a:cxn ang="0">
                    <a:pos x="T0" y="T1"/>
                  </a:cxn>
                  <a:cxn ang="0">
                    <a:pos x="T2" y="T3"/>
                  </a:cxn>
                  <a:cxn ang="0">
                    <a:pos x="T4" y="T5"/>
                  </a:cxn>
                </a:cxnLst>
                <a:rect l="0" t="0" r="r" b="b"/>
                <a:pathLst>
                  <a:path w="10" h="8">
                    <a:moveTo>
                      <a:pt x="1" y="0"/>
                    </a:moveTo>
                    <a:cubicBezTo>
                      <a:pt x="0" y="3"/>
                      <a:pt x="7" y="5"/>
                      <a:pt x="9" y="8"/>
                    </a:cubicBezTo>
                    <a:cubicBezTo>
                      <a:pt x="10" y="4"/>
                      <a:pt x="6"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8" name="Freeform 1933"/>
              <p:cNvSpPr/>
              <p:nvPr/>
            </p:nvSpPr>
            <p:spPr bwMode="auto">
              <a:xfrm>
                <a:off x="4801" y="1211"/>
                <a:ext cx="3" cy="4"/>
              </a:xfrm>
              <a:custGeom>
                <a:avLst/>
                <a:gdLst>
                  <a:gd name="T0" fmla="*/ 1 w 5"/>
                  <a:gd name="T1" fmla="*/ 1 h 7"/>
                  <a:gd name="T2" fmla="*/ 1 w 5"/>
                  <a:gd name="T3" fmla="*/ 6 h 7"/>
                  <a:gd name="T4" fmla="*/ 3 w 5"/>
                  <a:gd name="T5" fmla="*/ 6 h 7"/>
                  <a:gd name="T6" fmla="*/ 4 w 5"/>
                  <a:gd name="T7" fmla="*/ 5 h 7"/>
                  <a:gd name="T8" fmla="*/ 1 w 5"/>
                  <a:gd name="T9" fmla="*/ 1 h 7"/>
                </a:gdLst>
                <a:ahLst/>
                <a:cxnLst>
                  <a:cxn ang="0">
                    <a:pos x="T0" y="T1"/>
                  </a:cxn>
                  <a:cxn ang="0">
                    <a:pos x="T2" y="T3"/>
                  </a:cxn>
                  <a:cxn ang="0">
                    <a:pos x="T4" y="T5"/>
                  </a:cxn>
                  <a:cxn ang="0">
                    <a:pos x="T6" y="T7"/>
                  </a:cxn>
                  <a:cxn ang="0">
                    <a:pos x="T8" y="T9"/>
                  </a:cxn>
                </a:cxnLst>
                <a:rect l="0" t="0" r="r" b="b"/>
                <a:pathLst>
                  <a:path w="5" h="7">
                    <a:moveTo>
                      <a:pt x="1" y="1"/>
                    </a:moveTo>
                    <a:cubicBezTo>
                      <a:pt x="0" y="3"/>
                      <a:pt x="3" y="4"/>
                      <a:pt x="1" y="6"/>
                    </a:cubicBezTo>
                    <a:cubicBezTo>
                      <a:pt x="2" y="7"/>
                      <a:pt x="2" y="6"/>
                      <a:pt x="3" y="6"/>
                    </a:cubicBezTo>
                    <a:cubicBezTo>
                      <a:pt x="3" y="5"/>
                      <a:pt x="4" y="5"/>
                      <a:pt x="4" y="5"/>
                    </a:cubicBezTo>
                    <a:cubicBezTo>
                      <a:pt x="5" y="3"/>
                      <a:pt x="4"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9" name="Freeform 1934"/>
              <p:cNvSpPr/>
              <p:nvPr/>
            </p:nvSpPr>
            <p:spPr bwMode="auto">
              <a:xfrm>
                <a:off x="4912" y="1064"/>
                <a:ext cx="2" cy="4"/>
              </a:xfrm>
              <a:custGeom>
                <a:avLst/>
                <a:gdLst>
                  <a:gd name="T0" fmla="*/ 2 w 2"/>
                  <a:gd name="T1" fmla="*/ 1 h 6"/>
                  <a:gd name="T2" fmla="*/ 0 w 2"/>
                  <a:gd name="T3" fmla="*/ 4 h 6"/>
                  <a:gd name="T4" fmla="*/ 1 w 2"/>
                  <a:gd name="T5" fmla="*/ 4 h 6"/>
                  <a:gd name="T6" fmla="*/ 2 w 2"/>
                  <a:gd name="T7" fmla="*/ 1 h 6"/>
                </a:gdLst>
                <a:ahLst/>
                <a:cxnLst>
                  <a:cxn ang="0">
                    <a:pos x="T0" y="T1"/>
                  </a:cxn>
                  <a:cxn ang="0">
                    <a:pos x="T2" y="T3"/>
                  </a:cxn>
                  <a:cxn ang="0">
                    <a:pos x="T4" y="T5"/>
                  </a:cxn>
                  <a:cxn ang="0">
                    <a:pos x="T6" y="T7"/>
                  </a:cxn>
                </a:cxnLst>
                <a:rect l="0" t="0" r="r" b="b"/>
                <a:pathLst>
                  <a:path w="2" h="6">
                    <a:moveTo>
                      <a:pt x="2" y="1"/>
                    </a:moveTo>
                    <a:cubicBezTo>
                      <a:pt x="1" y="2"/>
                      <a:pt x="0" y="3"/>
                      <a:pt x="0" y="4"/>
                    </a:cubicBezTo>
                    <a:cubicBezTo>
                      <a:pt x="1" y="3"/>
                      <a:pt x="1" y="6"/>
                      <a:pt x="1" y="4"/>
                    </a:cubicBezTo>
                    <a:cubicBezTo>
                      <a:pt x="1" y="3"/>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0" name="Freeform 1935"/>
              <p:cNvSpPr/>
              <p:nvPr/>
            </p:nvSpPr>
            <p:spPr bwMode="auto">
              <a:xfrm>
                <a:off x="4930" y="104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1" name="Freeform 1936"/>
              <p:cNvSpPr/>
              <p:nvPr/>
            </p:nvSpPr>
            <p:spPr bwMode="auto">
              <a:xfrm>
                <a:off x="4817" y="1228"/>
                <a:ext cx="5" cy="4"/>
              </a:xfrm>
              <a:custGeom>
                <a:avLst/>
                <a:gdLst>
                  <a:gd name="T0" fmla="*/ 1 w 8"/>
                  <a:gd name="T1" fmla="*/ 0 h 6"/>
                  <a:gd name="T2" fmla="*/ 1 w 8"/>
                  <a:gd name="T3" fmla="*/ 3 h 6"/>
                  <a:gd name="T4" fmla="*/ 2 w 8"/>
                  <a:gd name="T5" fmla="*/ 4 h 6"/>
                  <a:gd name="T6" fmla="*/ 2 w 8"/>
                  <a:gd name="T7" fmla="*/ 4 h 6"/>
                  <a:gd name="T8" fmla="*/ 3 w 8"/>
                  <a:gd name="T9" fmla="*/ 4 h 6"/>
                  <a:gd name="T10" fmla="*/ 3 w 8"/>
                  <a:gd name="T11" fmla="*/ 4 h 6"/>
                  <a:gd name="T12" fmla="*/ 3 w 8"/>
                  <a:gd name="T13" fmla="*/ 4 h 6"/>
                  <a:gd name="T14" fmla="*/ 3 w 8"/>
                  <a:gd name="T15" fmla="*/ 4 h 6"/>
                  <a:gd name="T16" fmla="*/ 3 w 8"/>
                  <a:gd name="T17" fmla="*/ 4 h 6"/>
                  <a:gd name="T18" fmla="*/ 3 w 8"/>
                  <a:gd name="T19" fmla="*/ 4 h 6"/>
                  <a:gd name="T20" fmla="*/ 3 w 8"/>
                  <a:gd name="T21" fmla="*/ 4 h 6"/>
                  <a:gd name="T22" fmla="*/ 3 w 8"/>
                  <a:gd name="T23" fmla="*/ 4 h 6"/>
                  <a:gd name="T24" fmla="*/ 3 w 8"/>
                  <a:gd name="T25" fmla="*/ 4 h 6"/>
                  <a:gd name="T26" fmla="*/ 8 w 8"/>
                  <a:gd name="T27" fmla="*/ 6 h 6"/>
                  <a:gd name="T28" fmla="*/ 5 w 8"/>
                  <a:gd name="T29" fmla="*/ 3 h 6"/>
                  <a:gd name="T30" fmla="*/ 4 w 8"/>
                  <a:gd name="T31" fmla="*/ 3 h 6"/>
                  <a:gd name="T32" fmla="*/ 4 w 8"/>
                  <a:gd name="T33" fmla="*/ 3 h 6"/>
                  <a:gd name="T34" fmla="*/ 4 w 8"/>
                  <a:gd name="T35" fmla="*/ 3 h 6"/>
                  <a:gd name="T36" fmla="*/ 4 w 8"/>
                  <a:gd name="T37" fmla="*/ 3 h 6"/>
                  <a:gd name="T38" fmla="*/ 4 w 8"/>
                  <a:gd name="T39" fmla="*/ 3 h 6"/>
                  <a:gd name="T40" fmla="*/ 4 w 8"/>
                  <a:gd name="T41" fmla="*/ 3 h 6"/>
                  <a:gd name="T42" fmla="*/ 4 w 8"/>
                  <a:gd name="T43" fmla="*/ 3 h 6"/>
                  <a:gd name="T44" fmla="*/ 4 w 8"/>
                  <a:gd name="T45" fmla="*/ 3 h 6"/>
                  <a:gd name="T46" fmla="*/ 4 w 8"/>
                  <a:gd name="T47" fmla="*/ 3 h 6"/>
                  <a:gd name="T48" fmla="*/ 4 w 8"/>
                  <a:gd name="T49" fmla="*/ 3 h 6"/>
                  <a:gd name="T50" fmla="*/ 2 w 8"/>
                  <a:gd name="T51" fmla="*/ 2 h 6"/>
                  <a:gd name="T52" fmla="*/ 1 w 8"/>
                  <a:gd name="T5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6">
                    <a:moveTo>
                      <a:pt x="1" y="0"/>
                    </a:moveTo>
                    <a:cubicBezTo>
                      <a:pt x="0" y="1"/>
                      <a:pt x="0" y="2"/>
                      <a:pt x="1" y="3"/>
                    </a:cubicBezTo>
                    <a:cubicBezTo>
                      <a:pt x="1" y="3"/>
                      <a:pt x="1" y="3"/>
                      <a:pt x="2" y="4"/>
                    </a:cubicBezTo>
                    <a:cubicBezTo>
                      <a:pt x="2" y="4"/>
                      <a:pt x="2" y="4"/>
                      <a:pt x="2"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5"/>
                      <a:pt x="3" y="4"/>
                    </a:cubicBezTo>
                    <a:cubicBezTo>
                      <a:pt x="3" y="4"/>
                      <a:pt x="3" y="4"/>
                      <a:pt x="3" y="4"/>
                    </a:cubicBezTo>
                    <a:cubicBezTo>
                      <a:pt x="3" y="4"/>
                      <a:pt x="3" y="4"/>
                      <a:pt x="3" y="4"/>
                    </a:cubicBezTo>
                    <a:cubicBezTo>
                      <a:pt x="5" y="5"/>
                      <a:pt x="7" y="6"/>
                      <a:pt x="8" y="6"/>
                    </a:cubicBezTo>
                    <a:cubicBezTo>
                      <a:pt x="8" y="4"/>
                      <a:pt x="6" y="4"/>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4" y="3"/>
                      <a:pt x="4" y="3"/>
                    </a:cubicBezTo>
                    <a:cubicBezTo>
                      <a:pt x="4" y="3"/>
                      <a:pt x="4" y="3"/>
                      <a:pt x="4" y="3"/>
                    </a:cubicBezTo>
                    <a:cubicBezTo>
                      <a:pt x="4" y="3"/>
                      <a:pt x="4" y="3"/>
                      <a:pt x="4" y="3"/>
                    </a:cubicBezTo>
                    <a:cubicBezTo>
                      <a:pt x="4" y="3"/>
                      <a:pt x="4" y="3"/>
                      <a:pt x="4" y="3"/>
                    </a:cubicBezTo>
                    <a:cubicBezTo>
                      <a:pt x="3" y="3"/>
                      <a:pt x="3" y="2"/>
                      <a:pt x="2" y="2"/>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2" name="Freeform 1937"/>
              <p:cNvSpPr/>
              <p:nvPr/>
            </p:nvSpPr>
            <p:spPr bwMode="auto">
              <a:xfrm>
                <a:off x="4928" y="1036"/>
                <a:ext cx="2" cy="3"/>
              </a:xfrm>
              <a:custGeom>
                <a:avLst/>
                <a:gdLst>
                  <a:gd name="T0" fmla="*/ 0 w 3"/>
                  <a:gd name="T1" fmla="*/ 0 h 4"/>
                  <a:gd name="T2" fmla="*/ 1 w 3"/>
                  <a:gd name="T3" fmla="*/ 1 h 4"/>
                  <a:gd name="T4" fmla="*/ 1 w 3"/>
                  <a:gd name="T5" fmla="*/ 3 h 4"/>
                  <a:gd name="T6" fmla="*/ 2 w 3"/>
                  <a:gd name="T7" fmla="*/ 4 h 4"/>
                  <a:gd name="T8" fmla="*/ 3 w 3"/>
                  <a:gd name="T9" fmla="*/ 4 h 4"/>
                  <a:gd name="T10" fmla="*/ 3 w 3"/>
                  <a:gd name="T11" fmla="*/ 3 h 4"/>
                  <a:gd name="T12" fmla="*/ 3 w 3"/>
                  <a:gd name="T13" fmla="*/ 3 h 4"/>
                  <a:gd name="T14" fmla="*/ 3 w 3"/>
                  <a:gd name="T15" fmla="*/ 3 h 4"/>
                  <a:gd name="T16" fmla="*/ 3 w 3"/>
                  <a:gd name="T17" fmla="*/ 3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cubicBezTo>
                      <a:pt x="0" y="0"/>
                      <a:pt x="0" y="1"/>
                      <a:pt x="1" y="1"/>
                    </a:cubicBezTo>
                    <a:cubicBezTo>
                      <a:pt x="1" y="1"/>
                      <a:pt x="1" y="2"/>
                      <a:pt x="1" y="3"/>
                    </a:cubicBezTo>
                    <a:cubicBezTo>
                      <a:pt x="2" y="3"/>
                      <a:pt x="2" y="4"/>
                      <a:pt x="2" y="4"/>
                    </a:cubicBezTo>
                    <a:cubicBezTo>
                      <a:pt x="2" y="4"/>
                      <a:pt x="3" y="4"/>
                      <a:pt x="3" y="4"/>
                    </a:cubicBezTo>
                    <a:cubicBezTo>
                      <a:pt x="3" y="3"/>
                      <a:pt x="3" y="3"/>
                      <a:pt x="3" y="3"/>
                    </a:cubicBezTo>
                    <a:cubicBezTo>
                      <a:pt x="3" y="3"/>
                      <a:pt x="3" y="3"/>
                      <a:pt x="3" y="3"/>
                    </a:cubicBezTo>
                    <a:cubicBezTo>
                      <a:pt x="3" y="3"/>
                      <a:pt x="3" y="3"/>
                      <a:pt x="3" y="3"/>
                    </a:cubicBezTo>
                    <a:cubicBezTo>
                      <a:pt x="3" y="3"/>
                      <a:pt x="3" y="3"/>
                      <a:pt x="3" y="3"/>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3" name="Freeform 1938"/>
              <p:cNvSpPr/>
              <p:nvPr/>
            </p:nvSpPr>
            <p:spPr bwMode="auto">
              <a:xfrm>
                <a:off x="4931" y="1039"/>
                <a:ext cx="1" cy="1"/>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0"/>
                      <a:pt x="0" y="0"/>
                    </a:cubicBezTo>
                    <a:cubicBezTo>
                      <a:pt x="1" y="1"/>
                      <a:pt x="2" y="2"/>
                      <a:pt x="2"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4" name="Freeform 1939"/>
              <p:cNvSpPr/>
              <p:nvPr/>
            </p:nvSpPr>
            <p:spPr bwMode="auto">
              <a:xfrm>
                <a:off x="4731" y="1410"/>
                <a:ext cx="4" cy="5"/>
              </a:xfrm>
              <a:custGeom>
                <a:avLst/>
                <a:gdLst>
                  <a:gd name="T0" fmla="*/ 0 w 6"/>
                  <a:gd name="T1" fmla="*/ 0 h 8"/>
                  <a:gd name="T2" fmla="*/ 0 w 6"/>
                  <a:gd name="T3" fmla="*/ 4 h 8"/>
                  <a:gd name="T4" fmla="*/ 1 w 6"/>
                  <a:gd name="T5" fmla="*/ 5 h 8"/>
                  <a:gd name="T6" fmla="*/ 2 w 6"/>
                  <a:gd name="T7" fmla="*/ 6 h 8"/>
                  <a:gd name="T8" fmla="*/ 6 w 6"/>
                  <a:gd name="T9" fmla="*/ 8 h 8"/>
                  <a:gd name="T10" fmla="*/ 3 w 6"/>
                  <a:gd name="T11" fmla="*/ 3 h 8"/>
                  <a:gd name="T12" fmla="*/ 2 w 6"/>
                  <a:gd name="T13" fmla="*/ 2 h 8"/>
                  <a:gd name="T14" fmla="*/ 1 w 6"/>
                  <a:gd name="T15" fmla="*/ 2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cubicBezTo>
                      <a:pt x="0" y="2"/>
                      <a:pt x="0" y="3"/>
                      <a:pt x="0" y="4"/>
                    </a:cubicBezTo>
                    <a:cubicBezTo>
                      <a:pt x="0" y="4"/>
                      <a:pt x="0" y="5"/>
                      <a:pt x="1" y="5"/>
                    </a:cubicBezTo>
                    <a:cubicBezTo>
                      <a:pt x="1" y="5"/>
                      <a:pt x="1" y="6"/>
                      <a:pt x="2" y="6"/>
                    </a:cubicBezTo>
                    <a:cubicBezTo>
                      <a:pt x="3" y="7"/>
                      <a:pt x="4" y="7"/>
                      <a:pt x="6" y="8"/>
                    </a:cubicBezTo>
                    <a:cubicBezTo>
                      <a:pt x="6" y="6"/>
                      <a:pt x="5" y="5"/>
                      <a:pt x="3" y="3"/>
                    </a:cubicBezTo>
                    <a:cubicBezTo>
                      <a:pt x="3" y="3"/>
                      <a:pt x="2" y="3"/>
                      <a:pt x="2" y="2"/>
                    </a:cubicBezTo>
                    <a:cubicBezTo>
                      <a:pt x="2" y="2"/>
                      <a:pt x="2" y="2"/>
                      <a:pt x="1"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5" name="Freeform 1940"/>
              <p:cNvSpPr/>
              <p:nvPr/>
            </p:nvSpPr>
            <p:spPr bwMode="auto">
              <a:xfrm>
                <a:off x="4916" y="1070"/>
                <a:ext cx="3" cy="4"/>
              </a:xfrm>
              <a:custGeom>
                <a:avLst/>
                <a:gdLst>
                  <a:gd name="T0" fmla="*/ 4 w 4"/>
                  <a:gd name="T1" fmla="*/ 1 h 6"/>
                  <a:gd name="T2" fmla="*/ 1 w 4"/>
                  <a:gd name="T3" fmla="*/ 6 h 6"/>
                  <a:gd name="T4" fmla="*/ 3 w 4"/>
                  <a:gd name="T5" fmla="*/ 1 h 6"/>
                  <a:gd name="T6" fmla="*/ 4 w 4"/>
                  <a:gd name="T7" fmla="*/ 1 h 6"/>
                </a:gdLst>
                <a:ahLst/>
                <a:cxnLst>
                  <a:cxn ang="0">
                    <a:pos x="T0" y="T1"/>
                  </a:cxn>
                  <a:cxn ang="0">
                    <a:pos x="T2" y="T3"/>
                  </a:cxn>
                  <a:cxn ang="0">
                    <a:pos x="T4" y="T5"/>
                  </a:cxn>
                  <a:cxn ang="0">
                    <a:pos x="T6" y="T7"/>
                  </a:cxn>
                </a:cxnLst>
                <a:rect l="0" t="0" r="r" b="b"/>
                <a:pathLst>
                  <a:path w="4" h="6">
                    <a:moveTo>
                      <a:pt x="4" y="1"/>
                    </a:moveTo>
                    <a:cubicBezTo>
                      <a:pt x="3" y="5"/>
                      <a:pt x="2" y="3"/>
                      <a:pt x="1" y="6"/>
                    </a:cubicBezTo>
                    <a:cubicBezTo>
                      <a:pt x="0" y="5"/>
                      <a:pt x="1" y="4"/>
                      <a:pt x="3" y="1"/>
                    </a:cubicBezTo>
                    <a:cubicBezTo>
                      <a:pt x="4" y="0"/>
                      <a:pt x="2" y="5"/>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6" name="Freeform 1941"/>
              <p:cNvSpPr/>
              <p:nvPr/>
            </p:nvSpPr>
            <p:spPr bwMode="auto">
              <a:xfrm>
                <a:off x="4930" y="1042"/>
                <a:ext cx="2" cy="0"/>
              </a:xfrm>
              <a:custGeom>
                <a:avLst/>
                <a:gdLst>
                  <a:gd name="T0" fmla="*/ 3 w 3"/>
                  <a:gd name="T1" fmla="*/ 1 h 1"/>
                  <a:gd name="T2" fmla="*/ 2 w 3"/>
                  <a:gd name="T3" fmla="*/ 1 h 1"/>
                  <a:gd name="T4" fmla="*/ 0 w 3"/>
                  <a:gd name="T5" fmla="*/ 0 h 1"/>
                  <a:gd name="T6" fmla="*/ 0 w 3"/>
                  <a:gd name="T7" fmla="*/ 0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3" y="1"/>
                      <a:pt x="2" y="1"/>
                      <a:pt x="2" y="1"/>
                    </a:cubicBezTo>
                    <a:cubicBezTo>
                      <a:pt x="2" y="1"/>
                      <a:pt x="1" y="0"/>
                      <a:pt x="0" y="0"/>
                    </a:cubicBezTo>
                    <a:cubicBezTo>
                      <a:pt x="0" y="0"/>
                      <a:pt x="0" y="0"/>
                      <a:pt x="0" y="0"/>
                    </a:cubicBezTo>
                    <a:cubicBezTo>
                      <a:pt x="2" y="1"/>
                      <a:pt x="2"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7" name="Freeform 1942"/>
              <p:cNvSpPr/>
              <p:nvPr/>
            </p:nvSpPr>
            <p:spPr bwMode="auto">
              <a:xfrm>
                <a:off x="4925" y="1048"/>
                <a:ext cx="3" cy="4"/>
              </a:xfrm>
              <a:custGeom>
                <a:avLst/>
                <a:gdLst>
                  <a:gd name="T0" fmla="*/ 4 w 4"/>
                  <a:gd name="T1" fmla="*/ 1 h 6"/>
                  <a:gd name="T2" fmla="*/ 0 w 4"/>
                  <a:gd name="T3" fmla="*/ 6 h 6"/>
                  <a:gd name="T4" fmla="*/ 0 w 4"/>
                  <a:gd name="T5" fmla="*/ 5 h 6"/>
                  <a:gd name="T6" fmla="*/ 0 w 4"/>
                  <a:gd name="T7" fmla="*/ 5 h 6"/>
                  <a:gd name="T8" fmla="*/ 1 w 4"/>
                  <a:gd name="T9" fmla="*/ 3 h 6"/>
                  <a:gd name="T10" fmla="*/ 2 w 4"/>
                  <a:gd name="T11" fmla="*/ 2 h 6"/>
                  <a:gd name="T12" fmla="*/ 3 w 4"/>
                  <a:gd name="T13" fmla="*/ 1 h 6"/>
                  <a:gd name="T14" fmla="*/ 4 w 4"/>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4" y="1"/>
                    </a:moveTo>
                    <a:cubicBezTo>
                      <a:pt x="4" y="4"/>
                      <a:pt x="2" y="0"/>
                      <a:pt x="0" y="6"/>
                    </a:cubicBezTo>
                    <a:cubicBezTo>
                      <a:pt x="0" y="5"/>
                      <a:pt x="0" y="5"/>
                      <a:pt x="0" y="5"/>
                    </a:cubicBezTo>
                    <a:cubicBezTo>
                      <a:pt x="0" y="5"/>
                      <a:pt x="0" y="5"/>
                      <a:pt x="0" y="5"/>
                    </a:cubicBezTo>
                    <a:cubicBezTo>
                      <a:pt x="0" y="4"/>
                      <a:pt x="1" y="4"/>
                      <a:pt x="1" y="3"/>
                    </a:cubicBezTo>
                    <a:cubicBezTo>
                      <a:pt x="1" y="3"/>
                      <a:pt x="1" y="3"/>
                      <a:pt x="2" y="2"/>
                    </a:cubicBezTo>
                    <a:cubicBezTo>
                      <a:pt x="2" y="1"/>
                      <a:pt x="2" y="1"/>
                      <a:pt x="3" y="1"/>
                    </a:cubicBezTo>
                    <a:cubicBezTo>
                      <a:pt x="3"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8" name="Freeform 1943"/>
              <p:cNvSpPr/>
              <p:nvPr/>
            </p:nvSpPr>
            <p:spPr bwMode="auto">
              <a:xfrm>
                <a:off x="4929" y="1042"/>
                <a:ext cx="1"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9" name="Freeform 1944"/>
              <p:cNvSpPr/>
              <p:nvPr/>
            </p:nvSpPr>
            <p:spPr bwMode="auto">
              <a:xfrm>
                <a:off x="4925" y="1050"/>
                <a:ext cx="1" cy="3"/>
              </a:xfrm>
              <a:custGeom>
                <a:avLst/>
                <a:gdLst>
                  <a:gd name="T0" fmla="*/ 2 w 2"/>
                  <a:gd name="T1" fmla="*/ 0 h 5"/>
                  <a:gd name="T2" fmla="*/ 0 w 2"/>
                  <a:gd name="T3" fmla="*/ 5 h 5"/>
                  <a:gd name="T4" fmla="*/ 1 w 2"/>
                  <a:gd name="T5" fmla="*/ 4 h 5"/>
                  <a:gd name="T6" fmla="*/ 2 w 2"/>
                  <a:gd name="T7" fmla="*/ 0 h 5"/>
                </a:gdLst>
                <a:ahLst/>
                <a:cxnLst>
                  <a:cxn ang="0">
                    <a:pos x="T0" y="T1"/>
                  </a:cxn>
                  <a:cxn ang="0">
                    <a:pos x="T2" y="T3"/>
                  </a:cxn>
                  <a:cxn ang="0">
                    <a:pos x="T4" y="T5"/>
                  </a:cxn>
                  <a:cxn ang="0">
                    <a:pos x="T6" y="T7"/>
                  </a:cxn>
                </a:cxnLst>
                <a:rect l="0" t="0" r="r" b="b"/>
                <a:pathLst>
                  <a:path w="2" h="5">
                    <a:moveTo>
                      <a:pt x="2" y="0"/>
                    </a:moveTo>
                    <a:cubicBezTo>
                      <a:pt x="1" y="2"/>
                      <a:pt x="0" y="4"/>
                      <a:pt x="0" y="5"/>
                    </a:cubicBezTo>
                    <a:cubicBezTo>
                      <a:pt x="1" y="4"/>
                      <a:pt x="0" y="4"/>
                      <a:pt x="1" y="4"/>
                    </a:cubicBezTo>
                    <a:cubicBezTo>
                      <a:pt x="2" y="0"/>
                      <a:pt x="1"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0" name="Freeform 1945"/>
              <p:cNvSpPr/>
              <p:nvPr/>
            </p:nvSpPr>
            <p:spPr bwMode="auto">
              <a:xfrm>
                <a:off x="4928" y="104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1" name="Freeform 1946"/>
              <p:cNvSpPr/>
              <p:nvPr/>
            </p:nvSpPr>
            <p:spPr bwMode="auto">
              <a:xfrm>
                <a:off x="4791" y="1440"/>
                <a:ext cx="13" cy="4"/>
              </a:xfrm>
              <a:custGeom>
                <a:avLst/>
                <a:gdLst>
                  <a:gd name="T0" fmla="*/ 0 w 20"/>
                  <a:gd name="T1" fmla="*/ 0 h 6"/>
                  <a:gd name="T2" fmla="*/ 7 w 20"/>
                  <a:gd name="T3" fmla="*/ 4 h 6"/>
                  <a:gd name="T4" fmla="*/ 19 w 20"/>
                  <a:gd name="T5" fmla="*/ 6 h 6"/>
                  <a:gd name="T6" fmla="*/ 14 w 20"/>
                  <a:gd name="T7" fmla="*/ 1 h 6"/>
                  <a:gd name="T8" fmla="*/ 8 w 20"/>
                  <a:gd name="T9" fmla="*/ 2 h 6"/>
                  <a:gd name="T10" fmla="*/ 0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0" y="0"/>
                    </a:moveTo>
                    <a:cubicBezTo>
                      <a:pt x="0" y="3"/>
                      <a:pt x="3" y="4"/>
                      <a:pt x="7" y="4"/>
                    </a:cubicBezTo>
                    <a:cubicBezTo>
                      <a:pt x="11" y="5"/>
                      <a:pt x="16" y="5"/>
                      <a:pt x="19" y="6"/>
                    </a:cubicBezTo>
                    <a:cubicBezTo>
                      <a:pt x="20" y="3"/>
                      <a:pt x="10" y="5"/>
                      <a:pt x="14" y="1"/>
                    </a:cubicBezTo>
                    <a:cubicBezTo>
                      <a:pt x="11" y="2"/>
                      <a:pt x="10" y="2"/>
                      <a:pt x="8" y="2"/>
                    </a:cubicBezTo>
                    <a:cubicBezTo>
                      <a:pt x="6" y="2"/>
                      <a:pt x="3"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2" name="Oval 1947"/>
              <p:cNvSpPr>
                <a:spLocks noChangeArrowheads="1"/>
              </p:cNvSpPr>
              <p:nvPr/>
            </p:nvSpPr>
            <p:spPr bwMode="auto">
              <a:xfrm>
                <a:off x="4928" y="104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3" name="Freeform 1948"/>
              <p:cNvSpPr/>
              <p:nvPr/>
            </p:nvSpPr>
            <p:spPr bwMode="auto">
              <a:xfrm>
                <a:off x="4928"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4" name="Freeform 1949"/>
              <p:cNvSpPr/>
              <p:nvPr/>
            </p:nvSpPr>
            <p:spPr bwMode="auto">
              <a:xfrm>
                <a:off x="4955" y="1497"/>
                <a:ext cx="9" cy="7"/>
              </a:xfrm>
              <a:custGeom>
                <a:avLst/>
                <a:gdLst>
                  <a:gd name="T0" fmla="*/ 0 w 13"/>
                  <a:gd name="T1" fmla="*/ 2 h 11"/>
                  <a:gd name="T2" fmla="*/ 4 w 13"/>
                  <a:gd name="T3" fmla="*/ 4 h 11"/>
                  <a:gd name="T4" fmla="*/ 9 w 13"/>
                  <a:gd name="T5" fmla="*/ 4 h 11"/>
                  <a:gd name="T6" fmla="*/ 4 w 13"/>
                  <a:gd name="T7" fmla="*/ 7 h 11"/>
                  <a:gd name="T8" fmla="*/ 10 w 13"/>
                  <a:gd name="T9" fmla="*/ 2 h 11"/>
                  <a:gd name="T10" fmla="*/ 0 w 13"/>
                  <a:gd name="T11" fmla="*/ 2 h 11"/>
                </a:gdLst>
                <a:ahLst/>
                <a:cxnLst>
                  <a:cxn ang="0">
                    <a:pos x="T0" y="T1"/>
                  </a:cxn>
                  <a:cxn ang="0">
                    <a:pos x="T2" y="T3"/>
                  </a:cxn>
                  <a:cxn ang="0">
                    <a:pos x="T4" y="T5"/>
                  </a:cxn>
                  <a:cxn ang="0">
                    <a:pos x="T6" y="T7"/>
                  </a:cxn>
                  <a:cxn ang="0">
                    <a:pos x="T8" y="T9"/>
                  </a:cxn>
                  <a:cxn ang="0">
                    <a:pos x="T10" y="T11"/>
                  </a:cxn>
                </a:cxnLst>
                <a:rect l="0" t="0" r="r" b="b"/>
                <a:pathLst>
                  <a:path w="13" h="11">
                    <a:moveTo>
                      <a:pt x="0" y="2"/>
                    </a:moveTo>
                    <a:cubicBezTo>
                      <a:pt x="0" y="4"/>
                      <a:pt x="2" y="4"/>
                      <a:pt x="4" y="4"/>
                    </a:cubicBezTo>
                    <a:cubicBezTo>
                      <a:pt x="6" y="4"/>
                      <a:pt x="8" y="3"/>
                      <a:pt x="9" y="4"/>
                    </a:cubicBezTo>
                    <a:cubicBezTo>
                      <a:pt x="7" y="6"/>
                      <a:pt x="6" y="7"/>
                      <a:pt x="4" y="7"/>
                    </a:cubicBezTo>
                    <a:cubicBezTo>
                      <a:pt x="7" y="11"/>
                      <a:pt x="13" y="6"/>
                      <a:pt x="10" y="2"/>
                    </a:cubicBezTo>
                    <a:cubicBezTo>
                      <a:pt x="4" y="3"/>
                      <a:pt x="3"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5" name="Freeform 1950"/>
              <p:cNvSpPr/>
              <p:nvPr/>
            </p:nvSpPr>
            <p:spPr bwMode="auto">
              <a:xfrm>
                <a:off x="4930" y="1054"/>
                <a:ext cx="0" cy="4"/>
              </a:xfrm>
              <a:custGeom>
                <a:avLst/>
                <a:gdLst>
                  <a:gd name="T0" fmla="*/ 1 h 6"/>
                  <a:gd name="T1" fmla="*/ 3 h 6"/>
                  <a:gd name="T2" fmla="*/ 3 h 6"/>
                  <a:gd name="T3" fmla="*/ 1 h 6"/>
                </a:gdLst>
                <a:ahLst/>
                <a:cxnLst>
                  <a:cxn ang="0">
                    <a:pos x="0" y="T0"/>
                  </a:cxn>
                  <a:cxn ang="0">
                    <a:pos x="0" y="T1"/>
                  </a:cxn>
                  <a:cxn ang="0">
                    <a:pos x="0" y="T2"/>
                  </a:cxn>
                  <a:cxn ang="0">
                    <a:pos x="0" y="T3"/>
                  </a:cxn>
                </a:cxnLst>
                <a:rect l="0" t="0" r="r" b="b"/>
                <a:pathLst>
                  <a:path h="6">
                    <a:moveTo>
                      <a:pt x="0" y="1"/>
                    </a:moveTo>
                    <a:cubicBezTo>
                      <a:pt x="0" y="2"/>
                      <a:pt x="0" y="3"/>
                      <a:pt x="0" y="3"/>
                    </a:cubicBezTo>
                    <a:cubicBezTo>
                      <a:pt x="0" y="6"/>
                      <a:pt x="0" y="1"/>
                      <a:pt x="0" y="3"/>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6" name="Freeform 1951"/>
              <p:cNvSpPr/>
              <p:nvPr/>
            </p:nvSpPr>
            <p:spPr bwMode="auto">
              <a:xfrm>
                <a:off x="4929" y="1044"/>
                <a:ext cx="0" cy="3"/>
              </a:xfrm>
              <a:custGeom>
                <a:avLst/>
                <a:gdLst>
                  <a:gd name="T0" fmla="*/ 2 h 5"/>
                  <a:gd name="T1" fmla="*/ 2 h 5"/>
                  <a:gd name="T2" fmla="*/ 2 h 5"/>
                </a:gdLst>
                <a:ahLst/>
                <a:cxnLst>
                  <a:cxn ang="0">
                    <a:pos x="0" y="T0"/>
                  </a:cxn>
                  <a:cxn ang="0">
                    <a:pos x="0" y="T1"/>
                  </a:cxn>
                  <a:cxn ang="0">
                    <a:pos x="0" y="T2"/>
                  </a:cxn>
                </a:cxnLst>
                <a:rect l="0" t="0" r="r" b="b"/>
                <a:pathLst>
                  <a:path h="5">
                    <a:moveTo>
                      <a:pt x="0" y="2"/>
                    </a:moveTo>
                    <a:cubicBezTo>
                      <a:pt x="0" y="5"/>
                      <a:pt x="0" y="4"/>
                      <a:pt x="0" y="2"/>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7" name="Freeform 1952"/>
              <p:cNvSpPr/>
              <p:nvPr/>
            </p:nvSpPr>
            <p:spPr bwMode="auto">
              <a:xfrm>
                <a:off x="4930" y="1055"/>
                <a:ext cx="1" cy="3"/>
              </a:xfrm>
              <a:custGeom>
                <a:avLst/>
                <a:gdLst>
                  <a:gd name="T0" fmla="*/ 0 w 1"/>
                  <a:gd name="T1" fmla="*/ 2 h 4"/>
                  <a:gd name="T2" fmla="*/ 1 w 1"/>
                  <a:gd name="T3" fmla="*/ 3 h 4"/>
                  <a:gd name="T4" fmla="*/ 0 w 1"/>
                  <a:gd name="T5" fmla="*/ 0 h 4"/>
                  <a:gd name="T6" fmla="*/ 0 w 1"/>
                  <a:gd name="T7" fmla="*/ 2 h 4"/>
                </a:gdLst>
                <a:ahLst/>
                <a:cxnLst>
                  <a:cxn ang="0">
                    <a:pos x="T0" y="T1"/>
                  </a:cxn>
                  <a:cxn ang="0">
                    <a:pos x="T2" y="T3"/>
                  </a:cxn>
                  <a:cxn ang="0">
                    <a:pos x="T4" y="T5"/>
                  </a:cxn>
                  <a:cxn ang="0">
                    <a:pos x="T6" y="T7"/>
                  </a:cxn>
                </a:cxnLst>
                <a:rect l="0" t="0" r="r" b="b"/>
                <a:pathLst>
                  <a:path w="1" h="4">
                    <a:moveTo>
                      <a:pt x="0" y="2"/>
                    </a:moveTo>
                    <a:cubicBezTo>
                      <a:pt x="1" y="4"/>
                      <a:pt x="1" y="3"/>
                      <a:pt x="1" y="3"/>
                    </a:cubicBezTo>
                    <a:cubicBezTo>
                      <a:pt x="0" y="0"/>
                      <a:pt x="0" y="2"/>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8" name="Freeform 1953"/>
              <p:cNvSpPr/>
              <p:nvPr/>
            </p:nvSpPr>
            <p:spPr bwMode="auto">
              <a:xfrm>
                <a:off x="4928" y="1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9" name="Freeform 1954"/>
              <p:cNvSpPr/>
              <p:nvPr/>
            </p:nvSpPr>
            <p:spPr bwMode="auto">
              <a:xfrm>
                <a:off x="4928" y="10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0" name="Freeform 1955"/>
              <p:cNvSpPr/>
              <p:nvPr/>
            </p:nvSpPr>
            <p:spPr bwMode="auto">
              <a:xfrm>
                <a:off x="4928" y="1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1" name="Freeform 1956"/>
              <p:cNvSpPr/>
              <p:nvPr/>
            </p:nvSpPr>
            <p:spPr bwMode="auto">
              <a:xfrm>
                <a:off x="4928" y="104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2" name="Freeform 1957"/>
              <p:cNvSpPr/>
              <p:nvPr/>
            </p:nvSpPr>
            <p:spPr bwMode="auto">
              <a:xfrm>
                <a:off x="4928" y="104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3" name="Freeform 1958"/>
              <p:cNvSpPr/>
              <p:nvPr/>
            </p:nvSpPr>
            <p:spPr bwMode="auto">
              <a:xfrm>
                <a:off x="4929"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4" name="Freeform 1959"/>
              <p:cNvSpPr/>
              <p:nvPr/>
            </p:nvSpPr>
            <p:spPr bwMode="auto">
              <a:xfrm>
                <a:off x="4929"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5" name="Freeform 1960"/>
              <p:cNvSpPr/>
              <p:nvPr/>
            </p:nvSpPr>
            <p:spPr bwMode="auto">
              <a:xfrm>
                <a:off x="5163" y="1426"/>
                <a:ext cx="10" cy="8"/>
              </a:xfrm>
              <a:custGeom>
                <a:avLst/>
                <a:gdLst>
                  <a:gd name="T0" fmla="*/ 0 w 16"/>
                  <a:gd name="T1" fmla="*/ 8 h 11"/>
                  <a:gd name="T2" fmla="*/ 15 w 16"/>
                  <a:gd name="T3" fmla="*/ 4 h 11"/>
                  <a:gd name="T4" fmla="*/ 16 w 16"/>
                  <a:gd name="T5" fmla="*/ 0 h 11"/>
                  <a:gd name="T6" fmla="*/ 0 w 16"/>
                  <a:gd name="T7" fmla="*/ 8 h 11"/>
                </a:gdLst>
                <a:ahLst/>
                <a:cxnLst>
                  <a:cxn ang="0">
                    <a:pos x="T0" y="T1"/>
                  </a:cxn>
                  <a:cxn ang="0">
                    <a:pos x="T2" y="T3"/>
                  </a:cxn>
                  <a:cxn ang="0">
                    <a:pos x="T4" y="T5"/>
                  </a:cxn>
                  <a:cxn ang="0">
                    <a:pos x="T6" y="T7"/>
                  </a:cxn>
                </a:cxnLst>
                <a:rect l="0" t="0" r="r" b="b"/>
                <a:pathLst>
                  <a:path w="16" h="11">
                    <a:moveTo>
                      <a:pt x="0" y="8"/>
                    </a:moveTo>
                    <a:cubicBezTo>
                      <a:pt x="2" y="11"/>
                      <a:pt x="8" y="7"/>
                      <a:pt x="15" y="4"/>
                    </a:cubicBezTo>
                    <a:cubicBezTo>
                      <a:pt x="13" y="2"/>
                      <a:pt x="15" y="1"/>
                      <a:pt x="16" y="0"/>
                    </a:cubicBezTo>
                    <a:cubicBezTo>
                      <a:pt x="12" y="0"/>
                      <a:pt x="7" y="7"/>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6" name="Freeform 1961"/>
              <p:cNvSpPr/>
              <p:nvPr/>
            </p:nvSpPr>
            <p:spPr bwMode="auto">
              <a:xfrm>
                <a:off x="4930" y="1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7" name="Freeform 1962"/>
              <p:cNvSpPr/>
              <p:nvPr/>
            </p:nvSpPr>
            <p:spPr bwMode="auto">
              <a:xfrm>
                <a:off x="5254" y="1356"/>
                <a:ext cx="6" cy="6"/>
              </a:xfrm>
              <a:custGeom>
                <a:avLst/>
                <a:gdLst>
                  <a:gd name="T0" fmla="*/ 0 w 9"/>
                  <a:gd name="T1" fmla="*/ 8 h 9"/>
                  <a:gd name="T2" fmla="*/ 9 w 9"/>
                  <a:gd name="T3" fmla="*/ 5 h 9"/>
                  <a:gd name="T4" fmla="*/ 0 w 9"/>
                  <a:gd name="T5" fmla="*/ 8 h 9"/>
                </a:gdLst>
                <a:ahLst/>
                <a:cxnLst>
                  <a:cxn ang="0">
                    <a:pos x="T0" y="T1"/>
                  </a:cxn>
                  <a:cxn ang="0">
                    <a:pos x="T2" y="T3"/>
                  </a:cxn>
                  <a:cxn ang="0">
                    <a:pos x="T4" y="T5"/>
                  </a:cxn>
                </a:cxnLst>
                <a:rect l="0" t="0" r="r" b="b"/>
                <a:pathLst>
                  <a:path w="9" h="9">
                    <a:moveTo>
                      <a:pt x="0" y="8"/>
                    </a:moveTo>
                    <a:cubicBezTo>
                      <a:pt x="3" y="9"/>
                      <a:pt x="6" y="8"/>
                      <a:pt x="9" y="5"/>
                    </a:cubicBezTo>
                    <a:cubicBezTo>
                      <a:pt x="7" y="0"/>
                      <a:pt x="3"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8" name="Freeform 1963"/>
              <p:cNvSpPr/>
              <p:nvPr/>
            </p:nvSpPr>
            <p:spPr bwMode="auto">
              <a:xfrm>
                <a:off x="5327" y="1268"/>
                <a:ext cx="11" cy="15"/>
              </a:xfrm>
              <a:custGeom>
                <a:avLst/>
                <a:gdLst>
                  <a:gd name="T0" fmla="*/ 0 w 17"/>
                  <a:gd name="T1" fmla="*/ 23 h 23"/>
                  <a:gd name="T2" fmla="*/ 3 w 17"/>
                  <a:gd name="T3" fmla="*/ 23 h 23"/>
                  <a:gd name="T4" fmla="*/ 8 w 17"/>
                  <a:gd name="T5" fmla="*/ 19 h 23"/>
                  <a:gd name="T6" fmla="*/ 10 w 17"/>
                  <a:gd name="T7" fmla="*/ 16 h 23"/>
                  <a:gd name="T8" fmla="*/ 10 w 17"/>
                  <a:gd name="T9" fmla="*/ 16 h 23"/>
                  <a:gd name="T10" fmla="*/ 10 w 17"/>
                  <a:gd name="T11" fmla="*/ 16 h 23"/>
                  <a:gd name="T12" fmla="*/ 15 w 17"/>
                  <a:gd name="T13" fmla="*/ 8 h 23"/>
                  <a:gd name="T14" fmla="*/ 15 w 17"/>
                  <a:gd name="T15" fmla="*/ 8 h 23"/>
                  <a:gd name="T16" fmla="*/ 15 w 17"/>
                  <a:gd name="T17" fmla="*/ 8 h 23"/>
                  <a:gd name="T18" fmla="*/ 15 w 17"/>
                  <a:gd name="T19" fmla="*/ 8 h 23"/>
                  <a:gd name="T20" fmla="*/ 15 w 17"/>
                  <a:gd name="T21" fmla="*/ 7 h 23"/>
                  <a:gd name="T22" fmla="*/ 17 w 17"/>
                  <a:gd name="T23" fmla="*/ 0 h 23"/>
                  <a:gd name="T24" fmla="*/ 12 w 17"/>
                  <a:gd name="T25" fmla="*/ 5 h 23"/>
                  <a:gd name="T26" fmla="*/ 11 w 17"/>
                  <a:gd name="T27" fmla="*/ 6 h 23"/>
                  <a:gd name="T28" fmla="*/ 11 w 17"/>
                  <a:gd name="T29" fmla="*/ 6 h 23"/>
                  <a:gd name="T30" fmla="*/ 11 w 17"/>
                  <a:gd name="T31" fmla="*/ 6 h 23"/>
                  <a:gd name="T32" fmla="*/ 11 w 17"/>
                  <a:gd name="T33" fmla="*/ 6 h 23"/>
                  <a:gd name="T34" fmla="*/ 7 w 17"/>
                  <a:gd name="T35" fmla="*/ 14 h 23"/>
                  <a:gd name="T36" fmla="*/ 7 w 17"/>
                  <a:gd name="T37" fmla="*/ 14 h 23"/>
                  <a:gd name="T38" fmla="*/ 7 w 17"/>
                  <a:gd name="T39" fmla="*/ 14 h 23"/>
                  <a:gd name="T40" fmla="*/ 6 w 17"/>
                  <a:gd name="T41" fmla="*/ 15 h 23"/>
                  <a:gd name="T42" fmla="*/ 6 w 17"/>
                  <a:gd name="T43" fmla="*/ 15 h 23"/>
                  <a:gd name="T44" fmla="*/ 5 w 17"/>
                  <a:gd name="T45" fmla="*/ 17 h 23"/>
                  <a:gd name="T46" fmla="*/ 0 w 17"/>
                  <a:gd name="T4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3">
                    <a:moveTo>
                      <a:pt x="0" y="23"/>
                    </a:moveTo>
                    <a:cubicBezTo>
                      <a:pt x="1" y="23"/>
                      <a:pt x="4" y="21"/>
                      <a:pt x="3" y="23"/>
                    </a:cubicBezTo>
                    <a:cubicBezTo>
                      <a:pt x="5" y="22"/>
                      <a:pt x="6" y="21"/>
                      <a:pt x="8" y="19"/>
                    </a:cubicBezTo>
                    <a:cubicBezTo>
                      <a:pt x="8" y="18"/>
                      <a:pt x="9" y="17"/>
                      <a:pt x="10" y="16"/>
                    </a:cubicBezTo>
                    <a:cubicBezTo>
                      <a:pt x="10" y="16"/>
                      <a:pt x="10" y="16"/>
                      <a:pt x="10" y="16"/>
                    </a:cubicBezTo>
                    <a:cubicBezTo>
                      <a:pt x="10" y="16"/>
                      <a:pt x="10" y="16"/>
                      <a:pt x="10" y="16"/>
                    </a:cubicBezTo>
                    <a:cubicBezTo>
                      <a:pt x="15" y="8"/>
                      <a:pt x="15" y="8"/>
                      <a:pt x="15" y="8"/>
                    </a:cubicBezTo>
                    <a:cubicBezTo>
                      <a:pt x="15" y="8"/>
                      <a:pt x="15" y="8"/>
                      <a:pt x="15" y="8"/>
                    </a:cubicBezTo>
                    <a:cubicBezTo>
                      <a:pt x="15" y="8"/>
                      <a:pt x="15" y="8"/>
                      <a:pt x="15" y="8"/>
                    </a:cubicBezTo>
                    <a:cubicBezTo>
                      <a:pt x="15" y="8"/>
                      <a:pt x="15" y="8"/>
                      <a:pt x="15" y="8"/>
                    </a:cubicBezTo>
                    <a:cubicBezTo>
                      <a:pt x="15" y="7"/>
                      <a:pt x="15" y="7"/>
                      <a:pt x="15" y="7"/>
                    </a:cubicBezTo>
                    <a:cubicBezTo>
                      <a:pt x="16" y="5"/>
                      <a:pt x="17" y="2"/>
                      <a:pt x="17" y="0"/>
                    </a:cubicBezTo>
                    <a:cubicBezTo>
                      <a:pt x="15" y="2"/>
                      <a:pt x="14" y="3"/>
                      <a:pt x="12" y="5"/>
                    </a:cubicBezTo>
                    <a:cubicBezTo>
                      <a:pt x="12" y="5"/>
                      <a:pt x="12" y="6"/>
                      <a:pt x="11" y="6"/>
                    </a:cubicBezTo>
                    <a:cubicBezTo>
                      <a:pt x="11" y="6"/>
                      <a:pt x="11" y="6"/>
                      <a:pt x="11" y="6"/>
                    </a:cubicBezTo>
                    <a:cubicBezTo>
                      <a:pt x="11" y="6"/>
                      <a:pt x="11" y="6"/>
                      <a:pt x="11" y="6"/>
                    </a:cubicBezTo>
                    <a:cubicBezTo>
                      <a:pt x="11" y="6"/>
                      <a:pt x="11" y="6"/>
                      <a:pt x="11" y="6"/>
                    </a:cubicBezTo>
                    <a:cubicBezTo>
                      <a:pt x="7" y="14"/>
                      <a:pt x="7" y="14"/>
                      <a:pt x="7" y="14"/>
                    </a:cubicBezTo>
                    <a:cubicBezTo>
                      <a:pt x="7" y="14"/>
                      <a:pt x="7" y="14"/>
                      <a:pt x="7" y="14"/>
                    </a:cubicBezTo>
                    <a:cubicBezTo>
                      <a:pt x="7" y="14"/>
                      <a:pt x="7" y="14"/>
                      <a:pt x="7" y="14"/>
                    </a:cubicBezTo>
                    <a:cubicBezTo>
                      <a:pt x="6" y="15"/>
                      <a:pt x="6" y="15"/>
                      <a:pt x="6" y="15"/>
                    </a:cubicBezTo>
                    <a:cubicBezTo>
                      <a:pt x="6" y="15"/>
                      <a:pt x="6" y="15"/>
                      <a:pt x="6" y="15"/>
                    </a:cubicBezTo>
                    <a:cubicBezTo>
                      <a:pt x="5" y="16"/>
                      <a:pt x="5" y="16"/>
                      <a:pt x="5" y="17"/>
                    </a:cubicBezTo>
                    <a:cubicBezTo>
                      <a:pt x="3" y="19"/>
                      <a:pt x="2" y="21"/>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9" name="Freeform 1964"/>
              <p:cNvSpPr/>
              <p:nvPr/>
            </p:nvSpPr>
            <p:spPr bwMode="auto">
              <a:xfrm>
                <a:off x="5318" y="1265"/>
                <a:ext cx="11" cy="13"/>
              </a:xfrm>
              <a:custGeom>
                <a:avLst/>
                <a:gdLst>
                  <a:gd name="T0" fmla="*/ 0 w 16"/>
                  <a:gd name="T1" fmla="*/ 15 h 19"/>
                  <a:gd name="T2" fmla="*/ 7 w 16"/>
                  <a:gd name="T3" fmla="*/ 12 h 19"/>
                  <a:gd name="T4" fmla="*/ 7 w 16"/>
                  <a:gd name="T5" fmla="*/ 11 h 19"/>
                  <a:gd name="T6" fmla="*/ 8 w 16"/>
                  <a:gd name="T7" fmla="*/ 11 h 19"/>
                  <a:gd name="T8" fmla="*/ 8 w 16"/>
                  <a:gd name="T9" fmla="*/ 11 h 19"/>
                  <a:gd name="T10" fmla="*/ 8 w 16"/>
                  <a:gd name="T11" fmla="*/ 11 h 19"/>
                  <a:gd name="T12" fmla="*/ 12 w 16"/>
                  <a:gd name="T13" fmla="*/ 4 h 19"/>
                  <a:gd name="T14" fmla="*/ 12 w 16"/>
                  <a:gd name="T15" fmla="*/ 4 h 19"/>
                  <a:gd name="T16" fmla="*/ 12 w 16"/>
                  <a:gd name="T17" fmla="*/ 4 h 19"/>
                  <a:gd name="T18" fmla="*/ 12 w 16"/>
                  <a:gd name="T19" fmla="*/ 4 h 19"/>
                  <a:gd name="T20" fmla="*/ 12 w 16"/>
                  <a:gd name="T21" fmla="*/ 4 h 19"/>
                  <a:gd name="T22" fmla="*/ 12 w 16"/>
                  <a:gd name="T23" fmla="*/ 4 h 19"/>
                  <a:gd name="T24" fmla="*/ 14 w 16"/>
                  <a:gd name="T25" fmla="*/ 3 h 19"/>
                  <a:gd name="T26" fmla="*/ 16 w 16"/>
                  <a:gd name="T27" fmla="*/ 3 h 19"/>
                  <a:gd name="T28" fmla="*/ 10 w 16"/>
                  <a:gd name="T29" fmla="*/ 2 h 19"/>
                  <a:gd name="T30" fmla="*/ 9 w 16"/>
                  <a:gd name="T31" fmla="*/ 2 h 19"/>
                  <a:gd name="T32" fmla="*/ 9 w 16"/>
                  <a:gd name="T33" fmla="*/ 2 h 19"/>
                  <a:gd name="T34" fmla="*/ 5 w 16"/>
                  <a:gd name="T35" fmla="*/ 9 h 19"/>
                  <a:gd name="T36" fmla="*/ 5 w 16"/>
                  <a:gd name="T37" fmla="*/ 9 h 19"/>
                  <a:gd name="T38" fmla="*/ 5 w 16"/>
                  <a:gd name="T39" fmla="*/ 9 h 19"/>
                  <a:gd name="T40" fmla="*/ 5 w 16"/>
                  <a:gd name="T41" fmla="*/ 9 h 19"/>
                  <a:gd name="T42" fmla="*/ 5 w 16"/>
                  <a:gd name="T43" fmla="*/ 9 h 19"/>
                  <a:gd name="T44" fmla="*/ 5 w 16"/>
                  <a:gd name="T45" fmla="*/ 9 h 19"/>
                  <a:gd name="T46" fmla="*/ 5 w 16"/>
                  <a:gd name="T47" fmla="*/ 9 h 19"/>
                  <a:gd name="T48" fmla="*/ 4 w 16"/>
                  <a:gd name="T49" fmla="*/ 10 h 19"/>
                  <a:gd name="T50" fmla="*/ 3 w 16"/>
                  <a:gd name="T51" fmla="*/ 11 h 19"/>
                  <a:gd name="T52" fmla="*/ 0 w 16"/>
                  <a:gd name="T5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9">
                    <a:moveTo>
                      <a:pt x="0" y="15"/>
                    </a:moveTo>
                    <a:cubicBezTo>
                      <a:pt x="2" y="15"/>
                      <a:pt x="4" y="14"/>
                      <a:pt x="7" y="12"/>
                    </a:cubicBezTo>
                    <a:cubicBezTo>
                      <a:pt x="7" y="11"/>
                      <a:pt x="7" y="11"/>
                      <a:pt x="7" y="11"/>
                    </a:cubicBezTo>
                    <a:cubicBezTo>
                      <a:pt x="8" y="11"/>
                      <a:pt x="8" y="11"/>
                      <a:pt x="8" y="11"/>
                    </a:cubicBezTo>
                    <a:cubicBezTo>
                      <a:pt x="8" y="11"/>
                      <a:pt x="8" y="11"/>
                      <a:pt x="8" y="11"/>
                    </a:cubicBezTo>
                    <a:cubicBezTo>
                      <a:pt x="8" y="11"/>
                      <a:pt x="8" y="11"/>
                      <a:pt x="8" y="11"/>
                    </a:cubicBezTo>
                    <a:cubicBezTo>
                      <a:pt x="10" y="8"/>
                      <a:pt x="4" y="19"/>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3" y="3"/>
                      <a:pt x="13" y="3"/>
                      <a:pt x="14" y="3"/>
                    </a:cubicBezTo>
                    <a:cubicBezTo>
                      <a:pt x="15" y="3"/>
                      <a:pt x="15" y="3"/>
                      <a:pt x="16" y="3"/>
                    </a:cubicBezTo>
                    <a:cubicBezTo>
                      <a:pt x="13" y="1"/>
                      <a:pt x="11" y="1"/>
                      <a:pt x="10" y="2"/>
                    </a:cubicBezTo>
                    <a:cubicBezTo>
                      <a:pt x="9" y="2"/>
                      <a:pt x="9" y="2"/>
                      <a:pt x="9" y="2"/>
                    </a:cubicBezTo>
                    <a:cubicBezTo>
                      <a:pt x="9" y="2"/>
                      <a:pt x="9" y="2"/>
                      <a:pt x="9" y="2"/>
                    </a:cubicBezTo>
                    <a:cubicBezTo>
                      <a:pt x="10" y="0"/>
                      <a:pt x="1" y="16"/>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4" y="10"/>
                      <a:pt x="4" y="10"/>
                      <a:pt x="4" y="10"/>
                    </a:cubicBezTo>
                    <a:cubicBezTo>
                      <a:pt x="4" y="10"/>
                      <a:pt x="3" y="11"/>
                      <a:pt x="3" y="11"/>
                    </a:cubicBezTo>
                    <a:cubicBezTo>
                      <a:pt x="2" y="12"/>
                      <a:pt x="1" y="14"/>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0" name="Freeform 1965"/>
              <p:cNvSpPr/>
              <p:nvPr/>
            </p:nvSpPr>
            <p:spPr bwMode="auto">
              <a:xfrm>
                <a:off x="5327" y="1261"/>
                <a:ext cx="11" cy="6"/>
              </a:xfrm>
              <a:custGeom>
                <a:avLst/>
                <a:gdLst>
                  <a:gd name="T0" fmla="*/ 8 w 17"/>
                  <a:gd name="T1" fmla="*/ 4 h 9"/>
                  <a:gd name="T2" fmla="*/ 8 w 17"/>
                  <a:gd name="T3" fmla="*/ 7 h 9"/>
                  <a:gd name="T4" fmla="*/ 17 w 17"/>
                  <a:gd name="T5" fmla="*/ 5 h 9"/>
                  <a:gd name="T6" fmla="*/ 14 w 17"/>
                  <a:gd name="T7" fmla="*/ 4 h 9"/>
                  <a:gd name="T8" fmla="*/ 7 w 17"/>
                  <a:gd name="T9" fmla="*/ 0 h 9"/>
                  <a:gd name="T10" fmla="*/ 0 w 17"/>
                  <a:gd name="T11" fmla="*/ 4 h 9"/>
                  <a:gd name="T12" fmla="*/ 5 w 17"/>
                  <a:gd name="T13" fmla="*/ 9 h 9"/>
                  <a:gd name="T14" fmla="*/ 8 w 17"/>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8" y="4"/>
                    </a:moveTo>
                    <a:cubicBezTo>
                      <a:pt x="9" y="5"/>
                      <a:pt x="8" y="6"/>
                      <a:pt x="8" y="7"/>
                    </a:cubicBezTo>
                    <a:cubicBezTo>
                      <a:pt x="12" y="8"/>
                      <a:pt x="13" y="4"/>
                      <a:pt x="17" y="5"/>
                    </a:cubicBezTo>
                    <a:cubicBezTo>
                      <a:pt x="17" y="3"/>
                      <a:pt x="14" y="3"/>
                      <a:pt x="14" y="4"/>
                    </a:cubicBezTo>
                    <a:cubicBezTo>
                      <a:pt x="10" y="1"/>
                      <a:pt x="11" y="3"/>
                      <a:pt x="7" y="0"/>
                    </a:cubicBezTo>
                    <a:cubicBezTo>
                      <a:pt x="5" y="2"/>
                      <a:pt x="3" y="3"/>
                      <a:pt x="0" y="4"/>
                    </a:cubicBezTo>
                    <a:cubicBezTo>
                      <a:pt x="0" y="6"/>
                      <a:pt x="2" y="7"/>
                      <a:pt x="5" y="9"/>
                    </a:cubicBezTo>
                    <a:cubicBezTo>
                      <a:pt x="10" y="9"/>
                      <a:pt x="4"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1" name="Freeform 1966"/>
              <p:cNvSpPr/>
              <p:nvPr/>
            </p:nvSpPr>
            <p:spPr bwMode="auto">
              <a:xfrm>
                <a:off x="5340" y="1256"/>
                <a:ext cx="9" cy="10"/>
              </a:xfrm>
              <a:custGeom>
                <a:avLst/>
                <a:gdLst>
                  <a:gd name="T0" fmla="*/ 0 w 13"/>
                  <a:gd name="T1" fmla="*/ 14 h 15"/>
                  <a:gd name="T2" fmla="*/ 4 w 13"/>
                  <a:gd name="T3" fmla="*/ 13 h 15"/>
                  <a:gd name="T4" fmla="*/ 5 w 13"/>
                  <a:gd name="T5" fmla="*/ 13 h 15"/>
                  <a:gd name="T6" fmla="*/ 5 w 13"/>
                  <a:gd name="T7" fmla="*/ 12 h 15"/>
                  <a:gd name="T8" fmla="*/ 5 w 13"/>
                  <a:gd name="T9" fmla="*/ 12 h 15"/>
                  <a:gd name="T10" fmla="*/ 5 w 13"/>
                  <a:gd name="T11" fmla="*/ 12 h 15"/>
                  <a:gd name="T12" fmla="*/ 5 w 13"/>
                  <a:gd name="T13" fmla="*/ 12 h 15"/>
                  <a:gd name="T14" fmla="*/ 7 w 13"/>
                  <a:gd name="T15" fmla="*/ 8 h 15"/>
                  <a:gd name="T16" fmla="*/ 11 w 13"/>
                  <a:gd name="T17" fmla="*/ 0 h 15"/>
                  <a:gd name="T18" fmla="*/ 4 w 13"/>
                  <a:gd name="T19" fmla="*/ 10 h 15"/>
                  <a:gd name="T20" fmla="*/ 3 w 13"/>
                  <a:gd name="T21" fmla="*/ 11 h 15"/>
                  <a:gd name="T22" fmla="*/ 3 w 13"/>
                  <a:gd name="T23" fmla="*/ 11 h 15"/>
                  <a:gd name="T24" fmla="*/ 3 w 13"/>
                  <a:gd name="T25" fmla="*/ 11 h 15"/>
                  <a:gd name="T26" fmla="*/ 2 w 13"/>
                  <a:gd name="T27" fmla="*/ 12 h 15"/>
                  <a:gd name="T28" fmla="*/ 0 w 13"/>
                  <a:gd name="T29"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0" y="14"/>
                    </a:moveTo>
                    <a:cubicBezTo>
                      <a:pt x="3" y="15"/>
                      <a:pt x="4" y="14"/>
                      <a:pt x="4" y="13"/>
                    </a:cubicBezTo>
                    <a:cubicBezTo>
                      <a:pt x="4" y="13"/>
                      <a:pt x="4" y="13"/>
                      <a:pt x="5" y="13"/>
                    </a:cubicBezTo>
                    <a:cubicBezTo>
                      <a:pt x="5" y="12"/>
                      <a:pt x="5" y="12"/>
                      <a:pt x="5" y="12"/>
                    </a:cubicBezTo>
                    <a:cubicBezTo>
                      <a:pt x="5" y="12"/>
                      <a:pt x="5" y="12"/>
                      <a:pt x="5" y="12"/>
                    </a:cubicBezTo>
                    <a:cubicBezTo>
                      <a:pt x="5" y="12"/>
                      <a:pt x="5" y="12"/>
                      <a:pt x="5" y="12"/>
                    </a:cubicBezTo>
                    <a:cubicBezTo>
                      <a:pt x="5" y="12"/>
                      <a:pt x="5" y="12"/>
                      <a:pt x="5" y="12"/>
                    </a:cubicBezTo>
                    <a:cubicBezTo>
                      <a:pt x="5" y="10"/>
                      <a:pt x="6" y="9"/>
                      <a:pt x="7" y="8"/>
                    </a:cubicBezTo>
                    <a:cubicBezTo>
                      <a:pt x="12" y="2"/>
                      <a:pt x="13" y="14"/>
                      <a:pt x="11" y="0"/>
                    </a:cubicBezTo>
                    <a:cubicBezTo>
                      <a:pt x="7" y="4"/>
                      <a:pt x="6" y="7"/>
                      <a:pt x="4" y="10"/>
                    </a:cubicBezTo>
                    <a:cubicBezTo>
                      <a:pt x="4" y="10"/>
                      <a:pt x="3" y="10"/>
                      <a:pt x="3" y="11"/>
                    </a:cubicBezTo>
                    <a:cubicBezTo>
                      <a:pt x="3" y="11"/>
                      <a:pt x="3" y="11"/>
                      <a:pt x="3" y="11"/>
                    </a:cubicBezTo>
                    <a:cubicBezTo>
                      <a:pt x="3" y="11"/>
                      <a:pt x="3" y="11"/>
                      <a:pt x="3" y="11"/>
                    </a:cubicBezTo>
                    <a:cubicBezTo>
                      <a:pt x="3" y="12"/>
                      <a:pt x="3" y="12"/>
                      <a:pt x="2" y="12"/>
                    </a:cubicBezTo>
                    <a:cubicBezTo>
                      <a:pt x="2" y="13"/>
                      <a:pt x="1"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2" name="Freeform 1967"/>
              <p:cNvSpPr/>
              <p:nvPr/>
            </p:nvSpPr>
            <p:spPr bwMode="auto">
              <a:xfrm>
                <a:off x="4928" y="1039"/>
                <a:ext cx="0" cy="3"/>
              </a:xfrm>
              <a:custGeom>
                <a:avLst/>
                <a:gdLst>
                  <a:gd name="T0" fmla="*/ 0 h 4"/>
                  <a:gd name="T1" fmla="*/ 3 h 4"/>
                  <a:gd name="T2" fmla="*/ 0 h 4"/>
                </a:gdLst>
                <a:ahLst/>
                <a:cxnLst>
                  <a:cxn ang="0">
                    <a:pos x="0" y="T0"/>
                  </a:cxn>
                  <a:cxn ang="0">
                    <a:pos x="0" y="T1"/>
                  </a:cxn>
                  <a:cxn ang="0">
                    <a:pos x="0" y="T2"/>
                  </a:cxn>
                </a:cxnLst>
                <a:rect l="0" t="0" r="r" b="b"/>
                <a:pathLst>
                  <a:path h="4">
                    <a:moveTo>
                      <a:pt x="0" y="0"/>
                    </a:moveTo>
                    <a:cubicBezTo>
                      <a:pt x="0" y="0"/>
                      <a:pt x="0" y="2"/>
                      <a:pt x="0" y="3"/>
                    </a:cubicBezTo>
                    <a:cubicBezTo>
                      <a:pt x="0" y="4"/>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3" name="Freeform 1968"/>
              <p:cNvSpPr/>
              <p:nvPr/>
            </p:nvSpPr>
            <p:spPr bwMode="auto">
              <a:xfrm>
                <a:off x="5357" y="1219"/>
                <a:ext cx="7" cy="13"/>
              </a:xfrm>
              <a:custGeom>
                <a:avLst/>
                <a:gdLst>
                  <a:gd name="T0" fmla="*/ 0 w 10"/>
                  <a:gd name="T1" fmla="*/ 17 h 19"/>
                  <a:gd name="T2" fmla="*/ 10 w 10"/>
                  <a:gd name="T3" fmla="*/ 0 h 19"/>
                  <a:gd name="T4" fmla="*/ 0 w 10"/>
                  <a:gd name="T5" fmla="*/ 17 h 19"/>
                </a:gdLst>
                <a:ahLst/>
                <a:cxnLst>
                  <a:cxn ang="0">
                    <a:pos x="T0" y="T1"/>
                  </a:cxn>
                  <a:cxn ang="0">
                    <a:pos x="T2" y="T3"/>
                  </a:cxn>
                  <a:cxn ang="0">
                    <a:pos x="T4" y="T5"/>
                  </a:cxn>
                </a:cxnLst>
                <a:rect l="0" t="0" r="r" b="b"/>
                <a:pathLst>
                  <a:path w="10" h="19">
                    <a:moveTo>
                      <a:pt x="0" y="17"/>
                    </a:moveTo>
                    <a:cubicBezTo>
                      <a:pt x="1" y="19"/>
                      <a:pt x="8" y="6"/>
                      <a:pt x="10" y="0"/>
                    </a:cubicBezTo>
                    <a:cubicBezTo>
                      <a:pt x="6" y="3"/>
                      <a:pt x="3" y="10"/>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4" name="Freeform 1969"/>
              <p:cNvSpPr/>
              <p:nvPr/>
            </p:nvSpPr>
            <p:spPr bwMode="auto">
              <a:xfrm>
                <a:off x="5357" y="1199"/>
                <a:ext cx="6" cy="8"/>
              </a:xfrm>
              <a:custGeom>
                <a:avLst/>
                <a:gdLst>
                  <a:gd name="T0" fmla="*/ 5 w 8"/>
                  <a:gd name="T1" fmla="*/ 12 h 12"/>
                  <a:gd name="T2" fmla="*/ 8 w 8"/>
                  <a:gd name="T3" fmla="*/ 4 h 12"/>
                  <a:gd name="T4" fmla="*/ 5 w 8"/>
                  <a:gd name="T5" fmla="*/ 12 h 12"/>
                </a:gdLst>
                <a:ahLst/>
                <a:cxnLst>
                  <a:cxn ang="0">
                    <a:pos x="T0" y="T1"/>
                  </a:cxn>
                  <a:cxn ang="0">
                    <a:pos x="T2" y="T3"/>
                  </a:cxn>
                  <a:cxn ang="0">
                    <a:pos x="T4" y="T5"/>
                  </a:cxn>
                </a:cxnLst>
                <a:rect l="0" t="0" r="r" b="b"/>
                <a:pathLst>
                  <a:path w="8" h="12">
                    <a:moveTo>
                      <a:pt x="5" y="12"/>
                    </a:moveTo>
                    <a:cubicBezTo>
                      <a:pt x="4" y="8"/>
                      <a:pt x="7" y="8"/>
                      <a:pt x="8" y="4"/>
                    </a:cubicBezTo>
                    <a:cubicBezTo>
                      <a:pt x="4" y="0"/>
                      <a:pt x="0" y="11"/>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5" name="Freeform 1970"/>
              <p:cNvSpPr/>
              <p:nvPr/>
            </p:nvSpPr>
            <p:spPr bwMode="auto">
              <a:xfrm>
                <a:off x="5350" y="1183"/>
                <a:ext cx="4" cy="8"/>
              </a:xfrm>
              <a:custGeom>
                <a:avLst/>
                <a:gdLst>
                  <a:gd name="T0" fmla="*/ 1 w 6"/>
                  <a:gd name="T1" fmla="*/ 12 h 12"/>
                  <a:gd name="T2" fmla="*/ 6 w 6"/>
                  <a:gd name="T3" fmla="*/ 3 h 12"/>
                  <a:gd name="T4" fmla="*/ 1 w 6"/>
                  <a:gd name="T5" fmla="*/ 12 h 12"/>
                </a:gdLst>
                <a:ahLst/>
                <a:cxnLst>
                  <a:cxn ang="0">
                    <a:pos x="T0" y="T1"/>
                  </a:cxn>
                  <a:cxn ang="0">
                    <a:pos x="T2" y="T3"/>
                  </a:cxn>
                  <a:cxn ang="0">
                    <a:pos x="T4" y="T5"/>
                  </a:cxn>
                </a:cxnLst>
                <a:rect l="0" t="0" r="r" b="b"/>
                <a:pathLst>
                  <a:path w="6" h="12">
                    <a:moveTo>
                      <a:pt x="1" y="12"/>
                    </a:moveTo>
                    <a:cubicBezTo>
                      <a:pt x="4" y="10"/>
                      <a:pt x="2" y="8"/>
                      <a:pt x="6" y="3"/>
                    </a:cubicBezTo>
                    <a:cubicBezTo>
                      <a:pt x="2" y="0"/>
                      <a:pt x="0" y="10"/>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6" name="Freeform 1971"/>
              <p:cNvSpPr/>
              <p:nvPr/>
            </p:nvSpPr>
            <p:spPr bwMode="auto">
              <a:xfrm>
                <a:off x="4930" y="1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7" name="Freeform 1972"/>
              <p:cNvSpPr/>
              <p:nvPr/>
            </p:nvSpPr>
            <p:spPr bwMode="auto">
              <a:xfrm>
                <a:off x="5267" y="1134"/>
                <a:ext cx="6" cy="7"/>
              </a:xfrm>
              <a:custGeom>
                <a:avLst/>
                <a:gdLst>
                  <a:gd name="T0" fmla="*/ 0 w 8"/>
                  <a:gd name="T1" fmla="*/ 10 h 11"/>
                  <a:gd name="T2" fmla="*/ 4 w 8"/>
                  <a:gd name="T3" fmla="*/ 11 h 11"/>
                  <a:gd name="T4" fmla="*/ 8 w 8"/>
                  <a:gd name="T5" fmla="*/ 0 h 11"/>
                  <a:gd name="T6" fmla="*/ 0 w 8"/>
                  <a:gd name="T7" fmla="*/ 10 h 11"/>
                </a:gdLst>
                <a:ahLst/>
                <a:cxnLst>
                  <a:cxn ang="0">
                    <a:pos x="T0" y="T1"/>
                  </a:cxn>
                  <a:cxn ang="0">
                    <a:pos x="T2" y="T3"/>
                  </a:cxn>
                  <a:cxn ang="0">
                    <a:pos x="T4" y="T5"/>
                  </a:cxn>
                  <a:cxn ang="0">
                    <a:pos x="T6" y="T7"/>
                  </a:cxn>
                </a:cxnLst>
                <a:rect l="0" t="0" r="r" b="b"/>
                <a:pathLst>
                  <a:path w="8" h="11">
                    <a:moveTo>
                      <a:pt x="0" y="10"/>
                    </a:moveTo>
                    <a:cubicBezTo>
                      <a:pt x="2" y="10"/>
                      <a:pt x="3" y="11"/>
                      <a:pt x="4" y="11"/>
                    </a:cubicBezTo>
                    <a:cubicBezTo>
                      <a:pt x="8" y="9"/>
                      <a:pt x="6" y="4"/>
                      <a:pt x="8" y="0"/>
                    </a:cubicBezTo>
                    <a:cubicBezTo>
                      <a:pt x="5" y="3"/>
                      <a:pt x="2" y="5"/>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8" name="Freeform 1973"/>
              <p:cNvSpPr/>
              <p:nvPr/>
            </p:nvSpPr>
            <p:spPr bwMode="auto">
              <a:xfrm>
                <a:off x="5306" y="1109"/>
                <a:ext cx="4" cy="5"/>
              </a:xfrm>
              <a:custGeom>
                <a:avLst/>
                <a:gdLst>
                  <a:gd name="T0" fmla="*/ 2 w 6"/>
                  <a:gd name="T1" fmla="*/ 7 h 8"/>
                  <a:gd name="T2" fmla="*/ 6 w 6"/>
                  <a:gd name="T3" fmla="*/ 2 h 8"/>
                  <a:gd name="T4" fmla="*/ 3 w 6"/>
                  <a:gd name="T5" fmla="*/ 1 h 8"/>
                  <a:gd name="T6" fmla="*/ 2 w 6"/>
                  <a:gd name="T7" fmla="*/ 7 h 8"/>
                </a:gdLst>
                <a:ahLst/>
                <a:cxnLst>
                  <a:cxn ang="0">
                    <a:pos x="T0" y="T1"/>
                  </a:cxn>
                  <a:cxn ang="0">
                    <a:pos x="T2" y="T3"/>
                  </a:cxn>
                  <a:cxn ang="0">
                    <a:pos x="T4" y="T5"/>
                  </a:cxn>
                  <a:cxn ang="0">
                    <a:pos x="T6" y="T7"/>
                  </a:cxn>
                </a:cxnLst>
                <a:rect l="0" t="0" r="r" b="b"/>
                <a:pathLst>
                  <a:path w="6" h="8">
                    <a:moveTo>
                      <a:pt x="2" y="7"/>
                    </a:moveTo>
                    <a:cubicBezTo>
                      <a:pt x="4" y="8"/>
                      <a:pt x="5" y="6"/>
                      <a:pt x="6" y="2"/>
                    </a:cubicBezTo>
                    <a:cubicBezTo>
                      <a:pt x="4" y="2"/>
                      <a:pt x="3" y="2"/>
                      <a:pt x="3" y="1"/>
                    </a:cubicBezTo>
                    <a:cubicBezTo>
                      <a:pt x="0" y="0"/>
                      <a:pt x="1"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9" name="Freeform 1974"/>
              <p:cNvSpPr/>
              <p:nvPr/>
            </p:nvSpPr>
            <p:spPr bwMode="auto">
              <a:xfrm>
                <a:off x="5311" y="1104"/>
                <a:ext cx="3" cy="8"/>
              </a:xfrm>
              <a:custGeom>
                <a:avLst/>
                <a:gdLst>
                  <a:gd name="T0" fmla="*/ 2 w 5"/>
                  <a:gd name="T1" fmla="*/ 12 h 12"/>
                  <a:gd name="T2" fmla="*/ 5 w 5"/>
                  <a:gd name="T3" fmla="*/ 2 h 12"/>
                  <a:gd name="T4" fmla="*/ 0 w 5"/>
                  <a:gd name="T5" fmla="*/ 10 h 12"/>
                  <a:gd name="T6" fmla="*/ 2 w 5"/>
                  <a:gd name="T7" fmla="*/ 12 h 12"/>
                </a:gdLst>
                <a:ahLst/>
                <a:cxnLst>
                  <a:cxn ang="0">
                    <a:pos x="T0" y="T1"/>
                  </a:cxn>
                  <a:cxn ang="0">
                    <a:pos x="T2" y="T3"/>
                  </a:cxn>
                  <a:cxn ang="0">
                    <a:pos x="T4" y="T5"/>
                  </a:cxn>
                  <a:cxn ang="0">
                    <a:pos x="T6" y="T7"/>
                  </a:cxn>
                </a:cxnLst>
                <a:rect l="0" t="0" r="r" b="b"/>
                <a:pathLst>
                  <a:path w="5" h="12">
                    <a:moveTo>
                      <a:pt x="2" y="12"/>
                    </a:moveTo>
                    <a:cubicBezTo>
                      <a:pt x="5" y="10"/>
                      <a:pt x="3" y="6"/>
                      <a:pt x="5" y="2"/>
                    </a:cubicBezTo>
                    <a:cubicBezTo>
                      <a:pt x="1" y="0"/>
                      <a:pt x="1" y="5"/>
                      <a:pt x="0" y="10"/>
                    </a:cubicBezTo>
                    <a:cubicBezTo>
                      <a:pt x="2" y="10"/>
                      <a:pt x="2"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0" name="Freeform 1975"/>
              <p:cNvSpPr/>
              <p:nvPr/>
            </p:nvSpPr>
            <p:spPr bwMode="auto">
              <a:xfrm>
                <a:off x="5341" y="1093"/>
                <a:ext cx="4" cy="12"/>
              </a:xfrm>
              <a:custGeom>
                <a:avLst/>
                <a:gdLst>
                  <a:gd name="T0" fmla="*/ 0 w 7"/>
                  <a:gd name="T1" fmla="*/ 17 h 17"/>
                  <a:gd name="T2" fmla="*/ 7 w 7"/>
                  <a:gd name="T3" fmla="*/ 4 h 17"/>
                  <a:gd name="T4" fmla="*/ 5 w 7"/>
                  <a:gd name="T5" fmla="*/ 1 h 17"/>
                  <a:gd name="T6" fmla="*/ 3 w 7"/>
                  <a:gd name="T7" fmla="*/ 4 h 17"/>
                  <a:gd name="T8" fmla="*/ 0 w 7"/>
                  <a:gd name="T9" fmla="*/ 5 h 17"/>
                  <a:gd name="T10" fmla="*/ 0 w 7"/>
                  <a:gd name="T11" fmla="*/ 17 h 17"/>
                </a:gdLst>
                <a:ahLst/>
                <a:cxnLst>
                  <a:cxn ang="0">
                    <a:pos x="T0" y="T1"/>
                  </a:cxn>
                  <a:cxn ang="0">
                    <a:pos x="T2" y="T3"/>
                  </a:cxn>
                  <a:cxn ang="0">
                    <a:pos x="T4" y="T5"/>
                  </a:cxn>
                  <a:cxn ang="0">
                    <a:pos x="T6" y="T7"/>
                  </a:cxn>
                  <a:cxn ang="0">
                    <a:pos x="T8" y="T9"/>
                  </a:cxn>
                  <a:cxn ang="0">
                    <a:pos x="T10" y="T11"/>
                  </a:cxn>
                </a:cxnLst>
                <a:rect l="0" t="0" r="r" b="b"/>
                <a:pathLst>
                  <a:path w="7" h="17">
                    <a:moveTo>
                      <a:pt x="0" y="17"/>
                    </a:moveTo>
                    <a:cubicBezTo>
                      <a:pt x="3" y="13"/>
                      <a:pt x="3" y="10"/>
                      <a:pt x="7" y="4"/>
                    </a:cubicBezTo>
                    <a:cubicBezTo>
                      <a:pt x="6" y="3"/>
                      <a:pt x="5" y="3"/>
                      <a:pt x="5" y="1"/>
                    </a:cubicBezTo>
                    <a:cubicBezTo>
                      <a:pt x="3" y="0"/>
                      <a:pt x="3" y="2"/>
                      <a:pt x="3" y="4"/>
                    </a:cubicBezTo>
                    <a:cubicBezTo>
                      <a:pt x="3" y="5"/>
                      <a:pt x="2" y="6"/>
                      <a:pt x="0" y="5"/>
                    </a:cubicBezTo>
                    <a:cubicBezTo>
                      <a:pt x="1" y="10"/>
                      <a:pt x="0" y="10"/>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1" name="Freeform 1976"/>
              <p:cNvSpPr/>
              <p:nvPr/>
            </p:nvSpPr>
            <p:spPr bwMode="auto">
              <a:xfrm>
                <a:off x="5248" y="1044"/>
                <a:ext cx="10" cy="18"/>
              </a:xfrm>
              <a:custGeom>
                <a:avLst/>
                <a:gdLst>
                  <a:gd name="T0" fmla="*/ 0 w 15"/>
                  <a:gd name="T1" fmla="*/ 26 h 27"/>
                  <a:gd name="T2" fmla="*/ 5 w 15"/>
                  <a:gd name="T3" fmla="*/ 14 h 27"/>
                  <a:gd name="T4" fmla="*/ 7 w 15"/>
                  <a:gd name="T5" fmla="*/ 23 h 27"/>
                  <a:gd name="T6" fmla="*/ 10 w 15"/>
                  <a:gd name="T7" fmla="*/ 16 h 27"/>
                  <a:gd name="T8" fmla="*/ 10 w 15"/>
                  <a:gd name="T9" fmla="*/ 13 h 27"/>
                  <a:gd name="T10" fmla="*/ 15 w 15"/>
                  <a:gd name="T11" fmla="*/ 11 h 27"/>
                  <a:gd name="T12" fmla="*/ 14 w 15"/>
                  <a:gd name="T13" fmla="*/ 2 h 27"/>
                  <a:gd name="T14" fmla="*/ 11 w 15"/>
                  <a:gd name="T15" fmla="*/ 9 h 27"/>
                  <a:gd name="T16" fmla="*/ 0 w 15"/>
                  <a:gd name="T17" fmla="*/ 7 h 27"/>
                  <a:gd name="T18" fmla="*/ 0 w 15"/>
                  <a:gd name="T1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7">
                    <a:moveTo>
                      <a:pt x="0" y="26"/>
                    </a:moveTo>
                    <a:cubicBezTo>
                      <a:pt x="8" y="27"/>
                      <a:pt x="1" y="18"/>
                      <a:pt x="5" y="14"/>
                    </a:cubicBezTo>
                    <a:cubicBezTo>
                      <a:pt x="11" y="14"/>
                      <a:pt x="8" y="20"/>
                      <a:pt x="7" y="23"/>
                    </a:cubicBezTo>
                    <a:cubicBezTo>
                      <a:pt x="12" y="22"/>
                      <a:pt x="11" y="19"/>
                      <a:pt x="10" y="16"/>
                    </a:cubicBezTo>
                    <a:cubicBezTo>
                      <a:pt x="10" y="15"/>
                      <a:pt x="10" y="14"/>
                      <a:pt x="10" y="13"/>
                    </a:cubicBezTo>
                    <a:cubicBezTo>
                      <a:pt x="10" y="12"/>
                      <a:pt x="12" y="11"/>
                      <a:pt x="15" y="11"/>
                    </a:cubicBezTo>
                    <a:cubicBezTo>
                      <a:pt x="14" y="8"/>
                      <a:pt x="13" y="6"/>
                      <a:pt x="14" y="2"/>
                    </a:cubicBezTo>
                    <a:cubicBezTo>
                      <a:pt x="9" y="0"/>
                      <a:pt x="12" y="6"/>
                      <a:pt x="11" y="9"/>
                    </a:cubicBezTo>
                    <a:cubicBezTo>
                      <a:pt x="6" y="4"/>
                      <a:pt x="6" y="13"/>
                      <a:pt x="0" y="7"/>
                    </a:cubicBezTo>
                    <a:cubicBezTo>
                      <a:pt x="3" y="13"/>
                      <a:pt x="2"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2" name="Freeform 1977"/>
              <p:cNvSpPr/>
              <p:nvPr/>
            </p:nvSpPr>
            <p:spPr bwMode="auto">
              <a:xfrm>
                <a:off x="4929" y="10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3" name="Freeform 1978"/>
              <p:cNvSpPr/>
              <p:nvPr/>
            </p:nvSpPr>
            <p:spPr bwMode="auto">
              <a:xfrm>
                <a:off x="4928" y="10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4" name="Freeform 1979"/>
              <p:cNvSpPr/>
              <p:nvPr/>
            </p:nvSpPr>
            <p:spPr bwMode="auto">
              <a:xfrm>
                <a:off x="4928" y="1042"/>
                <a:ext cx="0" cy="1"/>
              </a:xfrm>
              <a:custGeom>
                <a:avLst/>
                <a:gdLst>
                  <a:gd name="T0" fmla="*/ 1 w 1"/>
                  <a:gd name="T1" fmla="*/ 0 h 1"/>
                  <a:gd name="T2" fmla="*/ 1 w 1"/>
                  <a:gd name="T3" fmla="*/ 1 h 1"/>
                  <a:gd name="T4" fmla="*/ 1 w 1"/>
                  <a:gd name="T5" fmla="*/ 1 h 1"/>
                  <a:gd name="T6" fmla="*/ 1 w 1"/>
                  <a:gd name="T7" fmla="*/ 0 h 1"/>
                  <a:gd name="T8" fmla="*/ 1 w 1"/>
                  <a:gd name="T9" fmla="*/ 0 h 1"/>
                  <a:gd name="T10" fmla="*/ 1 w 1"/>
                  <a:gd name="T11" fmla="*/ 1 h 1"/>
                  <a:gd name="T12" fmla="*/ 0 w 1"/>
                  <a:gd name="T13" fmla="*/ 1 h 1"/>
                  <a:gd name="T14" fmla="*/ 1 w 1"/>
                  <a:gd name="T15" fmla="*/ 1 h 1"/>
                  <a:gd name="T16" fmla="*/ 1 w 1"/>
                  <a:gd name="T17" fmla="*/ 0 h 1"/>
                  <a:gd name="T18" fmla="*/ 1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0"/>
                    </a:moveTo>
                    <a:cubicBezTo>
                      <a:pt x="1" y="0"/>
                      <a:pt x="1" y="0"/>
                      <a:pt x="1" y="1"/>
                    </a:cubicBezTo>
                    <a:cubicBezTo>
                      <a:pt x="1" y="1"/>
                      <a:pt x="1" y="1"/>
                      <a:pt x="1" y="1"/>
                    </a:cubicBezTo>
                    <a:cubicBezTo>
                      <a:pt x="1" y="0"/>
                      <a:pt x="1" y="0"/>
                      <a:pt x="1" y="0"/>
                    </a:cubicBezTo>
                    <a:cubicBezTo>
                      <a:pt x="1" y="0"/>
                      <a:pt x="1" y="0"/>
                      <a:pt x="1" y="0"/>
                    </a:cubicBezTo>
                    <a:cubicBezTo>
                      <a:pt x="1" y="0"/>
                      <a:pt x="1" y="1"/>
                      <a:pt x="1" y="1"/>
                    </a:cubicBezTo>
                    <a:cubicBezTo>
                      <a:pt x="0" y="1"/>
                      <a:pt x="0" y="1"/>
                      <a:pt x="0" y="1"/>
                    </a:cubicBezTo>
                    <a:cubicBezTo>
                      <a:pt x="0"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5" name="Freeform 1980"/>
              <p:cNvSpPr/>
              <p:nvPr/>
            </p:nvSpPr>
            <p:spPr bwMode="auto">
              <a:xfrm>
                <a:off x="4928" y="1043"/>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sp>
          <p:nvSpPr>
            <p:cNvPr id="8" name="Freeform 1982"/>
            <p:cNvSpPr/>
            <p:nvPr/>
          </p:nvSpPr>
          <p:spPr bwMode="auto">
            <a:xfrm>
              <a:off x="3961123" y="2490306"/>
              <a:ext cx="3764" cy="2689"/>
            </a:xfrm>
            <a:custGeom>
              <a:avLst/>
              <a:gdLst>
                <a:gd name="T0" fmla="*/ 2 w 11"/>
                <a:gd name="T1" fmla="*/ 7 h 7"/>
                <a:gd name="T2" fmla="*/ 10 w 11"/>
                <a:gd name="T3" fmla="*/ 5 h 7"/>
                <a:gd name="T4" fmla="*/ 11 w 11"/>
                <a:gd name="T5" fmla="*/ 0 h 7"/>
                <a:gd name="T6" fmla="*/ 2 w 11"/>
                <a:gd name="T7" fmla="*/ 7 h 7"/>
              </a:gdLst>
              <a:ahLst/>
              <a:cxnLst>
                <a:cxn ang="0">
                  <a:pos x="T0" y="T1"/>
                </a:cxn>
                <a:cxn ang="0">
                  <a:pos x="T2" y="T3"/>
                </a:cxn>
                <a:cxn ang="0">
                  <a:pos x="T4" y="T5"/>
                </a:cxn>
                <a:cxn ang="0">
                  <a:pos x="T6" y="T7"/>
                </a:cxn>
              </a:cxnLst>
              <a:rect l="0" t="0" r="r" b="b"/>
              <a:pathLst>
                <a:path w="11" h="7">
                  <a:moveTo>
                    <a:pt x="2" y="7"/>
                  </a:moveTo>
                  <a:cubicBezTo>
                    <a:pt x="5" y="2"/>
                    <a:pt x="5" y="5"/>
                    <a:pt x="10" y="5"/>
                  </a:cubicBezTo>
                  <a:cubicBezTo>
                    <a:pt x="10" y="3"/>
                    <a:pt x="11" y="2"/>
                    <a:pt x="11" y="0"/>
                  </a:cubicBezTo>
                  <a:cubicBezTo>
                    <a:pt x="8" y="3"/>
                    <a:pt x="0" y="1"/>
                    <a:pt x="2"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 name="Freeform 1983"/>
            <p:cNvSpPr/>
            <p:nvPr/>
          </p:nvSpPr>
          <p:spPr bwMode="auto">
            <a:xfrm>
              <a:off x="3986395" y="2480089"/>
              <a:ext cx="2689" cy="3764"/>
            </a:xfrm>
            <a:custGeom>
              <a:avLst/>
              <a:gdLst>
                <a:gd name="T0" fmla="*/ 4 w 7"/>
                <a:gd name="T1" fmla="*/ 10 h 10"/>
                <a:gd name="T2" fmla="*/ 0 w 7"/>
                <a:gd name="T3" fmla="*/ 3 h 10"/>
                <a:gd name="T4" fmla="*/ 4 w 7"/>
                <a:gd name="T5" fmla="*/ 10 h 10"/>
              </a:gdLst>
              <a:ahLst/>
              <a:cxnLst>
                <a:cxn ang="0">
                  <a:pos x="T0" y="T1"/>
                </a:cxn>
                <a:cxn ang="0">
                  <a:pos x="T2" y="T3"/>
                </a:cxn>
                <a:cxn ang="0">
                  <a:pos x="T4" y="T5"/>
                </a:cxn>
              </a:cxnLst>
              <a:rect l="0" t="0" r="r" b="b"/>
              <a:pathLst>
                <a:path w="7" h="10">
                  <a:moveTo>
                    <a:pt x="4" y="10"/>
                  </a:moveTo>
                  <a:cubicBezTo>
                    <a:pt x="7" y="7"/>
                    <a:pt x="7" y="0"/>
                    <a:pt x="0" y="3"/>
                  </a:cubicBezTo>
                  <a:cubicBezTo>
                    <a:pt x="0" y="8"/>
                    <a:pt x="4" y="5"/>
                    <a:pt x="4" y="1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 name="Freeform 1984"/>
            <p:cNvSpPr/>
            <p:nvPr/>
          </p:nvSpPr>
          <p:spPr bwMode="auto">
            <a:xfrm>
              <a:off x="3990697" y="2455354"/>
              <a:ext cx="5377" cy="10217"/>
            </a:xfrm>
            <a:custGeom>
              <a:avLst/>
              <a:gdLst>
                <a:gd name="T0" fmla="*/ 11 w 16"/>
                <a:gd name="T1" fmla="*/ 27 h 27"/>
                <a:gd name="T2" fmla="*/ 8 w 16"/>
                <a:gd name="T3" fmla="*/ 11 h 27"/>
                <a:gd name="T4" fmla="*/ 15 w 16"/>
                <a:gd name="T5" fmla="*/ 5 h 27"/>
                <a:gd name="T6" fmla="*/ 1 w 16"/>
                <a:gd name="T7" fmla="*/ 0 h 27"/>
                <a:gd name="T8" fmla="*/ 7 w 16"/>
                <a:gd name="T9" fmla="*/ 13 h 27"/>
                <a:gd name="T10" fmla="*/ 11 w 16"/>
                <a:gd name="T11" fmla="*/ 27 h 27"/>
              </a:gdLst>
              <a:ahLst/>
              <a:cxnLst>
                <a:cxn ang="0">
                  <a:pos x="T0" y="T1"/>
                </a:cxn>
                <a:cxn ang="0">
                  <a:pos x="T2" y="T3"/>
                </a:cxn>
                <a:cxn ang="0">
                  <a:pos x="T4" y="T5"/>
                </a:cxn>
                <a:cxn ang="0">
                  <a:pos x="T6" y="T7"/>
                </a:cxn>
                <a:cxn ang="0">
                  <a:pos x="T8" y="T9"/>
                </a:cxn>
                <a:cxn ang="0">
                  <a:pos x="T10" y="T11"/>
                </a:cxn>
              </a:cxnLst>
              <a:rect l="0" t="0" r="r" b="b"/>
              <a:pathLst>
                <a:path w="16" h="27">
                  <a:moveTo>
                    <a:pt x="11" y="27"/>
                  </a:moveTo>
                  <a:cubicBezTo>
                    <a:pt x="16" y="27"/>
                    <a:pt x="10" y="12"/>
                    <a:pt x="8" y="11"/>
                  </a:cubicBezTo>
                  <a:cubicBezTo>
                    <a:pt x="8" y="7"/>
                    <a:pt x="12" y="7"/>
                    <a:pt x="15" y="5"/>
                  </a:cubicBezTo>
                  <a:cubicBezTo>
                    <a:pt x="11" y="1"/>
                    <a:pt x="6" y="1"/>
                    <a:pt x="1" y="0"/>
                  </a:cubicBezTo>
                  <a:cubicBezTo>
                    <a:pt x="0" y="4"/>
                    <a:pt x="5" y="18"/>
                    <a:pt x="7" y="13"/>
                  </a:cubicBezTo>
                  <a:cubicBezTo>
                    <a:pt x="9" y="18"/>
                    <a:pt x="8" y="23"/>
                    <a:pt x="11" y="2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 name="Freeform 1985"/>
            <p:cNvSpPr/>
            <p:nvPr/>
          </p:nvSpPr>
          <p:spPr bwMode="auto">
            <a:xfrm>
              <a:off x="3940152" y="2468259"/>
              <a:ext cx="3226" cy="3226"/>
            </a:xfrm>
            <a:custGeom>
              <a:avLst/>
              <a:gdLst>
                <a:gd name="T0" fmla="*/ 6 w 9"/>
                <a:gd name="T1" fmla="*/ 9 h 9"/>
                <a:gd name="T2" fmla="*/ 2 w 9"/>
                <a:gd name="T3" fmla="*/ 0 h 9"/>
                <a:gd name="T4" fmla="*/ 6 w 9"/>
                <a:gd name="T5" fmla="*/ 9 h 9"/>
              </a:gdLst>
              <a:ahLst/>
              <a:cxnLst>
                <a:cxn ang="0">
                  <a:pos x="T0" y="T1"/>
                </a:cxn>
                <a:cxn ang="0">
                  <a:pos x="T2" y="T3"/>
                </a:cxn>
                <a:cxn ang="0">
                  <a:pos x="T4" y="T5"/>
                </a:cxn>
              </a:cxnLst>
              <a:rect l="0" t="0" r="r" b="b"/>
              <a:pathLst>
                <a:path w="9" h="9">
                  <a:moveTo>
                    <a:pt x="6" y="9"/>
                  </a:moveTo>
                  <a:cubicBezTo>
                    <a:pt x="9" y="6"/>
                    <a:pt x="4" y="1"/>
                    <a:pt x="2" y="0"/>
                  </a:cubicBezTo>
                  <a:cubicBezTo>
                    <a:pt x="0" y="2"/>
                    <a:pt x="6" y="6"/>
                    <a:pt x="6" y="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 name="Freeform 1986"/>
            <p:cNvSpPr/>
            <p:nvPr/>
          </p:nvSpPr>
          <p:spPr bwMode="auto">
            <a:xfrm>
              <a:off x="3924558" y="2459118"/>
              <a:ext cx="2689" cy="4302"/>
            </a:xfrm>
            <a:custGeom>
              <a:avLst/>
              <a:gdLst>
                <a:gd name="T0" fmla="*/ 5 w 7"/>
                <a:gd name="T1" fmla="*/ 12 h 12"/>
                <a:gd name="T2" fmla="*/ 6 w 7"/>
                <a:gd name="T3" fmla="*/ 0 h 12"/>
                <a:gd name="T4" fmla="*/ 5 w 7"/>
                <a:gd name="T5" fmla="*/ 12 h 12"/>
              </a:gdLst>
              <a:ahLst/>
              <a:cxnLst>
                <a:cxn ang="0">
                  <a:pos x="T0" y="T1"/>
                </a:cxn>
                <a:cxn ang="0">
                  <a:pos x="T2" y="T3"/>
                </a:cxn>
                <a:cxn ang="0">
                  <a:pos x="T4" y="T5"/>
                </a:cxn>
              </a:cxnLst>
              <a:rect l="0" t="0" r="r" b="b"/>
              <a:pathLst>
                <a:path w="7" h="12">
                  <a:moveTo>
                    <a:pt x="5" y="12"/>
                  </a:moveTo>
                  <a:cubicBezTo>
                    <a:pt x="5" y="8"/>
                    <a:pt x="7" y="5"/>
                    <a:pt x="6" y="0"/>
                  </a:cubicBezTo>
                  <a:cubicBezTo>
                    <a:pt x="0" y="3"/>
                    <a:pt x="2" y="8"/>
                    <a:pt x="5"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 name="Freeform 1987"/>
            <p:cNvSpPr/>
            <p:nvPr/>
          </p:nvSpPr>
          <p:spPr bwMode="auto">
            <a:xfrm>
              <a:off x="3863259" y="2483853"/>
              <a:ext cx="1613" cy="2151"/>
            </a:xfrm>
            <a:custGeom>
              <a:avLst/>
              <a:gdLst>
                <a:gd name="T0" fmla="*/ 1 w 5"/>
                <a:gd name="T1" fmla="*/ 5 h 5"/>
                <a:gd name="T2" fmla="*/ 5 w 5"/>
                <a:gd name="T3" fmla="*/ 4 h 5"/>
                <a:gd name="T4" fmla="*/ 2 w 5"/>
                <a:gd name="T5" fmla="*/ 1 h 5"/>
                <a:gd name="T6" fmla="*/ 0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3" y="4"/>
                    <a:pt x="5" y="4"/>
                  </a:cubicBezTo>
                  <a:cubicBezTo>
                    <a:pt x="4" y="3"/>
                    <a:pt x="5" y="0"/>
                    <a:pt x="2" y="1"/>
                  </a:cubicBezTo>
                  <a:cubicBezTo>
                    <a:pt x="0" y="1"/>
                    <a:pt x="0" y="2"/>
                    <a:pt x="0" y="3"/>
                  </a:cubicBezTo>
                  <a:cubicBezTo>
                    <a:pt x="0" y="4"/>
                    <a:pt x="1" y="4"/>
                    <a:pt x="1"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 name="Freeform 1988"/>
            <p:cNvSpPr/>
            <p:nvPr/>
          </p:nvSpPr>
          <p:spPr bwMode="auto">
            <a:xfrm>
              <a:off x="3857882" y="2483853"/>
              <a:ext cx="2689" cy="2151"/>
            </a:xfrm>
            <a:custGeom>
              <a:avLst/>
              <a:gdLst>
                <a:gd name="T0" fmla="*/ 4 w 7"/>
                <a:gd name="T1" fmla="*/ 5 h 5"/>
                <a:gd name="T2" fmla="*/ 7 w 7"/>
                <a:gd name="T3" fmla="*/ 0 h 5"/>
                <a:gd name="T4" fmla="*/ 0 w 7"/>
                <a:gd name="T5" fmla="*/ 3 h 5"/>
                <a:gd name="T6" fmla="*/ 4 w 7"/>
                <a:gd name="T7" fmla="*/ 5 h 5"/>
              </a:gdLst>
              <a:ahLst/>
              <a:cxnLst>
                <a:cxn ang="0">
                  <a:pos x="T0" y="T1"/>
                </a:cxn>
                <a:cxn ang="0">
                  <a:pos x="T2" y="T3"/>
                </a:cxn>
                <a:cxn ang="0">
                  <a:pos x="T4" y="T5"/>
                </a:cxn>
                <a:cxn ang="0">
                  <a:pos x="T6" y="T7"/>
                </a:cxn>
              </a:cxnLst>
              <a:rect l="0" t="0" r="r" b="b"/>
              <a:pathLst>
                <a:path w="7" h="5">
                  <a:moveTo>
                    <a:pt x="4" y="5"/>
                  </a:moveTo>
                  <a:cubicBezTo>
                    <a:pt x="7" y="4"/>
                    <a:pt x="7" y="2"/>
                    <a:pt x="7" y="0"/>
                  </a:cubicBezTo>
                  <a:cubicBezTo>
                    <a:pt x="4" y="2"/>
                    <a:pt x="2" y="0"/>
                    <a:pt x="0" y="3"/>
                  </a:cubicBezTo>
                  <a:cubicBezTo>
                    <a:pt x="0" y="5"/>
                    <a:pt x="4" y="3"/>
                    <a:pt x="4"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 name="Oval 1989"/>
            <p:cNvSpPr>
              <a:spLocks noChangeArrowheads="1"/>
            </p:cNvSpPr>
            <p:nvPr/>
          </p:nvSpPr>
          <p:spPr bwMode="auto">
            <a:xfrm>
              <a:off x="3768622" y="2524719"/>
              <a:ext cx="538" cy="538"/>
            </a:xfrm>
            <a:prstGeom prst="ellipse">
              <a:avLst/>
            </a:pr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 name="Freeform 1990"/>
            <p:cNvSpPr/>
            <p:nvPr/>
          </p:nvSpPr>
          <p:spPr bwMode="auto">
            <a:xfrm>
              <a:off x="3768622" y="2524719"/>
              <a:ext cx="53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 name="Freeform 1991"/>
            <p:cNvSpPr/>
            <p:nvPr/>
          </p:nvSpPr>
          <p:spPr bwMode="auto">
            <a:xfrm>
              <a:off x="3890682" y="2457505"/>
              <a:ext cx="2151" cy="2151"/>
            </a:xfrm>
            <a:custGeom>
              <a:avLst/>
              <a:gdLst>
                <a:gd name="T0" fmla="*/ 5 w 5"/>
                <a:gd name="T1" fmla="*/ 6 h 6"/>
                <a:gd name="T2" fmla="*/ 4 w 5"/>
                <a:gd name="T3" fmla="*/ 2 h 6"/>
                <a:gd name="T4" fmla="*/ 0 w 5"/>
                <a:gd name="T5" fmla="*/ 1 h 6"/>
                <a:gd name="T6" fmla="*/ 5 w 5"/>
                <a:gd name="T7" fmla="*/ 6 h 6"/>
              </a:gdLst>
              <a:ahLst/>
              <a:cxnLst>
                <a:cxn ang="0">
                  <a:pos x="T0" y="T1"/>
                </a:cxn>
                <a:cxn ang="0">
                  <a:pos x="T2" y="T3"/>
                </a:cxn>
                <a:cxn ang="0">
                  <a:pos x="T4" y="T5"/>
                </a:cxn>
                <a:cxn ang="0">
                  <a:pos x="T6" y="T7"/>
                </a:cxn>
              </a:cxnLst>
              <a:rect l="0" t="0" r="r" b="b"/>
              <a:pathLst>
                <a:path w="5" h="6">
                  <a:moveTo>
                    <a:pt x="5" y="6"/>
                  </a:moveTo>
                  <a:cubicBezTo>
                    <a:pt x="5" y="5"/>
                    <a:pt x="5" y="3"/>
                    <a:pt x="4" y="2"/>
                  </a:cubicBezTo>
                  <a:cubicBezTo>
                    <a:pt x="4" y="0"/>
                    <a:pt x="2" y="0"/>
                    <a:pt x="0" y="1"/>
                  </a:cubicBezTo>
                  <a:cubicBezTo>
                    <a:pt x="1" y="3"/>
                    <a:pt x="4" y="3"/>
                    <a:pt x="5"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 name="Freeform 1992"/>
            <p:cNvSpPr/>
            <p:nvPr/>
          </p:nvSpPr>
          <p:spPr bwMode="auto">
            <a:xfrm>
              <a:off x="3769160" y="2524719"/>
              <a:ext cx="0" cy="0"/>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0"/>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 name="Freeform 1993"/>
            <p:cNvSpPr/>
            <p:nvPr/>
          </p:nvSpPr>
          <p:spPr bwMode="auto">
            <a:xfrm>
              <a:off x="3865410" y="2458581"/>
              <a:ext cx="8603" cy="5377"/>
            </a:xfrm>
            <a:custGeom>
              <a:avLst/>
              <a:gdLst>
                <a:gd name="T0" fmla="*/ 23 w 23"/>
                <a:gd name="T1" fmla="*/ 15 h 15"/>
                <a:gd name="T2" fmla="*/ 22 w 23"/>
                <a:gd name="T3" fmla="*/ 8 h 15"/>
                <a:gd name="T4" fmla="*/ 16 w 23"/>
                <a:gd name="T5" fmla="*/ 3 h 15"/>
                <a:gd name="T6" fmla="*/ 0 w 23"/>
                <a:gd name="T7" fmla="*/ 2 h 15"/>
                <a:gd name="T8" fmla="*/ 4 w 23"/>
                <a:gd name="T9" fmla="*/ 4 h 15"/>
                <a:gd name="T10" fmla="*/ 11 w 23"/>
                <a:gd name="T11" fmla="*/ 6 h 15"/>
                <a:gd name="T12" fmla="*/ 18 w 23"/>
                <a:gd name="T13" fmla="*/ 9 h 15"/>
                <a:gd name="T14" fmla="*/ 23 w 23"/>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23" y="15"/>
                  </a:moveTo>
                  <a:cubicBezTo>
                    <a:pt x="23" y="12"/>
                    <a:pt x="23" y="10"/>
                    <a:pt x="22" y="8"/>
                  </a:cubicBezTo>
                  <a:cubicBezTo>
                    <a:pt x="21" y="6"/>
                    <a:pt x="19" y="4"/>
                    <a:pt x="16" y="3"/>
                  </a:cubicBezTo>
                  <a:cubicBezTo>
                    <a:pt x="12" y="1"/>
                    <a:pt x="5" y="0"/>
                    <a:pt x="0" y="2"/>
                  </a:cubicBezTo>
                  <a:cubicBezTo>
                    <a:pt x="1" y="3"/>
                    <a:pt x="2" y="4"/>
                    <a:pt x="4" y="4"/>
                  </a:cubicBezTo>
                  <a:cubicBezTo>
                    <a:pt x="6" y="5"/>
                    <a:pt x="9" y="6"/>
                    <a:pt x="11" y="6"/>
                  </a:cubicBezTo>
                  <a:cubicBezTo>
                    <a:pt x="13" y="7"/>
                    <a:pt x="16" y="8"/>
                    <a:pt x="18" y="9"/>
                  </a:cubicBezTo>
                  <a:cubicBezTo>
                    <a:pt x="20" y="11"/>
                    <a:pt x="22" y="13"/>
                    <a:pt x="23" y="1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 name="Freeform 1994"/>
            <p:cNvSpPr/>
            <p:nvPr/>
          </p:nvSpPr>
          <p:spPr bwMode="auto">
            <a:xfrm>
              <a:off x="3849279" y="2461269"/>
              <a:ext cx="5377" cy="3226"/>
            </a:xfrm>
            <a:custGeom>
              <a:avLst/>
              <a:gdLst>
                <a:gd name="T0" fmla="*/ 10 w 14"/>
                <a:gd name="T1" fmla="*/ 10 h 10"/>
                <a:gd name="T2" fmla="*/ 8 w 14"/>
                <a:gd name="T3" fmla="*/ 4 h 10"/>
                <a:gd name="T4" fmla="*/ 12 w 14"/>
                <a:gd name="T5" fmla="*/ 4 h 10"/>
                <a:gd name="T6" fmla="*/ 5 w 14"/>
                <a:gd name="T7" fmla="*/ 3 h 10"/>
                <a:gd name="T8" fmla="*/ 0 w 14"/>
                <a:gd name="T9" fmla="*/ 8 h 10"/>
                <a:gd name="T10" fmla="*/ 2 w 14"/>
                <a:gd name="T11" fmla="*/ 9 h 10"/>
                <a:gd name="T12" fmla="*/ 5 w 14"/>
                <a:gd name="T13" fmla="*/ 9 h 10"/>
                <a:gd name="T14" fmla="*/ 10 w 14"/>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0">
                  <a:moveTo>
                    <a:pt x="10" y="10"/>
                  </a:moveTo>
                  <a:cubicBezTo>
                    <a:pt x="14" y="6"/>
                    <a:pt x="8" y="7"/>
                    <a:pt x="8" y="4"/>
                  </a:cubicBezTo>
                  <a:cubicBezTo>
                    <a:pt x="10" y="2"/>
                    <a:pt x="11" y="2"/>
                    <a:pt x="12" y="4"/>
                  </a:cubicBezTo>
                  <a:cubicBezTo>
                    <a:pt x="14" y="0"/>
                    <a:pt x="7" y="2"/>
                    <a:pt x="5" y="3"/>
                  </a:cubicBezTo>
                  <a:cubicBezTo>
                    <a:pt x="1" y="5"/>
                    <a:pt x="4" y="6"/>
                    <a:pt x="0" y="8"/>
                  </a:cubicBezTo>
                  <a:cubicBezTo>
                    <a:pt x="1" y="9"/>
                    <a:pt x="2" y="9"/>
                    <a:pt x="2" y="9"/>
                  </a:cubicBezTo>
                  <a:cubicBezTo>
                    <a:pt x="3" y="9"/>
                    <a:pt x="4" y="9"/>
                    <a:pt x="5" y="9"/>
                  </a:cubicBezTo>
                  <a:cubicBezTo>
                    <a:pt x="6" y="9"/>
                    <a:pt x="8" y="9"/>
                    <a:pt x="10" y="1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1" name="Freeform 1995"/>
            <p:cNvSpPr/>
            <p:nvPr/>
          </p:nvSpPr>
          <p:spPr bwMode="auto">
            <a:xfrm>
              <a:off x="3769697" y="2524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2" name="Freeform 1996"/>
            <p:cNvSpPr/>
            <p:nvPr/>
          </p:nvSpPr>
          <p:spPr bwMode="auto">
            <a:xfrm>
              <a:off x="3772924" y="2516116"/>
              <a:ext cx="1613" cy="2689"/>
            </a:xfrm>
            <a:custGeom>
              <a:avLst/>
              <a:gdLst>
                <a:gd name="T0" fmla="*/ 2 w 5"/>
                <a:gd name="T1" fmla="*/ 5 h 8"/>
                <a:gd name="T2" fmla="*/ 5 w 5"/>
                <a:gd name="T3" fmla="*/ 0 h 8"/>
                <a:gd name="T4" fmla="*/ 0 w 5"/>
                <a:gd name="T5" fmla="*/ 8 h 8"/>
                <a:gd name="T6" fmla="*/ 2 w 5"/>
                <a:gd name="T7" fmla="*/ 5 h 8"/>
              </a:gdLst>
              <a:ahLst/>
              <a:cxnLst>
                <a:cxn ang="0">
                  <a:pos x="T0" y="T1"/>
                </a:cxn>
                <a:cxn ang="0">
                  <a:pos x="T2" y="T3"/>
                </a:cxn>
                <a:cxn ang="0">
                  <a:pos x="T4" y="T5"/>
                </a:cxn>
                <a:cxn ang="0">
                  <a:pos x="T6" y="T7"/>
                </a:cxn>
              </a:cxnLst>
              <a:rect l="0" t="0" r="r" b="b"/>
              <a:pathLst>
                <a:path w="5" h="8">
                  <a:moveTo>
                    <a:pt x="2" y="5"/>
                  </a:moveTo>
                  <a:cubicBezTo>
                    <a:pt x="3" y="4"/>
                    <a:pt x="4" y="2"/>
                    <a:pt x="5" y="0"/>
                  </a:cubicBezTo>
                  <a:cubicBezTo>
                    <a:pt x="3" y="2"/>
                    <a:pt x="2" y="4"/>
                    <a:pt x="0" y="8"/>
                  </a:cubicBezTo>
                  <a:cubicBezTo>
                    <a:pt x="0" y="8"/>
                    <a:pt x="1" y="6"/>
                    <a:pt x="2"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3" name="Freeform 1997"/>
            <p:cNvSpPr/>
            <p:nvPr/>
          </p:nvSpPr>
          <p:spPr bwMode="auto">
            <a:xfrm>
              <a:off x="3818091" y="2423629"/>
              <a:ext cx="4302" cy="4302"/>
            </a:xfrm>
            <a:custGeom>
              <a:avLst/>
              <a:gdLst>
                <a:gd name="T0" fmla="*/ 4 w 11"/>
                <a:gd name="T1" fmla="*/ 6 h 11"/>
                <a:gd name="T2" fmla="*/ 6 w 11"/>
                <a:gd name="T3" fmla="*/ 7 h 11"/>
                <a:gd name="T4" fmla="*/ 7 w 11"/>
                <a:gd name="T5" fmla="*/ 8 h 11"/>
                <a:gd name="T6" fmla="*/ 10 w 11"/>
                <a:gd name="T7" fmla="*/ 5 h 11"/>
                <a:gd name="T8" fmla="*/ 9 w 11"/>
                <a:gd name="T9" fmla="*/ 0 h 11"/>
                <a:gd name="T10" fmla="*/ 3 w 11"/>
                <a:gd name="T11" fmla="*/ 6 h 11"/>
                <a:gd name="T12" fmla="*/ 2 w 11"/>
                <a:gd name="T13" fmla="*/ 11 h 11"/>
                <a:gd name="T14" fmla="*/ 4 w 11"/>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4" y="6"/>
                  </a:moveTo>
                  <a:cubicBezTo>
                    <a:pt x="4" y="6"/>
                    <a:pt x="5" y="7"/>
                    <a:pt x="6" y="7"/>
                  </a:cubicBezTo>
                  <a:cubicBezTo>
                    <a:pt x="7" y="8"/>
                    <a:pt x="7" y="8"/>
                    <a:pt x="7" y="8"/>
                  </a:cubicBezTo>
                  <a:cubicBezTo>
                    <a:pt x="8" y="7"/>
                    <a:pt x="9" y="5"/>
                    <a:pt x="10" y="5"/>
                  </a:cubicBezTo>
                  <a:cubicBezTo>
                    <a:pt x="10" y="4"/>
                    <a:pt x="11" y="1"/>
                    <a:pt x="9" y="0"/>
                  </a:cubicBezTo>
                  <a:cubicBezTo>
                    <a:pt x="8" y="3"/>
                    <a:pt x="5" y="4"/>
                    <a:pt x="3" y="6"/>
                  </a:cubicBezTo>
                  <a:cubicBezTo>
                    <a:pt x="1" y="8"/>
                    <a:pt x="0" y="9"/>
                    <a:pt x="2" y="11"/>
                  </a:cubicBezTo>
                  <a:cubicBezTo>
                    <a:pt x="2" y="10"/>
                    <a:pt x="3" y="8"/>
                    <a:pt x="4"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4" name="Freeform 1998"/>
            <p:cNvSpPr/>
            <p:nvPr/>
          </p:nvSpPr>
          <p:spPr bwMode="auto">
            <a:xfrm>
              <a:off x="3770235" y="2455354"/>
              <a:ext cx="2689" cy="1075"/>
            </a:xfrm>
            <a:custGeom>
              <a:avLst/>
              <a:gdLst>
                <a:gd name="T0" fmla="*/ 7 w 7"/>
                <a:gd name="T1" fmla="*/ 2 h 4"/>
                <a:gd name="T2" fmla="*/ 3 w 7"/>
                <a:gd name="T3" fmla="*/ 0 h 4"/>
                <a:gd name="T4" fmla="*/ 0 w 7"/>
                <a:gd name="T5" fmla="*/ 4 h 4"/>
                <a:gd name="T6" fmla="*/ 3 w 7"/>
                <a:gd name="T7" fmla="*/ 3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cubicBezTo>
                    <a:pt x="6" y="1"/>
                    <a:pt x="5" y="0"/>
                    <a:pt x="3" y="0"/>
                  </a:cubicBezTo>
                  <a:cubicBezTo>
                    <a:pt x="2" y="1"/>
                    <a:pt x="0" y="2"/>
                    <a:pt x="0" y="4"/>
                  </a:cubicBezTo>
                  <a:cubicBezTo>
                    <a:pt x="1" y="4"/>
                    <a:pt x="2" y="4"/>
                    <a:pt x="3" y="3"/>
                  </a:cubicBezTo>
                  <a:cubicBezTo>
                    <a:pt x="5" y="3"/>
                    <a:pt x="6" y="3"/>
                    <a:pt x="7"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5" name="Freeform 1999"/>
            <p:cNvSpPr/>
            <p:nvPr/>
          </p:nvSpPr>
          <p:spPr bwMode="auto">
            <a:xfrm>
              <a:off x="3762169" y="2441912"/>
              <a:ext cx="3226" cy="5915"/>
            </a:xfrm>
            <a:custGeom>
              <a:avLst/>
              <a:gdLst>
                <a:gd name="T0" fmla="*/ 3 w 8"/>
                <a:gd name="T1" fmla="*/ 16 h 16"/>
                <a:gd name="T2" fmla="*/ 6 w 8"/>
                <a:gd name="T3" fmla="*/ 13 h 16"/>
                <a:gd name="T4" fmla="*/ 8 w 8"/>
                <a:gd name="T5" fmla="*/ 5 h 16"/>
                <a:gd name="T6" fmla="*/ 2 w 8"/>
                <a:gd name="T7" fmla="*/ 0 h 16"/>
                <a:gd name="T8" fmla="*/ 4 w 8"/>
                <a:gd name="T9" fmla="*/ 10 h 16"/>
                <a:gd name="T10" fmla="*/ 1 w 8"/>
                <a:gd name="T11" fmla="*/ 12 h 16"/>
                <a:gd name="T12" fmla="*/ 3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3" y="16"/>
                  </a:moveTo>
                  <a:cubicBezTo>
                    <a:pt x="4" y="15"/>
                    <a:pt x="5" y="12"/>
                    <a:pt x="6" y="13"/>
                  </a:cubicBezTo>
                  <a:cubicBezTo>
                    <a:pt x="6" y="9"/>
                    <a:pt x="5" y="4"/>
                    <a:pt x="8" y="5"/>
                  </a:cubicBezTo>
                  <a:cubicBezTo>
                    <a:pt x="6" y="3"/>
                    <a:pt x="4" y="2"/>
                    <a:pt x="2" y="0"/>
                  </a:cubicBezTo>
                  <a:cubicBezTo>
                    <a:pt x="3" y="5"/>
                    <a:pt x="1" y="10"/>
                    <a:pt x="4" y="10"/>
                  </a:cubicBezTo>
                  <a:cubicBezTo>
                    <a:pt x="4" y="15"/>
                    <a:pt x="3" y="12"/>
                    <a:pt x="1" y="12"/>
                  </a:cubicBezTo>
                  <a:cubicBezTo>
                    <a:pt x="0" y="14"/>
                    <a:pt x="4" y="12"/>
                    <a:pt x="3" y="1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6" name="Freeform 2000"/>
            <p:cNvSpPr/>
            <p:nvPr/>
          </p:nvSpPr>
          <p:spPr bwMode="auto">
            <a:xfrm>
              <a:off x="3756254" y="2466646"/>
              <a:ext cx="1613" cy="2689"/>
            </a:xfrm>
            <a:custGeom>
              <a:avLst/>
              <a:gdLst>
                <a:gd name="T0" fmla="*/ 5 w 5"/>
                <a:gd name="T1" fmla="*/ 7 h 7"/>
                <a:gd name="T2" fmla="*/ 2 w 5"/>
                <a:gd name="T3" fmla="*/ 0 h 7"/>
                <a:gd name="T4" fmla="*/ 0 w 5"/>
                <a:gd name="T5" fmla="*/ 4 h 7"/>
                <a:gd name="T6" fmla="*/ 5 w 5"/>
                <a:gd name="T7" fmla="*/ 7 h 7"/>
              </a:gdLst>
              <a:ahLst/>
              <a:cxnLst>
                <a:cxn ang="0">
                  <a:pos x="T0" y="T1"/>
                </a:cxn>
                <a:cxn ang="0">
                  <a:pos x="T2" y="T3"/>
                </a:cxn>
                <a:cxn ang="0">
                  <a:pos x="T4" y="T5"/>
                </a:cxn>
                <a:cxn ang="0">
                  <a:pos x="T6" y="T7"/>
                </a:cxn>
              </a:cxnLst>
              <a:rect l="0" t="0" r="r" b="b"/>
              <a:pathLst>
                <a:path w="5" h="7">
                  <a:moveTo>
                    <a:pt x="5" y="7"/>
                  </a:moveTo>
                  <a:cubicBezTo>
                    <a:pt x="4" y="3"/>
                    <a:pt x="3" y="1"/>
                    <a:pt x="2" y="0"/>
                  </a:cubicBezTo>
                  <a:cubicBezTo>
                    <a:pt x="1" y="0"/>
                    <a:pt x="0" y="1"/>
                    <a:pt x="0" y="4"/>
                  </a:cubicBezTo>
                  <a:cubicBezTo>
                    <a:pt x="3" y="1"/>
                    <a:pt x="2" y="4"/>
                    <a:pt x="5"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7" name="Freeform 2001"/>
            <p:cNvSpPr/>
            <p:nvPr/>
          </p:nvSpPr>
          <p:spPr bwMode="auto">
            <a:xfrm>
              <a:off x="3751953" y="2450515"/>
              <a:ext cx="1613" cy="2689"/>
            </a:xfrm>
            <a:custGeom>
              <a:avLst/>
              <a:gdLst>
                <a:gd name="T0" fmla="*/ 0 w 4"/>
                <a:gd name="T1" fmla="*/ 4 h 8"/>
                <a:gd name="T2" fmla="*/ 4 w 4"/>
                <a:gd name="T3" fmla="*/ 4 h 8"/>
                <a:gd name="T4" fmla="*/ 2 w 4"/>
                <a:gd name="T5" fmla="*/ 0 h 8"/>
                <a:gd name="T6" fmla="*/ 0 w 4"/>
                <a:gd name="T7" fmla="*/ 4 h 8"/>
              </a:gdLst>
              <a:ahLst/>
              <a:cxnLst>
                <a:cxn ang="0">
                  <a:pos x="T0" y="T1"/>
                </a:cxn>
                <a:cxn ang="0">
                  <a:pos x="T2" y="T3"/>
                </a:cxn>
                <a:cxn ang="0">
                  <a:pos x="T4" y="T5"/>
                </a:cxn>
                <a:cxn ang="0">
                  <a:pos x="T6" y="T7"/>
                </a:cxn>
              </a:cxnLst>
              <a:rect l="0" t="0" r="r" b="b"/>
              <a:pathLst>
                <a:path w="4" h="8">
                  <a:moveTo>
                    <a:pt x="0" y="4"/>
                  </a:moveTo>
                  <a:cubicBezTo>
                    <a:pt x="1" y="8"/>
                    <a:pt x="4" y="6"/>
                    <a:pt x="4" y="4"/>
                  </a:cubicBezTo>
                  <a:cubicBezTo>
                    <a:pt x="4" y="2"/>
                    <a:pt x="3" y="2"/>
                    <a:pt x="2" y="0"/>
                  </a:cubicBezTo>
                  <a:cubicBezTo>
                    <a:pt x="3" y="3"/>
                    <a:pt x="3" y="5"/>
                    <a:pt x="0" y="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8" name="Freeform 2002"/>
            <p:cNvSpPr>
              <a:spLocks noEditPoints="1"/>
            </p:cNvSpPr>
            <p:nvPr/>
          </p:nvSpPr>
          <p:spPr bwMode="auto">
            <a:xfrm>
              <a:off x="3544396" y="2452666"/>
              <a:ext cx="460819" cy="321014"/>
            </a:xfrm>
            <a:custGeom>
              <a:avLst/>
              <a:gdLst>
                <a:gd name="T0" fmla="*/ 392 w 1277"/>
                <a:gd name="T1" fmla="*/ 56 h 890"/>
                <a:gd name="T2" fmla="*/ 326 w 1277"/>
                <a:gd name="T3" fmla="*/ 224 h 890"/>
                <a:gd name="T4" fmla="*/ 328 w 1277"/>
                <a:gd name="T5" fmla="*/ 117 h 890"/>
                <a:gd name="T6" fmla="*/ 308 w 1277"/>
                <a:gd name="T7" fmla="*/ 155 h 890"/>
                <a:gd name="T8" fmla="*/ 321 w 1277"/>
                <a:gd name="T9" fmla="*/ 402 h 890"/>
                <a:gd name="T10" fmla="*/ 243 w 1277"/>
                <a:gd name="T11" fmla="*/ 205 h 890"/>
                <a:gd name="T12" fmla="*/ 164 w 1277"/>
                <a:gd name="T13" fmla="*/ 110 h 890"/>
                <a:gd name="T14" fmla="*/ 86 w 1277"/>
                <a:gd name="T15" fmla="*/ 180 h 890"/>
                <a:gd name="T16" fmla="*/ 147 w 1277"/>
                <a:gd name="T17" fmla="*/ 534 h 890"/>
                <a:gd name="T18" fmla="*/ 320 w 1277"/>
                <a:gd name="T19" fmla="*/ 735 h 890"/>
                <a:gd name="T20" fmla="*/ 409 w 1277"/>
                <a:gd name="T21" fmla="*/ 791 h 890"/>
                <a:gd name="T22" fmla="*/ 181 w 1277"/>
                <a:gd name="T23" fmla="*/ 642 h 890"/>
                <a:gd name="T24" fmla="*/ 48 w 1277"/>
                <a:gd name="T25" fmla="*/ 467 h 890"/>
                <a:gd name="T26" fmla="*/ 295 w 1277"/>
                <a:gd name="T27" fmla="*/ 777 h 890"/>
                <a:gd name="T28" fmla="*/ 492 w 1277"/>
                <a:gd name="T29" fmla="*/ 866 h 890"/>
                <a:gd name="T30" fmla="*/ 742 w 1277"/>
                <a:gd name="T31" fmla="*/ 861 h 890"/>
                <a:gd name="T32" fmla="*/ 982 w 1277"/>
                <a:gd name="T33" fmla="*/ 759 h 890"/>
                <a:gd name="T34" fmla="*/ 1215 w 1277"/>
                <a:gd name="T35" fmla="*/ 518 h 890"/>
                <a:gd name="T36" fmla="*/ 1277 w 1277"/>
                <a:gd name="T37" fmla="*/ 298 h 890"/>
                <a:gd name="T38" fmla="*/ 1238 w 1277"/>
                <a:gd name="T39" fmla="*/ 343 h 890"/>
                <a:gd name="T40" fmla="*/ 1225 w 1277"/>
                <a:gd name="T41" fmla="*/ 273 h 890"/>
                <a:gd name="T42" fmla="*/ 1131 w 1277"/>
                <a:gd name="T43" fmla="*/ 469 h 890"/>
                <a:gd name="T44" fmla="*/ 1145 w 1277"/>
                <a:gd name="T45" fmla="*/ 374 h 890"/>
                <a:gd name="T46" fmla="*/ 1083 w 1277"/>
                <a:gd name="T47" fmla="*/ 360 h 890"/>
                <a:gd name="T48" fmla="*/ 1090 w 1277"/>
                <a:gd name="T49" fmla="*/ 149 h 890"/>
                <a:gd name="T50" fmla="*/ 968 w 1277"/>
                <a:gd name="T51" fmla="*/ 21 h 890"/>
                <a:gd name="T52" fmla="*/ 837 w 1277"/>
                <a:gd name="T53" fmla="*/ 152 h 890"/>
                <a:gd name="T54" fmla="*/ 699 w 1277"/>
                <a:gd name="T55" fmla="*/ 136 h 890"/>
                <a:gd name="T56" fmla="*/ 776 w 1277"/>
                <a:gd name="T57" fmla="*/ 158 h 890"/>
                <a:gd name="T58" fmla="*/ 622 w 1277"/>
                <a:gd name="T59" fmla="*/ 200 h 890"/>
                <a:gd name="T60" fmla="*/ 615 w 1277"/>
                <a:gd name="T61" fmla="*/ 200 h 890"/>
                <a:gd name="T62" fmla="*/ 621 w 1277"/>
                <a:gd name="T63" fmla="*/ 199 h 890"/>
                <a:gd name="T64" fmla="*/ 625 w 1277"/>
                <a:gd name="T65" fmla="*/ 202 h 890"/>
                <a:gd name="T66" fmla="*/ 624 w 1277"/>
                <a:gd name="T67" fmla="*/ 202 h 890"/>
                <a:gd name="T68" fmla="*/ 636 w 1277"/>
                <a:gd name="T69" fmla="*/ 227 h 890"/>
                <a:gd name="T70" fmla="*/ 624 w 1277"/>
                <a:gd name="T71" fmla="*/ 209 h 890"/>
                <a:gd name="T72" fmla="*/ 609 w 1277"/>
                <a:gd name="T73" fmla="*/ 250 h 890"/>
                <a:gd name="T74" fmla="*/ 591 w 1277"/>
                <a:gd name="T75" fmla="*/ 240 h 890"/>
                <a:gd name="T76" fmla="*/ 583 w 1277"/>
                <a:gd name="T77" fmla="*/ 222 h 890"/>
                <a:gd name="T78" fmla="*/ 540 w 1277"/>
                <a:gd name="T79" fmla="*/ 232 h 890"/>
                <a:gd name="T80" fmla="*/ 528 w 1277"/>
                <a:gd name="T81" fmla="*/ 158 h 890"/>
                <a:gd name="T82" fmla="*/ 537 w 1277"/>
                <a:gd name="T83" fmla="*/ 88 h 890"/>
                <a:gd name="T84" fmla="*/ 497 w 1277"/>
                <a:gd name="T85" fmla="*/ 41 h 890"/>
                <a:gd name="T86" fmla="*/ 365 w 1277"/>
                <a:gd name="T87" fmla="*/ 359 h 890"/>
                <a:gd name="T88" fmla="*/ 452 w 1277"/>
                <a:gd name="T89" fmla="*/ 460 h 890"/>
                <a:gd name="T90" fmla="*/ 475 w 1277"/>
                <a:gd name="T91" fmla="*/ 492 h 890"/>
                <a:gd name="T92" fmla="*/ 359 w 1277"/>
                <a:gd name="T93" fmla="*/ 379 h 890"/>
                <a:gd name="T94" fmla="*/ 379 w 1277"/>
                <a:gd name="T95" fmla="*/ 445 h 890"/>
                <a:gd name="T96" fmla="*/ 446 w 1277"/>
                <a:gd name="T97" fmla="*/ 504 h 890"/>
                <a:gd name="T98" fmla="*/ 602 w 1277"/>
                <a:gd name="T99" fmla="*/ 254 h 890"/>
                <a:gd name="T100" fmla="*/ 452 w 1277"/>
                <a:gd name="T101" fmla="*/ 795 h 890"/>
                <a:gd name="T102" fmla="*/ 595 w 1277"/>
                <a:gd name="T103" fmla="*/ 884 h 890"/>
                <a:gd name="T104" fmla="*/ 625 w 1277"/>
                <a:gd name="T105" fmla="*/ 209 h 890"/>
                <a:gd name="T106" fmla="*/ 874 w 1277"/>
                <a:gd name="T107" fmla="*/ 782 h 890"/>
                <a:gd name="T108" fmla="*/ 1084 w 1277"/>
                <a:gd name="T109" fmla="*/ 601 h 890"/>
                <a:gd name="T110" fmla="*/ 1029 w 1277"/>
                <a:gd name="T111" fmla="*/ 612 h 890"/>
                <a:gd name="T112" fmla="*/ 1121 w 1277"/>
                <a:gd name="T113" fmla="*/ 572 h 890"/>
                <a:gd name="T114" fmla="*/ 1094 w 1277"/>
                <a:gd name="T115" fmla="*/ 538 h 890"/>
                <a:gd name="T116" fmla="*/ 1050 w 1277"/>
                <a:gd name="T117" fmla="*/ 456 h 890"/>
                <a:gd name="T118" fmla="*/ 1067 w 1277"/>
                <a:gd name="T119" fmla="*/ 440 h 890"/>
                <a:gd name="T120" fmla="*/ 1167 w 1277"/>
                <a:gd name="T121" fmla="*/ 490 h 890"/>
                <a:gd name="T122" fmla="*/ 1172 w 1277"/>
                <a:gd name="T123" fmla="*/ 450 h 890"/>
                <a:gd name="T124" fmla="*/ 1080 w 1277"/>
                <a:gd name="T125" fmla="*/ 16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7" h="890">
                  <a:moveTo>
                    <a:pt x="544" y="67"/>
                  </a:moveTo>
                  <a:cubicBezTo>
                    <a:pt x="541" y="67"/>
                    <a:pt x="546" y="73"/>
                    <a:pt x="540" y="69"/>
                  </a:cubicBezTo>
                  <a:cubicBezTo>
                    <a:pt x="539" y="67"/>
                    <a:pt x="538" y="64"/>
                    <a:pt x="539" y="63"/>
                  </a:cubicBezTo>
                  <a:cubicBezTo>
                    <a:pt x="539" y="65"/>
                    <a:pt x="539" y="66"/>
                    <a:pt x="540" y="66"/>
                  </a:cubicBezTo>
                  <a:cubicBezTo>
                    <a:pt x="540" y="66"/>
                    <a:pt x="541" y="66"/>
                    <a:pt x="542" y="65"/>
                  </a:cubicBezTo>
                  <a:cubicBezTo>
                    <a:pt x="541" y="64"/>
                    <a:pt x="539" y="62"/>
                    <a:pt x="537" y="60"/>
                  </a:cubicBezTo>
                  <a:cubicBezTo>
                    <a:pt x="536" y="61"/>
                    <a:pt x="534" y="63"/>
                    <a:pt x="532" y="63"/>
                  </a:cubicBezTo>
                  <a:cubicBezTo>
                    <a:pt x="530" y="63"/>
                    <a:pt x="529" y="64"/>
                    <a:pt x="528" y="63"/>
                  </a:cubicBezTo>
                  <a:cubicBezTo>
                    <a:pt x="526" y="63"/>
                    <a:pt x="524" y="62"/>
                    <a:pt x="523" y="61"/>
                  </a:cubicBezTo>
                  <a:cubicBezTo>
                    <a:pt x="524" y="60"/>
                    <a:pt x="525" y="58"/>
                    <a:pt x="526" y="57"/>
                  </a:cubicBezTo>
                  <a:cubicBezTo>
                    <a:pt x="528" y="60"/>
                    <a:pt x="528" y="61"/>
                    <a:pt x="527" y="61"/>
                  </a:cubicBezTo>
                  <a:cubicBezTo>
                    <a:pt x="529" y="64"/>
                    <a:pt x="529" y="61"/>
                    <a:pt x="530" y="61"/>
                  </a:cubicBezTo>
                  <a:cubicBezTo>
                    <a:pt x="526" y="58"/>
                    <a:pt x="528" y="58"/>
                    <a:pt x="526" y="54"/>
                  </a:cubicBezTo>
                  <a:cubicBezTo>
                    <a:pt x="525" y="55"/>
                    <a:pt x="525" y="55"/>
                    <a:pt x="524" y="55"/>
                  </a:cubicBezTo>
                  <a:cubicBezTo>
                    <a:pt x="520" y="49"/>
                    <a:pt x="527" y="52"/>
                    <a:pt x="526" y="48"/>
                  </a:cubicBezTo>
                  <a:cubicBezTo>
                    <a:pt x="523" y="44"/>
                    <a:pt x="526" y="51"/>
                    <a:pt x="522" y="49"/>
                  </a:cubicBezTo>
                  <a:cubicBezTo>
                    <a:pt x="519" y="42"/>
                    <a:pt x="524" y="45"/>
                    <a:pt x="523" y="42"/>
                  </a:cubicBezTo>
                  <a:cubicBezTo>
                    <a:pt x="521" y="39"/>
                    <a:pt x="520" y="39"/>
                    <a:pt x="518" y="40"/>
                  </a:cubicBezTo>
                  <a:cubicBezTo>
                    <a:pt x="517" y="41"/>
                    <a:pt x="516" y="42"/>
                    <a:pt x="515" y="42"/>
                  </a:cubicBezTo>
                  <a:cubicBezTo>
                    <a:pt x="513" y="42"/>
                    <a:pt x="511" y="39"/>
                    <a:pt x="511" y="43"/>
                  </a:cubicBezTo>
                  <a:cubicBezTo>
                    <a:pt x="510" y="41"/>
                    <a:pt x="505" y="40"/>
                    <a:pt x="503" y="41"/>
                  </a:cubicBezTo>
                  <a:cubicBezTo>
                    <a:pt x="504" y="42"/>
                    <a:pt x="505" y="42"/>
                    <a:pt x="506" y="43"/>
                  </a:cubicBezTo>
                  <a:cubicBezTo>
                    <a:pt x="503" y="46"/>
                    <a:pt x="499" y="41"/>
                    <a:pt x="494" y="37"/>
                  </a:cubicBezTo>
                  <a:cubicBezTo>
                    <a:pt x="493" y="34"/>
                    <a:pt x="496" y="37"/>
                    <a:pt x="496" y="34"/>
                  </a:cubicBezTo>
                  <a:cubicBezTo>
                    <a:pt x="492" y="35"/>
                    <a:pt x="492" y="31"/>
                    <a:pt x="486" y="28"/>
                  </a:cubicBezTo>
                  <a:cubicBezTo>
                    <a:pt x="484" y="29"/>
                    <a:pt x="483" y="30"/>
                    <a:pt x="482" y="31"/>
                  </a:cubicBezTo>
                  <a:cubicBezTo>
                    <a:pt x="480" y="32"/>
                    <a:pt x="478" y="32"/>
                    <a:pt x="476" y="29"/>
                  </a:cubicBezTo>
                  <a:cubicBezTo>
                    <a:pt x="474" y="29"/>
                    <a:pt x="472" y="31"/>
                    <a:pt x="471" y="32"/>
                  </a:cubicBezTo>
                  <a:cubicBezTo>
                    <a:pt x="469" y="32"/>
                    <a:pt x="467" y="33"/>
                    <a:pt x="464" y="32"/>
                  </a:cubicBezTo>
                  <a:cubicBezTo>
                    <a:pt x="466" y="36"/>
                    <a:pt x="464" y="37"/>
                    <a:pt x="462" y="37"/>
                  </a:cubicBezTo>
                  <a:cubicBezTo>
                    <a:pt x="459" y="37"/>
                    <a:pt x="456" y="37"/>
                    <a:pt x="453" y="37"/>
                  </a:cubicBezTo>
                  <a:cubicBezTo>
                    <a:pt x="453" y="35"/>
                    <a:pt x="453" y="33"/>
                    <a:pt x="454" y="32"/>
                  </a:cubicBezTo>
                  <a:cubicBezTo>
                    <a:pt x="454" y="31"/>
                    <a:pt x="455" y="30"/>
                    <a:pt x="457" y="30"/>
                  </a:cubicBezTo>
                  <a:cubicBezTo>
                    <a:pt x="454" y="26"/>
                    <a:pt x="450" y="27"/>
                    <a:pt x="451" y="29"/>
                  </a:cubicBezTo>
                  <a:cubicBezTo>
                    <a:pt x="450" y="29"/>
                    <a:pt x="448" y="28"/>
                    <a:pt x="445" y="26"/>
                  </a:cubicBezTo>
                  <a:cubicBezTo>
                    <a:pt x="445" y="23"/>
                    <a:pt x="447" y="23"/>
                    <a:pt x="449" y="22"/>
                  </a:cubicBezTo>
                  <a:cubicBezTo>
                    <a:pt x="451" y="22"/>
                    <a:pt x="453" y="21"/>
                    <a:pt x="452" y="18"/>
                  </a:cubicBezTo>
                  <a:cubicBezTo>
                    <a:pt x="448" y="18"/>
                    <a:pt x="440" y="20"/>
                    <a:pt x="436" y="23"/>
                  </a:cubicBezTo>
                  <a:cubicBezTo>
                    <a:pt x="435" y="24"/>
                    <a:pt x="434" y="27"/>
                    <a:pt x="433" y="29"/>
                  </a:cubicBezTo>
                  <a:cubicBezTo>
                    <a:pt x="432" y="30"/>
                    <a:pt x="431" y="31"/>
                    <a:pt x="430" y="28"/>
                  </a:cubicBezTo>
                  <a:cubicBezTo>
                    <a:pt x="428" y="28"/>
                    <a:pt x="428" y="31"/>
                    <a:pt x="427" y="32"/>
                  </a:cubicBezTo>
                  <a:cubicBezTo>
                    <a:pt x="426" y="34"/>
                    <a:pt x="424" y="35"/>
                    <a:pt x="420" y="31"/>
                  </a:cubicBezTo>
                  <a:cubicBezTo>
                    <a:pt x="417" y="33"/>
                    <a:pt x="415" y="35"/>
                    <a:pt x="413" y="37"/>
                  </a:cubicBezTo>
                  <a:cubicBezTo>
                    <a:pt x="411" y="39"/>
                    <a:pt x="408" y="41"/>
                    <a:pt x="406" y="43"/>
                  </a:cubicBezTo>
                  <a:cubicBezTo>
                    <a:pt x="402" y="47"/>
                    <a:pt x="397" y="51"/>
                    <a:pt x="392" y="56"/>
                  </a:cubicBezTo>
                  <a:cubicBezTo>
                    <a:pt x="389" y="55"/>
                    <a:pt x="393" y="54"/>
                    <a:pt x="393" y="52"/>
                  </a:cubicBezTo>
                  <a:cubicBezTo>
                    <a:pt x="389" y="52"/>
                    <a:pt x="393" y="51"/>
                    <a:pt x="389" y="49"/>
                  </a:cubicBezTo>
                  <a:cubicBezTo>
                    <a:pt x="389" y="52"/>
                    <a:pt x="389" y="55"/>
                    <a:pt x="391" y="58"/>
                  </a:cubicBezTo>
                  <a:cubicBezTo>
                    <a:pt x="389" y="58"/>
                    <a:pt x="387" y="59"/>
                    <a:pt x="386" y="60"/>
                  </a:cubicBezTo>
                  <a:cubicBezTo>
                    <a:pt x="386" y="61"/>
                    <a:pt x="386" y="61"/>
                    <a:pt x="386" y="61"/>
                  </a:cubicBezTo>
                  <a:cubicBezTo>
                    <a:pt x="386" y="61"/>
                    <a:pt x="386" y="61"/>
                    <a:pt x="386" y="61"/>
                  </a:cubicBezTo>
                  <a:cubicBezTo>
                    <a:pt x="386" y="61"/>
                    <a:pt x="386" y="61"/>
                    <a:pt x="386" y="61"/>
                  </a:cubicBezTo>
                  <a:cubicBezTo>
                    <a:pt x="386" y="61"/>
                    <a:pt x="386" y="61"/>
                    <a:pt x="386" y="61"/>
                  </a:cubicBezTo>
                  <a:cubicBezTo>
                    <a:pt x="385" y="62"/>
                    <a:pt x="387" y="59"/>
                    <a:pt x="386" y="60"/>
                  </a:cubicBezTo>
                  <a:cubicBezTo>
                    <a:pt x="386" y="60"/>
                    <a:pt x="386" y="60"/>
                    <a:pt x="386" y="60"/>
                  </a:cubicBezTo>
                  <a:cubicBezTo>
                    <a:pt x="386" y="60"/>
                    <a:pt x="386" y="60"/>
                    <a:pt x="386" y="60"/>
                  </a:cubicBezTo>
                  <a:cubicBezTo>
                    <a:pt x="386" y="60"/>
                    <a:pt x="386" y="60"/>
                    <a:pt x="386" y="60"/>
                  </a:cubicBezTo>
                  <a:cubicBezTo>
                    <a:pt x="386" y="61"/>
                    <a:pt x="386" y="61"/>
                    <a:pt x="386" y="61"/>
                  </a:cubicBezTo>
                  <a:cubicBezTo>
                    <a:pt x="386" y="62"/>
                    <a:pt x="386" y="62"/>
                    <a:pt x="386" y="62"/>
                  </a:cubicBezTo>
                  <a:cubicBezTo>
                    <a:pt x="385" y="63"/>
                    <a:pt x="385" y="64"/>
                    <a:pt x="384" y="65"/>
                  </a:cubicBezTo>
                  <a:cubicBezTo>
                    <a:pt x="382" y="69"/>
                    <a:pt x="380" y="72"/>
                    <a:pt x="375" y="71"/>
                  </a:cubicBezTo>
                  <a:cubicBezTo>
                    <a:pt x="375" y="72"/>
                    <a:pt x="375" y="73"/>
                    <a:pt x="375" y="74"/>
                  </a:cubicBezTo>
                  <a:cubicBezTo>
                    <a:pt x="375" y="74"/>
                    <a:pt x="374" y="75"/>
                    <a:pt x="374" y="75"/>
                  </a:cubicBezTo>
                  <a:cubicBezTo>
                    <a:pt x="374" y="75"/>
                    <a:pt x="372" y="75"/>
                    <a:pt x="370" y="74"/>
                  </a:cubicBezTo>
                  <a:cubicBezTo>
                    <a:pt x="372" y="77"/>
                    <a:pt x="370" y="78"/>
                    <a:pt x="368" y="79"/>
                  </a:cubicBezTo>
                  <a:cubicBezTo>
                    <a:pt x="366" y="80"/>
                    <a:pt x="363" y="81"/>
                    <a:pt x="364" y="83"/>
                  </a:cubicBezTo>
                  <a:cubicBezTo>
                    <a:pt x="358" y="80"/>
                    <a:pt x="358" y="78"/>
                    <a:pt x="360" y="75"/>
                  </a:cubicBezTo>
                  <a:cubicBezTo>
                    <a:pt x="361" y="73"/>
                    <a:pt x="364" y="71"/>
                    <a:pt x="363" y="68"/>
                  </a:cubicBezTo>
                  <a:cubicBezTo>
                    <a:pt x="360" y="69"/>
                    <a:pt x="358" y="73"/>
                    <a:pt x="356" y="76"/>
                  </a:cubicBezTo>
                  <a:cubicBezTo>
                    <a:pt x="355" y="77"/>
                    <a:pt x="355" y="78"/>
                    <a:pt x="354" y="79"/>
                  </a:cubicBezTo>
                  <a:cubicBezTo>
                    <a:pt x="354" y="80"/>
                    <a:pt x="353" y="81"/>
                    <a:pt x="353" y="81"/>
                  </a:cubicBezTo>
                  <a:cubicBezTo>
                    <a:pt x="351" y="83"/>
                    <a:pt x="350" y="85"/>
                    <a:pt x="348" y="86"/>
                  </a:cubicBezTo>
                  <a:cubicBezTo>
                    <a:pt x="348" y="91"/>
                    <a:pt x="345" y="101"/>
                    <a:pt x="343" y="105"/>
                  </a:cubicBezTo>
                  <a:cubicBezTo>
                    <a:pt x="338" y="103"/>
                    <a:pt x="337" y="101"/>
                    <a:pt x="339" y="98"/>
                  </a:cubicBezTo>
                  <a:cubicBezTo>
                    <a:pt x="336" y="97"/>
                    <a:pt x="337" y="101"/>
                    <a:pt x="336" y="101"/>
                  </a:cubicBezTo>
                  <a:cubicBezTo>
                    <a:pt x="338" y="102"/>
                    <a:pt x="339" y="103"/>
                    <a:pt x="339" y="104"/>
                  </a:cubicBezTo>
                  <a:cubicBezTo>
                    <a:pt x="340" y="106"/>
                    <a:pt x="340" y="107"/>
                    <a:pt x="341" y="108"/>
                  </a:cubicBezTo>
                  <a:cubicBezTo>
                    <a:pt x="336" y="109"/>
                    <a:pt x="336" y="112"/>
                    <a:pt x="336" y="115"/>
                  </a:cubicBezTo>
                  <a:cubicBezTo>
                    <a:pt x="335" y="118"/>
                    <a:pt x="335" y="122"/>
                    <a:pt x="331" y="124"/>
                  </a:cubicBezTo>
                  <a:cubicBezTo>
                    <a:pt x="334" y="125"/>
                    <a:pt x="334" y="125"/>
                    <a:pt x="334" y="125"/>
                  </a:cubicBezTo>
                  <a:cubicBezTo>
                    <a:pt x="331" y="143"/>
                    <a:pt x="331" y="160"/>
                    <a:pt x="330" y="176"/>
                  </a:cubicBezTo>
                  <a:cubicBezTo>
                    <a:pt x="330" y="179"/>
                    <a:pt x="330" y="182"/>
                    <a:pt x="329" y="186"/>
                  </a:cubicBezTo>
                  <a:cubicBezTo>
                    <a:pt x="329" y="187"/>
                    <a:pt x="329" y="189"/>
                    <a:pt x="328" y="191"/>
                  </a:cubicBezTo>
                  <a:cubicBezTo>
                    <a:pt x="328" y="192"/>
                    <a:pt x="328" y="194"/>
                    <a:pt x="328" y="196"/>
                  </a:cubicBezTo>
                  <a:cubicBezTo>
                    <a:pt x="328" y="199"/>
                    <a:pt x="328" y="203"/>
                    <a:pt x="328" y="206"/>
                  </a:cubicBezTo>
                  <a:cubicBezTo>
                    <a:pt x="329" y="210"/>
                    <a:pt x="330" y="213"/>
                    <a:pt x="331" y="216"/>
                  </a:cubicBezTo>
                  <a:cubicBezTo>
                    <a:pt x="328" y="219"/>
                    <a:pt x="325" y="216"/>
                    <a:pt x="325" y="214"/>
                  </a:cubicBezTo>
                  <a:cubicBezTo>
                    <a:pt x="324" y="215"/>
                    <a:pt x="324" y="217"/>
                    <a:pt x="323" y="220"/>
                  </a:cubicBezTo>
                  <a:cubicBezTo>
                    <a:pt x="323" y="222"/>
                    <a:pt x="323" y="225"/>
                    <a:pt x="324" y="227"/>
                  </a:cubicBezTo>
                  <a:cubicBezTo>
                    <a:pt x="330" y="226"/>
                    <a:pt x="323" y="225"/>
                    <a:pt x="326" y="224"/>
                  </a:cubicBezTo>
                  <a:cubicBezTo>
                    <a:pt x="329" y="223"/>
                    <a:pt x="327" y="227"/>
                    <a:pt x="328" y="228"/>
                  </a:cubicBezTo>
                  <a:cubicBezTo>
                    <a:pt x="327" y="229"/>
                    <a:pt x="326" y="228"/>
                    <a:pt x="324" y="228"/>
                  </a:cubicBezTo>
                  <a:cubicBezTo>
                    <a:pt x="324" y="230"/>
                    <a:pt x="324" y="232"/>
                    <a:pt x="325" y="234"/>
                  </a:cubicBezTo>
                  <a:cubicBezTo>
                    <a:pt x="325" y="236"/>
                    <a:pt x="325" y="238"/>
                    <a:pt x="326" y="240"/>
                  </a:cubicBezTo>
                  <a:cubicBezTo>
                    <a:pt x="326" y="244"/>
                    <a:pt x="327" y="247"/>
                    <a:pt x="328" y="251"/>
                  </a:cubicBezTo>
                  <a:cubicBezTo>
                    <a:pt x="329" y="254"/>
                    <a:pt x="329" y="258"/>
                    <a:pt x="330" y="262"/>
                  </a:cubicBezTo>
                  <a:cubicBezTo>
                    <a:pt x="331" y="265"/>
                    <a:pt x="331" y="269"/>
                    <a:pt x="332" y="273"/>
                  </a:cubicBezTo>
                  <a:cubicBezTo>
                    <a:pt x="327" y="273"/>
                    <a:pt x="326" y="269"/>
                    <a:pt x="326" y="265"/>
                  </a:cubicBezTo>
                  <a:cubicBezTo>
                    <a:pt x="326" y="263"/>
                    <a:pt x="326" y="261"/>
                    <a:pt x="325" y="260"/>
                  </a:cubicBezTo>
                  <a:cubicBezTo>
                    <a:pt x="325" y="258"/>
                    <a:pt x="323" y="258"/>
                    <a:pt x="321" y="258"/>
                  </a:cubicBezTo>
                  <a:cubicBezTo>
                    <a:pt x="324" y="260"/>
                    <a:pt x="323" y="261"/>
                    <a:pt x="323" y="263"/>
                  </a:cubicBezTo>
                  <a:cubicBezTo>
                    <a:pt x="322" y="265"/>
                    <a:pt x="321" y="267"/>
                    <a:pt x="322" y="268"/>
                  </a:cubicBezTo>
                  <a:cubicBezTo>
                    <a:pt x="319" y="269"/>
                    <a:pt x="319" y="267"/>
                    <a:pt x="319" y="265"/>
                  </a:cubicBezTo>
                  <a:cubicBezTo>
                    <a:pt x="319" y="263"/>
                    <a:pt x="321" y="261"/>
                    <a:pt x="321" y="260"/>
                  </a:cubicBezTo>
                  <a:cubicBezTo>
                    <a:pt x="320" y="261"/>
                    <a:pt x="318" y="261"/>
                    <a:pt x="317" y="261"/>
                  </a:cubicBezTo>
                  <a:cubicBezTo>
                    <a:pt x="320" y="259"/>
                    <a:pt x="319" y="258"/>
                    <a:pt x="318" y="256"/>
                  </a:cubicBezTo>
                  <a:cubicBezTo>
                    <a:pt x="321" y="256"/>
                    <a:pt x="321" y="256"/>
                    <a:pt x="325" y="253"/>
                  </a:cubicBezTo>
                  <a:cubicBezTo>
                    <a:pt x="321" y="252"/>
                    <a:pt x="325" y="247"/>
                    <a:pt x="319" y="248"/>
                  </a:cubicBezTo>
                  <a:cubicBezTo>
                    <a:pt x="317" y="245"/>
                    <a:pt x="323" y="245"/>
                    <a:pt x="321" y="242"/>
                  </a:cubicBezTo>
                  <a:cubicBezTo>
                    <a:pt x="317" y="242"/>
                    <a:pt x="319" y="244"/>
                    <a:pt x="316" y="244"/>
                  </a:cubicBezTo>
                  <a:cubicBezTo>
                    <a:pt x="315" y="242"/>
                    <a:pt x="318" y="242"/>
                    <a:pt x="317" y="240"/>
                  </a:cubicBezTo>
                  <a:cubicBezTo>
                    <a:pt x="319" y="240"/>
                    <a:pt x="318" y="242"/>
                    <a:pt x="322" y="241"/>
                  </a:cubicBezTo>
                  <a:cubicBezTo>
                    <a:pt x="322" y="239"/>
                    <a:pt x="320" y="237"/>
                    <a:pt x="320" y="235"/>
                  </a:cubicBezTo>
                  <a:cubicBezTo>
                    <a:pt x="319" y="233"/>
                    <a:pt x="319" y="231"/>
                    <a:pt x="320" y="229"/>
                  </a:cubicBezTo>
                  <a:cubicBezTo>
                    <a:pt x="317" y="231"/>
                    <a:pt x="318" y="229"/>
                    <a:pt x="315" y="230"/>
                  </a:cubicBezTo>
                  <a:cubicBezTo>
                    <a:pt x="313" y="228"/>
                    <a:pt x="318" y="228"/>
                    <a:pt x="317" y="226"/>
                  </a:cubicBezTo>
                  <a:cubicBezTo>
                    <a:pt x="316" y="226"/>
                    <a:pt x="316" y="227"/>
                    <a:pt x="316" y="227"/>
                  </a:cubicBezTo>
                  <a:cubicBezTo>
                    <a:pt x="315" y="225"/>
                    <a:pt x="314" y="222"/>
                    <a:pt x="314" y="220"/>
                  </a:cubicBezTo>
                  <a:cubicBezTo>
                    <a:pt x="313" y="217"/>
                    <a:pt x="313" y="215"/>
                    <a:pt x="313" y="212"/>
                  </a:cubicBezTo>
                  <a:cubicBezTo>
                    <a:pt x="312" y="210"/>
                    <a:pt x="312" y="207"/>
                    <a:pt x="312" y="205"/>
                  </a:cubicBezTo>
                  <a:cubicBezTo>
                    <a:pt x="312" y="202"/>
                    <a:pt x="312" y="200"/>
                    <a:pt x="312" y="197"/>
                  </a:cubicBezTo>
                  <a:cubicBezTo>
                    <a:pt x="312" y="195"/>
                    <a:pt x="312" y="192"/>
                    <a:pt x="312" y="190"/>
                  </a:cubicBezTo>
                  <a:cubicBezTo>
                    <a:pt x="312" y="187"/>
                    <a:pt x="312" y="185"/>
                    <a:pt x="313" y="183"/>
                  </a:cubicBezTo>
                  <a:cubicBezTo>
                    <a:pt x="313" y="180"/>
                    <a:pt x="313" y="178"/>
                    <a:pt x="313" y="175"/>
                  </a:cubicBezTo>
                  <a:cubicBezTo>
                    <a:pt x="313" y="173"/>
                    <a:pt x="313" y="170"/>
                    <a:pt x="312" y="168"/>
                  </a:cubicBezTo>
                  <a:cubicBezTo>
                    <a:pt x="313" y="166"/>
                    <a:pt x="314" y="169"/>
                    <a:pt x="317" y="168"/>
                  </a:cubicBezTo>
                  <a:cubicBezTo>
                    <a:pt x="317" y="164"/>
                    <a:pt x="322" y="160"/>
                    <a:pt x="314" y="158"/>
                  </a:cubicBezTo>
                  <a:cubicBezTo>
                    <a:pt x="316" y="155"/>
                    <a:pt x="313" y="150"/>
                    <a:pt x="320" y="149"/>
                  </a:cubicBezTo>
                  <a:cubicBezTo>
                    <a:pt x="318" y="148"/>
                    <a:pt x="318" y="147"/>
                    <a:pt x="318" y="146"/>
                  </a:cubicBezTo>
                  <a:cubicBezTo>
                    <a:pt x="319" y="145"/>
                    <a:pt x="319" y="144"/>
                    <a:pt x="317" y="143"/>
                  </a:cubicBezTo>
                  <a:cubicBezTo>
                    <a:pt x="317" y="142"/>
                    <a:pt x="321" y="142"/>
                    <a:pt x="322" y="142"/>
                  </a:cubicBezTo>
                  <a:cubicBezTo>
                    <a:pt x="322" y="141"/>
                    <a:pt x="321" y="138"/>
                    <a:pt x="321" y="135"/>
                  </a:cubicBezTo>
                  <a:cubicBezTo>
                    <a:pt x="320" y="132"/>
                    <a:pt x="321" y="130"/>
                    <a:pt x="324" y="130"/>
                  </a:cubicBezTo>
                  <a:cubicBezTo>
                    <a:pt x="318" y="125"/>
                    <a:pt x="326" y="121"/>
                    <a:pt x="320" y="118"/>
                  </a:cubicBezTo>
                  <a:cubicBezTo>
                    <a:pt x="322" y="117"/>
                    <a:pt x="323" y="115"/>
                    <a:pt x="328" y="117"/>
                  </a:cubicBezTo>
                  <a:cubicBezTo>
                    <a:pt x="328" y="116"/>
                    <a:pt x="326" y="116"/>
                    <a:pt x="324" y="115"/>
                  </a:cubicBezTo>
                  <a:cubicBezTo>
                    <a:pt x="330" y="109"/>
                    <a:pt x="331" y="101"/>
                    <a:pt x="333" y="93"/>
                  </a:cubicBezTo>
                  <a:cubicBezTo>
                    <a:pt x="333" y="91"/>
                    <a:pt x="334" y="89"/>
                    <a:pt x="334" y="87"/>
                  </a:cubicBezTo>
                  <a:cubicBezTo>
                    <a:pt x="335" y="85"/>
                    <a:pt x="335" y="83"/>
                    <a:pt x="336" y="81"/>
                  </a:cubicBezTo>
                  <a:cubicBezTo>
                    <a:pt x="337" y="79"/>
                    <a:pt x="338" y="77"/>
                    <a:pt x="339" y="75"/>
                  </a:cubicBezTo>
                  <a:cubicBezTo>
                    <a:pt x="340" y="74"/>
                    <a:pt x="341" y="72"/>
                    <a:pt x="342" y="71"/>
                  </a:cubicBezTo>
                  <a:cubicBezTo>
                    <a:pt x="336" y="69"/>
                    <a:pt x="344" y="67"/>
                    <a:pt x="340" y="66"/>
                  </a:cubicBezTo>
                  <a:cubicBezTo>
                    <a:pt x="342" y="63"/>
                    <a:pt x="344" y="60"/>
                    <a:pt x="346" y="58"/>
                  </a:cubicBezTo>
                  <a:cubicBezTo>
                    <a:pt x="348" y="55"/>
                    <a:pt x="350" y="52"/>
                    <a:pt x="352" y="49"/>
                  </a:cubicBezTo>
                  <a:cubicBezTo>
                    <a:pt x="353" y="47"/>
                    <a:pt x="354" y="46"/>
                    <a:pt x="355" y="44"/>
                  </a:cubicBezTo>
                  <a:cubicBezTo>
                    <a:pt x="357" y="40"/>
                    <a:pt x="357" y="40"/>
                    <a:pt x="357" y="40"/>
                  </a:cubicBezTo>
                  <a:cubicBezTo>
                    <a:pt x="359" y="38"/>
                    <a:pt x="361" y="35"/>
                    <a:pt x="363" y="32"/>
                  </a:cubicBezTo>
                  <a:cubicBezTo>
                    <a:pt x="366" y="27"/>
                    <a:pt x="370" y="21"/>
                    <a:pt x="373" y="16"/>
                  </a:cubicBezTo>
                  <a:cubicBezTo>
                    <a:pt x="375" y="13"/>
                    <a:pt x="377" y="10"/>
                    <a:pt x="379" y="8"/>
                  </a:cubicBezTo>
                  <a:cubicBezTo>
                    <a:pt x="380" y="6"/>
                    <a:pt x="381" y="5"/>
                    <a:pt x="382" y="4"/>
                  </a:cubicBezTo>
                  <a:cubicBezTo>
                    <a:pt x="385" y="0"/>
                    <a:pt x="385" y="0"/>
                    <a:pt x="385" y="0"/>
                  </a:cubicBezTo>
                  <a:cubicBezTo>
                    <a:pt x="373" y="11"/>
                    <a:pt x="361" y="25"/>
                    <a:pt x="352" y="40"/>
                  </a:cubicBezTo>
                  <a:cubicBezTo>
                    <a:pt x="351" y="41"/>
                    <a:pt x="351" y="41"/>
                    <a:pt x="351" y="41"/>
                  </a:cubicBezTo>
                  <a:cubicBezTo>
                    <a:pt x="351" y="41"/>
                    <a:pt x="350" y="42"/>
                    <a:pt x="351" y="41"/>
                  </a:cubicBezTo>
                  <a:cubicBezTo>
                    <a:pt x="351" y="41"/>
                    <a:pt x="351" y="41"/>
                    <a:pt x="351" y="41"/>
                  </a:cubicBezTo>
                  <a:cubicBezTo>
                    <a:pt x="351" y="41"/>
                    <a:pt x="351" y="41"/>
                    <a:pt x="351" y="41"/>
                  </a:cubicBezTo>
                  <a:cubicBezTo>
                    <a:pt x="351" y="41"/>
                    <a:pt x="351" y="41"/>
                    <a:pt x="351" y="41"/>
                  </a:cubicBezTo>
                  <a:cubicBezTo>
                    <a:pt x="351" y="41"/>
                    <a:pt x="351" y="41"/>
                    <a:pt x="351" y="41"/>
                  </a:cubicBezTo>
                  <a:cubicBezTo>
                    <a:pt x="350" y="41"/>
                    <a:pt x="350" y="41"/>
                    <a:pt x="350" y="41"/>
                  </a:cubicBezTo>
                  <a:cubicBezTo>
                    <a:pt x="350" y="42"/>
                    <a:pt x="350" y="42"/>
                    <a:pt x="350" y="42"/>
                  </a:cubicBezTo>
                  <a:cubicBezTo>
                    <a:pt x="348" y="45"/>
                    <a:pt x="348" y="45"/>
                    <a:pt x="348" y="45"/>
                  </a:cubicBezTo>
                  <a:cubicBezTo>
                    <a:pt x="347" y="47"/>
                    <a:pt x="346" y="49"/>
                    <a:pt x="345" y="51"/>
                  </a:cubicBezTo>
                  <a:cubicBezTo>
                    <a:pt x="344" y="52"/>
                    <a:pt x="344" y="53"/>
                    <a:pt x="343" y="54"/>
                  </a:cubicBezTo>
                  <a:cubicBezTo>
                    <a:pt x="343" y="55"/>
                    <a:pt x="343" y="55"/>
                    <a:pt x="342" y="56"/>
                  </a:cubicBezTo>
                  <a:cubicBezTo>
                    <a:pt x="342" y="57"/>
                    <a:pt x="342" y="57"/>
                    <a:pt x="342" y="57"/>
                  </a:cubicBezTo>
                  <a:cubicBezTo>
                    <a:pt x="341" y="59"/>
                    <a:pt x="340" y="61"/>
                    <a:pt x="339" y="63"/>
                  </a:cubicBezTo>
                  <a:cubicBezTo>
                    <a:pt x="336" y="70"/>
                    <a:pt x="334" y="78"/>
                    <a:pt x="332" y="85"/>
                  </a:cubicBezTo>
                  <a:cubicBezTo>
                    <a:pt x="330" y="86"/>
                    <a:pt x="326" y="82"/>
                    <a:pt x="324" y="84"/>
                  </a:cubicBezTo>
                  <a:cubicBezTo>
                    <a:pt x="328" y="87"/>
                    <a:pt x="328" y="90"/>
                    <a:pt x="326" y="91"/>
                  </a:cubicBezTo>
                  <a:cubicBezTo>
                    <a:pt x="330" y="93"/>
                    <a:pt x="328" y="96"/>
                    <a:pt x="325" y="99"/>
                  </a:cubicBezTo>
                  <a:cubicBezTo>
                    <a:pt x="323" y="99"/>
                    <a:pt x="322" y="98"/>
                    <a:pt x="322" y="97"/>
                  </a:cubicBezTo>
                  <a:cubicBezTo>
                    <a:pt x="324" y="103"/>
                    <a:pt x="321" y="108"/>
                    <a:pt x="314" y="111"/>
                  </a:cubicBezTo>
                  <a:cubicBezTo>
                    <a:pt x="315" y="112"/>
                    <a:pt x="317" y="112"/>
                    <a:pt x="318" y="112"/>
                  </a:cubicBezTo>
                  <a:cubicBezTo>
                    <a:pt x="316" y="115"/>
                    <a:pt x="314" y="119"/>
                    <a:pt x="313" y="122"/>
                  </a:cubicBezTo>
                  <a:cubicBezTo>
                    <a:pt x="313" y="124"/>
                    <a:pt x="313" y="126"/>
                    <a:pt x="313" y="128"/>
                  </a:cubicBezTo>
                  <a:cubicBezTo>
                    <a:pt x="313" y="130"/>
                    <a:pt x="314" y="132"/>
                    <a:pt x="315" y="133"/>
                  </a:cubicBezTo>
                  <a:cubicBezTo>
                    <a:pt x="309" y="132"/>
                    <a:pt x="312" y="131"/>
                    <a:pt x="306" y="130"/>
                  </a:cubicBezTo>
                  <a:cubicBezTo>
                    <a:pt x="308" y="132"/>
                    <a:pt x="311" y="133"/>
                    <a:pt x="313" y="135"/>
                  </a:cubicBezTo>
                  <a:cubicBezTo>
                    <a:pt x="312" y="138"/>
                    <a:pt x="311" y="142"/>
                    <a:pt x="310" y="145"/>
                  </a:cubicBezTo>
                  <a:cubicBezTo>
                    <a:pt x="309" y="148"/>
                    <a:pt x="309" y="151"/>
                    <a:pt x="308" y="155"/>
                  </a:cubicBezTo>
                  <a:cubicBezTo>
                    <a:pt x="308" y="156"/>
                    <a:pt x="308" y="158"/>
                    <a:pt x="308" y="159"/>
                  </a:cubicBezTo>
                  <a:cubicBezTo>
                    <a:pt x="308" y="161"/>
                    <a:pt x="308" y="163"/>
                    <a:pt x="308" y="165"/>
                  </a:cubicBezTo>
                  <a:cubicBezTo>
                    <a:pt x="308" y="168"/>
                    <a:pt x="309" y="172"/>
                    <a:pt x="310" y="175"/>
                  </a:cubicBezTo>
                  <a:cubicBezTo>
                    <a:pt x="307" y="176"/>
                    <a:pt x="308" y="174"/>
                    <a:pt x="308" y="173"/>
                  </a:cubicBezTo>
                  <a:cubicBezTo>
                    <a:pt x="309" y="189"/>
                    <a:pt x="306" y="206"/>
                    <a:pt x="304" y="224"/>
                  </a:cubicBezTo>
                  <a:cubicBezTo>
                    <a:pt x="304" y="229"/>
                    <a:pt x="303" y="233"/>
                    <a:pt x="303" y="238"/>
                  </a:cubicBezTo>
                  <a:cubicBezTo>
                    <a:pt x="303" y="243"/>
                    <a:pt x="303" y="247"/>
                    <a:pt x="303" y="252"/>
                  </a:cubicBezTo>
                  <a:cubicBezTo>
                    <a:pt x="304" y="256"/>
                    <a:pt x="304" y="261"/>
                    <a:pt x="305" y="265"/>
                  </a:cubicBezTo>
                  <a:cubicBezTo>
                    <a:pt x="305" y="268"/>
                    <a:pt x="306" y="270"/>
                    <a:pt x="306" y="272"/>
                  </a:cubicBezTo>
                  <a:cubicBezTo>
                    <a:pt x="307" y="274"/>
                    <a:pt x="307" y="276"/>
                    <a:pt x="308" y="278"/>
                  </a:cubicBezTo>
                  <a:cubicBezTo>
                    <a:pt x="309" y="280"/>
                    <a:pt x="308" y="281"/>
                    <a:pt x="305" y="281"/>
                  </a:cubicBezTo>
                  <a:cubicBezTo>
                    <a:pt x="306" y="283"/>
                    <a:pt x="307" y="285"/>
                    <a:pt x="308" y="286"/>
                  </a:cubicBezTo>
                  <a:cubicBezTo>
                    <a:pt x="309" y="288"/>
                    <a:pt x="310" y="290"/>
                    <a:pt x="310" y="292"/>
                  </a:cubicBezTo>
                  <a:cubicBezTo>
                    <a:pt x="311" y="293"/>
                    <a:pt x="312" y="295"/>
                    <a:pt x="312" y="297"/>
                  </a:cubicBezTo>
                  <a:cubicBezTo>
                    <a:pt x="312" y="299"/>
                    <a:pt x="313" y="301"/>
                    <a:pt x="313" y="303"/>
                  </a:cubicBezTo>
                  <a:cubicBezTo>
                    <a:pt x="314" y="307"/>
                    <a:pt x="314" y="311"/>
                    <a:pt x="314" y="315"/>
                  </a:cubicBezTo>
                  <a:cubicBezTo>
                    <a:pt x="314" y="319"/>
                    <a:pt x="314" y="323"/>
                    <a:pt x="314" y="326"/>
                  </a:cubicBezTo>
                  <a:cubicBezTo>
                    <a:pt x="316" y="326"/>
                    <a:pt x="317" y="325"/>
                    <a:pt x="319" y="324"/>
                  </a:cubicBezTo>
                  <a:cubicBezTo>
                    <a:pt x="319" y="326"/>
                    <a:pt x="319" y="328"/>
                    <a:pt x="318" y="329"/>
                  </a:cubicBezTo>
                  <a:cubicBezTo>
                    <a:pt x="318" y="331"/>
                    <a:pt x="319" y="333"/>
                    <a:pt x="319" y="334"/>
                  </a:cubicBezTo>
                  <a:cubicBezTo>
                    <a:pt x="319" y="338"/>
                    <a:pt x="320" y="341"/>
                    <a:pt x="321" y="345"/>
                  </a:cubicBezTo>
                  <a:cubicBezTo>
                    <a:pt x="322" y="348"/>
                    <a:pt x="324" y="351"/>
                    <a:pt x="326" y="354"/>
                  </a:cubicBezTo>
                  <a:cubicBezTo>
                    <a:pt x="328" y="357"/>
                    <a:pt x="330" y="360"/>
                    <a:pt x="332" y="362"/>
                  </a:cubicBezTo>
                  <a:cubicBezTo>
                    <a:pt x="331" y="363"/>
                    <a:pt x="330" y="362"/>
                    <a:pt x="330" y="361"/>
                  </a:cubicBezTo>
                  <a:cubicBezTo>
                    <a:pt x="330" y="365"/>
                    <a:pt x="332" y="367"/>
                    <a:pt x="334" y="370"/>
                  </a:cubicBezTo>
                  <a:cubicBezTo>
                    <a:pt x="336" y="373"/>
                    <a:pt x="338" y="377"/>
                    <a:pt x="335" y="381"/>
                  </a:cubicBezTo>
                  <a:cubicBezTo>
                    <a:pt x="337" y="381"/>
                    <a:pt x="337" y="381"/>
                    <a:pt x="338" y="379"/>
                  </a:cubicBezTo>
                  <a:cubicBezTo>
                    <a:pt x="340" y="385"/>
                    <a:pt x="341" y="391"/>
                    <a:pt x="344" y="396"/>
                  </a:cubicBezTo>
                  <a:cubicBezTo>
                    <a:pt x="346" y="401"/>
                    <a:pt x="349" y="405"/>
                    <a:pt x="353" y="406"/>
                  </a:cubicBezTo>
                  <a:cubicBezTo>
                    <a:pt x="355" y="409"/>
                    <a:pt x="348" y="408"/>
                    <a:pt x="350" y="410"/>
                  </a:cubicBezTo>
                  <a:cubicBezTo>
                    <a:pt x="354" y="412"/>
                    <a:pt x="356" y="415"/>
                    <a:pt x="359" y="419"/>
                  </a:cubicBezTo>
                  <a:cubicBezTo>
                    <a:pt x="361" y="423"/>
                    <a:pt x="363" y="428"/>
                    <a:pt x="364" y="433"/>
                  </a:cubicBezTo>
                  <a:cubicBezTo>
                    <a:pt x="362" y="431"/>
                    <a:pt x="360" y="429"/>
                    <a:pt x="357" y="428"/>
                  </a:cubicBezTo>
                  <a:cubicBezTo>
                    <a:pt x="356" y="427"/>
                    <a:pt x="354" y="426"/>
                    <a:pt x="353" y="425"/>
                  </a:cubicBezTo>
                  <a:cubicBezTo>
                    <a:pt x="351" y="424"/>
                    <a:pt x="350" y="423"/>
                    <a:pt x="348" y="422"/>
                  </a:cubicBezTo>
                  <a:cubicBezTo>
                    <a:pt x="343" y="417"/>
                    <a:pt x="337" y="412"/>
                    <a:pt x="337" y="405"/>
                  </a:cubicBezTo>
                  <a:cubicBezTo>
                    <a:pt x="332" y="405"/>
                    <a:pt x="336" y="411"/>
                    <a:pt x="331" y="413"/>
                  </a:cubicBezTo>
                  <a:cubicBezTo>
                    <a:pt x="330" y="410"/>
                    <a:pt x="330" y="407"/>
                    <a:pt x="329" y="404"/>
                  </a:cubicBezTo>
                  <a:cubicBezTo>
                    <a:pt x="329" y="401"/>
                    <a:pt x="329" y="398"/>
                    <a:pt x="329" y="395"/>
                  </a:cubicBezTo>
                  <a:cubicBezTo>
                    <a:pt x="329" y="392"/>
                    <a:pt x="329" y="389"/>
                    <a:pt x="328" y="387"/>
                  </a:cubicBezTo>
                  <a:cubicBezTo>
                    <a:pt x="326" y="384"/>
                    <a:pt x="324" y="382"/>
                    <a:pt x="321" y="381"/>
                  </a:cubicBezTo>
                  <a:cubicBezTo>
                    <a:pt x="325" y="384"/>
                    <a:pt x="328" y="392"/>
                    <a:pt x="323" y="397"/>
                  </a:cubicBezTo>
                  <a:cubicBezTo>
                    <a:pt x="325" y="398"/>
                    <a:pt x="326" y="399"/>
                    <a:pt x="326" y="401"/>
                  </a:cubicBezTo>
                  <a:cubicBezTo>
                    <a:pt x="327" y="403"/>
                    <a:pt x="327" y="405"/>
                    <a:pt x="328" y="406"/>
                  </a:cubicBezTo>
                  <a:cubicBezTo>
                    <a:pt x="323" y="407"/>
                    <a:pt x="322" y="404"/>
                    <a:pt x="321" y="402"/>
                  </a:cubicBezTo>
                  <a:cubicBezTo>
                    <a:pt x="321" y="399"/>
                    <a:pt x="321" y="396"/>
                    <a:pt x="316" y="394"/>
                  </a:cubicBezTo>
                  <a:cubicBezTo>
                    <a:pt x="315" y="395"/>
                    <a:pt x="314" y="395"/>
                    <a:pt x="314" y="395"/>
                  </a:cubicBezTo>
                  <a:cubicBezTo>
                    <a:pt x="312" y="397"/>
                    <a:pt x="315" y="396"/>
                    <a:pt x="316" y="395"/>
                  </a:cubicBezTo>
                  <a:cubicBezTo>
                    <a:pt x="317" y="398"/>
                    <a:pt x="318" y="401"/>
                    <a:pt x="319" y="404"/>
                  </a:cubicBezTo>
                  <a:cubicBezTo>
                    <a:pt x="320" y="407"/>
                    <a:pt x="322" y="411"/>
                    <a:pt x="323" y="414"/>
                  </a:cubicBezTo>
                  <a:cubicBezTo>
                    <a:pt x="320" y="416"/>
                    <a:pt x="318" y="414"/>
                    <a:pt x="316" y="412"/>
                  </a:cubicBezTo>
                  <a:cubicBezTo>
                    <a:pt x="315" y="411"/>
                    <a:pt x="315" y="409"/>
                    <a:pt x="315" y="408"/>
                  </a:cubicBezTo>
                  <a:cubicBezTo>
                    <a:pt x="314" y="406"/>
                    <a:pt x="314" y="405"/>
                    <a:pt x="314" y="404"/>
                  </a:cubicBezTo>
                  <a:cubicBezTo>
                    <a:pt x="313" y="405"/>
                    <a:pt x="313" y="406"/>
                    <a:pt x="312" y="408"/>
                  </a:cubicBezTo>
                  <a:cubicBezTo>
                    <a:pt x="308" y="405"/>
                    <a:pt x="314" y="402"/>
                    <a:pt x="311" y="399"/>
                  </a:cubicBezTo>
                  <a:cubicBezTo>
                    <a:pt x="308" y="403"/>
                    <a:pt x="308" y="406"/>
                    <a:pt x="310" y="410"/>
                  </a:cubicBezTo>
                  <a:cubicBezTo>
                    <a:pt x="306" y="409"/>
                    <a:pt x="306" y="406"/>
                    <a:pt x="306" y="403"/>
                  </a:cubicBezTo>
                  <a:cubicBezTo>
                    <a:pt x="306" y="400"/>
                    <a:pt x="306" y="396"/>
                    <a:pt x="303" y="393"/>
                  </a:cubicBezTo>
                  <a:cubicBezTo>
                    <a:pt x="298" y="395"/>
                    <a:pt x="296" y="391"/>
                    <a:pt x="295" y="387"/>
                  </a:cubicBezTo>
                  <a:cubicBezTo>
                    <a:pt x="286" y="392"/>
                    <a:pt x="297" y="394"/>
                    <a:pt x="299" y="395"/>
                  </a:cubicBezTo>
                  <a:cubicBezTo>
                    <a:pt x="300" y="400"/>
                    <a:pt x="303" y="402"/>
                    <a:pt x="305" y="407"/>
                  </a:cubicBezTo>
                  <a:cubicBezTo>
                    <a:pt x="306" y="408"/>
                    <a:pt x="304" y="408"/>
                    <a:pt x="304" y="408"/>
                  </a:cubicBezTo>
                  <a:cubicBezTo>
                    <a:pt x="308" y="416"/>
                    <a:pt x="314" y="408"/>
                    <a:pt x="318" y="421"/>
                  </a:cubicBezTo>
                  <a:cubicBezTo>
                    <a:pt x="311" y="423"/>
                    <a:pt x="312" y="417"/>
                    <a:pt x="306" y="414"/>
                  </a:cubicBezTo>
                  <a:cubicBezTo>
                    <a:pt x="304" y="414"/>
                    <a:pt x="302" y="416"/>
                    <a:pt x="300" y="416"/>
                  </a:cubicBezTo>
                  <a:cubicBezTo>
                    <a:pt x="296" y="413"/>
                    <a:pt x="298" y="404"/>
                    <a:pt x="292" y="404"/>
                  </a:cubicBezTo>
                  <a:cubicBezTo>
                    <a:pt x="293" y="406"/>
                    <a:pt x="294" y="409"/>
                    <a:pt x="295" y="413"/>
                  </a:cubicBezTo>
                  <a:cubicBezTo>
                    <a:pt x="296" y="415"/>
                    <a:pt x="297" y="416"/>
                    <a:pt x="298" y="418"/>
                  </a:cubicBezTo>
                  <a:cubicBezTo>
                    <a:pt x="299" y="420"/>
                    <a:pt x="300" y="422"/>
                    <a:pt x="301" y="423"/>
                  </a:cubicBezTo>
                  <a:cubicBezTo>
                    <a:pt x="305" y="420"/>
                    <a:pt x="301" y="422"/>
                    <a:pt x="300" y="419"/>
                  </a:cubicBezTo>
                  <a:cubicBezTo>
                    <a:pt x="307" y="413"/>
                    <a:pt x="303" y="422"/>
                    <a:pt x="310" y="419"/>
                  </a:cubicBezTo>
                  <a:cubicBezTo>
                    <a:pt x="312" y="424"/>
                    <a:pt x="299" y="423"/>
                    <a:pt x="304" y="427"/>
                  </a:cubicBezTo>
                  <a:cubicBezTo>
                    <a:pt x="305" y="427"/>
                    <a:pt x="304" y="426"/>
                    <a:pt x="304" y="425"/>
                  </a:cubicBezTo>
                  <a:cubicBezTo>
                    <a:pt x="305" y="425"/>
                    <a:pt x="307" y="425"/>
                    <a:pt x="308" y="426"/>
                  </a:cubicBezTo>
                  <a:cubicBezTo>
                    <a:pt x="303" y="431"/>
                    <a:pt x="308" y="435"/>
                    <a:pt x="312" y="442"/>
                  </a:cubicBezTo>
                  <a:cubicBezTo>
                    <a:pt x="310" y="442"/>
                    <a:pt x="305" y="438"/>
                    <a:pt x="309" y="443"/>
                  </a:cubicBezTo>
                  <a:cubicBezTo>
                    <a:pt x="306" y="439"/>
                    <a:pt x="298" y="427"/>
                    <a:pt x="299" y="423"/>
                  </a:cubicBezTo>
                  <a:cubicBezTo>
                    <a:pt x="296" y="422"/>
                    <a:pt x="294" y="418"/>
                    <a:pt x="292" y="414"/>
                  </a:cubicBezTo>
                  <a:cubicBezTo>
                    <a:pt x="291" y="410"/>
                    <a:pt x="291" y="405"/>
                    <a:pt x="292" y="401"/>
                  </a:cubicBezTo>
                  <a:cubicBezTo>
                    <a:pt x="291" y="397"/>
                    <a:pt x="288" y="391"/>
                    <a:pt x="286" y="385"/>
                  </a:cubicBezTo>
                  <a:cubicBezTo>
                    <a:pt x="283" y="379"/>
                    <a:pt x="281" y="372"/>
                    <a:pt x="280" y="366"/>
                  </a:cubicBezTo>
                  <a:cubicBezTo>
                    <a:pt x="277" y="361"/>
                    <a:pt x="274" y="356"/>
                    <a:pt x="271" y="351"/>
                  </a:cubicBezTo>
                  <a:cubicBezTo>
                    <a:pt x="269" y="345"/>
                    <a:pt x="267" y="340"/>
                    <a:pt x="265" y="334"/>
                  </a:cubicBezTo>
                  <a:cubicBezTo>
                    <a:pt x="263" y="328"/>
                    <a:pt x="261" y="322"/>
                    <a:pt x="260" y="316"/>
                  </a:cubicBezTo>
                  <a:cubicBezTo>
                    <a:pt x="258" y="310"/>
                    <a:pt x="257" y="304"/>
                    <a:pt x="255" y="298"/>
                  </a:cubicBezTo>
                  <a:cubicBezTo>
                    <a:pt x="254" y="292"/>
                    <a:pt x="253" y="286"/>
                    <a:pt x="252" y="280"/>
                  </a:cubicBezTo>
                  <a:cubicBezTo>
                    <a:pt x="251" y="274"/>
                    <a:pt x="250" y="267"/>
                    <a:pt x="248" y="261"/>
                  </a:cubicBezTo>
                  <a:cubicBezTo>
                    <a:pt x="247" y="255"/>
                    <a:pt x="246" y="249"/>
                    <a:pt x="244" y="243"/>
                  </a:cubicBezTo>
                  <a:cubicBezTo>
                    <a:pt x="242" y="238"/>
                    <a:pt x="241" y="232"/>
                    <a:pt x="238" y="226"/>
                  </a:cubicBezTo>
                  <a:cubicBezTo>
                    <a:pt x="240" y="219"/>
                    <a:pt x="239" y="210"/>
                    <a:pt x="243" y="205"/>
                  </a:cubicBezTo>
                  <a:cubicBezTo>
                    <a:pt x="240" y="205"/>
                    <a:pt x="237" y="213"/>
                    <a:pt x="236" y="206"/>
                  </a:cubicBezTo>
                  <a:cubicBezTo>
                    <a:pt x="233" y="207"/>
                    <a:pt x="233" y="211"/>
                    <a:pt x="228" y="211"/>
                  </a:cubicBezTo>
                  <a:cubicBezTo>
                    <a:pt x="226" y="207"/>
                    <a:pt x="226" y="202"/>
                    <a:pt x="227" y="198"/>
                  </a:cubicBezTo>
                  <a:cubicBezTo>
                    <a:pt x="227" y="195"/>
                    <a:pt x="227" y="193"/>
                    <a:pt x="227" y="191"/>
                  </a:cubicBezTo>
                  <a:cubicBezTo>
                    <a:pt x="226" y="190"/>
                    <a:pt x="226" y="189"/>
                    <a:pt x="226" y="188"/>
                  </a:cubicBezTo>
                  <a:cubicBezTo>
                    <a:pt x="225" y="187"/>
                    <a:pt x="225" y="185"/>
                    <a:pt x="224" y="185"/>
                  </a:cubicBezTo>
                  <a:cubicBezTo>
                    <a:pt x="221" y="186"/>
                    <a:pt x="216" y="184"/>
                    <a:pt x="215" y="182"/>
                  </a:cubicBezTo>
                  <a:cubicBezTo>
                    <a:pt x="225" y="180"/>
                    <a:pt x="225" y="170"/>
                    <a:pt x="233" y="167"/>
                  </a:cubicBezTo>
                  <a:cubicBezTo>
                    <a:pt x="235" y="164"/>
                    <a:pt x="232" y="164"/>
                    <a:pt x="231" y="162"/>
                  </a:cubicBezTo>
                  <a:cubicBezTo>
                    <a:pt x="230" y="164"/>
                    <a:pt x="229" y="166"/>
                    <a:pt x="227" y="168"/>
                  </a:cubicBezTo>
                  <a:cubicBezTo>
                    <a:pt x="225" y="170"/>
                    <a:pt x="223" y="172"/>
                    <a:pt x="223" y="176"/>
                  </a:cubicBezTo>
                  <a:cubicBezTo>
                    <a:pt x="218" y="176"/>
                    <a:pt x="220" y="173"/>
                    <a:pt x="218" y="171"/>
                  </a:cubicBezTo>
                  <a:cubicBezTo>
                    <a:pt x="216" y="173"/>
                    <a:pt x="216" y="175"/>
                    <a:pt x="215" y="178"/>
                  </a:cubicBezTo>
                  <a:cubicBezTo>
                    <a:pt x="211" y="178"/>
                    <a:pt x="212" y="176"/>
                    <a:pt x="210" y="178"/>
                  </a:cubicBezTo>
                  <a:cubicBezTo>
                    <a:pt x="209" y="174"/>
                    <a:pt x="211" y="172"/>
                    <a:pt x="214" y="172"/>
                  </a:cubicBezTo>
                  <a:cubicBezTo>
                    <a:pt x="214" y="170"/>
                    <a:pt x="214" y="169"/>
                    <a:pt x="214" y="167"/>
                  </a:cubicBezTo>
                  <a:cubicBezTo>
                    <a:pt x="214" y="166"/>
                    <a:pt x="214" y="164"/>
                    <a:pt x="214" y="163"/>
                  </a:cubicBezTo>
                  <a:cubicBezTo>
                    <a:pt x="214" y="160"/>
                    <a:pt x="215" y="157"/>
                    <a:pt x="216" y="154"/>
                  </a:cubicBezTo>
                  <a:cubicBezTo>
                    <a:pt x="214" y="151"/>
                    <a:pt x="213" y="149"/>
                    <a:pt x="213" y="146"/>
                  </a:cubicBezTo>
                  <a:cubicBezTo>
                    <a:pt x="212" y="143"/>
                    <a:pt x="213" y="140"/>
                    <a:pt x="214" y="137"/>
                  </a:cubicBezTo>
                  <a:cubicBezTo>
                    <a:pt x="215" y="134"/>
                    <a:pt x="216" y="132"/>
                    <a:pt x="217" y="129"/>
                  </a:cubicBezTo>
                  <a:cubicBezTo>
                    <a:pt x="218" y="126"/>
                    <a:pt x="220" y="124"/>
                    <a:pt x="220" y="122"/>
                  </a:cubicBezTo>
                  <a:cubicBezTo>
                    <a:pt x="222" y="119"/>
                    <a:pt x="218" y="119"/>
                    <a:pt x="219" y="117"/>
                  </a:cubicBezTo>
                  <a:cubicBezTo>
                    <a:pt x="219" y="115"/>
                    <a:pt x="219" y="113"/>
                    <a:pt x="220" y="111"/>
                  </a:cubicBezTo>
                  <a:cubicBezTo>
                    <a:pt x="220" y="110"/>
                    <a:pt x="220" y="108"/>
                    <a:pt x="220" y="107"/>
                  </a:cubicBezTo>
                  <a:cubicBezTo>
                    <a:pt x="221" y="106"/>
                    <a:pt x="221" y="105"/>
                    <a:pt x="222" y="104"/>
                  </a:cubicBezTo>
                  <a:cubicBezTo>
                    <a:pt x="224" y="99"/>
                    <a:pt x="226" y="94"/>
                    <a:pt x="228" y="89"/>
                  </a:cubicBezTo>
                  <a:cubicBezTo>
                    <a:pt x="230" y="84"/>
                    <a:pt x="233" y="79"/>
                    <a:pt x="234" y="75"/>
                  </a:cubicBezTo>
                  <a:cubicBezTo>
                    <a:pt x="234" y="72"/>
                    <a:pt x="235" y="70"/>
                    <a:pt x="235" y="68"/>
                  </a:cubicBezTo>
                  <a:cubicBezTo>
                    <a:pt x="235" y="65"/>
                    <a:pt x="235" y="63"/>
                    <a:pt x="234" y="61"/>
                  </a:cubicBezTo>
                  <a:cubicBezTo>
                    <a:pt x="238" y="58"/>
                    <a:pt x="237" y="54"/>
                    <a:pt x="232" y="52"/>
                  </a:cubicBezTo>
                  <a:cubicBezTo>
                    <a:pt x="226" y="54"/>
                    <a:pt x="224" y="62"/>
                    <a:pt x="218" y="64"/>
                  </a:cubicBezTo>
                  <a:cubicBezTo>
                    <a:pt x="214" y="62"/>
                    <a:pt x="211" y="59"/>
                    <a:pt x="212" y="56"/>
                  </a:cubicBezTo>
                  <a:cubicBezTo>
                    <a:pt x="218" y="55"/>
                    <a:pt x="213" y="47"/>
                    <a:pt x="221" y="51"/>
                  </a:cubicBezTo>
                  <a:cubicBezTo>
                    <a:pt x="225" y="51"/>
                    <a:pt x="215" y="47"/>
                    <a:pt x="215" y="49"/>
                  </a:cubicBezTo>
                  <a:cubicBezTo>
                    <a:pt x="219" y="39"/>
                    <a:pt x="212" y="31"/>
                    <a:pt x="215" y="24"/>
                  </a:cubicBezTo>
                  <a:cubicBezTo>
                    <a:pt x="211" y="26"/>
                    <a:pt x="211" y="30"/>
                    <a:pt x="210" y="35"/>
                  </a:cubicBezTo>
                  <a:cubicBezTo>
                    <a:pt x="210" y="37"/>
                    <a:pt x="210" y="39"/>
                    <a:pt x="210" y="42"/>
                  </a:cubicBezTo>
                  <a:cubicBezTo>
                    <a:pt x="209" y="45"/>
                    <a:pt x="209" y="48"/>
                    <a:pt x="207" y="51"/>
                  </a:cubicBezTo>
                  <a:cubicBezTo>
                    <a:pt x="206" y="53"/>
                    <a:pt x="201" y="49"/>
                    <a:pt x="199" y="49"/>
                  </a:cubicBezTo>
                  <a:cubicBezTo>
                    <a:pt x="194" y="46"/>
                    <a:pt x="200" y="40"/>
                    <a:pt x="198" y="36"/>
                  </a:cubicBezTo>
                  <a:cubicBezTo>
                    <a:pt x="192" y="35"/>
                    <a:pt x="197" y="45"/>
                    <a:pt x="189" y="45"/>
                  </a:cubicBezTo>
                  <a:cubicBezTo>
                    <a:pt x="190" y="51"/>
                    <a:pt x="189" y="69"/>
                    <a:pt x="178" y="65"/>
                  </a:cubicBezTo>
                  <a:cubicBezTo>
                    <a:pt x="176" y="73"/>
                    <a:pt x="174" y="80"/>
                    <a:pt x="172" y="88"/>
                  </a:cubicBezTo>
                  <a:cubicBezTo>
                    <a:pt x="169" y="95"/>
                    <a:pt x="167" y="103"/>
                    <a:pt x="164" y="110"/>
                  </a:cubicBezTo>
                  <a:cubicBezTo>
                    <a:pt x="162" y="117"/>
                    <a:pt x="160" y="125"/>
                    <a:pt x="157" y="132"/>
                  </a:cubicBezTo>
                  <a:cubicBezTo>
                    <a:pt x="154" y="140"/>
                    <a:pt x="152" y="147"/>
                    <a:pt x="150" y="155"/>
                  </a:cubicBezTo>
                  <a:cubicBezTo>
                    <a:pt x="148" y="162"/>
                    <a:pt x="146" y="170"/>
                    <a:pt x="145" y="178"/>
                  </a:cubicBezTo>
                  <a:cubicBezTo>
                    <a:pt x="143" y="185"/>
                    <a:pt x="142" y="193"/>
                    <a:pt x="141" y="201"/>
                  </a:cubicBezTo>
                  <a:cubicBezTo>
                    <a:pt x="140" y="208"/>
                    <a:pt x="140" y="216"/>
                    <a:pt x="140" y="223"/>
                  </a:cubicBezTo>
                  <a:cubicBezTo>
                    <a:pt x="140" y="231"/>
                    <a:pt x="142" y="238"/>
                    <a:pt x="143" y="245"/>
                  </a:cubicBezTo>
                  <a:cubicBezTo>
                    <a:pt x="143" y="248"/>
                    <a:pt x="141" y="244"/>
                    <a:pt x="139" y="247"/>
                  </a:cubicBezTo>
                  <a:cubicBezTo>
                    <a:pt x="143" y="250"/>
                    <a:pt x="138" y="255"/>
                    <a:pt x="142" y="258"/>
                  </a:cubicBezTo>
                  <a:cubicBezTo>
                    <a:pt x="134" y="256"/>
                    <a:pt x="137" y="247"/>
                    <a:pt x="138" y="241"/>
                  </a:cubicBezTo>
                  <a:cubicBezTo>
                    <a:pt x="138" y="238"/>
                    <a:pt x="137" y="234"/>
                    <a:pt x="136" y="231"/>
                  </a:cubicBezTo>
                  <a:cubicBezTo>
                    <a:pt x="135" y="227"/>
                    <a:pt x="135" y="223"/>
                    <a:pt x="135" y="219"/>
                  </a:cubicBezTo>
                  <a:cubicBezTo>
                    <a:pt x="136" y="217"/>
                    <a:pt x="136" y="214"/>
                    <a:pt x="136" y="210"/>
                  </a:cubicBezTo>
                  <a:cubicBezTo>
                    <a:pt x="136" y="207"/>
                    <a:pt x="136" y="203"/>
                    <a:pt x="136" y="199"/>
                  </a:cubicBezTo>
                  <a:cubicBezTo>
                    <a:pt x="136" y="195"/>
                    <a:pt x="136" y="191"/>
                    <a:pt x="136" y="186"/>
                  </a:cubicBezTo>
                  <a:cubicBezTo>
                    <a:pt x="136" y="182"/>
                    <a:pt x="136" y="178"/>
                    <a:pt x="136" y="174"/>
                  </a:cubicBezTo>
                  <a:cubicBezTo>
                    <a:pt x="128" y="169"/>
                    <a:pt x="135" y="161"/>
                    <a:pt x="134" y="154"/>
                  </a:cubicBezTo>
                  <a:cubicBezTo>
                    <a:pt x="133" y="155"/>
                    <a:pt x="132" y="156"/>
                    <a:pt x="131" y="158"/>
                  </a:cubicBezTo>
                  <a:cubicBezTo>
                    <a:pt x="131" y="158"/>
                    <a:pt x="130" y="159"/>
                    <a:pt x="130" y="160"/>
                  </a:cubicBezTo>
                  <a:cubicBezTo>
                    <a:pt x="130" y="161"/>
                    <a:pt x="130" y="163"/>
                    <a:pt x="130" y="164"/>
                  </a:cubicBezTo>
                  <a:cubicBezTo>
                    <a:pt x="130" y="168"/>
                    <a:pt x="130" y="173"/>
                    <a:pt x="131" y="175"/>
                  </a:cubicBezTo>
                  <a:cubicBezTo>
                    <a:pt x="129" y="176"/>
                    <a:pt x="127" y="178"/>
                    <a:pt x="125" y="180"/>
                  </a:cubicBezTo>
                  <a:cubicBezTo>
                    <a:pt x="124" y="181"/>
                    <a:pt x="124" y="183"/>
                    <a:pt x="123" y="184"/>
                  </a:cubicBezTo>
                  <a:cubicBezTo>
                    <a:pt x="122" y="186"/>
                    <a:pt x="121" y="187"/>
                    <a:pt x="121" y="189"/>
                  </a:cubicBezTo>
                  <a:cubicBezTo>
                    <a:pt x="122" y="189"/>
                    <a:pt x="123" y="189"/>
                    <a:pt x="125" y="189"/>
                  </a:cubicBezTo>
                  <a:cubicBezTo>
                    <a:pt x="123" y="191"/>
                    <a:pt x="123" y="193"/>
                    <a:pt x="123" y="196"/>
                  </a:cubicBezTo>
                  <a:cubicBezTo>
                    <a:pt x="121" y="197"/>
                    <a:pt x="120" y="195"/>
                    <a:pt x="118" y="195"/>
                  </a:cubicBezTo>
                  <a:cubicBezTo>
                    <a:pt x="121" y="197"/>
                    <a:pt x="121" y="200"/>
                    <a:pt x="120" y="203"/>
                  </a:cubicBezTo>
                  <a:cubicBezTo>
                    <a:pt x="120" y="205"/>
                    <a:pt x="119" y="207"/>
                    <a:pt x="118" y="208"/>
                  </a:cubicBezTo>
                  <a:cubicBezTo>
                    <a:pt x="117" y="210"/>
                    <a:pt x="116" y="211"/>
                    <a:pt x="115" y="212"/>
                  </a:cubicBezTo>
                  <a:cubicBezTo>
                    <a:pt x="116" y="216"/>
                    <a:pt x="119" y="211"/>
                    <a:pt x="120" y="211"/>
                  </a:cubicBezTo>
                  <a:cubicBezTo>
                    <a:pt x="120" y="216"/>
                    <a:pt x="119" y="216"/>
                    <a:pt x="121" y="220"/>
                  </a:cubicBezTo>
                  <a:cubicBezTo>
                    <a:pt x="120" y="223"/>
                    <a:pt x="116" y="220"/>
                    <a:pt x="116" y="219"/>
                  </a:cubicBezTo>
                  <a:cubicBezTo>
                    <a:pt x="115" y="223"/>
                    <a:pt x="119" y="225"/>
                    <a:pt x="116" y="231"/>
                  </a:cubicBezTo>
                  <a:cubicBezTo>
                    <a:pt x="111" y="233"/>
                    <a:pt x="114" y="225"/>
                    <a:pt x="110" y="229"/>
                  </a:cubicBezTo>
                  <a:cubicBezTo>
                    <a:pt x="109" y="224"/>
                    <a:pt x="108" y="220"/>
                    <a:pt x="107" y="216"/>
                  </a:cubicBezTo>
                  <a:cubicBezTo>
                    <a:pt x="106" y="213"/>
                    <a:pt x="104" y="209"/>
                    <a:pt x="103" y="205"/>
                  </a:cubicBezTo>
                  <a:cubicBezTo>
                    <a:pt x="99" y="206"/>
                    <a:pt x="106" y="223"/>
                    <a:pt x="101" y="225"/>
                  </a:cubicBezTo>
                  <a:cubicBezTo>
                    <a:pt x="98" y="221"/>
                    <a:pt x="97" y="216"/>
                    <a:pt x="97" y="211"/>
                  </a:cubicBezTo>
                  <a:cubicBezTo>
                    <a:pt x="96" y="206"/>
                    <a:pt x="97" y="200"/>
                    <a:pt x="98" y="196"/>
                  </a:cubicBezTo>
                  <a:cubicBezTo>
                    <a:pt x="94" y="198"/>
                    <a:pt x="93" y="202"/>
                    <a:pt x="94" y="207"/>
                  </a:cubicBezTo>
                  <a:cubicBezTo>
                    <a:pt x="92" y="207"/>
                    <a:pt x="93" y="206"/>
                    <a:pt x="92" y="205"/>
                  </a:cubicBezTo>
                  <a:cubicBezTo>
                    <a:pt x="91" y="205"/>
                    <a:pt x="91" y="207"/>
                    <a:pt x="91" y="209"/>
                  </a:cubicBezTo>
                  <a:cubicBezTo>
                    <a:pt x="91" y="203"/>
                    <a:pt x="90" y="199"/>
                    <a:pt x="89" y="195"/>
                  </a:cubicBezTo>
                  <a:cubicBezTo>
                    <a:pt x="88" y="193"/>
                    <a:pt x="88" y="191"/>
                    <a:pt x="87" y="188"/>
                  </a:cubicBezTo>
                  <a:cubicBezTo>
                    <a:pt x="87" y="186"/>
                    <a:pt x="86" y="183"/>
                    <a:pt x="86" y="180"/>
                  </a:cubicBezTo>
                  <a:cubicBezTo>
                    <a:pt x="76" y="182"/>
                    <a:pt x="86" y="166"/>
                    <a:pt x="79" y="165"/>
                  </a:cubicBezTo>
                  <a:cubicBezTo>
                    <a:pt x="80" y="171"/>
                    <a:pt x="80" y="176"/>
                    <a:pt x="79" y="181"/>
                  </a:cubicBezTo>
                  <a:cubicBezTo>
                    <a:pt x="78" y="186"/>
                    <a:pt x="77" y="190"/>
                    <a:pt x="76" y="194"/>
                  </a:cubicBezTo>
                  <a:cubicBezTo>
                    <a:pt x="75" y="198"/>
                    <a:pt x="74" y="202"/>
                    <a:pt x="74" y="207"/>
                  </a:cubicBezTo>
                  <a:cubicBezTo>
                    <a:pt x="73" y="211"/>
                    <a:pt x="74" y="216"/>
                    <a:pt x="75" y="221"/>
                  </a:cubicBezTo>
                  <a:cubicBezTo>
                    <a:pt x="75" y="222"/>
                    <a:pt x="73" y="224"/>
                    <a:pt x="73" y="222"/>
                  </a:cubicBezTo>
                  <a:cubicBezTo>
                    <a:pt x="70" y="225"/>
                    <a:pt x="71" y="229"/>
                    <a:pt x="71" y="234"/>
                  </a:cubicBezTo>
                  <a:cubicBezTo>
                    <a:pt x="72" y="238"/>
                    <a:pt x="72" y="243"/>
                    <a:pt x="70" y="246"/>
                  </a:cubicBezTo>
                  <a:cubicBezTo>
                    <a:pt x="75" y="249"/>
                    <a:pt x="75" y="254"/>
                    <a:pt x="75" y="260"/>
                  </a:cubicBezTo>
                  <a:cubicBezTo>
                    <a:pt x="75" y="265"/>
                    <a:pt x="73" y="271"/>
                    <a:pt x="74" y="277"/>
                  </a:cubicBezTo>
                  <a:cubicBezTo>
                    <a:pt x="75" y="279"/>
                    <a:pt x="76" y="281"/>
                    <a:pt x="77" y="284"/>
                  </a:cubicBezTo>
                  <a:cubicBezTo>
                    <a:pt x="78" y="285"/>
                    <a:pt x="78" y="287"/>
                    <a:pt x="79" y="288"/>
                  </a:cubicBezTo>
                  <a:cubicBezTo>
                    <a:pt x="79" y="290"/>
                    <a:pt x="80" y="292"/>
                    <a:pt x="80" y="293"/>
                  </a:cubicBezTo>
                  <a:cubicBezTo>
                    <a:pt x="82" y="300"/>
                    <a:pt x="84" y="308"/>
                    <a:pt x="85" y="315"/>
                  </a:cubicBezTo>
                  <a:cubicBezTo>
                    <a:pt x="87" y="323"/>
                    <a:pt x="89" y="330"/>
                    <a:pt x="91" y="337"/>
                  </a:cubicBezTo>
                  <a:cubicBezTo>
                    <a:pt x="93" y="344"/>
                    <a:pt x="96" y="350"/>
                    <a:pt x="99" y="354"/>
                  </a:cubicBezTo>
                  <a:cubicBezTo>
                    <a:pt x="96" y="356"/>
                    <a:pt x="97" y="358"/>
                    <a:pt x="98" y="360"/>
                  </a:cubicBezTo>
                  <a:cubicBezTo>
                    <a:pt x="98" y="362"/>
                    <a:pt x="99" y="363"/>
                    <a:pt x="99" y="365"/>
                  </a:cubicBezTo>
                  <a:cubicBezTo>
                    <a:pt x="99" y="367"/>
                    <a:pt x="99" y="369"/>
                    <a:pt x="98" y="371"/>
                  </a:cubicBezTo>
                  <a:cubicBezTo>
                    <a:pt x="100" y="370"/>
                    <a:pt x="100" y="368"/>
                    <a:pt x="101" y="367"/>
                  </a:cubicBezTo>
                  <a:cubicBezTo>
                    <a:pt x="101" y="375"/>
                    <a:pt x="102" y="383"/>
                    <a:pt x="103" y="391"/>
                  </a:cubicBezTo>
                  <a:cubicBezTo>
                    <a:pt x="104" y="399"/>
                    <a:pt x="106" y="406"/>
                    <a:pt x="105" y="415"/>
                  </a:cubicBezTo>
                  <a:cubicBezTo>
                    <a:pt x="101" y="416"/>
                    <a:pt x="103" y="405"/>
                    <a:pt x="98" y="409"/>
                  </a:cubicBezTo>
                  <a:cubicBezTo>
                    <a:pt x="100" y="412"/>
                    <a:pt x="101" y="416"/>
                    <a:pt x="102" y="419"/>
                  </a:cubicBezTo>
                  <a:cubicBezTo>
                    <a:pt x="104" y="422"/>
                    <a:pt x="105" y="424"/>
                    <a:pt x="106" y="427"/>
                  </a:cubicBezTo>
                  <a:cubicBezTo>
                    <a:pt x="108" y="432"/>
                    <a:pt x="110" y="437"/>
                    <a:pt x="109" y="443"/>
                  </a:cubicBezTo>
                  <a:cubicBezTo>
                    <a:pt x="112" y="443"/>
                    <a:pt x="114" y="446"/>
                    <a:pt x="116" y="448"/>
                  </a:cubicBezTo>
                  <a:cubicBezTo>
                    <a:pt x="117" y="450"/>
                    <a:pt x="110" y="451"/>
                    <a:pt x="114" y="455"/>
                  </a:cubicBezTo>
                  <a:cubicBezTo>
                    <a:pt x="118" y="454"/>
                    <a:pt x="115" y="451"/>
                    <a:pt x="118" y="450"/>
                  </a:cubicBezTo>
                  <a:cubicBezTo>
                    <a:pt x="119" y="456"/>
                    <a:pt x="120" y="460"/>
                    <a:pt x="124" y="467"/>
                  </a:cubicBezTo>
                  <a:cubicBezTo>
                    <a:pt x="120" y="464"/>
                    <a:pt x="121" y="468"/>
                    <a:pt x="116" y="468"/>
                  </a:cubicBezTo>
                  <a:cubicBezTo>
                    <a:pt x="112" y="463"/>
                    <a:pt x="119" y="463"/>
                    <a:pt x="114" y="458"/>
                  </a:cubicBezTo>
                  <a:cubicBezTo>
                    <a:pt x="111" y="463"/>
                    <a:pt x="116" y="470"/>
                    <a:pt x="112" y="475"/>
                  </a:cubicBezTo>
                  <a:cubicBezTo>
                    <a:pt x="112" y="477"/>
                    <a:pt x="118" y="472"/>
                    <a:pt x="115" y="470"/>
                  </a:cubicBezTo>
                  <a:cubicBezTo>
                    <a:pt x="119" y="468"/>
                    <a:pt x="122" y="469"/>
                    <a:pt x="125" y="471"/>
                  </a:cubicBezTo>
                  <a:cubicBezTo>
                    <a:pt x="127" y="474"/>
                    <a:pt x="128" y="478"/>
                    <a:pt x="127" y="481"/>
                  </a:cubicBezTo>
                  <a:cubicBezTo>
                    <a:pt x="126" y="481"/>
                    <a:pt x="125" y="479"/>
                    <a:pt x="124" y="478"/>
                  </a:cubicBezTo>
                  <a:cubicBezTo>
                    <a:pt x="124" y="481"/>
                    <a:pt x="121" y="483"/>
                    <a:pt x="122" y="487"/>
                  </a:cubicBezTo>
                  <a:cubicBezTo>
                    <a:pt x="125" y="485"/>
                    <a:pt x="129" y="486"/>
                    <a:pt x="134" y="487"/>
                  </a:cubicBezTo>
                  <a:cubicBezTo>
                    <a:pt x="134" y="490"/>
                    <a:pt x="136" y="493"/>
                    <a:pt x="138" y="496"/>
                  </a:cubicBezTo>
                  <a:cubicBezTo>
                    <a:pt x="140" y="499"/>
                    <a:pt x="142" y="503"/>
                    <a:pt x="141" y="505"/>
                  </a:cubicBezTo>
                  <a:cubicBezTo>
                    <a:pt x="137" y="506"/>
                    <a:pt x="136" y="493"/>
                    <a:pt x="131" y="498"/>
                  </a:cubicBezTo>
                  <a:cubicBezTo>
                    <a:pt x="138" y="501"/>
                    <a:pt x="136" y="506"/>
                    <a:pt x="136" y="512"/>
                  </a:cubicBezTo>
                  <a:cubicBezTo>
                    <a:pt x="139" y="509"/>
                    <a:pt x="143" y="513"/>
                    <a:pt x="146" y="518"/>
                  </a:cubicBezTo>
                  <a:cubicBezTo>
                    <a:pt x="148" y="524"/>
                    <a:pt x="150" y="530"/>
                    <a:pt x="147" y="534"/>
                  </a:cubicBezTo>
                  <a:cubicBezTo>
                    <a:pt x="149" y="538"/>
                    <a:pt x="158" y="536"/>
                    <a:pt x="154" y="541"/>
                  </a:cubicBezTo>
                  <a:cubicBezTo>
                    <a:pt x="156" y="541"/>
                    <a:pt x="159" y="542"/>
                    <a:pt x="161" y="544"/>
                  </a:cubicBezTo>
                  <a:cubicBezTo>
                    <a:pt x="163" y="546"/>
                    <a:pt x="165" y="548"/>
                    <a:pt x="167" y="551"/>
                  </a:cubicBezTo>
                  <a:cubicBezTo>
                    <a:pt x="166" y="552"/>
                    <a:pt x="165" y="551"/>
                    <a:pt x="163" y="550"/>
                  </a:cubicBezTo>
                  <a:cubicBezTo>
                    <a:pt x="162" y="552"/>
                    <a:pt x="167" y="554"/>
                    <a:pt x="170" y="556"/>
                  </a:cubicBezTo>
                  <a:cubicBezTo>
                    <a:pt x="174" y="558"/>
                    <a:pt x="178" y="561"/>
                    <a:pt x="176" y="566"/>
                  </a:cubicBezTo>
                  <a:cubicBezTo>
                    <a:pt x="177" y="565"/>
                    <a:pt x="178" y="564"/>
                    <a:pt x="179" y="565"/>
                  </a:cubicBezTo>
                  <a:cubicBezTo>
                    <a:pt x="179" y="568"/>
                    <a:pt x="176" y="566"/>
                    <a:pt x="177" y="570"/>
                  </a:cubicBezTo>
                  <a:cubicBezTo>
                    <a:pt x="181" y="572"/>
                    <a:pt x="180" y="570"/>
                    <a:pt x="182" y="568"/>
                  </a:cubicBezTo>
                  <a:cubicBezTo>
                    <a:pt x="181" y="573"/>
                    <a:pt x="183" y="578"/>
                    <a:pt x="183" y="583"/>
                  </a:cubicBezTo>
                  <a:cubicBezTo>
                    <a:pt x="185" y="582"/>
                    <a:pt x="188" y="581"/>
                    <a:pt x="192" y="585"/>
                  </a:cubicBezTo>
                  <a:cubicBezTo>
                    <a:pt x="183" y="583"/>
                    <a:pt x="191" y="596"/>
                    <a:pt x="196" y="592"/>
                  </a:cubicBezTo>
                  <a:cubicBezTo>
                    <a:pt x="196" y="593"/>
                    <a:pt x="197" y="599"/>
                    <a:pt x="194" y="597"/>
                  </a:cubicBezTo>
                  <a:cubicBezTo>
                    <a:pt x="195" y="599"/>
                    <a:pt x="206" y="600"/>
                    <a:pt x="203" y="608"/>
                  </a:cubicBezTo>
                  <a:cubicBezTo>
                    <a:pt x="209" y="609"/>
                    <a:pt x="213" y="613"/>
                    <a:pt x="216" y="618"/>
                  </a:cubicBezTo>
                  <a:cubicBezTo>
                    <a:pt x="219" y="623"/>
                    <a:pt x="221" y="628"/>
                    <a:pt x="219" y="631"/>
                  </a:cubicBezTo>
                  <a:cubicBezTo>
                    <a:pt x="218" y="633"/>
                    <a:pt x="224" y="636"/>
                    <a:pt x="226" y="636"/>
                  </a:cubicBezTo>
                  <a:cubicBezTo>
                    <a:pt x="229" y="639"/>
                    <a:pt x="223" y="641"/>
                    <a:pt x="228" y="643"/>
                  </a:cubicBezTo>
                  <a:cubicBezTo>
                    <a:pt x="220" y="639"/>
                    <a:pt x="212" y="631"/>
                    <a:pt x="205" y="623"/>
                  </a:cubicBezTo>
                  <a:cubicBezTo>
                    <a:pt x="208" y="620"/>
                    <a:pt x="212" y="628"/>
                    <a:pt x="216" y="624"/>
                  </a:cubicBezTo>
                  <a:cubicBezTo>
                    <a:pt x="212" y="622"/>
                    <a:pt x="212" y="620"/>
                    <a:pt x="213" y="618"/>
                  </a:cubicBezTo>
                  <a:cubicBezTo>
                    <a:pt x="213" y="616"/>
                    <a:pt x="213" y="614"/>
                    <a:pt x="209" y="612"/>
                  </a:cubicBezTo>
                  <a:cubicBezTo>
                    <a:pt x="208" y="613"/>
                    <a:pt x="210" y="615"/>
                    <a:pt x="211" y="616"/>
                  </a:cubicBezTo>
                  <a:cubicBezTo>
                    <a:pt x="203" y="619"/>
                    <a:pt x="195" y="614"/>
                    <a:pt x="187" y="607"/>
                  </a:cubicBezTo>
                  <a:cubicBezTo>
                    <a:pt x="188" y="614"/>
                    <a:pt x="197" y="619"/>
                    <a:pt x="202" y="620"/>
                  </a:cubicBezTo>
                  <a:cubicBezTo>
                    <a:pt x="202" y="629"/>
                    <a:pt x="220" y="638"/>
                    <a:pt x="210" y="647"/>
                  </a:cubicBezTo>
                  <a:cubicBezTo>
                    <a:pt x="220" y="649"/>
                    <a:pt x="218" y="658"/>
                    <a:pt x="221" y="666"/>
                  </a:cubicBezTo>
                  <a:cubicBezTo>
                    <a:pt x="230" y="666"/>
                    <a:pt x="218" y="657"/>
                    <a:pt x="220" y="654"/>
                  </a:cubicBezTo>
                  <a:cubicBezTo>
                    <a:pt x="226" y="650"/>
                    <a:pt x="223" y="663"/>
                    <a:pt x="230" y="663"/>
                  </a:cubicBezTo>
                  <a:cubicBezTo>
                    <a:pt x="232" y="668"/>
                    <a:pt x="224" y="663"/>
                    <a:pt x="225" y="668"/>
                  </a:cubicBezTo>
                  <a:cubicBezTo>
                    <a:pt x="231" y="672"/>
                    <a:pt x="238" y="676"/>
                    <a:pt x="245" y="680"/>
                  </a:cubicBezTo>
                  <a:cubicBezTo>
                    <a:pt x="252" y="685"/>
                    <a:pt x="258" y="689"/>
                    <a:pt x="261" y="695"/>
                  </a:cubicBezTo>
                  <a:cubicBezTo>
                    <a:pt x="260" y="697"/>
                    <a:pt x="258" y="694"/>
                    <a:pt x="256" y="693"/>
                  </a:cubicBezTo>
                  <a:cubicBezTo>
                    <a:pt x="258" y="697"/>
                    <a:pt x="258" y="696"/>
                    <a:pt x="256" y="700"/>
                  </a:cubicBezTo>
                  <a:cubicBezTo>
                    <a:pt x="257" y="699"/>
                    <a:pt x="263" y="703"/>
                    <a:pt x="259" y="702"/>
                  </a:cubicBezTo>
                  <a:cubicBezTo>
                    <a:pt x="260" y="706"/>
                    <a:pt x="271" y="703"/>
                    <a:pt x="274" y="709"/>
                  </a:cubicBezTo>
                  <a:cubicBezTo>
                    <a:pt x="274" y="708"/>
                    <a:pt x="274" y="706"/>
                    <a:pt x="275" y="705"/>
                  </a:cubicBezTo>
                  <a:cubicBezTo>
                    <a:pt x="276" y="706"/>
                    <a:pt x="278" y="707"/>
                    <a:pt x="280" y="708"/>
                  </a:cubicBezTo>
                  <a:cubicBezTo>
                    <a:pt x="278" y="709"/>
                    <a:pt x="277" y="710"/>
                    <a:pt x="276" y="709"/>
                  </a:cubicBezTo>
                  <a:cubicBezTo>
                    <a:pt x="286" y="715"/>
                    <a:pt x="297" y="722"/>
                    <a:pt x="308" y="729"/>
                  </a:cubicBezTo>
                  <a:cubicBezTo>
                    <a:pt x="310" y="729"/>
                    <a:pt x="311" y="730"/>
                    <a:pt x="312" y="731"/>
                  </a:cubicBezTo>
                  <a:cubicBezTo>
                    <a:pt x="319" y="735"/>
                    <a:pt x="319" y="735"/>
                    <a:pt x="319" y="735"/>
                  </a:cubicBezTo>
                  <a:cubicBezTo>
                    <a:pt x="319" y="735"/>
                    <a:pt x="319" y="735"/>
                    <a:pt x="319" y="735"/>
                  </a:cubicBezTo>
                  <a:cubicBezTo>
                    <a:pt x="319" y="735"/>
                    <a:pt x="319" y="735"/>
                    <a:pt x="319" y="735"/>
                  </a:cubicBezTo>
                  <a:cubicBezTo>
                    <a:pt x="320" y="735"/>
                    <a:pt x="320" y="735"/>
                    <a:pt x="320" y="735"/>
                  </a:cubicBezTo>
                  <a:cubicBezTo>
                    <a:pt x="321" y="736"/>
                    <a:pt x="321" y="736"/>
                    <a:pt x="321" y="736"/>
                  </a:cubicBezTo>
                  <a:cubicBezTo>
                    <a:pt x="323" y="737"/>
                    <a:pt x="324" y="737"/>
                    <a:pt x="326" y="738"/>
                  </a:cubicBezTo>
                  <a:cubicBezTo>
                    <a:pt x="327" y="739"/>
                    <a:pt x="329" y="739"/>
                    <a:pt x="331" y="739"/>
                  </a:cubicBezTo>
                  <a:cubicBezTo>
                    <a:pt x="332" y="740"/>
                    <a:pt x="332" y="740"/>
                    <a:pt x="333" y="740"/>
                  </a:cubicBezTo>
                  <a:cubicBezTo>
                    <a:pt x="334" y="740"/>
                    <a:pt x="334" y="740"/>
                    <a:pt x="335" y="740"/>
                  </a:cubicBezTo>
                  <a:cubicBezTo>
                    <a:pt x="335" y="740"/>
                    <a:pt x="335" y="740"/>
                    <a:pt x="336" y="740"/>
                  </a:cubicBezTo>
                  <a:cubicBezTo>
                    <a:pt x="338" y="741"/>
                    <a:pt x="337" y="742"/>
                    <a:pt x="336" y="742"/>
                  </a:cubicBezTo>
                  <a:cubicBezTo>
                    <a:pt x="336" y="742"/>
                    <a:pt x="335" y="742"/>
                    <a:pt x="335" y="742"/>
                  </a:cubicBezTo>
                  <a:cubicBezTo>
                    <a:pt x="335" y="742"/>
                    <a:pt x="334" y="742"/>
                    <a:pt x="334" y="742"/>
                  </a:cubicBezTo>
                  <a:cubicBezTo>
                    <a:pt x="334" y="742"/>
                    <a:pt x="333" y="742"/>
                    <a:pt x="333" y="742"/>
                  </a:cubicBezTo>
                  <a:cubicBezTo>
                    <a:pt x="333" y="743"/>
                    <a:pt x="333" y="743"/>
                    <a:pt x="333" y="744"/>
                  </a:cubicBezTo>
                  <a:cubicBezTo>
                    <a:pt x="334" y="744"/>
                    <a:pt x="336" y="745"/>
                    <a:pt x="337" y="746"/>
                  </a:cubicBezTo>
                  <a:cubicBezTo>
                    <a:pt x="340" y="746"/>
                    <a:pt x="343" y="747"/>
                    <a:pt x="344" y="746"/>
                  </a:cubicBezTo>
                  <a:cubicBezTo>
                    <a:pt x="349" y="752"/>
                    <a:pt x="354" y="754"/>
                    <a:pt x="359" y="757"/>
                  </a:cubicBezTo>
                  <a:cubicBezTo>
                    <a:pt x="362" y="758"/>
                    <a:pt x="364" y="759"/>
                    <a:pt x="367" y="760"/>
                  </a:cubicBezTo>
                  <a:cubicBezTo>
                    <a:pt x="368" y="761"/>
                    <a:pt x="368" y="761"/>
                    <a:pt x="369" y="761"/>
                  </a:cubicBezTo>
                  <a:cubicBezTo>
                    <a:pt x="370" y="762"/>
                    <a:pt x="370" y="762"/>
                    <a:pt x="371" y="763"/>
                  </a:cubicBezTo>
                  <a:cubicBezTo>
                    <a:pt x="372" y="764"/>
                    <a:pt x="374" y="765"/>
                    <a:pt x="375" y="766"/>
                  </a:cubicBezTo>
                  <a:cubicBezTo>
                    <a:pt x="378" y="762"/>
                    <a:pt x="382" y="764"/>
                    <a:pt x="386" y="766"/>
                  </a:cubicBezTo>
                  <a:cubicBezTo>
                    <a:pt x="390" y="768"/>
                    <a:pt x="394" y="770"/>
                    <a:pt x="394" y="767"/>
                  </a:cubicBezTo>
                  <a:cubicBezTo>
                    <a:pt x="401" y="769"/>
                    <a:pt x="391" y="772"/>
                    <a:pt x="395" y="773"/>
                  </a:cubicBezTo>
                  <a:cubicBezTo>
                    <a:pt x="399" y="775"/>
                    <a:pt x="414" y="781"/>
                    <a:pt x="418" y="784"/>
                  </a:cubicBezTo>
                  <a:cubicBezTo>
                    <a:pt x="418" y="785"/>
                    <a:pt x="417" y="787"/>
                    <a:pt x="417" y="789"/>
                  </a:cubicBezTo>
                  <a:cubicBezTo>
                    <a:pt x="422" y="791"/>
                    <a:pt x="417" y="787"/>
                    <a:pt x="421" y="786"/>
                  </a:cubicBezTo>
                  <a:cubicBezTo>
                    <a:pt x="421" y="787"/>
                    <a:pt x="422" y="788"/>
                    <a:pt x="424" y="789"/>
                  </a:cubicBezTo>
                  <a:cubicBezTo>
                    <a:pt x="425" y="789"/>
                    <a:pt x="426" y="789"/>
                    <a:pt x="428" y="789"/>
                  </a:cubicBezTo>
                  <a:cubicBezTo>
                    <a:pt x="431" y="790"/>
                    <a:pt x="434" y="790"/>
                    <a:pt x="434" y="795"/>
                  </a:cubicBezTo>
                  <a:cubicBezTo>
                    <a:pt x="437" y="795"/>
                    <a:pt x="438" y="794"/>
                    <a:pt x="437" y="791"/>
                  </a:cubicBezTo>
                  <a:cubicBezTo>
                    <a:pt x="439" y="793"/>
                    <a:pt x="446" y="798"/>
                    <a:pt x="441" y="800"/>
                  </a:cubicBezTo>
                  <a:cubicBezTo>
                    <a:pt x="439" y="802"/>
                    <a:pt x="447" y="801"/>
                    <a:pt x="444" y="805"/>
                  </a:cubicBezTo>
                  <a:cubicBezTo>
                    <a:pt x="447" y="805"/>
                    <a:pt x="445" y="803"/>
                    <a:pt x="445" y="801"/>
                  </a:cubicBezTo>
                  <a:cubicBezTo>
                    <a:pt x="450" y="804"/>
                    <a:pt x="456" y="806"/>
                    <a:pt x="462" y="808"/>
                  </a:cubicBezTo>
                  <a:cubicBezTo>
                    <a:pt x="469" y="809"/>
                    <a:pt x="475" y="811"/>
                    <a:pt x="480" y="814"/>
                  </a:cubicBezTo>
                  <a:cubicBezTo>
                    <a:pt x="479" y="811"/>
                    <a:pt x="479" y="810"/>
                    <a:pt x="482" y="810"/>
                  </a:cubicBezTo>
                  <a:cubicBezTo>
                    <a:pt x="482" y="813"/>
                    <a:pt x="490" y="817"/>
                    <a:pt x="485" y="819"/>
                  </a:cubicBezTo>
                  <a:cubicBezTo>
                    <a:pt x="487" y="821"/>
                    <a:pt x="492" y="823"/>
                    <a:pt x="494" y="822"/>
                  </a:cubicBezTo>
                  <a:cubicBezTo>
                    <a:pt x="495" y="824"/>
                    <a:pt x="494" y="826"/>
                    <a:pt x="494" y="830"/>
                  </a:cubicBezTo>
                  <a:cubicBezTo>
                    <a:pt x="486" y="828"/>
                    <a:pt x="475" y="824"/>
                    <a:pt x="479" y="819"/>
                  </a:cubicBezTo>
                  <a:cubicBezTo>
                    <a:pt x="476" y="818"/>
                    <a:pt x="477" y="823"/>
                    <a:pt x="473" y="821"/>
                  </a:cubicBezTo>
                  <a:cubicBezTo>
                    <a:pt x="467" y="817"/>
                    <a:pt x="463" y="811"/>
                    <a:pt x="448" y="806"/>
                  </a:cubicBezTo>
                  <a:cubicBezTo>
                    <a:pt x="448" y="809"/>
                    <a:pt x="456" y="808"/>
                    <a:pt x="455" y="812"/>
                  </a:cubicBezTo>
                  <a:cubicBezTo>
                    <a:pt x="451" y="812"/>
                    <a:pt x="438" y="806"/>
                    <a:pt x="437" y="801"/>
                  </a:cubicBezTo>
                  <a:cubicBezTo>
                    <a:pt x="435" y="802"/>
                    <a:pt x="435" y="804"/>
                    <a:pt x="431" y="805"/>
                  </a:cubicBezTo>
                  <a:cubicBezTo>
                    <a:pt x="428" y="801"/>
                    <a:pt x="423" y="801"/>
                    <a:pt x="419" y="800"/>
                  </a:cubicBezTo>
                  <a:cubicBezTo>
                    <a:pt x="414" y="798"/>
                    <a:pt x="410" y="797"/>
                    <a:pt x="409" y="791"/>
                  </a:cubicBezTo>
                  <a:cubicBezTo>
                    <a:pt x="406" y="791"/>
                    <a:pt x="404" y="793"/>
                    <a:pt x="401" y="791"/>
                  </a:cubicBezTo>
                  <a:cubicBezTo>
                    <a:pt x="397" y="789"/>
                    <a:pt x="404" y="788"/>
                    <a:pt x="406" y="790"/>
                  </a:cubicBezTo>
                  <a:cubicBezTo>
                    <a:pt x="403" y="786"/>
                    <a:pt x="397" y="785"/>
                    <a:pt x="391" y="786"/>
                  </a:cubicBezTo>
                  <a:cubicBezTo>
                    <a:pt x="385" y="786"/>
                    <a:pt x="380" y="786"/>
                    <a:pt x="378" y="782"/>
                  </a:cubicBezTo>
                  <a:cubicBezTo>
                    <a:pt x="373" y="781"/>
                    <a:pt x="378" y="785"/>
                    <a:pt x="376" y="787"/>
                  </a:cubicBezTo>
                  <a:cubicBezTo>
                    <a:pt x="370" y="781"/>
                    <a:pt x="368" y="781"/>
                    <a:pt x="361" y="777"/>
                  </a:cubicBezTo>
                  <a:cubicBezTo>
                    <a:pt x="368" y="777"/>
                    <a:pt x="370" y="779"/>
                    <a:pt x="378" y="780"/>
                  </a:cubicBezTo>
                  <a:cubicBezTo>
                    <a:pt x="376" y="777"/>
                    <a:pt x="372" y="776"/>
                    <a:pt x="367" y="775"/>
                  </a:cubicBezTo>
                  <a:cubicBezTo>
                    <a:pt x="366" y="774"/>
                    <a:pt x="365" y="774"/>
                    <a:pt x="364" y="774"/>
                  </a:cubicBezTo>
                  <a:cubicBezTo>
                    <a:pt x="363" y="773"/>
                    <a:pt x="362" y="773"/>
                    <a:pt x="361" y="773"/>
                  </a:cubicBezTo>
                  <a:cubicBezTo>
                    <a:pt x="359" y="771"/>
                    <a:pt x="357" y="770"/>
                    <a:pt x="355" y="768"/>
                  </a:cubicBezTo>
                  <a:cubicBezTo>
                    <a:pt x="355" y="770"/>
                    <a:pt x="356" y="772"/>
                    <a:pt x="359" y="773"/>
                  </a:cubicBezTo>
                  <a:cubicBezTo>
                    <a:pt x="347" y="770"/>
                    <a:pt x="354" y="767"/>
                    <a:pt x="343" y="771"/>
                  </a:cubicBezTo>
                  <a:cubicBezTo>
                    <a:pt x="337" y="769"/>
                    <a:pt x="339" y="767"/>
                    <a:pt x="336" y="764"/>
                  </a:cubicBezTo>
                  <a:cubicBezTo>
                    <a:pt x="339" y="762"/>
                    <a:pt x="343" y="768"/>
                    <a:pt x="346" y="770"/>
                  </a:cubicBezTo>
                  <a:cubicBezTo>
                    <a:pt x="344" y="767"/>
                    <a:pt x="343" y="763"/>
                    <a:pt x="342" y="760"/>
                  </a:cubicBezTo>
                  <a:cubicBezTo>
                    <a:pt x="339" y="761"/>
                    <a:pt x="336" y="762"/>
                    <a:pt x="333" y="761"/>
                  </a:cubicBezTo>
                  <a:cubicBezTo>
                    <a:pt x="331" y="761"/>
                    <a:pt x="329" y="761"/>
                    <a:pt x="327" y="760"/>
                  </a:cubicBezTo>
                  <a:cubicBezTo>
                    <a:pt x="327" y="760"/>
                    <a:pt x="326" y="760"/>
                    <a:pt x="326" y="760"/>
                  </a:cubicBezTo>
                  <a:cubicBezTo>
                    <a:pt x="325" y="760"/>
                    <a:pt x="325" y="760"/>
                    <a:pt x="325" y="760"/>
                  </a:cubicBezTo>
                  <a:cubicBezTo>
                    <a:pt x="325" y="760"/>
                    <a:pt x="325" y="760"/>
                    <a:pt x="325" y="760"/>
                  </a:cubicBezTo>
                  <a:cubicBezTo>
                    <a:pt x="324" y="759"/>
                    <a:pt x="324" y="759"/>
                    <a:pt x="323" y="759"/>
                  </a:cubicBezTo>
                  <a:cubicBezTo>
                    <a:pt x="322" y="758"/>
                    <a:pt x="324" y="756"/>
                    <a:pt x="325" y="754"/>
                  </a:cubicBezTo>
                  <a:cubicBezTo>
                    <a:pt x="324" y="753"/>
                    <a:pt x="323" y="755"/>
                    <a:pt x="322" y="757"/>
                  </a:cubicBezTo>
                  <a:cubicBezTo>
                    <a:pt x="320" y="754"/>
                    <a:pt x="318" y="752"/>
                    <a:pt x="316" y="750"/>
                  </a:cubicBezTo>
                  <a:cubicBezTo>
                    <a:pt x="315" y="749"/>
                    <a:pt x="314" y="749"/>
                    <a:pt x="314" y="748"/>
                  </a:cubicBezTo>
                  <a:cubicBezTo>
                    <a:pt x="313" y="747"/>
                    <a:pt x="313" y="747"/>
                    <a:pt x="313" y="747"/>
                  </a:cubicBezTo>
                  <a:cubicBezTo>
                    <a:pt x="312" y="747"/>
                    <a:pt x="312" y="747"/>
                    <a:pt x="312" y="747"/>
                  </a:cubicBezTo>
                  <a:cubicBezTo>
                    <a:pt x="312" y="747"/>
                    <a:pt x="312" y="747"/>
                    <a:pt x="312" y="747"/>
                  </a:cubicBezTo>
                  <a:cubicBezTo>
                    <a:pt x="312" y="747"/>
                    <a:pt x="312" y="747"/>
                    <a:pt x="312" y="747"/>
                  </a:cubicBezTo>
                  <a:cubicBezTo>
                    <a:pt x="312" y="747"/>
                    <a:pt x="312" y="747"/>
                    <a:pt x="312" y="747"/>
                  </a:cubicBezTo>
                  <a:cubicBezTo>
                    <a:pt x="312" y="747"/>
                    <a:pt x="312" y="747"/>
                    <a:pt x="312" y="747"/>
                  </a:cubicBezTo>
                  <a:cubicBezTo>
                    <a:pt x="306" y="743"/>
                    <a:pt x="306" y="743"/>
                    <a:pt x="306" y="743"/>
                  </a:cubicBezTo>
                  <a:cubicBezTo>
                    <a:pt x="305" y="743"/>
                    <a:pt x="305" y="743"/>
                    <a:pt x="305" y="743"/>
                  </a:cubicBezTo>
                  <a:cubicBezTo>
                    <a:pt x="303" y="741"/>
                    <a:pt x="301" y="740"/>
                    <a:pt x="298" y="738"/>
                  </a:cubicBezTo>
                  <a:cubicBezTo>
                    <a:pt x="293" y="735"/>
                    <a:pt x="288" y="732"/>
                    <a:pt x="282" y="729"/>
                  </a:cubicBezTo>
                  <a:cubicBezTo>
                    <a:pt x="277" y="726"/>
                    <a:pt x="272" y="722"/>
                    <a:pt x="267" y="718"/>
                  </a:cubicBezTo>
                  <a:cubicBezTo>
                    <a:pt x="264" y="715"/>
                    <a:pt x="261" y="713"/>
                    <a:pt x="258" y="710"/>
                  </a:cubicBezTo>
                  <a:cubicBezTo>
                    <a:pt x="257" y="709"/>
                    <a:pt x="255" y="707"/>
                    <a:pt x="254" y="706"/>
                  </a:cubicBezTo>
                  <a:cubicBezTo>
                    <a:pt x="252" y="704"/>
                    <a:pt x="251" y="703"/>
                    <a:pt x="250" y="702"/>
                  </a:cubicBezTo>
                  <a:cubicBezTo>
                    <a:pt x="244" y="696"/>
                    <a:pt x="238" y="692"/>
                    <a:pt x="234" y="689"/>
                  </a:cubicBezTo>
                  <a:cubicBezTo>
                    <a:pt x="230" y="687"/>
                    <a:pt x="226" y="681"/>
                    <a:pt x="222" y="676"/>
                  </a:cubicBezTo>
                  <a:cubicBezTo>
                    <a:pt x="218" y="672"/>
                    <a:pt x="214" y="668"/>
                    <a:pt x="210" y="669"/>
                  </a:cubicBezTo>
                  <a:cubicBezTo>
                    <a:pt x="205" y="664"/>
                    <a:pt x="200" y="660"/>
                    <a:pt x="195" y="655"/>
                  </a:cubicBezTo>
                  <a:cubicBezTo>
                    <a:pt x="190" y="651"/>
                    <a:pt x="186" y="646"/>
                    <a:pt x="181" y="642"/>
                  </a:cubicBezTo>
                  <a:cubicBezTo>
                    <a:pt x="177" y="637"/>
                    <a:pt x="173" y="633"/>
                    <a:pt x="169" y="628"/>
                  </a:cubicBezTo>
                  <a:cubicBezTo>
                    <a:pt x="166" y="624"/>
                    <a:pt x="162" y="619"/>
                    <a:pt x="158" y="615"/>
                  </a:cubicBezTo>
                  <a:cubicBezTo>
                    <a:pt x="157" y="617"/>
                    <a:pt x="158" y="618"/>
                    <a:pt x="157" y="620"/>
                  </a:cubicBezTo>
                  <a:cubicBezTo>
                    <a:pt x="155" y="622"/>
                    <a:pt x="153" y="616"/>
                    <a:pt x="151" y="615"/>
                  </a:cubicBezTo>
                  <a:cubicBezTo>
                    <a:pt x="153" y="611"/>
                    <a:pt x="155" y="618"/>
                    <a:pt x="157" y="614"/>
                  </a:cubicBezTo>
                  <a:cubicBezTo>
                    <a:pt x="154" y="609"/>
                    <a:pt x="148" y="602"/>
                    <a:pt x="142" y="595"/>
                  </a:cubicBezTo>
                  <a:cubicBezTo>
                    <a:pt x="137" y="589"/>
                    <a:pt x="131" y="582"/>
                    <a:pt x="128" y="576"/>
                  </a:cubicBezTo>
                  <a:cubicBezTo>
                    <a:pt x="126" y="578"/>
                    <a:pt x="130" y="581"/>
                    <a:pt x="128" y="582"/>
                  </a:cubicBezTo>
                  <a:cubicBezTo>
                    <a:pt x="122" y="577"/>
                    <a:pt x="131" y="572"/>
                    <a:pt x="123" y="570"/>
                  </a:cubicBezTo>
                  <a:cubicBezTo>
                    <a:pt x="122" y="571"/>
                    <a:pt x="122" y="574"/>
                    <a:pt x="125" y="576"/>
                  </a:cubicBezTo>
                  <a:cubicBezTo>
                    <a:pt x="118" y="575"/>
                    <a:pt x="118" y="562"/>
                    <a:pt x="114" y="561"/>
                  </a:cubicBezTo>
                  <a:cubicBezTo>
                    <a:pt x="115" y="560"/>
                    <a:pt x="116" y="560"/>
                    <a:pt x="117" y="561"/>
                  </a:cubicBezTo>
                  <a:cubicBezTo>
                    <a:pt x="116" y="559"/>
                    <a:pt x="114" y="557"/>
                    <a:pt x="112" y="554"/>
                  </a:cubicBezTo>
                  <a:cubicBezTo>
                    <a:pt x="109" y="551"/>
                    <a:pt x="107" y="548"/>
                    <a:pt x="104" y="545"/>
                  </a:cubicBezTo>
                  <a:cubicBezTo>
                    <a:pt x="100" y="538"/>
                    <a:pt x="97" y="532"/>
                    <a:pt x="100" y="529"/>
                  </a:cubicBezTo>
                  <a:cubicBezTo>
                    <a:pt x="98" y="526"/>
                    <a:pt x="95" y="529"/>
                    <a:pt x="94" y="525"/>
                  </a:cubicBezTo>
                  <a:cubicBezTo>
                    <a:pt x="92" y="522"/>
                    <a:pt x="96" y="520"/>
                    <a:pt x="99" y="518"/>
                  </a:cubicBezTo>
                  <a:cubicBezTo>
                    <a:pt x="94" y="527"/>
                    <a:pt x="82" y="498"/>
                    <a:pt x="79" y="492"/>
                  </a:cubicBezTo>
                  <a:cubicBezTo>
                    <a:pt x="74" y="497"/>
                    <a:pt x="85" y="508"/>
                    <a:pt x="81" y="513"/>
                  </a:cubicBezTo>
                  <a:cubicBezTo>
                    <a:pt x="80" y="510"/>
                    <a:pt x="78" y="506"/>
                    <a:pt x="76" y="503"/>
                  </a:cubicBezTo>
                  <a:cubicBezTo>
                    <a:pt x="75" y="500"/>
                    <a:pt x="73" y="496"/>
                    <a:pt x="72" y="493"/>
                  </a:cubicBezTo>
                  <a:cubicBezTo>
                    <a:pt x="70" y="486"/>
                    <a:pt x="68" y="480"/>
                    <a:pt x="69" y="475"/>
                  </a:cubicBezTo>
                  <a:cubicBezTo>
                    <a:pt x="63" y="470"/>
                    <a:pt x="59" y="463"/>
                    <a:pt x="56" y="457"/>
                  </a:cubicBezTo>
                  <a:cubicBezTo>
                    <a:pt x="53" y="450"/>
                    <a:pt x="50" y="442"/>
                    <a:pt x="48" y="435"/>
                  </a:cubicBezTo>
                  <a:cubicBezTo>
                    <a:pt x="46" y="427"/>
                    <a:pt x="44" y="419"/>
                    <a:pt x="42" y="412"/>
                  </a:cubicBezTo>
                  <a:cubicBezTo>
                    <a:pt x="39" y="405"/>
                    <a:pt x="36" y="398"/>
                    <a:pt x="32" y="391"/>
                  </a:cubicBezTo>
                  <a:cubicBezTo>
                    <a:pt x="32" y="386"/>
                    <a:pt x="33" y="378"/>
                    <a:pt x="29" y="373"/>
                  </a:cubicBezTo>
                  <a:cubicBezTo>
                    <a:pt x="29" y="374"/>
                    <a:pt x="28" y="375"/>
                    <a:pt x="26" y="376"/>
                  </a:cubicBezTo>
                  <a:cubicBezTo>
                    <a:pt x="23" y="367"/>
                    <a:pt x="23" y="360"/>
                    <a:pt x="23" y="354"/>
                  </a:cubicBezTo>
                  <a:cubicBezTo>
                    <a:pt x="23" y="348"/>
                    <a:pt x="22" y="342"/>
                    <a:pt x="16" y="336"/>
                  </a:cubicBezTo>
                  <a:cubicBezTo>
                    <a:pt x="13" y="339"/>
                    <a:pt x="21" y="340"/>
                    <a:pt x="20" y="347"/>
                  </a:cubicBezTo>
                  <a:cubicBezTo>
                    <a:pt x="12" y="345"/>
                    <a:pt x="9" y="335"/>
                    <a:pt x="7" y="326"/>
                  </a:cubicBezTo>
                  <a:cubicBezTo>
                    <a:pt x="5" y="327"/>
                    <a:pt x="5" y="330"/>
                    <a:pt x="4" y="332"/>
                  </a:cubicBezTo>
                  <a:cubicBezTo>
                    <a:pt x="4" y="335"/>
                    <a:pt x="3" y="337"/>
                    <a:pt x="0" y="337"/>
                  </a:cubicBezTo>
                  <a:cubicBezTo>
                    <a:pt x="5" y="342"/>
                    <a:pt x="7" y="347"/>
                    <a:pt x="8" y="352"/>
                  </a:cubicBezTo>
                  <a:cubicBezTo>
                    <a:pt x="8" y="355"/>
                    <a:pt x="8" y="357"/>
                    <a:pt x="9" y="360"/>
                  </a:cubicBezTo>
                  <a:cubicBezTo>
                    <a:pt x="9" y="363"/>
                    <a:pt x="10" y="367"/>
                    <a:pt x="11" y="370"/>
                  </a:cubicBezTo>
                  <a:cubicBezTo>
                    <a:pt x="13" y="369"/>
                    <a:pt x="10" y="365"/>
                    <a:pt x="13" y="365"/>
                  </a:cubicBezTo>
                  <a:cubicBezTo>
                    <a:pt x="13" y="377"/>
                    <a:pt x="16" y="381"/>
                    <a:pt x="15" y="392"/>
                  </a:cubicBezTo>
                  <a:cubicBezTo>
                    <a:pt x="19" y="395"/>
                    <a:pt x="21" y="401"/>
                    <a:pt x="23" y="407"/>
                  </a:cubicBezTo>
                  <a:cubicBezTo>
                    <a:pt x="24" y="410"/>
                    <a:pt x="25" y="414"/>
                    <a:pt x="26" y="417"/>
                  </a:cubicBezTo>
                  <a:cubicBezTo>
                    <a:pt x="27" y="421"/>
                    <a:pt x="29" y="425"/>
                    <a:pt x="31" y="429"/>
                  </a:cubicBezTo>
                  <a:cubicBezTo>
                    <a:pt x="31" y="435"/>
                    <a:pt x="24" y="430"/>
                    <a:pt x="27" y="437"/>
                  </a:cubicBezTo>
                  <a:cubicBezTo>
                    <a:pt x="34" y="435"/>
                    <a:pt x="36" y="441"/>
                    <a:pt x="38" y="448"/>
                  </a:cubicBezTo>
                  <a:cubicBezTo>
                    <a:pt x="39" y="456"/>
                    <a:pt x="41" y="465"/>
                    <a:pt x="48" y="467"/>
                  </a:cubicBezTo>
                  <a:cubicBezTo>
                    <a:pt x="48" y="469"/>
                    <a:pt x="48" y="471"/>
                    <a:pt x="45" y="472"/>
                  </a:cubicBezTo>
                  <a:cubicBezTo>
                    <a:pt x="48" y="476"/>
                    <a:pt x="50" y="479"/>
                    <a:pt x="52" y="483"/>
                  </a:cubicBezTo>
                  <a:cubicBezTo>
                    <a:pt x="55" y="486"/>
                    <a:pt x="56" y="490"/>
                    <a:pt x="58" y="493"/>
                  </a:cubicBezTo>
                  <a:cubicBezTo>
                    <a:pt x="60" y="497"/>
                    <a:pt x="62" y="500"/>
                    <a:pt x="63" y="503"/>
                  </a:cubicBezTo>
                  <a:cubicBezTo>
                    <a:pt x="65" y="506"/>
                    <a:pt x="66" y="510"/>
                    <a:pt x="68" y="513"/>
                  </a:cubicBezTo>
                  <a:cubicBezTo>
                    <a:pt x="71" y="519"/>
                    <a:pt x="73" y="525"/>
                    <a:pt x="76" y="531"/>
                  </a:cubicBezTo>
                  <a:cubicBezTo>
                    <a:pt x="80" y="537"/>
                    <a:pt x="83" y="543"/>
                    <a:pt x="87" y="549"/>
                  </a:cubicBezTo>
                  <a:cubicBezTo>
                    <a:pt x="88" y="547"/>
                    <a:pt x="89" y="545"/>
                    <a:pt x="90" y="544"/>
                  </a:cubicBezTo>
                  <a:cubicBezTo>
                    <a:pt x="91" y="551"/>
                    <a:pt x="92" y="558"/>
                    <a:pt x="92" y="565"/>
                  </a:cubicBezTo>
                  <a:cubicBezTo>
                    <a:pt x="95" y="563"/>
                    <a:pt x="106" y="577"/>
                    <a:pt x="101" y="582"/>
                  </a:cubicBezTo>
                  <a:cubicBezTo>
                    <a:pt x="108" y="583"/>
                    <a:pt x="122" y="598"/>
                    <a:pt x="120" y="605"/>
                  </a:cubicBezTo>
                  <a:cubicBezTo>
                    <a:pt x="125" y="604"/>
                    <a:pt x="128" y="607"/>
                    <a:pt x="131" y="611"/>
                  </a:cubicBezTo>
                  <a:cubicBezTo>
                    <a:pt x="133" y="614"/>
                    <a:pt x="136" y="618"/>
                    <a:pt x="139" y="620"/>
                  </a:cubicBezTo>
                  <a:cubicBezTo>
                    <a:pt x="141" y="624"/>
                    <a:pt x="137" y="620"/>
                    <a:pt x="137" y="624"/>
                  </a:cubicBezTo>
                  <a:cubicBezTo>
                    <a:pt x="143" y="627"/>
                    <a:pt x="146" y="630"/>
                    <a:pt x="145" y="635"/>
                  </a:cubicBezTo>
                  <a:cubicBezTo>
                    <a:pt x="150" y="633"/>
                    <a:pt x="151" y="643"/>
                    <a:pt x="157" y="638"/>
                  </a:cubicBezTo>
                  <a:cubicBezTo>
                    <a:pt x="156" y="641"/>
                    <a:pt x="158" y="644"/>
                    <a:pt x="161" y="641"/>
                  </a:cubicBezTo>
                  <a:cubicBezTo>
                    <a:pt x="160" y="646"/>
                    <a:pt x="169" y="648"/>
                    <a:pt x="166" y="652"/>
                  </a:cubicBezTo>
                  <a:cubicBezTo>
                    <a:pt x="169" y="651"/>
                    <a:pt x="171" y="652"/>
                    <a:pt x="173" y="654"/>
                  </a:cubicBezTo>
                  <a:cubicBezTo>
                    <a:pt x="175" y="655"/>
                    <a:pt x="177" y="658"/>
                    <a:pt x="178" y="660"/>
                  </a:cubicBezTo>
                  <a:cubicBezTo>
                    <a:pt x="182" y="664"/>
                    <a:pt x="185" y="669"/>
                    <a:pt x="188" y="670"/>
                  </a:cubicBezTo>
                  <a:cubicBezTo>
                    <a:pt x="189" y="674"/>
                    <a:pt x="186" y="677"/>
                    <a:pt x="190" y="681"/>
                  </a:cubicBezTo>
                  <a:cubicBezTo>
                    <a:pt x="203" y="684"/>
                    <a:pt x="203" y="689"/>
                    <a:pt x="212" y="702"/>
                  </a:cubicBezTo>
                  <a:cubicBezTo>
                    <a:pt x="217" y="704"/>
                    <a:pt x="208" y="698"/>
                    <a:pt x="211" y="696"/>
                  </a:cubicBezTo>
                  <a:cubicBezTo>
                    <a:pt x="213" y="698"/>
                    <a:pt x="214" y="699"/>
                    <a:pt x="216" y="701"/>
                  </a:cubicBezTo>
                  <a:cubicBezTo>
                    <a:pt x="218" y="702"/>
                    <a:pt x="219" y="704"/>
                    <a:pt x="221" y="705"/>
                  </a:cubicBezTo>
                  <a:cubicBezTo>
                    <a:pt x="225" y="708"/>
                    <a:pt x="228" y="711"/>
                    <a:pt x="232" y="714"/>
                  </a:cubicBezTo>
                  <a:cubicBezTo>
                    <a:pt x="236" y="717"/>
                    <a:pt x="239" y="720"/>
                    <a:pt x="243" y="723"/>
                  </a:cubicBezTo>
                  <a:cubicBezTo>
                    <a:pt x="247" y="726"/>
                    <a:pt x="250" y="729"/>
                    <a:pt x="254" y="732"/>
                  </a:cubicBezTo>
                  <a:cubicBezTo>
                    <a:pt x="258" y="735"/>
                    <a:pt x="261" y="738"/>
                    <a:pt x="265" y="741"/>
                  </a:cubicBezTo>
                  <a:cubicBezTo>
                    <a:pt x="269" y="745"/>
                    <a:pt x="272" y="748"/>
                    <a:pt x="275" y="751"/>
                  </a:cubicBezTo>
                  <a:cubicBezTo>
                    <a:pt x="279" y="754"/>
                    <a:pt x="282" y="758"/>
                    <a:pt x="285" y="761"/>
                  </a:cubicBezTo>
                  <a:cubicBezTo>
                    <a:pt x="286" y="763"/>
                    <a:pt x="288" y="765"/>
                    <a:pt x="289" y="767"/>
                  </a:cubicBezTo>
                  <a:cubicBezTo>
                    <a:pt x="290" y="768"/>
                    <a:pt x="290" y="768"/>
                    <a:pt x="290" y="768"/>
                  </a:cubicBezTo>
                  <a:cubicBezTo>
                    <a:pt x="291" y="769"/>
                    <a:pt x="291" y="769"/>
                    <a:pt x="291" y="769"/>
                  </a:cubicBezTo>
                  <a:cubicBezTo>
                    <a:pt x="291" y="769"/>
                    <a:pt x="291" y="769"/>
                    <a:pt x="291" y="769"/>
                  </a:cubicBezTo>
                  <a:cubicBezTo>
                    <a:pt x="294" y="770"/>
                    <a:pt x="283" y="765"/>
                    <a:pt x="298" y="773"/>
                  </a:cubicBezTo>
                  <a:cubicBezTo>
                    <a:pt x="298" y="773"/>
                    <a:pt x="298" y="773"/>
                    <a:pt x="298" y="773"/>
                  </a:cubicBezTo>
                  <a:cubicBezTo>
                    <a:pt x="298" y="773"/>
                    <a:pt x="298" y="773"/>
                    <a:pt x="298" y="773"/>
                  </a:cubicBezTo>
                  <a:cubicBezTo>
                    <a:pt x="298" y="773"/>
                    <a:pt x="298" y="773"/>
                    <a:pt x="298" y="773"/>
                  </a:cubicBezTo>
                  <a:cubicBezTo>
                    <a:pt x="298" y="774"/>
                    <a:pt x="298" y="774"/>
                    <a:pt x="298" y="774"/>
                  </a:cubicBezTo>
                  <a:cubicBezTo>
                    <a:pt x="298" y="774"/>
                    <a:pt x="298" y="775"/>
                    <a:pt x="299" y="776"/>
                  </a:cubicBezTo>
                  <a:cubicBezTo>
                    <a:pt x="297" y="778"/>
                    <a:pt x="296" y="778"/>
                    <a:pt x="296" y="777"/>
                  </a:cubicBezTo>
                  <a:cubicBezTo>
                    <a:pt x="295" y="777"/>
                    <a:pt x="295" y="777"/>
                    <a:pt x="295" y="777"/>
                  </a:cubicBezTo>
                  <a:cubicBezTo>
                    <a:pt x="295" y="777"/>
                    <a:pt x="295" y="777"/>
                    <a:pt x="295" y="777"/>
                  </a:cubicBezTo>
                  <a:cubicBezTo>
                    <a:pt x="293" y="776"/>
                    <a:pt x="290" y="775"/>
                    <a:pt x="288" y="773"/>
                  </a:cubicBezTo>
                  <a:cubicBezTo>
                    <a:pt x="288" y="773"/>
                    <a:pt x="288" y="773"/>
                    <a:pt x="288" y="773"/>
                  </a:cubicBezTo>
                  <a:cubicBezTo>
                    <a:pt x="288" y="773"/>
                    <a:pt x="288" y="773"/>
                    <a:pt x="288" y="773"/>
                  </a:cubicBezTo>
                  <a:cubicBezTo>
                    <a:pt x="287" y="773"/>
                    <a:pt x="287" y="773"/>
                    <a:pt x="287" y="773"/>
                  </a:cubicBezTo>
                  <a:cubicBezTo>
                    <a:pt x="286" y="773"/>
                    <a:pt x="286" y="773"/>
                    <a:pt x="285" y="774"/>
                  </a:cubicBezTo>
                  <a:cubicBezTo>
                    <a:pt x="285" y="774"/>
                    <a:pt x="286" y="775"/>
                    <a:pt x="286" y="775"/>
                  </a:cubicBezTo>
                  <a:cubicBezTo>
                    <a:pt x="286" y="775"/>
                    <a:pt x="286" y="775"/>
                    <a:pt x="286" y="776"/>
                  </a:cubicBezTo>
                  <a:cubicBezTo>
                    <a:pt x="286" y="776"/>
                    <a:pt x="286" y="776"/>
                    <a:pt x="286" y="776"/>
                  </a:cubicBezTo>
                  <a:cubicBezTo>
                    <a:pt x="287" y="776"/>
                    <a:pt x="287" y="776"/>
                    <a:pt x="287" y="776"/>
                  </a:cubicBezTo>
                  <a:cubicBezTo>
                    <a:pt x="287" y="776"/>
                    <a:pt x="287" y="776"/>
                    <a:pt x="287" y="776"/>
                  </a:cubicBezTo>
                  <a:cubicBezTo>
                    <a:pt x="290" y="777"/>
                    <a:pt x="279" y="772"/>
                    <a:pt x="294" y="780"/>
                  </a:cubicBezTo>
                  <a:cubicBezTo>
                    <a:pt x="294" y="780"/>
                    <a:pt x="294" y="780"/>
                    <a:pt x="294" y="780"/>
                  </a:cubicBezTo>
                  <a:cubicBezTo>
                    <a:pt x="294" y="780"/>
                    <a:pt x="294" y="780"/>
                    <a:pt x="294" y="780"/>
                  </a:cubicBezTo>
                  <a:cubicBezTo>
                    <a:pt x="294" y="780"/>
                    <a:pt x="294" y="780"/>
                    <a:pt x="294" y="780"/>
                  </a:cubicBezTo>
                  <a:cubicBezTo>
                    <a:pt x="294" y="780"/>
                    <a:pt x="294" y="780"/>
                    <a:pt x="294" y="780"/>
                  </a:cubicBezTo>
                  <a:cubicBezTo>
                    <a:pt x="294" y="780"/>
                    <a:pt x="294" y="781"/>
                    <a:pt x="295" y="781"/>
                  </a:cubicBezTo>
                  <a:cubicBezTo>
                    <a:pt x="295" y="781"/>
                    <a:pt x="295" y="782"/>
                    <a:pt x="296" y="782"/>
                  </a:cubicBezTo>
                  <a:cubicBezTo>
                    <a:pt x="296" y="783"/>
                    <a:pt x="297" y="784"/>
                    <a:pt x="298" y="786"/>
                  </a:cubicBezTo>
                  <a:cubicBezTo>
                    <a:pt x="299" y="784"/>
                    <a:pt x="297" y="784"/>
                    <a:pt x="298" y="782"/>
                  </a:cubicBezTo>
                  <a:cubicBezTo>
                    <a:pt x="300" y="780"/>
                    <a:pt x="301" y="780"/>
                    <a:pt x="302" y="781"/>
                  </a:cubicBezTo>
                  <a:cubicBezTo>
                    <a:pt x="304" y="783"/>
                    <a:pt x="300" y="782"/>
                    <a:pt x="301" y="785"/>
                  </a:cubicBezTo>
                  <a:cubicBezTo>
                    <a:pt x="304" y="783"/>
                    <a:pt x="304" y="786"/>
                    <a:pt x="304" y="788"/>
                  </a:cubicBezTo>
                  <a:cubicBezTo>
                    <a:pt x="307" y="790"/>
                    <a:pt x="305" y="787"/>
                    <a:pt x="307" y="785"/>
                  </a:cubicBezTo>
                  <a:cubicBezTo>
                    <a:pt x="309" y="786"/>
                    <a:pt x="307" y="789"/>
                    <a:pt x="306" y="792"/>
                  </a:cubicBezTo>
                  <a:cubicBezTo>
                    <a:pt x="306" y="793"/>
                    <a:pt x="306" y="793"/>
                    <a:pt x="306" y="793"/>
                  </a:cubicBezTo>
                  <a:cubicBezTo>
                    <a:pt x="307" y="793"/>
                    <a:pt x="308" y="793"/>
                    <a:pt x="308" y="792"/>
                  </a:cubicBezTo>
                  <a:cubicBezTo>
                    <a:pt x="309" y="792"/>
                    <a:pt x="309" y="791"/>
                    <a:pt x="310" y="790"/>
                  </a:cubicBezTo>
                  <a:cubicBezTo>
                    <a:pt x="315" y="794"/>
                    <a:pt x="320" y="798"/>
                    <a:pt x="326" y="802"/>
                  </a:cubicBezTo>
                  <a:cubicBezTo>
                    <a:pt x="329" y="804"/>
                    <a:pt x="332" y="806"/>
                    <a:pt x="336" y="808"/>
                  </a:cubicBezTo>
                  <a:cubicBezTo>
                    <a:pt x="337" y="809"/>
                    <a:pt x="339" y="810"/>
                    <a:pt x="341" y="811"/>
                  </a:cubicBezTo>
                  <a:cubicBezTo>
                    <a:pt x="343" y="812"/>
                    <a:pt x="343" y="812"/>
                    <a:pt x="343" y="812"/>
                  </a:cubicBezTo>
                  <a:cubicBezTo>
                    <a:pt x="344" y="813"/>
                    <a:pt x="344" y="813"/>
                    <a:pt x="344" y="813"/>
                  </a:cubicBezTo>
                  <a:cubicBezTo>
                    <a:pt x="345" y="813"/>
                    <a:pt x="345" y="813"/>
                    <a:pt x="345" y="813"/>
                  </a:cubicBezTo>
                  <a:cubicBezTo>
                    <a:pt x="356" y="818"/>
                    <a:pt x="367" y="823"/>
                    <a:pt x="377" y="828"/>
                  </a:cubicBezTo>
                  <a:cubicBezTo>
                    <a:pt x="381" y="830"/>
                    <a:pt x="385" y="830"/>
                    <a:pt x="384" y="829"/>
                  </a:cubicBezTo>
                  <a:cubicBezTo>
                    <a:pt x="388" y="832"/>
                    <a:pt x="395" y="836"/>
                    <a:pt x="401" y="837"/>
                  </a:cubicBezTo>
                  <a:cubicBezTo>
                    <a:pt x="407" y="839"/>
                    <a:pt x="413" y="839"/>
                    <a:pt x="415" y="835"/>
                  </a:cubicBezTo>
                  <a:cubicBezTo>
                    <a:pt x="415" y="843"/>
                    <a:pt x="426" y="836"/>
                    <a:pt x="433" y="843"/>
                  </a:cubicBezTo>
                  <a:cubicBezTo>
                    <a:pt x="433" y="839"/>
                    <a:pt x="438" y="838"/>
                    <a:pt x="443" y="840"/>
                  </a:cubicBezTo>
                  <a:cubicBezTo>
                    <a:pt x="448" y="841"/>
                    <a:pt x="454" y="844"/>
                    <a:pt x="456" y="847"/>
                  </a:cubicBezTo>
                  <a:cubicBezTo>
                    <a:pt x="454" y="849"/>
                    <a:pt x="450" y="849"/>
                    <a:pt x="446" y="848"/>
                  </a:cubicBezTo>
                  <a:cubicBezTo>
                    <a:pt x="442" y="848"/>
                    <a:pt x="438" y="846"/>
                    <a:pt x="435" y="844"/>
                  </a:cubicBezTo>
                  <a:cubicBezTo>
                    <a:pt x="438" y="850"/>
                    <a:pt x="446" y="852"/>
                    <a:pt x="454" y="853"/>
                  </a:cubicBezTo>
                  <a:cubicBezTo>
                    <a:pt x="462" y="855"/>
                    <a:pt x="469" y="857"/>
                    <a:pt x="471" y="864"/>
                  </a:cubicBezTo>
                  <a:cubicBezTo>
                    <a:pt x="479" y="866"/>
                    <a:pt x="486" y="866"/>
                    <a:pt x="492" y="866"/>
                  </a:cubicBezTo>
                  <a:cubicBezTo>
                    <a:pt x="495" y="866"/>
                    <a:pt x="499" y="866"/>
                    <a:pt x="502" y="867"/>
                  </a:cubicBezTo>
                  <a:cubicBezTo>
                    <a:pt x="505" y="868"/>
                    <a:pt x="509" y="869"/>
                    <a:pt x="512" y="871"/>
                  </a:cubicBezTo>
                  <a:cubicBezTo>
                    <a:pt x="511" y="867"/>
                    <a:pt x="511" y="864"/>
                    <a:pt x="515" y="863"/>
                  </a:cubicBezTo>
                  <a:cubicBezTo>
                    <a:pt x="523" y="865"/>
                    <a:pt x="516" y="867"/>
                    <a:pt x="519" y="872"/>
                  </a:cubicBezTo>
                  <a:cubicBezTo>
                    <a:pt x="527" y="872"/>
                    <a:pt x="536" y="876"/>
                    <a:pt x="546" y="878"/>
                  </a:cubicBezTo>
                  <a:cubicBezTo>
                    <a:pt x="550" y="880"/>
                    <a:pt x="555" y="881"/>
                    <a:pt x="561" y="882"/>
                  </a:cubicBezTo>
                  <a:cubicBezTo>
                    <a:pt x="563" y="882"/>
                    <a:pt x="566" y="883"/>
                    <a:pt x="568" y="883"/>
                  </a:cubicBezTo>
                  <a:cubicBezTo>
                    <a:pt x="571" y="883"/>
                    <a:pt x="574" y="882"/>
                    <a:pt x="577" y="882"/>
                  </a:cubicBezTo>
                  <a:cubicBezTo>
                    <a:pt x="582" y="883"/>
                    <a:pt x="577" y="885"/>
                    <a:pt x="580" y="887"/>
                  </a:cubicBezTo>
                  <a:cubicBezTo>
                    <a:pt x="589" y="889"/>
                    <a:pt x="595" y="889"/>
                    <a:pt x="600" y="889"/>
                  </a:cubicBezTo>
                  <a:cubicBezTo>
                    <a:pt x="605" y="889"/>
                    <a:pt x="609" y="889"/>
                    <a:pt x="613" y="890"/>
                  </a:cubicBezTo>
                  <a:cubicBezTo>
                    <a:pt x="615" y="887"/>
                    <a:pt x="618" y="885"/>
                    <a:pt x="625" y="887"/>
                  </a:cubicBezTo>
                  <a:cubicBezTo>
                    <a:pt x="625" y="885"/>
                    <a:pt x="622" y="885"/>
                    <a:pt x="620" y="885"/>
                  </a:cubicBezTo>
                  <a:cubicBezTo>
                    <a:pt x="619" y="882"/>
                    <a:pt x="624" y="883"/>
                    <a:pt x="625" y="881"/>
                  </a:cubicBezTo>
                  <a:cubicBezTo>
                    <a:pt x="627" y="882"/>
                    <a:pt x="624" y="885"/>
                    <a:pt x="632" y="884"/>
                  </a:cubicBezTo>
                  <a:cubicBezTo>
                    <a:pt x="631" y="882"/>
                    <a:pt x="627" y="883"/>
                    <a:pt x="629" y="879"/>
                  </a:cubicBezTo>
                  <a:cubicBezTo>
                    <a:pt x="621" y="876"/>
                    <a:pt x="616" y="881"/>
                    <a:pt x="616" y="873"/>
                  </a:cubicBezTo>
                  <a:cubicBezTo>
                    <a:pt x="611" y="878"/>
                    <a:pt x="607" y="877"/>
                    <a:pt x="603" y="874"/>
                  </a:cubicBezTo>
                  <a:cubicBezTo>
                    <a:pt x="598" y="872"/>
                    <a:pt x="593" y="868"/>
                    <a:pt x="586" y="870"/>
                  </a:cubicBezTo>
                  <a:cubicBezTo>
                    <a:pt x="587" y="865"/>
                    <a:pt x="591" y="867"/>
                    <a:pt x="595" y="868"/>
                  </a:cubicBezTo>
                  <a:cubicBezTo>
                    <a:pt x="599" y="870"/>
                    <a:pt x="603" y="871"/>
                    <a:pt x="604" y="867"/>
                  </a:cubicBezTo>
                  <a:cubicBezTo>
                    <a:pt x="610" y="868"/>
                    <a:pt x="612" y="873"/>
                    <a:pt x="617" y="870"/>
                  </a:cubicBezTo>
                  <a:cubicBezTo>
                    <a:pt x="617" y="868"/>
                    <a:pt x="612" y="870"/>
                    <a:pt x="611" y="868"/>
                  </a:cubicBezTo>
                  <a:cubicBezTo>
                    <a:pt x="614" y="864"/>
                    <a:pt x="622" y="867"/>
                    <a:pt x="626" y="868"/>
                  </a:cubicBezTo>
                  <a:cubicBezTo>
                    <a:pt x="626" y="869"/>
                    <a:pt x="624" y="869"/>
                    <a:pt x="622" y="869"/>
                  </a:cubicBezTo>
                  <a:cubicBezTo>
                    <a:pt x="625" y="870"/>
                    <a:pt x="637" y="872"/>
                    <a:pt x="632" y="868"/>
                  </a:cubicBezTo>
                  <a:cubicBezTo>
                    <a:pt x="635" y="869"/>
                    <a:pt x="639" y="870"/>
                    <a:pt x="640" y="872"/>
                  </a:cubicBezTo>
                  <a:cubicBezTo>
                    <a:pt x="645" y="872"/>
                    <a:pt x="646" y="870"/>
                    <a:pt x="644" y="868"/>
                  </a:cubicBezTo>
                  <a:cubicBezTo>
                    <a:pt x="647" y="868"/>
                    <a:pt x="648" y="871"/>
                    <a:pt x="644" y="872"/>
                  </a:cubicBezTo>
                  <a:cubicBezTo>
                    <a:pt x="648" y="875"/>
                    <a:pt x="651" y="870"/>
                    <a:pt x="658" y="869"/>
                  </a:cubicBezTo>
                  <a:cubicBezTo>
                    <a:pt x="653" y="872"/>
                    <a:pt x="656" y="872"/>
                    <a:pt x="660" y="870"/>
                  </a:cubicBezTo>
                  <a:cubicBezTo>
                    <a:pt x="662" y="870"/>
                    <a:pt x="664" y="869"/>
                    <a:pt x="666" y="868"/>
                  </a:cubicBezTo>
                  <a:cubicBezTo>
                    <a:pt x="669" y="868"/>
                    <a:pt x="671" y="867"/>
                    <a:pt x="672" y="868"/>
                  </a:cubicBezTo>
                  <a:cubicBezTo>
                    <a:pt x="671" y="869"/>
                    <a:pt x="670" y="870"/>
                    <a:pt x="670" y="872"/>
                  </a:cubicBezTo>
                  <a:cubicBezTo>
                    <a:pt x="673" y="871"/>
                    <a:pt x="671" y="867"/>
                    <a:pt x="676" y="868"/>
                  </a:cubicBezTo>
                  <a:cubicBezTo>
                    <a:pt x="680" y="870"/>
                    <a:pt x="686" y="870"/>
                    <a:pt x="693" y="869"/>
                  </a:cubicBezTo>
                  <a:cubicBezTo>
                    <a:pt x="695" y="869"/>
                    <a:pt x="697" y="869"/>
                    <a:pt x="699" y="869"/>
                  </a:cubicBezTo>
                  <a:cubicBezTo>
                    <a:pt x="701" y="869"/>
                    <a:pt x="703" y="869"/>
                    <a:pt x="705" y="869"/>
                  </a:cubicBezTo>
                  <a:cubicBezTo>
                    <a:pt x="709" y="869"/>
                    <a:pt x="713" y="869"/>
                    <a:pt x="717" y="870"/>
                  </a:cubicBezTo>
                  <a:cubicBezTo>
                    <a:pt x="716" y="869"/>
                    <a:pt x="716" y="868"/>
                    <a:pt x="716" y="867"/>
                  </a:cubicBezTo>
                  <a:cubicBezTo>
                    <a:pt x="721" y="865"/>
                    <a:pt x="722" y="867"/>
                    <a:pt x="726" y="867"/>
                  </a:cubicBezTo>
                  <a:cubicBezTo>
                    <a:pt x="725" y="869"/>
                    <a:pt x="724" y="870"/>
                    <a:pt x="722" y="871"/>
                  </a:cubicBezTo>
                  <a:cubicBezTo>
                    <a:pt x="723" y="873"/>
                    <a:pt x="728" y="869"/>
                    <a:pt x="732" y="871"/>
                  </a:cubicBezTo>
                  <a:cubicBezTo>
                    <a:pt x="731" y="869"/>
                    <a:pt x="727" y="869"/>
                    <a:pt x="727" y="865"/>
                  </a:cubicBezTo>
                  <a:cubicBezTo>
                    <a:pt x="734" y="865"/>
                    <a:pt x="738" y="865"/>
                    <a:pt x="742" y="861"/>
                  </a:cubicBezTo>
                  <a:cubicBezTo>
                    <a:pt x="746" y="861"/>
                    <a:pt x="740" y="864"/>
                    <a:pt x="743" y="867"/>
                  </a:cubicBezTo>
                  <a:cubicBezTo>
                    <a:pt x="748" y="862"/>
                    <a:pt x="755" y="857"/>
                    <a:pt x="758" y="867"/>
                  </a:cubicBezTo>
                  <a:cubicBezTo>
                    <a:pt x="760" y="865"/>
                    <a:pt x="762" y="865"/>
                    <a:pt x="764" y="866"/>
                  </a:cubicBezTo>
                  <a:cubicBezTo>
                    <a:pt x="767" y="866"/>
                    <a:pt x="769" y="867"/>
                    <a:pt x="772" y="868"/>
                  </a:cubicBezTo>
                  <a:cubicBezTo>
                    <a:pt x="777" y="870"/>
                    <a:pt x="784" y="872"/>
                    <a:pt x="793" y="869"/>
                  </a:cubicBezTo>
                  <a:cubicBezTo>
                    <a:pt x="787" y="867"/>
                    <a:pt x="791" y="868"/>
                    <a:pt x="793" y="864"/>
                  </a:cubicBezTo>
                  <a:cubicBezTo>
                    <a:pt x="796" y="865"/>
                    <a:pt x="798" y="867"/>
                    <a:pt x="801" y="868"/>
                  </a:cubicBezTo>
                  <a:cubicBezTo>
                    <a:pt x="806" y="865"/>
                    <a:pt x="805" y="864"/>
                    <a:pt x="812" y="864"/>
                  </a:cubicBezTo>
                  <a:cubicBezTo>
                    <a:pt x="811" y="860"/>
                    <a:pt x="809" y="862"/>
                    <a:pt x="811" y="858"/>
                  </a:cubicBezTo>
                  <a:cubicBezTo>
                    <a:pt x="816" y="861"/>
                    <a:pt x="818" y="860"/>
                    <a:pt x="826" y="861"/>
                  </a:cubicBezTo>
                  <a:cubicBezTo>
                    <a:pt x="825" y="860"/>
                    <a:pt x="824" y="858"/>
                    <a:pt x="825" y="857"/>
                  </a:cubicBezTo>
                  <a:cubicBezTo>
                    <a:pt x="827" y="856"/>
                    <a:pt x="829" y="855"/>
                    <a:pt x="833" y="856"/>
                  </a:cubicBezTo>
                  <a:cubicBezTo>
                    <a:pt x="833" y="852"/>
                    <a:pt x="842" y="852"/>
                    <a:pt x="841" y="847"/>
                  </a:cubicBezTo>
                  <a:cubicBezTo>
                    <a:pt x="845" y="845"/>
                    <a:pt x="843" y="851"/>
                    <a:pt x="848" y="849"/>
                  </a:cubicBezTo>
                  <a:cubicBezTo>
                    <a:pt x="847" y="843"/>
                    <a:pt x="849" y="844"/>
                    <a:pt x="844" y="841"/>
                  </a:cubicBezTo>
                  <a:cubicBezTo>
                    <a:pt x="848" y="840"/>
                    <a:pt x="852" y="839"/>
                    <a:pt x="853" y="837"/>
                  </a:cubicBezTo>
                  <a:cubicBezTo>
                    <a:pt x="855" y="841"/>
                    <a:pt x="849" y="842"/>
                    <a:pt x="853" y="846"/>
                  </a:cubicBezTo>
                  <a:cubicBezTo>
                    <a:pt x="855" y="845"/>
                    <a:pt x="858" y="844"/>
                    <a:pt x="861" y="842"/>
                  </a:cubicBezTo>
                  <a:cubicBezTo>
                    <a:pt x="864" y="841"/>
                    <a:pt x="867" y="839"/>
                    <a:pt x="870" y="838"/>
                  </a:cubicBezTo>
                  <a:cubicBezTo>
                    <a:pt x="876" y="834"/>
                    <a:pt x="880" y="830"/>
                    <a:pt x="878" y="828"/>
                  </a:cubicBezTo>
                  <a:cubicBezTo>
                    <a:pt x="880" y="827"/>
                    <a:pt x="881" y="830"/>
                    <a:pt x="882" y="832"/>
                  </a:cubicBezTo>
                  <a:cubicBezTo>
                    <a:pt x="888" y="830"/>
                    <a:pt x="885" y="826"/>
                    <a:pt x="885" y="822"/>
                  </a:cubicBezTo>
                  <a:cubicBezTo>
                    <a:pt x="879" y="826"/>
                    <a:pt x="879" y="820"/>
                    <a:pt x="873" y="824"/>
                  </a:cubicBezTo>
                  <a:cubicBezTo>
                    <a:pt x="877" y="819"/>
                    <a:pt x="880" y="818"/>
                    <a:pt x="884" y="817"/>
                  </a:cubicBezTo>
                  <a:cubicBezTo>
                    <a:pt x="888" y="815"/>
                    <a:pt x="892" y="815"/>
                    <a:pt x="897" y="812"/>
                  </a:cubicBezTo>
                  <a:cubicBezTo>
                    <a:pt x="897" y="816"/>
                    <a:pt x="895" y="820"/>
                    <a:pt x="888" y="822"/>
                  </a:cubicBezTo>
                  <a:cubicBezTo>
                    <a:pt x="892" y="823"/>
                    <a:pt x="896" y="821"/>
                    <a:pt x="900" y="820"/>
                  </a:cubicBezTo>
                  <a:cubicBezTo>
                    <a:pt x="899" y="818"/>
                    <a:pt x="901" y="817"/>
                    <a:pt x="900" y="815"/>
                  </a:cubicBezTo>
                  <a:cubicBezTo>
                    <a:pt x="905" y="810"/>
                    <a:pt x="907" y="815"/>
                    <a:pt x="911" y="812"/>
                  </a:cubicBezTo>
                  <a:cubicBezTo>
                    <a:pt x="911" y="810"/>
                    <a:pt x="908" y="811"/>
                    <a:pt x="908" y="808"/>
                  </a:cubicBezTo>
                  <a:cubicBezTo>
                    <a:pt x="911" y="809"/>
                    <a:pt x="913" y="810"/>
                    <a:pt x="916" y="810"/>
                  </a:cubicBezTo>
                  <a:cubicBezTo>
                    <a:pt x="919" y="810"/>
                    <a:pt x="921" y="809"/>
                    <a:pt x="923" y="808"/>
                  </a:cubicBezTo>
                  <a:cubicBezTo>
                    <a:pt x="928" y="807"/>
                    <a:pt x="932" y="805"/>
                    <a:pt x="936" y="802"/>
                  </a:cubicBezTo>
                  <a:cubicBezTo>
                    <a:pt x="940" y="799"/>
                    <a:pt x="944" y="797"/>
                    <a:pt x="948" y="794"/>
                  </a:cubicBezTo>
                  <a:cubicBezTo>
                    <a:pt x="953" y="792"/>
                    <a:pt x="958" y="790"/>
                    <a:pt x="964" y="790"/>
                  </a:cubicBezTo>
                  <a:cubicBezTo>
                    <a:pt x="957" y="790"/>
                    <a:pt x="958" y="787"/>
                    <a:pt x="950" y="787"/>
                  </a:cubicBezTo>
                  <a:cubicBezTo>
                    <a:pt x="950" y="785"/>
                    <a:pt x="953" y="784"/>
                    <a:pt x="953" y="785"/>
                  </a:cubicBezTo>
                  <a:cubicBezTo>
                    <a:pt x="950" y="780"/>
                    <a:pt x="953" y="777"/>
                    <a:pt x="958" y="774"/>
                  </a:cubicBezTo>
                  <a:cubicBezTo>
                    <a:pt x="961" y="773"/>
                    <a:pt x="964" y="772"/>
                    <a:pt x="967" y="771"/>
                  </a:cubicBezTo>
                  <a:cubicBezTo>
                    <a:pt x="970" y="770"/>
                    <a:pt x="973" y="769"/>
                    <a:pt x="976" y="768"/>
                  </a:cubicBezTo>
                  <a:cubicBezTo>
                    <a:pt x="974" y="767"/>
                    <a:pt x="971" y="767"/>
                    <a:pt x="968" y="767"/>
                  </a:cubicBezTo>
                  <a:cubicBezTo>
                    <a:pt x="965" y="768"/>
                    <a:pt x="962" y="769"/>
                    <a:pt x="960" y="770"/>
                  </a:cubicBezTo>
                  <a:cubicBezTo>
                    <a:pt x="960" y="768"/>
                    <a:pt x="962" y="765"/>
                    <a:pt x="965" y="764"/>
                  </a:cubicBezTo>
                  <a:cubicBezTo>
                    <a:pt x="967" y="763"/>
                    <a:pt x="970" y="763"/>
                    <a:pt x="971" y="766"/>
                  </a:cubicBezTo>
                  <a:cubicBezTo>
                    <a:pt x="974" y="762"/>
                    <a:pt x="977" y="762"/>
                    <a:pt x="982" y="759"/>
                  </a:cubicBezTo>
                  <a:cubicBezTo>
                    <a:pt x="985" y="755"/>
                    <a:pt x="974" y="763"/>
                    <a:pt x="973" y="760"/>
                  </a:cubicBezTo>
                  <a:cubicBezTo>
                    <a:pt x="974" y="753"/>
                    <a:pt x="989" y="747"/>
                    <a:pt x="991" y="746"/>
                  </a:cubicBezTo>
                  <a:cubicBezTo>
                    <a:pt x="994" y="744"/>
                    <a:pt x="998" y="742"/>
                    <a:pt x="996" y="742"/>
                  </a:cubicBezTo>
                  <a:cubicBezTo>
                    <a:pt x="1005" y="739"/>
                    <a:pt x="1005" y="732"/>
                    <a:pt x="1009" y="729"/>
                  </a:cubicBezTo>
                  <a:cubicBezTo>
                    <a:pt x="1010" y="728"/>
                    <a:pt x="1014" y="730"/>
                    <a:pt x="1017" y="727"/>
                  </a:cubicBezTo>
                  <a:cubicBezTo>
                    <a:pt x="1022" y="724"/>
                    <a:pt x="1028" y="717"/>
                    <a:pt x="1036" y="712"/>
                  </a:cubicBezTo>
                  <a:cubicBezTo>
                    <a:pt x="1038" y="710"/>
                    <a:pt x="1040" y="709"/>
                    <a:pt x="1042" y="707"/>
                  </a:cubicBezTo>
                  <a:cubicBezTo>
                    <a:pt x="1044" y="706"/>
                    <a:pt x="1046" y="705"/>
                    <a:pt x="1048" y="703"/>
                  </a:cubicBezTo>
                  <a:cubicBezTo>
                    <a:pt x="1053" y="701"/>
                    <a:pt x="1057" y="699"/>
                    <a:pt x="1062" y="697"/>
                  </a:cubicBezTo>
                  <a:cubicBezTo>
                    <a:pt x="1062" y="695"/>
                    <a:pt x="1060" y="694"/>
                    <a:pt x="1062" y="692"/>
                  </a:cubicBezTo>
                  <a:cubicBezTo>
                    <a:pt x="1057" y="690"/>
                    <a:pt x="1061" y="697"/>
                    <a:pt x="1057" y="698"/>
                  </a:cubicBezTo>
                  <a:cubicBezTo>
                    <a:pt x="1053" y="692"/>
                    <a:pt x="1063" y="685"/>
                    <a:pt x="1068" y="681"/>
                  </a:cubicBezTo>
                  <a:cubicBezTo>
                    <a:pt x="1068" y="683"/>
                    <a:pt x="1066" y="685"/>
                    <a:pt x="1068" y="687"/>
                  </a:cubicBezTo>
                  <a:cubicBezTo>
                    <a:pt x="1073" y="680"/>
                    <a:pt x="1076" y="665"/>
                    <a:pt x="1086" y="668"/>
                  </a:cubicBezTo>
                  <a:cubicBezTo>
                    <a:pt x="1089" y="666"/>
                    <a:pt x="1087" y="664"/>
                    <a:pt x="1086" y="663"/>
                  </a:cubicBezTo>
                  <a:cubicBezTo>
                    <a:pt x="1091" y="658"/>
                    <a:pt x="1091" y="658"/>
                    <a:pt x="1095" y="656"/>
                  </a:cubicBezTo>
                  <a:cubicBezTo>
                    <a:pt x="1097" y="657"/>
                    <a:pt x="1095" y="658"/>
                    <a:pt x="1094" y="660"/>
                  </a:cubicBezTo>
                  <a:cubicBezTo>
                    <a:pt x="1103" y="659"/>
                    <a:pt x="1101" y="650"/>
                    <a:pt x="1111" y="647"/>
                  </a:cubicBezTo>
                  <a:cubicBezTo>
                    <a:pt x="1106" y="644"/>
                    <a:pt x="1113" y="639"/>
                    <a:pt x="1111" y="636"/>
                  </a:cubicBezTo>
                  <a:cubicBezTo>
                    <a:pt x="1116" y="633"/>
                    <a:pt x="1121" y="629"/>
                    <a:pt x="1126" y="625"/>
                  </a:cubicBezTo>
                  <a:cubicBezTo>
                    <a:pt x="1128" y="622"/>
                    <a:pt x="1131" y="620"/>
                    <a:pt x="1134" y="617"/>
                  </a:cubicBezTo>
                  <a:cubicBezTo>
                    <a:pt x="1136" y="614"/>
                    <a:pt x="1139" y="612"/>
                    <a:pt x="1141" y="609"/>
                  </a:cubicBezTo>
                  <a:cubicBezTo>
                    <a:pt x="1146" y="603"/>
                    <a:pt x="1151" y="597"/>
                    <a:pt x="1155" y="591"/>
                  </a:cubicBezTo>
                  <a:cubicBezTo>
                    <a:pt x="1159" y="584"/>
                    <a:pt x="1163" y="578"/>
                    <a:pt x="1166" y="572"/>
                  </a:cubicBezTo>
                  <a:cubicBezTo>
                    <a:pt x="1169" y="571"/>
                    <a:pt x="1172" y="569"/>
                    <a:pt x="1174" y="567"/>
                  </a:cubicBezTo>
                  <a:cubicBezTo>
                    <a:pt x="1176" y="565"/>
                    <a:pt x="1178" y="562"/>
                    <a:pt x="1179" y="559"/>
                  </a:cubicBezTo>
                  <a:cubicBezTo>
                    <a:pt x="1182" y="554"/>
                    <a:pt x="1184" y="548"/>
                    <a:pt x="1190" y="544"/>
                  </a:cubicBezTo>
                  <a:cubicBezTo>
                    <a:pt x="1190" y="540"/>
                    <a:pt x="1192" y="536"/>
                    <a:pt x="1188" y="533"/>
                  </a:cubicBezTo>
                  <a:cubicBezTo>
                    <a:pt x="1189" y="533"/>
                    <a:pt x="1190" y="533"/>
                    <a:pt x="1191" y="532"/>
                  </a:cubicBezTo>
                  <a:cubicBezTo>
                    <a:pt x="1191" y="532"/>
                    <a:pt x="1191" y="532"/>
                    <a:pt x="1191" y="532"/>
                  </a:cubicBezTo>
                  <a:cubicBezTo>
                    <a:pt x="1191" y="532"/>
                    <a:pt x="1191" y="532"/>
                    <a:pt x="1191" y="532"/>
                  </a:cubicBezTo>
                  <a:cubicBezTo>
                    <a:pt x="1191" y="532"/>
                    <a:pt x="1191" y="532"/>
                    <a:pt x="1191" y="532"/>
                  </a:cubicBezTo>
                  <a:cubicBezTo>
                    <a:pt x="1199" y="518"/>
                    <a:pt x="1193" y="528"/>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6" y="525"/>
                  </a:cubicBezTo>
                  <a:cubicBezTo>
                    <a:pt x="1196" y="525"/>
                    <a:pt x="1196" y="525"/>
                    <a:pt x="1196" y="525"/>
                  </a:cubicBezTo>
                  <a:cubicBezTo>
                    <a:pt x="1197" y="524"/>
                    <a:pt x="1197" y="523"/>
                    <a:pt x="1197" y="522"/>
                  </a:cubicBezTo>
                  <a:cubicBezTo>
                    <a:pt x="1198" y="520"/>
                    <a:pt x="1198" y="524"/>
                    <a:pt x="1201" y="524"/>
                  </a:cubicBezTo>
                  <a:cubicBezTo>
                    <a:pt x="1202" y="521"/>
                    <a:pt x="1205" y="520"/>
                    <a:pt x="1208" y="519"/>
                  </a:cubicBezTo>
                  <a:cubicBezTo>
                    <a:pt x="1210" y="519"/>
                    <a:pt x="1212" y="519"/>
                    <a:pt x="1213" y="518"/>
                  </a:cubicBezTo>
                  <a:cubicBezTo>
                    <a:pt x="1214" y="518"/>
                    <a:pt x="1215" y="518"/>
                    <a:pt x="1215" y="518"/>
                  </a:cubicBezTo>
                  <a:cubicBezTo>
                    <a:pt x="1216" y="517"/>
                    <a:pt x="1216" y="517"/>
                    <a:pt x="1216" y="517"/>
                  </a:cubicBezTo>
                  <a:cubicBezTo>
                    <a:pt x="1216" y="517"/>
                    <a:pt x="1216" y="517"/>
                    <a:pt x="1216" y="517"/>
                  </a:cubicBezTo>
                  <a:cubicBezTo>
                    <a:pt x="1216" y="517"/>
                    <a:pt x="1216" y="517"/>
                    <a:pt x="1216" y="517"/>
                  </a:cubicBezTo>
                  <a:cubicBezTo>
                    <a:pt x="1217" y="516"/>
                    <a:pt x="1217" y="515"/>
                    <a:pt x="1218" y="515"/>
                  </a:cubicBezTo>
                  <a:cubicBezTo>
                    <a:pt x="1217" y="514"/>
                    <a:pt x="1216" y="514"/>
                    <a:pt x="1215" y="514"/>
                  </a:cubicBezTo>
                  <a:cubicBezTo>
                    <a:pt x="1214" y="514"/>
                    <a:pt x="1214" y="515"/>
                    <a:pt x="1214" y="515"/>
                  </a:cubicBezTo>
                  <a:cubicBezTo>
                    <a:pt x="1213" y="515"/>
                    <a:pt x="1213" y="515"/>
                    <a:pt x="1213" y="515"/>
                  </a:cubicBezTo>
                  <a:cubicBezTo>
                    <a:pt x="1213" y="515"/>
                    <a:pt x="1213" y="515"/>
                    <a:pt x="1213" y="515"/>
                  </a:cubicBezTo>
                  <a:cubicBezTo>
                    <a:pt x="1212" y="515"/>
                    <a:pt x="1211" y="516"/>
                    <a:pt x="1210" y="516"/>
                  </a:cubicBezTo>
                  <a:cubicBezTo>
                    <a:pt x="1209" y="517"/>
                    <a:pt x="1208" y="518"/>
                    <a:pt x="1205" y="518"/>
                  </a:cubicBezTo>
                  <a:cubicBezTo>
                    <a:pt x="1205" y="516"/>
                    <a:pt x="1205" y="514"/>
                    <a:pt x="1205" y="512"/>
                  </a:cubicBezTo>
                  <a:cubicBezTo>
                    <a:pt x="1205" y="512"/>
                    <a:pt x="1205" y="511"/>
                    <a:pt x="1205" y="511"/>
                  </a:cubicBezTo>
                  <a:cubicBezTo>
                    <a:pt x="1205" y="511"/>
                    <a:pt x="1205" y="511"/>
                    <a:pt x="1205" y="511"/>
                  </a:cubicBezTo>
                  <a:cubicBezTo>
                    <a:pt x="1205" y="511"/>
                    <a:pt x="1205" y="511"/>
                    <a:pt x="1205" y="511"/>
                  </a:cubicBezTo>
                  <a:cubicBezTo>
                    <a:pt x="1205" y="511"/>
                    <a:pt x="1205" y="511"/>
                    <a:pt x="1205" y="511"/>
                  </a:cubicBezTo>
                  <a:cubicBezTo>
                    <a:pt x="1206" y="510"/>
                    <a:pt x="1206" y="510"/>
                    <a:pt x="1206" y="510"/>
                  </a:cubicBezTo>
                  <a:cubicBezTo>
                    <a:pt x="1206" y="509"/>
                    <a:pt x="1207" y="508"/>
                    <a:pt x="1207" y="507"/>
                  </a:cubicBezTo>
                  <a:cubicBezTo>
                    <a:pt x="1208" y="505"/>
                    <a:pt x="1210" y="503"/>
                    <a:pt x="1211" y="502"/>
                  </a:cubicBezTo>
                  <a:cubicBezTo>
                    <a:pt x="1210" y="502"/>
                    <a:pt x="1208" y="502"/>
                    <a:pt x="1207" y="501"/>
                  </a:cubicBezTo>
                  <a:cubicBezTo>
                    <a:pt x="1215" y="497"/>
                    <a:pt x="1217" y="488"/>
                    <a:pt x="1221" y="477"/>
                  </a:cubicBezTo>
                  <a:cubicBezTo>
                    <a:pt x="1222" y="475"/>
                    <a:pt x="1222" y="478"/>
                    <a:pt x="1224" y="479"/>
                  </a:cubicBezTo>
                  <a:cubicBezTo>
                    <a:pt x="1225" y="476"/>
                    <a:pt x="1225" y="476"/>
                    <a:pt x="1225" y="476"/>
                  </a:cubicBezTo>
                  <a:cubicBezTo>
                    <a:pt x="1225" y="475"/>
                    <a:pt x="1226" y="474"/>
                    <a:pt x="1226" y="474"/>
                  </a:cubicBezTo>
                  <a:cubicBezTo>
                    <a:pt x="1226" y="472"/>
                    <a:pt x="1227" y="471"/>
                    <a:pt x="1227" y="469"/>
                  </a:cubicBezTo>
                  <a:cubicBezTo>
                    <a:pt x="1228" y="467"/>
                    <a:pt x="1230" y="464"/>
                    <a:pt x="1231" y="461"/>
                  </a:cubicBezTo>
                  <a:cubicBezTo>
                    <a:pt x="1233" y="455"/>
                    <a:pt x="1236" y="450"/>
                    <a:pt x="1238" y="444"/>
                  </a:cubicBezTo>
                  <a:cubicBezTo>
                    <a:pt x="1241" y="439"/>
                    <a:pt x="1243" y="433"/>
                    <a:pt x="1245" y="427"/>
                  </a:cubicBezTo>
                  <a:cubicBezTo>
                    <a:pt x="1246" y="424"/>
                    <a:pt x="1247" y="421"/>
                    <a:pt x="1248" y="418"/>
                  </a:cubicBezTo>
                  <a:cubicBezTo>
                    <a:pt x="1249" y="414"/>
                    <a:pt x="1250" y="411"/>
                    <a:pt x="1250" y="408"/>
                  </a:cubicBezTo>
                  <a:cubicBezTo>
                    <a:pt x="1251" y="406"/>
                    <a:pt x="1254" y="408"/>
                    <a:pt x="1256" y="408"/>
                  </a:cubicBezTo>
                  <a:cubicBezTo>
                    <a:pt x="1259" y="399"/>
                    <a:pt x="1259" y="397"/>
                    <a:pt x="1260" y="390"/>
                  </a:cubicBezTo>
                  <a:cubicBezTo>
                    <a:pt x="1263" y="400"/>
                    <a:pt x="1263" y="381"/>
                    <a:pt x="1261" y="379"/>
                  </a:cubicBezTo>
                  <a:cubicBezTo>
                    <a:pt x="1262" y="376"/>
                    <a:pt x="1266" y="379"/>
                    <a:pt x="1267" y="377"/>
                  </a:cubicBezTo>
                  <a:cubicBezTo>
                    <a:pt x="1268" y="371"/>
                    <a:pt x="1261" y="377"/>
                    <a:pt x="1261" y="370"/>
                  </a:cubicBezTo>
                  <a:cubicBezTo>
                    <a:pt x="1267" y="368"/>
                    <a:pt x="1266" y="361"/>
                    <a:pt x="1271" y="352"/>
                  </a:cubicBezTo>
                  <a:cubicBezTo>
                    <a:pt x="1271" y="348"/>
                    <a:pt x="1268" y="358"/>
                    <a:pt x="1266" y="360"/>
                  </a:cubicBezTo>
                  <a:cubicBezTo>
                    <a:pt x="1260" y="359"/>
                    <a:pt x="1265" y="350"/>
                    <a:pt x="1266" y="344"/>
                  </a:cubicBezTo>
                  <a:cubicBezTo>
                    <a:pt x="1267" y="341"/>
                    <a:pt x="1271" y="345"/>
                    <a:pt x="1273" y="344"/>
                  </a:cubicBezTo>
                  <a:cubicBezTo>
                    <a:pt x="1274" y="338"/>
                    <a:pt x="1267" y="338"/>
                    <a:pt x="1271" y="329"/>
                  </a:cubicBezTo>
                  <a:cubicBezTo>
                    <a:pt x="1273" y="325"/>
                    <a:pt x="1274" y="332"/>
                    <a:pt x="1276" y="328"/>
                  </a:cubicBezTo>
                  <a:cubicBezTo>
                    <a:pt x="1274" y="325"/>
                    <a:pt x="1274" y="320"/>
                    <a:pt x="1275" y="314"/>
                  </a:cubicBezTo>
                  <a:cubicBezTo>
                    <a:pt x="1275" y="309"/>
                    <a:pt x="1276" y="303"/>
                    <a:pt x="1275" y="298"/>
                  </a:cubicBezTo>
                  <a:cubicBezTo>
                    <a:pt x="1274" y="298"/>
                    <a:pt x="1274" y="301"/>
                    <a:pt x="1273" y="303"/>
                  </a:cubicBezTo>
                  <a:cubicBezTo>
                    <a:pt x="1269" y="301"/>
                    <a:pt x="1275" y="298"/>
                    <a:pt x="1274" y="295"/>
                  </a:cubicBezTo>
                  <a:cubicBezTo>
                    <a:pt x="1276" y="296"/>
                    <a:pt x="1277" y="297"/>
                    <a:pt x="1277" y="298"/>
                  </a:cubicBezTo>
                  <a:cubicBezTo>
                    <a:pt x="1277" y="297"/>
                    <a:pt x="1277" y="294"/>
                    <a:pt x="1277" y="291"/>
                  </a:cubicBezTo>
                  <a:cubicBezTo>
                    <a:pt x="1277" y="288"/>
                    <a:pt x="1277" y="284"/>
                    <a:pt x="1277" y="280"/>
                  </a:cubicBezTo>
                  <a:cubicBezTo>
                    <a:pt x="1274" y="276"/>
                    <a:pt x="1272" y="285"/>
                    <a:pt x="1269" y="279"/>
                  </a:cubicBezTo>
                  <a:cubicBezTo>
                    <a:pt x="1271" y="279"/>
                    <a:pt x="1276" y="279"/>
                    <a:pt x="1274" y="272"/>
                  </a:cubicBezTo>
                  <a:cubicBezTo>
                    <a:pt x="1271" y="273"/>
                    <a:pt x="1270" y="278"/>
                    <a:pt x="1264" y="275"/>
                  </a:cubicBezTo>
                  <a:cubicBezTo>
                    <a:pt x="1264" y="274"/>
                    <a:pt x="1264" y="273"/>
                    <a:pt x="1263" y="272"/>
                  </a:cubicBezTo>
                  <a:cubicBezTo>
                    <a:pt x="1264" y="265"/>
                    <a:pt x="1269" y="275"/>
                    <a:pt x="1269" y="268"/>
                  </a:cubicBezTo>
                  <a:cubicBezTo>
                    <a:pt x="1260" y="270"/>
                    <a:pt x="1264" y="260"/>
                    <a:pt x="1262" y="254"/>
                  </a:cubicBezTo>
                  <a:cubicBezTo>
                    <a:pt x="1259" y="254"/>
                    <a:pt x="1261" y="261"/>
                    <a:pt x="1260" y="264"/>
                  </a:cubicBezTo>
                  <a:cubicBezTo>
                    <a:pt x="1256" y="263"/>
                    <a:pt x="1256" y="259"/>
                    <a:pt x="1257" y="254"/>
                  </a:cubicBezTo>
                  <a:cubicBezTo>
                    <a:pt x="1255" y="249"/>
                    <a:pt x="1256" y="263"/>
                    <a:pt x="1253" y="263"/>
                  </a:cubicBezTo>
                  <a:cubicBezTo>
                    <a:pt x="1253" y="258"/>
                    <a:pt x="1253" y="250"/>
                    <a:pt x="1254" y="243"/>
                  </a:cubicBezTo>
                  <a:cubicBezTo>
                    <a:pt x="1256" y="235"/>
                    <a:pt x="1258" y="228"/>
                    <a:pt x="1263" y="226"/>
                  </a:cubicBezTo>
                  <a:cubicBezTo>
                    <a:pt x="1263" y="224"/>
                    <a:pt x="1262" y="222"/>
                    <a:pt x="1262" y="220"/>
                  </a:cubicBezTo>
                  <a:cubicBezTo>
                    <a:pt x="1262" y="218"/>
                    <a:pt x="1263" y="217"/>
                    <a:pt x="1265" y="217"/>
                  </a:cubicBezTo>
                  <a:cubicBezTo>
                    <a:pt x="1261" y="211"/>
                    <a:pt x="1261" y="205"/>
                    <a:pt x="1262" y="198"/>
                  </a:cubicBezTo>
                  <a:cubicBezTo>
                    <a:pt x="1262" y="195"/>
                    <a:pt x="1263" y="192"/>
                    <a:pt x="1263" y="190"/>
                  </a:cubicBezTo>
                  <a:cubicBezTo>
                    <a:pt x="1263" y="187"/>
                    <a:pt x="1263" y="185"/>
                    <a:pt x="1262" y="184"/>
                  </a:cubicBezTo>
                  <a:cubicBezTo>
                    <a:pt x="1261" y="185"/>
                    <a:pt x="1261" y="190"/>
                    <a:pt x="1259" y="191"/>
                  </a:cubicBezTo>
                  <a:cubicBezTo>
                    <a:pt x="1256" y="191"/>
                    <a:pt x="1255" y="188"/>
                    <a:pt x="1252" y="188"/>
                  </a:cubicBezTo>
                  <a:cubicBezTo>
                    <a:pt x="1252" y="178"/>
                    <a:pt x="1250" y="167"/>
                    <a:pt x="1249" y="157"/>
                  </a:cubicBezTo>
                  <a:cubicBezTo>
                    <a:pt x="1247" y="146"/>
                    <a:pt x="1245" y="136"/>
                    <a:pt x="1247" y="127"/>
                  </a:cubicBezTo>
                  <a:cubicBezTo>
                    <a:pt x="1243" y="121"/>
                    <a:pt x="1242" y="116"/>
                    <a:pt x="1241" y="111"/>
                  </a:cubicBezTo>
                  <a:cubicBezTo>
                    <a:pt x="1240" y="107"/>
                    <a:pt x="1239" y="101"/>
                    <a:pt x="1236" y="94"/>
                  </a:cubicBezTo>
                  <a:cubicBezTo>
                    <a:pt x="1236" y="97"/>
                    <a:pt x="1237" y="99"/>
                    <a:pt x="1237" y="102"/>
                  </a:cubicBezTo>
                  <a:cubicBezTo>
                    <a:pt x="1238" y="105"/>
                    <a:pt x="1238" y="108"/>
                    <a:pt x="1239" y="111"/>
                  </a:cubicBezTo>
                  <a:cubicBezTo>
                    <a:pt x="1240" y="117"/>
                    <a:pt x="1241" y="124"/>
                    <a:pt x="1243" y="131"/>
                  </a:cubicBezTo>
                  <a:cubicBezTo>
                    <a:pt x="1245" y="144"/>
                    <a:pt x="1248" y="159"/>
                    <a:pt x="1249" y="171"/>
                  </a:cubicBezTo>
                  <a:cubicBezTo>
                    <a:pt x="1249" y="177"/>
                    <a:pt x="1243" y="189"/>
                    <a:pt x="1253" y="190"/>
                  </a:cubicBezTo>
                  <a:cubicBezTo>
                    <a:pt x="1253" y="196"/>
                    <a:pt x="1254" y="203"/>
                    <a:pt x="1250" y="205"/>
                  </a:cubicBezTo>
                  <a:cubicBezTo>
                    <a:pt x="1251" y="209"/>
                    <a:pt x="1255" y="209"/>
                    <a:pt x="1254" y="215"/>
                  </a:cubicBezTo>
                  <a:cubicBezTo>
                    <a:pt x="1254" y="216"/>
                    <a:pt x="1253" y="216"/>
                    <a:pt x="1253" y="218"/>
                  </a:cubicBezTo>
                  <a:cubicBezTo>
                    <a:pt x="1252" y="221"/>
                    <a:pt x="1248" y="215"/>
                    <a:pt x="1246" y="219"/>
                  </a:cubicBezTo>
                  <a:cubicBezTo>
                    <a:pt x="1245" y="222"/>
                    <a:pt x="1255" y="225"/>
                    <a:pt x="1248" y="225"/>
                  </a:cubicBezTo>
                  <a:cubicBezTo>
                    <a:pt x="1250" y="230"/>
                    <a:pt x="1251" y="235"/>
                    <a:pt x="1251" y="240"/>
                  </a:cubicBezTo>
                  <a:cubicBezTo>
                    <a:pt x="1252" y="245"/>
                    <a:pt x="1252" y="250"/>
                    <a:pt x="1252" y="256"/>
                  </a:cubicBezTo>
                  <a:cubicBezTo>
                    <a:pt x="1251" y="261"/>
                    <a:pt x="1250" y="267"/>
                    <a:pt x="1250" y="274"/>
                  </a:cubicBezTo>
                  <a:cubicBezTo>
                    <a:pt x="1249" y="277"/>
                    <a:pt x="1249" y="280"/>
                    <a:pt x="1248" y="283"/>
                  </a:cubicBezTo>
                  <a:cubicBezTo>
                    <a:pt x="1248" y="286"/>
                    <a:pt x="1247" y="290"/>
                    <a:pt x="1246" y="293"/>
                  </a:cubicBezTo>
                  <a:cubicBezTo>
                    <a:pt x="1249" y="297"/>
                    <a:pt x="1250" y="302"/>
                    <a:pt x="1249" y="307"/>
                  </a:cubicBezTo>
                  <a:cubicBezTo>
                    <a:pt x="1248" y="313"/>
                    <a:pt x="1246" y="318"/>
                    <a:pt x="1245" y="322"/>
                  </a:cubicBezTo>
                  <a:cubicBezTo>
                    <a:pt x="1241" y="321"/>
                    <a:pt x="1249" y="312"/>
                    <a:pt x="1243" y="313"/>
                  </a:cubicBezTo>
                  <a:cubicBezTo>
                    <a:pt x="1242" y="319"/>
                    <a:pt x="1240" y="322"/>
                    <a:pt x="1239" y="325"/>
                  </a:cubicBezTo>
                  <a:cubicBezTo>
                    <a:pt x="1249" y="322"/>
                    <a:pt x="1240" y="343"/>
                    <a:pt x="1239" y="348"/>
                  </a:cubicBezTo>
                  <a:cubicBezTo>
                    <a:pt x="1237" y="347"/>
                    <a:pt x="1237" y="345"/>
                    <a:pt x="1238" y="343"/>
                  </a:cubicBezTo>
                  <a:cubicBezTo>
                    <a:pt x="1238" y="341"/>
                    <a:pt x="1239" y="338"/>
                    <a:pt x="1239" y="336"/>
                  </a:cubicBezTo>
                  <a:cubicBezTo>
                    <a:pt x="1237" y="338"/>
                    <a:pt x="1236" y="340"/>
                    <a:pt x="1235" y="342"/>
                  </a:cubicBezTo>
                  <a:cubicBezTo>
                    <a:pt x="1234" y="344"/>
                    <a:pt x="1233" y="346"/>
                    <a:pt x="1233" y="348"/>
                  </a:cubicBezTo>
                  <a:cubicBezTo>
                    <a:pt x="1231" y="352"/>
                    <a:pt x="1231" y="357"/>
                    <a:pt x="1230" y="362"/>
                  </a:cubicBezTo>
                  <a:cubicBezTo>
                    <a:pt x="1229" y="371"/>
                    <a:pt x="1229" y="382"/>
                    <a:pt x="1224" y="390"/>
                  </a:cubicBezTo>
                  <a:cubicBezTo>
                    <a:pt x="1227" y="391"/>
                    <a:pt x="1224" y="395"/>
                    <a:pt x="1226" y="396"/>
                  </a:cubicBezTo>
                  <a:cubicBezTo>
                    <a:pt x="1221" y="402"/>
                    <a:pt x="1218" y="409"/>
                    <a:pt x="1216" y="416"/>
                  </a:cubicBezTo>
                  <a:cubicBezTo>
                    <a:pt x="1215" y="419"/>
                    <a:pt x="1215" y="423"/>
                    <a:pt x="1213" y="426"/>
                  </a:cubicBezTo>
                  <a:cubicBezTo>
                    <a:pt x="1212" y="430"/>
                    <a:pt x="1211" y="433"/>
                    <a:pt x="1208" y="436"/>
                  </a:cubicBezTo>
                  <a:cubicBezTo>
                    <a:pt x="1206" y="447"/>
                    <a:pt x="1203" y="455"/>
                    <a:pt x="1200" y="463"/>
                  </a:cubicBezTo>
                  <a:cubicBezTo>
                    <a:pt x="1195" y="472"/>
                    <a:pt x="1189" y="481"/>
                    <a:pt x="1181" y="493"/>
                  </a:cubicBezTo>
                  <a:cubicBezTo>
                    <a:pt x="1180" y="491"/>
                    <a:pt x="1179" y="490"/>
                    <a:pt x="1177" y="489"/>
                  </a:cubicBezTo>
                  <a:cubicBezTo>
                    <a:pt x="1184" y="488"/>
                    <a:pt x="1179" y="482"/>
                    <a:pt x="1180" y="478"/>
                  </a:cubicBezTo>
                  <a:cubicBezTo>
                    <a:pt x="1181" y="477"/>
                    <a:pt x="1182" y="476"/>
                    <a:pt x="1184" y="473"/>
                  </a:cubicBezTo>
                  <a:cubicBezTo>
                    <a:pt x="1185" y="477"/>
                    <a:pt x="1181" y="484"/>
                    <a:pt x="1184" y="487"/>
                  </a:cubicBezTo>
                  <a:cubicBezTo>
                    <a:pt x="1187" y="481"/>
                    <a:pt x="1184" y="479"/>
                    <a:pt x="1189" y="472"/>
                  </a:cubicBezTo>
                  <a:cubicBezTo>
                    <a:pt x="1185" y="468"/>
                    <a:pt x="1181" y="471"/>
                    <a:pt x="1186" y="462"/>
                  </a:cubicBezTo>
                  <a:cubicBezTo>
                    <a:pt x="1183" y="465"/>
                    <a:pt x="1180" y="465"/>
                    <a:pt x="1178" y="470"/>
                  </a:cubicBezTo>
                  <a:cubicBezTo>
                    <a:pt x="1176" y="469"/>
                    <a:pt x="1176" y="466"/>
                    <a:pt x="1177" y="463"/>
                  </a:cubicBezTo>
                  <a:cubicBezTo>
                    <a:pt x="1177" y="461"/>
                    <a:pt x="1178" y="459"/>
                    <a:pt x="1179" y="457"/>
                  </a:cubicBezTo>
                  <a:cubicBezTo>
                    <a:pt x="1179" y="456"/>
                    <a:pt x="1179" y="455"/>
                    <a:pt x="1180" y="454"/>
                  </a:cubicBezTo>
                  <a:cubicBezTo>
                    <a:pt x="1180" y="454"/>
                    <a:pt x="1180" y="453"/>
                    <a:pt x="1181" y="453"/>
                  </a:cubicBezTo>
                  <a:cubicBezTo>
                    <a:pt x="1181" y="453"/>
                    <a:pt x="1181" y="452"/>
                    <a:pt x="1181" y="452"/>
                  </a:cubicBezTo>
                  <a:cubicBezTo>
                    <a:pt x="1184" y="446"/>
                    <a:pt x="1187" y="443"/>
                    <a:pt x="1184" y="450"/>
                  </a:cubicBezTo>
                  <a:cubicBezTo>
                    <a:pt x="1189" y="448"/>
                    <a:pt x="1190" y="433"/>
                    <a:pt x="1194" y="438"/>
                  </a:cubicBezTo>
                  <a:cubicBezTo>
                    <a:pt x="1197" y="433"/>
                    <a:pt x="1198" y="430"/>
                    <a:pt x="1197" y="427"/>
                  </a:cubicBezTo>
                  <a:cubicBezTo>
                    <a:pt x="1197" y="424"/>
                    <a:pt x="1197" y="420"/>
                    <a:pt x="1199" y="417"/>
                  </a:cubicBezTo>
                  <a:cubicBezTo>
                    <a:pt x="1202" y="411"/>
                    <a:pt x="1208" y="411"/>
                    <a:pt x="1212" y="405"/>
                  </a:cubicBezTo>
                  <a:cubicBezTo>
                    <a:pt x="1211" y="406"/>
                    <a:pt x="1209" y="404"/>
                    <a:pt x="1209" y="405"/>
                  </a:cubicBezTo>
                  <a:cubicBezTo>
                    <a:pt x="1211" y="401"/>
                    <a:pt x="1221" y="395"/>
                    <a:pt x="1212" y="391"/>
                  </a:cubicBezTo>
                  <a:cubicBezTo>
                    <a:pt x="1213" y="393"/>
                    <a:pt x="1212" y="396"/>
                    <a:pt x="1211" y="398"/>
                  </a:cubicBezTo>
                  <a:cubicBezTo>
                    <a:pt x="1210" y="400"/>
                    <a:pt x="1207" y="401"/>
                    <a:pt x="1205" y="400"/>
                  </a:cubicBezTo>
                  <a:cubicBezTo>
                    <a:pt x="1209" y="397"/>
                    <a:pt x="1211" y="389"/>
                    <a:pt x="1212" y="381"/>
                  </a:cubicBezTo>
                  <a:cubicBezTo>
                    <a:pt x="1213" y="376"/>
                    <a:pt x="1214" y="372"/>
                    <a:pt x="1216" y="367"/>
                  </a:cubicBezTo>
                  <a:cubicBezTo>
                    <a:pt x="1217" y="363"/>
                    <a:pt x="1218" y="359"/>
                    <a:pt x="1220" y="355"/>
                  </a:cubicBezTo>
                  <a:cubicBezTo>
                    <a:pt x="1221" y="354"/>
                    <a:pt x="1218" y="353"/>
                    <a:pt x="1217" y="353"/>
                  </a:cubicBezTo>
                  <a:cubicBezTo>
                    <a:pt x="1219" y="349"/>
                    <a:pt x="1221" y="344"/>
                    <a:pt x="1222" y="339"/>
                  </a:cubicBezTo>
                  <a:cubicBezTo>
                    <a:pt x="1223" y="335"/>
                    <a:pt x="1223" y="330"/>
                    <a:pt x="1224" y="325"/>
                  </a:cubicBezTo>
                  <a:cubicBezTo>
                    <a:pt x="1224" y="320"/>
                    <a:pt x="1225" y="315"/>
                    <a:pt x="1226" y="311"/>
                  </a:cubicBezTo>
                  <a:cubicBezTo>
                    <a:pt x="1226" y="307"/>
                    <a:pt x="1227" y="303"/>
                    <a:pt x="1229" y="300"/>
                  </a:cubicBezTo>
                  <a:cubicBezTo>
                    <a:pt x="1228" y="299"/>
                    <a:pt x="1226" y="299"/>
                    <a:pt x="1225" y="299"/>
                  </a:cubicBezTo>
                  <a:cubicBezTo>
                    <a:pt x="1231" y="295"/>
                    <a:pt x="1230" y="291"/>
                    <a:pt x="1229" y="284"/>
                  </a:cubicBezTo>
                  <a:cubicBezTo>
                    <a:pt x="1226" y="291"/>
                    <a:pt x="1224" y="286"/>
                    <a:pt x="1223" y="296"/>
                  </a:cubicBezTo>
                  <a:cubicBezTo>
                    <a:pt x="1223" y="287"/>
                    <a:pt x="1226" y="278"/>
                    <a:pt x="1221" y="271"/>
                  </a:cubicBezTo>
                  <a:cubicBezTo>
                    <a:pt x="1223" y="271"/>
                    <a:pt x="1225" y="271"/>
                    <a:pt x="1225" y="273"/>
                  </a:cubicBezTo>
                  <a:cubicBezTo>
                    <a:pt x="1227" y="271"/>
                    <a:pt x="1224" y="262"/>
                    <a:pt x="1223" y="259"/>
                  </a:cubicBezTo>
                  <a:cubicBezTo>
                    <a:pt x="1224" y="258"/>
                    <a:pt x="1227" y="249"/>
                    <a:pt x="1229" y="254"/>
                  </a:cubicBezTo>
                  <a:cubicBezTo>
                    <a:pt x="1229" y="249"/>
                    <a:pt x="1229" y="243"/>
                    <a:pt x="1230" y="237"/>
                  </a:cubicBezTo>
                  <a:cubicBezTo>
                    <a:pt x="1230" y="231"/>
                    <a:pt x="1231" y="226"/>
                    <a:pt x="1231" y="220"/>
                  </a:cubicBezTo>
                  <a:cubicBezTo>
                    <a:pt x="1226" y="220"/>
                    <a:pt x="1227" y="226"/>
                    <a:pt x="1222" y="222"/>
                  </a:cubicBezTo>
                  <a:cubicBezTo>
                    <a:pt x="1222" y="228"/>
                    <a:pt x="1223" y="233"/>
                    <a:pt x="1223" y="238"/>
                  </a:cubicBezTo>
                  <a:cubicBezTo>
                    <a:pt x="1223" y="243"/>
                    <a:pt x="1222" y="247"/>
                    <a:pt x="1217" y="251"/>
                  </a:cubicBezTo>
                  <a:cubicBezTo>
                    <a:pt x="1217" y="253"/>
                    <a:pt x="1219" y="253"/>
                    <a:pt x="1221" y="253"/>
                  </a:cubicBezTo>
                  <a:cubicBezTo>
                    <a:pt x="1220" y="255"/>
                    <a:pt x="1218" y="254"/>
                    <a:pt x="1218" y="256"/>
                  </a:cubicBezTo>
                  <a:cubicBezTo>
                    <a:pt x="1216" y="254"/>
                    <a:pt x="1215" y="249"/>
                    <a:pt x="1215" y="244"/>
                  </a:cubicBezTo>
                  <a:cubicBezTo>
                    <a:pt x="1215" y="239"/>
                    <a:pt x="1216" y="235"/>
                    <a:pt x="1220" y="234"/>
                  </a:cubicBezTo>
                  <a:cubicBezTo>
                    <a:pt x="1218" y="230"/>
                    <a:pt x="1218" y="224"/>
                    <a:pt x="1217" y="220"/>
                  </a:cubicBezTo>
                  <a:cubicBezTo>
                    <a:pt x="1210" y="221"/>
                    <a:pt x="1206" y="221"/>
                    <a:pt x="1205" y="230"/>
                  </a:cubicBezTo>
                  <a:cubicBezTo>
                    <a:pt x="1208" y="230"/>
                    <a:pt x="1206" y="225"/>
                    <a:pt x="1209" y="226"/>
                  </a:cubicBezTo>
                  <a:cubicBezTo>
                    <a:pt x="1213" y="225"/>
                    <a:pt x="1212" y="229"/>
                    <a:pt x="1215" y="229"/>
                  </a:cubicBezTo>
                  <a:cubicBezTo>
                    <a:pt x="1214" y="232"/>
                    <a:pt x="1212" y="243"/>
                    <a:pt x="1209" y="237"/>
                  </a:cubicBezTo>
                  <a:cubicBezTo>
                    <a:pt x="1206" y="241"/>
                    <a:pt x="1211" y="240"/>
                    <a:pt x="1214" y="244"/>
                  </a:cubicBezTo>
                  <a:cubicBezTo>
                    <a:pt x="1210" y="246"/>
                    <a:pt x="1209" y="247"/>
                    <a:pt x="1212" y="251"/>
                  </a:cubicBezTo>
                  <a:cubicBezTo>
                    <a:pt x="1210" y="253"/>
                    <a:pt x="1208" y="253"/>
                    <a:pt x="1206" y="254"/>
                  </a:cubicBezTo>
                  <a:cubicBezTo>
                    <a:pt x="1206" y="260"/>
                    <a:pt x="1206" y="266"/>
                    <a:pt x="1205" y="272"/>
                  </a:cubicBezTo>
                  <a:cubicBezTo>
                    <a:pt x="1204" y="279"/>
                    <a:pt x="1202" y="286"/>
                    <a:pt x="1200" y="294"/>
                  </a:cubicBezTo>
                  <a:cubicBezTo>
                    <a:pt x="1201" y="294"/>
                    <a:pt x="1202" y="293"/>
                    <a:pt x="1203" y="293"/>
                  </a:cubicBezTo>
                  <a:cubicBezTo>
                    <a:pt x="1199" y="299"/>
                    <a:pt x="1199" y="302"/>
                    <a:pt x="1196" y="313"/>
                  </a:cubicBezTo>
                  <a:cubicBezTo>
                    <a:pt x="1195" y="313"/>
                    <a:pt x="1193" y="312"/>
                    <a:pt x="1193" y="311"/>
                  </a:cubicBezTo>
                  <a:cubicBezTo>
                    <a:pt x="1192" y="315"/>
                    <a:pt x="1190" y="321"/>
                    <a:pt x="1187" y="327"/>
                  </a:cubicBezTo>
                  <a:cubicBezTo>
                    <a:pt x="1185" y="334"/>
                    <a:pt x="1182" y="340"/>
                    <a:pt x="1179" y="344"/>
                  </a:cubicBezTo>
                  <a:cubicBezTo>
                    <a:pt x="1187" y="344"/>
                    <a:pt x="1176" y="353"/>
                    <a:pt x="1182" y="359"/>
                  </a:cubicBezTo>
                  <a:cubicBezTo>
                    <a:pt x="1178" y="361"/>
                    <a:pt x="1177" y="367"/>
                    <a:pt x="1173" y="366"/>
                  </a:cubicBezTo>
                  <a:cubicBezTo>
                    <a:pt x="1172" y="372"/>
                    <a:pt x="1176" y="364"/>
                    <a:pt x="1179" y="369"/>
                  </a:cubicBezTo>
                  <a:cubicBezTo>
                    <a:pt x="1177" y="374"/>
                    <a:pt x="1168" y="378"/>
                    <a:pt x="1168" y="384"/>
                  </a:cubicBezTo>
                  <a:cubicBezTo>
                    <a:pt x="1168" y="384"/>
                    <a:pt x="1172" y="386"/>
                    <a:pt x="1172" y="386"/>
                  </a:cubicBezTo>
                  <a:cubicBezTo>
                    <a:pt x="1170" y="390"/>
                    <a:pt x="1166" y="390"/>
                    <a:pt x="1164" y="394"/>
                  </a:cubicBezTo>
                  <a:cubicBezTo>
                    <a:pt x="1165" y="394"/>
                    <a:pt x="1167" y="394"/>
                    <a:pt x="1167" y="394"/>
                  </a:cubicBezTo>
                  <a:cubicBezTo>
                    <a:pt x="1166" y="396"/>
                    <a:pt x="1163" y="399"/>
                    <a:pt x="1162" y="401"/>
                  </a:cubicBezTo>
                  <a:cubicBezTo>
                    <a:pt x="1160" y="404"/>
                    <a:pt x="1164" y="410"/>
                    <a:pt x="1162" y="415"/>
                  </a:cubicBezTo>
                  <a:cubicBezTo>
                    <a:pt x="1160" y="418"/>
                    <a:pt x="1154" y="419"/>
                    <a:pt x="1152" y="422"/>
                  </a:cubicBezTo>
                  <a:cubicBezTo>
                    <a:pt x="1149" y="425"/>
                    <a:pt x="1150" y="429"/>
                    <a:pt x="1149" y="433"/>
                  </a:cubicBezTo>
                  <a:cubicBezTo>
                    <a:pt x="1149" y="435"/>
                    <a:pt x="1149" y="436"/>
                    <a:pt x="1148" y="438"/>
                  </a:cubicBezTo>
                  <a:cubicBezTo>
                    <a:pt x="1148" y="438"/>
                    <a:pt x="1148" y="438"/>
                    <a:pt x="1148" y="439"/>
                  </a:cubicBezTo>
                  <a:cubicBezTo>
                    <a:pt x="1147" y="439"/>
                    <a:pt x="1147" y="439"/>
                    <a:pt x="1147" y="440"/>
                  </a:cubicBezTo>
                  <a:cubicBezTo>
                    <a:pt x="1146" y="440"/>
                    <a:pt x="1145" y="441"/>
                    <a:pt x="1144" y="442"/>
                  </a:cubicBezTo>
                  <a:cubicBezTo>
                    <a:pt x="1142" y="446"/>
                    <a:pt x="1145" y="448"/>
                    <a:pt x="1143" y="452"/>
                  </a:cubicBezTo>
                  <a:cubicBezTo>
                    <a:pt x="1141" y="456"/>
                    <a:pt x="1138" y="459"/>
                    <a:pt x="1136" y="462"/>
                  </a:cubicBezTo>
                  <a:cubicBezTo>
                    <a:pt x="1135" y="464"/>
                    <a:pt x="1133" y="466"/>
                    <a:pt x="1132" y="468"/>
                  </a:cubicBezTo>
                  <a:cubicBezTo>
                    <a:pt x="1131" y="469"/>
                    <a:pt x="1131" y="469"/>
                    <a:pt x="1131" y="469"/>
                  </a:cubicBezTo>
                  <a:cubicBezTo>
                    <a:pt x="1131" y="469"/>
                    <a:pt x="1131" y="469"/>
                    <a:pt x="1131" y="469"/>
                  </a:cubicBezTo>
                  <a:cubicBezTo>
                    <a:pt x="1131" y="470"/>
                    <a:pt x="1131" y="470"/>
                    <a:pt x="1131" y="470"/>
                  </a:cubicBezTo>
                  <a:cubicBezTo>
                    <a:pt x="1130" y="471"/>
                    <a:pt x="1130" y="471"/>
                    <a:pt x="1130" y="471"/>
                  </a:cubicBezTo>
                  <a:cubicBezTo>
                    <a:pt x="1127" y="474"/>
                    <a:pt x="1124" y="477"/>
                    <a:pt x="1120" y="481"/>
                  </a:cubicBezTo>
                  <a:cubicBezTo>
                    <a:pt x="1117" y="480"/>
                    <a:pt x="1107" y="479"/>
                    <a:pt x="1109" y="475"/>
                  </a:cubicBezTo>
                  <a:cubicBezTo>
                    <a:pt x="1109" y="476"/>
                    <a:pt x="1109" y="477"/>
                    <a:pt x="1108" y="477"/>
                  </a:cubicBezTo>
                  <a:cubicBezTo>
                    <a:pt x="1108" y="477"/>
                    <a:pt x="1108" y="477"/>
                    <a:pt x="1108" y="477"/>
                  </a:cubicBezTo>
                  <a:cubicBezTo>
                    <a:pt x="1108" y="477"/>
                    <a:pt x="1108" y="477"/>
                    <a:pt x="1108" y="477"/>
                  </a:cubicBezTo>
                  <a:cubicBezTo>
                    <a:pt x="1108" y="477"/>
                    <a:pt x="1108" y="477"/>
                    <a:pt x="1108" y="477"/>
                  </a:cubicBezTo>
                  <a:cubicBezTo>
                    <a:pt x="1106" y="482"/>
                    <a:pt x="1106" y="482"/>
                    <a:pt x="1106" y="482"/>
                  </a:cubicBezTo>
                  <a:cubicBezTo>
                    <a:pt x="1105" y="482"/>
                    <a:pt x="1105" y="482"/>
                    <a:pt x="1105" y="482"/>
                  </a:cubicBezTo>
                  <a:cubicBezTo>
                    <a:pt x="1105" y="483"/>
                    <a:pt x="1105" y="483"/>
                    <a:pt x="1105" y="483"/>
                  </a:cubicBezTo>
                  <a:cubicBezTo>
                    <a:pt x="1105" y="483"/>
                    <a:pt x="1105" y="483"/>
                    <a:pt x="1105" y="483"/>
                  </a:cubicBezTo>
                  <a:cubicBezTo>
                    <a:pt x="1104" y="484"/>
                    <a:pt x="1104" y="484"/>
                    <a:pt x="1103" y="485"/>
                  </a:cubicBezTo>
                  <a:cubicBezTo>
                    <a:pt x="1102" y="487"/>
                    <a:pt x="1100" y="489"/>
                    <a:pt x="1098" y="490"/>
                  </a:cubicBezTo>
                  <a:cubicBezTo>
                    <a:pt x="1095" y="493"/>
                    <a:pt x="1092" y="493"/>
                    <a:pt x="1092" y="487"/>
                  </a:cubicBezTo>
                  <a:cubicBezTo>
                    <a:pt x="1091" y="484"/>
                    <a:pt x="1096" y="482"/>
                    <a:pt x="1096" y="483"/>
                  </a:cubicBezTo>
                  <a:cubicBezTo>
                    <a:pt x="1096" y="482"/>
                    <a:pt x="1096" y="481"/>
                    <a:pt x="1097" y="480"/>
                  </a:cubicBezTo>
                  <a:cubicBezTo>
                    <a:pt x="1097" y="479"/>
                    <a:pt x="1097" y="478"/>
                    <a:pt x="1097" y="478"/>
                  </a:cubicBezTo>
                  <a:cubicBezTo>
                    <a:pt x="1098" y="478"/>
                    <a:pt x="1098" y="478"/>
                    <a:pt x="1098" y="478"/>
                  </a:cubicBezTo>
                  <a:cubicBezTo>
                    <a:pt x="1098" y="478"/>
                    <a:pt x="1098" y="478"/>
                    <a:pt x="1098" y="478"/>
                  </a:cubicBezTo>
                  <a:cubicBezTo>
                    <a:pt x="1098" y="478"/>
                    <a:pt x="1098" y="478"/>
                    <a:pt x="1098" y="478"/>
                  </a:cubicBezTo>
                  <a:cubicBezTo>
                    <a:pt x="1100" y="473"/>
                    <a:pt x="1100" y="473"/>
                    <a:pt x="1100" y="473"/>
                  </a:cubicBezTo>
                  <a:cubicBezTo>
                    <a:pt x="1100" y="473"/>
                    <a:pt x="1100" y="473"/>
                    <a:pt x="1100" y="473"/>
                  </a:cubicBezTo>
                  <a:cubicBezTo>
                    <a:pt x="1100" y="473"/>
                    <a:pt x="1100" y="473"/>
                    <a:pt x="1100" y="473"/>
                  </a:cubicBezTo>
                  <a:cubicBezTo>
                    <a:pt x="1100" y="473"/>
                    <a:pt x="1100" y="473"/>
                    <a:pt x="1100" y="473"/>
                  </a:cubicBezTo>
                  <a:cubicBezTo>
                    <a:pt x="1100" y="472"/>
                    <a:pt x="1100" y="472"/>
                    <a:pt x="1100" y="472"/>
                  </a:cubicBezTo>
                  <a:cubicBezTo>
                    <a:pt x="1101" y="472"/>
                    <a:pt x="1101" y="472"/>
                    <a:pt x="1101" y="472"/>
                  </a:cubicBezTo>
                  <a:cubicBezTo>
                    <a:pt x="1101" y="470"/>
                    <a:pt x="1102" y="469"/>
                    <a:pt x="1103" y="467"/>
                  </a:cubicBezTo>
                  <a:cubicBezTo>
                    <a:pt x="1105" y="464"/>
                    <a:pt x="1107" y="462"/>
                    <a:pt x="1112" y="461"/>
                  </a:cubicBezTo>
                  <a:cubicBezTo>
                    <a:pt x="1112" y="460"/>
                    <a:pt x="1112" y="460"/>
                    <a:pt x="1112" y="460"/>
                  </a:cubicBezTo>
                  <a:cubicBezTo>
                    <a:pt x="1112" y="460"/>
                    <a:pt x="1112" y="460"/>
                    <a:pt x="1112" y="460"/>
                  </a:cubicBezTo>
                  <a:cubicBezTo>
                    <a:pt x="1112" y="459"/>
                    <a:pt x="1112" y="459"/>
                    <a:pt x="1112" y="459"/>
                  </a:cubicBezTo>
                  <a:cubicBezTo>
                    <a:pt x="1113" y="458"/>
                    <a:pt x="1113" y="458"/>
                    <a:pt x="1113" y="458"/>
                  </a:cubicBezTo>
                  <a:cubicBezTo>
                    <a:pt x="1114" y="455"/>
                    <a:pt x="1114" y="455"/>
                    <a:pt x="1114" y="455"/>
                  </a:cubicBezTo>
                  <a:cubicBezTo>
                    <a:pt x="1115" y="453"/>
                    <a:pt x="1116" y="451"/>
                    <a:pt x="1117" y="449"/>
                  </a:cubicBezTo>
                  <a:cubicBezTo>
                    <a:pt x="1119" y="445"/>
                    <a:pt x="1121" y="441"/>
                    <a:pt x="1123" y="437"/>
                  </a:cubicBezTo>
                  <a:cubicBezTo>
                    <a:pt x="1124" y="435"/>
                    <a:pt x="1125" y="433"/>
                    <a:pt x="1126" y="431"/>
                  </a:cubicBezTo>
                  <a:cubicBezTo>
                    <a:pt x="1126" y="429"/>
                    <a:pt x="1126" y="429"/>
                    <a:pt x="1126" y="429"/>
                  </a:cubicBezTo>
                  <a:cubicBezTo>
                    <a:pt x="1127" y="428"/>
                    <a:pt x="1127" y="428"/>
                    <a:pt x="1127" y="428"/>
                  </a:cubicBezTo>
                  <a:cubicBezTo>
                    <a:pt x="1128" y="425"/>
                    <a:pt x="1128" y="425"/>
                    <a:pt x="1128" y="425"/>
                  </a:cubicBezTo>
                  <a:cubicBezTo>
                    <a:pt x="1130" y="422"/>
                    <a:pt x="1131" y="419"/>
                    <a:pt x="1133" y="415"/>
                  </a:cubicBezTo>
                  <a:cubicBezTo>
                    <a:pt x="1134" y="412"/>
                    <a:pt x="1136" y="409"/>
                    <a:pt x="1137" y="405"/>
                  </a:cubicBezTo>
                  <a:cubicBezTo>
                    <a:pt x="1138" y="402"/>
                    <a:pt x="1139" y="398"/>
                    <a:pt x="1141" y="395"/>
                  </a:cubicBezTo>
                  <a:cubicBezTo>
                    <a:pt x="1143" y="388"/>
                    <a:pt x="1144" y="381"/>
                    <a:pt x="1145" y="374"/>
                  </a:cubicBezTo>
                  <a:cubicBezTo>
                    <a:pt x="1132" y="370"/>
                    <a:pt x="1143" y="350"/>
                    <a:pt x="1149" y="344"/>
                  </a:cubicBezTo>
                  <a:cubicBezTo>
                    <a:pt x="1150" y="338"/>
                    <a:pt x="1151" y="332"/>
                    <a:pt x="1152" y="327"/>
                  </a:cubicBezTo>
                  <a:cubicBezTo>
                    <a:pt x="1153" y="325"/>
                    <a:pt x="1153" y="324"/>
                    <a:pt x="1153" y="322"/>
                  </a:cubicBezTo>
                  <a:cubicBezTo>
                    <a:pt x="1154" y="321"/>
                    <a:pt x="1154" y="320"/>
                    <a:pt x="1155" y="318"/>
                  </a:cubicBezTo>
                  <a:cubicBezTo>
                    <a:pt x="1155" y="315"/>
                    <a:pt x="1156" y="312"/>
                    <a:pt x="1157" y="309"/>
                  </a:cubicBezTo>
                  <a:cubicBezTo>
                    <a:pt x="1160" y="298"/>
                    <a:pt x="1164" y="286"/>
                    <a:pt x="1166" y="273"/>
                  </a:cubicBezTo>
                  <a:cubicBezTo>
                    <a:pt x="1164" y="271"/>
                    <a:pt x="1164" y="272"/>
                    <a:pt x="1162" y="273"/>
                  </a:cubicBezTo>
                  <a:cubicBezTo>
                    <a:pt x="1162" y="270"/>
                    <a:pt x="1164" y="269"/>
                    <a:pt x="1166" y="269"/>
                  </a:cubicBezTo>
                  <a:cubicBezTo>
                    <a:pt x="1162" y="264"/>
                    <a:pt x="1170" y="247"/>
                    <a:pt x="1161" y="248"/>
                  </a:cubicBezTo>
                  <a:cubicBezTo>
                    <a:pt x="1163" y="246"/>
                    <a:pt x="1167" y="246"/>
                    <a:pt x="1166" y="239"/>
                  </a:cubicBezTo>
                  <a:cubicBezTo>
                    <a:pt x="1161" y="240"/>
                    <a:pt x="1163" y="239"/>
                    <a:pt x="1158" y="239"/>
                  </a:cubicBezTo>
                  <a:cubicBezTo>
                    <a:pt x="1159" y="245"/>
                    <a:pt x="1161" y="245"/>
                    <a:pt x="1154" y="246"/>
                  </a:cubicBezTo>
                  <a:cubicBezTo>
                    <a:pt x="1154" y="243"/>
                    <a:pt x="1153" y="239"/>
                    <a:pt x="1152" y="236"/>
                  </a:cubicBezTo>
                  <a:cubicBezTo>
                    <a:pt x="1151" y="232"/>
                    <a:pt x="1150" y="229"/>
                    <a:pt x="1151" y="225"/>
                  </a:cubicBezTo>
                  <a:cubicBezTo>
                    <a:pt x="1153" y="225"/>
                    <a:pt x="1158" y="219"/>
                    <a:pt x="1157" y="224"/>
                  </a:cubicBezTo>
                  <a:cubicBezTo>
                    <a:pt x="1162" y="221"/>
                    <a:pt x="1154" y="218"/>
                    <a:pt x="1151" y="217"/>
                  </a:cubicBezTo>
                  <a:cubicBezTo>
                    <a:pt x="1151" y="207"/>
                    <a:pt x="1144" y="200"/>
                    <a:pt x="1152" y="193"/>
                  </a:cubicBezTo>
                  <a:cubicBezTo>
                    <a:pt x="1145" y="189"/>
                    <a:pt x="1146" y="178"/>
                    <a:pt x="1138" y="179"/>
                  </a:cubicBezTo>
                  <a:cubicBezTo>
                    <a:pt x="1138" y="175"/>
                    <a:pt x="1141" y="180"/>
                    <a:pt x="1144" y="178"/>
                  </a:cubicBezTo>
                  <a:cubicBezTo>
                    <a:pt x="1144" y="169"/>
                    <a:pt x="1138" y="179"/>
                    <a:pt x="1137" y="174"/>
                  </a:cubicBezTo>
                  <a:cubicBezTo>
                    <a:pt x="1135" y="180"/>
                    <a:pt x="1138" y="184"/>
                    <a:pt x="1141" y="188"/>
                  </a:cubicBezTo>
                  <a:cubicBezTo>
                    <a:pt x="1143" y="193"/>
                    <a:pt x="1145" y="197"/>
                    <a:pt x="1141" y="201"/>
                  </a:cubicBezTo>
                  <a:cubicBezTo>
                    <a:pt x="1143" y="200"/>
                    <a:pt x="1143" y="201"/>
                    <a:pt x="1145" y="202"/>
                  </a:cubicBezTo>
                  <a:cubicBezTo>
                    <a:pt x="1143" y="204"/>
                    <a:pt x="1145" y="207"/>
                    <a:pt x="1146" y="211"/>
                  </a:cubicBezTo>
                  <a:cubicBezTo>
                    <a:pt x="1147" y="214"/>
                    <a:pt x="1148" y="216"/>
                    <a:pt x="1143" y="217"/>
                  </a:cubicBezTo>
                  <a:cubicBezTo>
                    <a:pt x="1145" y="221"/>
                    <a:pt x="1147" y="225"/>
                    <a:pt x="1148" y="231"/>
                  </a:cubicBezTo>
                  <a:cubicBezTo>
                    <a:pt x="1148" y="233"/>
                    <a:pt x="1148" y="236"/>
                    <a:pt x="1148" y="239"/>
                  </a:cubicBezTo>
                  <a:cubicBezTo>
                    <a:pt x="1148" y="240"/>
                    <a:pt x="1148" y="241"/>
                    <a:pt x="1148" y="243"/>
                  </a:cubicBezTo>
                  <a:cubicBezTo>
                    <a:pt x="1147" y="244"/>
                    <a:pt x="1147" y="245"/>
                    <a:pt x="1146" y="247"/>
                  </a:cubicBezTo>
                  <a:cubicBezTo>
                    <a:pt x="1150" y="246"/>
                    <a:pt x="1149" y="249"/>
                    <a:pt x="1153" y="249"/>
                  </a:cubicBezTo>
                  <a:cubicBezTo>
                    <a:pt x="1151" y="256"/>
                    <a:pt x="1151" y="262"/>
                    <a:pt x="1153" y="268"/>
                  </a:cubicBezTo>
                  <a:cubicBezTo>
                    <a:pt x="1153" y="273"/>
                    <a:pt x="1155" y="279"/>
                    <a:pt x="1155" y="284"/>
                  </a:cubicBezTo>
                  <a:cubicBezTo>
                    <a:pt x="1153" y="287"/>
                    <a:pt x="1152" y="290"/>
                    <a:pt x="1151" y="293"/>
                  </a:cubicBezTo>
                  <a:cubicBezTo>
                    <a:pt x="1150" y="296"/>
                    <a:pt x="1149" y="299"/>
                    <a:pt x="1149" y="302"/>
                  </a:cubicBezTo>
                  <a:cubicBezTo>
                    <a:pt x="1148" y="309"/>
                    <a:pt x="1147" y="315"/>
                    <a:pt x="1147" y="321"/>
                  </a:cubicBezTo>
                  <a:cubicBezTo>
                    <a:pt x="1147" y="328"/>
                    <a:pt x="1146" y="334"/>
                    <a:pt x="1145" y="340"/>
                  </a:cubicBezTo>
                  <a:cubicBezTo>
                    <a:pt x="1144" y="343"/>
                    <a:pt x="1143" y="346"/>
                    <a:pt x="1142" y="349"/>
                  </a:cubicBezTo>
                  <a:cubicBezTo>
                    <a:pt x="1141" y="352"/>
                    <a:pt x="1139" y="356"/>
                    <a:pt x="1137" y="358"/>
                  </a:cubicBezTo>
                  <a:cubicBezTo>
                    <a:pt x="1128" y="353"/>
                    <a:pt x="1123" y="349"/>
                    <a:pt x="1114" y="352"/>
                  </a:cubicBezTo>
                  <a:cubicBezTo>
                    <a:pt x="1113" y="352"/>
                    <a:pt x="1113" y="351"/>
                    <a:pt x="1112" y="350"/>
                  </a:cubicBezTo>
                  <a:cubicBezTo>
                    <a:pt x="1114" y="347"/>
                    <a:pt x="1119" y="342"/>
                    <a:pt x="1115" y="338"/>
                  </a:cubicBezTo>
                  <a:cubicBezTo>
                    <a:pt x="1115" y="346"/>
                    <a:pt x="1109" y="349"/>
                    <a:pt x="1106" y="355"/>
                  </a:cubicBezTo>
                  <a:cubicBezTo>
                    <a:pt x="1102" y="353"/>
                    <a:pt x="1099" y="356"/>
                    <a:pt x="1095" y="359"/>
                  </a:cubicBezTo>
                  <a:cubicBezTo>
                    <a:pt x="1092" y="357"/>
                    <a:pt x="1092" y="353"/>
                    <a:pt x="1091" y="350"/>
                  </a:cubicBezTo>
                  <a:cubicBezTo>
                    <a:pt x="1087" y="354"/>
                    <a:pt x="1089" y="357"/>
                    <a:pt x="1083" y="360"/>
                  </a:cubicBezTo>
                  <a:cubicBezTo>
                    <a:pt x="1084" y="356"/>
                    <a:pt x="1085" y="353"/>
                    <a:pt x="1086" y="349"/>
                  </a:cubicBezTo>
                  <a:cubicBezTo>
                    <a:pt x="1087" y="346"/>
                    <a:pt x="1088" y="343"/>
                    <a:pt x="1088" y="340"/>
                  </a:cubicBezTo>
                  <a:cubicBezTo>
                    <a:pt x="1090" y="333"/>
                    <a:pt x="1090" y="326"/>
                    <a:pt x="1090" y="317"/>
                  </a:cubicBezTo>
                  <a:cubicBezTo>
                    <a:pt x="1093" y="317"/>
                    <a:pt x="1094" y="318"/>
                    <a:pt x="1093" y="320"/>
                  </a:cubicBezTo>
                  <a:cubicBezTo>
                    <a:pt x="1096" y="319"/>
                    <a:pt x="1096" y="311"/>
                    <a:pt x="1093" y="309"/>
                  </a:cubicBezTo>
                  <a:cubicBezTo>
                    <a:pt x="1098" y="307"/>
                    <a:pt x="1099" y="304"/>
                    <a:pt x="1100" y="300"/>
                  </a:cubicBezTo>
                  <a:cubicBezTo>
                    <a:pt x="1101" y="296"/>
                    <a:pt x="1102" y="292"/>
                    <a:pt x="1106" y="289"/>
                  </a:cubicBezTo>
                  <a:cubicBezTo>
                    <a:pt x="1111" y="291"/>
                    <a:pt x="1112" y="295"/>
                    <a:pt x="1110" y="301"/>
                  </a:cubicBezTo>
                  <a:cubicBezTo>
                    <a:pt x="1113" y="302"/>
                    <a:pt x="1116" y="303"/>
                    <a:pt x="1116" y="305"/>
                  </a:cubicBezTo>
                  <a:cubicBezTo>
                    <a:pt x="1121" y="306"/>
                    <a:pt x="1114" y="300"/>
                    <a:pt x="1118" y="301"/>
                  </a:cubicBezTo>
                  <a:cubicBezTo>
                    <a:pt x="1114" y="301"/>
                    <a:pt x="1112" y="295"/>
                    <a:pt x="1111" y="290"/>
                  </a:cubicBezTo>
                  <a:cubicBezTo>
                    <a:pt x="1112" y="289"/>
                    <a:pt x="1114" y="290"/>
                    <a:pt x="1114" y="288"/>
                  </a:cubicBezTo>
                  <a:cubicBezTo>
                    <a:pt x="1119" y="291"/>
                    <a:pt x="1116" y="293"/>
                    <a:pt x="1116" y="298"/>
                  </a:cubicBezTo>
                  <a:cubicBezTo>
                    <a:pt x="1122" y="298"/>
                    <a:pt x="1114" y="292"/>
                    <a:pt x="1121" y="290"/>
                  </a:cubicBezTo>
                  <a:cubicBezTo>
                    <a:pt x="1128" y="293"/>
                    <a:pt x="1124" y="301"/>
                    <a:pt x="1124" y="305"/>
                  </a:cubicBezTo>
                  <a:cubicBezTo>
                    <a:pt x="1127" y="302"/>
                    <a:pt x="1128" y="296"/>
                    <a:pt x="1128" y="289"/>
                  </a:cubicBezTo>
                  <a:cubicBezTo>
                    <a:pt x="1128" y="282"/>
                    <a:pt x="1128" y="276"/>
                    <a:pt x="1130" y="270"/>
                  </a:cubicBezTo>
                  <a:cubicBezTo>
                    <a:pt x="1127" y="266"/>
                    <a:pt x="1128" y="260"/>
                    <a:pt x="1127" y="256"/>
                  </a:cubicBezTo>
                  <a:cubicBezTo>
                    <a:pt x="1125" y="252"/>
                    <a:pt x="1123" y="249"/>
                    <a:pt x="1114" y="250"/>
                  </a:cubicBezTo>
                  <a:cubicBezTo>
                    <a:pt x="1112" y="253"/>
                    <a:pt x="1109" y="254"/>
                    <a:pt x="1107" y="257"/>
                  </a:cubicBezTo>
                  <a:cubicBezTo>
                    <a:pt x="1105" y="259"/>
                    <a:pt x="1103" y="262"/>
                    <a:pt x="1103" y="268"/>
                  </a:cubicBezTo>
                  <a:cubicBezTo>
                    <a:pt x="1100" y="266"/>
                    <a:pt x="1100" y="264"/>
                    <a:pt x="1100" y="261"/>
                  </a:cubicBezTo>
                  <a:cubicBezTo>
                    <a:pt x="1100" y="259"/>
                    <a:pt x="1101" y="257"/>
                    <a:pt x="1103" y="255"/>
                  </a:cubicBezTo>
                  <a:cubicBezTo>
                    <a:pt x="1105" y="251"/>
                    <a:pt x="1110" y="247"/>
                    <a:pt x="1109" y="244"/>
                  </a:cubicBezTo>
                  <a:cubicBezTo>
                    <a:pt x="1104" y="242"/>
                    <a:pt x="1108" y="250"/>
                    <a:pt x="1102" y="247"/>
                  </a:cubicBezTo>
                  <a:cubicBezTo>
                    <a:pt x="1103" y="251"/>
                    <a:pt x="1102" y="254"/>
                    <a:pt x="1098" y="255"/>
                  </a:cubicBezTo>
                  <a:cubicBezTo>
                    <a:pt x="1098" y="253"/>
                    <a:pt x="1096" y="245"/>
                    <a:pt x="1103" y="246"/>
                  </a:cubicBezTo>
                  <a:cubicBezTo>
                    <a:pt x="1102" y="243"/>
                    <a:pt x="1101" y="240"/>
                    <a:pt x="1101" y="238"/>
                  </a:cubicBezTo>
                  <a:cubicBezTo>
                    <a:pt x="1101" y="235"/>
                    <a:pt x="1101" y="232"/>
                    <a:pt x="1102" y="230"/>
                  </a:cubicBezTo>
                  <a:cubicBezTo>
                    <a:pt x="1098" y="230"/>
                    <a:pt x="1098" y="234"/>
                    <a:pt x="1095" y="234"/>
                  </a:cubicBezTo>
                  <a:cubicBezTo>
                    <a:pt x="1093" y="234"/>
                    <a:pt x="1093" y="232"/>
                    <a:pt x="1093" y="230"/>
                  </a:cubicBezTo>
                  <a:cubicBezTo>
                    <a:pt x="1091" y="234"/>
                    <a:pt x="1084" y="234"/>
                    <a:pt x="1082" y="237"/>
                  </a:cubicBezTo>
                  <a:cubicBezTo>
                    <a:pt x="1080" y="233"/>
                    <a:pt x="1078" y="231"/>
                    <a:pt x="1073" y="233"/>
                  </a:cubicBezTo>
                  <a:cubicBezTo>
                    <a:pt x="1073" y="236"/>
                    <a:pt x="1077" y="233"/>
                    <a:pt x="1073" y="238"/>
                  </a:cubicBezTo>
                  <a:cubicBezTo>
                    <a:pt x="1067" y="238"/>
                    <a:pt x="1070" y="231"/>
                    <a:pt x="1072" y="228"/>
                  </a:cubicBezTo>
                  <a:cubicBezTo>
                    <a:pt x="1070" y="229"/>
                    <a:pt x="1069" y="228"/>
                    <a:pt x="1068" y="228"/>
                  </a:cubicBezTo>
                  <a:cubicBezTo>
                    <a:pt x="1068" y="223"/>
                    <a:pt x="1067" y="218"/>
                    <a:pt x="1067" y="214"/>
                  </a:cubicBezTo>
                  <a:cubicBezTo>
                    <a:pt x="1067" y="210"/>
                    <a:pt x="1068" y="207"/>
                    <a:pt x="1073" y="204"/>
                  </a:cubicBezTo>
                  <a:cubicBezTo>
                    <a:pt x="1077" y="204"/>
                    <a:pt x="1077" y="208"/>
                    <a:pt x="1081" y="208"/>
                  </a:cubicBezTo>
                  <a:cubicBezTo>
                    <a:pt x="1085" y="210"/>
                    <a:pt x="1083" y="205"/>
                    <a:pt x="1086" y="205"/>
                  </a:cubicBezTo>
                  <a:cubicBezTo>
                    <a:pt x="1087" y="201"/>
                    <a:pt x="1084" y="197"/>
                    <a:pt x="1083" y="194"/>
                  </a:cubicBezTo>
                  <a:cubicBezTo>
                    <a:pt x="1082" y="190"/>
                    <a:pt x="1082" y="187"/>
                    <a:pt x="1088" y="186"/>
                  </a:cubicBezTo>
                  <a:cubicBezTo>
                    <a:pt x="1088" y="182"/>
                    <a:pt x="1083" y="177"/>
                    <a:pt x="1085" y="176"/>
                  </a:cubicBezTo>
                  <a:cubicBezTo>
                    <a:pt x="1080" y="177"/>
                    <a:pt x="1082" y="174"/>
                    <a:pt x="1085" y="168"/>
                  </a:cubicBezTo>
                  <a:cubicBezTo>
                    <a:pt x="1088" y="163"/>
                    <a:pt x="1092" y="155"/>
                    <a:pt x="1090" y="149"/>
                  </a:cubicBezTo>
                  <a:cubicBezTo>
                    <a:pt x="1092" y="149"/>
                    <a:pt x="1092" y="151"/>
                    <a:pt x="1094" y="151"/>
                  </a:cubicBezTo>
                  <a:cubicBezTo>
                    <a:pt x="1095" y="161"/>
                    <a:pt x="1096" y="170"/>
                    <a:pt x="1097" y="179"/>
                  </a:cubicBezTo>
                  <a:cubicBezTo>
                    <a:pt x="1098" y="184"/>
                    <a:pt x="1098" y="189"/>
                    <a:pt x="1099" y="193"/>
                  </a:cubicBezTo>
                  <a:cubicBezTo>
                    <a:pt x="1099" y="198"/>
                    <a:pt x="1099" y="203"/>
                    <a:pt x="1099" y="208"/>
                  </a:cubicBezTo>
                  <a:cubicBezTo>
                    <a:pt x="1102" y="205"/>
                    <a:pt x="1102" y="200"/>
                    <a:pt x="1102" y="195"/>
                  </a:cubicBezTo>
                  <a:cubicBezTo>
                    <a:pt x="1102" y="190"/>
                    <a:pt x="1103" y="185"/>
                    <a:pt x="1106" y="182"/>
                  </a:cubicBezTo>
                  <a:cubicBezTo>
                    <a:pt x="1107" y="177"/>
                    <a:pt x="1104" y="182"/>
                    <a:pt x="1101" y="181"/>
                  </a:cubicBezTo>
                  <a:cubicBezTo>
                    <a:pt x="1101" y="160"/>
                    <a:pt x="1103" y="142"/>
                    <a:pt x="1100" y="125"/>
                  </a:cubicBezTo>
                  <a:cubicBezTo>
                    <a:pt x="1109" y="121"/>
                    <a:pt x="1107" y="108"/>
                    <a:pt x="1105" y="103"/>
                  </a:cubicBezTo>
                  <a:cubicBezTo>
                    <a:pt x="1104" y="101"/>
                    <a:pt x="1104" y="99"/>
                    <a:pt x="1103" y="97"/>
                  </a:cubicBezTo>
                  <a:cubicBezTo>
                    <a:pt x="1103" y="96"/>
                    <a:pt x="1103" y="94"/>
                    <a:pt x="1103" y="92"/>
                  </a:cubicBezTo>
                  <a:cubicBezTo>
                    <a:pt x="1103" y="88"/>
                    <a:pt x="1103" y="84"/>
                    <a:pt x="1103" y="80"/>
                  </a:cubicBezTo>
                  <a:cubicBezTo>
                    <a:pt x="1103" y="78"/>
                    <a:pt x="1103" y="76"/>
                    <a:pt x="1103" y="74"/>
                  </a:cubicBezTo>
                  <a:cubicBezTo>
                    <a:pt x="1103" y="72"/>
                    <a:pt x="1102" y="71"/>
                    <a:pt x="1102" y="69"/>
                  </a:cubicBezTo>
                  <a:cubicBezTo>
                    <a:pt x="1101" y="66"/>
                    <a:pt x="1100" y="64"/>
                    <a:pt x="1097" y="62"/>
                  </a:cubicBezTo>
                  <a:cubicBezTo>
                    <a:pt x="1098" y="58"/>
                    <a:pt x="1098" y="55"/>
                    <a:pt x="1097" y="51"/>
                  </a:cubicBezTo>
                  <a:cubicBezTo>
                    <a:pt x="1096" y="47"/>
                    <a:pt x="1094" y="44"/>
                    <a:pt x="1093" y="40"/>
                  </a:cubicBezTo>
                  <a:cubicBezTo>
                    <a:pt x="1091" y="37"/>
                    <a:pt x="1089" y="34"/>
                    <a:pt x="1087" y="31"/>
                  </a:cubicBezTo>
                  <a:cubicBezTo>
                    <a:pt x="1085" y="28"/>
                    <a:pt x="1083" y="24"/>
                    <a:pt x="1083" y="21"/>
                  </a:cubicBezTo>
                  <a:cubicBezTo>
                    <a:pt x="1076" y="23"/>
                    <a:pt x="1075" y="27"/>
                    <a:pt x="1072" y="30"/>
                  </a:cubicBezTo>
                  <a:cubicBezTo>
                    <a:pt x="1072" y="32"/>
                    <a:pt x="1072" y="33"/>
                    <a:pt x="1073" y="35"/>
                  </a:cubicBezTo>
                  <a:cubicBezTo>
                    <a:pt x="1073" y="36"/>
                    <a:pt x="1073" y="37"/>
                    <a:pt x="1074" y="39"/>
                  </a:cubicBezTo>
                  <a:cubicBezTo>
                    <a:pt x="1074" y="41"/>
                    <a:pt x="1075" y="44"/>
                    <a:pt x="1076" y="46"/>
                  </a:cubicBezTo>
                  <a:cubicBezTo>
                    <a:pt x="1077" y="50"/>
                    <a:pt x="1078" y="54"/>
                    <a:pt x="1075" y="58"/>
                  </a:cubicBezTo>
                  <a:cubicBezTo>
                    <a:pt x="1071" y="50"/>
                    <a:pt x="1066" y="45"/>
                    <a:pt x="1060" y="41"/>
                  </a:cubicBezTo>
                  <a:cubicBezTo>
                    <a:pt x="1055" y="38"/>
                    <a:pt x="1049" y="34"/>
                    <a:pt x="1045" y="28"/>
                  </a:cubicBezTo>
                  <a:cubicBezTo>
                    <a:pt x="1044" y="27"/>
                    <a:pt x="1040" y="30"/>
                    <a:pt x="1040" y="26"/>
                  </a:cubicBezTo>
                  <a:cubicBezTo>
                    <a:pt x="1035" y="29"/>
                    <a:pt x="1033" y="32"/>
                    <a:pt x="1033" y="36"/>
                  </a:cubicBezTo>
                  <a:cubicBezTo>
                    <a:pt x="1031" y="31"/>
                    <a:pt x="1027" y="30"/>
                    <a:pt x="1021" y="22"/>
                  </a:cubicBezTo>
                  <a:cubicBezTo>
                    <a:pt x="1022" y="28"/>
                    <a:pt x="1015" y="22"/>
                    <a:pt x="1018" y="28"/>
                  </a:cubicBezTo>
                  <a:cubicBezTo>
                    <a:pt x="1014" y="28"/>
                    <a:pt x="1014" y="21"/>
                    <a:pt x="1016" y="20"/>
                  </a:cubicBezTo>
                  <a:cubicBezTo>
                    <a:pt x="1012" y="17"/>
                    <a:pt x="1011" y="18"/>
                    <a:pt x="1009" y="14"/>
                  </a:cubicBezTo>
                  <a:cubicBezTo>
                    <a:pt x="1005" y="16"/>
                    <a:pt x="1002" y="13"/>
                    <a:pt x="1001" y="16"/>
                  </a:cubicBezTo>
                  <a:cubicBezTo>
                    <a:pt x="1000" y="14"/>
                    <a:pt x="1001" y="13"/>
                    <a:pt x="1000" y="11"/>
                  </a:cubicBezTo>
                  <a:cubicBezTo>
                    <a:pt x="997" y="12"/>
                    <a:pt x="998" y="14"/>
                    <a:pt x="995" y="15"/>
                  </a:cubicBezTo>
                  <a:cubicBezTo>
                    <a:pt x="1000" y="20"/>
                    <a:pt x="1009" y="16"/>
                    <a:pt x="1014" y="22"/>
                  </a:cubicBezTo>
                  <a:cubicBezTo>
                    <a:pt x="1009" y="24"/>
                    <a:pt x="1010" y="17"/>
                    <a:pt x="1005" y="21"/>
                  </a:cubicBezTo>
                  <a:cubicBezTo>
                    <a:pt x="1006" y="22"/>
                    <a:pt x="1003" y="23"/>
                    <a:pt x="1003" y="25"/>
                  </a:cubicBezTo>
                  <a:cubicBezTo>
                    <a:pt x="1000" y="25"/>
                    <a:pt x="997" y="25"/>
                    <a:pt x="995" y="24"/>
                  </a:cubicBezTo>
                  <a:cubicBezTo>
                    <a:pt x="994" y="24"/>
                    <a:pt x="992" y="23"/>
                    <a:pt x="991" y="23"/>
                  </a:cubicBezTo>
                  <a:cubicBezTo>
                    <a:pt x="990" y="22"/>
                    <a:pt x="989" y="22"/>
                    <a:pt x="988" y="21"/>
                  </a:cubicBezTo>
                  <a:cubicBezTo>
                    <a:pt x="984" y="19"/>
                    <a:pt x="982" y="15"/>
                    <a:pt x="981" y="9"/>
                  </a:cubicBezTo>
                  <a:cubicBezTo>
                    <a:pt x="975" y="8"/>
                    <a:pt x="977" y="11"/>
                    <a:pt x="969" y="15"/>
                  </a:cubicBezTo>
                  <a:cubicBezTo>
                    <a:pt x="971" y="18"/>
                    <a:pt x="971" y="18"/>
                    <a:pt x="971" y="18"/>
                  </a:cubicBezTo>
                  <a:cubicBezTo>
                    <a:pt x="969" y="17"/>
                    <a:pt x="966" y="17"/>
                    <a:pt x="968" y="21"/>
                  </a:cubicBezTo>
                  <a:cubicBezTo>
                    <a:pt x="960" y="23"/>
                    <a:pt x="956" y="21"/>
                    <a:pt x="950" y="21"/>
                  </a:cubicBezTo>
                  <a:cubicBezTo>
                    <a:pt x="947" y="24"/>
                    <a:pt x="938" y="25"/>
                    <a:pt x="931" y="27"/>
                  </a:cubicBezTo>
                  <a:cubicBezTo>
                    <a:pt x="924" y="29"/>
                    <a:pt x="918" y="32"/>
                    <a:pt x="921" y="39"/>
                  </a:cubicBezTo>
                  <a:cubicBezTo>
                    <a:pt x="918" y="41"/>
                    <a:pt x="919" y="47"/>
                    <a:pt x="917" y="47"/>
                  </a:cubicBezTo>
                  <a:cubicBezTo>
                    <a:pt x="917" y="51"/>
                    <a:pt x="916" y="55"/>
                    <a:pt x="915" y="59"/>
                  </a:cubicBezTo>
                  <a:cubicBezTo>
                    <a:pt x="913" y="63"/>
                    <a:pt x="911" y="66"/>
                    <a:pt x="908" y="70"/>
                  </a:cubicBezTo>
                  <a:cubicBezTo>
                    <a:pt x="911" y="73"/>
                    <a:pt x="907" y="77"/>
                    <a:pt x="904" y="80"/>
                  </a:cubicBezTo>
                  <a:cubicBezTo>
                    <a:pt x="900" y="84"/>
                    <a:pt x="897" y="88"/>
                    <a:pt x="901" y="91"/>
                  </a:cubicBezTo>
                  <a:cubicBezTo>
                    <a:pt x="902" y="90"/>
                    <a:pt x="904" y="90"/>
                    <a:pt x="906" y="89"/>
                  </a:cubicBezTo>
                  <a:cubicBezTo>
                    <a:pt x="905" y="92"/>
                    <a:pt x="907" y="94"/>
                    <a:pt x="908" y="95"/>
                  </a:cubicBezTo>
                  <a:cubicBezTo>
                    <a:pt x="910" y="97"/>
                    <a:pt x="912" y="98"/>
                    <a:pt x="915" y="99"/>
                  </a:cubicBezTo>
                  <a:cubicBezTo>
                    <a:pt x="919" y="102"/>
                    <a:pt x="923" y="106"/>
                    <a:pt x="921" y="113"/>
                  </a:cubicBezTo>
                  <a:cubicBezTo>
                    <a:pt x="916" y="112"/>
                    <a:pt x="914" y="110"/>
                    <a:pt x="910" y="109"/>
                  </a:cubicBezTo>
                  <a:cubicBezTo>
                    <a:pt x="907" y="107"/>
                    <a:pt x="903" y="106"/>
                    <a:pt x="896" y="108"/>
                  </a:cubicBezTo>
                  <a:cubicBezTo>
                    <a:pt x="897" y="109"/>
                    <a:pt x="898" y="110"/>
                    <a:pt x="896" y="111"/>
                  </a:cubicBezTo>
                  <a:cubicBezTo>
                    <a:pt x="892" y="113"/>
                    <a:pt x="893" y="109"/>
                    <a:pt x="891" y="109"/>
                  </a:cubicBezTo>
                  <a:cubicBezTo>
                    <a:pt x="888" y="111"/>
                    <a:pt x="889" y="112"/>
                    <a:pt x="891" y="113"/>
                  </a:cubicBezTo>
                  <a:cubicBezTo>
                    <a:pt x="886" y="113"/>
                    <a:pt x="883" y="115"/>
                    <a:pt x="881" y="117"/>
                  </a:cubicBezTo>
                  <a:cubicBezTo>
                    <a:pt x="878" y="119"/>
                    <a:pt x="875" y="122"/>
                    <a:pt x="869" y="123"/>
                  </a:cubicBezTo>
                  <a:cubicBezTo>
                    <a:pt x="870" y="125"/>
                    <a:pt x="872" y="126"/>
                    <a:pt x="866" y="128"/>
                  </a:cubicBezTo>
                  <a:cubicBezTo>
                    <a:pt x="869" y="131"/>
                    <a:pt x="869" y="134"/>
                    <a:pt x="862" y="136"/>
                  </a:cubicBezTo>
                  <a:cubicBezTo>
                    <a:pt x="863" y="137"/>
                    <a:pt x="865" y="138"/>
                    <a:pt x="867" y="139"/>
                  </a:cubicBezTo>
                  <a:cubicBezTo>
                    <a:pt x="870" y="140"/>
                    <a:pt x="873" y="140"/>
                    <a:pt x="876" y="140"/>
                  </a:cubicBezTo>
                  <a:cubicBezTo>
                    <a:pt x="881" y="141"/>
                    <a:pt x="887" y="142"/>
                    <a:pt x="886" y="146"/>
                  </a:cubicBezTo>
                  <a:cubicBezTo>
                    <a:pt x="888" y="146"/>
                    <a:pt x="892" y="146"/>
                    <a:pt x="893" y="147"/>
                  </a:cubicBezTo>
                  <a:cubicBezTo>
                    <a:pt x="894" y="147"/>
                    <a:pt x="895" y="146"/>
                    <a:pt x="896" y="145"/>
                  </a:cubicBezTo>
                  <a:cubicBezTo>
                    <a:pt x="905" y="145"/>
                    <a:pt x="903" y="154"/>
                    <a:pt x="912" y="154"/>
                  </a:cubicBezTo>
                  <a:cubicBezTo>
                    <a:pt x="910" y="159"/>
                    <a:pt x="908" y="163"/>
                    <a:pt x="912" y="168"/>
                  </a:cubicBezTo>
                  <a:cubicBezTo>
                    <a:pt x="905" y="170"/>
                    <a:pt x="910" y="163"/>
                    <a:pt x="905" y="166"/>
                  </a:cubicBezTo>
                  <a:cubicBezTo>
                    <a:pt x="906" y="166"/>
                    <a:pt x="906" y="165"/>
                    <a:pt x="906" y="163"/>
                  </a:cubicBezTo>
                  <a:cubicBezTo>
                    <a:pt x="904" y="163"/>
                    <a:pt x="900" y="164"/>
                    <a:pt x="899" y="162"/>
                  </a:cubicBezTo>
                  <a:cubicBezTo>
                    <a:pt x="896" y="163"/>
                    <a:pt x="899" y="165"/>
                    <a:pt x="900" y="165"/>
                  </a:cubicBezTo>
                  <a:cubicBezTo>
                    <a:pt x="895" y="166"/>
                    <a:pt x="893" y="164"/>
                    <a:pt x="890" y="166"/>
                  </a:cubicBezTo>
                  <a:cubicBezTo>
                    <a:pt x="888" y="163"/>
                    <a:pt x="896" y="162"/>
                    <a:pt x="896" y="160"/>
                  </a:cubicBezTo>
                  <a:cubicBezTo>
                    <a:pt x="893" y="159"/>
                    <a:pt x="886" y="163"/>
                    <a:pt x="887" y="158"/>
                  </a:cubicBezTo>
                  <a:cubicBezTo>
                    <a:pt x="884" y="159"/>
                    <a:pt x="884" y="160"/>
                    <a:pt x="884" y="161"/>
                  </a:cubicBezTo>
                  <a:cubicBezTo>
                    <a:pt x="883" y="161"/>
                    <a:pt x="882" y="160"/>
                    <a:pt x="880" y="161"/>
                  </a:cubicBezTo>
                  <a:cubicBezTo>
                    <a:pt x="883" y="159"/>
                    <a:pt x="883" y="160"/>
                    <a:pt x="881" y="158"/>
                  </a:cubicBezTo>
                  <a:cubicBezTo>
                    <a:pt x="879" y="159"/>
                    <a:pt x="878" y="158"/>
                    <a:pt x="876" y="158"/>
                  </a:cubicBezTo>
                  <a:cubicBezTo>
                    <a:pt x="872" y="160"/>
                    <a:pt x="864" y="160"/>
                    <a:pt x="865" y="156"/>
                  </a:cubicBezTo>
                  <a:cubicBezTo>
                    <a:pt x="860" y="159"/>
                    <a:pt x="855" y="157"/>
                    <a:pt x="853" y="155"/>
                  </a:cubicBezTo>
                  <a:cubicBezTo>
                    <a:pt x="850" y="156"/>
                    <a:pt x="850" y="157"/>
                    <a:pt x="852" y="157"/>
                  </a:cubicBezTo>
                  <a:cubicBezTo>
                    <a:pt x="847" y="158"/>
                    <a:pt x="843" y="157"/>
                    <a:pt x="841" y="156"/>
                  </a:cubicBezTo>
                  <a:cubicBezTo>
                    <a:pt x="840" y="156"/>
                    <a:pt x="839" y="155"/>
                    <a:pt x="838" y="155"/>
                  </a:cubicBezTo>
                  <a:cubicBezTo>
                    <a:pt x="838" y="154"/>
                    <a:pt x="837" y="153"/>
                    <a:pt x="837" y="152"/>
                  </a:cubicBezTo>
                  <a:cubicBezTo>
                    <a:pt x="836" y="150"/>
                    <a:pt x="835" y="148"/>
                    <a:pt x="835" y="146"/>
                  </a:cubicBezTo>
                  <a:cubicBezTo>
                    <a:pt x="835" y="144"/>
                    <a:pt x="834" y="141"/>
                    <a:pt x="833" y="139"/>
                  </a:cubicBezTo>
                  <a:cubicBezTo>
                    <a:pt x="835" y="139"/>
                    <a:pt x="835" y="139"/>
                    <a:pt x="836" y="139"/>
                  </a:cubicBezTo>
                  <a:cubicBezTo>
                    <a:pt x="835" y="138"/>
                    <a:pt x="835" y="135"/>
                    <a:pt x="832" y="134"/>
                  </a:cubicBezTo>
                  <a:cubicBezTo>
                    <a:pt x="832" y="133"/>
                    <a:pt x="834" y="133"/>
                    <a:pt x="835" y="132"/>
                  </a:cubicBezTo>
                  <a:cubicBezTo>
                    <a:pt x="835" y="129"/>
                    <a:pt x="835" y="126"/>
                    <a:pt x="836" y="124"/>
                  </a:cubicBezTo>
                  <a:cubicBezTo>
                    <a:pt x="836" y="123"/>
                    <a:pt x="836" y="122"/>
                    <a:pt x="836" y="122"/>
                  </a:cubicBezTo>
                  <a:cubicBezTo>
                    <a:pt x="836" y="121"/>
                    <a:pt x="836" y="120"/>
                    <a:pt x="836" y="120"/>
                  </a:cubicBezTo>
                  <a:cubicBezTo>
                    <a:pt x="836" y="119"/>
                    <a:pt x="836" y="117"/>
                    <a:pt x="836" y="116"/>
                  </a:cubicBezTo>
                  <a:cubicBezTo>
                    <a:pt x="836" y="115"/>
                    <a:pt x="836" y="113"/>
                    <a:pt x="836" y="112"/>
                  </a:cubicBezTo>
                  <a:cubicBezTo>
                    <a:pt x="836" y="111"/>
                    <a:pt x="836" y="111"/>
                    <a:pt x="836" y="110"/>
                  </a:cubicBezTo>
                  <a:cubicBezTo>
                    <a:pt x="836" y="109"/>
                    <a:pt x="836" y="109"/>
                    <a:pt x="835" y="108"/>
                  </a:cubicBezTo>
                  <a:cubicBezTo>
                    <a:pt x="835" y="105"/>
                    <a:pt x="834" y="103"/>
                    <a:pt x="833" y="100"/>
                  </a:cubicBezTo>
                  <a:cubicBezTo>
                    <a:pt x="832" y="99"/>
                    <a:pt x="835" y="99"/>
                    <a:pt x="836" y="98"/>
                  </a:cubicBezTo>
                  <a:cubicBezTo>
                    <a:pt x="835" y="93"/>
                    <a:pt x="836" y="89"/>
                    <a:pt x="836" y="85"/>
                  </a:cubicBezTo>
                  <a:cubicBezTo>
                    <a:pt x="836" y="80"/>
                    <a:pt x="836" y="76"/>
                    <a:pt x="834" y="72"/>
                  </a:cubicBezTo>
                  <a:cubicBezTo>
                    <a:pt x="836" y="70"/>
                    <a:pt x="838" y="71"/>
                    <a:pt x="839" y="71"/>
                  </a:cubicBezTo>
                  <a:cubicBezTo>
                    <a:pt x="840" y="70"/>
                    <a:pt x="840" y="69"/>
                    <a:pt x="840" y="68"/>
                  </a:cubicBezTo>
                  <a:cubicBezTo>
                    <a:pt x="839" y="67"/>
                    <a:pt x="839" y="66"/>
                    <a:pt x="842" y="65"/>
                  </a:cubicBezTo>
                  <a:cubicBezTo>
                    <a:pt x="840" y="64"/>
                    <a:pt x="837" y="64"/>
                    <a:pt x="836" y="61"/>
                  </a:cubicBezTo>
                  <a:cubicBezTo>
                    <a:pt x="838" y="60"/>
                    <a:pt x="839" y="60"/>
                    <a:pt x="840" y="60"/>
                  </a:cubicBezTo>
                  <a:cubicBezTo>
                    <a:pt x="839" y="59"/>
                    <a:pt x="837" y="58"/>
                    <a:pt x="835" y="56"/>
                  </a:cubicBezTo>
                  <a:cubicBezTo>
                    <a:pt x="833" y="54"/>
                    <a:pt x="831" y="52"/>
                    <a:pt x="828" y="50"/>
                  </a:cubicBezTo>
                  <a:cubicBezTo>
                    <a:pt x="826" y="49"/>
                    <a:pt x="823" y="47"/>
                    <a:pt x="819" y="47"/>
                  </a:cubicBezTo>
                  <a:cubicBezTo>
                    <a:pt x="815" y="47"/>
                    <a:pt x="811" y="48"/>
                    <a:pt x="807" y="50"/>
                  </a:cubicBezTo>
                  <a:cubicBezTo>
                    <a:pt x="807" y="48"/>
                    <a:pt x="808" y="46"/>
                    <a:pt x="809" y="44"/>
                  </a:cubicBezTo>
                  <a:cubicBezTo>
                    <a:pt x="810" y="41"/>
                    <a:pt x="812" y="39"/>
                    <a:pt x="813" y="36"/>
                  </a:cubicBezTo>
                  <a:cubicBezTo>
                    <a:pt x="816" y="32"/>
                    <a:pt x="820" y="27"/>
                    <a:pt x="820" y="22"/>
                  </a:cubicBezTo>
                  <a:cubicBezTo>
                    <a:pt x="817" y="22"/>
                    <a:pt x="814" y="24"/>
                    <a:pt x="811" y="25"/>
                  </a:cubicBezTo>
                  <a:cubicBezTo>
                    <a:pt x="807" y="27"/>
                    <a:pt x="804" y="29"/>
                    <a:pt x="801" y="29"/>
                  </a:cubicBezTo>
                  <a:cubicBezTo>
                    <a:pt x="800" y="33"/>
                    <a:pt x="793" y="38"/>
                    <a:pt x="791" y="38"/>
                  </a:cubicBezTo>
                  <a:cubicBezTo>
                    <a:pt x="790" y="41"/>
                    <a:pt x="791" y="44"/>
                    <a:pt x="792" y="47"/>
                  </a:cubicBezTo>
                  <a:cubicBezTo>
                    <a:pt x="793" y="49"/>
                    <a:pt x="795" y="52"/>
                    <a:pt x="795" y="55"/>
                  </a:cubicBezTo>
                  <a:cubicBezTo>
                    <a:pt x="785" y="63"/>
                    <a:pt x="784" y="55"/>
                    <a:pt x="771" y="68"/>
                  </a:cubicBezTo>
                  <a:cubicBezTo>
                    <a:pt x="771" y="70"/>
                    <a:pt x="770" y="72"/>
                    <a:pt x="768" y="74"/>
                  </a:cubicBezTo>
                  <a:cubicBezTo>
                    <a:pt x="766" y="75"/>
                    <a:pt x="765" y="75"/>
                    <a:pt x="763" y="77"/>
                  </a:cubicBezTo>
                  <a:cubicBezTo>
                    <a:pt x="760" y="80"/>
                    <a:pt x="760" y="83"/>
                    <a:pt x="755" y="86"/>
                  </a:cubicBezTo>
                  <a:cubicBezTo>
                    <a:pt x="756" y="87"/>
                    <a:pt x="756" y="89"/>
                    <a:pt x="756" y="90"/>
                  </a:cubicBezTo>
                  <a:cubicBezTo>
                    <a:pt x="755" y="91"/>
                    <a:pt x="754" y="93"/>
                    <a:pt x="753" y="95"/>
                  </a:cubicBezTo>
                  <a:cubicBezTo>
                    <a:pt x="751" y="98"/>
                    <a:pt x="749" y="101"/>
                    <a:pt x="751" y="103"/>
                  </a:cubicBezTo>
                  <a:cubicBezTo>
                    <a:pt x="745" y="108"/>
                    <a:pt x="739" y="112"/>
                    <a:pt x="733" y="115"/>
                  </a:cubicBezTo>
                  <a:cubicBezTo>
                    <a:pt x="728" y="118"/>
                    <a:pt x="723" y="121"/>
                    <a:pt x="717" y="125"/>
                  </a:cubicBezTo>
                  <a:cubicBezTo>
                    <a:pt x="715" y="125"/>
                    <a:pt x="720" y="122"/>
                    <a:pt x="719" y="122"/>
                  </a:cubicBezTo>
                  <a:cubicBezTo>
                    <a:pt x="715" y="124"/>
                    <a:pt x="712" y="125"/>
                    <a:pt x="709" y="127"/>
                  </a:cubicBezTo>
                  <a:cubicBezTo>
                    <a:pt x="706" y="129"/>
                    <a:pt x="703" y="132"/>
                    <a:pt x="699" y="136"/>
                  </a:cubicBezTo>
                  <a:cubicBezTo>
                    <a:pt x="696" y="137"/>
                    <a:pt x="694" y="137"/>
                    <a:pt x="692" y="138"/>
                  </a:cubicBezTo>
                  <a:cubicBezTo>
                    <a:pt x="690" y="138"/>
                    <a:pt x="688" y="140"/>
                    <a:pt x="684" y="142"/>
                  </a:cubicBezTo>
                  <a:cubicBezTo>
                    <a:pt x="685" y="143"/>
                    <a:pt x="685" y="143"/>
                    <a:pt x="686" y="143"/>
                  </a:cubicBezTo>
                  <a:cubicBezTo>
                    <a:pt x="687" y="143"/>
                    <a:pt x="687" y="143"/>
                    <a:pt x="688" y="143"/>
                  </a:cubicBezTo>
                  <a:cubicBezTo>
                    <a:pt x="690" y="143"/>
                    <a:pt x="692" y="143"/>
                    <a:pt x="694" y="143"/>
                  </a:cubicBezTo>
                  <a:cubicBezTo>
                    <a:pt x="695" y="142"/>
                    <a:pt x="692" y="145"/>
                    <a:pt x="692" y="145"/>
                  </a:cubicBezTo>
                  <a:cubicBezTo>
                    <a:pt x="688" y="148"/>
                    <a:pt x="687" y="148"/>
                    <a:pt x="686" y="150"/>
                  </a:cubicBezTo>
                  <a:cubicBezTo>
                    <a:pt x="682" y="153"/>
                    <a:pt x="682" y="152"/>
                    <a:pt x="678" y="156"/>
                  </a:cubicBezTo>
                  <a:cubicBezTo>
                    <a:pt x="678" y="155"/>
                    <a:pt x="676" y="156"/>
                    <a:pt x="674" y="158"/>
                  </a:cubicBezTo>
                  <a:cubicBezTo>
                    <a:pt x="674" y="157"/>
                    <a:pt x="676" y="155"/>
                    <a:pt x="676" y="154"/>
                  </a:cubicBezTo>
                  <a:cubicBezTo>
                    <a:pt x="674" y="156"/>
                    <a:pt x="674" y="156"/>
                    <a:pt x="672" y="158"/>
                  </a:cubicBezTo>
                  <a:cubicBezTo>
                    <a:pt x="669" y="160"/>
                    <a:pt x="665" y="162"/>
                    <a:pt x="662" y="165"/>
                  </a:cubicBezTo>
                  <a:cubicBezTo>
                    <a:pt x="658" y="167"/>
                    <a:pt x="654" y="170"/>
                    <a:pt x="650" y="174"/>
                  </a:cubicBezTo>
                  <a:cubicBezTo>
                    <a:pt x="650" y="174"/>
                    <a:pt x="650" y="173"/>
                    <a:pt x="649" y="174"/>
                  </a:cubicBezTo>
                  <a:cubicBezTo>
                    <a:pt x="644" y="179"/>
                    <a:pt x="647" y="177"/>
                    <a:pt x="650" y="174"/>
                  </a:cubicBezTo>
                  <a:cubicBezTo>
                    <a:pt x="654" y="171"/>
                    <a:pt x="659" y="168"/>
                    <a:pt x="659" y="169"/>
                  </a:cubicBezTo>
                  <a:cubicBezTo>
                    <a:pt x="656" y="172"/>
                    <a:pt x="653" y="174"/>
                    <a:pt x="651" y="176"/>
                  </a:cubicBezTo>
                  <a:cubicBezTo>
                    <a:pt x="651" y="176"/>
                    <a:pt x="658" y="171"/>
                    <a:pt x="651" y="176"/>
                  </a:cubicBezTo>
                  <a:cubicBezTo>
                    <a:pt x="652" y="176"/>
                    <a:pt x="655" y="173"/>
                    <a:pt x="656" y="174"/>
                  </a:cubicBezTo>
                  <a:cubicBezTo>
                    <a:pt x="659" y="171"/>
                    <a:pt x="655" y="174"/>
                    <a:pt x="655" y="173"/>
                  </a:cubicBezTo>
                  <a:cubicBezTo>
                    <a:pt x="660" y="169"/>
                    <a:pt x="659" y="171"/>
                    <a:pt x="659" y="172"/>
                  </a:cubicBezTo>
                  <a:cubicBezTo>
                    <a:pt x="665" y="167"/>
                    <a:pt x="671" y="163"/>
                    <a:pt x="677" y="158"/>
                  </a:cubicBezTo>
                  <a:cubicBezTo>
                    <a:pt x="679" y="157"/>
                    <a:pt x="679" y="156"/>
                    <a:pt x="681" y="154"/>
                  </a:cubicBezTo>
                  <a:cubicBezTo>
                    <a:pt x="685" y="153"/>
                    <a:pt x="682" y="156"/>
                    <a:pt x="678" y="159"/>
                  </a:cubicBezTo>
                  <a:cubicBezTo>
                    <a:pt x="682" y="157"/>
                    <a:pt x="683" y="158"/>
                    <a:pt x="689" y="155"/>
                  </a:cubicBezTo>
                  <a:cubicBezTo>
                    <a:pt x="697" y="149"/>
                    <a:pt x="700" y="147"/>
                    <a:pt x="705" y="142"/>
                  </a:cubicBezTo>
                  <a:cubicBezTo>
                    <a:pt x="710" y="140"/>
                    <a:pt x="711" y="140"/>
                    <a:pt x="713" y="141"/>
                  </a:cubicBezTo>
                  <a:cubicBezTo>
                    <a:pt x="720" y="136"/>
                    <a:pt x="723" y="136"/>
                    <a:pt x="727" y="136"/>
                  </a:cubicBezTo>
                  <a:cubicBezTo>
                    <a:pt x="730" y="136"/>
                    <a:pt x="734" y="137"/>
                    <a:pt x="741" y="133"/>
                  </a:cubicBezTo>
                  <a:cubicBezTo>
                    <a:pt x="742" y="134"/>
                    <a:pt x="744" y="134"/>
                    <a:pt x="745" y="134"/>
                  </a:cubicBezTo>
                  <a:cubicBezTo>
                    <a:pt x="746" y="135"/>
                    <a:pt x="747" y="136"/>
                    <a:pt x="748" y="136"/>
                  </a:cubicBezTo>
                  <a:cubicBezTo>
                    <a:pt x="749" y="137"/>
                    <a:pt x="749" y="138"/>
                    <a:pt x="750" y="139"/>
                  </a:cubicBezTo>
                  <a:cubicBezTo>
                    <a:pt x="750" y="140"/>
                    <a:pt x="750" y="141"/>
                    <a:pt x="750" y="142"/>
                  </a:cubicBezTo>
                  <a:cubicBezTo>
                    <a:pt x="754" y="141"/>
                    <a:pt x="752" y="140"/>
                    <a:pt x="755" y="139"/>
                  </a:cubicBezTo>
                  <a:cubicBezTo>
                    <a:pt x="757" y="139"/>
                    <a:pt x="758" y="141"/>
                    <a:pt x="759" y="142"/>
                  </a:cubicBezTo>
                  <a:cubicBezTo>
                    <a:pt x="761" y="143"/>
                    <a:pt x="763" y="144"/>
                    <a:pt x="769" y="142"/>
                  </a:cubicBezTo>
                  <a:cubicBezTo>
                    <a:pt x="769" y="143"/>
                    <a:pt x="770" y="144"/>
                    <a:pt x="771" y="144"/>
                  </a:cubicBezTo>
                  <a:cubicBezTo>
                    <a:pt x="772" y="145"/>
                    <a:pt x="773" y="145"/>
                    <a:pt x="774" y="146"/>
                  </a:cubicBezTo>
                  <a:cubicBezTo>
                    <a:pt x="776" y="146"/>
                    <a:pt x="779" y="147"/>
                    <a:pt x="782" y="148"/>
                  </a:cubicBezTo>
                  <a:cubicBezTo>
                    <a:pt x="786" y="146"/>
                    <a:pt x="786" y="145"/>
                    <a:pt x="786" y="144"/>
                  </a:cubicBezTo>
                  <a:cubicBezTo>
                    <a:pt x="793" y="141"/>
                    <a:pt x="795" y="144"/>
                    <a:pt x="799" y="144"/>
                  </a:cubicBezTo>
                  <a:cubicBezTo>
                    <a:pt x="796" y="147"/>
                    <a:pt x="799" y="148"/>
                    <a:pt x="802" y="150"/>
                  </a:cubicBezTo>
                  <a:cubicBezTo>
                    <a:pt x="803" y="151"/>
                    <a:pt x="805" y="151"/>
                    <a:pt x="806" y="152"/>
                  </a:cubicBezTo>
                  <a:cubicBezTo>
                    <a:pt x="807" y="153"/>
                    <a:pt x="808" y="155"/>
                    <a:pt x="807" y="156"/>
                  </a:cubicBezTo>
                  <a:cubicBezTo>
                    <a:pt x="795" y="158"/>
                    <a:pt x="786" y="156"/>
                    <a:pt x="776" y="158"/>
                  </a:cubicBezTo>
                  <a:cubicBezTo>
                    <a:pt x="775" y="158"/>
                    <a:pt x="769" y="161"/>
                    <a:pt x="769" y="159"/>
                  </a:cubicBezTo>
                  <a:cubicBezTo>
                    <a:pt x="767" y="160"/>
                    <a:pt x="766" y="161"/>
                    <a:pt x="767" y="161"/>
                  </a:cubicBezTo>
                  <a:cubicBezTo>
                    <a:pt x="765" y="162"/>
                    <a:pt x="764" y="161"/>
                    <a:pt x="764" y="161"/>
                  </a:cubicBezTo>
                  <a:cubicBezTo>
                    <a:pt x="759" y="163"/>
                    <a:pt x="752" y="162"/>
                    <a:pt x="747" y="165"/>
                  </a:cubicBezTo>
                  <a:cubicBezTo>
                    <a:pt x="744" y="164"/>
                    <a:pt x="739" y="165"/>
                    <a:pt x="734" y="165"/>
                  </a:cubicBezTo>
                  <a:cubicBezTo>
                    <a:pt x="730" y="166"/>
                    <a:pt x="725" y="167"/>
                    <a:pt x="722" y="167"/>
                  </a:cubicBezTo>
                  <a:cubicBezTo>
                    <a:pt x="706" y="171"/>
                    <a:pt x="695" y="174"/>
                    <a:pt x="685" y="177"/>
                  </a:cubicBezTo>
                  <a:cubicBezTo>
                    <a:pt x="674" y="181"/>
                    <a:pt x="663" y="184"/>
                    <a:pt x="650" y="189"/>
                  </a:cubicBezTo>
                  <a:cubicBezTo>
                    <a:pt x="647" y="190"/>
                    <a:pt x="649" y="189"/>
                    <a:pt x="647" y="190"/>
                  </a:cubicBezTo>
                  <a:cubicBezTo>
                    <a:pt x="645" y="191"/>
                    <a:pt x="640" y="193"/>
                    <a:pt x="640" y="193"/>
                  </a:cubicBezTo>
                  <a:cubicBezTo>
                    <a:pt x="638" y="194"/>
                    <a:pt x="639" y="193"/>
                    <a:pt x="637" y="194"/>
                  </a:cubicBezTo>
                  <a:cubicBezTo>
                    <a:pt x="634" y="196"/>
                    <a:pt x="630" y="197"/>
                    <a:pt x="627" y="198"/>
                  </a:cubicBezTo>
                  <a:cubicBezTo>
                    <a:pt x="625" y="199"/>
                    <a:pt x="623" y="200"/>
                    <a:pt x="621" y="200"/>
                  </a:cubicBezTo>
                  <a:cubicBezTo>
                    <a:pt x="621" y="200"/>
                    <a:pt x="621" y="200"/>
                    <a:pt x="621" y="200"/>
                  </a:cubicBezTo>
                  <a:cubicBezTo>
                    <a:pt x="621" y="200"/>
                    <a:pt x="621" y="200"/>
                    <a:pt x="621" y="201"/>
                  </a:cubicBezTo>
                  <a:cubicBezTo>
                    <a:pt x="621" y="200"/>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2" y="201"/>
                    <a:pt x="622" y="200"/>
                    <a:pt x="622" y="200"/>
                  </a:cubicBezTo>
                  <a:cubicBezTo>
                    <a:pt x="622"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2" y="200"/>
                    <a:pt x="622" y="200"/>
                  </a:cubicBezTo>
                  <a:cubicBezTo>
                    <a:pt x="622" y="200"/>
                    <a:pt x="622" y="200"/>
                    <a:pt x="622" y="200"/>
                  </a:cubicBezTo>
                  <a:cubicBezTo>
                    <a:pt x="622" y="200"/>
                    <a:pt x="622" y="200"/>
                    <a:pt x="622" y="200"/>
                  </a:cubicBezTo>
                  <a:cubicBezTo>
                    <a:pt x="622" y="200"/>
                    <a:pt x="622" y="200"/>
                    <a:pt x="622" y="200"/>
                  </a:cubicBezTo>
                  <a:cubicBezTo>
                    <a:pt x="622" y="200"/>
                    <a:pt x="622" y="201"/>
                    <a:pt x="622" y="201"/>
                  </a:cubicBezTo>
                  <a:cubicBezTo>
                    <a:pt x="622" y="201"/>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3" y="200"/>
                    <a:pt x="623" y="200"/>
                    <a:pt x="623" y="200"/>
                  </a:cubicBezTo>
                  <a:cubicBezTo>
                    <a:pt x="623" y="200"/>
                    <a:pt x="623" y="200"/>
                    <a:pt x="623" y="200"/>
                  </a:cubicBezTo>
                  <a:cubicBezTo>
                    <a:pt x="623" y="200"/>
                    <a:pt x="623" y="200"/>
                    <a:pt x="623" y="200"/>
                  </a:cubicBezTo>
                  <a:cubicBezTo>
                    <a:pt x="624" y="200"/>
                    <a:pt x="624" y="200"/>
                    <a:pt x="624" y="200"/>
                  </a:cubicBezTo>
                  <a:cubicBezTo>
                    <a:pt x="624" y="200"/>
                    <a:pt x="624" y="200"/>
                    <a:pt x="624" y="200"/>
                  </a:cubicBezTo>
                  <a:cubicBezTo>
                    <a:pt x="624" y="200"/>
                    <a:pt x="625" y="200"/>
                    <a:pt x="625" y="200"/>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6" y="201"/>
                    <a:pt x="626" y="201"/>
                    <a:pt x="626" y="201"/>
                  </a:cubicBezTo>
                  <a:cubicBezTo>
                    <a:pt x="625" y="201"/>
                    <a:pt x="625" y="201"/>
                    <a:pt x="625" y="201"/>
                  </a:cubicBezTo>
                  <a:cubicBezTo>
                    <a:pt x="625" y="201"/>
                    <a:pt x="626" y="201"/>
                    <a:pt x="625" y="201"/>
                  </a:cubicBezTo>
                  <a:cubicBezTo>
                    <a:pt x="626" y="201"/>
                    <a:pt x="625" y="201"/>
                    <a:pt x="625" y="201"/>
                  </a:cubicBezTo>
                  <a:cubicBezTo>
                    <a:pt x="626"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0"/>
                    <a:pt x="625" y="200"/>
                  </a:cubicBezTo>
                  <a:cubicBezTo>
                    <a:pt x="625" y="200"/>
                    <a:pt x="625" y="200"/>
                    <a:pt x="625" y="200"/>
                  </a:cubicBezTo>
                  <a:cubicBezTo>
                    <a:pt x="624" y="200"/>
                    <a:pt x="624" y="200"/>
                    <a:pt x="624" y="200"/>
                  </a:cubicBezTo>
                  <a:cubicBezTo>
                    <a:pt x="624" y="200"/>
                    <a:pt x="623" y="200"/>
                    <a:pt x="623" y="200"/>
                  </a:cubicBezTo>
                  <a:cubicBezTo>
                    <a:pt x="623" y="200"/>
                    <a:pt x="623" y="200"/>
                    <a:pt x="623" y="200"/>
                  </a:cubicBezTo>
                  <a:cubicBezTo>
                    <a:pt x="622" y="200"/>
                    <a:pt x="622" y="199"/>
                    <a:pt x="622" y="199"/>
                  </a:cubicBezTo>
                  <a:cubicBezTo>
                    <a:pt x="622" y="199"/>
                    <a:pt x="622" y="199"/>
                    <a:pt x="622" y="199"/>
                  </a:cubicBezTo>
                  <a:cubicBezTo>
                    <a:pt x="622" y="199"/>
                    <a:pt x="622" y="199"/>
                    <a:pt x="622" y="199"/>
                  </a:cubicBezTo>
                  <a:cubicBezTo>
                    <a:pt x="622" y="199"/>
                    <a:pt x="622" y="198"/>
                    <a:pt x="622" y="198"/>
                  </a:cubicBezTo>
                  <a:cubicBezTo>
                    <a:pt x="622" y="198"/>
                    <a:pt x="622" y="198"/>
                    <a:pt x="622" y="197"/>
                  </a:cubicBezTo>
                  <a:cubicBezTo>
                    <a:pt x="622" y="197"/>
                    <a:pt x="622" y="196"/>
                    <a:pt x="622" y="196"/>
                  </a:cubicBezTo>
                  <a:cubicBezTo>
                    <a:pt x="622" y="195"/>
                    <a:pt x="623" y="194"/>
                    <a:pt x="623" y="193"/>
                  </a:cubicBezTo>
                  <a:cubicBezTo>
                    <a:pt x="623" y="194"/>
                    <a:pt x="623" y="194"/>
                    <a:pt x="623" y="194"/>
                  </a:cubicBezTo>
                  <a:cubicBezTo>
                    <a:pt x="623" y="193"/>
                    <a:pt x="623" y="192"/>
                    <a:pt x="623" y="192"/>
                  </a:cubicBezTo>
                  <a:cubicBezTo>
                    <a:pt x="623" y="192"/>
                    <a:pt x="623" y="191"/>
                    <a:pt x="623" y="191"/>
                  </a:cubicBezTo>
                  <a:cubicBezTo>
                    <a:pt x="624" y="190"/>
                    <a:pt x="624" y="190"/>
                    <a:pt x="624" y="190"/>
                  </a:cubicBezTo>
                  <a:cubicBezTo>
                    <a:pt x="623" y="191"/>
                    <a:pt x="623" y="191"/>
                    <a:pt x="623" y="191"/>
                  </a:cubicBezTo>
                  <a:cubicBezTo>
                    <a:pt x="622" y="192"/>
                    <a:pt x="621" y="193"/>
                    <a:pt x="620" y="194"/>
                  </a:cubicBezTo>
                  <a:cubicBezTo>
                    <a:pt x="619" y="196"/>
                    <a:pt x="617" y="198"/>
                    <a:pt x="615" y="200"/>
                  </a:cubicBezTo>
                  <a:cubicBezTo>
                    <a:pt x="615" y="201"/>
                    <a:pt x="614" y="202"/>
                    <a:pt x="614" y="202"/>
                  </a:cubicBezTo>
                  <a:cubicBezTo>
                    <a:pt x="613" y="202"/>
                    <a:pt x="613" y="203"/>
                    <a:pt x="613" y="203"/>
                  </a:cubicBezTo>
                  <a:cubicBezTo>
                    <a:pt x="613" y="203"/>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08" y="211"/>
                    <a:pt x="614" y="201"/>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3" y="203"/>
                  </a:cubicBezTo>
                  <a:cubicBezTo>
                    <a:pt x="613" y="203"/>
                    <a:pt x="613" y="203"/>
                    <a:pt x="613" y="203"/>
                  </a:cubicBezTo>
                  <a:cubicBezTo>
                    <a:pt x="613" y="202"/>
                    <a:pt x="614" y="202"/>
                    <a:pt x="614" y="201"/>
                  </a:cubicBezTo>
                  <a:cubicBezTo>
                    <a:pt x="614" y="202"/>
                    <a:pt x="613" y="203"/>
                    <a:pt x="613" y="203"/>
                  </a:cubicBezTo>
                  <a:cubicBezTo>
                    <a:pt x="612" y="204"/>
                    <a:pt x="612" y="204"/>
                    <a:pt x="612" y="204"/>
                  </a:cubicBezTo>
                  <a:cubicBezTo>
                    <a:pt x="612" y="204"/>
                    <a:pt x="612" y="204"/>
                    <a:pt x="612" y="204"/>
                  </a:cubicBezTo>
                  <a:cubicBezTo>
                    <a:pt x="612" y="204"/>
                    <a:pt x="612" y="204"/>
                    <a:pt x="612" y="204"/>
                  </a:cubicBezTo>
                  <a:cubicBezTo>
                    <a:pt x="614" y="201"/>
                    <a:pt x="608" y="211"/>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7"/>
                    <a:pt x="617" y="197"/>
                    <a:pt x="617" y="197"/>
                  </a:cubicBezTo>
                  <a:cubicBezTo>
                    <a:pt x="617" y="197"/>
                    <a:pt x="617" y="197"/>
                    <a:pt x="617" y="197"/>
                  </a:cubicBezTo>
                  <a:cubicBezTo>
                    <a:pt x="617" y="197"/>
                    <a:pt x="618" y="197"/>
                    <a:pt x="618" y="197"/>
                  </a:cubicBezTo>
                  <a:cubicBezTo>
                    <a:pt x="618" y="197"/>
                    <a:pt x="619" y="198"/>
                    <a:pt x="619" y="198"/>
                  </a:cubicBezTo>
                  <a:cubicBezTo>
                    <a:pt x="619" y="198"/>
                    <a:pt x="619" y="198"/>
                    <a:pt x="620" y="198"/>
                  </a:cubicBezTo>
                  <a:cubicBezTo>
                    <a:pt x="620" y="199"/>
                    <a:pt x="620" y="198"/>
                    <a:pt x="620" y="198"/>
                  </a:cubicBezTo>
                  <a:cubicBezTo>
                    <a:pt x="620" y="199"/>
                    <a:pt x="620" y="199"/>
                    <a:pt x="621" y="199"/>
                  </a:cubicBezTo>
                  <a:cubicBezTo>
                    <a:pt x="621" y="199"/>
                    <a:pt x="620" y="199"/>
                    <a:pt x="620" y="199"/>
                  </a:cubicBezTo>
                  <a:cubicBezTo>
                    <a:pt x="621" y="199"/>
                    <a:pt x="621" y="199"/>
                    <a:pt x="621" y="199"/>
                  </a:cubicBezTo>
                  <a:cubicBezTo>
                    <a:pt x="621" y="200"/>
                    <a:pt x="621" y="199"/>
                    <a:pt x="622" y="200"/>
                  </a:cubicBezTo>
                  <a:cubicBezTo>
                    <a:pt x="622" y="200"/>
                    <a:pt x="621" y="200"/>
                    <a:pt x="621" y="200"/>
                  </a:cubicBezTo>
                  <a:cubicBezTo>
                    <a:pt x="621"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3" y="201"/>
                    <a:pt x="623" y="201"/>
                  </a:cubicBezTo>
                  <a:cubicBezTo>
                    <a:pt x="623" y="201"/>
                    <a:pt x="623" y="201"/>
                    <a:pt x="622" y="200"/>
                  </a:cubicBezTo>
                  <a:cubicBezTo>
                    <a:pt x="623" y="200"/>
                    <a:pt x="623" y="201"/>
                    <a:pt x="623" y="201"/>
                  </a:cubicBezTo>
                  <a:cubicBezTo>
                    <a:pt x="623" y="201"/>
                    <a:pt x="623" y="201"/>
                    <a:pt x="623" y="201"/>
                  </a:cubicBezTo>
                  <a:cubicBezTo>
                    <a:pt x="623" y="201"/>
                    <a:pt x="623" y="201"/>
                    <a:pt x="624" y="201"/>
                  </a:cubicBezTo>
                  <a:cubicBezTo>
                    <a:pt x="624" y="201"/>
                    <a:pt x="624" y="201"/>
                    <a:pt x="624" y="201"/>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5" y="202"/>
                  </a:cubicBezTo>
                  <a:cubicBezTo>
                    <a:pt x="625" y="202"/>
                    <a:pt x="625" y="202"/>
                    <a:pt x="625" y="202"/>
                  </a:cubicBezTo>
                  <a:cubicBezTo>
                    <a:pt x="625" y="202"/>
                    <a:pt x="625" y="202"/>
                    <a:pt x="625" y="202"/>
                  </a:cubicBezTo>
                  <a:cubicBezTo>
                    <a:pt x="625" y="202"/>
                    <a:pt x="624" y="202"/>
                    <a:pt x="624" y="202"/>
                  </a:cubicBezTo>
                  <a:cubicBezTo>
                    <a:pt x="625" y="202"/>
                    <a:pt x="625" y="202"/>
                    <a:pt x="625" y="202"/>
                  </a:cubicBezTo>
                  <a:cubicBezTo>
                    <a:pt x="625" y="202"/>
                    <a:pt x="625"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1"/>
                  </a:cubicBezTo>
                  <a:cubicBezTo>
                    <a:pt x="624" y="201"/>
                    <a:pt x="624" y="201"/>
                    <a:pt x="624" y="201"/>
                  </a:cubicBezTo>
                  <a:cubicBezTo>
                    <a:pt x="624" y="201"/>
                    <a:pt x="624" y="201"/>
                    <a:pt x="624" y="201"/>
                  </a:cubicBezTo>
                  <a:cubicBezTo>
                    <a:pt x="624" y="201"/>
                    <a:pt x="624" y="201"/>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5" y="202"/>
                    <a:pt x="624" y="202"/>
                    <a:pt x="624" y="202"/>
                  </a:cubicBezTo>
                  <a:cubicBezTo>
                    <a:pt x="624" y="202"/>
                    <a:pt x="625" y="202"/>
                    <a:pt x="625" y="202"/>
                  </a:cubicBezTo>
                  <a:cubicBezTo>
                    <a:pt x="624" y="202"/>
                    <a:pt x="624" y="202"/>
                    <a:pt x="624" y="202"/>
                  </a:cubicBezTo>
                  <a:cubicBezTo>
                    <a:pt x="624" y="202"/>
                    <a:pt x="625" y="202"/>
                    <a:pt x="625" y="202"/>
                  </a:cubicBezTo>
                  <a:cubicBezTo>
                    <a:pt x="625" y="202"/>
                    <a:pt x="625" y="202"/>
                    <a:pt x="625" y="202"/>
                  </a:cubicBezTo>
                  <a:cubicBezTo>
                    <a:pt x="625" y="202"/>
                    <a:pt x="625" y="202"/>
                    <a:pt x="625" y="202"/>
                  </a:cubicBezTo>
                  <a:cubicBezTo>
                    <a:pt x="625" y="202"/>
                    <a:pt x="624" y="202"/>
                    <a:pt x="624"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4" y="202"/>
                    <a:pt x="625" y="202"/>
                  </a:cubicBezTo>
                  <a:cubicBezTo>
                    <a:pt x="625" y="202"/>
                    <a:pt x="624" y="202"/>
                    <a:pt x="624" y="202"/>
                  </a:cubicBezTo>
                  <a:cubicBezTo>
                    <a:pt x="624" y="202"/>
                    <a:pt x="625" y="202"/>
                    <a:pt x="624" y="202"/>
                  </a:cubicBezTo>
                  <a:cubicBezTo>
                    <a:pt x="624" y="202"/>
                    <a:pt x="624" y="202"/>
                    <a:pt x="624" y="202"/>
                  </a:cubicBezTo>
                  <a:cubicBezTo>
                    <a:pt x="624" y="202"/>
                    <a:pt x="624" y="202"/>
                    <a:pt x="624" y="202"/>
                  </a:cubicBezTo>
                  <a:cubicBezTo>
                    <a:pt x="624" y="202"/>
                    <a:pt x="624" y="202"/>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1"/>
                    <a:pt x="623" y="200"/>
                    <a:pt x="623" y="200"/>
                  </a:cubicBezTo>
                  <a:cubicBezTo>
                    <a:pt x="623" y="200"/>
                    <a:pt x="623" y="200"/>
                    <a:pt x="623" y="200"/>
                  </a:cubicBezTo>
                  <a:cubicBezTo>
                    <a:pt x="623" y="200"/>
                    <a:pt x="623" y="200"/>
                    <a:pt x="623" y="200"/>
                  </a:cubicBezTo>
                  <a:cubicBezTo>
                    <a:pt x="623" y="199"/>
                    <a:pt x="623" y="199"/>
                    <a:pt x="623" y="199"/>
                  </a:cubicBezTo>
                  <a:cubicBezTo>
                    <a:pt x="623" y="199"/>
                    <a:pt x="623" y="199"/>
                    <a:pt x="623" y="199"/>
                  </a:cubicBezTo>
                  <a:cubicBezTo>
                    <a:pt x="623" y="199"/>
                    <a:pt x="623" y="199"/>
                    <a:pt x="622" y="199"/>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9"/>
                    <a:pt x="623" y="199"/>
                  </a:cubicBezTo>
                  <a:cubicBezTo>
                    <a:pt x="623" y="199"/>
                    <a:pt x="623" y="199"/>
                    <a:pt x="623" y="199"/>
                  </a:cubicBezTo>
                  <a:cubicBezTo>
                    <a:pt x="623" y="199"/>
                    <a:pt x="623" y="199"/>
                    <a:pt x="623" y="200"/>
                  </a:cubicBezTo>
                  <a:cubicBezTo>
                    <a:pt x="623" y="200"/>
                    <a:pt x="623" y="200"/>
                    <a:pt x="623" y="200"/>
                  </a:cubicBezTo>
                  <a:cubicBezTo>
                    <a:pt x="623" y="200"/>
                    <a:pt x="623" y="200"/>
                    <a:pt x="623" y="200"/>
                  </a:cubicBezTo>
                  <a:cubicBezTo>
                    <a:pt x="623" y="200"/>
                    <a:pt x="623" y="200"/>
                    <a:pt x="623" y="200"/>
                  </a:cubicBezTo>
                  <a:cubicBezTo>
                    <a:pt x="623" y="200"/>
                    <a:pt x="623" y="200"/>
                    <a:pt x="623" y="200"/>
                  </a:cubicBezTo>
                  <a:cubicBezTo>
                    <a:pt x="623" y="201"/>
                    <a:pt x="623" y="201"/>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2"/>
                    <a:pt x="624" y="202"/>
                    <a:pt x="624" y="202"/>
                  </a:cubicBezTo>
                  <a:cubicBezTo>
                    <a:pt x="624" y="202"/>
                    <a:pt x="624" y="202"/>
                    <a:pt x="624" y="202"/>
                  </a:cubicBezTo>
                  <a:cubicBezTo>
                    <a:pt x="624" y="202"/>
                    <a:pt x="624" y="202"/>
                    <a:pt x="624" y="202"/>
                  </a:cubicBezTo>
                  <a:cubicBezTo>
                    <a:pt x="625" y="202"/>
                    <a:pt x="625" y="202"/>
                    <a:pt x="625" y="202"/>
                  </a:cubicBezTo>
                  <a:cubicBezTo>
                    <a:pt x="625" y="202"/>
                    <a:pt x="624" y="202"/>
                    <a:pt x="625" y="202"/>
                  </a:cubicBezTo>
                  <a:cubicBezTo>
                    <a:pt x="624" y="202"/>
                    <a:pt x="625" y="202"/>
                    <a:pt x="624" y="202"/>
                  </a:cubicBezTo>
                  <a:cubicBezTo>
                    <a:pt x="624" y="202"/>
                    <a:pt x="625" y="202"/>
                    <a:pt x="625" y="202"/>
                  </a:cubicBezTo>
                  <a:cubicBezTo>
                    <a:pt x="624" y="202"/>
                    <a:pt x="624"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4" y="202"/>
                    <a:pt x="624" y="202"/>
                    <a:pt x="624"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3"/>
                    <a:pt x="625" y="203"/>
                    <a:pt x="626" y="204"/>
                  </a:cubicBezTo>
                  <a:cubicBezTo>
                    <a:pt x="626" y="204"/>
                    <a:pt x="627" y="204"/>
                    <a:pt x="627" y="205"/>
                  </a:cubicBezTo>
                  <a:cubicBezTo>
                    <a:pt x="628" y="206"/>
                    <a:pt x="628" y="207"/>
                    <a:pt x="629" y="207"/>
                  </a:cubicBezTo>
                  <a:cubicBezTo>
                    <a:pt x="630" y="208"/>
                    <a:pt x="631" y="209"/>
                    <a:pt x="631" y="210"/>
                  </a:cubicBezTo>
                  <a:cubicBezTo>
                    <a:pt x="631" y="210"/>
                    <a:pt x="632" y="211"/>
                    <a:pt x="632" y="211"/>
                  </a:cubicBezTo>
                  <a:cubicBezTo>
                    <a:pt x="632" y="212"/>
                    <a:pt x="632" y="212"/>
                    <a:pt x="633" y="212"/>
                  </a:cubicBezTo>
                  <a:cubicBezTo>
                    <a:pt x="627" y="205"/>
                    <a:pt x="635" y="216"/>
                    <a:pt x="635" y="216"/>
                  </a:cubicBezTo>
                  <a:cubicBezTo>
                    <a:pt x="636" y="217"/>
                    <a:pt x="636" y="217"/>
                    <a:pt x="640" y="222"/>
                  </a:cubicBezTo>
                  <a:cubicBezTo>
                    <a:pt x="641" y="222"/>
                    <a:pt x="638" y="219"/>
                    <a:pt x="638" y="218"/>
                  </a:cubicBezTo>
                  <a:cubicBezTo>
                    <a:pt x="640" y="222"/>
                    <a:pt x="640" y="222"/>
                    <a:pt x="641" y="223"/>
                  </a:cubicBezTo>
                  <a:cubicBezTo>
                    <a:pt x="638" y="219"/>
                    <a:pt x="638" y="219"/>
                    <a:pt x="638" y="220"/>
                  </a:cubicBezTo>
                  <a:cubicBezTo>
                    <a:pt x="638" y="221"/>
                    <a:pt x="639" y="222"/>
                    <a:pt x="638" y="221"/>
                  </a:cubicBezTo>
                  <a:cubicBezTo>
                    <a:pt x="636" y="218"/>
                    <a:pt x="640" y="222"/>
                    <a:pt x="639" y="221"/>
                  </a:cubicBezTo>
                  <a:cubicBezTo>
                    <a:pt x="638" y="220"/>
                    <a:pt x="637" y="218"/>
                    <a:pt x="635" y="217"/>
                  </a:cubicBezTo>
                  <a:cubicBezTo>
                    <a:pt x="635" y="216"/>
                    <a:pt x="637" y="219"/>
                    <a:pt x="640" y="223"/>
                  </a:cubicBezTo>
                  <a:cubicBezTo>
                    <a:pt x="638" y="222"/>
                    <a:pt x="638" y="221"/>
                    <a:pt x="638" y="221"/>
                  </a:cubicBezTo>
                  <a:cubicBezTo>
                    <a:pt x="637" y="221"/>
                    <a:pt x="638" y="222"/>
                    <a:pt x="638" y="222"/>
                  </a:cubicBezTo>
                  <a:cubicBezTo>
                    <a:pt x="637" y="222"/>
                    <a:pt x="636" y="220"/>
                    <a:pt x="635" y="218"/>
                  </a:cubicBezTo>
                  <a:cubicBezTo>
                    <a:pt x="636" y="219"/>
                    <a:pt x="635" y="219"/>
                    <a:pt x="638" y="223"/>
                  </a:cubicBezTo>
                  <a:cubicBezTo>
                    <a:pt x="638" y="224"/>
                    <a:pt x="637" y="222"/>
                    <a:pt x="637" y="222"/>
                  </a:cubicBezTo>
                  <a:cubicBezTo>
                    <a:pt x="636" y="221"/>
                    <a:pt x="635" y="220"/>
                    <a:pt x="635" y="219"/>
                  </a:cubicBezTo>
                  <a:cubicBezTo>
                    <a:pt x="634" y="218"/>
                    <a:pt x="635" y="220"/>
                    <a:pt x="636" y="221"/>
                  </a:cubicBezTo>
                  <a:cubicBezTo>
                    <a:pt x="637" y="223"/>
                    <a:pt x="637" y="223"/>
                    <a:pt x="634" y="219"/>
                  </a:cubicBezTo>
                  <a:cubicBezTo>
                    <a:pt x="635" y="221"/>
                    <a:pt x="636" y="223"/>
                    <a:pt x="636" y="224"/>
                  </a:cubicBezTo>
                  <a:cubicBezTo>
                    <a:pt x="636" y="224"/>
                    <a:pt x="635" y="223"/>
                    <a:pt x="633" y="221"/>
                  </a:cubicBezTo>
                  <a:cubicBezTo>
                    <a:pt x="635" y="223"/>
                    <a:pt x="635" y="224"/>
                    <a:pt x="636" y="227"/>
                  </a:cubicBezTo>
                  <a:cubicBezTo>
                    <a:pt x="635" y="224"/>
                    <a:pt x="634" y="224"/>
                    <a:pt x="637" y="230"/>
                  </a:cubicBezTo>
                  <a:cubicBezTo>
                    <a:pt x="636" y="228"/>
                    <a:pt x="635" y="227"/>
                    <a:pt x="634" y="226"/>
                  </a:cubicBezTo>
                  <a:cubicBezTo>
                    <a:pt x="633" y="223"/>
                    <a:pt x="634" y="226"/>
                    <a:pt x="632" y="221"/>
                  </a:cubicBezTo>
                  <a:cubicBezTo>
                    <a:pt x="633" y="222"/>
                    <a:pt x="633" y="223"/>
                    <a:pt x="633" y="223"/>
                  </a:cubicBezTo>
                  <a:cubicBezTo>
                    <a:pt x="633" y="223"/>
                    <a:pt x="632" y="223"/>
                    <a:pt x="632" y="221"/>
                  </a:cubicBezTo>
                  <a:cubicBezTo>
                    <a:pt x="633" y="223"/>
                    <a:pt x="633" y="224"/>
                    <a:pt x="634" y="228"/>
                  </a:cubicBezTo>
                  <a:cubicBezTo>
                    <a:pt x="634" y="227"/>
                    <a:pt x="633" y="226"/>
                    <a:pt x="633" y="226"/>
                  </a:cubicBezTo>
                  <a:cubicBezTo>
                    <a:pt x="631" y="221"/>
                    <a:pt x="633" y="225"/>
                    <a:pt x="631" y="219"/>
                  </a:cubicBezTo>
                  <a:cubicBezTo>
                    <a:pt x="631" y="220"/>
                    <a:pt x="631" y="218"/>
                    <a:pt x="630" y="217"/>
                  </a:cubicBezTo>
                  <a:cubicBezTo>
                    <a:pt x="630" y="215"/>
                    <a:pt x="630" y="214"/>
                    <a:pt x="632" y="218"/>
                  </a:cubicBezTo>
                  <a:cubicBezTo>
                    <a:pt x="630" y="215"/>
                    <a:pt x="631" y="215"/>
                    <a:pt x="632" y="218"/>
                  </a:cubicBezTo>
                  <a:cubicBezTo>
                    <a:pt x="629" y="211"/>
                    <a:pt x="629" y="212"/>
                    <a:pt x="631" y="215"/>
                  </a:cubicBezTo>
                  <a:cubicBezTo>
                    <a:pt x="628" y="209"/>
                    <a:pt x="627" y="208"/>
                    <a:pt x="623" y="200"/>
                  </a:cubicBezTo>
                  <a:cubicBezTo>
                    <a:pt x="623" y="200"/>
                    <a:pt x="623" y="200"/>
                    <a:pt x="623" y="200"/>
                  </a:cubicBezTo>
                  <a:cubicBezTo>
                    <a:pt x="623" y="200"/>
                    <a:pt x="623" y="199"/>
                    <a:pt x="623" y="199"/>
                  </a:cubicBezTo>
                  <a:cubicBezTo>
                    <a:pt x="623" y="199"/>
                    <a:pt x="623" y="199"/>
                    <a:pt x="623" y="199"/>
                  </a:cubicBezTo>
                  <a:cubicBezTo>
                    <a:pt x="623" y="199"/>
                    <a:pt x="623" y="199"/>
                    <a:pt x="623" y="199"/>
                  </a:cubicBezTo>
                  <a:cubicBezTo>
                    <a:pt x="623" y="199"/>
                    <a:pt x="623" y="199"/>
                    <a:pt x="623" y="199"/>
                  </a:cubicBezTo>
                  <a:cubicBezTo>
                    <a:pt x="623" y="199"/>
                    <a:pt x="623" y="199"/>
                    <a:pt x="623" y="199"/>
                  </a:cubicBezTo>
                  <a:cubicBezTo>
                    <a:pt x="623" y="200"/>
                    <a:pt x="623" y="200"/>
                    <a:pt x="624" y="201"/>
                  </a:cubicBezTo>
                  <a:cubicBezTo>
                    <a:pt x="623" y="199"/>
                    <a:pt x="623" y="200"/>
                    <a:pt x="623" y="199"/>
                  </a:cubicBezTo>
                  <a:cubicBezTo>
                    <a:pt x="623" y="199"/>
                    <a:pt x="623" y="199"/>
                    <a:pt x="623" y="199"/>
                  </a:cubicBezTo>
                  <a:cubicBezTo>
                    <a:pt x="623" y="199"/>
                    <a:pt x="623" y="199"/>
                    <a:pt x="623" y="200"/>
                  </a:cubicBezTo>
                  <a:cubicBezTo>
                    <a:pt x="623" y="200"/>
                    <a:pt x="623" y="200"/>
                    <a:pt x="623" y="200"/>
                  </a:cubicBezTo>
                  <a:cubicBezTo>
                    <a:pt x="623" y="199"/>
                    <a:pt x="623" y="199"/>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9"/>
                    <a:pt x="623" y="199"/>
                    <a:pt x="623" y="199"/>
                  </a:cubicBezTo>
                  <a:cubicBezTo>
                    <a:pt x="622" y="199"/>
                    <a:pt x="622" y="198"/>
                    <a:pt x="622" y="198"/>
                  </a:cubicBezTo>
                  <a:cubicBezTo>
                    <a:pt x="622" y="198"/>
                    <a:pt x="622" y="198"/>
                    <a:pt x="622" y="198"/>
                  </a:cubicBezTo>
                  <a:cubicBezTo>
                    <a:pt x="622" y="198"/>
                    <a:pt x="622" y="198"/>
                    <a:pt x="622" y="198"/>
                  </a:cubicBezTo>
                  <a:cubicBezTo>
                    <a:pt x="623" y="200"/>
                    <a:pt x="623" y="200"/>
                    <a:pt x="623" y="200"/>
                  </a:cubicBezTo>
                  <a:cubicBezTo>
                    <a:pt x="623" y="201"/>
                    <a:pt x="623" y="201"/>
                    <a:pt x="623" y="202"/>
                  </a:cubicBezTo>
                  <a:cubicBezTo>
                    <a:pt x="623" y="202"/>
                    <a:pt x="623" y="202"/>
                    <a:pt x="623" y="202"/>
                  </a:cubicBezTo>
                  <a:cubicBezTo>
                    <a:pt x="623" y="202"/>
                    <a:pt x="623" y="202"/>
                    <a:pt x="623" y="202"/>
                  </a:cubicBezTo>
                  <a:cubicBezTo>
                    <a:pt x="623" y="202"/>
                    <a:pt x="623" y="202"/>
                    <a:pt x="623" y="202"/>
                  </a:cubicBezTo>
                  <a:cubicBezTo>
                    <a:pt x="624" y="204"/>
                    <a:pt x="624" y="205"/>
                    <a:pt x="624" y="206"/>
                  </a:cubicBezTo>
                  <a:cubicBezTo>
                    <a:pt x="624" y="207"/>
                    <a:pt x="624" y="206"/>
                    <a:pt x="624" y="206"/>
                  </a:cubicBezTo>
                  <a:cubicBezTo>
                    <a:pt x="624" y="206"/>
                    <a:pt x="624" y="206"/>
                    <a:pt x="624" y="207"/>
                  </a:cubicBezTo>
                  <a:cubicBezTo>
                    <a:pt x="624" y="207"/>
                    <a:pt x="624" y="208"/>
                    <a:pt x="624" y="209"/>
                  </a:cubicBezTo>
                  <a:cubicBezTo>
                    <a:pt x="624" y="209"/>
                    <a:pt x="625" y="209"/>
                    <a:pt x="625" y="210"/>
                  </a:cubicBezTo>
                  <a:cubicBezTo>
                    <a:pt x="625" y="211"/>
                    <a:pt x="625" y="211"/>
                    <a:pt x="625" y="212"/>
                  </a:cubicBezTo>
                  <a:cubicBezTo>
                    <a:pt x="626" y="213"/>
                    <a:pt x="626" y="215"/>
                    <a:pt x="626" y="214"/>
                  </a:cubicBezTo>
                  <a:cubicBezTo>
                    <a:pt x="628" y="220"/>
                    <a:pt x="626" y="214"/>
                    <a:pt x="627" y="222"/>
                  </a:cubicBezTo>
                  <a:cubicBezTo>
                    <a:pt x="626" y="214"/>
                    <a:pt x="626" y="218"/>
                    <a:pt x="627" y="222"/>
                  </a:cubicBezTo>
                  <a:cubicBezTo>
                    <a:pt x="626" y="218"/>
                    <a:pt x="627" y="221"/>
                    <a:pt x="626" y="218"/>
                  </a:cubicBezTo>
                  <a:cubicBezTo>
                    <a:pt x="626" y="221"/>
                    <a:pt x="627" y="223"/>
                    <a:pt x="627" y="223"/>
                  </a:cubicBezTo>
                  <a:cubicBezTo>
                    <a:pt x="627" y="225"/>
                    <a:pt x="627" y="224"/>
                    <a:pt x="627" y="224"/>
                  </a:cubicBezTo>
                  <a:cubicBezTo>
                    <a:pt x="628" y="224"/>
                    <a:pt x="628" y="225"/>
                    <a:pt x="629" y="230"/>
                  </a:cubicBezTo>
                  <a:cubicBezTo>
                    <a:pt x="629" y="230"/>
                    <a:pt x="629" y="228"/>
                    <a:pt x="628" y="224"/>
                  </a:cubicBezTo>
                  <a:cubicBezTo>
                    <a:pt x="628" y="225"/>
                    <a:pt x="630" y="230"/>
                    <a:pt x="630" y="232"/>
                  </a:cubicBezTo>
                  <a:cubicBezTo>
                    <a:pt x="630" y="231"/>
                    <a:pt x="629" y="231"/>
                    <a:pt x="629" y="232"/>
                  </a:cubicBezTo>
                  <a:cubicBezTo>
                    <a:pt x="629" y="232"/>
                    <a:pt x="629" y="232"/>
                    <a:pt x="628" y="230"/>
                  </a:cubicBezTo>
                  <a:cubicBezTo>
                    <a:pt x="628" y="231"/>
                    <a:pt x="628" y="232"/>
                    <a:pt x="628" y="232"/>
                  </a:cubicBezTo>
                  <a:cubicBezTo>
                    <a:pt x="628" y="233"/>
                    <a:pt x="628" y="233"/>
                    <a:pt x="627" y="233"/>
                  </a:cubicBezTo>
                  <a:cubicBezTo>
                    <a:pt x="627" y="233"/>
                    <a:pt x="626" y="232"/>
                    <a:pt x="625" y="228"/>
                  </a:cubicBezTo>
                  <a:cubicBezTo>
                    <a:pt x="626" y="232"/>
                    <a:pt x="626" y="231"/>
                    <a:pt x="626" y="233"/>
                  </a:cubicBezTo>
                  <a:cubicBezTo>
                    <a:pt x="625" y="231"/>
                    <a:pt x="625" y="232"/>
                    <a:pt x="625" y="231"/>
                  </a:cubicBezTo>
                  <a:cubicBezTo>
                    <a:pt x="624" y="231"/>
                    <a:pt x="624" y="230"/>
                    <a:pt x="623" y="224"/>
                  </a:cubicBezTo>
                  <a:cubicBezTo>
                    <a:pt x="623" y="223"/>
                    <a:pt x="624" y="228"/>
                    <a:pt x="624" y="230"/>
                  </a:cubicBezTo>
                  <a:cubicBezTo>
                    <a:pt x="624" y="234"/>
                    <a:pt x="625" y="234"/>
                    <a:pt x="625" y="234"/>
                  </a:cubicBezTo>
                  <a:cubicBezTo>
                    <a:pt x="626" y="234"/>
                    <a:pt x="626" y="234"/>
                    <a:pt x="627" y="239"/>
                  </a:cubicBezTo>
                  <a:cubicBezTo>
                    <a:pt x="627" y="242"/>
                    <a:pt x="626" y="240"/>
                    <a:pt x="627" y="244"/>
                  </a:cubicBezTo>
                  <a:cubicBezTo>
                    <a:pt x="626" y="242"/>
                    <a:pt x="625" y="242"/>
                    <a:pt x="624" y="242"/>
                  </a:cubicBezTo>
                  <a:cubicBezTo>
                    <a:pt x="624" y="242"/>
                    <a:pt x="624" y="242"/>
                    <a:pt x="623" y="242"/>
                  </a:cubicBezTo>
                  <a:cubicBezTo>
                    <a:pt x="623" y="242"/>
                    <a:pt x="623" y="242"/>
                    <a:pt x="622" y="241"/>
                  </a:cubicBezTo>
                  <a:cubicBezTo>
                    <a:pt x="622" y="246"/>
                    <a:pt x="623" y="241"/>
                    <a:pt x="623" y="245"/>
                  </a:cubicBezTo>
                  <a:cubicBezTo>
                    <a:pt x="622" y="243"/>
                    <a:pt x="621" y="244"/>
                    <a:pt x="620" y="244"/>
                  </a:cubicBezTo>
                  <a:cubicBezTo>
                    <a:pt x="620" y="244"/>
                    <a:pt x="620" y="244"/>
                    <a:pt x="619" y="243"/>
                  </a:cubicBezTo>
                  <a:cubicBezTo>
                    <a:pt x="619" y="243"/>
                    <a:pt x="619" y="241"/>
                    <a:pt x="619" y="238"/>
                  </a:cubicBezTo>
                  <a:cubicBezTo>
                    <a:pt x="618" y="242"/>
                    <a:pt x="619" y="240"/>
                    <a:pt x="619" y="244"/>
                  </a:cubicBezTo>
                  <a:cubicBezTo>
                    <a:pt x="618" y="242"/>
                    <a:pt x="618" y="244"/>
                    <a:pt x="617" y="246"/>
                  </a:cubicBezTo>
                  <a:cubicBezTo>
                    <a:pt x="617" y="247"/>
                    <a:pt x="617" y="248"/>
                    <a:pt x="617" y="248"/>
                  </a:cubicBezTo>
                  <a:cubicBezTo>
                    <a:pt x="616" y="248"/>
                    <a:pt x="616" y="247"/>
                    <a:pt x="616" y="244"/>
                  </a:cubicBezTo>
                  <a:cubicBezTo>
                    <a:pt x="616" y="246"/>
                    <a:pt x="616" y="248"/>
                    <a:pt x="615" y="249"/>
                  </a:cubicBezTo>
                  <a:cubicBezTo>
                    <a:pt x="615" y="249"/>
                    <a:pt x="615" y="244"/>
                    <a:pt x="614" y="246"/>
                  </a:cubicBezTo>
                  <a:cubicBezTo>
                    <a:pt x="614" y="248"/>
                    <a:pt x="614" y="248"/>
                    <a:pt x="614" y="248"/>
                  </a:cubicBezTo>
                  <a:cubicBezTo>
                    <a:pt x="614" y="249"/>
                    <a:pt x="614" y="249"/>
                    <a:pt x="614" y="249"/>
                  </a:cubicBezTo>
                  <a:cubicBezTo>
                    <a:pt x="613" y="253"/>
                    <a:pt x="613" y="255"/>
                    <a:pt x="613" y="256"/>
                  </a:cubicBezTo>
                  <a:cubicBezTo>
                    <a:pt x="612" y="257"/>
                    <a:pt x="612" y="256"/>
                    <a:pt x="611" y="255"/>
                  </a:cubicBezTo>
                  <a:cubicBezTo>
                    <a:pt x="611" y="254"/>
                    <a:pt x="611" y="254"/>
                    <a:pt x="611" y="253"/>
                  </a:cubicBezTo>
                  <a:cubicBezTo>
                    <a:pt x="611" y="252"/>
                    <a:pt x="611" y="251"/>
                    <a:pt x="611" y="251"/>
                  </a:cubicBezTo>
                  <a:cubicBezTo>
                    <a:pt x="610" y="249"/>
                    <a:pt x="610" y="248"/>
                    <a:pt x="610" y="247"/>
                  </a:cubicBezTo>
                  <a:cubicBezTo>
                    <a:pt x="610" y="248"/>
                    <a:pt x="610" y="249"/>
                    <a:pt x="610" y="250"/>
                  </a:cubicBezTo>
                  <a:cubicBezTo>
                    <a:pt x="609" y="250"/>
                    <a:pt x="609" y="250"/>
                    <a:pt x="609" y="250"/>
                  </a:cubicBezTo>
                  <a:cubicBezTo>
                    <a:pt x="609" y="250"/>
                    <a:pt x="609" y="249"/>
                    <a:pt x="608" y="249"/>
                  </a:cubicBezTo>
                  <a:cubicBezTo>
                    <a:pt x="608" y="249"/>
                    <a:pt x="608" y="248"/>
                    <a:pt x="607" y="248"/>
                  </a:cubicBezTo>
                  <a:cubicBezTo>
                    <a:pt x="607" y="248"/>
                    <a:pt x="607" y="247"/>
                    <a:pt x="606" y="247"/>
                  </a:cubicBezTo>
                  <a:cubicBezTo>
                    <a:pt x="606" y="247"/>
                    <a:pt x="605" y="247"/>
                    <a:pt x="605" y="247"/>
                  </a:cubicBezTo>
                  <a:cubicBezTo>
                    <a:pt x="605" y="247"/>
                    <a:pt x="605" y="245"/>
                    <a:pt x="606" y="245"/>
                  </a:cubicBezTo>
                  <a:cubicBezTo>
                    <a:pt x="605" y="245"/>
                    <a:pt x="604" y="247"/>
                    <a:pt x="603" y="248"/>
                  </a:cubicBezTo>
                  <a:cubicBezTo>
                    <a:pt x="602" y="250"/>
                    <a:pt x="601" y="250"/>
                    <a:pt x="603" y="245"/>
                  </a:cubicBezTo>
                  <a:cubicBezTo>
                    <a:pt x="602" y="247"/>
                    <a:pt x="602" y="247"/>
                    <a:pt x="602" y="249"/>
                  </a:cubicBezTo>
                  <a:cubicBezTo>
                    <a:pt x="602" y="248"/>
                    <a:pt x="602" y="247"/>
                    <a:pt x="603" y="245"/>
                  </a:cubicBezTo>
                  <a:cubicBezTo>
                    <a:pt x="603" y="244"/>
                    <a:pt x="604" y="243"/>
                    <a:pt x="605" y="243"/>
                  </a:cubicBezTo>
                  <a:cubicBezTo>
                    <a:pt x="604" y="245"/>
                    <a:pt x="603" y="246"/>
                    <a:pt x="602" y="247"/>
                  </a:cubicBezTo>
                  <a:cubicBezTo>
                    <a:pt x="602" y="250"/>
                    <a:pt x="603" y="249"/>
                    <a:pt x="604" y="249"/>
                  </a:cubicBezTo>
                  <a:cubicBezTo>
                    <a:pt x="605" y="248"/>
                    <a:pt x="606" y="248"/>
                    <a:pt x="605" y="250"/>
                  </a:cubicBezTo>
                  <a:cubicBezTo>
                    <a:pt x="605" y="250"/>
                    <a:pt x="605" y="250"/>
                    <a:pt x="605" y="250"/>
                  </a:cubicBezTo>
                  <a:cubicBezTo>
                    <a:pt x="606" y="249"/>
                    <a:pt x="606" y="249"/>
                    <a:pt x="606" y="249"/>
                  </a:cubicBezTo>
                  <a:cubicBezTo>
                    <a:pt x="606" y="249"/>
                    <a:pt x="606" y="249"/>
                    <a:pt x="606" y="249"/>
                  </a:cubicBezTo>
                  <a:cubicBezTo>
                    <a:pt x="606" y="249"/>
                    <a:pt x="606" y="249"/>
                    <a:pt x="606" y="249"/>
                  </a:cubicBezTo>
                  <a:cubicBezTo>
                    <a:pt x="606" y="248"/>
                    <a:pt x="605" y="247"/>
                    <a:pt x="604" y="247"/>
                  </a:cubicBezTo>
                  <a:cubicBezTo>
                    <a:pt x="606" y="242"/>
                    <a:pt x="608" y="246"/>
                    <a:pt x="609" y="242"/>
                  </a:cubicBezTo>
                  <a:cubicBezTo>
                    <a:pt x="608" y="242"/>
                    <a:pt x="606" y="242"/>
                    <a:pt x="605" y="241"/>
                  </a:cubicBezTo>
                  <a:cubicBezTo>
                    <a:pt x="605" y="242"/>
                    <a:pt x="603" y="244"/>
                    <a:pt x="604" y="245"/>
                  </a:cubicBezTo>
                  <a:cubicBezTo>
                    <a:pt x="603" y="247"/>
                    <a:pt x="603" y="242"/>
                    <a:pt x="601" y="246"/>
                  </a:cubicBezTo>
                  <a:cubicBezTo>
                    <a:pt x="601" y="244"/>
                    <a:pt x="599" y="242"/>
                    <a:pt x="600" y="239"/>
                  </a:cubicBezTo>
                  <a:cubicBezTo>
                    <a:pt x="599" y="239"/>
                    <a:pt x="598" y="242"/>
                    <a:pt x="597" y="244"/>
                  </a:cubicBezTo>
                  <a:cubicBezTo>
                    <a:pt x="595" y="243"/>
                    <a:pt x="594" y="243"/>
                    <a:pt x="593" y="242"/>
                  </a:cubicBezTo>
                  <a:cubicBezTo>
                    <a:pt x="592" y="242"/>
                    <a:pt x="592" y="242"/>
                    <a:pt x="591" y="242"/>
                  </a:cubicBezTo>
                  <a:cubicBezTo>
                    <a:pt x="591" y="241"/>
                    <a:pt x="591" y="241"/>
                    <a:pt x="591" y="241"/>
                  </a:cubicBezTo>
                  <a:cubicBezTo>
                    <a:pt x="590" y="241"/>
                    <a:pt x="590" y="241"/>
                    <a:pt x="590" y="241"/>
                  </a:cubicBezTo>
                  <a:cubicBezTo>
                    <a:pt x="590" y="241"/>
                    <a:pt x="590" y="241"/>
                    <a:pt x="590" y="241"/>
                  </a:cubicBezTo>
                  <a:cubicBezTo>
                    <a:pt x="590" y="241"/>
                    <a:pt x="590" y="241"/>
                    <a:pt x="590" y="241"/>
                  </a:cubicBezTo>
                  <a:cubicBezTo>
                    <a:pt x="585" y="238"/>
                    <a:pt x="598" y="246"/>
                    <a:pt x="597" y="245"/>
                  </a:cubicBezTo>
                  <a:cubicBezTo>
                    <a:pt x="597" y="245"/>
                    <a:pt x="597" y="245"/>
                    <a:pt x="597" y="245"/>
                  </a:cubicBezTo>
                  <a:cubicBezTo>
                    <a:pt x="597" y="245"/>
                    <a:pt x="597" y="245"/>
                    <a:pt x="597" y="245"/>
                  </a:cubicBezTo>
                  <a:cubicBezTo>
                    <a:pt x="597" y="245"/>
                    <a:pt x="597" y="245"/>
                    <a:pt x="597" y="245"/>
                  </a:cubicBezTo>
                  <a:cubicBezTo>
                    <a:pt x="597" y="245"/>
                    <a:pt x="597" y="245"/>
                    <a:pt x="597" y="245"/>
                  </a:cubicBezTo>
                  <a:cubicBezTo>
                    <a:pt x="596" y="244"/>
                    <a:pt x="596" y="244"/>
                    <a:pt x="596" y="243"/>
                  </a:cubicBezTo>
                  <a:cubicBezTo>
                    <a:pt x="596" y="243"/>
                    <a:pt x="596" y="242"/>
                    <a:pt x="596" y="241"/>
                  </a:cubicBezTo>
                  <a:cubicBezTo>
                    <a:pt x="596" y="241"/>
                    <a:pt x="596" y="240"/>
                    <a:pt x="597" y="240"/>
                  </a:cubicBezTo>
                  <a:cubicBezTo>
                    <a:pt x="597" y="239"/>
                    <a:pt x="597" y="239"/>
                    <a:pt x="597" y="238"/>
                  </a:cubicBezTo>
                  <a:cubicBezTo>
                    <a:pt x="595" y="241"/>
                    <a:pt x="593" y="243"/>
                    <a:pt x="592" y="243"/>
                  </a:cubicBezTo>
                  <a:cubicBezTo>
                    <a:pt x="592" y="243"/>
                    <a:pt x="591" y="243"/>
                    <a:pt x="591" y="243"/>
                  </a:cubicBezTo>
                  <a:cubicBezTo>
                    <a:pt x="591" y="243"/>
                    <a:pt x="591" y="242"/>
                    <a:pt x="591" y="242"/>
                  </a:cubicBezTo>
                  <a:cubicBezTo>
                    <a:pt x="588" y="246"/>
                    <a:pt x="589" y="243"/>
                    <a:pt x="586" y="246"/>
                  </a:cubicBezTo>
                  <a:cubicBezTo>
                    <a:pt x="586" y="246"/>
                    <a:pt x="587" y="245"/>
                    <a:pt x="587" y="245"/>
                  </a:cubicBezTo>
                  <a:cubicBezTo>
                    <a:pt x="590" y="241"/>
                    <a:pt x="589" y="243"/>
                    <a:pt x="591" y="240"/>
                  </a:cubicBezTo>
                  <a:cubicBezTo>
                    <a:pt x="590" y="241"/>
                    <a:pt x="587" y="244"/>
                    <a:pt x="585" y="247"/>
                  </a:cubicBezTo>
                  <a:cubicBezTo>
                    <a:pt x="588" y="243"/>
                    <a:pt x="584" y="247"/>
                    <a:pt x="585" y="247"/>
                  </a:cubicBezTo>
                  <a:cubicBezTo>
                    <a:pt x="584" y="249"/>
                    <a:pt x="584" y="248"/>
                    <a:pt x="584" y="248"/>
                  </a:cubicBezTo>
                  <a:cubicBezTo>
                    <a:pt x="584" y="247"/>
                    <a:pt x="584" y="246"/>
                    <a:pt x="584" y="246"/>
                  </a:cubicBezTo>
                  <a:cubicBezTo>
                    <a:pt x="586" y="243"/>
                    <a:pt x="587" y="244"/>
                    <a:pt x="587" y="243"/>
                  </a:cubicBezTo>
                  <a:cubicBezTo>
                    <a:pt x="586" y="244"/>
                    <a:pt x="586" y="243"/>
                    <a:pt x="586" y="242"/>
                  </a:cubicBezTo>
                  <a:cubicBezTo>
                    <a:pt x="586" y="242"/>
                    <a:pt x="586" y="242"/>
                    <a:pt x="585" y="242"/>
                  </a:cubicBezTo>
                  <a:cubicBezTo>
                    <a:pt x="585" y="242"/>
                    <a:pt x="584" y="243"/>
                    <a:pt x="582" y="244"/>
                  </a:cubicBezTo>
                  <a:cubicBezTo>
                    <a:pt x="584" y="241"/>
                    <a:pt x="585" y="241"/>
                    <a:pt x="589" y="237"/>
                  </a:cubicBezTo>
                  <a:cubicBezTo>
                    <a:pt x="588" y="237"/>
                    <a:pt x="588" y="238"/>
                    <a:pt x="588" y="238"/>
                  </a:cubicBezTo>
                  <a:cubicBezTo>
                    <a:pt x="588" y="239"/>
                    <a:pt x="588" y="239"/>
                    <a:pt x="589" y="239"/>
                  </a:cubicBezTo>
                  <a:cubicBezTo>
                    <a:pt x="589" y="239"/>
                    <a:pt x="590" y="238"/>
                    <a:pt x="594" y="235"/>
                  </a:cubicBezTo>
                  <a:cubicBezTo>
                    <a:pt x="593" y="235"/>
                    <a:pt x="594" y="233"/>
                    <a:pt x="597" y="230"/>
                  </a:cubicBezTo>
                  <a:cubicBezTo>
                    <a:pt x="596" y="230"/>
                    <a:pt x="597" y="229"/>
                    <a:pt x="594" y="231"/>
                  </a:cubicBezTo>
                  <a:cubicBezTo>
                    <a:pt x="595" y="230"/>
                    <a:pt x="595" y="229"/>
                    <a:pt x="597" y="228"/>
                  </a:cubicBezTo>
                  <a:cubicBezTo>
                    <a:pt x="595" y="228"/>
                    <a:pt x="595" y="227"/>
                    <a:pt x="596" y="227"/>
                  </a:cubicBezTo>
                  <a:cubicBezTo>
                    <a:pt x="596" y="226"/>
                    <a:pt x="595" y="226"/>
                    <a:pt x="591" y="229"/>
                  </a:cubicBezTo>
                  <a:cubicBezTo>
                    <a:pt x="591" y="230"/>
                    <a:pt x="595" y="226"/>
                    <a:pt x="592" y="229"/>
                  </a:cubicBezTo>
                  <a:cubicBezTo>
                    <a:pt x="590" y="231"/>
                    <a:pt x="591" y="230"/>
                    <a:pt x="591" y="229"/>
                  </a:cubicBezTo>
                  <a:cubicBezTo>
                    <a:pt x="592" y="228"/>
                    <a:pt x="593" y="227"/>
                    <a:pt x="593" y="227"/>
                  </a:cubicBezTo>
                  <a:cubicBezTo>
                    <a:pt x="592" y="227"/>
                    <a:pt x="594" y="225"/>
                    <a:pt x="594" y="224"/>
                  </a:cubicBezTo>
                  <a:cubicBezTo>
                    <a:pt x="595" y="224"/>
                    <a:pt x="595" y="223"/>
                    <a:pt x="595" y="223"/>
                  </a:cubicBezTo>
                  <a:cubicBezTo>
                    <a:pt x="594" y="223"/>
                    <a:pt x="594" y="224"/>
                    <a:pt x="592" y="225"/>
                  </a:cubicBezTo>
                  <a:cubicBezTo>
                    <a:pt x="594" y="223"/>
                    <a:pt x="593" y="223"/>
                    <a:pt x="593" y="223"/>
                  </a:cubicBezTo>
                  <a:cubicBezTo>
                    <a:pt x="592" y="223"/>
                    <a:pt x="592" y="223"/>
                    <a:pt x="595" y="220"/>
                  </a:cubicBezTo>
                  <a:cubicBezTo>
                    <a:pt x="593" y="222"/>
                    <a:pt x="590" y="223"/>
                    <a:pt x="589" y="224"/>
                  </a:cubicBezTo>
                  <a:cubicBezTo>
                    <a:pt x="591" y="222"/>
                    <a:pt x="594" y="220"/>
                    <a:pt x="588" y="224"/>
                  </a:cubicBezTo>
                  <a:cubicBezTo>
                    <a:pt x="590" y="222"/>
                    <a:pt x="590" y="221"/>
                    <a:pt x="590" y="221"/>
                  </a:cubicBezTo>
                  <a:cubicBezTo>
                    <a:pt x="590" y="221"/>
                    <a:pt x="590" y="221"/>
                    <a:pt x="589" y="221"/>
                  </a:cubicBezTo>
                  <a:cubicBezTo>
                    <a:pt x="589" y="220"/>
                    <a:pt x="589" y="220"/>
                    <a:pt x="589" y="220"/>
                  </a:cubicBezTo>
                  <a:cubicBezTo>
                    <a:pt x="588" y="220"/>
                    <a:pt x="588" y="220"/>
                    <a:pt x="589" y="219"/>
                  </a:cubicBezTo>
                  <a:cubicBezTo>
                    <a:pt x="589" y="218"/>
                    <a:pt x="591" y="217"/>
                    <a:pt x="594" y="215"/>
                  </a:cubicBezTo>
                  <a:cubicBezTo>
                    <a:pt x="594" y="215"/>
                    <a:pt x="591" y="216"/>
                    <a:pt x="590" y="216"/>
                  </a:cubicBezTo>
                  <a:cubicBezTo>
                    <a:pt x="592" y="215"/>
                    <a:pt x="593" y="215"/>
                    <a:pt x="595" y="214"/>
                  </a:cubicBezTo>
                  <a:cubicBezTo>
                    <a:pt x="590" y="216"/>
                    <a:pt x="593" y="214"/>
                    <a:pt x="591" y="215"/>
                  </a:cubicBezTo>
                  <a:cubicBezTo>
                    <a:pt x="591" y="215"/>
                    <a:pt x="587" y="218"/>
                    <a:pt x="586" y="217"/>
                  </a:cubicBezTo>
                  <a:cubicBezTo>
                    <a:pt x="586" y="218"/>
                    <a:pt x="587" y="218"/>
                    <a:pt x="588" y="217"/>
                  </a:cubicBezTo>
                  <a:cubicBezTo>
                    <a:pt x="589" y="217"/>
                    <a:pt x="590" y="217"/>
                    <a:pt x="589" y="217"/>
                  </a:cubicBezTo>
                  <a:cubicBezTo>
                    <a:pt x="587" y="218"/>
                    <a:pt x="588" y="218"/>
                    <a:pt x="587" y="218"/>
                  </a:cubicBezTo>
                  <a:cubicBezTo>
                    <a:pt x="583" y="220"/>
                    <a:pt x="587" y="218"/>
                    <a:pt x="587" y="219"/>
                  </a:cubicBezTo>
                  <a:cubicBezTo>
                    <a:pt x="585" y="219"/>
                    <a:pt x="584" y="220"/>
                    <a:pt x="583" y="220"/>
                  </a:cubicBezTo>
                  <a:cubicBezTo>
                    <a:pt x="582" y="220"/>
                    <a:pt x="582" y="219"/>
                    <a:pt x="582" y="219"/>
                  </a:cubicBezTo>
                  <a:cubicBezTo>
                    <a:pt x="581" y="220"/>
                    <a:pt x="581" y="220"/>
                    <a:pt x="581" y="221"/>
                  </a:cubicBezTo>
                  <a:cubicBezTo>
                    <a:pt x="581" y="221"/>
                    <a:pt x="582" y="221"/>
                    <a:pt x="582" y="221"/>
                  </a:cubicBezTo>
                  <a:cubicBezTo>
                    <a:pt x="582" y="222"/>
                    <a:pt x="583" y="222"/>
                    <a:pt x="583" y="222"/>
                  </a:cubicBezTo>
                  <a:cubicBezTo>
                    <a:pt x="584" y="222"/>
                    <a:pt x="584" y="222"/>
                    <a:pt x="584" y="222"/>
                  </a:cubicBezTo>
                  <a:cubicBezTo>
                    <a:pt x="585" y="223"/>
                    <a:pt x="586" y="223"/>
                    <a:pt x="586" y="224"/>
                  </a:cubicBezTo>
                  <a:cubicBezTo>
                    <a:pt x="586" y="224"/>
                    <a:pt x="586" y="225"/>
                    <a:pt x="585" y="225"/>
                  </a:cubicBezTo>
                  <a:cubicBezTo>
                    <a:pt x="585" y="226"/>
                    <a:pt x="585" y="226"/>
                    <a:pt x="584" y="226"/>
                  </a:cubicBezTo>
                  <a:cubicBezTo>
                    <a:pt x="584" y="227"/>
                    <a:pt x="584" y="227"/>
                    <a:pt x="583" y="228"/>
                  </a:cubicBezTo>
                  <a:cubicBezTo>
                    <a:pt x="584" y="228"/>
                    <a:pt x="587" y="226"/>
                    <a:pt x="588" y="225"/>
                  </a:cubicBezTo>
                  <a:cubicBezTo>
                    <a:pt x="587" y="226"/>
                    <a:pt x="584" y="229"/>
                    <a:pt x="585" y="228"/>
                  </a:cubicBezTo>
                  <a:cubicBezTo>
                    <a:pt x="588" y="226"/>
                    <a:pt x="587" y="227"/>
                    <a:pt x="586" y="228"/>
                  </a:cubicBezTo>
                  <a:cubicBezTo>
                    <a:pt x="585" y="229"/>
                    <a:pt x="584" y="229"/>
                    <a:pt x="588" y="226"/>
                  </a:cubicBezTo>
                  <a:cubicBezTo>
                    <a:pt x="585" y="229"/>
                    <a:pt x="584" y="231"/>
                    <a:pt x="582" y="232"/>
                  </a:cubicBezTo>
                  <a:cubicBezTo>
                    <a:pt x="582" y="232"/>
                    <a:pt x="584" y="231"/>
                    <a:pt x="586" y="230"/>
                  </a:cubicBezTo>
                  <a:cubicBezTo>
                    <a:pt x="583" y="232"/>
                    <a:pt x="583" y="233"/>
                    <a:pt x="583" y="233"/>
                  </a:cubicBezTo>
                  <a:cubicBezTo>
                    <a:pt x="584" y="234"/>
                    <a:pt x="584" y="234"/>
                    <a:pt x="583" y="235"/>
                  </a:cubicBezTo>
                  <a:cubicBezTo>
                    <a:pt x="584" y="235"/>
                    <a:pt x="584" y="235"/>
                    <a:pt x="584" y="235"/>
                  </a:cubicBezTo>
                  <a:cubicBezTo>
                    <a:pt x="584" y="236"/>
                    <a:pt x="584" y="236"/>
                    <a:pt x="584" y="237"/>
                  </a:cubicBezTo>
                  <a:cubicBezTo>
                    <a:pt x="581" y="240"/>
                    <a:pt x="580" y="241"/>
                    <a:pt x="579" y="240"/>
                  </a:cubicBezTo>
                  <a:cubicBezTo>
                    <a:pt x="579" y="240"/>
                    <a:pt x="580" y="238"/>
                    <a:pt x="581" y="237"/>
                  </a:cubicBezTo>
                  <a:cubicBezTo>
                    <a:pt x="576" y="240"/>
                    <a:pt x="577" y="238"/>
                    <a:pt x="576" y="238"/>
                  </a:cubicBezTo>
                  <a:cubicBezTo>
                    <a:pt x="573" y="240"/>
                    <a:pt x="575" y="239"/>
                    <a:pt x="572" y="241"/>
                  </a:cubicBezTo>
                  <a:cubicBezTo>
                    <a:pt x="572" y="242"/>
                    <a:pt x="571" y="243"/>
                    <a:pt x="569" y="244"/>
                  </a:cubicBezTo>
                  <a:cubicBezTo>
                    <a:pt x="569" y="243"/>
                    <a:pt x="568" y="243"/>
                    <a:pt x="571" y="240"/>
                  </a:cubicBezTo>
                  <a:cubicBezTo>
                    <a:pt x="570" y="240"/>
                    <a:pt x="570" y="239"/>
                    <a:pt x="569" y="239"/>
                  </a:cubicBezTo>
                  <a:cubicBezTo>
                    <a:pt x="568" y="239"/>
                    <a:pt x="567" y="239"/>
                    <a:pt x="566" y="239"/>
                  </a:cubicBezTo>
                  <a:cubicBezTo>
                    <a:pt x="566" y="239"/>
                    <a:pt x="565" y="239"/>
                    <a:pt x="564" y="240"/>
                  </a:cubicBezTo>
                  <a:cubicBezTo>
                    <a:pt x="564" y="240"/>
                    <a:pt x="563" y="240"/>
                    <a:pt x="562" y="241"/>
                  </a:cubicBezTo>
                  <a:cubicBezTo>
                    <a:pt x="562" y="240"/>
                    <a:pt x="565" y="238"/>
                    <a:pt x="563" y="238"/>
                  </a:cubicBezTo>
                  <a:cubicBezTo>
                    <a:pt x="562" y="238"/>
                    <a:pt x="562" y="239"/>
                    <a:pt x="562" y="239"/>
                  </a:cubicBezTo>
                  <a:cubicBezTo>
                    <a:pt x="559" y="240"/>
                    <a:pt x="557" y="240"/>
                    <a:pt x="559" y="238"/>
                  </a:cubicBezTo>
                  <a:cubicBezTo>
                    <a:pt x="561" y="237"/>
                    <a:pt x="559" y="239"/>
                    <a:pt x="560" y="238"/>
                  </a:cubicBezTo>
                  <a:cubicBezTo>
                    <a:pt x="567" y="234"/>
                    <a:pt x="561" y="237"/>
                    <a:pt x="562" y="235"/>
                  </a:cubicBezTo>
                  <a:cubicBezTo>
                    <a:pt x="560" y="236"/>
                    <a:pt x="560" y="237"/>
                    <a:pt x="560" y="237"/>
                  </a:cubicBezTo>
                  <a:cubicBezTo>
                    <a:pt x="558" y="237"/>
                    <a:pt x="556" y="238"/>
                    <a:pt x="555" y="237"/>
                  </a:cubicBezTo>
                  <a:cubicBezTo>
                    <a:pt x="554" y="237"/>
                    <a:pt x="554" y="236"/>
                    <a:pt x="555" y="235"/>
                  </a:cubicBezTo>
                  <a:cubicBezTo>
                    <a:pt x="559" y="233"/>
                    <a:pt x="556" y="235"/>
                    <a:pt x="560" y="233"/>
                  </a:cubicBezTo>
                  <a:cubicBezTo>
                    <a:pt x="559" y="233"/>
                    <a:pt x="554" y="235"/>
                    <a:pt x="559" y="232"/>
                  </a:cubicBezTo>
                  <a:cubicBezTo>
                    <a:pt x="558" y="233"/>
                    <a:pt x="556" y="233"/>
                    <a:pt x="556" y="233"/>
                  </a:cubicBezTo>
                  <a:cubicBezTo>
                    <a:pt x="556" y="232"/>
                    <a:pt x="557" y="231"/>
                    <a:pt x="559" y="230"/>
                  </a:cubicBezTo>
                  <a:cubicBezTo>
                    <a:pt x="556" y="231"/>
                    <a:pt x="556" y="231"/>
                    <a:pt x="556" y="230"/>
                  </a:cubicBezTo>
                  <a:cubicBezTo>
                    <a:pt x="555" y="231"/>
                    <a:pt x="555" y="232"/>
                    <a:pt x="555" y="232"/>
                  </a:cubicBezTo>
                  <a:cubicBezTo>
                    <a:pt x="554" y="233"/>
                    <a:pt x="555" y="234"/>
                    <a:pt x="553" y="235"/>
                  </a:cubicBezTo>
                  <a:cubicBezTo>
                    <a:pt x="551" y="236"/>
                    <a:pt x="549" y="236"/>
                    <a:pt x="549" y="236"/>
                  </a:cubicBezTo>
                  <a:cubicBezTo>
                    <a:pt x="548" y="236"/>
                    <a:pt x="549" y="235"/>
                    <a:pt x="550" y="234"/>
                  </a:cubicBezTo>
                  <a:cubicBezTo>
                    <a:pt x="547" y="236"/>
                    <a:pt x="547" y="234"/>
                    <a:pt x="547" y="233"/>
                  </a:cubicBezTo>
                  <a:cubicBezTo>
                    <a:pt x="547" y="232"/>
                    <a:pt x="546" y="232"/>
                    <a:pt x="540" y="234"/>
                  </a:cubicBezTo>
                  <a:cubicBezTo>
                    <a:pt x="541" y="233"/>
                    <a:pt x="541" y="232"/>
                    <a:pt x="540" y="232"/>
                  </a:cubicBezTo>
                  <a:cubicBezTo>
                    <a:pt x="540" y="231"/>
                    <a:pt x="539" y="231"/>
                    <a:pt x="538" y="231"/>
                  </a:cubicBezTo>
                  <a:cubicBezTo>
                    <a:pt x="537" y="230"/>
                    <a:pt x="535" y="229"/>
                    <a:pt x="537" y="227"/>
                  </a:cubicBezTo>
                  <a:cubicBezTo>
                    <a:pt x="532" y="230"/>
                    <a:pt x="533" y="226"/>
                    <a:pt x="533" y="225"/>
                  </a:cubicBezTo>
                  <a:cubicBezTo>
                    <a:pt x="538" y="223"/>
                    <a:pt x="536" y="225"/>
                    <a:pt x="538" y="224"/>
                  </a:cubicBezTo>
                  <a:cubicBezTo>
                    <a:pt x="536" y="225"/>
                    <a:pt x="535" y="226"/>
                    <a:pt x="536" y="227"/>
                  </a:cubicBezTo>
                  <a:cubicBezTo>
                    <a:pt x="542" y="225"/>
                    <a:pt x="541" y="222"/>
                    <a:pt x="535" y="224"/>
                  </a:cubicBezTo>
                  <a:cubicBezTo>
                    <a:pt x="535" y="223"/>
                    <a:pt x="535" y="222"/>
                    <a:pt x="535" y="222"/>
                  </a:cubicBezTo>
                  <a:cubicBezTo>
                    <a:pt x="535" y="221"/>
                    <a:pt x="535" y="220"/>
                    <a:pt x="534" y="220"/>
                  </a:cubicBezTo>
                  <a:cubicBezTo>
                    <a:pt x="534" y="219"/>
                    <a:pt x="533" y="219"/>
                    <a:pt x="533" y="219"/>
                  </a:cubicBezTo>
                  <a:cubicBezTo>
                    <a:pt x="532" y="219"/>
                    <a:pt x="532" y="219"/>
                    <a:pt x="531" y="218"/>
                  </a:cubicBezTo>
                  <a:cubicBezTo>
                    <a:pt x="530" y="218"/>
                    <a:pt x="528" y="218"/>
                    <a:pt x="526" y="217"/>
                  </a:cubicBezTo>
                  <a:cubicBezTo>
                    <a:pt x="527" y="217"/>
                    <a:pt x="529" y="217"/>
                    <a:pt x="530" y="217"/>
                  </a:cubicBezTo>
                  <a:cubicBezTo>
                    <a:pt x="529" y="216"/>
                    <a:pt x="531" y="212"/>
                    <a:pt x="528" y="210"/>
                  </a:cubicBezTo>
                  <a:cubicBezTo>
                    <a:pt x="530" y="208"/>
                    <a:pt x="530" y="207"/>
                    <a:pt x="529" y="206"/>
                  </a:cubicBezTo>
                  <a:cubicBezTo>
                    <a:pt x="528" y="205"/>
                    <a:pt x="527" y="204"/>
                    <a:pt x="526" y="203"/>
                  </a:cubicBezTo>
                  <a:cubicBezTo>
                    <a:pt x="527" y="203"/>
                    <a:pt x="527" y="203"/>
                    <a:pt x="527" y="203"/>
                  </a:cubicBezTo>
                  <a:cubicBezTo>
                    <a:pt x="527" y="201"/>
                    <a:pt x="528" y="200"/>
                    <a:pt x="528" y="198"/>
                  </a:cubicBezTo>
                  <a:cubicBezTo>
                    <a:pt x="528" y="198"/>
                    <a:pt x="528" y="197"/>
                    <a:pt x="528" y="197"/>
                  </a:cubicBezTo>
                  <a:cubicBezTo>
                    <a:pt x="528" y="197"/>
                    <a:pt x="528" y="196"/>
                    <a:pt x="528" y="196"/>
                  </a:cubicBezTo>
                  <a:cubicBezTo>
                    <a:pt x="528" y="195"/>
                    <a:pt x="528" y="194"/>
                    <a:pt x="528" y="194"/>
                  </a:cubicBezTo>
                  <a:cubicBezTo>
                    <a:pt x="528" y="192"/>
                    <a:pt x="528" y="192"/>
                    <a:pt x="528" y="192"/>
                  </a:cubicBezTo>
                  <a:cubicBezTo>
                    <a:pt x="528" y="192"/>
                    <a:pt x="528" y="192"/>
                    <a:pt x="528" y="191"/>
                  </a:cubicBezTo>
                  <a:cubicBezTo>
                    <a:pt x="528" y="190"/>
                    <a:pt x="528" y="190"/>
                    <a:pt x="528" y="189"/>
                  </a:cubicBezTo>
                  <a:cubicBezTo>
                    <a:pt x="528" y="188"/>
                    <a:pt x="529" y="186"/>
                    <a:pt x="530" y="185"/>
                  </a:cubicBezTo>
                  <a:cubicBezTo>
                    <a:pt x="527" y="185"/>
                    <a:pt x="528" y="185"/>
                    <a:pt x="525" y="185"/>
                  </a:cubicBezTo>
                  <a:cubicBezTo>
                    <a:pt x="520" y="183"/>
                    <a:pt x="526" y="182"/>
                    <a:pt x="529" y="183"/>
                  </a:cubicBezTo>
                  <a:cubicBezTo>
                    <a:pt x="527" y="183"/>
                    <a:pt x="527" y="182"/>
                    <a:pt x="527" y="181"/>
                  </a:cubicBezTo>
                  <a:cubicBezTo>
                    <a:pt x="527" y="180"/>
                    <a:pt x="528" y="180"/>
                    <a:pt x="528" y="179"/>
                  </a:cubicBezTo>
                  <a:cubicBezTo>
                    <a:pt x="528" y="179"/>
                    <a:pt x="529" y="178"/>
                    <a:pt x="529" y="178"/>
                  </a:cubicBezTo>
                  <a:cubicBezTo>
                    <a:pt x="531" y="177"/>
                    <a:pt x="532" y="176"/>
                    <a:pt x="532" y="175"/>
                  </a:cubicBezTo>
                  <a:cubicBezTo>
                    <a:pt x="533" y="174"/>
                    <a:pt x="533" y="173"/>
                    <a:pt x="532" y="172"/>
                  </a:cubicBezTo>
                  <a:cubicBezTo>
                    <a:pt x="532" y="172"/>
                    <a:pt x="529" y="171"/>
                    <a:pt x="529" y="171"/>
                  </a:cubicBezTo>
                  <a:cubicBezTo>
                    <a:pt x="529" y="171"/>
                    <a:pt x="533" y="171"/>
                    <a:pt x="528" y="170"/>
                  </a:cubicBezTo>
                  <a:cubicBezTo>
                    <a:pt x="530" y="170"/>
                    <a:pt x="530" y="169"/>
                    <a:pt x="531" y="169"/>
                  </a:cubicBezTo>
                  <a:cubicBezTo>
                    <a:pt x="532" y="169"/>
                    <a:pt x="532" y="168"/>
                    <a:pt x="532" y="168"/>
                  </a:cubicBezTo>
                  <a:cubicBezTo>
                    <a:pt x="533" y="167"/>
                    <a:pt x="533" y="166"/>
                    <a:pt x="535" y="165"/>
                  </a:cubicBezTo>
                  <a:cubicBezTo>
                    <a:pt x="535" y="165"/>
                    <a:pt x="532" y="163"/>
                    <a:pt x="530" y="163"/>
                  </a:cubicBezTo>
                  <a:cubicBezTo>
                    <a:pt x="530" y="163"/>
                    <a:pt x="530" y="162"/>
                    <a:pt x="531" y="162"/>
                  </a:cubicBezTo>
                  <a:cubicBezTo>
                    <a:pt x="531" y="161"/>
                    <a:pt x="532" y="163"/>
                    <a:pt x="535" y="164"/>
                  </a:cubicBezTo>
                  <a:cubicBezTo>
                    <a:pt x="535" y="162"/>
                    <a:pt x="533" y="161"/>
                    <a:pt x="532" y="159"/>
                  </a:cubicBezTo>
                  <a:cubicBezTo>
                    <a:pt x="532" y="159"/>
                    <a:pt x="532" y="159"/>
                    <a:pt x="532" y="159"/>
                  </a:cubicBezTo>
                  <a:cubicBezTo>
                    <a:pt x="531" y="159"/>
                    <a:pt x="531" y="159"/>
                    <a:pt x="531" y="159"/>
                  </a:cubicBezTo>
                  <a:cubicBezTo>
                    <a:pt x="531" y="159"/>
                    <a:pt x="531" y="159"/>
                    <a:pt x="532" y="160"/>
                  </a:cubicBezTo>
                  <a:cubicBezTo>
                    <a:pt x="530" y="159"/>
                    <a:pt x="529" y="158"/>
                    <a:pt x="527" y="157"/>
                  </a:cubicBezTo>
                  <a:cubicBezTo>
                    <a:pt x="528" y="158"/>
                    <a:pt x="528" y="158"/>
                    <a:pt x="528" y="158"/>
                  </a:cubicBezTo>
                  <a:cubicBezTo>
                    <a:pt x="527" y="158"/>
                    <a:pt x="527" y="158"/>
                    <a:pt x="527" y="158"/>
                  </a:cubicBezTo>
                  <a:cubicBezTo>
                    <a:pt x="527" y="158"/>
                    <a:pt x="527" y="158"/>
                    <a:pt x="527" y="158"/>
                  </a:cubicBezTo>
                  <a:cubicBezTo>
                    <a:pt x="527" y="157"/>
                    <a:pt x="527" y="157"/>
                    <a:pt x="527" y="157"/>
                  </a:cubicBezTo>
                  <a:cubicBezTo>
                    <a:pt x="527" y="157"/>
                    <a:pt x="528" y="157"/>
                    <a:pt x="528" y="157"/>
                  </a:cubicBezTo>
                  <a:cubicBezTo>
                    <a:pt x="528" y="156"/>
                    <a:pt x="528" y="155"/>
                    <a:pt x="529" y="154"/>
                  </a:cubicBezTo>
                  <a:cubicBezTo>
                    <a:pt x="525" y="152"/>
                    <a:pt x="525" y="156"/>
                    <a:pt x="522" y="155"/>
                  </a:cubicBezTo>
                  <a:cubicBezTo>
                    <a:pt x="525" y="151"/>
                    <a:pt x="525" y="145"/>
                    <a:pt x="526" y="140"/>
                  </a:cubicBezTo>
                  <a:cubicBezTo>
                    <a:pt x="526" y="139"/>
                    <a:pt x="526" y="139"/>
                    <a:pt x="526" y="138"/>
                  </a:cubicBezTo>
                  <a:cubicBezTo>
                    <a:pt x="526" y="137"/>
                    <a:pt x="526" y="137"/>
                    <a:pt x="526" y="137"/>
                  </a:cubicBezTo>
                  <a:cubicBezTo>
                    <a:pt x="526" y="137"/>
                    <a:pt x="526" y="137"/>
                    <a:pt x="526" y="137"/>
                  </a:cubicBezTo>
                  <a:cubicBezTo>
                    <a:pt x="526" y="137"/>
                    <a:pt x="526" y="137"/>
                    <a:pt x="526" y="137"/>
                  </a:cubicBezTo>
                  <a:cubicBezTo>
                    <a:pt x="526" y="137"/>
                    <a:pt x="526" y="137"/>
                    <a:pt x="526" y="137"/>
                  </a:cubicBezTo>
                  <a:cubicBezTo>
                    <a:pt x="526" y="137"/>
                    <a:pt x="526" y="137"/>
                    <a:pt x="526" y="137"/>
                  </a:cubicBezTo>
                  <a:cubicBezTo>
                    <a:pt x="527" y="136"/>
                    <a:pt x="521" y="146"/>
                    <a:pt x="523" y="142"/>
                  </a:cubicBezTo>
                  <a:cubicBezTo>
                    <a:pt x="523" y="142"/>
                    <a:pt x="523" y="142"/>
                    <a:pt x="523" y="142"/>
                  </a:cubicBezTo>
                  <a:cubicBezTo>
                    <a:pt x="523" y="142"/>
                    <a:pt x="523" y="142"/>
                    <a:pt x="523" y="142"/>
                  </a:cubicBezTo>
                  <a:cubicBezTo>
                    <a:pt x="523" y="142"/>
                    <a:pt x="523" y="142"/>
                    <a:pt x="523" y="142"/>
                  </a:cubicBezTo>
                  <a:cubicBezTo>
                    <a:pt x="523" y="141"/>
                    <a:pt x="523" y="140"/>
                    <a:pt x="524" y="140"/>
                  </a:cubicBezTo>
                  <a:cubicBezTo>
                    <a:pt x="524" y="139"/>
                    <a:pt x="525" y="138"/>
                    <a:pt x="526" y="138"/>
                  </a:cubicBezTo>
                  <a:cubicBezTo>
                    <a:pt x="521" y="134"/>
                    <a:pt x="525" y="140"/>
                    <a:pt x="521" y="137"/>
                  </a:cubicBezTo>
                  <a:cubicBezTo>
                    <a:pt x="520" y="136"/>
                    <a:pt x="521" y="135"/>
                    <a:pt x="522" y="135"/>
                  </a:cubicBezTo>
                  <a:cubicBezTo>
                    <a:pt x="522" y="135"/>
                    <a:pt x="523" y="135"/>
                    <a:pt x="523" y="135"/>
                  </a:cubicBezTo>
                  <a:cubicBezTo>
                    <a:pt x="524" y="134"/>
                    <a:pt x="524" y="134"/>
                    <a:pt x="525" y="134"/>
                  </a:cubicBezTo>
                  <a:cubicBezTo>
                    <a:pt x="527" y="134"/>
                    <a:pt x="529" y="133"/>
                    <a:pt x="526" y="130"/>
                  </a:cubicBezTo>
                  <a:cubicBezTo>
                    <a:pt x="526" y="129"/>
                    <a:pt x="529" y="132"/>
                    <a:pt x="530" y="132"/>
                  </a:cubicBezTo>
                  <a:cubicBezTo>
                    <a:pt x="528" y="129"/>
                    <a:pt x="528" y="127"/>
                    <a:pt x="528" y="126"/>
                  </a:cubicBezTo>
                  <a:cubicBezTo>
                    <a:pt x="529" y="125"/>
                    <a:pt x="530" y="125"/>
                    <a:pt x="532" y="125"/>
                  </a:cubicBezTo>
                  <a:cubicBezTo>
                    <a:pt x="526" y="119"/>
                    <a:pt x="526" y="117"/>
                    <a:pt x="528" y="116"/>
                  </a:cubicBezTo>
                  <a:cubicBezTo>
                    <a:pt x="528" y="115"/>
                    <a:pt x="529" y="115"/>
                    <a:pt x="529" y="114"/>
                  </a:cubicBezTo>
                  <a:cubicBezTo>
                    <a:pt x="530" y="113"/>
                    <a:pt x="530" y="111"/>
                    <a:pt x="528" y="109"/>
                  </a:cubicBezTo>
                  <a:cubicBezTo>
                    <a:pt x="529" y="109"/>
                    <a:pt x="530" y="109"/>
                    <a:pt x="530" y="109"/>
                  </a:cubicBezTo>
                  <a:cubicBezTo>
                    <a:pt x="531" y="108"/>
                    <a:pt x="532" y="108"/>
                    <a:pt x="532" y="107"/>
                  </a:cubicBezTo>
                  <a:cubicBezTo>
                    <a:pt x="532" y="106"/>
                    <a:pt x="532" y="104"/>
                    <a:pt x="532" y="102"/>
                  </a:cubicBezTo>
                  <a:cubicBezTo>
                    <a:pt x="533" y="102"/>
                    <a:pt x="534" y="103"/>
                    <a:pt x="535" y="104"/>
                  </a:cubicBezTo>
                  <a:cubicBezTo>
                    <a:pt x="537" y="104"/>
                    <a:pt x="535" y="103"/>
                    <a:pt x="533" y="101"/>
                  </a:cubicBezTo>
                  <a:cubicBezTo>
                    <a:pt x="534" y="100"/>
                    <a:pt x="536" y="103"/>
                    <a:pt x="536" y="102"/>
                  </a:cubicBezTo>
                  <a:cubicBezTo>
                    <a:pt x="537" y="103"/>
                    <a:pt x="537" y="103"/>
                    <a:pt x="537" y="103"/>
                  </a:cubicBezTo>
                  <a:cubicBezTo>
                    <a:pt x="540" y="105"/>
                    <a:pt x="540" y="100"/>
                    <a:pt x="542" y="99"/>
                  </a:cubicBezTo>
                  <a:cubicBezTo>
                    <a:pt x="541" y="98"/>
                    <a:pt x="539" y="98"/>
                    <a:pt x="538" y="99"/>
                  </a:cubicBezTo>
                  <a:cubicBezTo>
                    <a:pt x="537" y="99"/>
                    <a:pt x="537" y="100"/>
                    <a:pt x="538" y="102"/>
                  </a:cubicBezTo>
                  <a:cubicBezTo>
                    <a:pt x="537" y="102"/>
                    <a:pt x="536" y="101"/>
                    <a:pt x="536" y="101"/>
                  </a:cubicBezTo>
                  <a:cubicBezTo>
                    <a:pt x="533" y="97"/>
                    <a:pt x="533" y="94"/>
                    <a:pt x="536" y="97"/>
                  </a:cubicBezTo>
                  <a:cubicBezTo>
                    <a:pt x="536" y="95"/>
                    <a:pt x="535" y="92"/>
                    <a:pt x="535" y="90"/>
                  </a:cubicBezTo>
                  <a:cubicBezTo>
                    <a:pt x="535" y="88"/>
                    <a:pt x="540" y="95"/>
                    <a:pt x="540" y="94"/>
                  </a:cubicBezTo>
                  <a:cubicBezTo>
                    <a:pt x="538" y="91"/>
                    <a:pt x="537" y="89"/>
                    <a:pt x="537" y="88"/>
                  </a:cubicBezTo>
                  <a:cubicBezTo>
                    <a:pt x="537" y="87"/>
                    <a:pt x="537" y="87"/>
                    <a:pt x="538" y="87"/>
                  </a:cubicBezTo>
                  <a:cubicBezTo>
                    <a:pt x="538" y="86"/>
                    <a:pt x="538" y="86"/>
                    <a:pt x="539" y="86"/>
                  </a:cubicBezTo>
                  <a:cubicBezTo>
                    <a:pt x="540" y="85"/>
                    <a:pt x="542" y="85"/>
                    <a:pt x="540" y="80"/>
                  </a:cubicBezTo>
                  <a:cubicBezTo>
                    <a:pt x="540" y="80"/>
                    <a:pt x="541" y="80"/>
                    <a:pt x="542" y="80"/>
                  </a:cubicBezTo>
                  <a:cubicBezTo>
                    <a:pt x="542" y="79"/>
                    <a:pt x="543" y="79"/>
                    <a:pt x="544" y="78"/>
                  </a:cubicBezTo>
                  <a:cubicBezTo>
                    <a:pt x="544" y="78"/>
                    <a:pt x="545" y="77"/>
                    <a:pt x="545" y="76"/>
                  </a:cubicBezTo>
                  <a:cubicBezTo>
                    <a:pt x="546" y="75"/>
                    <a:pt x="546" y="74"/>
                    <a:pt x="547" y="73"/>
                  </a:cubicBezTo>
                  <a:cubicBezTo>
                    <a:pt x="544" y="71"/>
                    <a:pt x="543" y="68"/>
                    <a:pt x="544" y="67"/>
                  </a:cubicBezTo>
                  <a:close/>
                  <a:moveTo>
                    <a:pt x="14" y="350"/>
                  </a:moveTo>
                  <a:cubicBezTo>
                    <a:pt x="12" y="348"/>
                    <a:pt x="8" y="345"/>
                    <a:pt x="12" y="343"/>
                  </a:cubicBezTo>
                  <a:cubicBezTo>
                    <a:pt x="13" y="344"/>
                    <a:pt x="17" y="349"/>
                    <a:pt x="14" y="350"/>
                  </a:cubicBezTo>
                  <a:close/>
                  <a:moveTo>
                    <a:pt x="105" y="569"/>
                  </a:moveTo>
                  <a:cubicBezTo>
                    <a:pt x="104" y="572"/>
                    <a:pt x="106" y="575"/>
                    <a:pt x="108" y="579"/>
                  </a:cubicBezTo>
                  <a:cubicBezTo>
                    <a:pt x="107" y="580"/>
                    <a:pt x="106" y="581"/>
                    <a:pt x="106" y="582"/>
                  </a:cubicBezTo>
                  <a:cubicBezTo>
                    <a:pt x="104" y="577"/>
                    <a:pt x="102" y="570"/>
                    <a:pt x="101" y="568"/>
                  </a:cubicBezTo>
                  <a:cubicBezTo>
                    <a:pt x="102" y="570"/>
                    <a:pt x="104" y="568"/>
                    <a:pt x="105" y="569"/>
                  </a:cubicBezTo>
                  <a:close/>
                  <a:moveTo>
                    <a:pt x="603" y="887"/>
                  </a:moveTo>
                  <a:cubicBezTo>
                    <a:pt x="602" y="883"/>
                    <a:pt x="609" y="886"/>
                    <a:pt x="612" y="885"/>
                  </a:cubicBezTo>
                  <a:cubicBezTo>
                    <a:pt x="609" y="882"/>
                    <a:pt x="613" y="882"/>
                    <a:pt x="610" y="880"/>
                  </a:cubicBezTo>
                  <a:cubicBezTo>
                    <a:pt x="615" y="880"/>
                    <a:pt x="618" y="880"/>
                    <a:pt x="619" y="882"/>
                  </a:cubicBezTo>
                  <a:cubicBezTo>
                    <a:pt x="617" y="883"/>
                    <a:pt x="615" y="884"/>
                    <a:pt x="615" y="886"/>
                  </a:cubicBezTo>
                  <a:cubicBezTo>
                    <a:pt x="611" y="886"/>
                    <a:pt x="606" y="886"/>
                    <a:pt x="603" y="887"/>
                  </a:cubicBezTo>
                  <a:close/>
                  <a:moveTo>
                    <a:pt x="1123" y="259"/>
                  </a:moveTo>
                  <a:cubicBezTo>
                    <a:pt x="1123" y="258"/>
                    <a:pt x="1122" y="257"/>
                    <a:pt x="1123" y="254"/>
                  </a:cubicBezTo>
                  <a:cubicBezTo>
                    <a:pt x="1124" y="254"/>
                    <a:pt x="1125" y="255"/>
                    <a:pt x="1126" y="255"/>
                  </a:cubicBezTo>
                  <a:cubicBezTo>
                    <a:pt x="1124" y="257"/>
                    <a:pt x="1129" y="260"/>
                    <a:pt x="1126" y="260"/>
                  </a:cubicBezTo>
                  <a:cubicBezTo>
                    <a:pt x="1126" y="258"/>
                    <a:pt x="1124" y="259"/>
                    <a:pt x="1123" y="259"/>
                  </a:cubicBezTo>
                  <a:close/>
                  <a:moveTo>
                    <a:pt x="621" y="201"/>
                  </a:moveTo>
                  <a:cubicBezTo>
                    <a:pt x="621" y="201"/>
                    <a:pt x="621" y="201"/>
                    <a:pt x="621" y="201"/>
                  </a:cubicBezTo>
                  <a:cubicBezTo>
                    <a:pt x="621" y="201"/>
                    <a:pt x="621" y="201"/>
                    <a:pt x="621" y="201"/>
                  </a:cubicBezTo>
                  <a:close/>
                  <a:moveTo>
                    <a:pt x="588" y="246"/>
                  </a:moveTo>
                  <a:cubicBezTo>
                    <a:pt x="589" y="246"/>
                    <a:pt x="589" y="246"/>
                    <a:pt x="589" y="246"/>
                  </a:cubicBezTo>
                  <a:cubicBezTo>
                    <a:pt x="588" y="247"/>
                    <a:pt x="588" y="247"/>
                    <a:pt x="588" y="248"/>
                  </a:cubicBezTo>
                  <a:cubicBezTo>
                    <a:pt x="587" y="249"/>
                    <a:pt x="587" y="249"/>
                    <a:pt x="586" y="248"/>
                  </a:cubicBezTo>
                  <a:cubicBezTo>
                    <a:pt x="586" y="248"/>
                    <a:pt x="586" y="247"/>
                    <a:pt x="586" y="246"/>
                  </a:cubicBezTo>
                  <a:cubicBezTo>
                    <a:pt x="587" y="246"/>
                    <a:pt x="588" y="245"/>
                    <a:pt x="588" y="246"/>
                  </a:cubicBezTo>
                  <a:close/>
                  <a:moveTo>
                    <a:pt x="537" y="70"/>
                  </a:moveTo>
                  <a:cubicBezTo>
                    <a:pt x="537" y="69"/>
                    <a:pt x="536" y="68"/>
                    <a:pt x="535" y="67"/>
                  </a:cubicBezTo>
                  <a:cubicBezTo>
                    <a:pt x="535" y="67"/>
                    <a:pt x="535" y="68"/>
                    <a:pt x="534" y="67"/>
                  </a:cubicBezTo>
                  <a:cubicBezTo>
                    <a:pt x="535" y="67"/>
                    <a:pt x="534" y="64"/>
                    <a:pt x="535" y="64"/>
                  </a:cubicBezTo>
                  <a:cubicBezTo>
                    <a:pt x="537" y="67"/>
                    <a:pt x="538" y="66"/>
                    <a:pt x="539" y="68"/>
                  </a:cubicBezTo>
                  <a:cubicBezTo>
                    <a:pt x="539" y="70"/>
                    <a:pt x="538" y="72"/>
                    <a:pt x="537" y="70"/>
                  </a:cubicBezTo>
                  <a:close/>
                  <a:moveTo>
                    <a:pt x="498" y="44"/>
                  </a:moveTo>
                  <a:cubicBezTo>
                    <a:pt x="496" y="43"/>
                    <a:pt x="495" y="44"/>
                    <a:pt x="493" y="41"/>
                  </a:cubicBezTo>
                  <a:cubicBezTo>
                    <a:pt x="494" y="40"/>
                    <a:pt x="495" y="40"/>
                    <a:pt x="497" y="41"/>
                  </a:cubicBezTo>
                  <a:cubicBezTo>
                    <a:pt x="497" y="42"/>
                    <a:pt x="497" y="43"/>
                    <a:pt x="498" y="44"/>
                  </a:cubicBezTo>
                  <a:close/>
                  <a:moveTo>
                    <a:pt x="445" y="34"/>
                  </a:moveTo>
                  <a:cubicBezTo>
                    <a:pt x="440" y="29"/>
                    <a:pt x="446" y="28"/>
                    <a:pt x="449" y="30"/>
                  </a:cubicBezTo>
                  <a:cubicBezTo>
                    <a:pt x="447" y="32"/>
                    <a:pt x="446" y="31"/>
                    <a:pt x="445" y="34"/>
                  </a:cubicBezTo>
                  <a:close/>
                  <a:moveTo>
                    <a:pt x="520" y="152"/>
                  </a:moveTo>
                  <a:cubicBezTo>
                    <a:pt x="520" y="152"/>
                    <a:pt x="520" y="152"/>
                    <a:pt x="520" y="153"/>
                  </a:cubicBezTo>
                  <a:cubicBezTo>
                    <a:pt x="520" y="153"/>
                    <a:pt x="520" y="153"/>
                    <a:pt x="520" y="153"/>
                  </a:cubicBezTo>
                  <a:cubicBezTo>
                    <a:pt x="520" y="153"/>
                    <a:pt x="520" y="153"/>
                    <a:pt x="520" y="153"/>
                  </a:cubicBezTo>
                  <a:cubicBezTo>
                    <a:pt x="520" y="153"/>
                    <a:pt x="520" y="153"/>
                    <a:pt x="520" y="154"/>
                  </a:cubicBezTo>
                  <a:cubicBezTo>
                    <a:pt x="519" y="153"/>
                    <a:pt x="518" y="152"/>
                    <a:pt x="518" y="152"/>
                  </a:cubicBezTo>
                  <a:cubicBezTo>
                    <a:pt x="518" y="152"/>
                    <a:pt x="517" y="152"/>
                    <a:pt x="517" y="152"/>
                  </a:cubicBezTo>
                  <a:cubicBezTo>
                    <a:pt x="518" y="152"/>
                    <a:pt x="518" y="152"/>
                    <a:pt x="518" y="151"/>
                  </a:cubicBezTo>
                  <a:cubicBezTo>
                    <a:pt x="518" y="151"/>
                    <a:pt x="518" y="150"/>
                    <a:pt x="519" y="150"/>
                  </a:cubicBezTo>
                  <a:cubicBezTo>
                    <a:pt x="520" y="149"/>
                    <a:pt x="522" y="148"/>
                    <a:pt x="522" y="150"/>
                  </a:cubicBezTo>
                  <a:cubicBezTo>
                    <a:pt x="521" y="150"/>
                    <a:pt x="521" y="151"/>
                    <a:pt x="520" y="152"/>
                  </a:cubicBezTo>
                  <a:close/>
                  <a:moveTo>
                    <a:pt x="522" y="158"/>
                  </a:moveTo>
                  <a:cubicBezTo>
                    <a:pt x="518" y="156"/>
                    <a:pt x="520" y="155"/>
                    <a:pt x="522" y="155"/>
                  </a:cubicBezTo>
                  <a:cubicBezTo>
                    <a:pt x="523" y="156"/>
                    <a:pt x="523" y="155"/>
                    <a:pt x="526" y="156"/>
                  </a:cubicBezTo>
                  <a:cubicBezTo>
                    <a:pt x="524" y="157"/>
                    <a:pt x="522" y="156"/>
                    <a:pt x="522" y="158"/>
                  </a:cubicBezTo>
                  <a:close/>
                  <a:moveTo>
                    <a:pt x="77" y="236"/>
                  </a:moveTo>
                  <a:cubicBezTo>
                    <a:pt x="77" y="238"/>
                    <a:pt x="77" y="240"/>
                    <a:pt x="75" y="241"/>
                  </a:cubicBezTo>
                  <a:cubicBezTo>
                    <a:pt x="74" y="240"/>
                    <a:pt x="73" y="238"/>
                    <a:pt x="73" y="235"/>
                  </a:cubicBezTo>
                  <a:cubicBezTo>
                    <a:pt x="73" y="233"/>
                    <a:pt x="73" y="230"/>
                    <a:pt x="75" y="230"/>
                  </a:cubicBezTo>
                  <a:cubicBezTo>
                    <a:pt x="76" y="231"/>
                    <a:pt x="77" y="233"/>
                    <a:pt x="77" y="236"/>
                  </a:cubicBezTo>
                  <a:close/>
                  <a:moveTo>
                    <a:pt x="319" y="255"/>
                  </a:moveTo>
                  <a:cubicBezTo>
                    <a:pt x="319" y="253"/>
                    <a:pt x="314" y="250"/>
                    <a:pt x="319" y="250"/>
                  </a:cubicBezTo>
                  <a:cubicBezTo>
                    <a:pt x="321" y="251"/>
                    <a:pt x="322" y="254"/>
                    <a:pt x="319" y="255"/>
                  </a:cubicBezTo>
                  <a:close/>
                  <a:moveTo>
                    <a:pt x="339" y="323"/>
                  </a:moveTo>
                  <a:cubicBezTo>
                    <a:pt x="338" y="321"/>
                    <a:pt x="337" y="319"/>
                    <a:pt x="336" y="317"/>
                  </a:cubicBezTo>
                  <a:cubicBezTo>
                    <a:pt x="335" y="315"/>
                    <a:pt x="334" y="314"/>
                    <a:pt x="333" y="312"/>
                  </a:cubicBezTo>
                  <a:cubicBezTo>
                    <a:pt x="332" y="310"/>
                    <a:pt x="332" y="308"/>
                    <a:pt x="332" y="306"/>
                  </a:cubicBezTo>
                  <a:cubicBezTo>
                    <a:pt x="332" y="304"/>
                    <a:pt x="333" y="302"/>
                    <a:pt x="335" y="300"/>
                  </a:cubicBezTo>
                  <a:cubicBezTo>
                    <a:pt x="335" y="302"/>
                    <a:pt x="336" y="304"/>
                    <a:pt x="336" y="305"/>
                  </a:cubicBezTo>
                  <a:cubicBezTo>
                    <a:pt x="337" y="307"/>
                    <a:pt x="338" y="308"/>
                    <a:pt x="338" y="310"/>
                  </a:cubicBezTo>
                  <a:cubicBezTo>
                    <a:pt x="340" y="313"/>
                    <a:pt x="340" y="317"/>
                    <a:pt x="339" y="321"/>
                  </a:cubicBezTo>
                  <a:cubicBezTo>
                    <a:pt x="343" y="320"/>
                    <a:pt x="343" y="320"/>
                    <a:pt x="343" y="320"/>
                  </a:cubicBezTo>
                  <a:cubicBezTo>
                    <a:pt x="345" y="324"/>
                    <a:pt x="347" y="329"/>
                    <a:pt x="350" y="333"/>
                  </a:cubicBezTo>
                  <a:cubicBezTo>
                    <a:pt x="352" y="335"/>
                    <a:pt x="353" y="337"/>
                    <a:pt x="355" y="339"/>
                  </a:cubicBezTo>
                  <a:cubicBezTo>
                    <a:pt x="357" y="341"/>
                    <a:pt x="359" y="343"/>
                    <a:pt x="362" y="344"/>
                  </a:cubicBezTo>
                  <a:cubicBezTo>
                    <a:pt x="358" y="348"/>
                    <a:pt x="362" y="349"/>
                    <a:pt x="365" y="348"/>
                  </a:cubicBezTo>
                  <a:cubicBezTo>
                    <a:pt x="363" y="350"/>
                    <a:pt x="367" y="352"/>
                    <a:pt x="364" y="354"/>
                  </a:cubicBezTo>
                  <a:cubicBezTo>
                    <a:pt x="363" y="354"/>
                    <a:pt x="363" y="353"/>
                    <a:pt x="362" y="353"/>
                  </a:cubicBezTo>
                  <a:cubicBezTo>
                    <a:pt x="361" y="355"/>
                    <a:pt x="366" y="354"/>
                    <a:pt x="363" y="356"/>
                  </a:cubicBezTo>
                  <a:cubicBezTo>
                    <a:pt x="362" y="356"/>
                    <a:pt x="361" y="355"/>
                    <a:pt x="360" y="355"/>
                  </a:cubicBezTo>
                  <a:cubicBezTo>
                    <a:pt x="360" y="358"/>
                    <a:pt x="367" y="356"/>
                    <a:pt x="365" y="359"/>
                  </a:cubicBezTo>
                  <a:cubicBezTo>
                    <a:pt x="364" y="358"/>
                    <a:pt x="362" y="358"/>
                    <a:pt x="362" y="359"/>
                  </a:cubicBezTo>
                  <a:cubicBezTo>
                    <a:pt x="368" y="360"/>
                    <a:pt x="366" y="367"/>
                    <a:pt x="369" y="366"/>
                  </a:cubicBezTo>
                  <a:cubicBezTo>
                    <a:pt x="369" y="370"/>
                    <a:pt x="362" y="369"/>
                    <a:pt x="362" y="372"/>
                  </a:cubicBezTo>
                  <a:cubicBezTo>
                    <a:pt x="365" y="371"/>
                    <a:pt x="365" y="372"/>
                    <a:pt x="368" y="369"/>
                  </a:cubicBezTo>
                  <a:cubicBezTo>
                    <a:pt x="369" y="371"/>
                    <a:pt x="372" y="373"/>
                    <a:pt x="375" y="374"/>
                  </a:cubicBezTo>
                  <a:cubicBezTo>
                    <a:pt x="377" y="375"/>
                    <a:pt x="380" y="377"/>
                    <a:pt x="381" y="380"/>
                  </a:cubicBezTo>
                  <a:cubicBezTo>
                    <a:pt x="384" y="372"/>
                    <a:pt x="376" y="370"/>
                    <a:pt x="373" y="368"/>
                  </a:cubicBezTo>
                  <a:cubicBezTo>
                    <a:pt x="372" y="369"/>
                    <a:pt x="372" y="370"/>
                    <a:pt x="369" y="372"/>
                  </a:cubicBezTo>
                  <a:cubicBezTo>
                    <a:pt x="370" y="368"/>
                    <a:pt x="371" y="364"/>
                    <a:pt x="377" y="361"/>
                  </a:cubicBezTo>
                  <a:cubicBezTo>
                    <a:pt x="376" y="365"/>
                    <a:pt x="377" y="363"/>
                    <a:pt x="380" y="364"/>
                  </a:cubicBezTo>
                  <a:cubicBezTo>
                    <a:pt x="378" y="369"/>
                    <a:pt x="382" y="371"/>
                    <a:pt x="386" y="374"/>
                  </a:cubicBezTo>
                  <a:cubicBezTo>
                    <a:pt x="388" y="376"/>
                    <a:pt x="390" y="377"/>
                    <a:pt x="391" y="379"/>
                  </a:cubicBezTo>
                  <a:cubicBezTo>
                    <a:pt x="392" y="381"/>
                    <a:pt x="393" y="384"/>
                    <a:pt x="392" y="387"/>
                  </a:cubicBezTo>
                  <a:cubicBezTo>
                    <a:pt x="391" y="386"/>
                    <a:pt x="390" y="386"/>
                    <a:pt x="388" y="387"/>
                  </a:cubicBezTo>
                  <a:cubicBezTo>
                    <a:pt x="390" y="389"/>
                    <a:pt x="389" y="391"/>
                    <a:pt x="387" y="393"/>
                  </a:cubicBezTo>
                  <a:cubicBezTo>
                    <a:pt x="386" y="395"/>
                    <a:pt x="384" y="398"/>
                    <a:pt x="384" y="401"/>
                  </a:cubicBezTo>
                  <a:cubicBezTo>
                    <a:pt x="386" y="398"/>
                    <a:pt x="385" y="398"/>
                    <a:pt x="388" y="397"/>
                  </a:cubicBezTo>
                  <a:cubicBezTo>
                    <a:pt x="389" y="400"/>
                    <a:pt x="391" y="399"/>
                    <a:pt x="392" y="400"/>
                  </a:cubicBezTo>
                  <a:cubicBezTo>
                    <a:pt x="392" y="403"/>
                    <a:pt x="389" y="402"/>
                    <a:pt x="390" y="404"/>
                  </a:cubicBezTo>
                  <a:cubicBezTo>
                    <a:pt x="391" y="403"/>
                    <a:pt x="396" y="402"/>
                    <a:pt x="396" y="400"/>
                  </a:cubicBezTo>
                  <a:cubicBezTo>
                    <a:pt x="394" y="399"/>
                    <a:pt x="392" y="398"/>
                    <a:pt x="395" y="395"/>
                  </a:cubicBezTo>
                  <a:cubicBezTo>
                    <a:pt x="398" y="396"/>
                    <a:pt x="400" y="397"/>
                    <a:pt x="403" y="397"/>
                  </a:cubicBezTo>
                  <a:cubicBezTo>
                    <a:pt x="398" y="399"/>
                    <a:pt x="397" y="403"/>
                    <a:pt x="394" y="405"/>
                  </a:cubicBezTo>
                  <a:cubicBezTo>
                    <a:pt x="398" y="407"/>
                    <a:pt x="401" y="405"/>
                    <a:pt x="400" y="410"/>
                  </a:cubicBezTo>
                  <a:cubicBezTo>
                    <a:pt x="401" y="407"/>
                    <a:pt x="403" y="408"/>
                    <a:pt x="405" y="406"/>
                  </a:cubicBezTo>
                  <a:cubicBezTo>
                    <a:pt x="404" y="405"/>
                    <a:pt x="401" y="407"/>
                    <a:pt x="400" y="404"/>
                  </a:cubicBezTo>
                  <a:cubicBezTo>
                    <a:pt x="405" y="402"/>
                    <a:pt x="406" y="403"/>
                    <a:pt x="405" y="405"/>
                  </a:cubicBezTo>
                  <a:cubicBezTo>
                    <a:pt x="405" y="407"/>
                    <a:pt x="403" y="411"/>
                    <a:pt x="400" y="412"/>
                  </a:cubicBezTo>
                  <a:cubicBezTo>
                    <a:pt x="402" y="414"/>
                    <a:pt x="406" y="410"/>
                    <a:pt x="407" y="413"/>
                  </a:cubicBezTo>
                  <a:cubicBezTo>
                    <a:pt x="405" y="415"/>
                    <a:pt x="401" y="418"/>
                    <a:pt x="402" y="419"/>
                  </a:cubicBezTo>
                  <a:cubicBezTo>
                    <a:pt x="405" y="416"/>
                    <a:pt x="408" y="413"/>
                    <a:pt x="410" y="411"/>
                  </a:cubicBezTo>
                  <a:cubicBezTo>
                    <a:pt x="413" y="412"/>
                    <a:pt x="409" y="416"/>
                    <a:pt x="411" y="418"/>
                  </a:cubicBezTo>
                  <a:cubicBezTo>
                    <a:pt x="412" y="416"/>
                    <a:pt x="412" y="415"/>
                    <a:pt x="413" y="416"/>
                  </a:cubicBezTo>
                  <a:cubicBezTo>
                    <a:pt x="415" y="418"/>
                    <a:pt x="409" y="418"/>
                    <a:pt x="411" y="420"/>
                  </a:cubicBezTo>
                  <a:cubicBezTo>
                    <a:pt x="416" y="420"/>
                    <a:pt x="422" y="420"/>
                    <a:pt x="420" y="427"/>
                  </a:cubicBezTo>
                  <a:cubicBezTo>
                    <a:pt x="423" y="424"/>
                    <a:pt x="425" y="424"/>
                    <a:pt x="426" y="427"/>
                  </a:cubicBezTo>
                  <a:cubicBezTo>
                    <a:pt x="423" y="429"/>
                    <a:pt x="422" y="430"/>
                    <a:pt x="423" y="433"/>
                  </a:cubicBezTo>
                  <a:cubicBezTo>
                    <a:pt x="424" y="432"/>
                    <a:pt x="426" y="433"/>
                    <a:pt x="428" y="434"/>
                  </a:cubicBezTo>
                  <a:cubicBezTo>
                    <a:pt x="430" y="435"/>
                    <a:pt x="432" y="436"/>
                    <a:pt x="433" y="437"/>
                  </a:cubicBezTo>
                  <a:cubicBezTo>
                    <a:pt x="437" y="440"/>
                    <a:pt x="440" y="444"/>
                    <a:pt x="441" y="446"/>
                  </a:cubicBezTo>
                  <a:cubicBezTo>
                    <a:pt x="442" y="448"/>
                    <a:pt x="444" y="441"/>
                    <a:pt x="445" y="444"/>
                  </a:cubicBezTo>
                  <a:cubicBezTo>
                    <a:pt x="446" y="449"/>
                    <a:pt x="447" y="458"/>
                    <a:pt x="452" y="454"/>
                  </a:cubicBezTo>
                  <a:cubicBezTo>
                    <a:pt x="450" y="453"/>
                    <a:pt x="449" y="452"/>
                    <a:pt x="450" y="450"/>
                  </a:cubicBezTo>
                  <a:cubicBezTo>
                    <a:pt x="453" y="451"/>
                    <a:pt x="453" y="453"/>
                    <a:pt x="455" y="455"/>
                  </a:cubicBezTo>
                  <a:cubicBezTo>
                    <a:pt x="453" y="456"/>
                    <a:pt x="452" y="459"/>
                    <a:pt x="452" y="460"/>
                  </a:cubicBezTo>
                  <a:cubicBezTo>
                    <a:pt x="452" y="462"/>
                    <a:pt x="453" y="462"/>
                    <a:pt x="454" y="461"/>
                  </a:cubicBezTo>
                  <a:cubicBezTo>
                    <a:pt x="453" y="460"/>
                    <a:pt x="452" y="460"/>
                    <a:pt x="454" y="458"/>
                  </a:cubicBezTo>
                  <a:cubicBezTo>
                    <a:pt x="455" y="455"/>
                    <a:pt x="455" y="455"/>
                    <a:pt x="455" y="455"/>
                  </a:cubicBezTo>
                  <a:cubicBezTo>
                    <a:pt x="458" y="456"/>
                    <a:pt x="460" y="458"/>
                    <a:pt x="462" y="461"/>
                  </a:cubicBezTo>
                  <a:cubicBezTo>
                    <a:pt x="463" y="463"/>
                    <a:pt x="464" y="464"/>
                    <a:pt x="465" y="465"/>
                  </a:cubicBezTo>
                  <a:cubicBezTo>
                    <a:pt x="465" y="466"/>
                    <a:pt x="466" y="466"/>
                    <a:pt x="466" y="466"/>
                  </a:cubicBezTo>
                  <a:cubicBezTo>
                    <a:pt x="466" y="466"/>
                    <a:pt x="466" y="466"/>
                    <a:pt x="466"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6" y="466"/>
                    <a:pt x="467" y="467"/>
                    <a:pt x="466" y="466"/>
                  </a:cubicBezTo>
                  <a:cubicBezTo>
                    <a:pt x="466" y="467"/>
                    <a:pt x="466" y="467"/>
                    <a:pt x="466" y="467"/>
                  </a:cubicBezTo>
                  <a:cubicBezTo>
                    <a:pt x="467" y="467"/>
                    <a:pt x="468" y="467"/>
                    <a:pt x="469" y="468"/>
                  </a:cubicBezTo>
                  <a:cubicBezTo>
                    <a:pt x="468" y="470"/>
                    <a:pt x="466" y="470"/>
                    <a:pt x="465" y="470"/>
                  </a:cubicBezTo>
                  <a:cubicBezTo>
                    <a:pt x="465" y="470"/>
                    <a:pt x="465" y="470"/>
                    <a:pt x="465" y="470"/>
                  </a:cubicBezTo>
                  <a:cubicBezTo>
                    <a:pt x="465" y="470"/>
                    <a:pt x="465" y="470"/>
                    <a:pt x="465" y="470"/>
                  </a:cubicBezTo>
                  <a:cubicBezTo>
                    <a:pt x="465" y="470"/>
                    <a:pt x="465" y="470"/>
                    <a:pt x="465" y="470"/>
                  </a:cubicBezTo>
                  <a:cubicBezTo>
                    <a:pt x="464" y="469"/>
                    <a:pt x="465" y="470"/>
                    <a:pt x="465" y="470"/>
                  </a:cubicBezTo>
                  <a:cubicBezTo>
                    <a:pt x="465" y="470"/>
                    <a:pt x="465" y="470"/>
                    <a:pt x="465" y="470"/>
                  </a:cubicBezTo>
                  <a:cubicBezTo>
                    <a:pt x="465" y="470"/>
                    <a:pt x="465" y="470"/>
                    <a:pt x="465" y="470"/>
                  </a:cubicBezTo>
                  <a:cubicBezTo>
                    <a:pt x="465" y="470"/>
                    <a:pt x="465" y="470"/>
                    <a:pt x="465" y="470"/>
                  </a:cubicBezTo>
                  <a:cubicBezTo>
                    <a:pt x="465" y="470"/>
                    <a:pt x="465" y="470"/>
                    <a:pt x="465" y="470"/>
                  </a:cubicBezTo>
                  <a:cubicBezTo>
                    <a:pt x="465" y="470"/>
                    <a:pt x="465" y="470"/>
                    <a:pt x="465" y="470"/>
                  </a:cubicBezTo>
                  <a:cubicBezTo>
                    <a:pt x="464" y="470"/>
                    <a:pt x="464" y="470"/>
                    <a:pt x="464" y="470"/>
                  </a:cubicBezTo>
                  <a:cubicBezTo>
                    <a:pt x="464" y="470"/>
                    <a:pt x="463" y="470"/>
                    <a:pt x="463" y="471"/>
                  </a:cubicBezTo>
                  <a:cubicBezTo>
                    <a:pt x="462" y="471"/>
                    <a:pt x="461" y="472"/>
                    <a:pt x="461" y="473"/>
                  </a:cubicBezTo>
                  <a:cubicBezTo>
                    <a:pt x="461" y="473"/>
                    <a:pt x="462" y="474"/>
                    <a:pt x="463" y="474"/>
                  </a:cubicBezTo>
                  <a:cubicBezTo>
                    <a:pt x="463" y="474"/>
                    <a:pt x="463" y="474"/>
                    <a:pt x="463" y="474"/>
                  </a:cubicBezTo>
                  <a:cubicBezTo>
                    <a:pt x="463" y="474"/>
                    <a:pt x="463" y="474"/>
                    <a:pt x="463" y="474"/>
                  </a:cubicBezTo>
                  <a:cubicBezTo>
                    <a:pt x="463" y="474"/>
                    <a:pt x="463" y="474"/>
                    <a:pt x="463" y="474"/>
                  </a:cubicBezTo>
                  <a:cubicBezTo>
                    <a:pt x="462" y="473"/>
                    <a:pt x="463" y="474"/>
                    <a:pt x="462" y="474"/>
                  </a:cubicBezTo>
                  <a:cubicBezTo>
                    <a:pt x="462" y="474"/>
                    <a:pt x="462" y="474"/>
                    <a:pt x="462" y="474"/>
                  </a:cubicBezTo>
                  <a:cubicBezTo>
                    <a:pt x="462" y="474"/>
                    <a:pt x="462" y="474"/>
                    <a:pt x="462" y="474"/>
                  </a:cubicBezTo>
                  <a:cubicBezTo>
                    <a:pt x="463" y="474"/>
                    <a:pt x="463" y="474"/>
                    <a:pt x="463" y="474"/>
                  </a:cubicBezTo>
                  <a:cubicBezTo>
                    <a:pt x="463" y="474"/>
                    <a:pt x="463" y="474"/>
                    <a:pt x="463" y="474"/>
                  </a:cubicBezTo>
                  <a:cubicBezTo>
                    <a:pt x="464" y="474"/>
                    <a:pt x="464" y="474"/>
                    <a:pt x="464" y="474"/>
                  </a:cubicBezTo>
                  <a:cubicBezTo>
                    <a:pt x="466" y="475"/>
                    <a:pt x="467" y="476"/>
                    <a:pt x="468" y="476"/>
                  </a:cubicBezTo>
                  <a:cubicBezTo>
                    <a:pt x="471" y="477"/>
                    <a:pt x="473" y="479"/>
                    <a:pt x="475" y="480"/>
                  </a:cubicBezTo>
                  <a:cubicBezTo>
                    <a:pt x="476" y="481"/>
                    <a:pt x="477" y="482"/>
                    <a:pt x="478" y="483"/>
                  </a:cubicBezTo>
                  <a:cubicBezTo>
                    <a:pt x="479" y="484"/>
                    <a:pt x="480" y="485"/>
                    <a:pt x="480" y="486"/>
                  </a:cubicBezTo>
                  <a:cubicBezTo>
                    <a:pt x="482" y="488"/>
                    <a:pt x="484" y="490"/>
                    <a:pt x="485" y="493"/>
                  </a:cubicBezTo>
                  <a:cubicBezTo>
                    <a:pt x="481" y="491"/>
                    <a:pt x="477" y="490"/>
                    <a:pt x="475" y="492"/>
                  </a:cubicBezTo>
                  <a:cubicBezTo>
                    <a:pt x="479" y="495"/>
                    <a:pt x="483" y="493"/>
                    <a:pt x="488" y="496"/>
                  </a:cubicBezTo>
                  <a:cubicBezTo>
                    <a:pt x="487" y="501"/>
                    <a:pt x="485" y="495"/>
                    <a:pt x="484" y="498"/>
                  </a:cubicBezTo>
                  <a:cubicBezTo>
                    <a:pt x="487" y="499"/>
                    <a:pt x="485" y="502"/>
                    <a:pt x="484" y="505"/>
                  </a:cubicBezTo>
                  <a:cubicBezTo>
                    <a:pt x="483" y="506"/>
                    <a:pt x="481" y="508"/>
                    <a:pt x="479" y="506"/>
                  </a:cubicBezTo>
                  <a:cubicBezTo>
                    <a:pt x="480" y="502"/>
                    <a:pt x="478" y="501"/>
                    <a:pt x="476" y="500"/>
                  </a:cubicBezTo>
                  <a:cubicBezTo>
                    <a:pt x="473" y="499"/>
                    <a:pt x="470" y="499"/>
                    <a:pt x="470" y="497"/>
                  </a:cubicBezTo>
                  <a:cubicBezTo>
                    <a:pt x="470" y="500"/>
                    <a:pt x="473" y="502"/>
                    <a:pt x="476" y="503"/>
                  </a:cubicBezTo>
                  <a:cubicBezTo>
                    <a:pt x="472" y="506"/>
                    <a:pt x="468" y="507"/>
                    <a:pt x="465" y="506"/>
                  </a:cubicBezTo>
                  <a:cubicBezTo>
                    <a:pt x="462" y="505"/>
                    <a:pt x="459" y="503"/>
                    <a:pt x="457" y="501"/>
                  </a:cubicBezTo>
                  <a:cubicBezTo>
                    <a:pt x="455" y="500"/>
                    <a:pt x="454" y="499"/>
                    <a:pt x="453" y="498"/>
                  </a:cubicBezTo>
                  <a:cubicBezTo>
                    <a:pt x="452" y="496"/>
                    <a:pt x="451" y="495"/>
                    <a:pt x="450" y="494"/>
                  </a:cubicBezTo>
                  <a:cubicBezTo>
                    <a:pt x="448" y="492"/>
                    <a:pt x="446" y="490"/>
                    <a:pt x="444" y="489"/>
                  </a:cubicBezTo>
                  <a:cubicBezTo>
                    <a:pt x="445" y="489"/>
                    <a:pt x="444" y="491"/>
                    <a:pt x="445" y="491"/>
                  </a:cubicBezTo>
                  <a:cubicBezTo>
                    <a:pt x="439" y="488"/>
                    <a:pt x="436" y="487"/>
                    <a:pt x="438" y="482"/>
                  </a:cubicBezTo>
                  <a:cubicBezTo>
                    <a:pt x="438" y="485"/>
                    <a:pt x="443" y="483"/>
                    <a:pt x="445" y="483"/>
                  </a:cubicBezTo>
                  <a:cubicBezTo>
                    <a:pt x="440" y="480"/>
                    <a:pt x="442" y="478"/>
                    <a:pt x="437" y="474"/>
                  </a:cubicBezTo>
                  <a:cubicBezTo>
                    <a:pt x="433" y="474"/>
                    <a:pt x="428" y="473"/>
                    <a:pt x="423" y="471"/>
                  </a:cubicBezTo>
                  <a:cubicBezTo>
                    <a:pt x="419" y="468"/>
                    <a:pt x="416" y="463"/>
                    <a:pt x="417" y="458"/>
                  </a:cubicBezTo>
                  <a:cubicBezTo>
                    <a:pt x="417" y="458"/>
                    <a:pt x="415" y="458"/>
                    <a:pt x="414" y="457"/>
                  </a:cubicBezTo>
                  <a:cubicBezTo>
                    <a:pt x="413" y="456"/>
                    <a:pt x="411" y="455"/>
                    <a:pt x="410" y="454"/>
                  </a:cubicBezTo>
                  <a:cubicBezTo>
                    <a:pt x="408" y="452"/>
                    <a:pt x="406" y="449"/>
                    <a:pt x="407" y="445"/>
                  </a:cubicBezTo>
                  <a:cubicBezTo>
                    <a:pt x="402" y="446"/>
                    <a:pt x="400" y="441"/>
                    <a:pt x="398" y="438"/>
                  </a:cubicBezTo>
                  <a:cubicBezTo>
                    <a:pt x="396" y="434"/>
                    <a:pt x="394" y="431"/>
                    <a:pt x="389" y="432"/>
                  </a:cubicBezTo>
                  <a:cubicBezTo>
                    <a:pt x="388" y="430"/>
                    <a:pt x="391" y="428"/>
                    <a:pt x="390" y="427"/>
                  </a:cubicBezTo>
                  <a:cubicBezTo>
                    <a:pt x="386" y="430"/>
                    <a:pt x="387" y="422"/>
                    <a:pt x="386" y="420"/>
                  </a:cubicBezTo>
                  <a:cubicBezTo>
                    <a:pt x="384" y="422"/>
                    <a:pt x="383" y="420"/>
                    <a:pt x="381" y="421"/>
                  </a:cubicBezTo>
                  <a:cubicBezTo>
                    <a:pt x="382" y="417"/>
                    <a:pt x="380" y="415"/>
                    <a:pt x="378" y="413"/>
                  </a:cubicBezTo>
                  <a:cubicBezTo>
                    <a:pt x="376" y="411"/>
                    <a:pt x="374" y="409"/>
                    <a:pt x="375" y="405"/>
                  </a:cubicBezTo>
                  <a:cubicBezTo>
                    <a:pt x="377" y="405"/>
                    <a:pt x="378" y="408"/>
                    <a:pt x="381" y="406"/>
                  </a:cubicBezTo>
                  <a:cubicBezTo>
                    <a:pt x="380" y="404"/>
                    <a:pt x="380" y="403"/>
                    <a:pt x="380" y="401"/>
                  </a:cubicBezTo>
                  <a:cubicBezTo>
                    <a:pt x="381" y="399"/>
                    <a:pt x="382" y="397"/>
                    <a:pt x="383" y="395"/>
                  </a:cubicBezTo>
                  <a:cubicBezTo>
                    <a:pt x="385" y="392"/>
                    <a:pt x="388" y="388"/>
                    <a:pt x="388" y="384"/>
                  </a:cubicBezTo>
                  <a:cubicBezTo>
                    <a:pt x="385" y="383"/>
                    <a:pt x="383" y="381"/>
                    <a:pt x="381" y="381"/>
                  </a:cubicBezTo>
                  <a:cubicBezTo>
                    <a:pt x="382" y="385"/>
                    <a:pt x="386" y="383"/>
                    <a:pt x="388" y="386"/>
                  </a:cubicBezTo>
                  <a:cubicBezTo>
                    <a:pt x="382" y="388"/>
                    <a:pt x="381" y="381"/>
                    <a:pt x="377" y="383"/>
                  </a:cubicBezTo>
                  <a:cubicBezTo>
                    <a:pt x="377" y="384"/>
                    <a:pt x="375" y="386"/>
                    <a:pt x="375" y="388"/>
                  </a:cubicBezTo>
                  <a:cubicBezTo>
                    <a:pt x="377" y="388"/>
                    <a:pt x="380" y="386"/>
                    <a:pt x="382" y="387"/>
                  </a:cubicBezTo>
                  <a:cubicBezTo>
                    <a:pt x="379" y="389"/>
                    <a:pt x="379" y="391"/>
                    <a:pt x="378" y="393"/>
                  </a:cubicBezTo>
                  <a:cubicBezTo>
                    <a:pt x="380" y="393"/>
                    <a:pt x="382" y="391"/>
                    <a:pt x="383" y="393"/>
                  </a:cubicBezTo>
                  <a:cubicBezTo>
                    <a:pt x="380" y="395"/>
                    <a:pt x="379" y="394"/>
                    <a:pt x="377" y="397"/>
                  </a:cubicBezTo>
                  <a:cubicBezTo>
                    <a:pt x="376" y="393"/>
                    <a:pt x="377" y="394"/>
                    <a:pt x="373" y="396"/>
                  </a:cubicBezTo>
                  <a:cubicBezTo>
                    <a:pt x="373" y="394"/>
                    <a:pt x="371" y="394"/>
                    <a:pt x="370" y="393"/>
                  </a:cubicBezTo>
                  <a:cubicBezTo>
                    <a:pt x="368" y="392"/>
                    <a:pt x="367" y="391"/>
                    <a:pt x="368" y="388"/>
                  </a:cubicBezTo>
                  <a:cubicBezTo>
                    <a:pt x="366" y="390"/>
                    <a:pt x="365" y="389"/>
                    <a:pt x="364" y="389"/>
                  </a:cubicBezTo>
                  <a:cubicBezTo>
                    <a:pt x="361" y="387"/>
                    <a:pt x="360" y="383"/>
                    <a:pt x="359" y="379"/>
                  </a:cubicBezTo>
                  <a:cubicBezTo>
                    <a:pt x="358" y="375"/>
                    <a:pt x="357" y="370"/>
                    <a:pt x="355" y="366"/>
                  </a:cubicBezTo>
                  <a:cubicBezTo>
                    <a:pt x="354" y="364"/>
                    <a:pt x="352" y="361"/>
                    <a:pt x="350" y="359"/>
                  </a:cubicBezTo>
                  <a:cubicBezTo>
                    <a:pt x="348" y="356"/>
                    <a:pt x="346" y="354"/>
                    <a:pt x="345" y="351"/>
                  </a:cubicBezTo>
                  <a:cubicBezTo>
                    <a:pt x="342" y="346"/>
                    <a:pt x="340" y="340"/>
                    <a:pt x="345" y="334"/>
                  </a:cubicBezTo>
                  <a:cubicBezTo>
                    <a:pt x="342" y="333"/>
                    <a:pt x="344" y="330"/>
                    <a:pt x="342" y="331"/>
                  </a:cubicBezTo>
                  <a:cubicBezTo>
                    <a:pt x="339" y="332"/>
                    <a:pt x="345" y="335"/>
                    <a:pt x="340" y="337"/>
                  </a:cubicBezTo>
                  <a:cubicBezTo>
                    <a:pt x="336" y="333"/>
                    <a:pt x="340" y="327"/>
                    <a:pt x="339" y="323"/>
                  </a:cubicBezTo>
                  <a:close/>
                  <a:moveTo>
                    <a:pt x="332" y="290"/>
                  </a:moveTo>
                  <a:cubicBezTo>
                    <a:pt x="334" y="294"/>
                    <a:pt x="334" y="298"/>
                    <a:pt x="331" y="302"/>
                  </a:cubicBezTo>
                  <a:cubicBezTo>
                    <a:pt x="331" y="299"/>
                    <a:pt x="330" y="298"/>
                    <a:pt x="330" y="296"/>
                  </a:cubicBezTo>
                  <a:cubicBezTo>
                    <a:pt x="329" y="295"/>
                    <a:pt x="329" y="294"/>
                    <a:pt x="328" y="293"/>
                  </a:cubicBezTo>
                  <a:cubicBezTo>
                    <a:pt x="328" y="292"/>
                    <a:pt x="327" y="291"/>
                    <a:pt x="327" y="290"/>
                  </a:cubicBezTo>
                  <a:cubicBezTo>
                    <a:pt x="325" y="286"/>
                    <a:pt x="325" y="282"/>
                    <a:pt x="329" y="279"/>
                  </a:cubicBezTo>
                  <a:cubicBezTo>
                    <a:pt x="329" y="282"/>
                    <a:pt x="331" y="286"/>
                    <a:pt x="332" y="290"/>
                  </a:cubicBezTo>
                  <a:close/>
                  <a:moveTo>
                    <a:pt x="540" y="238"/>
                  </a:moveTo>
                  <a:cubicBezTo>
                    <a:pt x="542" y="236"/>
                    <a:pt x="538" y="237"/>
                    <a:pt x="543" y="234"/>
                  </a:cubicBezTo>
                  <a:cubicBezTo>
                    <a:pt x="546" y="234"/>
                    <a:pt x="543" y="236"/>
                    <a:pt x="540" y="238"/>
                  </a:cubicBezTo>
                  <a:close/>
                  <a:moveTo>
                    <a:pt x="372" y="399"/>
                  </a:moveTo>
                  <a:cubicBezTo>
                    <a:pt x="369" y="401"/>
                    <a:pt x="369" y="401"/>
                    <a:pt x="369" y="401"/>
                  </a:cubicBezTo>
                  <a:cubicBezTo>
                    <a:pt x="368" y="400"/>
                    <a:pt x="367" y="398"/>
                    <a:pt x="370" y="396"/>
                  </a:cubicBezTo>
                  <a:cubicBezTo>
                    <a:pt x="371" y="397"/>
                    <a:pt x="372" y="398"/>
                    <a:pt x="372" y="399"/>
                  </a:cubicBezTo>
                  <a:close/>
                  <a:moveTo>
                    <a:pt x="589" y="228"/>
                  </a:moveTo>
                  <a:cubicBezTo>
                    <a:pt x="589" y="228"/>
                    <a:pt x="589" y="228"/>
                    <a:pt x="589" y="228"/>
                  </a:cubicBezTo>
                  <a:cubicBezTo>
                    <a:pt x="590" y="228"/>
                    <a:pt x="590" y="229"/>
                    <a:pt x="588" y="230"/>
                  </a:cubicBezTo>
                  <a:cubicBezTo>
                    <a:pt x="589" y="229"/>
                    <a:pt x="585" y="231"/>
                    <a:pt x="588" y="229"/>
                  </a:cubicBezTo>
                  <a:cubicBezTo>
                    <a:pt x="588" y="229"/>
                    <a:pt x="588" y="229"/>
                    <a:pt x="589" y="228"/>
                  </a:cubicBezTo>
                  <a:close/>
                  <a:moveTo>
                    <a:pt x="397" y="387"/>
                  </a:moveTo>
                  <a:cubicBezTo>
                    <a:pt x="396" y="389"/>
                    <a:pt x="390" y="394"/>
                    <a:pt x="389" y="392"/>
                  </a:cubicBezTo>
                  <a:cubicBezTo>
                    <a:pt x="392" y="390"/>
                    <a:pt x="394" y="386"/>
                    <a:pt x="397" y="387"/>
                  </a:cubicBezTo>
                  <a:close/>
                  <a:moveTo>
                    <a:pt x="397" y="392"/>
                  </a:moveTo>
                  <a:cubicBezTo>
                    <a:pt x="395" y="394"/>
                    <a:pt x="394" y="393"/>
                    <a:pt x="392" y="396"/>
                  </a:cubicBezTo>
                  <a:cubicBezTo>
                    <a:pt x="391" y="395"/>
                    <a:pt x="390" y="394"/>
                    <a:pt x="391" y="393"/>
                  </a:cubicBezTo>
                  <a:cubicBezTo>
                    <a:pt x="393" y="393"/>
                    <a:pt x="396" y="391"/>
                    <a:pt x="397" y="392"/>
                  </a:cubicBezTo>
                  <a:close/>
                  <a:moveTo>
                    <a:pt x="572" y="245"/>
                  </a:moveTo>
                  <a:cubicBezTo>
                    <a:pt x="567" y="249"/>
                    <a:pt x="568" y="247"/>
                    <a:pt x="570" y="245"/>
                  </a:cubicBezTo>
                  <a:cubicBezTo>
                    <a:pt x="570" y="245"/>
                    <a:pt x="572" y="244"/>
                    <a:pt x="572" y="245"/>
                  </a:cubicBezTo>
                  <a:close/>
                  <a:moveTo>
                    <a:pt x="586" y="237"/>
                  </a:moveTo>
                  <a:cubicBezTo>
                    <a:pt x="586" y="238"/>
                    <a:pt x="585" y="239"/>
                    <a:pt x="584" y="240"/>
                  </a:cubicBezTo>
                  <a:cubicBezTo>
                    <a:pt x="585" y="239"/>
                    <a:pt x="585" y="238"/>
                    <a:pt x="585" y="238"/>
                  </a:cubicBezTo>
                  <a:cubicBezTo>
                    <a:pt x="584" y="238"/>
                    <a:pt x="584" y="239"/>
                    <a:pt x="583" y="239"/>
                  </a:cubicBezTo>
                  <a:cubicBezTo>
                    <a:pt x="586" y="236"/>
                    <a:pt x="587" y="236"/>
                    <a:pt x="586" y="237"/>
                  </a:cubicBezTo>
                  <a:close/>
                  <a:moveTo>
                    <a:pt x="379" y="445"/>
                  </a:moveTo>
                  <a:cubicBezTo>
                    <a:pt x="380" y="445"/>
                    <a:pt x="381" y="446"/>
                    <a:pt x="379" y="448"/>
                  </a:cubicBezTo>
                  <a:cubicBezTo>
                    <a:pt x="378" y="448"/>
                    <a:pt x="373" y="447"/>
                    <a:pt x="376" y="443"/>
                  </a:cubicBezTo>
                  <a:cubicBezTo>
                    <a:pt x="377" y="444"/>
                    <a:pt x="379" y="444"/>
                    <a:pt x="379" y="445"/>
                  </a:cubicBezTo>
                  <a:close/>
                  <a:moveTo>
                    <a:pt x="594" y="231"/>
                  </a:moveTo>
                  <a:cubicBezTo>
                    <a:pt x="594" y="230"/>
                    <a:pt x="591" y="234"/>
                    <a:pt x="590" y="234"/>
                  </a:cubicBezTo>
                  <a:cubicBezTo>
                    <a:pt x="593" y="232"/>
                    <a:pt x="588" y="235"/>
                    <a:pt x="592" y="231"/>
                  </a:cubicBezTo>
                  <a:cubicBezTo>
                    <a:pt x="593" y="231"/>
                    <a:pt x="594" y="230"/>
                    <a:pt x="594" y="231"/>
                  </a:cubicBezTo>
                  <a:close/>
                  <a:moveTo>
                    <a:pt x="221" y="646"/>
                  </a:moveTo>
                  <a:cubicBezTo>
                    <a:pt x="219" y="642"/>
                    <a:pt x="217" y="645"/>
                    <a:pt x="215" y="644"/>
                  </a:cubicBezTo>
                  <a:cubicBezTo>
                    <a:pt x="216" y="642"/>
                    <a:pt x="214" y="639"/>
                    <a:pt x="215" y="637"/>
                  </a:cubicBezTo>
                  <a:cubicBezTo>
                    <a:pt x="218" y="640"/>
                    <a:pt x="223" y="643"/>
                    <a:pt x="221" y="646"/>
                  </a:cubicBezTo>
                  <a:close/>
                  <a:moveTo>
                    <a:pt x="241" y="659"/>
                  </a:moveTo>
                  <a:cubicBezTo>
                    <a:pt x="235" y="655"/>
                    <a:pt x="232" y="650"/>
                    <a:pt x="228" y="645"/>
                  </a:cubicBezTo>
                  <a:cubicBezTo>
                    <a:pt x="232" y="648"/>
                    <a:pt x="243" y="653"/>
                    <a:pt x="241" y="659"/>
                  </a:cubicBezTo>
                  <a:close/>
                  <a:moveTo>
                    <a:pt x="218" y="679"/>
                  </a:moveTo>
                  <a:cubicBezTo>
                    <a:pt x="215" y="679"/>
                    <a:pt x="214" y="673"/>
                    <a:pt x="209" y="673"/>
                  </a:cubicBezTo>
                  <a:cubicBezTo>
                    <a:pt x="210" y="668"/>
                    <a:pt x="222" y="676"/>
                    <a:pt x="218" y="679"/>
                  </a:cubicBezTo>
                  <a:close/>
                  <a:moveTo>
                    <a:pt x="234" y="660"/>
                  </a:moveTo>
                  <a:cubicBezTo>
                    <a:pt x="230" y="660"/>
                    <a:pt x="228" y="655"/>
                    <a:pt x="230" y="652"/>
                  </a:cubicBezTo>
                  <a:cubicBezTo>
                    <a:pt x="233" y="652"/>
                    <a:pt x="234" y="657"/>
                    <a:pt x="234" y="660"/>
                  </a:cubicBezTo>
                  <a:close/>
                  <a:moveTo>
                    <a:pt x="257" y="674"/>
                  </a:moveTo>
                  <a:cubicBezTo>
                    <a:pt x="255" y="673"/>
                    <a:pt x="253" y="668"/>
                    <a:pt x="251" y="670"/>
                  </a:cubicBezTo>
                  <a:cubicBezTo>
                    <a:pt x="252" y="672"/>
                    <a:pt x="258" y="674"/>
                    <a:pt x="256" y="676"/>
                  </a:cubicBezTo>
                  <a:cubicBezTo>
                    <a:pt x="251" y="675"/>
                    <a:pt x="249" y="670"/>
                    <a:pt x="248" y="666"/>
                  </a:cubicBezTo>
                  <a:cubicBezTo>
                    <a:pt x="253" y="669"/>
                    <a:pt x="257" y="668"/>
                    <a:pt x="257" y="674"/>
                  </a:cubicBezTo>
                  <a:close/>
                  <a:moveTo>
                    <a:pt x="289" y="707"/>
                  </a:moveTo>
                  <a:cubicBezTo>
                    <a:pt x="291" y="708"/>
                    <a:pt x="293" y="710"/>
                    <a:pt x="293" y="713"/>
                  </a:cubicBezTo>
                  <a:cubicBezTo>
                    <a:pt x="293" y="711"/>
                    <a:pt x="289" y="710"/>
                    <a:pt x="286" y="708"/>
                  </a:cubicBezTo>
                  <a:cubicBezTo>
                    <a:pt x="283" y="707"/>
                    <a:pt x="281" y="705"/>
                    <a:pt x="282" y="702"/>
                  </a:cubicBezTo>
                  <a:cubicBezTo>
                    <a:pt x="284" y="705"/>
                    <a:pt x="287" y="706"/>
                    <a:pt x="289" y="707"/>
                  </a:cubicBezTo>
                  <a:close/>
                  <a:moveTo>
                    <a:pt x="300" y="703"/>
                  </a:moveTo>
                  <a:cubicBezTo>
                    <a:pt x="295" y="705"/>
                    <a:pt x="303" y="706"/>
                    <a:pt x="301" y="708"/>
                  </a:cubicBezTo>
                  <a:cubicBezTo>
                    <a:pt x="299" y="709"/>
                    <a:pt x="290" y="704"/>
                    <a:pt x="290" y="701"/>
                  </a:cubicBezTo>
                  <a:cubicBezTo>
                    <a:pt x="293" y="702"/>
                    <a:pt x="297" y="703"/>
                    <a:pt x="300" y="703"/>
                  </a:cubicBezTo>
                  <a:close/>
                  <a:moveTo>
                    <a:pt x="442" y="495"/>
                  </a:moveTo>
                  <a:cubicBezTo>
                    <a:pt x="443" y="496"/>
                    <a:pt x="444" y="497"/>
                    <a:pt x="445" y="498"/>
                  </a:cubicBezTo>
                  <a:cubicBezTo>
                    <a:pt x="445" y="498"/>
                    <a:pt x="446" y="498"/>
                    <a:pt x="446" y="499"/>
                  </a:cubicBezTo>
                  <a:cubicBezTo>
                    <a:pt x="446" y="499"/>
                    <a:pt x="447" y="499"/>
                    <a:pt x="447" y="499"/>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5" y="504"/>
                    <a:pt x="449" y="504"/>
                    <a:pt x="448" y="506"/>
                  </a:cubicBezTo>
                  <a:cubicBezTo>
                    <a:pt x="447" y="505"/>
                    <a:pt x="447" y="505"/>
                    <a:pt x="446" y="504"/>
                  </a:cubicBezTo>
                  <a:cubicBezTo>
                    <a:pt x="446" y="504"/>
                    <a:pt x="446" y="504"/>
                    <a:pt x="446" y="504"/>
                  </a:cubicBezTo>
                  <a:cubicBezTo>
                    <a:pt x="446" y="504"/>
                    <a:pt x="446" y="504"/>
                    <a:pt x="446" y="504"/>
                  </a:cubicBezTo>
                  <a:cubicBezTo>
                    <a:pt x="446" y="504"/>
                    <a:pt x="446" y="504"/>
                    <a:pt x="446" y="504"/>
                  </a:cubicBezTo>
                  <a:cubicBezTo>
                    <a:pt x="446" y="504"/>
                    <a:pt x="446" y="504"/>
                    <a:pt x="446" y="504"/>
                  </a:cubicBezTo>
                  <a:cubicBezTo>
                    <a:pt x="446" y="504"/>
                    <a:pt x="445" y="504"/>
                    <a:pt x="445" y="504"/>
                  </a:cubicBezTo>
                  <a:cubicBezTo>
                    <a:pt x="445" y="504"/>
                    <a:pt x="445" y="504"/>
                    <a:pt x="445" y="504"/>
                  </a:cubicBezTo>
                  <a:cubicBezTo>
                    <a:pt x="445" y="504"/>
                    <a:pt x="445" y="504"/>
                    <a:pt x="445" y="504"/>
                  </a:cubicBezTo>
                  <a:cubicBezTo>
                    <a:pt x="445" y="503"/>
                    <a:pt x="445" y="503"/>
                    <a:pt x="445" y="503"/>
                  </a:cubicBezTo>
                  <a:cubicBezTo>
                    <a:pt x="445" y="503"/>
                    <a:pt x="445" y="503"/>
                    <a:pt x="445" y="503"/>
                  </a:cubicBezTo>
                  <a:cubicBezTo>
                    <a:pt x="445" y="503"/>
                    <a:pt x="444" y="502"/>
                    <a:pt x="444" y="502"/>
                  </a:cubicBezTo>
                  <a:cubicBezTo>
                    <a:pt x="443" y="501"/>
                    <a:pt x="442" y="500"/>
                    <a:pt x="441" y="499"/>
                  </a:cubicBezTo>
                  <a:cubicBezTo>
                    <a:pt x="439" y="496"/>
                    <a:pt x="438" y="494"/>
                    <a:pt x="437" y="489"/>
                  </a:cubicBezTo>
                  <a:cubicBezTo>
                    <a:pt x="439" y="491"/>
                    <a:pt x="440" y="493"/>
                    <a:pt x="442" y="495"/>
                  </a:cubicBezTo>
                  <a:close/>
                  <a:moveTo>
                    <a:pt x="312" y="722"/>
                  </a:moveTo>
                  <a:cubicBezTo>
                    <a:pt x="305" y="726"/>
                    <a:pt x="297" y="714"/>
                    <a:pt x="296" y="711"/>
                  </a:cubicBezTo>
                  <a:cubicBezTo>
                    <a:pt x="301" y="715"/>
                    <a:pt x="306" y="722"/>
                    <a:pt x="312" y="722"/>
                  </a:cubicBezTo>
                  <a:close/>
                  <a:moveTo>
                    <a:pt x="312" y="714"/>
                  </a:moveTo>
                  <a:cubicBezTo>
                    <a:pt x="309" y="714"/>
                    <a:pt x="306" y="709"/>
                    <a:pt x="308" y="706"/>
                  </a:cubicBezTo>
                  <a:cubicBezTo>
                    <a:pt x="312" y="708"/>
                    <a:pt x="312" y="711"/>
                    <a:pt x="312" y="714"/>
                  </a:cubicBezTo>
                  <a:close/>
                  <a:moveTo>
                    <a:pt x="314" y="712"/>
                  </a:moveTo>
                  <a:cubicBezTo>
                    <a:pt x="316" y="713"/>
                    <a:pt x="318" y="712"/>
                    <a:pt x="320" y="714"/>
                  </a:cubicBezTo>
                  <a:cubicBezTo>
                    <a:pt x="319" y="716"/>
                    <a:pt x="319" y="717"/>
                    <a:pt x="320" y="718"/>
                  </a:cubicBezTo>
                  <a:cubicBezTo>
                    <a:pt x="320" y="718"/>
                    <a:pt x="320" y="718"/>
                    <a:pt x="320" y="718"/>
                  </a:cubicBezTo>
                  <a:cubicBezTo>
                    <a:pt x="320" y="718"/>
                    <a:pt x="320" y="718"/>
                    <a:pt x="320" y="718"/>
                  </a:cubicBezTo>
                  <a:cubicBezTo>
                    <a:pt x="319" y="718"/>
                    <a:pt x="331" y="725"/>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7" y="722"/>
                  </a:cubicBezTo>
                  <a:cubicBezTo>
                    <a:pt x="327" y="723"/>
                    <a:pt x="327" y="723"/>
                    <a:pt x="328" y="723"/>
                  </a:cubicBezTo>
                  <a:cubicBezTo>
                    <a:pt x="329" y="724"/>
                    <a:pt x="331" y="724"/>
                    <a:pt x="330" y="728"/>
                  </a:cubicBezTo>
                  <a:cubicBezTo>
                    <a:pt x="329" y="726"/>
                    <a:pt x="327" y="725"/>
                    <a:pt x="325" y="724"/>
                  </a:cubicBezTo>
                  <a:cubicBezTo>
                    <a:pt x="324" y="724"/>
                    <a:pt x="324" y="724"/>
                    <a:pt x="324" y="724"/>
                  </a:cubicBezTo>
                  <a:cubicBezTo>
                    <a:pt x="322" y="723"/>
                    <a:pt x="320" y="722"/>
                    <a:pt x="319" y="721"/>
                  </a:cubicBezTo>
                  <a:cubicBezTo>
                    <a:pt x="318" y="721"/>
                    <a:pt x="318" y="721"/>
                    <a:pt x="318" y="721"/>
                  </a:cubicBezTo>
                  <a:cubicBezTo>
                    <a:pt x="318" y="720"/>
                    <a:pt x="318" y="720"/>
                    <a:pt x="318" y="720"/>
                  </a:cubicBezTo>
                  <a:cubicBezTo>
                    <a:pt x="317" y="720"/>
                    <a:pt x="317" y="720"/>
                    <a:pt x="317" y="720"/>
                  </a:cubicBezTo>
                  <a:cubicBezTo>
                    <a:pt x="316" y="719"/>
                    <a:pt x="315" y="719"/>
                    <a:pt x="314" y="718"/>
                  </a:cubicBezTo>
                  <a:cubicBezTo>
                    <a:pt x="313" y="717"/>
                    <a:pt x="312" y="716"/>
                    <a:pt x="311" y="715"/>
                  </a:cubicBezTo>
                  <a:cubicBezTo>
                    <a:pt x="316" y="719"/>
                    <a:pt x="316" y="715"/>
                    <a:pt x="314" y="712"/>
                  </a:cubicBezTo>
                  <a:close/>
                  <a:moveTo>
                    <a:pt x="602" y="254"/>
                  </a:moveTo>
                  <a:cubicBezTo>
                    <a:pt x="602" y="254"/>
                    <a:pt x="602" y="257"/>
                    <a:pt x="604" y="252"/>
                  </a:cubicBezTo>
                  <a:cubicBezTo>
                    <a:pt x="605" y="250"/>
                    <a:pt x="604" y="250"/>
                    <a:pt x="602" y="254"/>
                  </a:cubicBezTo>
                  <a:close/>
                  <a:moveTo>
                    <a:pt x="341" y="730"/>
                  </a:moveTo>
                  <a:cubicBezTo>
                    <a:pt x="341" y="730"/>
                    <a:pt x="341" y="730"/>
                    <a:pt x="341" y="730"/>
                  </a:cubicBezTo>
                  <a:cubicBezTo>
                    <a:pt x="341" y="730"/>
                    <a:pt x="341" y="730"/>
                    <a:pt x="341" y="730"/>
                  </a:cubicBezTo>
                  <a:cubicBezTo>
                    <a:pt x="342" y="730"/>
                    <a:pt x="342" y="730"/>
                    <a:pt x="342" y="730"/>
                  </a:cubicBezTo>
                  <a:cubicBezTo>
                    <a:pt x="343" y="730"/>
                    <a:pt x="344" y="731"/>
                    <a:pt x="344" y="731"/>
                  </a:cubicBezTo>
                  <a:cubicBezTo>
                    <a:pt x="346" y="731"/>
                    <a:pt x="349" y="732"/>
                    <a:pt x="351" y="733"/>
                  </a:cubicBezTo>
                  <a:cubicBezTo>
                    <a:pt x="355" y="735"/>
                    <a:pt x="359" y="737"/>
                    <a:pt x="363" y="739"/>
                  </a:cubicBezTo>
                  <a:cubicBezTo>
                    <a:pt x="367" y="741"/>
                    <a:pt x="371" y="743"/>
                    <a:pt x="375" y="745"/>
                  </a:cubicBezTo>
                  <a:cubicBezTo>
                    <a:pt x="379" y="747"/>
                    <a:pt x="383" y="749"/>
                    <a:pt x="387" y="751"/>
                  </a:cubicBezTo>
                  <a:cubicBezTo>
                    <a:pt x="383" y="755"/>
                    <a:pt x="387" y="758"/>
                    <a:pt x="382" y="762"/>
                  </a:cubicBezTo>
                  <a:cubicBezTo>
                    <a:pt x="378" y="759"/>
                    <a:pt x="369" y="758"/>
                    <a:pt x="371" y="754"/>
                  </a:cubicBezTo>
                  <a:cubicBezTo>
                    <a:pt x="373" y="753"/>
                    <a:pt x="375" y="754"/>
                    <a:pt x="376" y="755"/>
                  </a:cubicBezTo>
                  <a:cubicBezTo>
                    <a:pt x="378" y="757"/>
                    <a:pt x="380" y="758"/>
                    <a:pt x="381" y="755"/>
                  </a:cubicBezTo>
                  <a:cubicBezTo>
                    <a:pt x="379" y="754"/>
                    <a:pt x="378" y="753"/>
                    <a:pt x="376" y="752"/>
                  </a:cubicBezTo>
                  <a:cubicBezTo>
                    <a:pt x="375" y="751"/>
                    <a:pt x="374" y="751"/>
                    <a:pt x="373" y="750"/>
                  </a:cubicBezTo>
                  <a:cubicBezTo>
                    <a:pt x="372" y="750"/>
                    <a:pt x="371" y="749"/>
                    <a:pt x="370" y="748"/>
                  </a:cubicBezTo>
                  <a:cubicBezTo>
                    <a:pt x="365" y="746"/>
                    <a:pt x="361" y="744"/>
                    <a:pt x="357" y="741"/>
                  </a:cubicBezTo>
                  <a:cubicBezTo>
                    <a:pt x="353" y="739"/>
                    <a:pt x="350" y="737"/>
                    <a:pt x="346" y="735"/>
                  </a:cubicBezTo>
                  <a:cubicBezTo>
                    <a:pt x="344" y="734"/>
                    <a:pt x="343" y="733"/>
                    <a:pt x="341" y="732"/>
                  </a:cubicBezTo>
                  <a:cubicBezTo>
                    <a:pt x="341" y="732"/>
                    <a:pt x="341" y="732"/>
                    <a:pt x="341" y="732"/>
                  </a:cubicBezTo>
                  <a:cubicBezTo>
                    <a:pt x="340" y="731"/>
                    <a:pt x="340" y="731"/>
                    <a:pt x="340" y="731"/>
                  </a:cubicBezTo>
                  <a:cubicBezTo>
                    <a:pt x="340" y="731"/>
                    <a:pt x="340" y="731"/>
                    <a:pt x="340" y="731"/>
                  </a:cubicBezTo>
                  <a:cubicBezTo>
                    <a:pt x="340" y="731"/>
                    <a:pt x="340" y="731"/>
                    <a:pt x="340" y="731"/>
                  </a:cubicBezTo>
                  <a:cubicBezTo>
                    <a:pt x="339" y="730"/>
                    <a:pt x="339" y="730"/>
                    <a:pt x="339" y="730"/>
                  </a:cubicBezTo>
                  <a:cubicBezTo>
                    <a:pt x="340" y="730"/>
                    <a:pt x="340" y="730"/>
                    <a:pt x="341" y="730"/>
                  </a:cubicBezTo>
                  <a:close/>
                  <a:moveTo>
                    <a:pt x="494" y="506"/>
                  </a:moveTo>
                  <a:cubicBezTo>
                    <a:pt x="490" y="504"/>
                    <a:pt x="485" y="503"/>
                    <a:pt x="488" y="497"/>
                  </a:cubicBezTo>
                  <a:cubicBezTo>
                    <a:pt x="491" y="498"/>
                    <a:pt x="496" y="500"/>
                    <a:pt x="494" y="506"/>
                  </a:cubicBezTo>
                  <a:close/>
                  <a:moveTo>
                    <a:pt x="496" y="514"/>
                  </a:moveTo>
                  <a:cubicBezTo>
                    <a:pt x="498" y="515"/>
                    <a:pt x="499" y="516"/>
                    <a:pt x="499" y="516"/>
                  </a:cubicBezTo>
                  <a:cubicBezTo>
                    <a:pt x="499" y="516"/>
                    <a:pt x="498" y="516"/>
                    <a:pt x="497" y="516"/>
                  </a:cubicBezTo>
                  <a:cubicBezTo>
                    <a:pt x="495" y="516"/>
                    <a:pt x="492" y="515"/>
                    <a:pt x="493" y="512"/>
                  </a:cubicBezTo>
                  <a:cubicBezTo>
                    <a:pt x="494" y="512"/>
                    <a:pt x="495" y="513"/>
                    <a:pt x="496" y="514"/>
                  </a:cubicBezTo>
                  <a:close/>
                  <a:moveTo>
                    <a:pt x="410" y="773"/>
                  </a:moveTo>
                  <a:cubicBezTo>
                    <a:pt x="407" y="771"/>
                    <a:pt x="398" y="771"/>
                    <a:pt x="401" y="767"/>
                  </a:cubicBezTo>
                  <a:cubicBezTo>
                    <a:pt x="406" y="770"/>
                    <a:pt x="409" y="769"/>
                    <a:pt x="410" y="773"/>
                  </a:cubicBezTo>
                  <a:close/>
                  <a:moveTo>
                    <a:pt x="419" y="770"/>
                  </a:moveTo>
                  <a:cubicBezTo>
                    <a:pt x="418" y="772"/>
                    <a:pt x="418" y="774"/>
                    <a:pt x="418" y="775"/>
                  </a:cubicBezTo>
                  <a:cubicBezTo>
                    <a:pt x="415" y="773"/>
                    <a:pt x="413" y="771"/>
                    <a:pt x="413" y="767"/>
                  </a:cubicBezTo>
                  <a:lnTo>
                    <a:pt x="419" y="770"/>
                  </a:lnTo>
                  <a:close/>
                  <a:moveTo>
                    <a:pt x="452" y="795"/>
                  </a:moveTo>
                  <a:cubicBezTo>
                    <a:pt x="451" y="798"/>
                    <a:pt x="453" y="800"/>
                    <a:pt x="449" y="799"/>
                  </a:cubicBezTo>
                  <a:cubicBezTo>
                    <a:pt x="449" y="798"/>
                    <a:pt x="449" y="797"/>
                    <a:pt x="448" y="796"/>
                  </a:cubicBezTo>
                  <a:cubicBezTo>
                    <a:pt x="447" y="799"/>
                    <a:pt x="443" y="795"/>
                    <a:pt x="443" y="793"/>
                  </a:cubicBezTo>
                  <a:cubicBezTo>
                    <a:pt x="447" y="796"/>
                    <a:pt x="448" y="792"/>
                    <a:pt x="452" y="795"/>
                  </a:cubicBezTo>
                  <a:close/>
                  <a:moveTo>
                    <a:pt x="464" y="802"/>
                  </a:moveTo>
                  <a:cubicBezTo>
                    <a:pt x="462" y="801"/>
                    <a:pt x="456" y="802"/>
                    <a:pt x="457" y="799"/>
                  </a:cubicBezTo>
                  <a:cubicBezTo>
                    <a:pt x="459" y="799"/>
                    <a:pt x="458" y="798"/>
                    <a:pt x="458" y="796"/>
                  </a:cubicBezTo>
                  <a:cubicBezTo>
                    <a:pt x="462" y="797"/>
                    <a:pt x="463" y="800"/>
                    <a:pt x="464" y="802"/>
                  </a:cubicBezTo>
                  <a:close/>
                  <a:moveTo>
                    <a:pt x="500" y="822"/>
                  </a:moveTo>
                  <a:cubicBezTo>
                    <a:pt x="496" y="818"/>
                    <a:pt x="491" y="822"/>
                    <a:pt x="490" y="817"/>
                  </a:cubicBezTo>
                  <a:cubicBezTo>
                    <a:pt x="494" y="819"/>
                    <a:pt x="503" y="818"/>
                    <a:pt x="500" y="822"/>
                  </a:cubicBezTo>
                  <a:close/>
                  <a:moveTo>
                    <a:pt x="498" y="855"/>
                  </a:moveTo>
                  <a:cubicBezTo>
                    <a:pt x="498" y="862"/>
                    <a:pt x="491" y="863"/>
                    <a:pt x="485" y="863"/>
                  </a:cubicBezTo>
                  <a:cubicBezTo>
                    <a:pt x="487" y="857"/>
                    <a:pt x="494" y="858"/>
                    <a:pt x="498" y="855"/>
                  </a:cubicBezTo>
                  <a:close/>
                  <a:moveTo>
                    <a:pt x="506" y="830"/>
                  </a:moveTo>
                  <a:cubicBezTo>
                    <a:pt x="508" y="831"/>
                    <a:pt x="510" y="833"/>
                    <a:pt x="512" y="836"/>
                  </a:cubicBezTo>
                  <a:cubicBezTo>
                    <a:pt x="507" y="834"/>
                    <a:pt x="498" y="837"/>
                    <a:pt x="497" y="831"/>
                  </a:cubicBezTo>
                  <a:cubicBezTo>
                    <a:pt x="506" y="832"/>
                    <a:pt x="498" y="828"/>
                    <a:pt x="496" y="826"/>
                  </a:cubicBezTo>
                  <a:cubicBezTo>
                    <a:pt x="501" y="828"/>
                    <a:pt x="503" y="829"/>
                    <a:pt x="506" y="830"/>
                  </a:cubicBezTo>
                  <a:close/>
                  <a:moveTo>
                    <a:pt x="616" y="254"/>
                  </a:moveTo>
                  <a:cubicBezTo>
                    <a:pt x="615" y="253"/>
                    <a:pt x="615" y="253"/>
                    <a:pt x="613" y="256"/>
                  </a:cubicBezTo>
                  <a:cubicBezTo>
                    <a:pt x="614" y="253"/>
                    <a:pt x="614" y="253"/>
                    <a:pt x="614" y="251"/>
                  </a:cubicBezTo>
                  <a:cubicBezTo>
                    <a:pt x="615" y="251"/>
                    <a:pt x="616" y="249"/>
                    <a:pt x="616" y="254"/>
                  </a:cubicBezTo>
                  <a:close/>
                  <a:moveTo>
                    <a:pt x="513" y="859"/>
                  </a:moveTo>
                  <a:cubicBezTo>
                    <a:pt x="513" y="862"/>
                    <a:pt x="510" y="863"/>
                    <a:pt x="506" y="862"/>
                  </a:cubicBezTo>
                  <a:cubicBezTo>
                    <a:pt x="503" y="861"/>
                    <a:pt x="500" y="859"/>
                    <a:pt x="501" y="857"/>
                  </a:cubicBezTo>
                  <a:cubicBezTo>
                    <a:pt x="505" y="854"/>
                    <a:pt x="507" y="859"/>
                    <a:pt x="513" y="859"/>
                  </a:cubicBezTo>
                  <a:close/>
                  <a:moveTo>
                    <a:pt x="523" y="829"/>
                  </a:moveTo>
                  <a:cubicBezTo>
                    <a:pt x="520" y="831"/>
                    <a:pt x="510" y="830"/>
                    <a:pt x="511" y="826"/>
                  </a:cubicBezTo>
                  <a:cubicBezTo>
                    <a:pt x="517" y="828"/>
                    <a:pt x="519" y="826"/>
                    <a:pt x="523" y="829"/>
                  </a:cubicBezTo>
                  <a:close/>
                  <a:moveTo>
                    <a:pt x="617" y="254"/>
                  </a:moveTo>
                  <a:cubicBezTo>
                    <a:pt x="616" y="255"/>
                    <a:pt x="615" y="257"/>
                    <a:pt x="616" y="253"/>
                  </a:cubicBezTo>
                  <a:cubicBezTo>
                    <a:pt x="616" y="250"/>
                    <a:pt x="617" y="251"/>
                    <a:pt x="617" y="254"/>
                  </a:cubicBezTo>
                  <a:close/>
                  <a:moveTo>
                    <a:pt x="541" y="847"/>
                  </a:moveTo>
                  <a:cubicBezTo>
                    <a:pt x="538" y="849"/>
                    <a:pt x="532" y="847"/>
                    <a:pt x="533" y="843"/>
                  </a:cubicBezTo>
                  <a:cubicBezTo>
                    <a:pt x="537" y="844"/>
                    <a:pt x="540" y="845"/>
                    <a:pt x="541" y="847"/>
                  </a:cubicBezTo>
                  <a:close/>
                  <a:moveTo>
                    <a:pt x="580" y="859"/>
                  </a:moveTo>
                  <a:cubicBezTo>
                    <a:pt x="579" y="854"/>
                    <a:pt x="588" y="857"/>
                    <a:pt x="590" y="855"/>
                  </a:cubicBezTo>
                  <a:cubicBezTo>
                    <a:pt x="589" y="859"/>
                    <a:pt x="593" y="859"/>
                    <a:pt x="591" y="863"/>
                  </a:cubicBezTo>
                  <a:cubicBezTo>
                    <a:pt x="587" y="864"/>
                    <a:pt x="583" y="862"/>
                    <a:pt x="579" y="861"/>
                  </a:cubicBezTo>
                  <a:cubicBezTo>
                    <a:pt x="574" y="860"/>
                    <a:pt x="569" y="858"/>
                    <a:pt x="564" y="858"/>
                  </a:cubicBezTo>
                  <a:cubicBezTo>
                    <a:pt x="570" y="858"/>
                    <a:pt x="578" y="854"/>
                    <a:pt x="580" y="859"/>
                  </a:cubicBezTo>
                  <a:close/>
                  <a:moveTo>
                    <a:pt x="555" y="855"/>
                  </a:moveTo>
                  <a:cubicBezTo>
                    <a:pt x="556" y="848"/>
                    <a:pt x="567" y="858"/>
                    <a:pt x="563" y="850"/>
                  </a:cubicBezTo>
                  <a:cubicBezTo>
                    <a:pt x="569" y="849"/>
                    <a:pt x="570" y="855"/>
                    <a:pt x="567" y="857"/>
                  </a:cubicBezTo>
                  <a:cubicBezTo>
                    <a:pt x="560" y="856"/>
                    <a:pt x="561" y="855"/>
                    <a:pt x="555" y="855"/>
                  </a:cubicBezTo>
                  <a:close/>
                  <a:moveTo>
                    <a:pt x="595" y="884"/>
                  </a:moveTo>
                  <a:cubicBezTo>
                    <a:pt x="590" y="885"/>
                    <a:pt x="587" y="888"/>
                    <a:pt x="583" y="884"/>
                  </a:cubicBezTo>
                  <a:cubicBezTo>
                    <a:pt x="589" y="883"/>
                    <a:pt x="591" y="880"/>
                    <a:pt x="595" y="884"/>
                  </a:cubicBezTo>
                  <a:close/>
                  <a:moveTo>
                    <a:pt x="628" y="240"/>
                  </a:moveTo>
                  <a:cubicBezTo>
                    <a:pt x="628" y="239"/>
                    <a:pt x="628" y="242"/>
                    <a:pt x="627" y="241"/>
                  </a:cubicBezTo>
                  <a:cubicBezTo>
                    <a:pt x="627" y="240"/>
                    <a:pt x="627" y="240"/>
                    <a:pt x="627" y="237"/>
                  </a:cubicBezTo>
                  <a:cubicBezTo>
                    <a:pt x="627" y="235"/>
                    <a:pt x="627" y="236"/>
                    <a:pt x="628" y="240"/>
                  </a:cubicBezTo>
                  <a:close/>
                  <a:moveTo>
                    <a:pt x="732" y="850"/>
                  </a:moveTo>
                  <a:cubicBezTo>
                    <a:pt x="733" y="856"/>
                    <a:pt x="733" y="856"/>
                    <a:pt x="733" y="856"/>
                  </a:cubicBezTo>
                  <a:cubicBezTo>
                    <a:pt x="729" y="855"/>
                    <a:pt x="727" y="855"/>
                    <a:pt x="724" y="856"/>
                  </a:cubicBezTo>
                  <a:cubicBezTo>
                    <a:pt x="722" y="856"/>
                    <a:pt x="719" y="858"/>
                    <a:pt x="715" y="859"/>
                  </a:cubicBezTo>
                  <a:cubicBezTo>
                    <a:pt x="712" y="853"/>
                    <a:pt x="706" y="859"/>
                    <a:pt x="702" y="855"/>
                  </a:cubicBezTo>
                  <a:cubicBezTo>
                    <a:pt x="711" y="851"/>
                    <a:pt x="723" y="853"/>
                    <a:pt x="732" y="850"/>
                  </a:cubicBezTo>
                  <a:close/>
                  <a:moveTo>
                    <a:pt x="628" y="235"/>
                  </a:moveTo>
                  <a:cubicBezTo>
                    <a:pt x="628" y="234"/>
                    <a:pt x="629" y="235"/>
                    <a:pt x="629" y="237"/>
                  </a:cubicBezTo>
                  <a:cubicBezTo>
                    <a:pt x="629" y="239"/>
                    <a:pt x="629" y="237"/>
                    <a:pt x="629" y="239"/>
                  </a:cubicBezTo>
                  <a:cubicBezTo>
                    <a:pt x="628" y="236"/>
                    <a:pt x="628" y="235"/>
                    <a:pt x="628" y="235"/>
                  </a:cubicBezTo>
                  <a:close/>
                  <a:moveTo>
                    <a:pt x="746" y="850"/>
                  </a:moveTo>
                  <a:cubicBezTo>
                    <a:pt x="749" y="849"/>
                    <a:pt x="752" y="849"/>
                    <a:pt x="755" y="848"/>
                  </a:cubicBezTo>
                  <a:cubicBezTo>
                    <a:pt x="758" y="847"/>
                    <a:pt x="761" y="846"/>
                    <a:pt x="764" y="845"/>
                  </a:cubicBezTo>
                  <a:cubicBezTo>
                    <a:pt x="768" y="855"/>
                    <a:pt x="778" y="848"/>
                    <a:pt x="783" y="850"/>
                  </a:cubicBezTo>
                  <a:cubicBezTo>
                    <a:pt x="773" y="858"/>
                    <a:pt x="766" y="855"/>
                    <a:pt x="758" y="850"/>
                  </a:cubicBezTo>
                  <a:cubicBezTo>
                    <a:pt x="753" y="856"/>
                    <a:pt x="740" y="859"/>
                    <a:pt x="734" y="853"/>
                  </a:cubicBezTo>
                  <a:cubicBezTo>
                    <a:pt x="737" y="851"/>
                    <a:pt x="741" y="851"/>
                    <a:pt x="746" y="850"/>
                  </a:cubicBezTo>
                  <a:close/>
                  <a:moveTo>
                    <a:pt x="735" y="831"/>
                  </a:moveTo>
                  <a:cubicBezTo>
                    <a:pt x="741" y="831"/>
                    <a:pt x="744" y="832"/>
                    <a:pt x="746" y="835"/>
                  </a:cubicBezTo>
                  <a:cubicBezTo>
                    <a:pt x="744" y="837"/>
                    <a:pt x="735" y="839"/>
                    <a:pt x="735" y="836"/>
                  </a:cubicBezTo>
                  <a:cubicBezTo>
                    <a:pt x="736" y="835"/>
                    <a:pt x="736" y="833"/>
                    <a:pt x="735" y="831"/>
                  </a:cubicBezTo>
                  <a:close/>
                  <a:moveTo>
                    <a:pt x="761" y="824"/>
                  </a:moveTo>
                  <a:cubicBezTo>
                    <a:pt x="762" y="826"/>
                    <a:pt x="760" y="827"/>
                    <a:pt x="761" y="829"/>
                  </a:cubicBezTo>
                  <a:cubicBezTo>
                    <a:pt x="759" y="829"/>
                    <a:pt x="758" y="830"/>
                    <a:pt x="756" y="830"/>
                  </a:cubicBezTo>
                  <a:cubicBezTo>
                    <a:pt x="755" y="831"/>
                    <a:pt x="754" y="831"/>
                    <a:pt x="753" y="832"/>
                  </a:cubicBezTo>
                  <a:cubicBezTo>
                    <a:pt x="751" y="832"/>
                    <a:pt x="749" y="833"/>
                    <a:pt x="748" y="830"/>
                  </a:cubicBezTo>
                  <a:cubicBezTo>
                    <a:pt x="751" y="828"/>
                    <a:pt x="756" y="826"/>
                    <a:pt x="761" y="824"/>
                  </a:cubicBezTo>
                  <a:close/>
                  <a:moveTo>
                    <a:pt x="625" y="210"/>
                  </a:moveTo>
                  <a:cubicBezTo>
                    <a:pt x="626" y="211"/>
                    <a:pt x="626" y="211"/>
                    <a:pt x="625" y="209"/>
                  </a:cubicBezTo>
                  <a:cubicBezTo>
                    <a:pt x="625" y="210"/>
                    <a:pt x="624" y="205"/>
                    <a:pt x="625" y="210"/>
                  </a:cubicBezTo>
                  <a:close/>
                  <a:moveTo>
                    <a:pt x="785" y="859"/>
                  </a:moveTo>
                  <a:cubicBezTo>
                    <a:pt x="781" y="860"/>
                    <a:pt x="777" y="861"/>
                    <a:pt x="781" y="863"/>
                  </a:cubicBezTo>
                  <a:cubicBezTo>
                    <a:pt x="778" y="863"/>
                    <a:pt x="772" y="867"/>
                    <a:pt x="771" y="864"/>
                  </a:cubicBezTo>
                  <a:cubicBezTo>
                    <a:pt x="776" y="862"/>
                    <a:pt x="782" y="855"/>
                    <a:pt x="785" y="859"/>
                  </a:cubicBezTo>
                  <a:close/>
                  <a:moveTo>
                    <a:pt x="784" y="845"/>
                  </a:moveTo>
                  <a:cubicBezTo>
                    <a:pt x="781" y="845"/>
                    <a:pt x="778" y="846"/>
                    <a:pt x="776" y="847"/>
                  </a:cubicBezTo>
                  <a:cubicBezTo>
                    <a:pt x="776" y="845"/>
                    <a:pt x="775" y="844"/>
                    <a:pt x="775" y="843"/>
                  </a:cubicBezTo>
                  <a:cubicBezTo>
                    <a:pt x="778" y="843"/>
                    <a:pt x="783" y="841"/>
                    <a:pt x="784" y="845"/>
                  </a:cubicBezTo>
                  <a:close/>
                  <a:moveTo>
                    <a:pt x="625" y="209"/>
                  </a:moveTo>
                  <a:cubicBezTo>
                    <a:pt x="625" y="209"/>
                    <a:pt x="625" y="209"/>
                    <a:pt x="625" y="207"/>
                  </a:cubicBezTo>
                  <a:cubicBezTo>
                    <a:pt x="624" y="204"/>
                    <a:pt x="624" y="206"/>
                    <a:pt x="625" y="209"/>
                  </a:cubicBezTo>
                  <a:close/>
                  <a:moveTo>
                    <a:pt x="630" y="225"/>
                  </a:moveTo>
                  <a:cubicBezTo>
                    <a:pt x="630" y="225"/>
                    <a:pt x="631" y="228"/>
                    <a:pt x="630" y="226"/>
                  </a:cubicBezTo>
                  <a:cubicBezTo>
                    <a:pt x="629" y="224"/>
                    <a:pt x="628" y="219"/>
                    <a:pt x="630" y="225"/>
                  </a:cubicBezTo>
                  <a:close/>
                  <a:moveTo>
                    <a:pt x="633" y="234"/>
                  </a:moveTo>
                  <a:cubicBezTo>
                    <a:pt x="633" y="233"/>
                    <a:pt x="633" y="234"/>
                    <a:pt x="632" y="231"/>
                  </a:cubicBezTo>
                  <a:cubicBezTo>
                    <a:pt x="631" y="229"/>
                    <a:pt x="632" y="229"/>
                    <a:pt x="633" y="234"/>
                  </a:cubicBezTo>
                  <a:close/>
                  <a:moveTo>
                    <a:pt x="634" y="232"/>
                  </a:moveTo>
                  <a:cubicBezTo>
                    <a:pt x="634" y="232"/>
                    <a:pt x="634" y="234"/>
                    <a:pt x="634" y="235"/>
                  </a:cubicBezTo>
                  <a:cubicBezTo>
                    <a:pt x="634" y="236"/>
                    <a:pt x="633" y="233"/>
                    <a:pt x="633" y="234"/>
                  </a:cubicBezTo>
                  <a:cubicBezTo>
                    <a:pt x="633" y="231"/>
                    <a:pt x="633" y="231"/>
                    <a:pt x="633" y="231"/>
                  </a:cubicBezTo>
                  <a:cubicBezTo>
                    <a:pt x="633" y="230"/>
                    <a:pt x="633" y="230"/>
                    <a:pt x="632" y="228"/>
                  </a:cubicBezTo>
                  <a:cubicBezTo>
                    <a:pt x="632" y="228"/>
                    <a:pt x="632" y="227"/>
                    <a:pt x="632" y="227"/>
                  </a:cubicBezTo>
                  <a:cubicBezTo>
                    <a:pt x="633" y="230"/>
                    <a:pt x="632" y="229"/>
                    <a:pt x="634" y="232"/>
                  </a:cubicBezTo>
                  <a:close/>
                  <a:moveTo>
                    <a:pt x="835" y="851"/>
                  </a:moveTo>
                  <a:cubicBezTo>
                    <a:pt x="830" y="855"/>
                    <a:pt x="831" y="852"/>
                    <a:pt x="825" y="853"/>
                  </a:cubicBezTo>
                  <a:cubicBezTo>
                    <a:pt x="826" y="850"/>
                    <a:pt x="829" y="843"/>
                    <a:pt x="831" y="844"/>
                  </a:cubicBezTo>
                  <a:cubicBezTo>
                    <a:pt x="827" y="847"/>
                    <a:pt x="833" y="847"/>
                    <a:pt x="833" y="849"/>
                  </a:cubicBezTo>
                  <a:cubicBezTo>
                    <a:pt x="831" y="850"/>
                    <a:pt x="828" y="851"/>
                    <a:pt x="828" y="852"/>
                  </a:cubicBezTo>
                  <a:cubicBezTo>
                    <a:pt x="831" y="852"/>
                    <a:pt x="834" y="850"/>
                    <a:pt x="835" y="851"/>
                  </a:cubicBezTo>
                  <a:close/>
                  <a:moveTo>
                    <a:pt x="622" y="198"/>
                  </a:moveTo>
                  <a:cubicBezTo>
                    <a:pt x="622" y="199"/>
                    <a:pt x="623" y="199"/>
                    <a:pt x="623" y="199"/>
                  </a:cubicBezTo>
                  <a:cubicBezTo>
                    <a:pt x="625" y="205"/>
                    <a:pt x="624" y="203"/>
                    <a:pt x="623" y="199"/>
                  </a:cubicBezTo>
                  <a:cubicBezTo>
                    <a:pt x="622" y="198"/>
                    <a:pt x="622" y="198"/>
                    <a:pt x="622" y="198"/>
                  </a:cubicBezTo>
                  <a:close/>
                  <a:moveTo>
                    <a:pt x="633" y="227"/>
                  </a:moveTo>
                  <a:cubicBezTo>
                    <a:pt x="633" y="229"/>
                    <a:pt x="634" y="231"/>
                    <a:pt x="634" y="232"/>
                  </a:cubicBezTo>
                  <a:cubicBezTo>
                    <a:pt x="633" y="229"/>
                    <a:pt x="633" y="230"/>
                    <a:pt x="632" y="226"/>
                  </a:cubicBezTo>
                  <a:cubicBezTo>
                    <a:pt x="632" y="225"/>
                    <a:pt x="632" y="226"/>
                    <a:pt x="633" y="227"/>
                  </a:cubicBezTo>
                  <a:close/>
                  <a:moveTo>
                    <a:pt x="854" y="830"/>
                  </a:moveTo>
                  <a:cubicBezTo>
                    <a:pt x="855" y="831"/>
                    <a:pt x="856" y="830"/>
                    <a:pt x="857" y="829"/>
                  </a:cubicBezTo>
                  <a:cubicBezTo>
                    <a:pt x="859" y="831"/>
                    <a:pt x="856" y="832"/>
                    <a:pt x="856" y="834"/>
                  </a:cubicBezTo>
                  <a:cubicBezTo>
                    <a:pt x="858" y="833"/>
                    <a:pt x="856" y="836"/>
                    <a:pt x="855" y="837"/>
                  </a:cubicBezTo>
                  <a:cubicBezTo>
                    <a:pt x="854" y="835"/>
                    <a:pt x="853" y="834"/>
                    <a:pt x="852" y="833"/>
                  </a:cubicBezTo>
                  <a:cubicBezTo>
                    <a:pt x="854" y="833"/>
                    <a:pt x="853" y="831"/>
                    <a:pt x="854" y="830"/>
                  </a:cubicBezTo>
                  <a:close/>
                  <a:moveTo>
                    <a:pt x="860" y="826"/>
                  </a:moveTo>
                  <a:cubicBezTo>
                    <a:pt x="864" y="829"/>
                    <a:pt x="864" y="829"/>
                    <a:pt x="865" y="834"/>
                  </a:cubicBezTo>
                  <a:cubicBezTo>
                    <a:pt x="858" y="837"/>
                    <a:pt x="859" y="830"/>
                    <a:pt x="860" y="826"/>
                  </a:cubicBezTo>
                  <a:close/>
                  <a:moveTo>
                    <a:pt x="628" y="212"/>
                  </a:moveTo>
                  <a:cubicBezTo>
                    <a:pt x="628" y="212"/>
                    <a:pt x="628" y="213"/>
                    <a:pt x="629" y="215"/>
                  </a:cubicBezTo>
                  <a:cubicBezTo>
                    <a:pt x="628" y="212"/>
                    <a:pt x="630" y="217"/>
                    <a:pt x="629" y="215"/>
                  </a:cubicBezTo>
                  <a:cubicBezTo>
                    <a:pt x="629" y="214"/>
                    <a:pt x="629" y="214"/>
                    <a:pt x="628" y="212"/>
                  </a:cubicBezTo>
                  <a:cubicBezTo>
                    <a:pt x="630" y="216"/>
                    <a:pt x="627" y="209"/>
                    <a:pt x="628" y="212"/>
                  </a:cubicBezTo>
                  <a:close/>
                  <a:moveTo>
                    <a:pt x="901" y="771"/>
                  </a:moveTo>
                  <a:cubicBezTo>
                    <a:pt x="911" y="767"/>
                    <a:pt x="919" y="764"/>
                    <a:pt x="923" y="766"/>
                  </a:cubicBezTo>
                  <a:cubicBezTo>
                    <a:pt x="918" y="768"/>
                    <a:pt x="909" y="772"/>
                    <a:pt x="900" y="776"/>
                  </a:cubicBezTo>
                  <a:cubicBezTo>
                    <a:pt x="890" y="780"/>
                    <a:pt x="880" y="783"/>
                    <a:pt x="874" y="782"/>
                  </a:cubicBezTo>
                  <a:cubicBezTo>
                    <a:pt x="881" y="780"/>
                    <a:pt x="892" y="775"/>
                    <a:pt x="901" y="771"/>
                  </a:cubicBezTo>
                  <a:close/>
                  <a:moveTo>
                    <a:pt x="903" y="782"/>
                  </a:moveTo>
                  <a:cubicBezTo>
                    <a:pt x="902" y="785"/>
                    <a:pt x="899" y="786"/>
                    <a:pt x="895" y="788"/>
                  </a:cubicBezTo>
                  <a:cubicBezTo>
                    <a:pt x="893" y="784"/>
                    <a:pt x="893" y="784"/>
                    <a:pt x="893" y="784"/>
                  </a:cubicBezTo>
                  <a:cubicBezTo>
                    <a:pt x="897" y="782"/>
                    <a:pt x="901" y="779"/>
                    <a:pt x="903" y="782"/>
                  </a:cubicBezTo>
                  <a:close/>
                  <a:moveTo>
                    <a:pt x="911" y="780"/>
                  </a:moveTo>
                  <a:cubicBezTo>
                    <a:pt x="913" y="783"/>
                    <a:pt x="909" y="785"/>
                    <a:pt x="907" y="787"/>
                  </a:cubicBezTo>
                  <a:cubicBezTo>
                    <a:pt x="906" y="785"/>
                    <a:pt x="906" y="784"/>
                    <a:pt x="905" y="783"/>
                  </a:cubicBezTo>
                  <a:lnTo>
                    <a:pt x="911" y="780"/>
                  </a:lnTo>
                  <a:close/>
                  <a:moveTo>
                    <a:pt x="921" y="794"/>
                  </a:moveTo>
                  <a:cubicBezTo>
                    <a:pt x="923" y="794"/>
                    <a:pt x="926" y="791"/>
                    <a:pt x="928" y="793"/>
                  </a:cubicBezTo>
                  <a:cubicBezTo>
                    <a:pt x="922" y="794"/>
                    <a:pt x="931" y="801"/>
                    <a:pt x="923" y="798"/>
                  </a:cubicBezTo>
                  <a:cubicBezTo>
                    <a:pt x="923" y="799"/>
                    <a:pt x="922" y="800"/>
                    <a:pt x="921" y="799"/>
                  </a:cubicBezTo>
                  <a:cubicBezTo>
                    <a:pt x="923" y="798"/>
                    <a:pt x="922" y="796"/>
                    <a:pt x="921" y="794"/>
                  </a:cubicBezTo>
                  <a:close/>
                  <a:moveTo>
                    <a:pt x="949" y="757"/>
                  </a:moveTo>
                  <a:cubicBezTo>
                    <a:pt x="945" y="758"/>
                    <a:pt x="938" y="764"/>
                    <a:pt x="936" y="760"/>
                  </a:cubicBezTo>
                  <a:cubicBezTo>
                    <a:pt x="942" y="760"/>
                    <a:pt x="944" y="753"/>
                    <a:pt x="949" y="757"/>
                  </a:cubicBezTo>
                  <a:close/>
                  <a:moveTo>
                    <a:pt x="624" y="202"/>
                  </a:moveTo>
                  <a:cubicBezTo>
                    <a:pt x="624" y="202"/>
                    <a:pt x="624" y="202"/>
                    <a:pt x="624" y="202"/>
                  </a:cubicBezTo>
                  <a:cubicBezTo>
                    <a:pt x="624" y="202"/>
                    <a:pt x="624" y="202"/>
                    <a:pt x="624" y="202"/>
                  </a:cubicBezTo>
                  <a:close/>
                  <a:moveTo>
                    <a:pt x="1080" y="607"/>
                  </a:moveTo>
                  <a:cubicBezTo>
                    <a:pt x="1083" y="610"/>
                    <a:pt x="1078" y="617"/>
                    <a:pt x="1075" y="615"/>
                  </a:cubicBezTo>
                  <a:cubicBezTo>
                    <a:pt x="1074" y="613"/>
                    <a:pt x="1079" y="610"/>
                    <a:pt x="1077" y="608"/>
                  </a:cubicBezTo>
                  <a:cubicBezTo>
                    <a:pt x="1071" y="616"/>
                    <a:pt x="1065" y="622"/>
                    <a:pt x="1060" y="629"/>
                  </a:cubicBezTo>
                  <a:cubicBezTo>
                    <a:pt x="1054" y="635"/>
                    <a:pt x="1048" y="641"/>
                    <a:pt x="1042" y="649"/>
                  </a:cubicBezTo>
                  <a:cubicBezTo>
                    <a:pt x="1039" y="649"/>
                    <a:pt x="1036" y="651"/>
                    <a:pt x="1033" y="653"/>
                  </a:cubicBezTo>
                  <a:cubicBezTo>
                    <a:pt x="1030" y="656"/>
                    <a:pt x="1027" y="659"/>
                    <a:pt x="1023" y="662"/>
                  </a:cubicBezTo>
                  <a:cubicBezTo>
                    <a:pt x="1020" y="665"/>
                    <a:pt x="1017" y="668"/>
                    <a:pt x="1013" y="670"/>
                  </a:cubicBezTo>
                  <a:cubicBezTo>
                    <a:pt x="1010" y="672"/>
                    <a:pt x="1007" y="673"/>
                    <a:pt x="1004" y="673"/>
                  </a:cubicBezTo>
                  <a:cubicBezTo>
                    <a:pt x="1004" y="671"/>
                    <a:pt x="1004" y="669"/>
                    <a:pt x="1004" y="667"/>
                  </a:cubicBezTo>
                  <a:cubicBezTo>
                    <a:pt x="1005" y="665"/>
                    <a:pt x="1006" y="663"/>
                    <a:pt x="1010" y="661"/>
                  </a:cubicBezTo>
                  <a:cubicBezTo>
                    <a:pt x="1012" y="664"/>
                    <a:pt x="1014" y="665"/>
                    <a:pt x="1016" y="662"/>
                  </a:cubicBezTo>
                  <a:cubicBezTo>
                    <a:pt x="1015" y="662"/>
                    <a:pt x="1013" y="661"/>
                    <a:pt x="1011" y="658"/>
                  </a:cubicBezTo>
                  <a:cubicBezTo>
                    <a:pt x="1017" y="656"/>
                    <a:pt x="1022" y="654"/>
                    <a:pt x="1026" y="648"/>
                  </a:cubicBezTo>
                  <a:cubicBezTo>
                    <a:pt x="1031" y="650"/>
                    <a:pt x="1020" y="653"/>
                    <a:pt x="1022" y="655"/>
                  </a:cubicBezTo>
                  <a:cubicBezTo>
                    <a:pt x="1033" y="650"/>
                    <a:pt x="1029" y="647"/>
                    <a:pt x="1036" y="640"/>
                  </a:cubicBezTo>
                  <a:cubicBezTo>
                    <a:pt x="1041" y="638"/>
                    <a:pt x="1036" y="645"/>
                    <a:pt x="1040" y="644"/>
                  </a:cubicBezTo>
                  <a:cubicBezTo>
                    <a:pt x="1038" y="638"/>
                    <a:pt x="1046" y="638"/>
                    <a:pt x="1044" y="632"/>
                  </a:cubicBezTo>
                  <a:cubicBezTo>
                    <a:pt x="1047" y="630"/>
                    <a:pt x="1049" y="628"/>
                    <a:pt x="1051" y="626"/>
                  </a:cubicBezTo>
                  <a:cubicBezTo>
                    <a:pt x="1053" y="625"/>
                    <a:pt x="1055" y="623"/>
                    <a:pt x="1056" y="622"/>
                  </a:cubicBezTo>
                  <a:cubicBezTo>
                    <a:pt x="1059" y="619"/>
                    <a:pt x="1062" y="617"/>
                    <a:pt x="1068" y="612"/>
                  </a:cubicBezTo>
                  <a:cubicBezTo>
                    <a:pt x="1067" y="611"/>
                    <a:pt x="1064" y="609"/>
                    <a:pt x="1065" y="608"/>
                  </a:cubicBezTo>
                  <a:cubicBezTo>
                    <a:pt x="1068" y="609"/>
                    <a:pt x="1071" y="601"/>
                    <a:pt x="1073" y="605"/>
                  </a:cubicBezTo>
                  <a:cubicBezTo>
                    <a:pt x="1072" y="607"/>
                    <a:pt x="1069" y="610"/>
                    <a:pt x="1070" y="612"/>
                  </a:cubicBezTo>
                  <a:cubicBezTo>
                    <a:pt x="1075" y="605"/>
                    <a:pt x="1080" y="601"/>
                    <a:pt x="1084" y="601"/>
                  </a:cubicBezTo>
                  <a:cubicBezTo>
                    <a:pt x="1088" y="600"/>
                    <a:pt x="1090" y="603"/>
                    <a:pt x="1089" y="611"/>
                  </a:cubicBezTo>
                  <a:cubicBezTo>
                    <a:pt x="1086" y="606"/>
                    <a:pt x="1085" y="606"/>
                    <a:pt x="1080" y="607"/>
                  </a:cubicBezTo>
                  <a:close/>
                  <a:moveTo>
                    <a:pt x="625" y="202"/>
                  </a:moveTo>
                  <a:cubicBezTo>
                    <a:pt x="625" y="202"/>
                    <a:pt x="625" y="202"/>
                    <a:pt x="625" y="202"/>
                  </a:cubicBezTo>
                  <a:cubicBezTo>
                    <a:pt x="625" y="202"/>
                    <a:pt x="625" y="202"/>
                    <a:pt x="625" y="202"/>
                  </a:cubicBezTo>
                  <a:close/>
                  <a:moveTo>
                    <a:pt x="625" y="202"/>
                  </a:moveTo>
                  <a:cubicBezTo>
                    <a:pt x="625" y="202"/>
                    <a:pt x="625" y="202"/>
                    <a:pt x="625" y="202"/>
                  </a:cubicBezTo>
                  <a:close/>
                  <a:moveTo>
                    <a:pt x="637" y="216"/>
                  </a:moveTo>
                  <a:cubicBezTo>
                    <a:pt x="642" y="221"/>
                    <a:pt x="641" y="221"/>
                    <a:pt x="639" y="219"/>
                  </a:cubicBezTo>
                  <a:cubicBezTo>
                    <a:pt x="639" y="218"/>
                    <a:pt x="639" y="219"/>
                    <a:pt x="637" y="216"/>
                  </a:cubicBezTo>
                  <a:close/>
                  <a:moveTo>
                    <a:pt x="625" y="202"/>
                  </a:moveTo>
                  <a:cubicBezTo>
                    <a:pt x="625" y="202"/>
                    <a:pt x="625" y="202"/>
                    <a:pt x="624" y="202"/>
                  </a:cubicBezTo>
                  <a:cubicBezTo>
                    <a:pt x="624" y="202"/>
                    <a:pt x="624" y="202"/>
                    <a:pt x="624" y="202"/>
                  </a:cubicBezTo>
                  <a:cubicBezTo>
                    <a:pt x="624" y="202"/>
                    <a:pt x="624" y="202"/>
                    <a:pt x="625" y="202"/>
                  </a:cubicBezTo>
                  <a:cubicBezTo>
                    <a:pt x="625" y="202"/>
                    <a:pt x="625" y="202"/>
                    <a:pt x="625" y="202"/>
                  </a:cubicBezTo>
                  <a:cubicBezTo>
                    <a:pt x="625" y="202"/>
                    <a:pt x="625" y="202"/>
                    <a:pt x="625" y="202"/>
                  </a:cubicBezTo>
                  <a:cubicBezTo>
                    <a:pt x="625" y="202"/>
                    <a:pt x="625" y="202"/>
                    <a:pt x="625" y="202"/>
                  </a:cubicBezTo>
                  <a:close/>
                  <a:moveTo>
                    <a:pt x="1024" y="635"/>
                  </a:moveTo>
                  <a:cubicBezTo>
                    <a:pt x="1021" y="636"/>
                    <a:pt x="1017" y="643"/>
                    <a:pt x="1014" y="641"/>
                  </a:cubicBezTo>
                  <a:cubicBezTo>
                    <a:pt x="1019" y="637"/>
                    <a:pt x="1018" y="632"/>
                    <a:pt x="1024" y="635"/>
                  </a:cubicBezTo>
                  <a:close/>
                  <a:moveTo>
                    <a:pt x="624" y="202"/>
                  </a:moveTo>
                  <a:cubicBezTo>
                    <a:pt x="625" y="202"/>
                    <a:pt x="625" y="202"/>
                    <a:pt x="625" y="202"/>
                  </a:cubicBezTo>
                  <a:cubicBezTo>
                    <a:pt x="625" y="202"/>
                    <a:pt x="625" y="202"/>
                    <a:pt x="625" y="202"/>
                  </a:cubicBezTo>
                  <a:cubicBezTo>
                    <a:pt x="625" y="202"/>
                    <a:pt x="625" y="202"/>
                    <a:pt x="624" y="202"/>
                  </a:cubicBezTo>
                  <a:close/>
                  <a:moveTo>
                    <a:pt x="626" y="203"/>
                  </a:moveTo>
                  <a:cubicBezTo>
                    <a:pt x="627" y="204"/>
                    <a:pt x="630" y="207"/>
                    <a:pt x="627" y="205"/>
                  </a:cubicBezTo>
                  <a:cubicBezTo>
                    <a:pt x="625" y="202"/>
                    <a:pt x="625" y="202"/>
                    <a:pt x="625" y="202"/>
                  </a:cubicBezTo>
                  <a:cubicBezTo>
                    <a:pt x="627" y="204"/>
                    <a:pt x="623" y="201"/>
                    <a:pt x="626" y="203"/>
                  </a:cubicBezTo>
                  <a:close/>
                  <a:moveTo>
                    <a:pt x="624" y="202"/>
                  </a:moveTo>
                  <a:cubicBezTo>
                    <a:pt x="625" y="202"/>
                    <a:pt x="624" y="202"/>
                    <a:pt x="626" y="203"/>
                  </a:cubicBezTo>
                  <a:cubicBezTo>
                    <a:pt x="626" y="203"/>
                    <a:pt x="625" y="203"/>
                    <a:pt x="624" y="202"/>
                  </a:cubicBezTo>
                  <a:cubicBezTo>
                    <a:pt x="624" y="202"/>
                    <a:pt x="624" y="202"/>
                    <a:pt x="624" y="202"/>
                  </a:cubicBezTo>
                  <a:cubicBezTo>
                    <a:pt x="624" y="202"/>
                    <a:pt x="624" y="202"/>
                    <a:pt x="624" y="202"/>
                  </a:cubicBezTo>
                  <a:cubicBezTo>
                    <a:pt x="625" y="202"/>
                    <a:pt x="624" y="202"/>
                    <a:pt x="624" y="202"/>
                  </a:cubicBezTo>
                  <a:cubicBezTo>
                    <a:pt x="624" y="202"/>
                    <a:pt x="624" y="202"/>
                    <a:pt x="624" y="202"/>
                  </a:cubicBezTo>
                  <a:cubicBezTo>
                    <a:pt x="624" y="202"/>
                    <a:pt x="624" y="202"/>
                    <a:pt x="624" y="202"/>
                  </a:cubicBezTo>
                  <a:cubicBezTo>
                    <a:pt x="624" y="202"/>
                    <a:pt x="625" y="202"/>
                    <a:pt x="625" y="202"/>
                  </a:cubicBezTo>
                  <a:cubicBezTo>
                    <a:pt x="625" y="203"/>
                    <a:pt x="626" y="203"/>
                    <a:pt x="627" y="205"/>
                  </a:cubicBezTo>
                  <a:cubicBezTo>
                    <a:pt x="627" y="204"/>
                    <a:pt x="627" y="204"/>
                    <a:pt x="627" y="204"/>
                  </a:cubicBezTo>
                  <a:cubicBezTo>
                    <a:pt x="626" y="204"/>
                    <a:pt x="626" y="204"/>
                    <a:pt x="626" y="204"/>
                  </a:cubicBezTo>
                  <a:cubicBezTo>
                    <a:pt x="626" y="204"/>
                    <a:pt x="627" y="204"/>
                    <a:pt x="627" y="204"/>
                  </a:cubicBezTo>
                  <a:cubicBezTo>
                    <a:pt x="628" y="205"/>
                    <a:pt x="628" y="206"/>
                    <a:pt x="627" y="204"/>
                  </a:cubicBezTo>
                  <a:cubicBezTo>
                    <a:pt x="626" y="203"/>
                    <a:pt x="626" y="203"/>
                    <a:pt x="624" y="202"/>
                  </a:cubicBezTo>
                  <a:close/>
                  <a:moveTo>
                    <a:pt x="1036" y="607"/>
                  </a:moveTo>
                  <a:cubicBezTo>
                    <a:pt x="1031" y="609"/>
                    <a:pt x="1033" y="617"/>
                    <a:pt x="1029" y="612"/>
                  </a:cubicBezTo>
                  <a:cubicBezTo>
                    <a:pt x="1031" y="609"/>
                    <a:pt x="1032" y="606"/>
                    <a:pt x="1036" y="607"/>
                  </a:cubicBezTo>
                  <a:close/>
                  <a:moveTo>
                    <a:pt x="1010" y="572"/>
                  </a:moveTo>
                  <a:cubicBezTo>
                    <a:pt x="1015" y="567"/>
                    <a:pt x="1019" y="563"/>
                    <a:pt x="1023" y="558"/>
                  </a:cubicBezTo>
                  <a:cubicBezTo>
                    <a:pt x="1026" y="553"/>
                    <a:pt x="1029" y="549"/>
                    <a:pt x="1032" y="545"/>
                  </a:cubicBezTo>
                  <a:cubicBezTo>
                    <a:pt x="1039" y="536"/>
                    <a:pt x="1045" y="530"/>
                    <a:pt x="1055" y="527"/>
                  </a:cubicBezTo>
                  <a:cubicBezTo>
                    <a:pt x="1054" y="529"/>
                    <a:pt x="1049" y="533"/>
                    <a:pt x="1051" y="535"/>
                  </a:cubicBezTo>
                  <a:cubicBezTo>
                    <a:pt x="1052" y="537"/>
                    <a:pt x="1054" y="536"/>
                    <a:pt x="1056" y="537"/>
                  </a:cubicBezTo>
                  <a:cubicBezTo>
                    <a:pt x="1054" y="539"/>
                    <a:pt x="1054" y="545"/>
                    <a:pt x="1051" y="543"/>
                  </a:cubicBezTo>
                  <a:cubicBezTo>
                    <a:pt x="1053" y="542"/>
                    <a:pt x="1052" y="535"/>
                    <a:pt x="1049" y="537"/>
                  </a:cubicBezTo>
                  <a:cubicBezTo>
                    <a:pt x="1048" y="538"/>
                    <a:pt x="1047" y="540"/>
                    <a:pt x="1046" y="542"/>
                  </a:cubicBezTo>
                  <a:cubicBezTo>
                    <a:pt x="1044" y="544"/>
                    <a:pt x="1043" y="545"/>
                    <a:pt x="1042" y="547"/>
                  </a:cubicBezTo>
                  <a:cubicBezTo>
                    <a:pt x="1039" y="551"/>
                    <a:pt x="1036" y="555"/>
                    <a:pt x="1033" y="558"/>
                  </a:cubicBezTo>
                  <a:cubicBezTo>
                    <a:pt x="1031" y="560"/>
                    <a:pt x="1030" y="562"/>
                    <a:pt x="1028" y="564"/>
                  </a:cubicBezTo>
                  <a:cubicBezTo>
                    <a:pt x="1026" y="566"/>
                    <a:pt x="1025" y="567"/>
                    <a:pt x="1023" y="569"/>
                  </a:cubicBezTo>
                  <a:cubicBezTo>
                    <a:pt x="1020" y="572"/>
                    <a:pt x="1016" y="574"/>
                    <a:pt x="1012" y="576"/>
                  </a:cubicBezTo>
                  <a:cubicBezTo>
                    <a:pt x="1013" y="574"/>
                    <a:pt x="1012" y="573"/>
                    <a:pt x="1010" y="572"/>
                  </a:cubicBezTo>
                  <a:close/>
                  <a:moveTo>
                    <a:pt x="1075" y="619"/>
                  </a:moveTo>
                  <a:cubicBezTo>
                    <a:pt x="1077" y="620"/>
                    <a:pt x="1076" y="622"/>
                    <a:pt x="1078" y="624"/>
                  </a:cubicBezTo>
                  <a:cubicBezTo>
                    <a:pt x="1075" y="625"/>
                    <a:pt x="1072" y="629"/>
                    <a:pt x="1069" y="628"/>
                  </a:cubicBezTo>
                  <a:cubicBezTo>
                    <a:pt x="1074" y="625"/>
                    <a:pt x="1070" y="622"/>
                    <a:pt x="1075" y="619"/>
                  </a:cubicBezTo>
                  <a:close/>
                  <a:moveTo>
                    <a:pt x="623" y="201"/>
                  </a:moveTo>
                  <a:cubicBezTo>
                    <a:pt x="624" y="202"/>
                    <a:pt x="626" y="203"/>
                    <a:pt x="627" y="204"/>
                  </a:cubicBezTo>
                  <a:cubicBezTo>
                    <a:pt x="626" y="204"/>
                    <a:pt x="626" y="204"/>
                    <a:pt x="626" y="203"/>
                  </a:cubicBezTo>
                  <a:cubicBezTo>
                    <a:pt x="625" y="203"/>
                    <a:pt x="625" y="202"/>
                    <a:pt x="625" y="202"/>
                  </a:cubicBezTo>
                  <a:cubicBezTo>
                    <a:pt x="624" y="202"/>
                    <a:pt x="624" y="202"/>
                    <a:pt x="624" y="201"/>
                  </a:cubicBezTo>
                  <a:cubicBezTo>
                    <a:pt x="624" y="201"/>
                    <a:pt x="624" y="201"/>
                    <a:pt x="624" y="201"/>
                  </a:cubicBezTo>
                  <a:cubicBezTo>
                    <a:pt x="624" y="201"/>
                    <a:pt x="624" y="201"/>
                    <a:pt x="623" y="201"/>
                  </a:cubicBezTo>
                  <a:close/>
                  <a:moveTo>
                    <a:pt x="1098" y="579"/>
                  </a:moveTo>
                  <a:cubicBezTo>
                    <a:pt x="1096" y="583"/>
                    <a:pt x="1095" y="586"/>
                    <a:pt x="1094" y="590"/>
                  </a:cubicBezTo>
                  <a:cubicBezTo>
                    <a:pt x="1093" y="593"/>
                    <a:pt x="1091" y="596"/>
                    <a:pt x="1089" y="599"/>
                  </a:cubicBezTo>
                  <a:cubicBezTo>
                    <a:pt x="1086" y="596"/>
                    <a:pt x="1084" y="596"/>
                    <a:pt x="1081" y="594"/>
                  </a:cubicBezTo>
                  <a:cubicBezTo>
                    <a:pt x="1089" y="589"/>
                    <a:pt x="1090" y="579"/>
                    <a:pt x="1098" y="579"/>
                  </a:cubicBezTo>
                  <a:close/>
                  <a:moveTo>
                    <a:pt x="1134" y="576"/>
                  </a:moveTo>
                  <a:cubicBezTo>
                    <a:pt x="1127" y="583"/>
                    <a:pt x="1124" y="590"/>
                    <a:pt x="1120" y="596"/>
                  </a:cubicBezTo>
                  <a:cubicBezTo>
                    <a:pt x="1118" y="600"/>
                    <a:pt x="1115" y="603"/>
                    <a:pt x="1113" y="606"/>
                  </a:cubicBezTo>
                  <a:cubicBezTo>
                    <a:pt x="1110" y="609"/>
                    <a:pt x="1107" y="611"/>
                    <a:pt x="1103" y="613"/>
                  </a:cubicBezTo>
                  <a:cubicBezTo>
                    <a:pt x="1102" y="608"/>
                    <a:pt x="1106" y="603"/>
                    <a:pt x="1110" y="597"/>
                  </a:cubicBezTo>
                  <a:cubicBezTo>
                    <a:pt x="1115" y="591"/>
                    <a:pt x="1120" y="585"/>
                    <a:pt x="1123" y="579"/>
                  </a:cubicBezTo>
                  <a:cubicBezTo>
                    <a:pt x="1119" y="579"/>
                    <a:pt x="1117" y="584"/>
                    <a:pt x="1114" y="589"/>
                  </a:cubicBezTo>
                  <a:cubicBezTo>
                    <a:pt x="1113" y="591"/>
                    <a:pt x="1111" y="594"/>
                    <a:pt x="1110" y="596"/>
                  </a:cubicBezTo>
                  <a:cubicBezTo>
                    <a:pt x="1108" y="598"/>
                    <a:pt x="1106" y="600"/>
                    <a:pt x="1104" y="600"/>
                  </a:cubicBezTo>
                  <a:cubicBezTo>
                    <a:pt x="1109" y="593"/>
                    <a:pt x="1101" y="597"/>
                    <a:pt x="1098" y="593"/>
                  </a:cubicBezTo>
                  <a:cubicBezTo>
                    <a:pt x="1099" y="588"/>
                    <a:pt x="1104" y="578"/>
                    <a:pt x="1111" y="578"/>
                  </a:cubicBezTo>
                  <a:cubicBezTo>
                    <a:pt x="1109" y="580"/>
                    <a:pt x="1103" y="584"/>
                    <a:pt x="1108" y="585"/>
                  </a:cubicBezTo>
                  <a:cubicBezTo>
                    <a:pt x="1110" y="581"/>
                    <a:pt x="1115" y="577"/>
                    <a:pt x="1121" y="572"/>
                  </a:cubicBezTo>
                  <a:cubicBezTo>
                    <a:pt x="1119" y="571"/>
                    <a:pt x="1116" y="572"/>
                    <a:pt x="1118" y="568"/>
                  </a:cubicBezTo>
                  <a:cubicBezTo>
                    <a:pt x="1122" y="569"/>
                    <a:pt x="1119" y="562"/>
                    <a:pt x="1122" y="560"/>
                  </a:cubicBezTo>
                  <a:cubicBezTo>
                    <a:pt x="1125" y="561"/>
                    <a:pt x="1124" y="567"/>
                    <a:pt x="1128" y="564"/>
                  </a:cubicBezTo>
                  <a:cubicBezTo>
                    <a:pt x="1126" y="560"/>
                    <a:pt x="1128" y="555"/>
                    <a:pt x="1129" y="550"/>
                  </a:cubicBezTo>
                  <a:cubicBezTo>
                    <a:pt x="1134" y="547"/>
                    <a:pt x="1139" y="543"/>
                    <a:pt x="1142" y="538"/>
                  </a:cubicBezTo>
                  <a:cubicBezTo>
                    <a:pt x="1146" y="534"/>
                    <a:pt x="1150" y="529"/>
                    <a:pt x="1153" y="524"/>
                  </a:cubicBezTo>
                  <a:cubicBezTo>
                    <a:pt x="1155" y="522"/>
                    <a:pt x="1156" y="520"/>
                    <a:pt x="1157" y="517"/>
                  </a:cubicBezTo>
                  <a:cubicBezTo>
                    <a:pt x="1158" y="516"/>
                    <a:pt x="1159" y="515"/>
                    <a:pt x="1160" y="514"/>
                  </a:cubicBezTo>
                  <a:cubicBezTo>
                    <a:pt x="1160" y="514"/>
                    <a:pt x="1160" y="514"/>
                    <a:pt x="1160" y="514"/>
                  </a:cubicBezTo>
                  <a:cubicBezTo>
                    <a:pt x="1160" y="514"/>
                    <a:pt x="1160" y="514"/>
                    <a:pt x="1160" y="514"/>
                  </a:cubicBezTo>
                  <a:cubicBezTo>
                    <a:pt x="1163" y="508"/>
                    <a:pt x="1163" y="508"/>
                    <a:pt x="1163" y="508"/>
                  </a:cubicBezTo>
                  <a:cubicBezTo>
                    <a:pt x="1163" y="508"/>
                    <a:pt x="1163" y="508"/>
                    <a:pt x="1163" y="508"/>
                  </a:cubicBezTo>
                  <a:cubicBezTo>
                    <a:pt x="1164" y="507"/>
                    <a:pt x="1164" y="507"/>
                    <a:pt x="1164" y="507"/>
                  </a:cubicBezTo>
                  <a:cubicBezTo>
                    <a:pt x="1164" y="507"/>
                    <a:pt x="1164" y="507"/>
                    <a:pt x="1164" y="507"/>
                  </a:cubicBezTo>
                  <a:cubicBezTo>
                    <a:pt x="1164" y="507"/>
                    <a:pt x="1164" y="506"/>
                    <a:pt x="1164" y="506"/>
                  </a:cubicBezTo>
                  <a:cubicBezTo>
                    <a:pt x="1166" y="504"/>
                    <a:pt x="1167" y="502"/>
                    <a:pt x="1169" y="500"/>
                  </a:cubicBezTo>
                  <a:cubicBezTo>
                    <a:pt x="1169" y="501"/>
                    <a:pt x="1170" y="502"/>
                    <a:pt x="1172" y="503"/>
                  </a:cubicBezTo>
                  <a:cubicBezTo>
                    <a:pt x="1174" y="501"/>
                    <a:pt x="1174" y="497"/>
                    <a:pt x="1178" y="499"/>
                  </a:cubicBezTo>
                  <a:cubicBezTo>
                    <a:pt x="1178" y="501"/>
                    <a:pt x="1178" y="502"/>
                    <a:pt x="1178" y="504"/>
                  </a:cubicBezTo>
                  <a:cubicBezTo>
                    <a:pt x="1177" y="505"/>
                    <a:pt x="1175" y="504"/>
                    <a:pt x="1174" y="504"/>
                  </a:cubicBezTo>
                  <a:cubicBezTo>
                    <a:pt x="1174" y="507"/>
                    <a:pt x="1174" y="509"/>
                    <a:pt x="1173" y="511"/>
                  </a:cubicBezTo>
                  <a:cubicBezTo>
                    <a:pt x="1172" y="512"/>
                    <a:pt x="1172" y="512"/>
                    <a:pt x="1172" y="512"/>
                  </a:cubicBezTo>
                  <a:cubicBezTo>
                    <a:pt x="1172" y="512"/>
                    <a:pt x="1172" y="512"/>
                    <a:pt x="1172" y="512"/>
                  </a:cubicBezTo>
                  <a:cubicBezTo>
                    <a:pt x="1172" y="513"/>
                    <a:pt x="1172" y="513"/>
                    <a:pt x="1172" y="513"/>
                  </a:cubicBezTo>
                  <a:cubicBezTo>
                    <a:pt x="1172" y="513"/>
                    <a:pt x="1172" y="513"/>
                    <a:pt x="1172" y="513"/>
                  </a:cubicBezTo>
                  <a:cubicBezTo>
                    <a:pt x="1171" y="515"/>
                    <a:pt x="1176" y="506"/>
                    <a:pt x="1169" y="519"/>
                  </a:cubicBezTo>
                  <a:cubicBezTo>
                    <a:pt x="1169" y="519"/>
                    <a:pt x="1169" y="519"/>
                    <a:pt x="1169" y="519"/>
                  </a:cubicBezTo>
                  <a:cubicBezTo>
                    <a:pt x="1169" y="519"/>
                    <a:pt x="1169" y="519"/>
                    <a:pt x="1169" y="519"/>
                  </a:cubicBezTo>
                  <a:cubicBezTo>
                    <a:pt x="1168" y="520"/>
                    <a:pt x="1168" y="520"/>
                    <a:pt x="1168" y="520"/>
                  </a:cubicBezTo>
                  <a:cubicBezTo>
                    <a:pt x="1168" y="521"/>
                    <a:pt x="1168" y="521"/>
                    <a:pt x="1168" y="521"/>
                  </a:cubicBezTo>
                  <a:cubicBezTo>
                    <a:pt x="1167" y="523"/>
                    <a:pt x="1166" y="525"/>
                    <a:pt x="1165" y="526"/>
                  </a:cubicBezTo>
                  <a:cubicBezTo>
                    <a:pt x="1161" y="533"/>
                    <a:pt x="1157" y="540"/>
                    <a:pt x="1153" y="547"/>
                  </a:cubicBezTo>
                  <a:cubicBezTo>
                    <a:pt x="1148" y="553"/>
                    <a:pt x="1144" y="559"/>
                    <a:pt x="1139" y="564"/>
                  </a:cubicBezTo>
                  <a:cubicBezTo>
                    <a:pt x="1137" y="567"/>
                    <a:pt x="1134" y="570"/>
                    <a:pt x="1132" y="572"/>
                  </a:cubicBezTo>
                  <a:cubicBezTo>
                    <a:pt x="1129" y="575"/>
                    <a:pt x="1127" y="577"/>
                    <a:pt x="1125" y="579"/>
                  </a:cubicBezTo>
                  <a:cubicBezTo>
                    <a:pt x="1126" y="577"/>
                    <a:pt x="1128" y="575"/>
                    <a:pt x="1129" y="573"/>
                  </a:cubicBezTo>
                  <a:cubicBezTo>
                    <a:pt x="1131" y="574"/>
                    <a:pt x="1132" y="575"/>
                    <a:pt x="1134" y="576"/>
                  </a:cubicBezTo>
                  <a:close/>
                  <a:moveTo>
                    <a:pt x="1071" y="571"/>
                  </a:moveTo>
                  <a:cubicBezTo>
                    <a:pt x="1071" y="575"/>
                    <a:pt x="1067" y="575"/>
                    <a:pt x="1064" y="573"/>
                  </a:cubicBezTo>
                  <a:cubicBezTo>
                    <a:pt x="1066" y="571"/>
                    <a:pt x="1068" y="569"/>
                    <a:pt x="1071" y="571"/>
                  </a:cubicBezTo>
                  <a:close/>
                  <a:moveTo>
                    <a:pt x="1072" y="569"/>
                  </a:moveTo>
                  <a:cubicBezTo>
                    <a:pt x="1070" y="568"/>
                    <a:pt x="1070" y="565"/>
                    <a:pt x="1070" y="562"/>
                  </a:cubicBezTo>
                  <a:cubicBezTo>
                    <a:pt x="1073" y="559"/>
                    <a:pt x="1079" y="551"/>
                    <a:pt x="1086" y="545"/>
                  </a:cubicBezTo>
                  <a:cubicBezTo>
                    <a:pt x="1087" y="543"/>
                    <a:pt x="1089" y="542"/>
                    <a:pt x="1090" y="541"/>
                  </a:cubicBezTo>
                  <a:cubicBezTo>
                    <a:pt x="1092" y="539"/>
                    <a:pt x="1093" y="539"/>
                    <a:pt x="1094" y="538"/>
                  </a:cubicBezTo>
                  <a:cubicBezTo>
                    <a:pt x="1097" y="537"/>
                    <a:pt x="1100" y="538"/>
                    <a:pt x="1102" y="541"/>
                  </a:cubicBezTo>
                  <a:cubicBezTo>
                    <a:pt x="1096" y="547"/>
                    <a:pt x="1093" y="549"/>
                    <a:pt x="1089" y="553"/>
                  </a:cubicBezTo>
                  <a:cubicBezTo>
                    <a:pt x="1086" y="556"/>
                    <a:pt x="1082" y="560"/>
                    <a:pt x="1076" y="567"/>
                  </a:cubicBezTo>
                  <a:cubicBezTo>
                    <a:pt x="1077" y="568"/>
                    <a:pt x="1078" y="567"/>
                    <a:pt x="1079" y="567"/>
                  </a:cubicBezTo>
                  <a:cubicBezTo>
                    <a:pt x="1076" y="570"/>
                    <a:pt x="1073" y="570"/>
                    <a:pt x="1072" y="569"/>
                  </a:cubicBezTo>
                  <a:close/>
                  <a:moveTo>
                    <a:pt x="1113" y="559"/>
                  </a:moveTo>
                  <a:cubicBezTo>
                    <a:pt x="1117" y="562"/>
                    <a:pt x="1107" y="569"/>
                    <a:pt x="1109" y="573"/>
                  </a:cubicBezTo>
                  <a:cubicBezTo>
                    <a:pt x="1106" y="572"/>
                    <a:pt x="1103" y="574"/>
                    <a:pt x="1100" y="573"/>
                  </a:cubicBezTo>
                  <a:cubicBezTo>
                    <a:pt x="1103" y="565"/>
                    <a:pt x="1112" y="566"/>
                    <a:pt x="1113" y="559"/>
                  </a:cubicBezTo>
                  <a:close/>
                  <a:moveTo>
                    <a:pt x="1089" y="487"/>
                  </a:moveTo>
                  <a:cubicBezTo>
                    <a:pt x="1088" y="492"/>
                    <a:pt x="1087" y="496"/>
                    <a:pt x="1084" y="501"/>
                  </a:cubicBezTo>
                  <a:cubicBezTo>
                    <a:pt x="1082" y="505"/>
                    <a:pt x="1079" y="509"/>
                    <a:pt x="1076" y="513"/>
                  </a:cubicBezTo>
                  <a:cubicBezTo>
                    <a:pt x="1072" y="516"/>
                    <a:pt x="1069" y="520"/>
                    <a:pt x="1066" y="523"/>
                  </a:cubicBezTo>
                  <a:cubicBezTo>
                    <a:pt x="1062" y="526"/>
                    <a:pt x="1059" y="530"/>
                    <a:pt x="1057" y="533"/>
                  </a:cubicBezTo>
                  <a:cubicBezTo>
                    <a:pt x="1054" y="530"/>
                    <a:pt x="1056" y="528"/>
                    <a:pt x="1059" y="526"/>
                  </a:cubicBezTo>
                  <a:cubicBezTo>
                    <a:pt x="1060" y="524"/>
                    <a:pt x="1062" y="523"/>
                    <a:pt x="1063" y="522"/>
                  </a:cubicBezTo>
                  <a:cubicBezTo>
                    <a:pt x="1064" y="520"/>
                    <a:pt x="1065" y="519"/>
                    <a:pt x="1065" y="517"/>
                  </a:cubicBezTo>
                  <a:cubicBezTo>
                    <a:pt x="1060" y="518"/>
                    <a:pt x="1060" y="529"/>
                    <a:pt x="1053" y="523"/>
                  </a:cubicBezTo>
                  <a:cubicBezTo>
                    <a:pt x="1059" y="517"/>
                    <a:pt x="1056" y="521"/>
                    <a:pt x="1057" y="516"/>
                  </a:cubicBezTo>
                  <a:cubicBezTo>
                    <a:pt x="1063" y="515"/>
                    <a:pt x="1063" y="512"/>
                    <a:pt x="1069" y="504"/>
                  </a:cubicBezTo>
                  <a:cubicBezTo>
                    <a:pt x="1073" y="505"/>
                    <a:pt x="1069" y="512"/>
                    <a:pt x="1073" y="510"/>
                  </a:cubicBezTo>
                  <a:cubicBezTo>
                    <a:pt x="1072" y="506"/>
                    <a:pt x="1077" y="508"/>
                    <a:pt x="1074" y="504"/>
                  </a:cubicBezTo>
                  <a:cubicBezTo>
                    <a:pt x="1073" y="504"/>
                    <a:pt x="1068" y="503"/>
                    <a:pt x="1067" y="499"/>
                  </a:cubicBezTo>
                  <a:cubicBezTo>
                    <a:pt x="1073" y="498"/>
                    <a:pt x="1079" y="485"/>
                    <a:pt x="1087" y="484"/>
                  </a:cubicBezTo>
                  <a:cubicBezTo>
                    <a:pt x="1086" y="488"/>
                    <a:pt x="1080" y="492"/>
                    <a:pt x="1082" y="495"/>
                  </a:cubicBezTo>
                  <a:cubicBezTo>
                    <a:pt x="1084" y="496"/>
                    <a:pt x="1084" y="492"/>
                    <a:pt x="1086" y="493"/>
                  </a:cubicBezTo>
                  <a:cubicBezTo>
                    <a:pt x="1086" y="494"/>
                    <a:pt x="1085" y="495"/>
                    <a:pt x="1086" y="496"/>
                  </a:cubicBezTo>
                  <a:cubicBezTo>
                    <a:pt x="1089" y="492"/>
                    <a:pt x="1085" y="488"/>
                    <a:pt x="1089" y="487"/>
                  </a:cubicBezTo>
                  <a:close/>
                  <a:moveTo>
                    <a:pt x="1112" y="552"/>
                  </a:moveTo>
                  <a:cubicBezTo>
                    <a:pt x="1112" y="553"/>
                    <a:pt x="1113" y="559"/>
                    <a:pt x="1109" y="558"/>
                  </a:cubicBezTo>
                  <a:cubicBezTo>
                    <a:pt x="1112" y="553"/>
                    <a:pt x="1103" y="557"/>
                    <a:pt x="1106" y="553"/>
                  </a:cubicBezTo>
                  <a:cubicBezTo>
                    <a:pt x="1108" y="555"/>
                    <a:pt x="1110" y="550"/>
                    <a:pt x="1112" y="552"/>
                  </a:cubicBezTo>
                  <a:close/>
                  <a:moveTo>
                    <a:pt x="1121" y="537"/>
                  </a:moveTo>
                  <a:cubicBezTo>
                    <a:pt x="1124" y="533"/>
                    <a:pt x="1127" y="529"/>
                    <a:pt x="1126" y="524"/>
                  </a:cubicBezTo>
                  <a:cubicBezTo>
                    <a:pt x="1128" y="524"/>
                    <a:pt x="1129" y="525"/>
                    <a:pt x="1129" y="527"/>
                  </a:cubicBezTo>
                  <a:cubicBezTo>
                    <a:pt x="1129" y="529"/>
                    <a:pt x="1128" y="532"/>
                    <a:pt x="1127" y="535"/>
                  </a:cubicBezTo>
                  <a:cubicBezTo>
                    <a:pt x="1124" y="541"/>
                    <a:pt x="1118" y="548"/>
                    <a:pt x="1114" y="552"/>
                  </a:cubicBezTo>
                  <a:cubicBezTo>
                    <a:pt x="1115" y="545"/>
                    <a:pt x="1118" y="541"/>
                    <a:pt x="1121" y="537"/>
                  </a:cubicBezTo>
                  <a:close/>
                  <a:moveTo>
                    <a:pt x="1049" y="462"/>
                  </a:moveTo>
                  <a:cubicBezTo>
                    <a:pt x="1047" y="465"/>
                    <a:pt x="1048" y="475"/>
                    <a:pt x="1041" y="474"/>
                  </a:cubicBezTo>
                  <a:cubicBezTo>
                    <a:pt x="1042" y="472"/>
                    <a:pt x="1039" y="473"/>
                    <a:pt x="1040" y="471"/>
                  </a:cubicBezTo>
                  <a:cubicBezTo>
                    <a:pt x="1044" y="472"/>
                    <a:pt x="1042" y="459"/>
                    <a:pt x="1049" y="462"/>
                  </a:cubicBezTo>
                  <a:close/>
                  <a:moveTo>
                    <a:pt x="1043" y="456"/>
                  </a:moveTo>
                  <a:cubicBezTo>
                    <a:pt x="1045" y="457"/>
                    <a:pt x="1045" y="454"/>
                    <a:pt x="1047" y="455"/>
                  </a:cubicBezTo>
                  <a:cubicBezTo>
                    <a:pt x="1047" y="456"/>
                    <a:pt x="1048" y="456"/>
                    <a:pt x="1050" y="456"/>
                  </a:cubicBezTo>
                  <a:cubicBezTo>
                    <a:pt x="1048" y="458"/>
                    <a:pt x="1047" y="459"/>
                    <a:pt x="1046" y="461"/>
                  </a:cubicBezTo>
                  <a:cubicBezTo>
                    <a:pt x="1043" y="460"/>
                    <a:pt x="1042" y="458"/>
                    <a:pt x="1043" y="456"/>
                  </a:cubicBezTo>
                  <a:close/>
                  <a:moveTo>
                    <a:pt x="1134" y="517"/>
                  </a:moveTo>
                  <a:cubicBezTo>
                    <a:pt x="1137" y="514"/>
                    <a:pt x="1139" y="511"/>
                    <a:pt x="1141" y="508"/>
                  </a:cubicBezTo>
                  <a:cubicBezTo>
                    <a:pt x="1141" y="507"/>
                    <a:pt x="1142" y="506"/>
                    <a:pt x="1142" y="505"/>
                  </a:cubicBezTo>
                  <a:cubicBezTo>
                    <a:pt x="1142" y="504"/>
                    <a:pt x="1142" y="504"/>
                    <a:pt x="1142" y="504"/>
                  </a:cubicBezTo>
                  <a:cubicBezTo>
                    <a:pt x="1142" y="504"/>
                    <a:pt x="1142" y="504"/>
                    <a:pt x="1142" y="504"/>
                  </a:cubicBezTo>
                  <a:cubicBezTo>
                    <a:pt x="1146" y="498"/>
                    <a:pt x="1146" y="498"/>
                    <a:pt x="1146" y="498"/>
                  </a:cubicBezTo>
                  <a:cubicBezTo>
                    <a:pt x="1146" y="498"/>
                    <a:pt x="1146" y="498"/>
                    <a:pt x="1146" y="498"/>
                  </a:cubicBezTo>
                  <a:cubicBezTo>
                    <a:pt x="1146" y="497"/>
                    <a:pt x="1146" y="497"/>
                    <a:pt x="1146" y="497"/>
                  </a:cubicBezTo>
                  <a:cubicBezTo>
                    <a:pt x="1147" y="496"/>
                    <a:pt x="1147" y="495"/>
                    <a:pt x="1148" y="494"/>
                  </a:cubicBezTo>
                  <a:cubicBezTo>
                    <a:pt x="1149" y="490"/>
                    <a:pt x="1152" y="488"/>
                    <a:pt x="1158" y="488"/>
                  </a:cubicBezTo>
                  <a:cubicBezTo>
                    <a:pt x="1156" y="489"/>
                    <a:pt x="1155" y="491"/>
                    <a:pt x="1153" y="494"/>
                  </a:cubicBezTo>
                  <a:cubicBezTo>
                    <a:pt x="1152" y="495"/>
                    <a:pt x="1152" y="496"/>
                    <a:pt x="1151" y="497"/>
                  </a:cubicBezTo>
                  <a:cubicBezTo>
                    <a:pt x="1149" y="500"/>
                    <a:pt x="1148" y="503"/>
                    <a:pt x="1146" y="506"/>
                  </a:cubicBezTo>
                  <a:cubicBezTo>
                    <a:pt x="1141" y="514"/>
                    <a:pt x="1137" y="521"/>
                    <a:pt x="1133" y="524"/>
                  </a:cubicBezTo>
                  <a:cubicBezTo>
                    <a:pt x="1134" y="521"/>
                    <a:pt x="1138" y="518"/>
                    <a:pt x="1134" y="517"/>
                  </a:cubicBezTo>
                  <a:close/>
                  <a:moveTo>
                    <a:pt x="1056" y="427"/>
                  </a:moveTo>
                  <a:cubicBezTo>
                    <a:pt x="1056" y="426"/>
                    <a:pt x="1057" y="426"/>
                    <a:pt x="1057" y="425"/>
                  </a:cubicBezTo>
                  <a:cubicBezTo>
                    <a:pt x="1058" y="424"/>
                    <a:pt x="1058" y="423"/>
                    <a:pt x="1059" y="422"/>
                  </a:cubicBezTo>
                  <a:cubicBezTo>
                    <a:pt x="1060" y="419"/>
                    <a:pt x="1061" y="417"/>
                    <a:pt x="1062" y="415"/>
                  </a:cubicBezTo>
                  <a:cubicBezTo>
                    <a:pt x="1063" y="413"/>
                    <a:pt x="1064" y="411"/>
                    <a:pt x="1065" y="409"/>
                  </a:cubicBezTo>
                  <a:cubicBezTo>
                    <a:pt x="1065" y="407"/>
                    <a:pt x="1066" y="406"/>
                    <a:pt x="1066" y="405"/>
                  </a:cubicBezTo>
                  <a:cubicBezTo>
                    <a:pt x="1066" y="404"/>
                    <a:pt x="1067" y="404"/>
                    <a:pt x="1067" y="403"/>
                  </a:cubicBezTo>
                  <a:cubicBezTo>
                    <a:pt x="1067" y="403"/>
                    <a:pt x="1067" y="402"/>
                    <a:pt x="1067" y="402"/>
                  </a:cubicBezTo>
                  <a:cubicBezTo>
                    <a:pt x="1067" y="402"/>
                    <a:pt x="1067" y="402"/>
                    <a:pt x="1067" y="401"/>
                  </a:cubicBezTo>
                  <a:cubicBezTo>
                    <a:pt x="1070" y="402"/>
                    <a:pt x="1072" y="402"/>
                    <a:pt x="1073" y="401"/>
                  </a:cubicBezTo>
                  <a:cubicBezTo>
                    <a:pt x="1071" y="397"/>
                    <a:pt x="1077" y="396"/>
                    <a:pt x="1076" y="392"/>
                  </a:cubicBezTo>
                  <a:cubicBezTo>
                    <a:pt x="1078" y="393"/>
                    <a:pt x="1080" y="394"/>
                    <a:pt x="1080" y="395"/>
                  </a:cubicBezTo>
                  <a:cubicBezTo>
                    <a:pt x="1082" y="390"/>
                    <a:pt x="1086" y="391"/>
                    <a:pt x="1090" y="390"/>
                  </a:cubicBezTo>
                  <a:cubicBezTo>
                    <a:pt x="1090" y="391"/>
                    <a:pt x="1090" y="392"/>
                    <a:pt x="1092" y="392"/>
                  </a:cubicBezTo>
                  <a:cubicBezTo>
                    <a:pt x="1089" y="398"/>
                    <a:pt x="1089" y="398"/>
                    <a:pt x="1089" y="398"/>
                  </a:cubicBezTo>
                  <a:cubicBezTo>
                    <a:pt x="1087" y="400"/>
                    <a:pt x="1087" y="395"/>
                    <a:pt x="1085" y="397"/>
                  </a:cubicBezTo>
                  <a:cubicBezTo>
                    <a:pt x="1085" y="400"/>
                    <a:pt x="1083" y="399"/>
                    <a:pt x="1082" y="401"/>
                  </a:cubicBezTo>
                  <a:cubicBezTo>
                    <a:pt x="1084" y="402"/>
                    <a:pt x="1085" y="403"/>
                    <a:pt x="1087" y="404"/>
                  </a:cubicBezTo>
                  <a:cubicBezTo>
                    <a:pt x="1086" y="405"/>
                    <a:pt x="1084" y="406"/>
                    <a:pt x="1083" y="407"/>
                  </a:cubicBezTo>
                  <a:cubicBezTo>
                    <a:pt x="1081" y="407"/>
                    <a:pt x="1080" y="407"/>
                    <a:pt x="1078" y="409"/>
                  </a:cubicBezTo>
                  <a:cubicBezTo>
                    <a:pt x="1080" y="411"/>
                    <a:pt x="1082" y="409"/>
                    <a:pt x="1084" y="410"/>
                  </a:cubicBezTo>
                  <a:cubicBezTo>
                    <a:pt x="1082" y="416"/>
                    <a:pt x="1079" y="421"/>
                    <a:pt x="1076" y="426"/>
                  </a:cubicBezTo>
                  <a:cubicBezTo>
                    <a:pt x="1075" y="429"/>
                    <a:pt x="1073" y="432"/>
                    <a:pt x="1071" y="435"/>
                  </a:cubicBezTo>
                  <a:cubicBezTo>
                    <a:pt x="1070" y="436"/>
                    <a:pt x="1070" y="436"/>
                    <a:pt x="1070" y="436"/>
                  </a:cubicBezTo>
                  <a:cubicBezTo>
                    <a:pt x="1070" y="436"/>
                    <a:pt x="1070" y="436"/>
                    <a:pt x="1070" y="436"/>
                  </a:cubicBezTo>
                  <a:cubicBezTo>
                    <a:pt x="1070" y="436"/>
                    <a:pt x="1070" y="436"/>
                    <a:pt x="1070" y="436"/>
                  </a:cubicBezTo>
                  <a:cubicBezTo>
                    <a:pt x="1069" y="438"/>
                    <a:pt x="1069" y="438"/>
                    <a:pt x="1069" y="438"/>
                  </a:cubicBezTo>
                  <a:cubicBezTo>
                    <a:pt x="1068" y="438"/>
                    <a:pt x="1068" y="439"/>
                    <a:pt x="1067" y="440"/>
                  </a:cubicBezTo>
                  <a:cubicBezTo>
                    <a:pt x="1065" y="442"/>
                    <a:pt x="1062" y="445"/>
                    <a:pt x="1061" y="448"/>
                  </a:cubicBezTo>
                  <a:cubicBezTo>
                    <a:pt x="1060" y="449"/>
                    <a:pt x="1060" y="449"/>
                    <a:pt x="1059" y="450"/>
                  </a:cubicBezTo>
                  <a:cubicBezTo>
                    <a:pt x="1059" y="450"/>
                    <a:pt x="1059" y="450"/>
                    <a:pt x="1059" y="450"/>
                  </a:cubicBezTo>
                  <a:cubicBezTo>
                    <a:pt x="1059" y="452"/>
                    <a:pt x="1058" y="453"/>
                    <a:pt x="1057" y="454"/>
                  </a:cubicBezTo>
                  <a:cubicBezTo>
                    <a:pt x="1057" y="455"/>
                    <a:pt x="1057" y="455"/>
                    <a:pt x="1057" y="455"/>
                  </a:cubicBezTo>
                  <a:cubicBezTo>
                    <a:pt x="1056" y="455"/>
                    <a:pt x="1056" y="456"/>
                    <a:pt x="1056" y="456"/>
                  </a:cubicBezTo>
                  <a:cubicBezTo>
                    <a:pt x="1055" y="458"/>
                    <a:pt x="1054" y="460"/>
                    <a:pt x="1054" y="462"/>
                  </a:cubicBezTo>
                  <a:cubicBezTo>
                    <a:pt x="1052" y="460"/>
                    <a:pt x="1050" y="460"/>
                    <a:pt x="1049" y="460"/>
                  </a:cubicBezTo>
                  <a:cubicBezTo>
                    <a:pt x="1050" y="457"/>
                    <a:pt x="1051" y="454"/>
                    <a:pt x="1051" y="451"/>
                  </a:cubicBezTo>
                  <a:cubicBezTo>
                    <a:pt x="1051" y="451"/>
                    <a:pt x="1051" y="451"/>
                    <a:pt x="1051" y="451"/>
                  </a:cubicBezTo>
                  <a:cubicBezTo>
                    <a:pt x="1051" y="450"/>
                    <a:pt x="1051" y="450"/>
                    <a:pt x="1051" y="450"/>
                  </a:cubicBezTo>
                  <a:cubicBezTo>
                    <a:pt x="1051" y="450"/>
                    <a:pt x="1051" y="450"/>
                    <a:pt x="1051" y="450"/>
                  </a:cubicBezTo>
                  <a:cubicBezTo>
                    <a:pt x="1051" y="450"/>
                    <a:pt x="1051" y="450"/>
                    <a:pt x="1051" y="450"/>
                  </a:cubicBezTo>
                  <a:cubicBezTo>
                    <a:pt x="1051" y="450"/>
                    <a:pt x="1051" y="450"/>
                    <a:pt x="1051" y="450"/>
                  </a:cubicBezTo>
                  <a:cubicBezTo>
                    <a:pt x="1051" y="450"/>
                    <a:pt x="1051" y="450"/>
                    <a:pt x="1051" y="450"/>
                  </a:cubicBezTo>
                  <a:cubicBezTo>
                    <a:pt x="1055" y="443"/>
                    <a:pt x="1052" y="448"/>
                    <a:pt x="1053" y="447"/>
                  </a:cubicBezTo>
                  <a:cubicBezTo>
                    <a:pt x="1053" y="447"/>
                    <a:pt x="1053" y="447"/>
                    <a:pt x="1053" y="447"/>
                  </a:cubicBezTo>
                  <a:cubicBezTo>
                    <a:pt x="1053" y="447"/>
                    <a:pt x="1053" y="446"/>
                    <a:pt x="1053" y="446"/>
                  </a:cubicBezTo>
                  <a:cubicBezTo>
                    <a:pt x="1053" y="446"/>
                    <a:pt x="1052" y="446"/>
                    <a:pt x="1052" y="446"/>
                  </a:cubicBezTo>
                  <a:cubicBezTo>
                    <a:pt x="1052" y="445"/>
                    <a:pt x="1051" y="444"/>
                    <a:pt x="1051" y="444"/>
                  </a:cubicBezTo>
                  <a:cubicBezTo>
                    <a:pt x="1050" y="443"/>
                    <a:pt x="1048" y="442"/>
                    <a:pt x="1046" y="441"/>
                  </a:cubicBezTo>
                  <a:cubicBezTo>
                    <a:pt x="1048" y="438"/>
                    <a:pt x="1050" y="441"/>
                    <a:pt x="1053" y="443"/>
                  </a:cubicBezTo>
                  <a:cubicBezTo>
                    <a:pt x="1052" y="441"/>
                    <a:pt x="1059" y="437"/>
                    <a:pt x="1057" y="433"/>
                  </a:cubicBezTo>
                  <a:cubicBezTo>
                    <a:pt x="1054" y="434"/>
                    <a:pt x="1055" y="439"/>
                    <a:pt x="1051" y="437"/>
                  </a:cubicBezTo>
                  <a:cubicBezTo>
                    <a:pt x="1051" y="438"/>
                    <a:pt x="1049" y="434"/>
                    <a:pt x="1048" y="433"/>
                  </a:cubicBezTo>
                  <a:cubicBezTo>
                    <a:pt x="1051" y="432"/>
                    <a:pt x="1057" y="431"/>
                    <a:pt x="1049" y="427"/>
                  </a:cubicBezTo>
                  <a:cubicBezTo>
                    <a:pt x="1051" y="431"/>
                    <a:pt x="1046" y="430"/>
                    <a:pt x="1044" y="431"/>
                  </a:cubicBezTo>
                  <a:cubicBezTo>
                    <a:pt x="1045" y="429"/>
                    <a:pt x="1045" y="428"/>
                    <a:pt x="1045" y="426"/>
                  </a:cubicBezTo>
                  <a:cubicBezTo>
                    <a:pt x="1046" y="425"/>
                    <a:pt x="1046" y="425"/>
                    <a:pt x="1046" y="424"/>
                  </a:cubicBezTo>
                  <a:cubicBezTo>
                    <a:pt x="1047" y="423"/>
                    <a:pt x="1047" y="423"/>
                    <a:pt x="1047" y="423"/>
                  </a:cubicBezTo>
                  <a:cubicBezTo>
                    <a:pt x="1048" y="421"/>
                    <a:pt x="1048" y="421"/>
                    <a:pt x="1048" y="421"/>
                  </a:cubicBezTo>
                  <a:cubicBezTo>
                    <a:pt x="1050" y="417"/>
                    <a:pt x="1053" y="412"/>
                    <a:pt x="1057" y="407"/>
                  </a:cubicBezTo>
                  <a:cubicBezTo>
                    <a:pt x="1056" y="410"/>
                    <a:pt x="1059" y="411"/>
                    <a:pt x="1061" y="409"/>
                  </a:cubicBezTo>
                  <a:cubicBezTo>
                    <a:pt x="1062" y="406"/>
                    <a:pt x="1057" y="406"/>
                    <a:pt x="1059" y="403"/>
                  </a:cubicBezTo>
                  <a:cubicBezTo>
                    <a:pt x="1062" y="402"/>
                    <a:pt x="1062" y="405"/>
                    <a:pt x="1064" y="407"/>
                  </a:cubicBezTo>
                  <a:cubicBezTo>
                    <a:pt x="1063" y="412"/>
                    <a:pt x="1060" y="413"/>
                    <a:pt x="1058" y="415"/>
                  </a:cubicBezTo>
                  <a:cubicBezTo>
                    <a:pt x="1060" y="417"/>
                    <a:pt x="1059" y="420"/>
                    <a:pt x="1058" y="422"/>
                  </a:cubicBezTo>
                  <a:cubicBezTo>
                    <a:pt x="1057" y="423"/>
                    <a:pt x="1056" y="424"/>
                    <a:pt x="1056" y="426"/>
                  </a:cubicBezTo>
                  <a:cubicBezTo>
                    <a:pt x="1055" y="426"/>
                    <a:pt x="1055" y="427"/>
                    <a:pt x="1055" y="427"/>
                  </a:cubicBezTo>
                  <a:cubicBezTo>
                    <a:pt x="1055" y="428"/>
                    <a:pt x="1055" y="428"/>
                    <a:pt x="1055" y="428"/>
                  </a:cubicBezTo>
                  <a:cubicBezTo>
                    <a:pt x="1055" y="428"/>
                    <a:pt x="1055" y="428"/>
                    <a:pt x="1055" y="429"/>
                  </a:cubicBezTo>
                  <a:cubicBezTo>
                    <a:pt x="1055" y="428"/>
                    <a:pt x="1056" y="428"/>
                    <a:pt x="1056" y="427"/>
                  </a:cubicBezTo>
                  <a:close/>
                  <a:moveTo>
                    <a:pt x="1168" y="489"/>
                  </a:moveTo>
                  <a:cubicBezTo>
                    <a:pt x="1168" y="489"/>
                    <a:pt x="1168" y="490"/>
                    <a:pt x="1167" y="490"/>
                  </a:cubicBezTo>
                  <a:cubicBezTo>
                    <a:pt x="1167" y="490"/>
                    <a:pt x="1167" y="490"/>
                    <a:pt x="1167" y="490"/>
                  </a:cubicBezTo>
                  <a:cubicBezTo>
                    <a:pt x="1166" y="491"/>
                    <a:pt x="1165" y="491"/>
                    <a:pt x="1164" y="492"/>
                  </a:cubicBezTo>
                  <a:cubicBezTo>
                    <a:pt x="1163" y="494"/>
                    <a:pt x="1162" y="495"/>
                    <a:pt x="1161" y="497"/>
                  </a:cubicBezTo>
                  <a:cubicBezTo>
                    <a:pt x="1160" y="499"/>
                    <a:pt x="1159" y="501"/>
                    <a:pt x="1158" y="503"/>
                  </a:cubicBezTo>
                  <a:cubicBezTo>
                    <a:pt x="1157" y="504"/>
                    <a:pt x="1157" y="504"/>
                    <a:pt x="1157" y="504"/>
                  </a:cubicBezTo>
                  <a:cubicBezTo>
                    <a:pt x="1157" y="504"/>
                    <a:pt x="1157" y="504"/>
                    <a:pt x="1157" y="504"/>
                  </a:cubicBezTo>
                  <a:cubicBezTo>
                    <a:pt x="1157" y="504"/>
                    <a:pt x="1157" y="504"/>
                    <a:pt x="1157" y="504"/>
                  </a:cubicBezTo>
                  <a:cubicBezTo>
                    <a:pt x="1157" y="504"/>
                    <a:pt x="1157" y="504"/>
                    <a:pt x="1157" y="504"/>
                  </a:cubicBezTo>
                  <a:cubicBezTo>
                    <a:pt x="1153" y="510"/>
                    <a:pt x="1153" y="510"/>
                    <a:pt x="1153" y="510"/>
                  </a:cubicBezTo>
                  <a:cubicBezTo>
                    <a:pt x="1153" y="510"/>
                    <a:pt x="1153" y="510"/>
                    <a:pt x="1153" y="510"/>
                  </a:cubicBezTo>
                  <a:cubicBezTo>
                    <a:pt x="1153" y="510"/>
                    <a:pt x="1153" y="510"/>
                    <a:pt x="1153" y="510"/>
                  </a:cubicBezTo>
                  <a:cubicBezTo>
                    <a:pt x="1153" y="510"/>
                    <a:pt x="1153" y="510"/>
                    <a:pt x="1153" y="510"/>
                  </a:cubicBezTo>
                  <a:cubicBezTo>
                    <a:pt x="1153" y="511"/>
                    <a:pt x="1153" y="511"/>
                    <a:pt x="1153" y="511"/>
                  </a:cubicBezTo>
                  <a:cubicBezTo>
                    <a:pt x="1152" y="511"/>
                    <a:pt x="1152" y="512"/>
                    <a:pt x="1151" y="513"/>
                  </a:cubicBezTo>
                  <a:cubicBezTo>
                    <a:pt x="1150" y="514"/>
                    <a:pt x="1148" y="516"/>
                    <a:pt x="1147" y="517"/>
                  </a:cubicBezTo>
                  <a:cubicBezTo>
                    <a:pt x="1146" y="516"/>
                    <a:pt x="1147" y="513"/>
                    <a:pt x="1147" y="511"/>
                  </a:cubicBezTo>
                  <a:cubicBezTo>
                    <a:pt x="1148" y="510"/>
                    <a:pt x="1148" y="509"/>
                    <a:pt x="1148" y="509"/>
                  </a:cubicBezTo>
                  <a:cubicBezTo>
                    <a:pt x="1148" y="508"/>
                    <a:pt x="1148" y="508"/>
                    <a:pt x="1149" y="508"/>
                  </a:cubicBezTo>
                  <a:cubicBezTo>
                    <a:pt x="1149" y="507"/>
                    <a:pt x="1149" y="507"/>
                    <a:pt x="1149" y="507"/>
                  </a:cubicBezTo>
                  <a:cubicBezTo>
                    <a:pt x="1155" y="495"/>
                    <a:pt x="1151" y="504"/>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0"/>
                    <a:pt x="1153" y="499"/>
                    <a:pt x="1153" y="498"/>
                  </a:cubicBezTo>
                  <a:cubicBezTo>
                    <a:pt x="1155" y="495"/>
                    <a:pt x="1157" y="494"/>
                    <a:pt x="1158" y="497"/>
                  </a:cubicBezTo>
                  <a:cubicBezTo>
                    <a:pt x="1160" y="493"/>
                    <a:pt x="1162" y="492"/>
                    <a:pt x="1163" y="487"/>
                  </a:cubicBezTo>
                  <a:cubicBezTo>
                    <a:pt x="1165" y="488"/>
                    <a:pt x="1167" y="484"/>
                    <a:pt x="1170" y="487"/>
                  </a:cubicBezTo>
                  <a:cubicBezTo>
                    <a:pt x="1170" y="488"/>
                    <a:pt x="1169" y="488"/>
                    <a:pt x="1168" y="489"/>
                  </a:cubicBezTo>
                  <a:close/>
                  <a:moveTo>
                    <a:pt x="1172" y="493"/>
                  </a:moveTo>
                  <a:cubicBezTo>
                    <a:pt x="1172" y="493"/>
                    <a:pt x="1172" y="493"/>
                    <a:pt x="1172" y="492"/>
                  </a:cubicBezTo>
                  <a:cubicBezTo>
                    <a:pt x="1172" y="492"/>
                    <a:pt x="1172" y="491"/>
                    <a:pt x="1172" y="491"/>
                  </a:cubicBezTo>
                  <a:cubicBezTo>
                    <a:pt x="1172" y="489"/>
                    <a:pt x="1173" y="488"/>
                    <a:pt x="1176" y="488"/>
                  </a:cubicBezTo>
                  <a:cubicBezTo>
                    <a:pt x="1176" y="489"/>
                    <a:pt x="1175" y="491"/>
                    <a:pt x="1175" y="494"/>
                  </a:cubicBezTo>
                  <a:cubicBezTo>
                    <a:pt x="1174" y="494"/>
                    <a:pt x="1174" y="494"/>
                    <a:pt x="1174" y="494"/>
                  </a:cubicBezTo>
                  <a:cubicBezTo>
                    <a:pt x="1174" y="495"/>
                    <a:pt x="1174" y="495"/>
                    <a:pt x="1174" y="495"/>
                  </a:cubicBezTo>
                  <a:cubicBezTo>
                    <a:pt x="1174" y="495"/>
                    <a:pt x="1173" y="495"/>
                    <a:pt x="1172" y="495"/>
                  </a:cubicBezTo>
                  <a:cubicBezTo>
                    <a:pt x="1172" y="494"/>
                    <a:pt x="1172" y="494"/>
                    <a:pt x="1172" y="493"/>
                  </a:cubicBezTo>
                  <a:close/>
                  <a:moveTo>
                    <a:pt x="1166" y="464"/>
                  </a:moveTo>
                  <a:cubicBezTo>
                    <a:pt x="1164" y="469"/>
                    <a:pt x="1164" y="471"/>
                    <a:pt x="1161" y="472"/>
                  </a:cubicBezTo>
                  <a:cubicBezTo>
                    <a:pt x="1162" y="468"/>
                    <a:pt x="1160" y="466"/>
                    <a:pt x="1160" y="463"/>
                  </a:cubicBezTo>
                  <a:cubicBezTo>
                    <a:pt x="1164" y="460"/>
                    <a:pt x="1167" y="457"/>
                    <a:pt x="1169" y="454"/>
                  </a:cubicBezTo>
                  <a:cubicBezTo>
                    <a:pt x="1170" y="453"/>
                    <a:pt x="1170" y="452"/>
                    <a:pt x="1171" y="451"/>
                  </a:cubicBezTo>
                  <a:cubicBezTo>
                    <a:pt x="1171" y="451"/>
                    <a:pt x="1172" y="451"/>
                    <a:pt x="1172" y="450"/>
                  </a:cubicBezTo>
                  <a:cubicBezTo>
                    <a:pt x="1172" y="450"/>
                    <a:pt x="1172" y="449"/>
                    <a:pt x="1173" y="449"/>
                  </a:cubicBezTo>
                  <a:cubicBezTo>
                    <a:pt x="1173" y="447"/>
                    <a:pt x="1174" y="445"/>
                    <a:pt x="1175" y="442"/>
                  </a:cubicBezTo>
                  <a:cubicBezTo>
                    <a:pt x="1176" y="444"/>
                    <a:pt x="1177" y="446"/>
                    <a:pt x="1177" y="449"/>
                  </a:cubicBezTo>
                  <a:cubicBezTo>
                    <a:pt x="1177" y="450"/>
                    <a:pt x="1177" y="451"/>
                    <a:pt x="1177" y="452"/>
                  </a:cubicBezTo>
                  <a:cubicBezTo>
                    <a:pt x="1177" y="453"/>
                    <a:pt x="1176" y="455"/>
                    <a:pt x="1176" y="456"/>
                  </a:cubicBezTo>
                  <a:cubicBezTo>
                    <a:pt x="1174" y="462"/>
                    <a:pt x="1170" y="469"/>
                    <a:pt x="1169" y="476"/>
                  </a:cubicBezTo>
                  <a:cubicBezTo>
                    <a:pt x="1171" y="477"/>
                    <a:pt x="1173" y="472"/>
                    <a:pt x="1175" y="475"/>
                  </a:cubicBezTo>
                  <a:cubicBezTo>
                    <a:pt x="1173" y="481"/>
                    <a:pt x="1170" y="484"/>
                    <a:pt x="1166" y="481"/>
                  </a:cubicBezTo>
                  <a:cubicBezTo>
                    <a:pt x="1170" y="474"/>
                    <a:pt x="1170" y="468"/>
                    <a:pt x="1166" y="464"/>
                  </a:cubicBezTo>
                  <a:close/>
                  <a:moveTo>
                    <a:pt x="1187" y="430"/>
                  </a:moveTo>
                  <a:cubicBezTo>
                    <a:pt x="1188" y="428"/>
                    <a:pt x="1190" y="426"/>
                    <a:pt x="1191" y="425"/>
                  </a:cubicBezTo>
                  <a:cubicBezTo>
                    <a:pt x="1195" y="425"/>
                    <a:pt x="1194" y="433"/>
                    <a:pt x="1191" y="433"/>
                  </a:cubicBezTo>
                  <a:cubicBezTo>
                    <a:pt x="1191" y="431"/>
                    <a:pt x="1189" y="431"/>
                    <a:pt x="1187" y="430"/>
                  </a:cubicBezTo>
                  <a:close/>
                  <a:moveTo>
                    <a:pt x="625" y="200"/>
                  </a:moveTo>
                  <a:cubicBezTo>
                    <a:pt x="625" y="200"/>
                    <a:pt x="625" y="200"/>
                    <a:pt x="625" y="200"/>
                  </a:cubicBezTo>
                  <a:cubicBezTo>
                    <a:pt x="625" y="200"/>
                    <a:pt x="625" y="200"/>
                    <a:pt x="625" y="200"/>
                  </a:cubicBezTo>
                  <a:cubicBezTo>
                    <a:pt x="625" y="200"/>
                    <a:pt x="625" y="200"/>
                    <a:pt x="625" y="200"/>
                  </a:cubicBezTo>
                  <a:close/>
                  <a:moveTo>
                    <a:pt x="626" y="201"/>
                  </a:move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6" y="201"/>
                    <a:pt x="626" y="201"/>
                    <a:pt x="626" y="201"/>
                  </a:cubicBezTo>
                  <a:cubicBezTo>
                    <a:pt x="625" y="201"/>
                    <a:pt x="625" y="201"/>
                    <a:pt x="625" y="201"/>
                  </a:cubicBezTo>
                  <a:cubicBezTo>
                    <a:pt x="625" y="201"/>
                    <a:pt x="625" y="201"/>
                    <a:pt x="626" y="201"/>
                  </a:cubicBezTo>
                  <a:close/>
                  <a:moveTo>
                    <a:pt x="1196" y="314"/>
                  </a:moveTo>
                  <a:cubicBezTo>
                    <a:pt x="1195" y="317"/>
                    <a:pt x="1196" y="323"/>
                    <a:pt x="1193" y="322"/>
                  </a:cubicBezTo>
                  <a:cubicBezTo>
                    <a:pt x="1192" y="320"/>
                    <a:pt x="1193" y="313"/>
                    <a:pt x="1196" y="314"/>
                  </a:cubicBezTo>
                  <a:close/>
                  <a:moveTo>
                    <a:pt x="1223" y="312"/>
                  </a:moveTo>
                  <a:cubicBezTo>
                    <a:pt x="1221" y="315"/>
                    <a:pt x="1222" y="322"/>
                    <a:pt x="1219" y="322"/>
                  </a:cubicBezTo>
                  <a:cubicBezTo>
                    <a:pt x="1221" y="317"/>
                    <a:pt x="1215" y="311"/>
                    <a:pt x="1223" y="312"/>
                  </a:cubicBezTo>
                  <a:close/>
                  <a:moveTo>
                    <a:pt x="1218" y="257"/>
                  </a:moveTo>
                  <a:cubicBezTo>
                    <a:pt x="1218" y="261"/>
                    <a:pt x="1214" y="269"/>
                    <a:pt x="1213" y="264"/>
                  </a:cubicBezTo>
                  <a:cubicBezTo>
                    <a:pt x="1215" y="264"/>
                    <a:pt x="1211" y="255"/>
                    <a:pt x="1218" y="257"/>
                  </a:cubicBezTo>
                  <a:close/>
                  <a:moveTo>
                    <a:pt x="623" y="200"/>
                  </a:moveTo>
                  <a:cubicBezTo>
                    <a:pt x="623" y="200"/>
                    <a:pt x="623" y="200"/>
                    <a:pt x="623" y="200"/>
                  </a:cubicBezTo>
                  <a:cubicBezTo>
                    <a:pt x="623" y="200"/>
                    <a:pt x="623" y="200"/>
                    <a:pt x="623" y="200"/>
                  </a:cubicBezTo>
                  <a:cubicBezTo>
                    <a:pt x="626" y="200"/>
                    <a:pt x="627" y="200"/>
                    <a:pt x="629" y="200"/>
                  </a:cubicBezTo>
                  <a:cubicBezTo>
                    <a:pt x="634" y="200"/>
                    <a:pt x="637" y="200"/>
                    <a:pt x="636" y="200"/>
                  </a:cubicBezTo>
                  <a:cubicBezTo>
                    <a:pt x="632" y="200"/>
                    <a:pt x="632" y="200"/>
                    <a:pt x="630" y="201"/>
                  </a:cubicBezTo>
                  <a:cubicBezTo>
                    <a:pt x="628" y="200"/>
                    <a:pt x="626" y="200"/>
                    <a:pt x="623" y="200"/>
                  </a:cubicBezTo>
                  <a:close/>
                  <a:moveTo>
                    <a:pt x="1075" y="165"/>
                  </a:moveTo>
                  <a:cubicBezTo>
                    <a:pt x="1077" y="164"/>
                    <a:pt x="1078" y="166"/>
                    <a:pt x="1080" y="166"/>
                  </a:cubicBezTo>
                  <a:cubicBezTo>
                    <a:pt x="1081" y="169"/>
                    <a:pt x="1081" y="172"/>
                    <a:pt x="1077" y="171"/>
                  </a:cubicBezTo>
                  <a:cubicBezTo>
                    <a:pt x="1075" y="170"/>
                    <a:pt x="1075" y="168"/>
                    <a:pt x="1075" y="165"/>
                  </a:cubicBezTo>
                  <a:close/>
                  <a:moveTo>
                    <a:pt x="641" y="196"/>
                  </a:moveTo>
                  <a:cubicBezTo>
                    <a:pt x="644" y="195"/>
                    <a:pt x="645" y="195"/>
                    <a:pt x="645" y="194"/>
                  </a:cubicBezTo>
                  <a:cubicBezTo>
                    <a:pt x="645" y="194"/>
                    <a:pt x="645" y="194"/>
                    <a:pt x="646" y="194"/>
                  </a:cubicBezTo>
                  <a:cubicBezTo>
                    <a:pt x="655" y="191"/>
                    <a:pt x="655" y="191"/>
                    <a:pt x="666" y="188"/>
                  </a:cubicBezTo>
                  <a:cubicBezTo>
                    <a:pt x="668" y="188"/>
                    <a:pt x="671" y="187"/>
                    <a:pt x="670" y="188"/>
                  </a:cubicBezTo>
                  <a:cubicBezTo>
                    <a:pt x="664" y="190"/>
                    <a:pt x="661" y="190"/>
                    <a:pt x="651" y="193"/>
                  </a:cubicBezTo>
                  <a:cubicBezTo>
                    <a:pt x="649" y="194"/>
                    <a:pt x="649" y="194"/>
                    <a:pt x="643" y="195"/>
                  </a:cubicBezTo>
                  <a:cubicBezTo>
                    <a:pt x="642" y="195"/>
                    <a:pt x="642" y="195"/>
                    <a:pt x="641" y="196"/>
                  </a:cubicBezTo>
                  <a:close/>
                  <a:moveTo>
                    <a:pt x="897" y="130"/>
                  </a:moveTo>
                  <a:cubicBezTo>
                    <a:pt x="897" y="128"/>
                    <a:pt x="897" y="127"/>
                    <a:pt x="899" y="126"/>
                  </a:cubicBezTo>
                  <a:cubicBezTo>
                    <a:pt x="900" y="126"/>
                    <a:pt x="902" y="129"/>
                    <a:pt x="900" y="130"/>
                  </a:cubicBezTo>
                  <a:cubicBezTo>
                    <a:pt x="899" y="130"/>
                    <a:pt x="899" y="129"/>
                    <a:pt x="897" y="130"/>
                  </a:cubicBezTo>
                  <a:close/>
                  <a:moveTo>
                    <a:pt x="651" y="192"/>
                  </a:moveTo>
                  <a:cubicBezTo>
                    <a:pt x="654" y="191"/>
                    <a:pt x="654" y="191"/>
                    <a:pt x="657" y="190"/>
                  </a:cubicBezTo>
                  <a:cubicBezTo>
                    <a:pt x="657" y="190"/>
                    <a:pt x="659" y="189"/>
                    <a:pt x="659" y="190"/>
                  </a:cubicBezTo>
                  <a:cubicBezTo>
                    <a:pt x="654" y="191"/>
                    <a:pt x="653" y="191"/>
                    <a:pt x="651" y="192"/>
                  </a:cubicBezTo>
                  <a:close/>
                  <a:moveTo>
                    <a:pt x="1075" y="62"/>
                  </a:moveTo>
                  <a:cubicBezTo>
                    <a:pt x="1079" y="59"/>
                    <a:pt x="1083" y="68"/>
                    <a:pt x="1078" y="69"/>
                  </a:cubicBezTo>
                  <a:cubicBezTo>
                    <a:pt x="1076" y="67"/>
                    <a:pt x="1073" y="66"/>
                    <a:pt x="1075" y="62"/>
                  </a:cubicBezTo>
                  <a:close/>
                  <a:moveTo>
                    <a:pt x="1037" y="34"/>
                  </a:moveTo>
                  <a:cubicBezTo>
                    <a:pt x="1036" y="29"/>
                    <a:pt x="1039" y="31"/>
                    <a:pt x="1043" y="29"/>
                  </a:cubicBezTo>
                  <a:cubicBezTo>
                    <a:pt x="1043" y="31"/>
                    <a:pt x="1043" y="31"/>
                    <a:pt x="1043" y="31"/>
                  </a:cubicBezTo>
                  <a:cubicBezTo>
                    <a:pt x="1042" y="34"/>
                    <a:pt x="1041" y="31"/>
                    <a:pt x="1037" y="3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9" name="Freeform 2003"/>
            <p:cNvSpPr/>
            <p:nvPr/>
          </p:nvSpPr>
          <p:spPr bwMode="auto">
            <a:xfrm>
              <a:off x="3757868" y="2535473"/>
              <a:ext cx="2689" cy="4839"/>
            </a:xfrm>
            <a:custGeom>
              <a:avLst/>
              <a:gdLst>
                <a:gd name="T0" fmla="*/ 7 w 7"/>
                <a:gd name="T1" fmla="*/ 4 h 13"/>
                <a:gd name="T2" fmla="*/ 5 w 7"/>
                <a:gd name="T3" fmla="*/ 5 h 13"/>
                <a:gd name="T4" fmla="*/ 6 w 7"/>
                <a:gd name="T5" fmla="*/ 2 h 13"/>
                <a:gd name="T6" fmla="*/ 4 w 7"/>
                <a:gd name="T7" fmla="*/ 4 h 13"/>
                <a:gd name="T8" fmla="*/ 4 w 7"/>
                <a:gd name="T9" fmla="*/ 6 h 13"/>
                <a:gd name="T10" fmla="*/ 3 w 7"/>
                <a:gd name="T11" fmla="*/ 10 h 13"/>
                <a:gd name="T12" fmla="*/ 2 w 7"/>
                <a:gd name="T13" fmla="*/ 11 h 13"/>
                <a:gd name="T14" fmla="*/ 5 w 7"/>
                <a:gd name="T15" fmla="*/ 8 h 13"/>
                <a:gd name="T16" fmla="*/ 7 w 7"/>
                <a:gd name="T1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7" y="4"/>
                  </a:moveTo>
                  <a:cubicBezTo>
                    <a:pt x="5" y="5"/>
                    <a:pt x="5" y="5"/>
                    <a:pt x="5" y="5"/>
                  </a:cubicBezTo>
                  <a:cubicBezTo>
                    <a:pt x="5" y="4"/>
                    <a:pt x="6" y="3"/>
                    <a:pt x="6" y="2"/>
                  </a:cubicBezTo>
                  <a:cubicBezTo>
                    <a:pt x="2" y="7"/>
                    <a:pt x="7" y="0"/>
                    <a:pt x="4" y="4"/>
                  </a:cubicBezTo>
                  <a:cubicBezTo>
                    <a:pt x="3" y="6"/>
                    <a:pt x="3" y="6"/>
                    <a:pt x="4" y="6"/>
                  </a:cubicBezTo>
                  <a:cubicBezTo>
                    <a:pt x="4" y="7"/>
                    <a:pt x="5" y="7"/>
                    <a:pt x="3" y="10"/>
                  </a:cubicBezTo>
                  <a:cubicBezTo>
                    <a:pt x="2" y="11"/>
                    <a:pt x="2" y="11"/>
                    <a:pt x="2" y="11"/>
                  </a:cubicBezTo>
                  <a:cubicBezTo>
                    <a:pt x="0" y="13"/>
                    <a:pt x="2" y="12"/>
                    <a:pt x="5" y="8"/>
                  </a:cubicBezTo>
                  <a:cubicBezTo>
                    <a:pt x="4" y="8"/>
                    <a:pt x="4" y="8"/>
                    <a:pt x="7" y="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0" name="Freeform 2004"/>
            <p:cNvSpPr>
              <a:spLocks noEditPoints="1"/>
            </p:cNvSpPr>
            <p:nvPr/>
          </p:nvSpPr>
          <p:spPr bwMode="auto">
            <a:xfrm>
              <a:off x="3575046" y="2670439"/>
              <a:ext cx="116683" cy="91949"/>
            </a:xfrm>
            <a:custGeom>
              <a:avLst/>
              <a:gdLst>
                <a:gd name="T0" fmla="*/ 197 w 324"/>
                <a:gd name="T1" fmla="*/ 163 h 254"/>
                <a:gd name="T2" fmla="*/ 180 w 324"/>
                <a:gd name="T3" fmla="*/ 143 h 254"/>
                <a:gd name="T4" fmla="*/ 146 w 324"/>
                <a:gd name="T5" fmla="*/ 110 h 254"/>
                <a:gd name="T6" fmla="*/ 119 w 324"/>
                <a:gd name="T7" fmla="*/ 98 h 254"/>
                <a:gd name="T8" fmla="*/ 104 w 324"/>
                <a:gd name="T9" fmla="*/ 88 h 254"/>
                <a:gd name="T10" fmla="*/ 97 w 324"/>
                <a:gd name="T11" fmla="*/ 86 h 254"/>
                <a:gd name="T12" fmla="*/ 96 w 324"/>
                <a:gd name="T13" fmla="*/ 89 h 254"/>
                <a:gd name="T14" fmla="*/ 92 w 324"/>
                <a:gd name="T15" fmla="*/ 82 h 254"/>
                <a:gd name="T16" fmla="*/ 73 w 324"/>
                <a:gd name="T17" fmla="*/ 64 h 254"/>
                <a:gd name="T18" fmla="*/ 56 w 324"/>
                <a:gd name="T19" fmla="*/ 49 h 254"/>
                <a:gd name="T20" fmla="*/ 41 w 324"/>
                <a:gd name="T21" fmla="*/ 44 h 254"/>
                <a:gd name="T22" fmla="*/ 35 w 324"/>
                <a:gd name="T23" fmla="*/ 26 h 254"/>
                <a:gd name="T24" fmla="*/ 27 w 324"/>
                <a:gd name="T25" fmla="*/ 29 h 254"/>
                <a:gd name="T26" fmla="*/ 23 w 324"/>
                <a:gd name="T27" fmla="*/ 29 h 254"/>
                <a:gd name="T28" fmla="*/ 7 w 324"/>
                <a:gd name="T29" fmla="*/ 11 h 254"/>
                <a:gd name="T30" fmla="*/ 12 w 324"/>
                <a:gd name="T31" fmla="*/ 28 h 254"/>
                <a:gd name="T32" fmla="*/ 33 w 324"/>
                <a:gd name="T33" fmla="*/ 56 h 254"/>
                <a:gd name="T34" fmla="*/ 41 w 324"/>
                <a:gd name="T35" fmla="*/ 67 h 254"/>
                <a:gd name="T36" fmla="*/ 81 w 324"/>
                <a:gd name="T37" fmla="*/ 98 h 254"/>
                <a:gd name="T38" fmla="*/ 188 w 324"/>
                <a:gd name="T39" fmla="*/ 189 h 254"/>
                <a:gd name="T40" fmla="*/ 198 w 324"/>
                <a:gd name="T41" fmla="*/ 195 h 254"/>
                <a:gd name="T42" fmla="*/ 200 w 324"/>
                <a:gd name="T43" fmla="*/ 196 h 254"/>
                <a:gd name="T44" fmla="*/ 212 w 324"/>
                <a:gd name="T45" fmla="*/ 203 h 254"/>
                <a:gd name="T46" fmla="*/ 213 w 324"/>
                <a:gd name="T47" fmla="*/ 204 h 254"/>
                <a:gd name="T48" fmla="*/ 233 w 324"/>
                <a:gd name="T49" fmla="*/ 215 h 254"/>
                <a:gd name="T50" fmla="*/ 256 w 324"/>
                <a:gd name="T51" fmla="*/ 226 h 254"/>
                <a:gd name="T52" fmla="*/ 289 w 324"/>
                <a:gd name="T53" fmla="*/ 237 h 254"/>
                <a:gd name="T54" fmla="*/ 317 w 324"/>
                <a:gd name="T55" fmla="*/ 251 h 254"/>
                <a:gd name="T56" fmla="*/ 309 w 324"/>
                <a:gd name="T57" fmla="*/ 243 h 254"/>
                <a:gd name="T58" fmla="*/ 271 w 324"/>
                <a:gd name="T59" fmla="*/ 224 h 254"/>
                <a:gd name="T60" fmla="*/ 255 w 324"/>
                <a:gd name="T61" fmla="*/ 219 h 254"/>
                <a:gd name="T62" fmla="*/ 240 w 324"/>
                <a:gd name="T63" fmla="*/ 210 h 254"/>
                <a:gd name="T64" fmla="*/ 219 w 324"/>
                <a:gd name="T65" fmla="*/ 194 h 254"/>
                <a:gd name="T66" fmla="*/ 217 w 324"/>
                <a:gd name="T67" fmla="*/ 193 h 254"/>
                <a:gd name="T68" fmla="*/ 204 w 324"/>
                <a:gd name="T69" fmla="*/ 184 h 254"/>
                <a:gd name="T70" fmla="*/ 204 w 324"/>
                <a:gd name="T71" fmla="*/ 184 h 254"/>
                <a:gd name="T72" fmla="*/ 197 w 324"/>
                <a:gd name="T73" fmla="*/ 180 h 254"/>
                <a:gd name="T74" fmla="*/ 196 w 324"/>
                <a:gd name="T75" fmla="*/ 179 h 254"/>
                <a:gd name="T76" fmla="*/ 181 w 324"/>
                <a:gd name="T77" fmla="*/ 169 h 254"/>
                <a:gd name="T78" fmla="*/ 51 w 324"/>
                <a:gd name="T79" fmla="*/ 55 h 254"/>
                <a:gd name="T80" fmla="*/ 51 w 324"/>
                <a:gd name="T81" fmla="*/ 55 h 254"/>
                <a:gd name="T82" fmla="*/ 76 w 324"/>
                <a:gd name="T83" fmla="*/ 71 h 254"/>
                <a:gd name="T84" fmla="*/ 63 w 324"/>
                <a:gd name="T85" fmla="*/ 67 h 254"/>
                <a:gd name="T86" fmla="*/ 133 w 324"/>
                <a:gd name="T87" fmla="*/ 122 h 254"/>
                <a:gd name="T88" fmla="*/ 140 w 324"/>
                <a:gd name="T89" fmla="*/ 121 h 254"/>
                <a:gd name="T90" fmla="*/ 142 w 324"/>
                <a:gd name="T91" fmla="*/ 132 h 254"/>
                <a:gd name="T92" fmla="*/ 150 w 324"/>
                <a:gd name="T93" fmla="*/ 126 h 254"/>
                <a:gd name="T94" fmla="*/ 162 w 324"/>
                <a:gd name="T95" fmla="*/ 137 h 254"/>
                <a:gd name="T96" fmla="*/ 162 w 324"/>
                <a:gd name="T97" fmla="*/ 137 h 254"/>
                <a:gd name="T98" fmla="*/ 163 w 324"/>
                <a:gd name="T99" fmla="*/ 152 h 254"/>
                <a:gd name="T100" fmla="*/ 170 w 324"/>
                <a:gd name="T101" fmla="*/ 146 h 254"/>
                <a:gd name="T102" fmla="*/ 177 w 324"/>
                <a:gd name="T103" fmla="*/ 1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254">
                  <a:moveTo>
                    <a:pt x="194" y="167"/>
                  </a:moveTo>
                  <a:cubicBezTo>
                    <a:pt x="199" y="166"/>
                    <a:pt x="202" y="164"/>
                    <a:pt x="195" y="157"/>
                  </a:cubicBezTo>
                  <a:cubicBezTo>
                    <a:pt x="190" y="160"/>
                    <a:pt x="199" y="161"/>
                    <a:pt x="197" y="163"/>
                  </a:cubicBezTo>
                  <a:cubicBezTo>
                    <a:pt x="190" y="166"/>
                    <a:pt x="183" y="156"/>
                    <a:pt x="183" y="152"/>
                  </a:cubicBezTo>
                  <a:cubicBezTo>
                    <a:pt x="185" y="148"/>
                    <a:pt x="192" y="160"/>
                    <a:pt x="194" y="153"/>
                  </a:cubicBezTo>
                  <a:cubicBezTo>
                    <a:pt x="188" y="149"/>
                    <a:pt x="183" y="146"/>
                    <a:pt x="180" y="143"/>
                  </a:cubicBezTo>
                  <a:cubicBezTo>
                    <a:pt x="177" y="140"/>
                    <a:pt x="175" y="138"/>
                    <a:pt x="174" y="134"/>
                  </a:cubicBezTo>
                  <a:cubicBezTo>
                    <a:pt x="168" y="133"/>
                    <a:pt x="162" y="129"/>
                    <a:pt x="156" y="124"/>
                  </a:cubicBezTo>
                  <a:cubicBezTo>
                    <a:pt x="151" y="119"/>
                    <a:pt x="147" y="114"/>
                    <a:pt x="146" y="110"/>
                  </a:cubicBezTo>
                  <a:cubicBezTo>
                    <a:pt x="140" y="109"/>
                    <a:pt x="138" y="110"/>
                    <a:pt x="135" y="103"/>
                  </a:cubicBezTo>
                  <a:cubicBezTo>
                    <a:pt x="136" y="105"/>
                    <a:pt x="134" y="107"/>
                    <a:pt x="135" y="108"/>
                  </a:cubicBezTo>
                  <a:cubicBezTo>
                    <a:pt x="128" y="107"/>
                    <a:pt x="125" y="105"/>
                    <a:pt x="119" y="98"/>
                  </a:cubicBezTo>
                  <a:cubicBezTo>
                    <a:pt x="118" y="102"/>
                    <a:pt x="119" y="106"/>
                    <a:pt x="114" y="104"/>
                  </a:cubicBezTo>
                  <a:cubicBezTo>
                    <a:pt x="116" y="102"/>
                    <a:pt x="113" y="96"/>
                    <a:pt x="107" y="97"/>
                  </a:cubicBezTo>
                  <a:cubicBezTo>
                    <a:pt x="106" y="93"/>
                    <a:pt x="106" y="90"/>
                    <a:pt x="104" y="88"/>
                  </a:cubicBezTo>
                  <a:cubicBezTo>
                    <a:pt x="103" y="86"/>
                    <a:pt x="102" y="85"/>
                    <a:pt x="101" y="84"/>
                  </a:cubicBezTo>
                  <a:cubicBezTo>
                    <a:pt x="100" y="82"/>
                    <a:pt x="98" y="81"/>
                    <a:pt x="96" y="80"/>
                  </a:cubicBezTo>
                  <a:cubicBezTo>
                    <a:pt x="95" y="82"/>
                    <a:pt x="96" y="84"/>
                    <a:pt x="97" y="86"/>
                  </a:cubicBezTo>
                  <a:cubicBezTo>
                    <a:pt x="99" y="88"/>
                    <a:pt x="102" y="90"/>
                    <a:pt x="104" y="90"/>
                  </a:cubicBezTo>
                  <a:cubicBezTo>
                    <a:pt x="103" y="92"/>
                    <a:pt x="101" y="91"/>
                    <a:pt x="99" y="93"/>
                  </a:cubicBezTo>
                  <a:cubicBezTo>
                    <a:pt x="98" y="91"/>
                    <a:pt x="97" y="90"/>
                    <a:pt x="96" y="89"/>
                  </a:cubicBezTo>
                  <a:cubicBezTo>
                    <a:pt x="95" y="87"/>
                    <a:pt x="94" y="86"/>
                    <a:pt x="93" y="85"/>
                  </a:cubicBezTo>
                  <a:cubicBezTo>
                    <a:pt x="91" y="83"/>
                    <a:pt x="89" y="81"/>
                    <a:pt x="85" y="78"/>
                  </a:cubicBezTo>
                  <a:cubicBezTo>
                    <a:pt x="87" y="74"/>
                    <a:pt x="90" y="80"/>
                    <a:pt x="92" y="82"/>
                  </a:cubicBezTo>
                  <a:cubicBezTo>
                    <a:pt x="96" y="79"/>
                    <a:pt x="87" y="76"/>
                    <a:pt x="91" y="73"/>
                  </a:cubicBezTo>
                  <a:cubicBezTo>
                    <a:pt x="87" y="72"/>
                    <a:pt x="84" y="77"/>
                    <a:pt x="79" y="72"/>
                  </a:cubicBezTo>
                  <a:cubicBezTo>
                    <a:pt x="82" y="67"/>
                    <a:pt x="80" y="72"/>
                    <a:pt x="73" y="64"/>
                  </a:cubicBezTo>
                  <a:cubicBezTo>
                    <a:pt x="75" y="64"/>
                    <a:pt x="76" y="65"/>
                    <a:pt x="78" y="66"/>
                  </a:cubicBezTo>
                  <a:cubicBezTo>
                    <a:pt x="75" y="64"/>
                    <a:pt x="72" y="61"/>
                    <a:pt x="68" y="58"/>
                  </a:cubicBezTo>
                  <a:cubicBezTo>
                    <a:pt x="64" y="55"/>
                    <a:pt x="60" y="52"/>
                    <a:pt x="56" y="49"/>
                  </a:cubicBezTo>
                  <a:cubicBezTo>
                    <a:pt x="57" y="41"/>
                    <a:pt x="51" y="45"/>
                    <a:pt x="56" y="51"/>
                  </a:cubicBezTo>
                  <a:cubicBezTo>
                    <a:pt x="55" y="51"/>
                    <a:pt x="54" y="51"/>
                    <a:pt x="53" y="51"/>
                  </a:cubicBezTo>
                  <a:cubicBezTo>
                    <a:pt x="47" y="49"/>
                    <a:pt x="47" y="44"/>
                    <a:pt x="41" y="44"/>
                  </a:cubicBezTo>
                  <a:cubicBezTo>
                    <a:pt x="40" y="40"/>
                    <a:pt x="47" y="40"/>
                    <a:pt x="49" y="45"/>
                  </a:cubicBezTo>
                  <a:cubicBezTo>
                    <a:pt x="50" y="39"/>
                    <a:pt x="38" y="37"/>
                    <a:pt x="44" y="33"/>
                  </a:cubicBezTo>
                  <a:cubicBezTo>
                    <a:pt x="42" y="32"/>
                    <a:pt x="34" y="31"/>
                    <a:pt x="35" y="26"/>
                  </a:cubicBezTo>
                  <a:cubicBezTo>
                    <a:pt x="31" y="23"/>
                    <a:pt x="34" y="29"/>
                    <a:pt x="31" y="30"/>
                  </a:cubicBezTo>
                  <a:cubicBezTo>
                    <a:pt x="27" y="25"/>
                    <a:pt x="33" y="23"/>
                    <a:pt x="29" y="19"/>
                  </a:cubicBezTo>
                  <a:cubicBezTo>
                    <a:pt x="27" y="22"/>
                    <a:pt x="29" y="26"/>
                    <a:pt x="27" y="29"/>
                  </a:cubicBezTo>
                  <a:cubicBezTo>
                    <a:pt x="22" y="24"/>
                    <a:pt x="26" y="22"/>
                    <a:pt x="22" y="17"/>
                  </a:cubicBezTo>
                  <a:cubicBezTo>
                    <a:pt x="20" y="19"/>
                    <a:pt x="18" y="15"/>
                    <a:pt x="16" y="18"/>
                  </a:cubicBezTo>
                  <a:cubicBezTo>
                    <a:pt x="23" y="20"/>
                    <a:pt x="22" y="23"/>
                    <a:pt x="23" y="29"/>
                  </a:cubicBezTo>
                  <a:cubicBezTo>
                    <a:pt x="19" y="30"/>
                    <a:pt x="8" y="14"/>
                    <a:pt x="9" y="9"/>
                  </a:cubicBezTo>
                  <a:cubicBezTo>
                    <a:pt x="6" y="8"/>
                    <a:pt x="3" y="0"/>
                    <a:pt x="0" y="3"/>
                  </a:cubicBezTo>
                  <a:cubicBezTo>
                    <a:pt x="2" y="8"/>
                    <a:pt x="5" y="6"/>
                    <a:pt x="7" y="11"/>
                  </a:cubicBezTo>
                  <a:cubicBezTo>
                    <a:pt x="5" y="12"/>
                    <a:pt x="4" y="11"/>
                    <a:pt x="3" y="9"/>
                  </a:cubicBezTo>
                  <a:cubicBezTo>
                    <a:pt x="4" y="16"/>
                    <a:pt x="13" y="18"/>
                    <a:pt x="15" y="25"/>
                  </a:cubicBezTo>
                  <a:cubicBezTo>
                    <a:pt x="16" y="28"/>
                    <a:pt x="13" y="26"/>
                    <a:pt x="12" y="28"/>
                  </a:cubicBezTo>
                  <a:cubicBezTo>
                    <a:pt x="11" y="34"/>
                    <a:pt x="23" y="35"/>
                    <a:pt x="18" y="40"/>
                  </a:cubicBezTo>
                  <a:cubicBezTo>
                    <a:pt x="22" y="41"/>
                    <a:pt x="26" y="44"/>
                    <a:pt x="29" y="49"/>
                  </a:cubicBezTo>
                  <a:cubicBezTo>
                    <a:pt x="30" y="51"/>
                    <a:pt x="32" y="54"/>
                    <a:pt x="33" y="56"/>
                  </a:cubicBezTo>
                  <a:cubicBezTo>
                    <a:pt x="34" y="59"/>
                    <a:pt x="35" y="61"/>
                    <a:pt x="36" y="62"/>
                  </a:cubicBezTo>
                  <a:cubicBezTo>
                    <a:pt x="45" y="63"/>
                    <a:pt x="50" y="73"/>
                    <a:pt x="57" y="79"/>
                  </a:cubicBezTo>
                  <a:cubicBezTo>
                    <a:pt x="51" y="82"/>
                    <a:pt x="49" y="74"/>
                    <a:pt x="41" y="67"/>
                  </a:cubicBezTo>
                  <a:cubicBezTo>
                    <a:pt x="39" y="73"/>
                    <a:pt x="50" y="75"/>
                    <a:pt x="54" y="83"/>
                  </a:cubicBezTo>
                  <a:cubicBezTo>
                    <a:pt x="57" y="78"/>
                    <a:pt x="62" y="92"/>
                    <a:pt x="64" y="84"/>
                  </a:cubicBezTo>
                  <a:cubicBezTo>
                    <a:pt x="69" y="93"/>
                    <a:pt x="72" y="94"/>
                    <a:pt x="81" y="98"/>
                  </a:cubicBezTo>
                  <a:cubicBezTo>
                    <a:pt x="80" y="105"/>
                    <a:pt x="85" y="110"/>
                    <a:pt x="91" y="115"/>
                  </a:cubicBezTo>
                  <a:cubicBezTo>
                    <a:pt x="96" y="120"/>
                    <a:pt x="102" y="125"/>
                    <a:pt x="103" y="129"/>
                  </a:cubicBezTo>
                  <a:cubicBezTo>
                    <a:pt x="128" y="148"/>
                    <a:pt x="157" y="170"/>
                    <a:pt x="188" y="189"/>
                  </a:cubicBezTo>
                  <a:cubicBezTo>
                    <a:pt x="190" y="190"/>
                    <a:pt x="190" y="190"/>
                    <a:pt x="190" y="190"/>
                  </a:cubicBezTo>
                  <a:cubicBezTo>
                    <a:pt x="190" y="190"/>
                    <a:pt x="190" y="190"/>
                    <a:pt x="190" y="190"/>
                  </a:cubicBezTo>
                  <a:cubicBezTo>
                    <a:pt x="198" y="195"/>
                    <a:pt x="198" y="195"/>
                    <a:pt x="198" y="195"/>
                  </a:cubicBezTo>
                  <a:cubicBezTo>
                    <a:pt x="198" y="195"/>
                    <a:pt x="198" y="195"/>
                    <a:pt x="198" y="195"/>
                  </a:cubicBezTo>
                  <a:cubicBezTo>
                    <a:pt x="199" y="195"/>
                    <a:pt x="199" y="195"/>
                    <a:pt x="199" y="195"/>
                  </a:cubicBezTo>
                  <a:cubicBezTo>
                    <a:pt x="200" y="196"/>
                    <a:pt x="200" y="196"/>
                    <a:pt x="200" y="196"/>
                  </a:cubicBezTo>
                  <a:cubicBezTo>
                    <a:pt x="203" y="198"/>
                    <a:pt x="203" y="198"/>
                    <a:pt x="203" y="198"/>
                  </a:cubicBezTo>
                  <a:cubicBezTo>
                    <a:pt x="205" y="199"/>
                    <a:pt x="207" y="200"/>
                    <a:pt x="209" y="201"/>
                  </a:cubicBezTo>
                  <a:cubicBezTo>
                    <a:pt x="212" y="203"/>
                    <a:pt x="212" y="203"/>
                    <a:pt x="212" y="203"/>
                  </a:cubicBezTo>
                  <a:cubicBezTo>
                    <a:pt x="212" y="204"/>
                    <a:pt x="212" y="204"/>
                    <a:pt x="212" y="204"/>
                  </a:cubicBezTo>
                  <a:cubicBezTo>
                    <a:pt x="213" y="204"/>
                    <a:pt x="213" y="204"/>
                    <a:pt x="213" y="204"/>
                  </a:cubicBezTo>
                  <a:cubicBezTo>
                    <a:pt x="213" y="204"/>
                    <a:pt x="213" y="204"/>
                    <a:pt x="213" y="204"/>
                  </a:cubicBezTo>
                  <a:cubicBezTo>
                    <a:pt x="214" y="204"/>
                    <a:pt x="214" y="204"/>
                    <a:pt x="214" y="204"/>
                  </a:cubicBezTo>
                  <a:cubicBezTo>
                    <a:pt x="217" y="206"/>
                    <a:pt x="217" y="206"/>
                    <a:pt x="217" y="206"/>
                  </a:cubicBezTo>
                  <a:cubicBezTo>
                    <a:pt x="223" y="209"/>
                    <a:pt x="228" y="212"/>
                    <a:pt x="233" y="215"/>
                  </a:cubicBezTo>
                  <a:cubicBezTo>
                    <a:pt x="238" y="217"/>
                    <a:pt x="243" y="220"/>
                    <a:pt x="249" y="223"/>
                  </a:cubicBezTo>
                  <a:cubicBezTo>
                    <a:pt x="252" y="225"/>
                    <a:pt x="252" y="225"/>
                    <a:pt x="252" y="225"/>
                  </a:cubicBezTo>
                  <a:cubicBezTo>
                    <a:pt x="256" y="226"/>
                    <a:pt x="256" y="226"/>
                    <a:pt x="256" y="226"/>
                  </a:cubicBezTo>
                  <a:cubicBezTo>
                    <a:pt x="258" y="227"/>
                    <a:pt x="260" y="228"/>
                    <a:pt x="262" y="229"/>
                  </a:cubicBezTo>
                  <a:cubicBezTo>
                    <a:pt x="270" y="233"/>
                    <a:pt x="279" y="237"/>
                    <a:pt x="287" y="240"/>
                  </a:cubicBezTo>
                  <a:cubicBezTo>
                    <a:pt x="288" y="239"/>
                    <a:pt x="288" y="238"/>
                    <a:pt x="289" y="237"/>
                  </a:cubicBezTo>
                  <a:cubicBezTo>
                    <a:pt x="289" y="239"/>
                    <a:pt x="298" y="248"/>
                    <a:pt x="296" y="241"/>
                  </a:cubicBezTo>
                  <a:cubicBezTo>
                    <a:pt x="298" y="245"/>
                    <a:pt x="303" y="247"/>
                    <a:pt x="309" y="249"/>
                  </a:cubicBezTo>
                  <a:cubicBezTo>
                    <a:pt x="312" y="250"/>
                    <a:pt x="314" y="251"/>
                    <a:pt x="317" y="251"/>
                  </a:cubicBezTo>
                  <a:cubicBezTo>
                    <a:pt x="320" y="252"/>
                    <a:pt x="322" y="253"/>
                    <a:pt x="324" y="254"/>
                  </a:cubicBezTo>
                  <a:cubicBezTo>
                    <a:pt x="322" y="252"/>
                    <a:pt x="319" y="250"/>
                    <a:pt x="317" y="248"/>
                  </a:cubicBezTo>
                  <a:cubicBezTo>
                    <a:pt x="314" y="247"/>
                    <a:pt x="312" y="245"/>
                    <a:pt x="309" y="243"/>
                  </a:cubicBezTo>
                  <a:cubicBezTo>
                    <a:pt x="303" y="239"/>
                    <a:pt x="297" y="236"/>
                    <a:pt x="290" y="233"/>
                  </a:cubicBezTo>
                  <a:cubicBezTo>
                    <a:pt x="287" y="231"/>
                    <a:pt x="284" y="230"/>
                    <a:pt x="281" y="228"/>
                  </a:cubicBezTo>
                  <a:cubicBezTo>
                    <a:pt x="277" y="227"/>
                    <a:pt x="274" y="225"/>
                    <a:pt x="271" y="224"/>
                  </a:cubicBezTo>
                  <a:cubicBezTo>
                    <a:pt x="268" y="223"/>
                    <a:pt x="265" y="222"/>
                    <a:pt x="262" y="221"/>
                  </a:cubicBezTo>
                  <a:cubicBezTo>
                    <a:pt x="260" y="220"/>
                    <a:pt x="259" y="220"/>
                    <a:pt x="257" y="219"/>
                  </a:cubicBezTo>
                  <a:cubicBezTo>
                    <a:pt x="256" y="219"/>
                    <a:pt x="256" y="219"/>
                    <a:pt x="255" y="219"/>
                  </a:cubicBezTo>
                  <a:cubicBezTo>
                    <a:pt x="254" y="219"/>
                    <a:pt x="253" y="218"/>
                    <a:pt x="252" y="218"/>
                  </a:cubicBezTo>
                  <a:cubicBezTo>
                    <a:pt x="256" y="217"/>
                    <a:pt x="252" y="214"/>
                    <a:pt x="248" y="211"/>
                  </a:cubicBezTo>
                  <a:cubicBezTo>
                    <a:pt x="244" y="208"/>
                    <a:pt x="239" y="207"/>
                    <a:pt x="240" y="210"/>
                  </a:cubicBezTo>
                  <a:cubicBezTo>
                    <a:pt x="236" y="206"/>
                    <a:pt x="232" y="203"/>
                    <a:pt x="227" y="200"/>
                  </a:cubicBezTo>
                  <a:cubicBezTo>
                    <a:pt x="225" y="198"/>
                    <a:pt x="223" y="197"/>
                    <a:pt x="221" y="195"/>
                  </a:cubicBezTo>
                  <a:cubicBezTo>
                    <a:pt x="219" y="194"/>
                    <a:pt x="219" y="194"/>
                    <a:pt x="219" y="194"/>
                  </a:cubicBezTo>
                  <a:cubicBezTo>
                    <a:pt x="219" y="194"/>
                    <a:pt x="219" y="194"/>
                    <a:pt x="219" y="194"/>
                  </a:cubicBezTo>
                  <a:cubicBezTo>
                    <a:pt x="218" y="194"/>
                    <a:pt x="218" y="194"/>
                    <a:pt x="218" y="194"/>
                  </a:cubicBezTo>
                  <a:cubicBezTo>
                    <a:pt x="217" y="193"/>
                    <a:pt x="217" y="193"/>
                    <a:pt x="217" y="193"/>
                  </a:cubicBezTo>
                  <a:cubicBezTo>
                    <a:pt x="214" y="190"/>
                    <a:pt x="210" y="188"/>
                    <a:pt x="207" y="183"/>
                  </a:cubicBezTo>
                  <a:cubicBezTo>
                    <a:pt x="207" y="186"/>
                    <a:pt x="206" y="187"/>
                    <a:pt x="204" y="186"/>
                  </a:cubicBezTo>
                  <a:cubicBezTo>
                    <a:pt x="204" y="186"/>
                    <a:pt x="204" y="185"/>
                    <a:pt x="204" y="184"/>
                  </a:cubicBezTo>
                  <a:cubicBezTo>
                    <a:pt x="204" y="184"/>
                    <a:pt x="204" y="184"/>
                    <a:pt x="204" y="184"/>
                  </a:cubicBezTo>
                  <a:cubicBezTo>
                    <a:pt x="204" y="184"/>
                    <a:pt x="204" y="184"/>
                    <a:pt x="204" y="184"/>
                  </a:cubicBezTo>
                  <a:cubicBezTo>
                    <a:pt x="204" y="184"/>
                    <a:pt x="204" y="184"/>
                    <a:pt x="204" y="184"/>
                  </a:cubicBezTo>
                  <a:cubicBezTo>
                    <a:pt x="204" y="184"/>
                    <a:pt x="204" y="184"/>
                    <a:pt x="204" y="184"/>
                  </a:cubicBezTo>
                  <a:cubicBezTo>
                    <a:pt x="211" y="188"/>
                    <a:pt x="195" y="179"/>
                    <a:pt x="197" y="180"/>
                  </a:cubicBezTo>
                  <a:cubicBezTo>
                    <a:pt x="197" y="180"/>
                    <a:pt x="197" y="180"/>
                    <a:pt x="197" y="180"/>
                  </a:cubicBezTo>
                  <a:cubicBezTo>
                    <a:pt x="197" y="180"/>
                    <a:pt x="197" y="180"/>
                    <a:pt x="197" y="180"/>
                  </a:cubicBezTo>
                  <a:cubicBezTo>
                    <a:pt x="197" y="179"/>
                    <a:pt x="197" y="179"/>
                    <a:pt x="197" y="179"/>
                  </a:cubicBezTo>
                  <a:cubicBezTo>
                    <a:pt x="196" y="179"/>
                    <a:pt x="196" y="179"/>
                    <a:pt x="196" y="179"/>
                  </a:cubicBezTo>
                  <a:cubicBezTo>
                    <a:pt x="196" y="179"/>
                    <a:pt x="196" y="178"/>
                    <a:pt x="196" y="178"/>
                  </a:cubicBezTo>
                  <a:cubicBezTo>
                    <a:pt x="195" y="176"/>
                    <a:pt x="193" y="175"/>
                    <a:pt x="192" y="174"/>
                  </a:cubicBezTo>
                  <a:cubicBezTo>
                    <a:pt x="189" y="172"/>
                    <a:pt x="185" y="170"/>
                    <a:pt x="181" y="169"/>
                  </a:cubicBezTo>
                  <a:cubicBezTo>
                    <a:pt x="177" y="168"/>
                    <a:pt x="180" y="165"/>
                    <a:pt x="177" y="164"/>
                  </a:cubicBezTo>
                  <a:cubicBezTo>
                    <a:pt x="181" y="165"/>
                    <a:pt x="189" y="167"/>
                    <a:pt x="194" y="167"/>
                  </a:cubicBezTo>
                  <a:close/>
                  <a:moveTo>
                    <a:pt x="51" y="55"/>
                  </a:moveTo>
                  <a:cubicBezTo>
                    <a:pt x="49" y="54"/>
                    <a:pt x="47" y="57"/>
                    <a:pt x="45" y="52"/>
                  </a:cubicBezTo>
                  <a:cubicBezTo>
                    <a:pt x="46" y="51"/>
                    <a:pt x="47" y="50"/>
                    <a:pt x="48" y="50"/>
                  </a:cubicBezTo>
                  <a:cubicBezTo>
                    <a:pt x="49" y="52"/>
                    <a:pt x="52" y="54"/>
                    <a:pt x="51" y="55"/>
                  </a:cubicBezTo>
                  <a:close/>
                  <a:moveTo>
                    <a:pt x="68" y="69"/>
                  </a:moveTo>
                  <a:cubicBezTo>
                    <a:pt x="69" y="68"/>
                    <a:pt x="65" y="62"/>
                    <a:pt x="70" y="65"/>
                  </a:cubicBezTo>
                  <a:cubicBezTo>
                    <a:pt x="68" y="69"/>
                    <a:pt x="74" y="68"/>
                    <a:pt x="76" y="71"/>
                  </a:cubicBezTo>
                  <a:cubicBezTo>
                    <a:pt x="74" y="72"/>
                    <a:pt x="73" y="73"/>
                    <a:pt x="72" y="75"/>
                  </a:cubicBezTo>
                  <a:cubicBezTo>
                    <a:pt x="69" y="74"/>
                    <a:pt x="67" y="73"/>
                    <a:pt x="66" y="72"/>
                  </a:cubicBezTo>
                  <a:cubicBezTo>
                    <a:pt x="64" y="70"/>
                    <a:pt x="63" y="69"/>
                    <a:pt x="63" y="67"/>
                  </a:cubicBezTo>
                  <a:cubicBezTo>
                    <a:pt x="61" y="63"/>
                    <a:pt x="61" y="59"/>
                    <a:pt x="61" y="56"/>
                  </a:cubicBezTo>
                  <a:cubicBezTo>
                    <a:pt x="68" y="60"/>
                    <a:pt x="63" y="68"/>
                    <a:pt x="68" y="69"/>
                  </a:cubicBezTo>
                  <a:close/>
                  <a:moveTo>
                    <a:pt x="133" y="122"/>
                  </a:moveTo>
                  <a:cubicBezTo>
                    <a:pt x="128" y="125"/>
                    <a:pt x="117" y="116"/>
                    <a:pt x="117" y="110"/>
                  </a:cubicBezTo>
                  <a:cubicBezTo>
                    <a:pt x="121" y="111"/>
                    <a:pt x="128" y="118"/>
                    <a:pt x="133" y="122"/>
                  </a:cubicBezTo>
                  <a:close/>
                  <a:moveTo>
                    <a:pt x="140" y="121"/>
                  </a:moveTo>
                  <a:cubicBezTo>
                    <a:pt x="135" y="117"/>
                    <a:pt x="130" y="113"/>
                    <a:pt x="130" y="109"/>
                  </a:cubicBezTo>
                  <a:cubicBezTo>
                    <a:pt x="136" y="112"/>
                    <a:pt x="141" y="115"/>
                    <a:pt x="140" y="121"/>
                  </a:cubicBezTo>
                  <a:close/>
                  <a:moveTo>
                    <a:pt x="142" y="132"/>
                  </a:moveTo>
                  <a:cubicBezTo>
                    <a:pt x="138" y="129"/>
                    <a:pt x="136" y="127"/>
                    <a:pt x="135" y="124"/>
                  </a:cubicBezTo>
                  <a:cubicBezTo>
                    <a:pt x="139" y="124"/>
                    <a:pt x="146" y="129"/>
                    <a:pt x="142" y="132"/>
                  </a:cubicBezTo>
                  <a:close/>
                  <a:moveTo>
                    <a:pt x="150" y="126"/>
                  </a:moveTo>
                  <a:cubicBezTo>
                    <a:pt x="146" y="124"/>
                    <a:pt x="145" y="122"/>
                    <a:pt x="147" y="119"/>
                  </a:cubicBezTo>
                  <a:cubicBezTo>
                    <a:pt x="151" y="122"/>
                    <a:pt x="152" y="124"/>
                    <a:pt x="150" y="126"/>
                  </a:cubicBezTo>
                  <a:close/>
                  <a:moveTo>
                    <a:pt x="162" y="137"/>
                  </a:moveTo>
                  <a:cubicBezTo>
                    <a:pt x="162" y="140"/>
                    <a:pt x="157" y="140"/>
                    <a:pt x="152" y="139"/>
                  </a:cubicBezTo>
                  <a:cubicBezTo>
                    <a:pt x="147" y="138"/>
                    <a:pt x="143" y="135"/>
                    <a:pt x="144" y="131"/>
                  </a:cubicBezTo>
                  <a:cubicBezTo>
                    <a:pt x="150" y="135"/>
                    <a:pt x="155" y="137"/>
                    <a:pt x="162" y="137"/>
                  </a:cubicBezTo>
                  <a:close/>
                  <a:moveTo>
                    <a:pt x="163" y="152"/>
                  </a:moveTo>
                  <a:cubicBezTo>
                    <a:pt x="158" y="148"/>
                    <a:pt x="150" y="143"/>
                    <a:pt x="153" y="144"/>
                  </a:cubicBezTo>
                  <a:cubicBezTo>
                    <a:pt x="158" y="144"/>
                    <a:pt x="165" y="147"/>
                    <a:pt x="163" y="152"/>
                  </a:cubicBezTo>
                  <a:close/>
                  <a:moveTo>
                    <a:pt x="177" y="143"/>
                  </a:moveTo>
                  <a:cubicBezTo>
                    <a:pt x="180" y="146"/>
                    <a:pt x="181" y="149"/>
                    <a:pt x="181" y="152"/>
                  </a:cubicBezTo>
                  <a:cubicBezTo>
                    <a:pt x="176" y="149"/>
                    <a:pt x="173" y="148"/>
                    <a:pt x="170" y="146"/>
                  </a:cubicBezTo>
                  <a:cubicBezTo>
                    <a:pt x="168" y="145"/>
                    <a:pt x="166" y="144"/>
                    <a:pt x="162" y="142"/>
                  </a:cubicBezTo>
                  <a:cubicBezTo>
                    <a:pt x="167" y="144"/>
                    <a:pt x="164" y="137"/>
                    <a:pt x="167" y="136"/>
                  </a:cubicBezTo>
                  <a:cubicBezTo>
                    <a:pt x="171" y="138"/>
                    <a:pt x="175" y="141"/>
                    <a:pt x="177" y="14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1" name="Freeform 2005"/>
            <p:cNvSpPr/>
            <p:nvPr/>
          </p:nvSpPr>
          <p:spPr bwMode="auto">
            <a:xfrm>
              <a:off x="3729369" y="2462345"/>
              <a:ext cx="2689" cy="2151"/>
            </a:xfrm>
            <a:custGeom>
              <a:avLst/>
              <a:gdLst>
                <a:gd name="T0" fmla="*/ 7 w 7"/>
                <a:gd name="T1" fmla="*/ 3 h 5"/>
                <a:gd name="T2" fmla="*/ 3 w 7"/>
                <a:gd name="T3" fmla="*/ 5 h 5"/>
                <a:gd name="T4" fmla="*/ 7 w 7"/>
                <a:gd name="T5" fmla="*/ 3 h 5"/>
              </a:gdLst>
              <a:ahLst/>
              <a:cxnLst>
                <a:cxn ang="0">
                  <a:pos x="T0" y="T1"/>
                </a:cxn>
                <a:cxn ang="0">
                  <a:pos x="T2" y="T3"/>
                </a:cxn>
                <a:cxn ang="0">
                  <a:pos x="T4" y="T5"/>
                </a:cxn>
              </a:cxnLst>
              <a:rect l="0" t="0" r="r" b="b"/>
              <a:pathLst>
                <a:path w="7" h="5">
                  <a:moveTo>
                    <a:pt x="7" y="3"/>
                  </a:moveTo>
                  <a:cubicBezTo>
                    <a:pt x="5" y="2"/>
                    <a:pt x="0" y="0"/>
                    <a:pt x="3" y="5"/>
                  </a:cubicBezTo>
                  <a:cubicBezTo>
                    <a:pt x="4" y="3"/>
                    <a:pt x="5" y="4"/>
                    <a:pt x="7" y="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2" name="Freeform 2006"/>
            <p:cNvSpPr/>
            <p:nvPr/>
          </p:nvSpPr>
          <p:spPr bwMode="auto">
            <a:xfrm>
              <a:off x="3645486" y="2343510"/>
              <a:ext cx="6990" cy="5377"/>
            </a:xfrm>
            <a:custGeom>
              <a:avLst/>
              <a:gdLst>
                <a:gd name="T0" fmla="*/ 19 w 19"/>
                <a:gd name="T1" fmla="*/ 1 h 14"/>
                <a:gd name="T2" fmla="*/ 11 w 19"/>
                <a:gd name="T3" fmla="*/ 6 h 14"/>
                <a:gd name="T4" fmla="*/ 1 w 19"/>
                <a:gd name="T5" fmla="*/ 11 h 14"/>
                <a:gd name="T6" fmla="*/ 9 w 19"/>
                <a:gd name="T7" fmla="*/ 9 h 14"/>
                <a:gd name="T8" fmla="*/ 19 w 19"/>
                <a:gd name="T9" fmla="*/ 1 h 14"/>
              </a:gdLst>
              <a:ahLst/>
              <a:cxnLst>
                <a:cxn ang="0">
                  <a:pos x="T0" y="T1"/>
                </a:cxn>
                <a:cxn ang="0">
                  <a:pos x="T2" y="T3"/>
                </a:cxn>
                <a:cxn ang="0">
                  <a:pos x="T4" y="T5"/>
                </a:cxn>
                <a:cxn ang="0">
                  <a:pos x="T6" y="T7"/>
                </a:cxn>
                <a:cxn ang="0">
                  <a:pos x="T8" y="T9"/>
                </a:cxn>
              </a:cxnLst>
              <a:rect l="0" t="0" r="r" b="b"/>
              <a:pathLst>
                <a:path w="19" h="14">
                  <a:moveTo>
                    <a:pt x="19" y="1"/>
                  </a:moveTo>
                  <a:cubicBezTo>
                    <a:pt x="17" y="0"/>
                    <a:pt x="14" y="3"/>
                    <a:pt x="11" y="6"/>
                  </a:cubicBezTo>
                  <a:cubicBezTo>
                    <a:pt x="7" y="8"/>
                    <a:pt x="3" y="11"/>
                    <a:pt x="1" y="11"/>
                  </a:cubicBezTo>
                  <a:cubicBezTo>
                    <a:pt x="0" y="14"/>
                    <a:pt x="4" y="12"/>
                    <a:pt x="9" y="9"/>
                  </a:cubicBezTo>
                  <a:cubicBezTo>
                    <a:pt x="13" y="6"/>
                    <a:pt x="18" y="2"/>
                    <a:pt x="19"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3" name="Freeform 2007"/>
            <p:cNvSpPr/>
            <p:nvPr/>
          </p:nvSpPr>
          <p:spPr bwMode="auto">
            <a:xfrm>
              <a:off x="3701946" y="2453741"/>
              <a:ext cx="2151" cy="2689"/>
            </a:xfrm>
            <a:custGeom>
              <a:avLst/>
              <a:gdLst>
                <a:gd name="T0" fmla="*/ 5 w 5"/>
                <a:gd name="T1" fmla="*/ 2 h 8"/>
                <a:gd name="T2" fmla="*/ 0 w 5"/>
                <a:gd name="T3" fmla="*/ 2 h 8"/>
                <a:gd name="T4" fmla="*/ 3 w 5"/>
                <a:gd name="T5" fmla="*/ 8 h 8"/>
                <a:gd name="T6" fmla="*/ 5 w 5"/>
                <a:gd name="T7" fmla="*/ 2 h 8"/>
              </a:gdLst>
              <a:ahLst/>
              <a:cxnLst>
                <a:cxn ang="0">
                  <a:pos x="T0" y="T1"/>
                </a:cxn>
                <a:cxn ang="0">
                  <a:pos x="T2" y="T3"/>
                </a:cxn>
                <a:cxn ang="0">
                  <a:pos x="T4" y="T5"/>
                </a:cxn>
                <a:cxn ang="0">
                  <a:pos x="T6" y="T7"/>
                </a:cxn>
              </a:cxnLst>
              <a:rect l="0" t="0" r="r" b="b"/>
              <a:pathLst>
                <a:path w="5" h="8">
                  <a:moveTo>
                    <a:pt x="5" y="2"/>
                  </a:moveTo>
                  <a:cubicBezTo>
                    <a:pt x="3" y="1"/>
                    <a:pt x="1" y="0"/>
                    <a:pt x="0" y="2"/>
                  </a:cubicBezTo>
                  <a:cubicBezTo>
                    <a:pt x="2" y="4"/>
                    <a:pt x="0" y="5"/>
                    <a:pt x="3" y="8"/>
                  </a:cubicBezTo>
                  <a:cubicBezTo>
                    <a:pt x="2" y="4"/>
                    <a:pt x="2" y="2"/>
                    <a:pt x="5"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4" name="Freeform 2008"/>
            <p:cNvSpPr/>
            <p:nvPr/>
          </p:nvSpPr>
          <p:spPr bwMode="auto">
            <a:xfrm>
              <a:off x="3672371" y="2441374"/>
              <a:ext cx="2689" cy="3226"/>
            </a:xfrm>
            <a:custGeom>
              <a:avLst/>
              <a:gdLst>
                <a:gd name="T0" fmla="*/ 6 w 8"/>
                <a:gd name="T1" fmla="*/ 8 h 9"/>
                <a:gd name="T2" fmla="*/ 6 w 8"/>
                <a:gd name="T3" fmla="*/ 1 h 9"/>
                <a:gd name="T4" fmla="*/ 5 w 8"/>
                <a:gd name="T5" fmla="*/ 6 h 9"/>
                <a:gd name="T6" fmla="*/ 1 w 8"/>
                <a:gd name="T7" fmla="*/ 5 h 9"/>
                <a:gd name="T8" fmla="*/ 6 w 8"/>
                <a:gd name="T9" fmla="*/ 8 h 9"/>
              </a:gdLst>
              <a:ahLst/>
              <a:cxnLst>
                <a:cxn ang="0">
                  <a:pos x="T0" y="T1"/>
                </a:cxn>
                <a:cxn ang="0">
                  <a:pos x="T2" y="T3"/>
                </a:cxn>
                <a:cxn ang="0">
                  <a:pos x="T4" y="T5"/>
                </a:cxn>
                <a:cxn ang="0">
                  <a:pos x="T6" y="T7"/>
                </a:cxn>
                <a:cxn ang="0">
                  <a:pos x="T8" y="T9"/>
                </a:cxn>
              </a:cxnLst>
              <a:rect l="0" t="0" r="r" b="b"/>
              <a:pathLst>
                <a:path w="8" h="9">
                  <a:moveTo>
                    <a:pt x="6" y="8"/>
                  </a:moveTo>
                  <a:cubicBezTo>
                    <a:pt x="8" y="6"/>
                    <a:pt x="4" y="3"/>
                    <a:pt x="6" y="1"/>
                  </a:cubicBezTo>
                  <a:cubicBezTo>
                    <a:pt x="3" y="0"/>
                    <a:pt x="2" y="4"/>
                    <a:pt x="5" y="6"/>
                  </a:cubicBezTo>
                  <a:cubicBezTo>
                    <a:pt x="4" y="7"/>
                    <a:pt x="3" y="6"/>
                    <a:pt x="1" y="5"/>
                  </a:cubicBezTo>
                  <a:cubicBezTo>
                    <a:pt x="0" y="9"/>
                    <a:pt x="4" y="8"/>
                    <a:pt x="6" y="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5" name="Freeform 2009"/>
            <p:cNvSpPr/>
            <p:nvPr/>
          </p:nvSpPr>
          <p:spPr bwMode="auto">
            <a:xfrm>
              <a:off x="3626666" y="2458043"/>
              <a:ext cx="3764" cy="3764"/>
            </a:xfrm>
            <a:custGeom>
              <a:avLst/>
              <a:gdLst>
                <a:gd name="T0" fmla="*/ 10 w 10"/>
                <a:gd name="T1" fmla="*/ 2 h 10"/>
                <a:gd name="T2" fmla="*/ 2 w 10"/>
                <a:gd name="T3" fmla="*/ 3 h 10"/>
                <a:gd name="T4" fmla="*/ 1 w 10"/>
                <a:gd name="T5" fmla="*/ 6 h 10"/>
                <a:gd name="T6" fmla="*/ 1 w 10"/>
                <a:gd name="T7" fmla="*/ 8 h 10"/>
                <a:gd name="T8" fmla="*/ 0 w 10"/>
                <a:gd name="T9" fmla="*/ 10 h 10"/>
                <a:gd name="T10" fmla="*/ 1 w 10"/>
                <a:gd name="T11" fmla="*/ 8 h 10"/>
                <a:gd name="T12" fmla="*/ 2 w 10"/>
                <a:gd name="T13" fmla="*/ 6 h 10"/>
                <a:gd name="T14" fmla="*/ 4 w 10"/>
                <a:gd name="T15" fmla="*/ 4 h 10"/>
                <a:gd name="T16" fmla="*/ 10 w 10"/>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2"/>
                  </a:moveTo>
                  <a:cubicBezTo>
                    <a:pt x="6" y="0"/>
                    <a:pt x="4" y="2"/>
                    <a:pt x="2" y="3"/>
                  </a:cubicBezTo>
                  <a:cubicBezTo>
                    <a:pt x="1" y="4"/>
                    <a:pt x="1" y="5"/>
                    <a:pt x="1" y="6"/>
                  </a:cubicBezTo>
                  <a:cubicBezTo>
                    <a:pt x="1" y="6"/>
                    <a:pt x="1" y="7"/>
                    <a:pt x="1" y="8"/>
                  </a:cubicBezTo>
                  <a:cubicBezTo>
                    <a:pt x="0" y="9"/>
                    <a:pt x="0" y="9"/>
                    <a:pt x="0" y="10"/>
                  </a:cubicBezTo>
                  <a:cubicBezTo>
                    <a:pt x="0" y="10"/>
                    <a:pt x="1" y="10"/>
                    <a:pt x="1" y="8"/>
                  </a:cubicBezTo>
                  <a:cubicBezTo>
                    <a:pt x="2" y="8"/>
                    <a:pt x="2" y="7"/>
                    <a:pt x="2" y="6"/>
                  </a:cubicBezTo>
                  <a:cubicBezTo>
                    <a:pt x="3" y="6"/>
                    <a:pt x="4" y="5"/>
                    <a:pt x="4" y="4"/>
                  </a:cubicBezTo>
                  <a:cubicBezTo>
                    <a:pt x="6" y="3"/>
                    <a:pt x="8" y="2"/>
                    <a:pt x="1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6" name="Freeform 2010"/>
            <p:cNvSpPr/>
            <p:nvPr/>
          </p:nvSpPr>
          <p:spPr bwMode="auto">
            <a:xfrm>
              <a:off x="3614836" y="2453741"/>
              <a:ext cx="2151" cy="4839"/>
            </a:xfrm>
            <a:custGeom>
              <a:avLst/>
              <a:gdLst>
                <a:gd name="T0" fmla="*/ 5 w 6"/>
                <a:gd name="T1" fmla="*/ 2 h 13"/>
                <a:gd name="T2" fmla="*/ 2 w 6"/>
                <a:gd name="T3" fmla="*/ 0 h 13"/>
                <a:gd name="T4" fmla="*/ 1 w 6"/>
                <a:gd name="T5" fmla="*/ 4 h 13"/>
                <a:gd name="T6" fmla="*/ 1 w 6"/>
                <a:gd name="T7" fmla="*/ 7 h 13"/>
                <a:gd name="T8" fmla="*/ 0 w 6"/>
                <a:gd name="T9" fmla="*/ 13 h 13"/>
                <a:gd name="T10" fmla="*/ 3 w 6"/>
                <a:gd name="T11" fmla="*/ 7 h 13"/>
                <a:gd name="T12" fmla="*/ 3 w 6"/>
                <a:gd name="T13" fmla="*/ 4 h 13"/>
                <a:gd name="T14" fmla="*/ 5 w 6"/>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5" y="2"/>
                  </a:moveTo>
                  <a:cubicBezTo>
                    <a:pt x="6" y="0"/>
                    <a:pt x="4" y="2"/>
                    <a:pt x="2" y="0"/>
                  </a:cubicBezTo>
                  <a:cubicBezTo>
                    <a:pt x="2" y="1"/>
                    <a:pt x="1" y="3"/>
                    <a:pt x="1" y="4"/>
                  </a:cubicBezTo>
                  <a:cubicBezTo>
                    <a:pt x="1" y="5"/>
                    <a:pt x="1" y="6"/>
                    <a:pt x="1" y="7"/>
                  </a:cubicBezTo>
                  <a:cubicBezTo>
                    <a:pt x="1" y="9"/>
                    <a:pt x="0" y="11"/>
                    <a:pt x="0" y="13"/>
                  </a:cubicBezTo>
                  <a:cubicBezTo>
                    <a:pt x="3" y="12"/>
                    <a:pt x="3" y="10"/>
                    <a:pt x="3" y="7"/>
                  </a:cubicBezTo>
                  <a:cubicBezTo>
                    <a:pt x="2" y="6"/>
                    <a:pt x="2" y="5"/>
                    <a:pt x="3" y="4"/>
                  </a:cubicBezTo>
                  <a:cubicBezTo>
                    <a:pt x="3" y="3"/>
                    <a:pt x="4" y="2"/>
                    <a:pt x="5"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7" name="Freeform 2011"/>
            <p:cNvSpPr/>
            <p:nvPr/>
          </p:nvSpPr>
          <p:spPr bwMode="auto">
            <a:xfrm>
              <a:off x="3528265" y="2415564"/>
              <a:ext cx="13981" cy="29574"/>
            </a:xfrm>
            <a:custGeom>
              <a:avLst/>
              <a:gdLst>
                <a:gd name="T0" fmla="*/ 20 w 39"/>
                <a:gd name="T1" fmla="*/ 37 h 82"/>
                <a:gd name="T2" fmla="*/ 24 w 39"/>
                <a:gd name="T3" fmla="*/ 37 h 82"/>
                <a:gd name="T4" fmla="*/ 27 w 39"/>
                <a:gd name="T5" fmla="*/ 22 h 82"/>
                <a:gd name="T6" fmla="*/ 28 w 39"/>
                <a:gd name="T7" fmla="*/ 15 h 82"/>
                <a:gd name="T8" fmla="*/ 29 w 39"/>
                <a:gd name="T9" fmla="*/ 14 h 82"/>
                <a:gd name="T10" fmla="*/ 29 w 39"/>
                <a:gd name="T11" fmla="*/ 13 h 82"/>
                <a:gd name="T12" fmla="*/ 30 w 39"/>
                <a:gd name="T13" fmla="*/ 12 h 82"/>
                <a:gd name="T14" fmla="*/ 33 w 39"/>
                <a:gd name="T15" fmla="*/ 8 h 82"/>
                <a:gd name="T16" fmla="*/ 32 w 39"/>
                <a:gd name="T17" fmla="*/ 14 h 82"/>
                <a:gd name="T18" fmla="*/ 31 w 39"/>
                <a:gd name="T19" fmla="*/ 20 h 82"/>
                <a:gd name="T20" fmla="*/ 33 w 39"/>
                <a:gd name="T21" fmla="*/ 17 h 82"/>
                <a:gd name="T22" fmla="*/ 33 w 39"/>
                <a:gd name="T23" fmla="*/ 16 h 82"/>
                <a:gd name="T24" fmla="*/ 34 w 39"/>
                <a:gd name="T25" fmla="*/ 14 h 82"/>
                <a:gd name="T26" fmla="*/ 39 w 39"/>
                <a:gd name="T27" fmla="*/ 6 h 82"/>
                <a:gd name="T28" fmla="*/ 32 w 39"/>
                <a:gd name="T29" fmla="*/ 0 h 82"/>
                <a:gd name="T30" fmla="*/ 27 w 39"/>
                <a:gd name="T31" fmla="*/ 10 h 82"/>
                <a:gd name="T32" fmla="*/ 27 w 39"/>
                <a:gd name="T33" fmla="*/ 11 h 82"/>
                <a:gd name="T34" fmla="*/ 26 w 39"/>
                <a:gd name="T35" fmla="*/ 13 h 82"/>
                <a:gd name="T36" fmla="*/ 25 w 39"/>
                <a:gd name="T37" fmla="*/ 15 h 82"/>
                <a:gd name="T38" fmla="*/ 18 w 39"/>
                <a:gd name="T39" fmla="*/ 31 h 82"/>
                <a:gd name="T40" fmla="*/ 19 w 39"/>
                <a:gd name="T41" fmla="*/ 41 h 82"/>
                <a:gd name="T42" fmla="*/ 15 w 39"/>
                <a:gd name="T43" fmla="*/ 50 h 82"/>
                <a:gd name="T44" fmla="*/ 9 w 39"/>
                <a:gd name="T45" fmla="*/ 50 h 82"/>
                <a:gd name="T46" fmla="*/ 7 w 39"/>
                <a:gd name="T47" fmla="*/ 67 h 82"/>
                <a:gd name="T48" fmla="*/ 7 w 39"/>
                <a:gd name="T49" fmla="*/ 71 h 82"/>
                <a:gd name="T50" fmla="*/ 0 w 39"/>
                <a:gd name="T51" fmla="*/ 74 h 82"/>
                <a:gd name="T52" fmla="*/ 3 w 39"/>
                <a:gd name="T53" fmla="*/ 82 h 82"/>
                <a:gd name="T54" fmla="*/ 14 w 39"/>
                <a:gd name="T55" fmla="*/ 65 h 82"/>
                <a:gd name="T56" fmla="*/ 23 w 39"/>
                <a:gd name="T57" fmla="*/ 44 h 82"/>
                <a:gd name="T58" fmla="*/ 20 w 39"/>
                <a:gd name="T59" fmla="*/ 3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82">
                  <a:moveTo>
                    <a:pt x="20" y="37"/>
                  </a:moveTo>
                  <a:cubicBezTo>
                    <a:pt x="21" y="36"/>
                    <a:pt x="23" y="37"/>
                    <a:pt x="24" y="37"/>
                  </a:cubicBezTo>
                  <a:cubicBezTo>
                    <a:pt x="27" y="32"/>
                    <a:pt x="27" y="27"/>
                    <a:pt x="27" y="22"/>
                  </a:cubicBezTo>
                  <a:cubicBezTo>
                    <a:pt x="27" y="20"/>
                    <a:pt x="28" y="18"/>
                    <a:pt x="28" y="15"/>
                  </a:cubicBezTo>
                  <a:cubicBezTo>
                    <a:pt x="29" y="15"/>
                    <a:pt x="29" y="14"/>
                    <a:pt x="29" y="14"/>
                  </a:cubicBezTo>
                  <a:cubicBezTo>
                    <a:pt x="29" y="13"/>
                    <a:pt x="29" y="13"/>
                    <a:pt x="29" y="13"/>
                  </a:cubicBezTo>
                  <a:cubicBezTo>
                    <a:pt x="30" y="13"/>
                    <a:pt x="30" y="12"/>
                    <a:pt x="30" y="12"/>
                  </a:cubicBezTo>
                  <a:cubicBezTo>
                    <a:pt x="31" y="11"/>
                    <a:pt x="32" y="9"/>
                    <a:pt x="33" y="8"/>
                  </a:cubicBezTo>
                  <a:cubicBezTo>
                    <a:pt x="34" y="9"/>
                    <a:pt x="33" y="12"/>
                    <a:pt x="32" y="14"/>
                  </a:cubicBezTo>
                  <a:cubicBezTo>
                    <a:pt x="31" y="16"/>
                    <a:pt x="30" y="19"/>
                    <a:pt x="31" y="20"/>
                  </a:cubicBezTo>
                  <a:cubicBezTo>
                    <a:pt x="32" y="19"/>
                    <a:pt x="32" y="18"/>
                    <a:pt x="33" y="17"/>
                  </a:cubicBezTo>
                  <a:cubicBezTo>
                    <a:pt x="33" y="17"/>
                    <a:pt x="33" y="16"/>
                    <a:pt x="33" y="16"/>
                  </a:cubicBezTo>
                  <a:cubicBezTo>
                    <a:pt x="34" y="15"/>
                    <a:pt x="34" y="15"/>
                    <a:pt x="34" y="14"/>
                  </a:cubicBezTo>
                  <a:cubicBezTo>
                    <a:pt x="35" y="12"/>
                    <a:pt x="36" y="9"/>
                    <a:pt x="39" y="6"/>
                  </a:cubicBezTo>
                  <a:cubicBezTo>
                    <a:pt x="35" y="2"/>
                    <a:pt x="36" y="4"/>
                    <a:pt x="32" y="0"/>
                  </a:cubicBezTo>
                  <a:cubicBezTo>
                    <a:pt x="30" y="4"/>
                    <a:pt x="29" y="7"/>
                    <a:pt x="27" y="10"/>
                  </a:cubicBezTo>
                  <a:cubicBezTo>
                    <a:pt x="27" y="10"/>
                    <a:pt x="27" y="11"/>
                    <a:pt x="27" y="11"/>
                  </a:cubicBezTo>
                  <a:cubicBezTo>
                    <a:pt x="26" y="12"/>
                    <a:pt x="26" y="12"/>
                    <a:pt x="26" y="13"/>
                  </a:cubicBezTo>
                  <a:cubicBezTo>
                    <a:pt x="26" y="14"/>
                    <a:pt x="25" y="14"/>
                    <a:pt x="25" y="15"/>
                  </a:cubicBezTo>
                  <a:cubicBezTo>
                    <a:pt x="24" y="19"/>
                    <a:pt x="22" y="23"/>
                    <a:pt x="18" y="31"/>
                  </a:cubicBezTo>
                  <a:cubicBezTo>
                    <a:pt x="25" y="28"/>
                    <a:pt x="16" y="41"/>
                    <a:pt x="19" y="41"/>
                  </a:cubicBezTo>
                  <a:cubicBezTo>
                    <a:pt x="14" y="38"/>
                    <a:pt x="12" y="45"/>
                    <a:pt x="15" y="50"/>
                  </a:cubicBezTo>
                  <a:cubicBezTo>
                    <a:pt x="12" y="54"/>
                    <a:pt x="12" y="46"/>
                    <a:pt x="9" y="50"/>
                  </a:cubicBezTo>
                  <a:cubicBezTo>
                    <a:pt x="10" y="56"/>
                    <a:pt x="0" y="67"/>
                    <a:pt x="7" y="67"/>
                  </a:cubicBezTo>
                  <a:cubicBezTo>
                    <a:pt x="6" y="69"/>
                    <a:pt x="6" y="70"/>
                    <a:pt x="7" y="71"/>
                  </a:cubicBezTo>
                  <a:cubicBezTo>
                    <a:pt x="4" y="74"/>
                    <a:pt x="2" y="66"/>
                    <a:pt x="0" y="74"/>
                  </a:cubicBezTo>
                  <a:cubicBezTo>
                    <a:pt x="6" y="70"/>
                    <a:pt x="2" y="79"/>
                    <a:pt x="3" y="82"/>
                  </a:cubicBezTo>
                  <a:cubicBezTo>
                    <a:pt x="8" y="79"/>
                    <a:pt x="11" y="72"/>
                    <a:pt x="14" y="65"/>
                  </a:cubicBezTo>
                  <a:cubicBezTo>
                    <a:pt x="17" y="57"/>
                    <a:pt x="19" y="49"/>
                    <a:pt x="23" y="44"/>
                  </a:cubicBezTo>
                  <a:cubicBezTo>
                    <a:pt x="23" y="42"/>
                    <a:pt x="21" y="40"/>
                    <a:pt x="20" y="3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8" name="Freeform 2012"/>
            <p:cNvSpPr/>
            <p:nvPr/>
          </p:nvSpPr>
          <p:spPr bwMode="auto">
            <a:xfrm>
              <a:off x="3587413" y="2441374"/>
              <a:ext cx="2151" cy="5915"/>
            </a:xfrm>
            <a:custGeom>
              <a:avLst/>
              <a:gdLst>
                <a:gd name="T0" fmla="*/ 5 w 5"/>
                <a:gd name="T1" fmla="*/ 1 h 16"/>
                <a:gd name="T2" fmla="*/ 4 w 5"/>
                <a:gd name="T3" fmla="*/ 2 h 16"/>
                <a:gd name="T4" fmla="*/ 3 w 5"/>
                <a:gd name="T5" fmla="*/ 4 h 16"/>
                <a:gd name="T6" fmla="*/ 3 w 5"/>
                <a:gd name="T7" fmla="*/ 6 h 16"/>
                <a:gd name="T8" fmla="*/ 0 w 5"/>
                <a:gd name="T9" fmla="*/ 16 h 16"/>
                <a:gd name="T10" fmla="*/ 4 w 5"/>
                <a:gd name="T11" fmla="*/ 9 h 16"/>
                <a:gd name="T12" fmla="*/ 4 w 5"/>
                <a:gd name="T13" fmla="*/ 5 h 16"/>
                <a:gd name="T14" fmla="*/ 5 w 5"/>
                <a:gd name="T15" fmla="*/ 3 h 16"/>
                <a:gd name="T16" fmla="*/ 5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
                  </a:moveTo>
                  <a:cubicBezTo>
                    <a:pt x="5" y="0"/>
                    <a:pt x="4" y="1"/>
                    <a:pt x="4" y="2"/>
                  </a:cubicBezTo>
                  <a:cubicBezTo>
                    <a:pt x="4" y="2"/>
                    <a:pt x="3" y="3"/>
                    <a:pt x="3" y="4"/>
                  </a:cubicBezTo>
                  <a:cubicBezTo>
                    <a:pt x="3" y="4"/>
                    <a:pt x="3" y="5"/>
                    <a:pt x="3" y="6"/>
                  </a:cubicBezTo>
                  <a:cubicBezTo>
                    <a:pt x="2" y="9"/>
                    <a:pt x="1" y="14"/>
                    <a:pt x="0" y="16"/>
                  </a:cubicBezTo>
                  <a:cubicBezTo>
                    <a:pt x="3" y="15"/>
                    <a:pt x="4" y="12"/>
                    <a:pt x="4" y="9"/>
                  </a:cubicBezTo>
                  <a:cubicBezTo>
                    <a:pt x="4" y="8"/>
                    <a:pt x="4" y="6"/>
                    <a:pt x="4" y="5"/>
                  </a:cubicBezTo>
                  <a:cubicBezTo>
                    <a:pt x="4" y="5"/>
                    <a:pt x="4" y="4"/>
                    <a:pt x="5" y="3"/>
                  </a:cubicBezTo>
                  <a:cubicBezTo>
                    <a:pt x="5" y="2"/>
                    <a:pt x="5" y="2"/>
                    <a:pt x="5"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39" name="Freeform 2013"/>
            <p:cNvSpPr/>
            <p:nvPr/>
          </p:nvSpPr>
          <p:spPr bwMode="auto">
            <a:xfrm>
              <a:off x="3616449" y="2461807"/>
              <a:ext cx="1613" cy="4302"/>
            </a:xfrm>
            <a:custGeom>
              <a:avLst/>
              <a:gdLst>
                <a:gd name="T0" fmla="*/ 3 w 5"/>
                <a:gd name="T1" fmla="*/ 0 h 12"/>
                <a:gd name="T2" fmla="*/ 0 w 5"/>
                <a:gd name="T3" fmla="*/ 10 h 12"/>
                <a:gd name="T4" fmla="*/ 5 w 5"/>
                <a:gd name="T5" fmla="*/ 6 h 12"/>
                <a:gd name="T6" fmla="*/ 3 w 5"/>
                <a:gd name="T7" fmla="*/ 0 h 12"/>
              </a:gdLst>
              <a:ahLst/>
              <a:cxnLst>
                <a:cxn ang="0">
                  <a:pos x="T0" y="T1"/>
                </a:cxn>
                <a:cxn ang="0">
                  <a:pos x="T2" y="T3"/>
                </a:cxn>
                <a:cxn ang="0">
                  <a:pos x="T4" y="T5"/>
                </a:cxn>
                <a:cxn ang="0">
                  <a:pos x="T6" y="T7"/>
                </a:cxn>
              </a:cxnLst>
              <a:rect l="0" t="0" r="r" b="b"/>
              <a:pathLst>
                <a:path w="5" h="12">
                  <a:moveTo>
                    <a:pt x="3" y="0"/>
                  </a:moveTo>
                  <a:cubicBezTo>
                    <a:pt x="0" y="0"/>
                    <a:pt x="3" y="7"/>
                    <a:pt x="0" y="10"/>
                  </a:cubicBezTo>
                  <a:cubicBezTo>
                    <a:pt x="3" y="12"/>
                    <a:pt x="1" y="4"/>
                    <a:pt x="5" y="6"/>
                  </a:cubicBezTo>
                  <a:cubicBezTo>
                    <a:pt x="4" y="4"/>
                    <a:pt x="2" y="2"/>
                    <a:pt x="3"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0" name="Freeform 2014"/>
            <p:cNvSpPr/>
            <p:nvPr/>
          </p:nvSpPr>
          <p:spPr bwMode="auto">
            <a:xfrm>
              <a:off x="3626666" y="2498371"/>
              <a:ext cx="1075" cy="3764"/>
            </a:xfrm>
            <a:custGeom>
              <a:avLst/>
              <a:gdLst>
                <a:gd name="T0" fmla="*/ 2 w 3"/>
                <a:gd name="T1" fmla="*/ 0 h 11"/>
                <a:gd name="T2" fmla="*/ 0 w 3"/>
                <a:gd name="T3" fmla="*/ 11 h 11"/>
                <a:gd name="T4" fmla="*/ 2 w 3"/>
                <a:gd name="T5" fmla="*/ 0 h 11"/>
              </a:gdLst>
              <a:ahLst/>
              <a:cxnLst>
                <a:cxn ang="0">
                  <a:pos x="T0" y="T1"/>
                </a:cxn>
                <a:cxn ang="0">
                  <a:pos x="T2" y="T3"/>
                </a:cxn>
                <a:cxn ang="0">
                  <a:pos x="T4" y="T5"/>
                </a:cxn>
              </a:cxnLst>
              <a:rect l="0" t="0" r="r" b="b"/>
              <a:pathLst>
                <a:path w="3" h="11">
                  <a:moveTo>
                    <a:pt x="2" y="0"/>
                  </a:moveTo>
                  <a:cubicBezTo>
                    <a:pt x="1" y="2"/>
                    <a:pt x="0" y="6"/>
                    <a:pt x="0" y="11"/>
                  </a:cubicBezTo>
                  <a:cubicBezTo>
                    <a:pt x="2" y="8"/>
                    <a:pt x="3" y="4"/>
                    <a:pt x="2"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1" name="Freeform 2015"/>
            <p:cNvSpPr/>
            <p:nvPr/>
          </p:nvSpPr>
          <p:spPr bwMode="auto">
            <a:xfrm>
              <a:off x="3557839" y="2508050"/>
              <a:ext cx="1075" cy="4839"/>
            </a:xfrm>
            <a:custGeom>
              <a:avLst/>
              <a:gdLst>
                <a:gd name="T0" fmla="*/ 4 w 4"/>
                <a:gd name="T1" fmla="*/ 0 h 13"/>
                <a:gd name="T2" fmla="*/ 1 w 4"/>
                <a:gd name="T3" fmla="*/ 13 h 13"/>
                <a:gd name="T4" fmla="*/ 4 w 4"/>
                <a:gd name="T5" fmla="*/ 0 h 13"/>
              </a:gdLst>
              <a:ahLst/>
              <a:cxnLst>
                <a:cxn ang="0">
                  <a:pos x="T0" y="T1"/>
                </a:cxn>
                <a:cxn ang="0">
                  <a:pos x="T2" y="T3"/>
                </a:cxn>
                <a:cxn ang="0">
                  <a:pos x="T4" y="T5"/>
                </a:cxn>
              </a:cxnLst>
              <a:rect l="0" t="0" r="r" b="b"/>
              <a:pathLst>
                <a:path w="4" h="13">
                  <a:moveTo>
                    <a:pt x="4" y="0"/>
                  </a:moveTo>
                  <a:cubicBezTo>
                    <a:pt x="1" y="1"/>
                    <a:pt x="0" y="9"/>
                    <a:pt x="1" y="13"/>
                  </a:cubicBezTo>
                  <a:cubicBezTo>
                    <a:pt x="3" y="10"/>
                    <a:pt x="3" y="4"/>
                    <a:pt x="4"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2" name="Freeform 2016"/>
            <p:cNvSpPr/>
            <p:nvPr/>
          </p:nvSpPr>
          <p:spPr bwMode="auto">
            <a:xfrm>
              <a:off x="3543321" y="2523644"/>
              <a:ext cx="3226" cy="5377"/>
            </a:xfrm>
            <a:custGeom>
              <a:avLst/>
              <a:gdLst>
                <a:gd name="T0" fmla="*/ 5 w 8"/>
                <a:gd name="T1" fmla="*/ 0 h 14"/>
                <a:gd name="T2" fmla="*/ 0 w 8"/>
                <a:gd name="T3" fmla="*/ 10 h 14"/>
                <a:gd name="T4" fmla="*/ 5 w 8"/>
                <a:gd name="T5" fmla="*/ 0 h 14"/>
              </a:gdLst>
              <a:ahLst/>
              <a:cxnLst>
                <a:cxn ang="0">
                  <a:pos x="T0" y="T1"/>
                </a:cxn>
                <a:cxn ang="0">
                  <a:pos x="T2" y="T3"/>
                </a:cxn>
                <a:cxn ang="0">
                  <a:pos x="T4" y="T5"/>
                </a:cxn>
              </a:cxnLst>
              <a:rect l="0" t="0" r="r" b="b"/>
              <a:pathLst>
                <a:path w="8" h="14">
                  <a:moveTo>
                    <a:pt x="5" y="0"/>
                  </a:moveTo>
                  <a:cubicBezTo>
                    <a:pt x="2" y="2"/>
                    <a:pt x="4" y="10"/>
                    <a:pt x="0" y="10"/>
                  </a:cubicBezTo>
                  <a:cubicBezTo>
                    <a:pt x="3" y="14"/>
                    <a:pt x="8" y="3"/>
                    <a:pt x="5"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3" name="Freeform 2017"/>
            <p:cNvSpPr/>
            <p:nvPr/>
          </p:nvSpPr>
          <p:spPr bwMode="auto">
            <a:xfrm>
              <a:off x="3513746" y="2531709"/>
              <a:ext cx="4839" cy="9679"/>
            </a:xfrm>
            <a:custGeom>
              <a:avLst/>
              <a:gdLst>
                <a:gd name="T0" fmla="*/ 13 w 13"/>
                <a:gd name="T1" fmla="*/ 13 h 27"/>
                <a:gd name="T2" fmla="*/ 7 w 13"/>
                <a:gd name="T3" fmla="*/ 0 h 27"/>
                <a:gd name="T4" fmla="*/ 0 w 13"/>
                <a:gd name="T5" fmla="*/ 27 h 27"/>
                <a:gd name="T6" fmla="*/ 5 w 13"/>
                <a:gd name="T7" fmla="*/ 17 h 27"/>
                <a:gd name="T8" fmla="*/ 10 w 13"/>
                <a:gd name="T9" fmla="*/ 18 h 27"/>
                <a:gd name="T10" fmla="*/ 13 w 13"/>
                <a:gd name="T11" fmla="*/ 13 h 27"/>
              </a:gdLst>
              <a:ahLst/>
              <a:cxnLst>
                <a:cxn ang="0">
                  <a:pos x="T0" y="T1"/>
                </a:cxn>
                <a:cxn ang="0">
                  <a:pos x="T2" y="T3"/>
                </a:cxn>
                <a:cxn ang="0">
                  <a:pos x="T4" y="T5"/>
                </a:cxn>
                <a:cxn ang="0">
                  <a:pos x="T6" y="T7"/>
                </a:cxn>
                <a:cxn ang="0">
                  <a:pos x="T8" y="T9"/>
                </a:cxn>
                <a:cxn ang="0">
                  <a:pos x="T10" y="T11"/>
                </a:cxn>
              </a:cxnLst>
              <a:rect l="0" t="0" r="r" b="b"/>
              <a:pathLst>
                <a:path w="13" h="27">
                  <a:moveTo>
                    <a:pt x="13" y="13"/>
                  </a:moveTo>
                  <a:cubicBezTo>
                    <a:pt x="7" y="16"/>
                    <a:pt x="4" y="6"/>
                    <a:pt x="7" y="0"/>
                  </a:cubicBezTo>
                  <a:cubicBezTo>
                    <a:pt x="2" y="2"/>
                    <a:pt x="4" y="19"/>
                    <a:pt x="0" y="27"/>
                  </a:cubicBezTo>
                  <a:cubicBezTo>
                    <a:pt x="1" y="21"/>
                    <a:pt x="7" y="20"/>
                    <a:pt x="5" y="17"/>
                  </a:cubicBezTo>
                  <a:cubicBezTo>
                    <a:pt x="5" y="13"/>
                    <a:pt x="11" y="16"/>
                    <a:pt x="10" y="18"/>
                  </a:cubicBezTo>
                  <a:cubicBezTo>
                    <a:pt x="12" y="18"/>
                    <a:pt x="10" y="13"/>
                    <a:pt x="13" y="1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4" name="Freeform 2018"/>
            <p:cNvSpPr/>
            <p:nvPr/>
          </p:nvSpPr>
          <p:spPr bwMode="auto">
            <a:xfrm>
              <a:off x="3746038" y="2527946"/>
              <a:ext cx="3764" cy="2151"/>
            </a:xfrm>
            <a:custGeom>
              <a:avLst/>
              <a:gdLst>
                <a:gd name="T0" fmla="*/ 7 w 10"/>
                <a:gd name="T1" fmla="*/ 0 h 6"/>
                <a:gd name="T2" fmla="*/ 5 w 10"/>
                <a:gd name="T3" fmla="*/ 2 h 6"/>
                <a:gd name="T4" fmla="*/ 0 w 10"/>
                <a:gd name="T5" fmla="*/ 6 h 6"/>
                <a:gd name="T6" fmla="*/ 7 w 10"/>
                <a:gd name="T7" fmla="*/ 5 h 6"/>
                <a:gd name="T8" fmla="*/ 6 w 10"/>
                <a:gd name="T9" fmla="*/ 4 h 6"/>
                <a:gd name="T10" fmla="*/ 7 w 10"/>
                <a:gd name="T11" fmla="*/ 3 h 6"/>
                <a:gd name="T12" fmla="*/ 5 w 10"/>
                <a:gd name="T13" fmla="*/ 2 h 6"/>
                <a:gd name="T14" fmla="*/ 7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7" y="0"/>
                  </a:moveTo>
                  <a:cubicBezTo>
                    <a:pt x="4" y="1"/>
                    <a:pt x="4" y="2"/>
                    <a:pt x="5" y="2"/>
                  </a:cubicBezTo>
                  <a:cubicBezTo>
                    <a:pt x="5" y="3"/>
                    <a:pt x="5" y="4"/>
                    <a:pt x="0" y="6"/>
                  </a:cubicBezTo>
                  <a:cubicBezTo>
                    <a:pt x="4" y="5"/>
                    <a:pt x="3" y="6"/>
                    <a:pt x="7" y="5"/>
                  </a:cubicBezTo>
                  <a:cubicBezTo>
                    <a:pt x="6" y="5"/>
                    <a:pt x="6" y="5"/>
                    <a:pt x="6" y="4"/>
                  </a:cubicBezTo>
                  <a:cubicBezTo>
                    <a:pt x="6" y="4"/>
                    <a:pt x="6" y="4"/>
                    <a:pt x="7" y="3"/>
                  </a:cubicBezTo>
                  <a:cubicBezTo>
                    <a:pt x="8" y="3"/>
                    <a:pt x="8" y="2"/>
                    <a:pt x="5" y="2"/>
                  </a:cubicBezTo>
                  <a:cubicBezTo>
                    <a:pt x="10" y="1"/>
                    <a:pt x="7" y="0"/>
                    <a:pt x="7"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5" name="Freeform 2019"/>
            <p:cNvSpPr/>
            <p:nvPr/>
          </p:nvSpPr>
          <p:spPr bwMode="auto">
            <a:xfrm>
              <a:off x="3556763" y="2551067"/>
              <a:ext cx="2689" cy="5915"/>
            </a:xfrm>
            <a:custGeom>
              <a:avLst/>
              <a:gdLst>
                <a:gd name="T0" fmla="*/ 1 w 7"/>
                <a:gd name="T1" fmla="*/ 5 h 16"/>
                <a:gd name="T2" fmla="*/ 4 w 7"/>
                <a:gd name="T3" fmla="*/ 11 h 16"/>
                <a:gd name="T4" fmla="*/ 7 w 7"/>
                <a:gd name="T5" fmla="*/ 7 h 16"/>
                <a:gd name="T6" fmla="*/ 2 w 7"/>
                <a:gd name="T7" fmla="*/ 1 h 16"/>
                <a:gd name="T8" fmla="*/ 4 w 7"/>
                <a:gd name="T9" fmla="*/ 2 h 16"/>
                <a:gd name="T10" fmla="*/ 0 w 7"/>
                <a:gd name="T11" fmla="*/ 5 h 16"/>
                <a:gd name="T12" fmla="*/ 1 w 7"/>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1" y="5"/>
                  </a:moveTo>
                  <a:cubicBezTo>
                    <a:pt x="5" y="6"/>
                    <a:pt x="3" y="7"/>
                    <a:pt x="4" y="11"/>
                  </a:cubicBezTo>
                  <a:cubicBezTo>
                    <a:pt x="6" y="16"/>
                    <a:pt x="2" y="5"/>
                    <a:pt x="7" y="7"/>
                  </a:cubicBezTo>
                  <a:cubicBezTo>
                    <a:pt x="7" y="3"/>
                    <a:pt x="6" y="0"/>
                    <a:pt x="2" y="1"/>
                  </a:cubicBezTo>
                  <a:cubicBezTo>
                    <a:pt x="2" y="2"/>
                    <a:pt x="3" y="2"/>
                    <a:pt x="4" y="2"/>
                  </a:cubicBezTo>
                  <a:cubicBezTo>
                    <a:pt x="3" y="4"/>
                    <a:pt x="2" y="5"/>
                    <a:pt x="0" y="5"/>
                  </a:cubicBezTo>
                  <a:cubicBezTo>
                    <a:pt x="1" y="7"/>
                    <a:pt x="2" y="6"/>
                    <a:pt x="1"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6" name="Freeform 2020"/>
            <p:cNvSpPr/>
            <p:nvPr/>
          </p:nvSpPr>
          <p:spPr bwMode="auto">
            <a:xfrm>
              <a:off x="3557839" y="2556444"/>
              <a:ext cx="5377" cy="15056"/>
            </a:xfrm>
            <a:custGeom>
              <a:avLst/>
              <a:gdLst>
                <a:gd name="T0" fmla="*/ 5 w 15"/>
                <a:gd name="T1" fmla="*/ 35 h 41"/>
                <a:gd name="T2" fmla="*/ 10 w 15"/>
                <a:gd name="T3" fmla="*/ 40 h 41"/>
                <a:gd name="T4" fmla="*/ 11 w 15"/>
                <a:gd name="T5" fmla="*/ 28 h 41"/>
                <a:gd name="T6" fmla="*/ 12 w 15"/>
                <a:gd name="T7" fmla="*/ 31 h 41"/>
                <a:gd name="T8" fmla="*/ 13 w 15"/>
                <a:gd name="T9" fmla="*/ 16 h 41"/>
                <a:gd name="T10" fmla="*/ 9 w 15"/>
                <a:gd name="T11" fmla="*/ 7 h 41"/>
                <a:gd name="T12" fmla="*/ 5 w 15"/>
                <a:gd name="T13" fmla="*/ 0 h 41"/>
                <a:gd name="T14" fmla="*/ 0 w 15"/>
                <a:gd name="T15" fmla="*/ 5 h 41"/>
                <a:gd name="T16" fmla="*/ 5 w 15"/>
                <a:gd name="T17"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1">
                  <a:moveTo>
                    <a:pt x="5" y="35"/>
                  </a:moveTo>
                  <a:cubicBezTo>
                    <a:pt x="6" y="38"/>
                    <a:pt x="7" y="41"/>
                    <a:pt x="10" y="40"/>
                  </a:cubicBezTo>
                  <a:cubicBezTo>
                    <a:pt x="7" y="34"/>
                    <a:pt x="11" y="32"/>
                    <a:pt x="11" y="28"/>
                  </a:cubicBezTo>
                  <a:cubicBezTo>
                    <a:pt x="12" y="28"/>
                    <a:pt x="12" y="30"/>
                    <a:pt x="12" y="31"/>
                  </a:cubicBezTo>
                  <a:cubicBezTo>
                    <a:pt x="15" y="26"/>
                    <a:pt x="15" y="21"/>
                    <a:pt x="13" y="16"/>
                  </a:cubicBezTo>
                  <a:cubicBezTo>
                    <a:pt x="12" y="13"/>
                    <a:pt x="10" y="10"/>
                    <a:pt x="9" y="7"/>
                  </a:cubicBezTo>
                  <a:cubicBezTo>
                    <a:pt x="7" y="5"/>
                    <a:pt x="6" y="2"/>
                    <a:pt x="5" y="0"/>
                  </a:cubicBezTo>
                  <a:cubicBezTo>
                    <a:pt x="2" y="1"/>
                    <a:pt x="2" y="3"/>
                    <a:pt x="0" y="5"/>
                  </a:cubicBezTo>
                  <a:cubicBezTo>
                    <a:pt x="8" y="5"/>
                    <a:pt x="7" y="29"/>
                    <a:pt x="5" y="3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7" name="Freeform 2021"/>
            <p:cNvSpPr>
              <a:spLocks noEditPoints="1"/>
            </p:cNvSpPr>
            <p:nvPr/>
          </p:nvSpPr>
          <p:spPr bwMode="auto">
            <a:xfrm>
              <a:off x="3526114" y="2572038"/>
              <a:ext cx="19358" cy="55922"/>
            </a:xfrm>
            <a:custGeom>
              <a:avLst/>
              <a:gdLst>
                <a:gd name="T0" fmla="*/ 7 w 53"/>
                <a:gd name="T1" fmla="*/ 14 h 155"/>
                <a:gd name="T2" fmla="*/ 4 w 53"/>
                <a:gd name="T3" fmla="*/ 0 h 155"/>
                <a:gd name="T4" fmla="*/ 2 w 53"/>
                <a:gd name="T5" fmla="*/ 10 h 155"/>
                <a:gd name="T6" fmla="*/ 7 w 53"/>
                <a:gd name="T7" fmla="*/ 35 h 155"/>
                <a:gd name="T8" fmla="*/ 1 w 53"/>
                <a:gd name="T9" fmla="*/ 31 h 155"/>
                <a:gd name="T10" fmla="*/ 1 w 53"/>
                <a:gd name="T11" fmla="*/ 40 h 155"/>
                <a:gd name="T12" fmla="*/ 15 w 53"/>
                <a:gd name="T13" fmla="*/ 47 h 155"/>
                <a:gd name="T14" fmla="*/ 17 w 53"/>
                <a:gd name="T15" fmla="*/ 62 h 155"/>
                <a:gd name="T16" fmla="*/ 9 w 53"/>
                <a:gd name="T17" fmla="*/ 68 h 155"/>
                <a:gd name="T18" fmla="*/ 10 w 53"/>
                <a:gd name="T19" fmla="*/ 78 h 155"/>
                <a:gd name="T20" fmla="*/ 5 w 53"/>
                <a:gd name="T21" fmla="*/ 74 h 155"/>
                <a:gd name="T22" fmla="*/ 5 w 53"/>
                <a:gd name="T23" fmla="*/ 80 h 155"/>
                <a:gd name="T24" fmla="*/ 6 w 53"/>
                <a:gd name="T25" fmla="*/ 86 h 155"/>
                <a:gd name="T26" fmla="*/ 8 w 53"/>
                <a:gd name="T27" fmla="*/ 80 h 155"/>
                <a:gd name="T28" fmla="*/ 15 w 53"/>
                <a:gd name="T29" fmla="*/ 83 h 155"/>
                <a:gd name="T30" fmla="*/ 10 w 53"/>
                <a:gd name="T31" fmla="*/ 87 h 155"/>
                <a:gd name="T32" fmla="*/ 12 w 53"/>
                <a:gd name="T33" fmla="*/ 100 h 155"/>
                <a:gd name="T34" fmla="*/ 20 w 53"/>
                <a:gd name="T35" fmla="*/ 112 h 155"/>
                <a:gd name="T36" fmla="*/ 25 w 53"/>
                <a:gd name="T37" fmla="*/ 125 h 155"/>
                <a:gd name="T38" fmla="*/ 20 w 53"/>
                <a:gd name="T39" fmla="*/ 125 h 155"/>
                <a:gd name="T40" fmla="*/ 23 w 53"/>
                <a:gd name="T41" fmla="*/ 136 h 155"/>
                <a:gd name="T42" fmla="*/ 28 w 53"/>
                <a:gd name="T43" fmla="*/ 136 h 155"/>
                <a:gd name="T44" fmla="*/ 30 w 53"/>
                <a:gd name="T45" fmla="*/ 145 h 155"/>
                <a:gd name="T46" fmla="*/ 44 w 53"/>
                <a:gd name="T47" fmla="*/ 155 h 155"/>
                <a:gd name="T48" fmla="*/ 41 w 53"/>
                <a:gd name="T49" fmla="*/ 144 h 155"/>
                <a:gd name="T50" fmla="*/ 37 w 53"/>
                <a:gd name="T51" fmla="*/ 144 h 155"/>
                <a:gd name="T52" fmla="*/ 35 w 53"/>
                <a:gd name="T53" fmla="*/ 134 h 155"/>
                <a:gd name="T54" fmla="*/ 26 w 53"/>
                <a:gd name="T55" fmla="*/ 128 h 155"/>
                <a:gd name="T56" fmla="*/ 31 w 53"/>
                <a:gd name="T57" fmla="*/ 126 h 155"/>
                <a:gd name="T58" fmla="*/ 29 w 53"/>
                <a:gd name="T59" fmla="*/ 118 h 155"/>
                <a:gd name="T60" fmla="*/ 41 w 53"/>
                <a:gd name="T61" fmla="*/ 125 h 155"/>
                <a:gd name="T62" fmla="*/ 45 w 53"/>
                <a:gd name="T63" fmla="*/ 134 h 155"/>
                <a:gd name="T64" fmla="*/ 47 w 53"/>
                <a:gd name="T65" fmla="*/ 144 h 155"/>
                <a:gd name="T66" fmla="*/ 53 w 53"/>
                <a:gd name="T67" fmla="*/ 141 h 155"/>
                <a:gd name="T68" fmla="*/ 47 w 53"/>
                <a:gd name="T69" fmla="*/ 131 h 155"/>
                <a:gd name="T70" fmla="*/ 41 w 53"/>
                <a:gd name="T71" fmla="*/ 119 h 155"/>
                <a:gd name="T72" fmla="*/ 40 w 53"/>
                <a:gd name="T73" fmla="*/ 108 h 155"/>
                <a:gd name="T74" fmla="*/ 39 w 53"/>
                <a:gd name="T75" fmla="*/ 103 h 155"/>
                <a:gd name="T76" fmla="*/ 38 w 53"/>
                <a:gd name="T77" fmla="*/ 97 h 155"/>
                <a:gd name="T78" fmla="*/ 30 w 53"/>
                <a:gd name="T79" fmla="*/ 75 h 155"/>
                <a:gd name="T80" fmla="*/ 22 w 53"/>
                <a:gd name="T81" fmla="*/ 53 h 155"/>
                <a:gd name="T82" fmla="*/ 20 w 53"/>
                <a:gd name="T83" fmla="*/ 42 h 155"/>
                <a:gd name="T84" fmla="*/ 19 w 53"/>
                <a:gd name="T85" fmla="*/ 32 h 155"/>
                <a:gd name="T86" fmla="*/ 14 w 53"/>
                <a:gd name="T87" fmla="*/ 37 h 155"/>
                <a:gd name="T88" fmla="*/ 13 w 53"/>
                <a:gd name="T89" fmla="*/ 27 h 155"/>
                <a:gd name="T90" fmla="*/ 7 w 53"/>
                <a:gd name="T91" fmla="*/ 14 h 155"/>
                <a:gd name="T92" fmla="*/ 25 w 53"/>
                <a:gd name="T93" fmla="*/ 98 h 155"/>
                <a:gd name="T94" fmla="*/ 24 w 53"/>
                <a:gd name="T95" fmla="*/ 89 h 155"/>
                <a:gd name="T96" fmla="*/ 28 w 53"/>
                <a:gd name="T97" fmla="*/ 90 h 155"/>
                <a:gd name="T98" fmla="*/ 25 w 53"/>
                <a:gd name="T99" fmla="*/ 9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155">
                  <a:moveTo>
                    <a:pt x="7" y="14"/>
                  </a:moveTo>
                  <a:cubicBezTo>
                    <a:pt x="6" y="8"/>
                    <a:pt x="6" y="2"/>
                    <a:pt x="4" y="0"/>
                  </a:cubicBezTo>
                  <a:cubicBezTo>
                    <a:pt x="6" y="4"/>
                    <a:pt x="5" y="7"/>
                    <a:pt x="2" y="10"/>
                  </a:cubicBezTo>
                  <a:cubicBezTo>
                    <a:pt x="5" y="21"/>
                    <a:pt x="8" y="24"/>
                    <a:pt x="7" y="35"/>
                  </a:cubicBezTo>
                  <a:cubicBezTo>
                    <a:pt x="5" y="34"/>
                    <a:pt x="2" y="34"/>
                    <a:pt x="1" y="31"/>
                  </a:cubicBezTo>
                  <a:cubicBezTo>
                    <a:pt x="0" y="33"/>
                    <a:pt x="1" y="34"/>
                    <a:pt x="1" y="40"/>
                  </a:cubicBezTo>
                  <a:cubicBezTo>
                    <a:pt x="7" y="40"/>
                    <a:pt x="11" y="43"/>
                    <a:pt x="15" y="47"/>
                  </a:cubicBezTo>
                  <a:cubicBezTo>
                    <a:pt x="17" y="52"/>
                    <a:pt x="9" y="60"/>
                    <a:pt x="17" y="62"/>
                  </a:cubicBezTo>
                  <a:cubicBezTo>
                    <a:pt x="15" y="65"/>
                    <a:pt x="12" y="66"/>
                    <a:pt x="9" y="68"/>
                  </a:cubicBezTo>
                  <a:cubicBezTo>
                    <a:pt x="12" y="73"/>
                    <a:pt x="6" y="75"/>
                    <a:pt x="10" y="78"/>
                  </a:cubicBezTo>
                  <a:cubicBezTo>
                    <a:pt x="7" y="79"/>
                    <a:pt x="6" y="78"/>
                    <a:pt x="5" y="74"/>
                  </a:cubicBezTo>
                  <a:cubicBezTo>
                    <a:pt x="3" y="75"/>
                    <a:pt x="4" y="77"/>
                    <a:pt x="5" y="80"/>
                  </a:cubicBezTo>
                  <a:cubicBezTo>
                    <a:pt x="6" y="83"/>
                    <a:pt x="8" y="85"/>
                    <a:pt x="6" y="86"/>
                  </a:cubicBezTo>
                  <a:cubicBezTo>
                    <a:pt x="9" y="90"/>
                    <a:pt x="9" y="83"/>
                    <a:pt x="8" y="80"/>
                  </a:cubicBezTo>
                  <a:cubicBezTo>
                    <a:pt x="10" y="81"/>
                    <a:pt x="13" y="80"/>
                    <a:pt x="15" y="83"/>
                  </a:cubicBezTo>
                  <a:cubicBezTo>
                    <a:pt x="15" y="86"/>
                    <a:pt x="12" y="86"/>
                    <a:pt x="10" y="87"/>
                  </a:cubicBezTo>
                  <a:cubicBezTo>
                    <a:pt x="13" y="92"/>
                    <a:pt x="19" y="97"/>
                    <a:pt x="12" y="100"/>
                  </a:cubicBezTo>
                  <a:cubicBezTo>
                    <a:pt x="16" y="104"/>
                    <a:pt x="18" y="108"/>
                    <a:pt x="20" y="112"/>
                  </a:cubicBezTo>
                  <a:cubicBezTo>
                    <a:pt x="21" y="117"/>
                    <a:pt x="22" y="121"/>
                    <a:pt x="25" y="125"/>
                  </a:cubicBezTo>
                  <a:cubicBezTo>
                    <a:pt x="24" y="127"/>
                    <a:pt x="22" y="128"/>
                    <a:pt x="20" y="125"/>
                  </a:cubicBezTo>
                  <a:cubicBezTo>
                    <a:pt x="18" y="130"/>
                    <a:pt x="24" y="135"/>
                    <a:pt x="23" y="136"/>
                  </a:cubicBezTo>
                  <a:cubicBezTo>
                    <a:pt x="24" y="138"/>
                    <a:pt x="26" y="137"/>
                    <a:pt x="28" y="136"/>
                  </a:cubicBezTo>
                  <a:cubicBezTo>
                    <a:pt x="29" y="142"/>
                    <a:pt x="33" y="142"/>
                    <a:pt x="30" y="145"/>
                  </a:cubicBezTo>
                  <a:cubicBezTo>
                    <a:pt x="36" y="145"/>
                    <a:pt x="39" y="155"/>
                    <a:pt x="44" y="155"/>
                  </a:cubicBezTo>
                  <a:cubicBezTo>
                    <a:pt x="43" y="153"/>
                    <a:pt x="33" y="146"/>
                    <a:pt x="41" y="144"/>
                  </a:cubicBezTo>
                  <a:cubicBezTo>
                    <a:pt x="40" y="142"/>
                    <a:pt x="38" y="144"/>
                    <a:pt x="37" y="144"/>
                  </a:cubicBezTo>
                  <a:cubicBezTo>
                    <a:pt x="36" y="141"/>
                    <a:pt x="36" y="137"/>
                    <a:pt x="35" y="134"/>
                  </a:cubicBezTo>
                  <a:cubicBezTo>
                    <a:pt x="32" y="132"/>
                    <a:pt x="29" y="130"/>
                    <a:pt x="26" y="128"/>
                  </a:cubicBezTo>
                  <a:cubicBezTo>
                    <a:pt x="25" y="124"/>
                    <a:pt x="29" y="129"/>
                    <a:pt x="31" y="126"/>
                  </a:cubicBezTo>
                  <a:cubicBezTo>
                    <a:pt x="23" y="123"/>
                    <a:pt x="36" y="116"/>
                    <a:pt x="29" y="118"/>
                  </a:cubicBezTo>
                  <a:cubicBezTo>
                    <a:pt x="33" y="117"/>
                    <a:pt x="37" y="120"/>
                    <a:pt x="41" y="125"/>
                  </a:cubicBezTo>
                  <a:cubicBezTo>
                    <a:pt x="42" y="128"/>
                    <a:pt x="44" y="131"/>
                    <a:pt x="45" y="134"/>
                  </a:cubicBezTo>
                  <a:cubicBezTo>
                    <a:pt x="46" y="137"/>
                    <a:pt x="47" y="140"/>
                    <a:pt x="47" y="144"/>
                  </a:cubicBezTo>
                  <a:cubicBezTo>
                    <a:pt x="50" y="141"/>
                    <a:pt x="48" y="142"/>
                    <a:pt x="53" y="141"/>
                  </a:cubicBezTo>
                  <a:cubicBezTo>
                    <a:pt x="48" y="140"/>
                    <a:pt x="47" y="136"/>
                    <a:pt x="47" y="131"/>
                  </a:cubicBezTo>
                  <a:cubicBezTo>
                    <a:pt x="47" y="127"/>
                    <a:pt x="47" y="121"/>
                    <a:pt x="41" y="119"/>
                  </a:cubicBezTo>
                  <a:cubicBezTo>
                    <a:pt x="41" y="115"/>
                    <a:pt x="41" y="112"/>
                    <a:pt x="40" y="108"/>
                  </a:cubicBezTo>
                  <a:cubicBezTo>
                    <a:pt x="40" y="106"/>
                    <a:pt x="39" y="105"/>
                    <a:pt x="39" y="103"/>
                  </a:cubicBezTo>
                  <a:cubicBezTo>
                    <a:pt x="39" y="101"/>
                    <a:pt x="38" y="99"/>
                    <a:pt x="38" y="97"/>
                  </a:cubicBezTo>
                  <a:cubicBezTo>
                    <a:pt x="35" y="90"/>
                    <a:pt x="33" y="82"/>
                    <a:pt x="30" y="75"/>
                  </a:cubicBezTo>
                  <a:cubicBezTo>
                    <a:pt x="27" y="68"/>
                    <a:pt x="24" y="60"/>
                    <a:pt x="22" y="53"/>
                  </a:cubicBezTo>
                  <a:cubicBezTo>
                    <a:pt x="21" y="49"/>
                    <a:pt x="20" y="46"/>
                    <a:pt x="20" y="42"/>
                  </a:cubicBezTo>
                  <a:cubicBezTo>
                    <a:pt x="19" y="39"/>
                    <a:pt x="19" y="35"/>
                    <a:pt x="19" y="32"/>
                  </a:cubicBezTo>
                  <a:cubicBezTo>
                    <a:pt x="17" y="33"/>
                    <a:pt x="16" y="35"/>
                    <a:pt x="14" y="37"/>
                  </a:cubicBezTo>
                  <a:cubicBezTo>
                    <a:pt x="12" y="32"/>
                    <a:pt x="14" y="30"/>
                    <a:pt x="13" y="27"/>
                  </a:cubicBezTo>
                  <a:cubicBezTo>
                    <a:pt x="9" y="25"/>
                    <a:pt x="8" y="20"/>
                    <a:pt x="7" y="14"/>
                  </a:cubicBezTo>
                  <a:close/>
                  <a:moveTo>
                    <a:pt x="25" y="98"/>
                  </a:moveTo>
                  <a:cubicBezTo>
                    <a:pt x="23" y="94"/>
                    <a:pt x="23" y="92"/>
                    <a:pt x="24" y="89"/>
                  </a:cubicBezTo>
                  <a:cubicBezTo>
                    <a:pt x="25" y="89"/>
                    <a:pt x="27" y="88"/>
                    <a:pt x="28" y="90"/>
                  </a:cubicBezTo>
                  <a:cubicBezTo>
                    <a:pt x="22" y="89"/>
                    <a:pt x="31" y="99"/>
                    <a:pt x="25" y="9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8" name="Freeform 2022"/>
            <p:cNvSpPr/>
            <p:nvPr/>
          </p:nvSpPr>
          <p:spPr bwMode="auto">
            <a:xfrm>
              <a:off x="3745500" y="2529559"/>
              <a:ext cx="3226" cy="1075"/>
            </a:xfrm>
            <a:custGeom>
              <a:avLst/>
              <a:gdLst>
                <a:gd name="T0" fmla="*/ 4 w 9"/>
                <a:gd name="T1" fmla="*/ 2 h 3"/>
                <a:gd name="T2" fmla="*/ 5 w 9"/>
                <a:gd name="T3" fmla="*/ 3 h 3"/>
                <a:gd name="T4" fmla="*/ 9 w 9"/>
                <a:gd name="T5" fmla="*/ 0 h 3"/>
                <a:gd name="T6" fmla="*/ 4 w 9"/>
                <a:gd name="T7" fmla="*/ 2 h 3"/>
              </a:gdLst>
              <a:ahLst/>
              <a:cxnLst>
                <a:cxn ang="0">
                  <a:pos x="T0" y="T1"/>
                </a:cxn>
                <a:cxn ang="0">
                  <a:pos x="T2" y="T3"/>
                </a:cxn>
                <a:cxn ang="0">
                  <a:pos x="T4" y="T5"/>
                </a:cxn>
                <a:cxn ang="0">
                  <a:pos x="T6" y="T7"/>
                </a:cxn>
              </a:cxnLst>
              <a:rect l="0" t="0" r="r" b="b"/>
              <a:pathLst>
                <a:path w="9" h="3">
                  <a:moveTo>
                    <a:pt x="4" y="2"/>
                  </a:moveTo>
                  <a:cubicBezTo>
                    <a:pt x="0" y="2"/>
                    <a:pt x="6" y="2"/>
                    <a:pt x="5" y="3"/>
                  </a:cubicBezTo>
                  <a:cubicBezTo>
                    <a:pt x="9" y="2"/>
                    <a:pt x="8" y="1"/>
                    <a:pt x="9" y="0"/>
                  </a:cubicBezTo>
                  <a:cubicBezTo>
                    <a:pt x="7" y="1"/>
                    <a:pt x="5" y="2"/>
                    <a:pt x="4"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49" name="Freeform 2023"/>
            <p:cNvSpPr/>
            <p:nvPr/>
          </p:nvSpPr>
          <p:spPr bwMode="auto">
            <a:xfrm>
              <a:off x="3562140" y="2579566"/>
              <a:ext cx="4839" cy="4839"/>
            </a:xfrm>
            <a:custGeom>
              <a:avLst/>
              <a:gdLst>
                <a:gd name="T0" fmla="*/ 8 w 13"/>
                <a:gd name="T1" fmla="*/ 10 h 13"/>
                <a:gd name="T2" fmla="*/ 9 w 13"/>
                <a:gd name="T3" fmla="*/ 4 h 13"/>
                <a:gd name="T4" fmla="*/ 1 w 13"/>
                <a:gd name="T5" fmla="*/ 0 h 13"/>
                <a:gd name="T6" fmla="*/ 0 w 13"/>
                <a:gd name="T7" fmla="*/ 4 h 13"/>
                <a:gd name="T8" fmla="*/ 13 w 13"/>
                <a:gd name="T9" fmla="*/ 12 h 13"/>
                <a:gd name="T10" fmla="*/ 8 w 13"/>
                <a:gd name="T11" fmla="*/ 10 h 13"/>
              </a:gdLst>
              <a:ahLst/>
              <a:cxnLst>
                <a:cxn ang="0">
                  <a:pos x="T0" y="T1"/>
                </a:cxn>
                <a:cxn ang="0">
                  <a:pos x="T2" y="T3"/>
                </a:cxn>
                <a:cxn ang="0">
                  <a:pos x="T4" y="T5"/>
                </a:cxn>
                <a:cxn ang="0">
                  <a:pos x="T6" y="T7"/>
                </a:cxn>
                <a:cxn ang="0">
                  <a:pos x="T8" y="T9"/>
                </a:cxn>
                <a:cxn ang="0">
                  <a:pos x="T10" y="T11"/>
                </a:cxn>
              </a:cxnLst>
              <a:rect l="0" t="0" r="r" b="b"/>
              <a:pathLst>
                <a:path w="13" h="13">
                  <a:moveTo>
                    <a:pt x="8" y="10"/>
                  </a:moveTo>
                  <a:cubicBezTo>
                    <a:pt x="7" y="7"/>
                    <a:pt x="11" y="8"/>
                    <a:pt x="9" y="4"/>
                  </a:cubicBezTo>
                  <a:cubicBezTo>
                    <a:pt x="6" y="3"/>
                    <a:pt x="3" y="3"/>
                    <a:pt x="1" y="0"/>
                  </a:cubicBezTo>
                  <a:cubicBezTo>
                    <a:pt x="0" y="1"/>
                    <a:pt x="1" y="3"/>
                    <a:pt x="0" y="4"/>
                  </a:cubicBezTo>
                  <a:cubicBezTo>
                    <a:pt x="7" y="4"/>
                    <a:pt x="4" y="13"/>
                    <a:pt x="13" y="12"/>
                  </a:cubicBezTo>
                  <a:cubicBezTo>
                    <a:pt x="12" y="10"/>
                    <a:pt x="10" y="10"/>
                    <a:pt x="8" y="1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0" name="Freeform 2024"/>
            <p:cNvSpPr/>
            <p:nvPr/>
          </p:nvSpPr>
          <p:spPr bwMode="auto">
            <a:xfrm>
              <a:off x="3564291" y="2584943"/>
              <a:ext cx="3226" cy="3764"/>
            </a:xfrm>
            <a:custGeom>
              <a:avLst/>
              <a:gdLst>
                <a:gd name="T0" fmla="*/ 4 w 10"/>
                <a:gd name="T1" fmla="*/ 0 h 11"/>
                <a:gd name="T2" fmla="*/ 5 w 10"/>
                <a:gd name="T3" fmla="*/ 3 h 11"/>
                <a:gd name="T4" fmla="*/ 5 w 10"/>
                <a:gd name="T5" fmla="*/ 8 h 11"/>
                <a:gd name="T6" fmla="*/ 9 w 10"/>
                <a:gd name="T7" fmla="*/ 2 h 11"/>
                <a:gd name="T8" fmla="*/ 4 w 10"/>
                <a:gd name="T9" fmla="*/ 0 h 11"/>
              </a:gdLst>
              <a:ahLst/>
              <a:cxnLst>
                <a:cxn ang="0">
                  <a:pos x="T0" y="T1"/>
                </a:cxn>
                <a:cxn ang="0">
                  <a:pos x="T2" y="T3"/>
                </a:cxn>
                <a:cxn ang="0">
                  <a:pos x="T4" y="T5"/>
                </a:cxn>
                <a:cxn ang="0">
                  <a:pos x="T6" y="T7"/>
                </a:cxn>
                <a:cxn ang="0">
                  <a:pos x="T8" y="T9"/>
                </a:cxn>
              </a:cxnLst>
              <a:rect l="0" t="0" r="r" b="b"/>
              <a:pathLst>
                <a:path w="10" h="11">
                  <a:moveTo>
                    <a:pt x="4" y="0"/>
                  </a:moveTo>
                  <a:cubicBezTo>
                    <a:pt x="0" y="1"/>
                    <a:pt x="3" y="4"/>
                    <a:pt x="5" y="3"/>
                  </a:cubicBezTo>
                  <a:cubicBezTo>
                    <a:pt x="6" y="5"/>
                    <a:pt x="6" y="7"/>
                    <a:pt x="5" y="8"/>
                  </a:cubicBezTo>
                  <a:cubicBezTo>
                    <a:pt x="7" y="11"/>
                    <a:pt x="10" y="4"/>
                    <a:pt x="9" y="2"/>
                  </a:cubicBezTo>
                  <a:cubicBezTo>
                    <a:pt x="7" y="3"/>
                    <a:pt x="5" y="3"/>
                    <a:pt x="4"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1" name="Freeform 2025"/>
            <p:cNvSpPr/>
            <p:nvPr/>
          </p:nvSpPr>
          <p:spPr bwMode="auto">
            <a:xfrm>
              <a:off x="3753028" y="2529021"/>
              <a:ext cx="2151" cy="1613"/>
            </a:xfrm>
            <a:custGeom>
              <a:avLst/>
              <a:gdLst>
                <a:gd name="T0" fmla="*/ 4 w 6"/>
                <a:gd name="T1" fmla="*/ 1 h 4"/>
                <a:gd name="T2" fmla="*/ 2 w 6"/>
                <a:gd name="T3" fmla="*/ 2 h 4"/>
                <a:gd name="T4" fmla="*/ 0 w 6"/>
                <a:gd name="T5" fmla="*/ 4 h 4"/>
                <a:gd name="T6" fmla="*/ 4 w 6"/>
                <a:gd name="T7" fmla="*/ 2 h 4"/>
                <a:gd name="T8" fmla="*/ 2 w 6"/>
                <a:gd name="T9" fmla="*/ 2 h 4"/>
                <a:gd name="T10" fmla="*/ 4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4" y="1"/>
                  </a:moveTo>
                  <a:cubicBezTo>
                    <a:pt x="3" y="2"/>
                    <a:pt x="2" y="2"/>
                    <a:pt x="2" y="2"/>
                  </a:cubicBezTo>
                  <a:cubicBezTo>
                    <a:pt x="0" y="3"/>
                    <a:pt x="3" y="3"/>
                    <a:pt x="0" y="4"/>
                  </a:cubicBezTo>
                  <a:cubicBezTo>
                    <a:pt x="1" y="4"/>
                    <a:pt x="3" y="3"/>
                    <a:pt x="4" y="2"/>
                  </a:cubicBezTo>
                  <a:cubicBezTo>
                    <a:pt x="6" y="1"/>
                    <a:pt x="6" y="0"/>
                    <a:pt x="2" y="2"/>
                  </a:cubicBezTo>
                  <a:cubicBezTo>
                    <a:pt x="2" y="2"/>
                    <a:pt x="3" y="2"/>
                    <a:pt x="4"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 name="Freeform 2026"/>
            <p:cNvSpPr/>
            <p:nvPr/>
          </p:nvSpPr>
          <p:spPr bwMode="auto">
            <a:xfrm>
              <a:off x="3754641" y="2529021"/>
              <a:ext cx="4302" cy="2151"/>
            </a:xfrm>
            <a:custGeom>
              <a:avLst/>
              <a:gdLst>
                <a:gd name="T0" fmla="*/ 1 w 11"/>
                <a:gd name="T1" fmla="*/ 3 h 6"/>
                <a:gd name="T2" fmla="*/ 6 w 11"/>
                <a:gd name="T3" fmla="*/ 2 h 6"/>
                <a:gd name="T4" fmla="*/ 9 w 11"/>
                <a:gd name="T5" fmla="*/ 1 h 6"/>
                <a:gd name="T6" fmla="*/ 7 w 11"/>
                <a:gd name="T7" fmla="*/ 3 h 6"/>
                <a:gd name="T8" fmla="*/ 7 w 11"/>
                <a:gd name="T9" fmla="*/ 4 h 6"/>
                <a:gd name="T10" fmla="*/ 11 w 11"/>
                <a:gd name="T11" fmla="*/ 1 h 6"/>
                <a:gd name="T12" fmla="*/ 5 w 11"/>
                <a:gd name="T13" fmla="*/ 2 h 6"/>
                <a:gd name="T14" fmla="*/ 4 w 11"/>
                <a:gd name="T15" fmla="*/ 1 h 6"/>
                <a:gd name="T16" fmla="*/ 0 w 11"/>
                <a:gd name="T17" fmla="*/ 4 h 6"/>
                <a:gd name="T18" fmla="*/ 1 w 11"/>
                <a:gd name="T19" fmla="*/ 6 h 6"/>
                <a:gd name="T20" fmla="*/ 2 w 11"/>
                <a:gd name="T21" fmla="*/ 4 h 6"/>
                <a:gd name="T22" fmla="*/ 1 w 11"/>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6">
                  <a:moveTo>
                    <a:pt x="1" y="3"/>
                  </a:moveTo>
                  <a:cubicBezTo>
                    <a:pt x="3" y="2"/>
                    <a:pt x="4" y="2"/>
                    <a:pt x="6" y="2"/>
                  </a:cubicBezTo>
                  <a:cubicBezTo>
                    <a:pt x="7" y="2"/>
                    <a:pt x="8" y="1"/>
                    <a:pt x="9" y="1"/>
                  </a:cubicBezTo>
                  <a:cubicBezTo>
                    <a:pt x="7" y="2"/>
                    <a:pt x="7" y="2"/>
                    <a:pt x="7" y="3"/>
                  </a:cubicBezTo>
                  <a:cubicBezTo>
                    <a:pt x="7" y="3"/>
                    <a:pt x="7" y="3"/>
                    <a:pt x="7" y="4"/>
                  </a:cubicBezTo>
                  <a:cubicBezTo>
                    <a:pt x="9" y="3"/>
                    <a:pt x="10" y="1"/>
                    <a:pt x="11" y="1"/>
                  </a:cubicBezTo>
                  <a:cubicBezTo>
                    <a:pt x="11" y="0"/>
                    <a:pt x="9" y="0"/>
                    <a:pt x="5" y="2"/>
                  </a:cubicBezTo>
                  <a:cubicBezTo>
                    <a:pt x="4" y="2"/>
                    <a:pt x="5" y="1"/>
                    <a:pt x="4" y="1"/>
                  </a:cubicBezTo>
                  <a:cubicBezTo>
                    <a:pt x="2" y="2"/>
                    <a:pt x="1" y="3"/>
                    <a:pt x="0" y="4"/>
                  </a:cubicBezTo>
                  <a:cubicBezTo>
                    <a:pt x="0" y="5"/>
                    <a:pt x="0" y="5"/>
                    <a:pt x="1" y="6"/>
                  </a:cubicBezTo>
                  <a:cubicBezTo>
                    <a:pt x="2" y="5"/>
                    <a:pt x="3" y="4"/>
                    <a:pt x="2" y="4"/>
                  </a:cubicBezTo>
                  <a:cubicBezTo>
                    <a:pt x="2" y="4"/>
                    <a:pt x="1" y="3"/>
                    <a:pt x="1" y="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 name="Freeform 2027"/>
            <p:cNvSpPr/>
            <p:nvPr/>
          </p:nvSpPr>
          <p:spPr bwMode="auto">
            <a:xfrm>
              <a:off x="3570744" y="2602688"/>
              <a:ext cx="5915" cy="11830"/>
            </a:xfrm>
            <a:custGeom>
              <a:avLst/>
              <a:gdLst>
                <a:gd name="T0" fmla="*/ 5 w 17"/>
                <a:gd name="T1" fmla="*/ 5 h 32"/>
                <a:gd name="T2" fmla="*/ 0 w 17"/>
                <a:gd name="T3" fmla="*/ 7 h 32"/>
                <a:gd name="T4" fmla="*/ 2 w 17"/>
                <a:gd name="T5" fmla="*/ 14 h 32"/>
                <a:gd name="T6" fmla="*/ 8 w 17"/>
                <a:gd name="T7" fmla="*/ 13 h 32"/>
                <a:gd name="T8" fmla="*/ 6 w 17"/>
                <a:gd name="T9" fmla="*/ 22 h 32"/>
                <a:gd name="T10" fmla="*/ 8 w 17"/>
                <a:gd name="T11" fmla="*/ 18 h 32"/>
                <a:gd name="T12" fmla="*/ 14 w 17"/>
                <a:gd name="T13" fmla="*/ 32 h 32"/>
                <a:gd name="T14" fmla="*/ 11 w 17"/>
                <a:gd name="T15" fmla="*/ 24 h 32"/>
                <a:gd name="T16" fmla="*/ 15 w 17"/>
                <a:gd name="T17" fmla="*/ 18 h 32"/>
                <a:gd name="T18" fmla="*/ 12 w 17"/>
                <a:gd name="T19" fmla="*/ 13 h 32"/>
                <a:gd name="T20" fmla="*/ 12 w 17"/>
                <a:gd name="T21" fmla="*/ 17 h 32"/>
                <a:gd name="T22" fmla="*/ 7 w 17"/>
                <a:gd name="T23" fmla="*/ 12 h 32"/>
                <a:gd name="T24" fmla="*/ 5 w 17"/>
                <a:gd name="T25"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2">
                  <a:moveTo>
                    <a:pt x="5" y="5"/>
                  </a:moveTo>
                  <a:cubicBezTo>
                    <a:pt x="1" y="0"/>
                    <a:pt x="3" y="6"/>
                    <a:pt x="0" y="7"/>
                  </a:cubicBezTo>
                  <a:cubicBezTo>
                    <a:pt x="0" y="9"/>
                    <a:pt x="1" y="12"/>
                    <a:pt x="2" y="14"/>
                  </a:cubicBezTo>
                  <a:cubicBezTo>
                    <a:pt x="4" y="10"/>
                    <a:pt x="5" y="13"/>
                    <a:pt x="8" y="13"/>
                  </a:cubicBezTo>
                  <a:cubicBezTo>
                    <a:pt x="10" y="17"/>
                    <a:pt x="1" y="17"/>
                    <a:pt x="6" y="22"/>
                  </a:cubicBezTo>
                  <a:cubicBezTo>
                    <a:pt x="9" y="21"/>
                    <a:pt x="6" y="19"/>
                    <a:pt x="8" y="18"/>
                  </a:cubicBezTo>
                  <a:cubicBezTo>
                    <a:pt x="7" y="23"/>
                    <a:pt x="10" y="29"/>
                    <a:pt x="14" y="32"/>
                  </a:cubicBezTo>
                  <a:cubicBezTo>
                    <a:pt x="17" y="29"/>
                    <a:pt x="14" y="27"/>
                    <a:pt x="11" y="24"/>
                  </a:cubicBezTo>
                  <a:cubicBezTo>
                    <a:pt x="13" y="22"/>
                    <a:pt x="13" y="19"/>
                    <a:pt x="15" y="18"/>
                  </a:cubicBezTo>
                  <a:cubicBezTo>
                    <a:pt x="14" y="17"/>
                    <a:pt x="13" y="15"/>
                    <a:pt x="12" y="13"/>
                  </a:cubicBezTo>
                  <a:cubicBezTo>
                    <a:pt x="11" y="14"/>
                    <a:pt x="12" y="16"/>
                    <a:pt x="12" y="17"/>
                  </a:cubicBezTo>
                  <a:cubicBezTo>
                    <a:pt x="12" y="16"/>
                    <a:pt x="9" y="14"/>
                    <a:pt x="7" y="12"/>
                  </a:cubicBezTo>
                  <a:cubicBezTo>
                    <a:pt x="4" y="9"/>
                    <a:pt x="3" y="7"/>
                    <a:pt x="5"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 name="Freeform 2028"/>
            <p:cNvSpPr/>
            <p:nvPr/>
          </p:nvSpPr>
          <p:spPr bwMode="auto">
            <a:xfrm>
              <a:off x="3753566" y="2530634"/>
              <a:ext cx="3226" cy="1613"/>
            </a:xfrm>
            <a:custGeom>
              <a:avLst/>
              <a:gdLst>
                <a:gd name="T0" fmla="*/ 5 w 10"/>
                <a:gd name="T1" fmla="*/ 2 h 4"/>
                <a:gd name="T2" fmla="*/ 9 w 10"/>
                <a:gd name="T3" fmla="*/ 0 h 4"/>
                <a:gd name="T4" fmla="*/ 10 w 10"/>
                <a:gd name="T5" fmla="*/ 0 h 4"/>
                <a:gd name="T6" fmla="*/ 6 w 10"/>
                <a:gd name="T7" fmla="*/ 1 h 4"/>
                <a:gd name="T8" fmla="*/ 0 w 10"/>
                <a:gd name="T9" fmla="*/ 4 h 4"/>
                <a:gd name="T10" fmla="*/ 5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5" y="2"/>
                  </a:moveTo>
                  <a:cubicBezTo>
                    <a:pt x="7" y="1"/>
                    <a:pt x="7" y="1"/>
                    <a:pt x="9" y="0"/>
                  </a:cubicBezTo>
                  <a:cubicBezTo>
                    <a:pt x="10" y="0"/>
                    <a:pt x="10" y="0"/>
                    <a:pt x="10" y="0"/>
                  </a:cubicBezTo>
                  <a:cubicBezTo>
                    <a:pt x="8" y="0"/>
                    <a:pt x="6" y="1"/>
                    <a:pt x="6" y="1"/>
                  </a:cubicBezTo>
                  <a:cubicBezTo>
                    <a:pt x="5" y="2"/>
                    <a:pt x="0" y="4"/>
                    <a:pt x="0" y="4"/>
                  </a:cubicBezTo>
                  <a:cubicBezTo>
                    <a:pt x="5" y="2"/>
                    <a:pt x="3" y="3"/>
                    <a:pt x="5"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 name="Freeform 2029"/>
            <p:cNvSpPr/>
            <p:nvPr/>
          </p:nvSpPr>
          <p:spPr bwMode="auto">
            <a:xfrm>
              <a:off x="3750340" y="2533323"/>
              <a:ext cx="2689" cy="1075"/>
            </a:xfrm>
            <a:custGeom>
              <a:avLst/>
              <a:gdLst>
                <a:gd name="T0" fmla="*/ 3 w 7"/>
                <a:gd name="T1" fmla="*/ 1 h 3"/>
                <a:gd name="T2" fmla="*/ 3 w 7"/>
                <a:gd name="T3" fmla="*/ 2 h 3"/>
                <a:gd name="T4" fmla="*/ 3 w 7"/>
                <a:gd name="T5" fmla="*/ 1 h 3"/>
              </a:gdLst>
              <a:ahLst/>
              <a:cxnLst>
                <a:cxn ang="0">
                  <a:pos x="T0" y="T1"/>
                </a:cxn>
                <a:cxn ang="0">
                  <a:pos x="T2" y="T3"/>
                </a:cxn>
                <a:cxn ang="0">
                  <a:pos x="T4" y="T5"/>
                </a:cxn>
              </a:cxnLst>
              <a:rect l="0" t="0" r="r" b="b"/>
              <a:pathLst>
                <a:path w="7" h="3">
                  <a:moveTo>
                    <a:pt x="3" y="1"/>
                  </a:moveTo>
                  <a:cubicBezTo>
                    <a:pt x="0" y="3"/>
                    <a:pt x="5" y="1"/>
                    <a:pt x="3" y="2"/>
                  </a:cubicBezTo>
                  <a:cubicBezTo>
                    <a:pt x="7" y="0"/>
                    <a:pt x="4" y="1"/>
                    <a:pt x="3"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 name="Freeform 2030"/>
            <p:cNvSpPr/>
            <p:nvPr/>
          </p:nvSpPr>
          <p:spPr bwMode="auto">
            <a:xfrm>
              <a:off x="3576659" y="2616668"/>
              <a:ext cx="3226" cy="4839"/>
            </a:xfrm>
            <a:custGeom>
              <a:avLst/>
              <a:gdLst>
                <a:gd name="T0" fmla="*/ 0 w 10"/>
                <a:gd name="T1" fmla="*/ 0 h 14"/>
                <a:gd name="T2" fmla="*/ 4 w 10"/>
                <a:gd name="T3" fmla="*/ 4 h 14"/>
                <a:gd name="T4" fmla="*/ 0 w 10"/>
                <a:gd name="T5" fmla="*/ 8 h 14"/>
                <a:gd name="T6" fmla="*/ 3 w 10"/>
                <a:gd name="T7" fmla="*/ 13 h 14"/>
                <a:gd name="T8" fmla="*/ 10 w 10"/>
                <a:gd name="T9" fmla="*/ 13 h 14"/>
                <a:gd name="T10" fmla="*/ 0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0" y="0"/>
                  </a:moveTo>
                  <a:cubicBezTo>
                    <a:pt x="1" y="3"/>
                    <a:pt x="2" y="5"/>
                    <a:pt x="4" y="4"/>
                  </a:cubicBezTo>
                  <a:cubicBezTo>
                    <a:pt x="5" y="9"/>
                    <a:pt x="3" y="7"/>
                    <a:pt x="0" y="8"/>
                  </a:cubicBezTo>
                  <a:cubicBezTo>
                    <a:pt x="1" y="10"/>
                    <a:pt x="2" y="11"/>
                    <a:pt x="3" y="13"/>
                  </a:cubicBezTo>
                  <a:cubicBezTo>
                    <a:pt x="3" y="5"/>
                    <a:pt x="6" y="14"/>
                    <a:pt x="10" y="13"/>
                  </a:cubicBezTo>
                  <a:cubicBezTo>
                    <a:pt x="5" y="8"/>
                    <a:pt x="6"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 name="Freeform 2031"/>
            <p:cNvSpPr/>
            <p:nvPr/>
          </p:nvSpPr>
          <p:spPr bwMode="auto">
            <a:xfrm>
              <a:off x="3579347" y="2624734"/>
              <a:ext cx="3764" cy="5377"/>
            </a:xfrm>
            <a:custGeom>
              <a:avLst/>
              <a:gdLst>
                <a:gd name="T0" fmla="*/ 8 w 11"/>
                <a:gd name="T1" fmla="*/ 11 h 15"/>
                <a:gd name="T2" fmla="*/ 2 w 11"/>
                <a:gd name="T3" fmla="*/ 0 h 15"/>
                <a:gd name="T4" fmla="*/ 0 w 11"/>
                <a:gd name="T5" fmla="*/ 5 h 15"/>
                <a:gd name="T6" fmla="*/ 11 w 11"/>
                <a:gd name="T7" fmla="*/ 9 h 15"/>
                <a:gd name="T8" fmla="*/ 8 w 11"/>
                <a:gd name="T9" fmla="*/ 11 h 15"/>
              </a:gdLst>
              <a:ahLst/>
              <a:cxnLst>
                <a:cxn ang="0">
                  <a:pos x="T0" y="T1"/>
                </a:cxn>
                <a:cxn ang="0">
                  <a:pos x="T2" y="T3"/>
                </a:cxn>
                <a:cxn ang="0">
                  <a:pos x="T4" y="T5"/>
                </a:cxn>
                <a:cxn ang="0">
                  <a:pos x="T6" y="T7"/>
                </a:cxn>
                <a:cxn ang="0">
                  <a:pos x="T8" y="T9"/>
                </a:cxn>
              </a:cxnLst>
              <a:rect l="0" t="0" r="r" b="b"/>
              <a:pathLst>
                <a:path w="11" h="15">
                  <a:moveTo>
                    <a:pt x="8" y="11"/>
                  </a:moveTo>
                  <a:cubicBezTo>
                    <a:pt x="4" y="6"/>
                    <a:pt x="5" y="1"/>
                    <a:pt x="2" y="0"/>
                  </a:cubicBezTo>
                  <a:cubicBezTo>
                    <a:pt x="1" y="2"/>
                    <a:pt x="2" y="4"/>
                    <a:pt x="0" y="5"/>
                  </a:cubicBezTo>
                  <a:cubicBezTo>
                    <a:pt x="3" y="7"/>
                    <a:pt x="9" y="15"/>
                    <a:pt x="11" y="9"/>
                  </a:cubicBezTo>
                  <a:cubicBezTo>
                    <a:pt x="10" y="7"/>
                    <a:pt x="10" y="10"/>
                    <a:pt x="8" y="1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 name="Freeform 2032"/>
            <p:cNvSpPr/>
            <p:nvPr/>
          </p:nvSpPr>
          <p:spPr bwMode="auto">
            <a:xfrm>
              <a:off x="3651401" y="2589245"/>
              <a:ext cx="2689" cy="4302"/>
            </a:xfrm>
            <a:custGeom>
              <a:avLst/>
              <a:gdLst>
                <a:gd name="T0" fmla="*/ 3 w 7"/>
                <a:gd name="T1" fmla="*/ 12 h 12"/>
                <a:gd name="T2" fmla="*/ 2 w 7"/>
                <a:gd name="T3" fmla="*/ 5 h 12"/>
                <a:gd name="T4" fmla="*/ 3 w 7"/>
                <a:gd name="T5" fmla="*/ 12 h 12"/>
              </a:gdLst>
              <a:ahLst/>
              <a:cxnLst>
                <a:cxn ang="0">
                  <a:pos x="T0" y="T1"/>
                </a:cxn>
                <a:cxn ang="0">
                  <a:pos x="T2" y="T3"/>
                </a:cxn>
                <a:cxn ang="0">
                  <a:pos x="T4" y="T5"/>
                </a:cxn>
              </a:cxnLst>
              <a:rect l="0" t="0" r="r" b="b"/>
              <a:pathLst>
                <a:path w="7" h="12">
                  <a:moveTo>
                    <a:pt x="3" y="12"/>
                  </a:moveTo>
                  <a:cubicBezTo>
                    <a:pt x="7" y="10"/>
                    <a:pt x="2" y="0"/>
                    <a:pt x="2" y="5"/>
                  </a:cubicBezTo>
                  <a:cubicBezTo>
                    <a:pt x="4" y="7"/>
                    <a:pt x="0" y="9"/>
                    <a:pt x="3"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 name="Freeform 2033"/>
            <p:cNvSpPr/>
            <p:nvPr/>
          </p:nvSpPr>
          <p:spPr bwMode="auto">
            <a:xfrm>
              <a:off x="3654089" y="2592471"/>
              <a:ext cx="2689" cy="3226"/>
            </a:xfrm>
            <a:custGeom>
              <a:avLst/>
              <a:gdLst>
                <a:gd name="T0" fmla="*/ 1 w 7"/>
                <a:gd name="T1" fmla="*/ 0 h 8"/>
                <a:gd name="T2" fmla="*/ 2 w 7"/>
                <a:gd name="T3" fmla="*/ 5 h 8"/>
                <a:gd name="T4" fmla="*/ 5 w 7"/>
                <a:gd name="T5" fmla="*/ 8 h 8"/>
                <a:gd name="T6" fmla="*/ 1 w 7"/>
                <a:gd name="T7" fmla="*/ 0 h 8"/>
              </a:gdLst>
              <a:ahLst/>
              <a:cxnLst>
                <a:cxn ang="0">
                  <a:pos x="T0" y="T1"/>
                </a:cxn>
                <a:cxn ang="0">
                  <a:pos x="T2" y="T3"/>
                </a:cxn>
                <a:cxn ang="0">
                  <a:pos x="T4" y="T5"/>
                </a:cxn>
                <a:cxn ang="0">
                  <a:pos x="T6" y="T7"/>
                </a:cxn>
              </a:cxnLst>
              <a:rect l="0" t="0" r="r" b="b"/>
              <a:pathLst>
                <a:path w="7" h="8">
                  <a:moveTo>
                    <a:pt x="1" y="0"/>
                  </a:moveTo>
                  <a:cubicBezTo>
                    <a:pt x="0" y="2"/>
                    <a:pt x="1" y="3"/>
                    <a:pt x="2" y="5"/>
                  </a:cubicBezTo>
                  <a:cubicBezTo>
                    <a:pt x="3" y="6"/>
                    <a:pt x="5" y="7"/>
                    <a:pt x="5" y="8"/>
                  </a:cubicBezTo>
                  <a:cubicBezTo>
                    <a:pt x="7" y="5"/>
                    <a:pt x="1" y="4"/>
                    <a:pt x="1"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 name="Freeform 2034"/>
            <p:cNvSpPr/>
            <p:nvPr/>
          </p:nvSpPr>
          <p:spPr bwMode="auto">
            <a:xfrm>
              <a:off x="3591715" y="2637639"/>
              <a:ext cx="5377" cy="7528"/>
            </a:xfrm>
            <a:custGeom>
              <a:avLst/>
              <a:gdLst>
                <a:gd name="T0" fmla="*/ 6 w 14"/>
                <a:gd name="T1" fmla="*/ 2 h 20"/>
                <a:gd name="T2" fmla="*/ 0 w 14"/>
                <a:gd name="T3" fmla="*/ 2 h 20"/>
                <a:gd name="T4" fmla="*/ 10 w 14"/>
                <a:gd name="T5" fmla="*/ 20 h 20"/>
                <a:gd name="T6" fmla="*/ 14 w 14"/>
                <a:gd name="T7" fmla="*/ 14 h 20"/>
                <a:gd name="T8" fmla="*/ 12 w 14"/>
                <a:gd name="T9" fmla="*/ 11 h 20"/>
                <a:gd name="T10" fmla="*/ 13 w 14"/>
                <a:gd name="T11" fmla="*/ 15 h 20"/>
                <a:gd name="T12" fmla="*/ 7 w 14"/>
                <a:gd name="T13" fmla="*/ 10 h 20"/>
                <a:gd name="T14" fmla="*/ 6 w 14"/>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0">
                  <a:moveTo>
                    <a:pt x="6" y="2"/>
                  </a:moveTo>
                  <a:cubicBezTo>
                    <a:pt x="4" y="3"/>
                    <a:pt x="2" y="0"/>
                    <a:pt x="0" y="2"/>
                  </a:cubicBezTo>
                  <a:cubicBezTo>
                    <a:pt x="5" y="11"/>
                    <a:pt x="7" y="13"/>
                    <a:pt x="10" y="20"/>
                  </a:cubicBezTo>
                  <a:cubicBezTo>
                    <a:pt x="11" y="16"/>
                    <a:pt x="12" y="17"/>
                    <a:pt x="14" y="14"/>
                  </a:cubicBezTo>
                  <a:cubicBezTo>
                    <a:pt x="13" y="13"/>
                    <a:pt x="12" y="12"/>
                    <a:pt x="12" y="11"/>
                  </a:cubicBezTo>
                  <a:cubicBezTo>
                    <a:pt x="10" y="12"/>
                    <a:pt x="12" y="14"/>
                    <a:pt x="13" y="15"/>
                  </a:cubicBezTo>
                  <a:cubicBezTo>
                    <a:pt x="11" y="16"/>
                    <a:pt x="8" y="13"/>
                    <a:pt x="7" y="10"/>
                  </a:cubicBezTo>
                  <a:cubicBezTo>
                    <a:pt x="5" y="7"/>
                    <a:pt x="5" y="4"/>
                    <a:pt x="6"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 name="Freeform 2035"/>
            <p:cNvSpPr/>
            <p:nvPr/>
          </p:nvSpPr>
          <p:spPr bwMode="auto">
            <a:xfrm>
              <a:off x="3587413" y="2653232"/>
              <a:ext cx="3226" cy="5377"/>
            </a:xfrm>
            <a:custGeom>
              <a:avLst/>
              <a:gdLst>
                <a:gd name="T0" fmla="*/ 0 w 10"/>
                <a:gd name="T1" fmla="*/ 0 h 15"/>
                <a:gd name="T2" fmla="*/ 10 w 10"/>
                <a:gd name="T3" fmla="*/ 15 h 15"/>
                <a:gd name="T4" fmla="*/ 0 w 10"/>
                <a:gd name="T5" fmla="*/ 0 h 15"/>
              </a:gdLst>
              <a:ahLst/>
              <a:cxnLst>
                <a:cxn ang="0">
                  <a:pos x="T0" y="T1"/>
                </a:cxn>
                <a:cxn ang="0">
                  <a:pos x="T2" y="T3"/>
                </a:cxn>
                <a:cxn ang="0">
                  <a:pos x="T4" y="T5"/>
                </a:cxn>
              </a:cxnLst>
              <a:rect l="0" t="0" r="r" b="b"/>
              <a:pathLst>
                <a:path w="10" h="15">
                  <a:moveTo>
                    <a:pt x="0" y="0"/>
                  </a:moveTo>
                  <a:cubicBezTo>
                    <a:pt x="1" y="5"/>
                    <a:pt x="7" y="7"/>
                    <a:pt x="10" y="15"/>
                  </a:cubicBezTo>
                  <a:cubicBezTo>
                    <a:pt x="10" y="9"/>
                    <a:pt x="5" y="4"/>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 name="Freeform 2036"/>
            <p:cNvSpPr/>
            <p:nvPr/>
          </p:nvSpPr>
          <p:spPr bwMode="auto">
            <a:xfrm>
              <a:off x="3571282" y="2668288"/>
              <a:ext cx="3226" cy="4302"/>
            </a:xfrm>
            <a:custGeom>
              <a:avLst/>
              <a:gdLst>
                <a:gd name="T0" fmla="*/ 9 w 9"/>
                <a:gd name="T1" fmla="*/ 5 h 12"/>
                <a:gd name="T2" fmla="*/ 2 w 9"/>
                <a:gd name="T3" fmla="*/ 0 h 12"/>
                <a:gd name="T4" fmla="*/ 0 w 9"/>
                <a:gd name="T5" fmla="*/ 11 h 12"/>
                <a:gd name="T6" fmla="*/ 9 w 9"/>
                <a:gd name="T7" fmla="*/ 5 h 12"/>
              </a:gdLst>
              <a:ahLst/>
              <a:cxnLst>
                <a:cxn ang="0">
                  <a:pos x="T0" y="T1"/>
                </a:cxn>
                <a:cxn ang="0">
                  <a:pos x="T2" y="T3"/>
                </a:cxn>
                <a:cxn ang="0">
                  <a:pos x="T4" y="T5"/>
                </a:cxn>
                <a:cxn ang="0">
                  <a:pos x="T6" y="T7"/>
                </a:cxn>
              </a:cxnLst>
              <a:rect l="0" t="0" r="r" b="b"/>
              <a:pathLst>
                <a:path w="9" h="12">
                  <a:moveTo>
                    <a:pt x="9" y="5"/>
                  </a:moveTo>
                  <a:cubicBezTo>
                    <a:pt x="7" y="0"/>
                    <a:pt x="4" y="6"/>
                    <a:pt x="2" y="0"/>
                  </a:cubicBezTo>
                  <a:cubicBezTo>
                    <a:pt x="0" y="3"/>
                    <a:pt x="4" y="8"/>
                    <a:pt x="0" y="11"/>
                  </a:cubicBezTo>
                  <a:cubicBezTo>
                    <a:pt x="7" y="12"/>
                    <a:pt x="0" y="1"/>
                    <a:pt x="9"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 name="Freeform 2037"/>
            <p:cNvSpPr/>
            <p:nvPr/>
          </p:nvSpPr>
          <p:spPr bwMode="auto">
            <a:xfrm>
              <a:off x="3593865" y="2654308"/>
              <a:ext cx="5915" cy="6453"/>
            </a:xfrm>
            <a:custGeom>
              <a:avLst/>
              <a:gdLst>
                <a:gd name="T0" fmla="*/ 0 w 17"/>
                <a:gd name="T1" fmla="*/ 5 h 17"/>
                <a:gd name="T2" fmla="*/ 11 w 17"/>
                <a:gd name="T3" fmla="*/ 13 h 17"/>
                <a:gd name="T4" fmla="*/ 9 w 17"/>
                <a:gd name="T5" fmla="*/ 15 h 17"/>
                <a:gd name="T6" fmla="*/ 0 w 17"/>
                <a:gd name="T7" fmla="*/ 5 h 17"/>
              </a:gdLst>
              <a:ahLst/>
              <a:cxnLst>
                <a:cxn ang="0">
                  <a:pos x="T0" y="T1"/>
                </a:cxn>
                <a:cxn ang="0">
                  <a:pos x="T2" y="T3"/>
                </a:cxn>
                <a:cxn ang="0">
                  <a:pos x="T4" y="T5"/>
                </a:cxn>
                <a:cxn ang="0">
                  <a:pos x="T6" y="T7"/>
                </a:cxn>
              </a:cxnLst>
              <a:rect l="0" t="0" r="r" b="b"/>
              <a:pathLst>
                <a:path w="17" h="17">
                  <a:moveTo>
                    <a:pt x="0" y="5"/>
                  </a:moveTo>
                  <a:cubicBezTo>
                    <a:pt x="4" y="5"/>
                    <a:pt x="8" y="11"/>
                    <a:pt x="11" y="13"/>
                  </a:cubicBezTo>
                  <a:cubicBezTo>
                    <a:pt x="11" y="14"/>
                    <a:pt x="10" y="14"/>
                    <a:pt x="9" y="15"/>
                  </a:cubicBezTo>
                  <a:cubicBezTo>
                    <a:pt x="17" y="17"/>
                    <a:pt x="4" y="0"/>
                    <a:pt x="0"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 name="Freeform 2038"/>
            <p:cNvSpPr/>
            <p:nvPr/>
          </p:nvSpPr>
          <p:spPr bwMode="auto">
            <a:xfrm>
              <a:off x="3584724" y="2673128"/>
              <a:ext cx="4839" cy="4302"/>
            </a:xfrm>
            <a:custGeom>
              <a:avLst/>
              <a:gdLst>
                <a:gd name="T0" fmla="*/ 3 w 14"/>
                <a:gd name="T1" fmla="*/ 0 h 12"/>
                <a:gd name="T2" fmla="*/ 0 w 14"/>
                <a:gd name="T3" fmla="*/ 5 h 12"/>
                <a:gd name="T4" fmla="*/ 10 w 14"/>
                <a:gd name="T5" fmla="*/ 9 h 12"/>
                <a:gd name="T6" fmla="*/ 11 w 14"/>
                <a:gd name="T7" fmla="*/ 4 h 12"/>
                <a:gd name="T8" fmla="*/ 3 w 14"/>
                <a:gd name="T9" fmla="*/ 0 h 12"/>
              </a:gdLst>
              <a:ahLst/>
              <a:cxnLst>
                <a:cxn ang="0">
                  <a:pos x="T0" y="T1"/>
                </a:cxn>
                <a:cxn ang="0">
                  <a:pos x="T2" y="T3"/>
                </a:cxn>
                <a:cxn ang="0">
                  <a:pos x="T4" y="T5"/>
                </a:cxn>
                <a:cxn ang="0">
                  <a:pos x="T6" y="T7"/>
                </a:cxn>
                <a:cxn ang="0">
                  <a:pos x="T8" y="T9"/>
                </a:cxn>
              </a:cxnLst>
              <a:rect l="0" t="0" r="r" b="b"/>
              <a:pathLst>
                <a:path w="14" h="12">
                  <a:moveTo>
                    <a:pt x="3" y="0"/>
                  </a:moveTo>
                  <a:cubicBezTo>
                    <a:pt x="0" y="2"/>
                    <a:pt x="1" y="3"/>
                    <a:pt x="0" y="5"/>
                  </a:cubicBezTo>
                  <a:cubicBezTo>
                    <a:pt x="3" y="7"/>
                    <a:pt x="9" y="2"/>
                    <a:pt x="10" y="9"/>
                  </a:cubicBezTo>
                  <a:cubicBezTo>
                    <a:pt x="14" y="12"/>
                    <a:pt x="9" y="5"/>
                    <a:pt x="11" y="4"/>
                  </a:cubicBezTo>
                  <a:cubicBezTo>
                    <a:pt x="8" y="3"/>
                    <a:pt x="5" y="4"/>
                    <a:pt x="3"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 name="Freeform 2039"/>
            <p:cNvSpPr/>
            <p:nvPr/>
          </p:nvSpPr>
          <p:spPr bwMode="auto">
            <a:xfrm>
              <a:off x="3599243" y="2660223"/>
              <a:ext cx="11830" cy="9141"/>
            </a:xfrm>
            <a:custGeom>
              <a:avLst/>
              <a:gdLst>
                <a:gd name="T0" fmla="*/ 4 w 32"/>
                <a:gd name="T1" fmla="*/ 8 h 26"/>
                <a:gd name="T2" fmla="*/ 13 w 32"/>
                <a:gd name="T3" fmla="*/ 17 h 26"/>
                <a:gd name="T4" fmla="*/ 15 w 32"/>
                <a:gd name="T5" fmla="*/ 13 h 26"/>
                <a:gd name="T6" fmla="*/ 24 w 32"/>
                <a:gd name="T7" fmla="*/ 18 h 26"/>
                <a:gd name="T8" fmla="*/ 24 w 32"/>
                <a:gd name="T9" fmla="*/ 21 h 26"/>
                <a:gd name="T10" fmla="*/ 32 w 32"/>
                <a:gd name="T11" fmla="*/ 22 h 26"/>
                <a:gd name="T12" fmla="*/ 22 w 32"/>
                <a:gd name="T13" fmla="*/ 11 h 26"/>
                <a:gd name="T14" fmla="*/ 19 w 32"/>
                <a:gd name="T15" fmla="*/ 14 h 26"/>
                <a:gd name="T16" fmla="*/ 13 w 32"/>
                <a:gd name="T17" fmla="*/ 9 h 26"/>
                <a:gd name="T18" fmla="*/ 18 w 32"/>
                <a:gd name="T19" fmla="*/ 4 h 26"/>
                <a:gd name="T20" fmla="*/ 24 w 32"/>
                <a:gd name="T21" fmla="*/ 5 h 26"/>
                <a:gd name="T22" fmla="*/ 15 w 32"/>
                <a:gd name="T23" fmla="*/ 0 h 26"/>
                <a:gd name="T24" fmla="*/ 9 w 32"/>
                <a:gd name="T25" fmla="*/ 7 h 26"/>
                <a:gd name="T26" fmla="*/ 13 w 32"/>
                <a:gd name="T27" fmla="*/ 13 h 26"/>
                <a:gd name="T28" fmla="*/ 4 w 32"/>
                <a:gd name="T2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6">
                  <a:moveTo>
                    <a:pt x="4" y="8"/>
                  </a:moveTo>
                  <a:cubicBezTo>
                    <a:pt x="0" y="13"/>
                    <a:pt x="10" y="15"/>
                    <a:pt x="13" y="17"/>
                  </a:cubicBezTo>
                  <a:cubicBezTo>
                    <a:pt x="13" y="16"/>
                    <a:pt x="14" y="14"/>
                    <a:pt x="15" y="13"/>
                  </a:cubicBezTo>
                  <a:cubicBezTo>
                    <a:pt x="17" y="20"/>
                    <a:pt x="20" y="15"/>
                    <a:pt x="24" y="18"/>
                  </a:cubicBezTo>
                  <a:cubicBezTo>
                    <a:pt x="25" y="19"/>
                    <a:pt x="23" y="20"/>
                    <a:pt x="24" y="21"/>
                  </a:cubicBezTo>
                  <a:cubicBezTo>
                    <a:pt x="26" y="25"/>
                    <a:pt x="29" y="26"/>
                    <a:pt x="32" y="22"/>
                  </a:cubicBezTo>
                  <a:cubicBezTo>
                    <a:pt x="25" y="18"/>
                    <a:pt x="26" y="19"/>
                    <a:pt x="22" y="11"/>
                  </a:cubicBezTo>
                  <a:cubicBezTo>
                    <a:pt x="21" y="12"/>
                    <a:pt x="20" y="13"/>
                    <a:pt x="19" y="14"/>
                  </a:cubicBezTo>
                  <a:cubicBezTo>
                    <a:pt x="17" y="11"/>
                    <a:pt x="15" y="10"/>
                    <a:pt x="13" y="9"/>
                  </a:cubicBezTo>
                  <a:cubicBezTo>
                    <a:pt x="17" y="8"/>
                    <a:pt x="18" y="8"/>
                    <a:pt x="18" y="4"/>
                  </a:cubicBezTo>
                  <a:cubicBezTo>
                    <a:pt x="20" y="1"/>
                    <a:pt x="21" y="9"/>
                    <a:pt x="24" y="5"/>
                  </a:cubicBezTo>
                  <a:cubicBezTo>
                    <a:pt x="21" y="3"/>
                    <a:pt x="18" y="2"/>
                    <a:pt x="15" y="0"/>
                  </a:cubicBezTo>
                  <a:cubicBezTo>
                    <a:pt x="18" y="7"/>
                    <a:pt x="13" y="5"/>
                    <a:pt x="9" y="7"/>
                  </a:cubicBezTo>
                  <a:cubicBezTo>
                    <a:pt x="12" y="8"/>
                    <a:pt x="11" y="10"/>
                    <a:pt x="13" y="13"/>
                  </a:cubicBezTo>
                  <a:cubicBezTo>
                    <a:pt x="10" y="17"/>
                    <a:pt x="7" y="11"/>
                    <a:pt x="4" y="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 name="Freeform 2040"/>
            <p:cNvSpPr/>
            <p:nvPr/>
          </p:nvSpPr>
          <p:spPr bwMode="auto">
            <a:xfrm>
              <a:off x="3586338" y="2676354"/>
              <a:ext cx="4302" cy="3226"/>
            </a:xfrm>
            <a:custGeom>
              <a:avLst/>
              <a:gdLst>
                <a:gd name="T0" fmla="*/ 0 w 12"/>
                <a:gd name="T1" fmla="*/ 2 h 9"/>
                <a:gd name="T2" fmla="*/ 7 w 12"/>
                <a:gd name="T3" fmla="*/ 9 h 9"/>
                <a:gd name="T4" fmla="*/ 12 w 12"/>
                <a:gd name="T5" fmla="*/ 9 h 9"/>
                <a:gd name="T6" fmla="*/ 0 w 12"/>
                <a:gd name="T7" fmla="*/ 2 h 9"/>
              </a:gdLst>
              <a:ahLst/>
              <a:cxnLst>
                <a:cxn ang="0">
                  <a:pos x="T0" y="T1"/>
                </a:cxn>
                <a:cxn ang="0">
                  <a:pos x="T2" y="T3"/>
                </a:cxn>
                <a:cxn ang="0">
                  <a:pos x="T4" y="T5"/>
                </a:cxn>
                <a:cxn ang="0">
                  <a:pos x="T6" y="T7"/>
                </a:cxn>
              </a:cxnLst>
              <a:rect l="0" t="0" r="r" b="b"/>
              <a:pathLst>
                <a:path w="12" h="9">
                  <a:moveTo>
                    <a:pt x="0" y="2"/>
                  </a:moveTo>
                  <a:cubicBezTo>
                    <a:pt x="4" y="5"/>
                    <a:pt x="5" y="4"/>
                    <a:pt x="7" y="9"/>
                  </a:cubicBezTo>
                  <a:cubicBezTo>
                    <a:pt x="9" y="7"/>
                    <a:pt x="10" y="8"/>
                    <a:pt x="12" y="9"/>
                  </a:cubicBezTo>
                  <a:cubicBezTo>
                    <a:pt x="12" y="9"/>
                    <a:pt x="3" y="0"/>
                    <a:pt x="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 name="Freeform 2041"/>
            <p:cNvSpPr/>
            <p:nvPr/>
          </p:nvSpPr>
          <p:spPr bwMode="auto">
            <a:xfrm>
              <a:off x="3608384" y="2669364"/>
              <a:ext cx="5377" cy="3226"/>
            </a:xfrm>
            <a:custGeom>
              <a:avLst/>
              <a:gdLst>
                <a:gd name="T0" fmla="*/ 1 w 14"/>
                <a:gd name="T1" fmla="*/ 0 h 8"/>
                <a:gd name="T2" fmla="*/ 11 w 14"/>
                <a:gd name="T3" fmla="*/ 3 h 8"/>
                <a:gd name="T4" fmla="*/ 12 w 14"/>
                <a:gd name="T5" fmla="*/ 8 h 8"/>
                <a:gd name="T6" fmla="*/ 9 w 14"/>
                <a:gd name="T7" fmla="*/ 2 h 8"/>
                <a:gd name="T8" fmla="*/ 5 w 14"/>
                <a:gd name="T9" fmla="*/ 1 h 8"/>
                <a:gd name="T10" fmla="*/ 1 w 14"/>
                <a:gd name="T11" fmla="*/ 0 h 8"/>
              </a:gdLst>
              <a:ahLst/>
              <a:cxnLst>
                <a:cxn ang="0">
                  <a:pos x="T0" y="T1"/>
                </a:cxn>
                <a:cxn ang="0">
                  <a:pos x="T2" y="T3"/>
                </a:cxn>
                <a:cxn ang="0">
                  <a:pos x="T4" y="T5"/>
                </a:cxn>
                <a:cxn ang="0">
                  <a:pos x="T6" y="T7"/>
                </a:cxn>
                <a:cxn ang="0">
                  <a:pos x="T8" y="T9"/>
                </a:cxn>
                <a:cxn ang="0">
                  <a:pos x="T10" y="T11"/>
                </a:cxn>
              </a:cxnLst>
              <a:rect l="0" t="0" r="r" b="b"/>
              <a:pathLst>
                <a:path w="14" h="8">
                  <a:moveTo>
                    <a:pt x="1" y="0"/>
                  </a:moveTo>
                  <a:cubicBezTo>
                    <a:pt x="0" y="6"/>
                    <a:pt x="8" y="4"/>
                    <a:pt x="11" y="3"/>
                  </a:cubicBezTo>
                  <a:cubicBezTo>
                    <a:pt x="11" y="4"/>
                    <a:pt x="9" y="6"/>
                    <a:pt x="12" y="8"/>
                  </a:cubicBezTo>
                  <a:cubicBezTo>
                    <a:pt x="14" y="3"/>
                    <a:pt x="12" y="2"/>
                    <a:pt x="9" y="2"/>
                  </a:cubicBezTo>
                  <a:cubicBezTo>
                    <a:pt x="8" y="2"/>
                    <a:pt x="6" y="1"/>
                    <a:pt x="5" y="1"/>
                  </a:cubicBezTo>
                  <a:cubicBezTo>
                    <a:pt x="3" y="1"/>
                    <a:pt x="2" y="1"/>
                    <a:pt x="1"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 name="Freeform 2042"/>
            <p:cNvSpPr/>
            <p:nvPr/>
          </p:nvSpPr>
          <p:spPr bwMode="auto">
            <a:xfrm>
              <a:off x="3768622" y="2524719"/>
              <a:ext cx="538"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1" y="1"/>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 name="Freeform 2043"/>
            <p:cNvSpPr/>
            <p:nvPr/>
          </p:nvSpPr>
          <p:spPr bwMode="auto">
            <a:xfrm>
              <a:off x="3698182" y="2613442"/>
              <a:ext cx="2151" cy="3226"/>
            </a:xfrm>
            <a:custGeom>
              <a:avLst/>
              <a:gdLst>
                <a:gd name="T0" fmla="*/ 6 w 6"/>
                <a:gd name="T1" fmla="*/ 6 h 9"/>
                <a:gd name="T2" fmla="*/ 5 w 6"/>
                <a:gd name="T3" fmla="*/ 4 h 9"/>
                <a:gd name="T4" fmla="*/ 1 w 6"/>
                <a:gd name="T5" fmla="*/ 8 h 9"/>
                <a:gd name="T6" fmla="*/ 3 w 6"/>
                <a:gd name="T7" fmla="*/ 9 h 9"/>
                <a:gd name="T8" fmla="*/ 6 w 6"/>
                <a:gd name="T9" fmla="*/ 6 h 9"/>
              </a:gdLst>
              <a:ahLst/>
              <a:cxnLst>
                <a:cxn ang="0">
                  <a:pos x="T0" y="T1"/>
                </a:cxn>
                <a:cxn ang="0">
                  <a:pos x="T2" y="T3"/>
                </a:cxn>
                <a:cxn ang="0">
                  <a:pos x="T4" y="T5"/>
                </a:cxn>
                <a:cxn ang="0">
                  <a:pos x="T6" y="T7"/>
                </a:cxn>
                <a:cxn ang="0">
                  <a:pos x="T8" y="T9"/>
                </a:cxn>
              </a:cxnLst>
              <a:rect l="0" t="0" r="r" b="b"/>
              <a:pathLst>
                <a:path w="6" h="9">
                  <a:moveTo>
                    <a:pt x="6" y="6"/>
                  </a:moveTo>
                  <a:cubicBezTo>
                    <a:pt x="4" y="5"/>
                    <a:pt x="4" y="3"/>
                    <a:pt x="5" y="4"/>
                  </a:cubicBezTo>
                  <a:cubicBezTo>
                    <a:pt x="3" y="0"/>
                    <a:pt x="0" y="3"/>
                    <a:pt x="1" y="8"/>
                  </a:cubicBezTo>
                  <a:cubicBezTo>
                    <a:pt x="1" y="9"/>
                    <a:pt x="5" y="5"/>
                    <a:pt x="3" y="9"/>
                  </a:cubicBezTo>
                  <a:cubicBezTo>
                    <a:pt x="5" y="9"/>
                    <a:pt x="4" y="7"/>
                    <a:pt x="6"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 name="Freeform 2044"/>
            <p:cNvSpPr/>
            <p:nvPr/>
          </p:nvSpPr>
          <p:spPr bwMode="auto">
            <a:xfrm>
              <a:off x="3707860" y="2620970"/>
              <a:ext cx="1613" cy="2151"/>
            </a:xfrm>
            <a:custGeom>
              <a:avLst/>
              <a:gdLst>
                <a:gd name="T0" fmla="*/ 1 w 5"/>
                <a:gd name="T1" fmla="*/ 1 h 6"/>
                <a:gd name="T2" fmla="*/ 2 w 5"/>
                <a:gd name="T3" fmla="*/ 2 h 6"/>
                <a:gd name="T4" fmla="*/ 4 w 5"/>
                <a:gd name="T5" fmla="*/ 6 h 6"/>
                <a:gd name="T6" fmla="*/ 1 w 5"/>
                <a:gd name="T7" fmla="*/ 1 h 6"/>
              </a:gdLst>
              <a:ahLst/>
              <a:cxnLst>
                <a:cxn ang="0">
                  <a:pos x="T0" y="T1"/>
                </a:cxn>
                <a:cxn ang="0">
                  <a:pos x="T2" y="T3"/>
                </a:cxn>
                <a:cxn ang="0">
                  <a:pos x="T4" y="T5"/>
                </a:cxn>
                <a:cxn ang="0">
                  <a:pos x="T6" y="T7"/>
                </a:cxn>
              </a:cxnLst>
              <a:rect l="0" t="0" r="r" b="b"/>
              <a:pathLst>
                <a:path w="5" h="6">
                  <a:moveTo>
                    <a:pt x="1" y="1"/>
                  </a:moveTo>
                  <a:cubicBezTo>
                    <a:pt x="0" y="3"/>
                    <a:pt x="1" y="2"/>
                    <a:pt x="2" y="2"/>
                  </a:cubicBezTo>
                  <a:cubicBezTo>
                    <a:pt x="2" y="3"/>
                    <a:pt x="1" y="6"/>
                    <a:pt x="4" y="6"/>
                  </a:cubicBezTo>
                  <a:cubicBezTo>
                    <a:pt x="5" y="3"/>
                    <a:pt x="4" y="0"/>
                    <a:pt x="1"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 name="Freeform 2045"/>
            <p:cNvSpPr/>
            <p:nvPr/>
          </p:nvSpPr>
          <p:spPr bwMode="auto">
            <a:xfrm>
              <a:off x="3763782" y="2522031"/>
              <a:ext cx="8066" cy="3764"/>
            </a:xfrm>
            <a:custGeom>
              <a:avLst/>
              <a:gdLst>
                <a:gd name="T0" fmla="*/ 16 w 22"/>
                <a:gd name="T1" fmla="*/ 7 h 11"/>
                <a:gd name="T2" fmla="*/ 14 w 22"/>
                <a:gd name="T3" fmla="*/ 9 h 11"/>
                <a:gd name="T4" fmla="*/ 15 w 22"/>
                <a:gd name="T5" fmla="*/ 9 h 11"/>
                <a:gd name="T6" fmla="*/ 15 w 22"/>
                <a:gd name="T7" fmla="*/ 9 h 11"/>
                <a:gd name="T8" fmla="*/ 15 w 22"/>
                <a:gd name="T9" fmla="*/ 9 h 11"/>
                <a:gd name="T10" fmla="*/ 15 w 22"/>
                <a:gd name="T11" fmla="*/ 9 h 11"/>
                <a:gd name="T12" fmla="*/ 15 w 22"/>
                <a:gd name="T13" fmla="*/ 9 h 11"/>
                <a:gd name="T14" fmla="*/ 7 w 22"/>
                <a:gd name="T15" fmla="*/ 4 h 11"/>
                <a:gd name="T16" fmla="*/ 7 w 22"/>
                <a:gd name="T17" fmla="*/ 4 h 11"/>
                <a:gd name="T18" fmla="*/ 7 w 22"/>
                <a:gd name="T19" fmla="*/ 4 h 11"/>
                <a:gd name="T20" fmla="*/ 7 w 22"/>
                <a:gd name="T21" fmla="*/ 4 h 11"/>
                <a:gd name="T22" fmla="*/ 8 w 22"/>
                <a:gd name="T23" fmla="*/ 4 h 11"/>
                <a:gd name="T24" fmla="*/ 9 w 22"/>
                <a:gd name="T25" fmla="*/ 4 h 11"/>
                <a:gd name="T26" fmla="*/ 11 w 22"/>
                <a:gd name="T27" fmla="*/ 5 h 11"/>
                <a:gd name="T28" fmla="*/ 9 w 22"/>
                <a:gd name="T29" fmla="*/ 3 h 11"/>
                <a:gd name="T30" fmla="*/ 8 w 22"/>
                <a:gd name="T31" fmla="*/ 3 h 11"/>
                <a:gd name="T32" fmla="*/ 8 w 22"/>
                <a:gd name="T33" fmla="*/ 3 h 11"/>
                <a:gd name="T34" fmla="*/ 8 w 22"/>
                <a:gd name="T35" fmla="*/ 3 h 11"/>
                <a:gd name="T36" fmla="*/ 16 w 22"/>
                <a:gd name="T37" fmla="*/ 7 h 11"/>
                <a:gd name="T38" fmla="*/ 16 w 22"/>
                <a:gd name="T39" fmla="*/ 7 h 11"/>
                <a:gd name="T40" fmla="*/ 16 w 22"/>
                <a:gd name="T41" fmla="*/ 7 h 11"/>
                <a:gd name="T42" fmla="*/ 16 w 22"/>
                <a:gd name="T43" fmla="*/ 7 h 11"/>
                <a:gd name="T44" fmla="*/ 16 w 22"/>
                <a:gd name="T45" fmla="*/ 7 h 11"/>
                <a:gd name="T46" fmla="*/ 16 w 22"/>
                <a:gd name="T47" fmla="*/ 7 h 11"/>
                <a:gd name="T48" fmla="*/ 16 w 22"/>
                <a:gd name="T49" fmla="*/ 7 h 11"/>
                <a:gd name="T50" fmla="*/ 15 w 22"/>
                <a:gd name="T51" fmla="*/ 7 h 11"/>
                <a:gd name="T52" fmla="*/ 16 w 22"/>
                <a:gd name="T5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1">
                  <a:moveTo>
                    <a:pt x="16" y="7"/>
                  </a:moveTo>
                  <a:cubicBezTo>
                    <a:pt x="14" y="9"/>
                    <a:pt x="14" y="9"/>
                    <a:pt x="14"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0" y="0"/>
                    <a:pt x="10" y="6"/>
                    <a:pt x="7" y="4"/>
                  </a:cubicBezTo>
                  <a:cubicBezTo>
                    <a:pt x="7" y="4"/>
                    <a:pt x="7" y="4"/>
                    <a:pt x="7" y="4"/>
                  </a:cubicBezTo>
                  <a:cubicBezTo>
                    <a:pt x="7" y="4"/>
                    <a:pt x="7" y="4"/>
                    <a:pt x="7" y="4"/>
                  </a:cubicBezTo>
                  <a:cubicBezTo>
                    <a:pt x="7" y="4"/>
                    <a:pt x="7" y="4"/>
                    <a:pt x="7" y="4"/>
                  </a:cubicBezTo>
                  <a:cubicBezTo>
                    <a:pt x="8" y="4"/>
                    <a:pt x="8" y="4"/>
                    <a:pt x="8" y="4"/>
                  </a:cubicBezTo>
                  <a:cubicBezTo>
                    <a:pt x="8" y="4"/>
                    <a:pt x="8" y="4"/>
                    <a:pt x="9" y="4"/>
                  </a:cubicBezTo>
                  <a:cubicBezTo>
                    <a:pt x="10" y="4"/>
                    <a:pt x="10" y="4"/>
                    <a:pt x="11" y="5"/>
                  </a:cubicBezTo>
                  <a:cubicBezTo>
                    <a:pt x="11" y="3"/>
                    <a:pt x="10" y="3"/>
                    <a:pt x="9" y="3"/>
                  </a:cubicBezTo>
                  <a:cubicBezTo>
                    <a:pt x="8" y="3"/>
                    <a:pt x="8" y="3"/>
                    <a:pt x="8" y="3"/>
                  </a:cubicBezTo>
                  <a:cubicBezTo>
                    <a:pt x="8" y="3"/>
                    <a:pt x="8" y="3"/>
                    <a:pt x="8" y="3"/>
                  </a:cubicBezTo>
                  <a:cubicBezTo>
                    <a:pt x="8" y="3"/>
                    <a:pt x="8" y="3"/>
                    <a:pt x="8" y="3"/>
                  </a:cubicBezTo>
                  <a:cubicBezTo>
                    <a:pt x="7" y="2"/>
                    <a:pt x="22" y="11"/>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5" y="7"/>
                    <a:pt x="15" y="7"/>
                    <a:pt x="15" y="7"/>
                  </a:cubicBezTo>
                  <a:cubicBezTo>
                    <a:pt x="15" y="7"/>
                    <a:pt x="15" y="7"/>
                    <a:pt x="16"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 name="Freeform 2046"/>
            <p:cNvSpPr/>
            <p:nvPr/>
          </p:nvSpPr>
          <p:spPr bwMode="auto">
            <a:xfrm>
              <a:off x="3768622" y="25257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 name="Freeform 2047"/>
            <p:cNvSpPr>
              <a:spLocks noEditPoints="1"/>
            </p:cNvSpPr>
            <p:nvPr/>
          </p:nvSpPr>
          <p:spPr bwMode="auto">
            <a:xfrm>
              <a:off x="3768622" y="2525795"/>
              <a:ext cx="0" cy="0"/>
            </a:xfrm>
            <a:custGeom>
              <a:avLst/>
              <a:gdLst>
                <a:gd name="T0" fmla="*/ 1 h 1"/>
                <a:gd name="T1" fmla="*/ 0 h 1"/>
                <a:gd name="T2" fmla="*/ 0 h 1"/>
                <a:gd name="T3" fmla="*/ 0 h 1"/>
                <a:gd name="T4" fmla="*/ 0 h 1"/>
                <a:gd name="T5" fmla="*/ 0 h 1"/>
                <a:gd name="T6" fmla="*/ 0 h 1"/>
                <a:gd name="T7" fmla="*/ 0 h 1"/>
                <a:gd name="T8" fmla="*/ 0 h 1"/>
                <a:gd name="T9" fmla="*/ 0 h 1"/>
                <a:gd name="T10" fmla="*/ 0 h 1"/>
                <a:gd name="T11" fmla="*/ 0 h 1"/>
                <a:gd name="T12" fmla="*/ 1 h 1"/>
                <a:gd name="T13" fmla="*/ 1 h 1"/>
                <a:gd name="T14" fmla="*/ 1 h 1"/>
                <a:gd name="T15" fmla="*/ 1 h 1"/>
                <a:gd name="T16" fmla="*/ 1 h 1"/>
                <a:gd name="T17" fmla="*/ 1 h 1"/>
                <a:gd name="T18" fmla="*/ 1 h 1"/>
                <a:gd name="T19" fmla="*/ 1 h 1"/>
                <a:gd name="T20" fmla="*/ 1 h 1"/>
                <a:gd name="T21" fmla="*/ 1 h 1"/>
                <a:gd name="T22" fmla="*/ 1 h 1"/>
                <a:gd name="T23" fmla="*/ 1 h 1"/>
                <a:gd name="T24" fmla="*/ 1 h 1"/>
                <a:gd name="T25" fmla="*/ 1 h 1"/>
                <a:gd name="T26" fmla="*/ 1 h 1"/>
                <a:gd name="T27"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Lst>
              <a:rect l="0" t="0" r="r" b="b"/>
              <a:pathLst>
                <a:path h="1">
                  <a:moveTo>
                    <a:pt x="0" y="1"/>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lose/>
                  <a:moveTo>
                    <a:pt x="0" y="1"/>
                  </a:moveTo>
                  <a:cubicBezTo>
                    <a:pt x="0" y="1"/>
                    <a:pt x="0" y="1"/>
                    <a:pt x="0" y="1"/>
                  </a:cubicBezTo>
                  <a:cubicBezTo>
                    <a:pt x="0" y="1"/>
                    <a:pt x="0" y="1"/>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 name="Freeform 2048"/>
            <p:cNvSpPr/>
            <p:nvPr/>
          </p:nvSpPr>
          <p:spPr bwMode="auto">
            <a:xfrm>
              <a:off x="3764320" y="2539775"/>
              <a:ext cx="1075" cy="2151"/>
            </a:xfrm>
            <a:custGeom>
              <a:avLst/>
              <a:gdLst>
                <a:gd name="T0" fmla="*/ 1 w 3"/>
                <a:gd name="T1" fmla="*/ 4 h 7"/>
                <a:gd name="T2" fmla="*/ 1 w 3"/>
                <a:gd name="T3" fmla="*/ 6 h 7"/>
                <a:gd name="T4" fmla="*/ 2 w 3"/>
                <a:gd name="T5" fmla="*/ 3 h 7"/>
                <a:gd name="T6" fmla="*/ 1 w 3"/>
                <a:gd name="T7" fmla="*/ 4 h 7"/>
              </a:gdLst>
              <a:ahLst/>
              <a:cxnLst>
                <a:cxn ang="0">
                  <a:pos x="T0" y="T1"/>
                </a:cxn>
                <a:cxn ang="0">
                  <a:pos x="T2" y="T3"/>
                </a:cxn>
                <a:cxn ang="0">
                  <a:pos x="T4" y="T5"/>
                </a:cxn>
                <a:cxn ang="0">
                  <a:pos x="T6" y="T7"/>
                </a:cxn>
              </a:cxnLst>
              <a:rect l="0" t="0" r="r" b="b"/>
              <a:pathLst>
                <a:path w="3" h="7">
                  <a:moveTo>
                    <a:pt x="1" y="4"/>
                  </a:moveTo>
                  <a:cubicBezTo>
                    <a:pt x="0" y="7"/>
                    <a:pt x="2" y="5"/>
                    <a:pt x="1" y="6"/>
                  </a:cubicBezTo>
                  <a:cubicBezTo>
                    <a:pt x="2" y="4"/>
                    <a:pt x="2" y="3"/>
                    <a:pt x="2" y="3"/>
                  </a:cubicBezTo>
                  <a:cubicBezTo>
                    <a:pt x="3" y="0"/>
                    <a:pt x="1" y="5"/>
                    <a:pt x="1" y="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 name="Freeform 2049"/>
            <p:cNvSpPr/>
            <p:nvPr/>
          </p:nvSpPr>
          <p:spPr bwMode="auto">
            <a:xfrm>
              <a:off x="3768084" y="2532785"/>
              <a:ext cx="538" cy="1613"/>
            </a:xfrm>
            <a:custGeom>
              <a:avLst/>
              <a:gdLst>
                <a:gd name="T0" fmla="*/ 0 w 1"/>
                <a:gd name="T1" fmla="*/ 0 h 5"/>
                <a:gd name="T2" fmla="*/ 1 w 1"/>
                <a:gd name="T3" fmla="*/ 4 h 5"/>
                <a:gd name="T4" fmla="*/ 1 w 1"/>
                <a:gd name="T5" fmla="*/ 3 h 5"/>
                <a:gd name="T6" fmla="*/ 1 w 1"/>
                <a:gd name="T7" fmla="*/ 2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1"/>
                    <a:pt x="0" y="3"/>
                    <a:pt x="1" y="4"/>
                  </a:cubicBezTo>
                  <a:cubicBezTo>
                    <a:pt x="1" y="5"/>
                    <a:pt x="1" y="5"/>
                    <a:pt x="1" y="3"/>
                  </a:cubicBezTo>
                  <a:cubicBezTo>
                    <a:pt x="1" y="2"/>
                    <a:pt x="1" y="2"/>
                    <a:pt x="1" y="2"/>
                  </a:cubicBezTo>
                  <a:cubicBezTo>
                    <a:pt x="1" y="1"/>
                    <a:pt x="1" y="1"/>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 name="Freeform 2050"/>
            <p:cNvSpPr/>
            <p:nvPr/>
          </p:nvSpPr>
          <p:spPr bwMode="auto">
            <a:xfrm>
              <a:off x="3768622" y="2530096"/>
              <a:ext cx="0" cy="3764"/>
            </a:xfrm>
            <a:custGeom>
              <a:avLst/>
              <a:gdLst>
                <a:gd name="T0" fmla="*/ 0 w 1"/>
                <a:gd name="T1" fmla="*/ 0 h 10"/>
                <a:gd name="T2" fmla="*/ 0 w 1"/>
                <a:gd name="T3" fmla="*/ 5 h 10"/>
                <a:gd name="T4" fmla="*/ 1 w 1"/>
                <a:gd name="T5" fmla="*/ 2 h 10"/>
                <a:gd name="T6" fmla="*/ 0 w 1"/>
                <a:gd name="T7" fmla="*/ 0 h 10"/>
              </a:gdLst>
              <a:ahLst/>
              <a:cxnLst>
                <a:cxn ang="0">
                  <a:pos x="T0" y="T1"/>
                </a:cxn>
                <a:cxn ang="0">
                  <a:pos x="T2" y="T3"/>
                </a:cxn>
                <a:cxn ang="0">
                  <a:pos x="T4" y="T5"/>
                </a:cxn>
                <a:cxn ang="0">
                  <a:pos x="T6" y="T7"/>
                </a:cxn>
              </a:cxnLst>
              <a:rect l="0" t="0" r="r" b="b"/>
              <a:pathLst>
                <a:path w="1" h="10">
                  <a:moveTo>
                    <a:pt x="0" y="0"/>
                  </a:moveTo>
                  <a:cubicBezTo>
                    <a:pt x="0" y="0"/>
                    <a:pt x="0" y="3"/>
                    <a:pt x="0" y="5"/>
                  </a:cubicBezTo>
                  <a:cubicBezTo>
                    <a:pt x="0" y="4"/>
                    <a:pt x="0" y="10"/>
                    <a:pt x="1" y="2"/>
                  </a:cubicBezTo>
                  <a:cubicBezTo>
                    <a:pt x="0" y="3"/>
                    <a:pt x="0" y="8"/>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 name="Freeform 2051"/>
            <p:cNvSpPr/>
            <p:nvPr/>
          </p:nvSpPr>
          <p:spPr bwMode="auto">
            <a:xfrm>
              <a:off x="3768622" y="2524719"/>
              <a:ext cx="53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 name="Freeform 2052"/>
            <p:cNvSpPr/>
            <p:nvPr/>
          </p:nvSpPr>
          <p:spPr bwMode="auto">
            <a:xfrm>
              <a:off x="3771848" y="2769378"/>
              <a:ext cx="3226" cy="3226"/>
            </a:xfrm>
            <a:custGeom>
              <a:avLst/>
              <a:gdLst>
                <a:gd name="T0" fmla="*/ 9 w 9"/>
                <a:gd name="T1" fmla="*/ 1 h 9"/>
                <a:gd name="T2" fmla="*/ 4 w 9"/>
                <a:gd name="T3" fmla="*/ 7 h 9"/>
                <a:gd name="T4" fmla="*/ 9 w 9"/>
                <a:gd name="T5" fmla="*/ 1 h 9"/>
              </a:gdLst>
              <a:ahLst/>
              <a:cxnLst>
                <a:cxn ang="0">
                  <a:pos x="T0" y="T1"/>
                </a:cxn>
                <a:cxn ang="0">
                  <a:pos x="T2" y="T3"/>
                </a:cxn>
                <a:cxn ang="0">
                  <a:pos x="T4" y="T5"/>
                </a:cxn>
              </a:cxnLst>
              <a:rect l="0" t="0" r="r" b="b"/>
              <a:pathLst>
                <a:path w="9" h="9">
                  <a:moveTo>
                    <a:pt x="9" y="1"/>
                  </a:moveTo>
                  <a:cubicBezTo>
                    <a:pt x="5" y="0"/>
                    <a:pt x="0" y="5"/>
                    <a:pt x="4" y="7"/>
                  </a:cubicBezTo>
                  <a:cubicBezTo>
                    <a:pt x="4" y="9"/>
                    <a:pt x="6" y="3"/>
                    <a:pt x="9"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 name="Freeform 2053"/>
            <p:cNvSpPr/>
            <p:nvPr/>
          </p:nvSpPr>
          <p:spPr bwMode="auto">
            <a:xfrm>
              <a:off x="3769697" y="2532247"/>
              <a:ext cx="0" cy="2151"/>
            </a:xfrm>
            <a:custGeom>
              <a:avLst/>
              <a:gdLst>
                <a:gd name="T0" fmla="*/ 0 h 6"/>
                <a:gd name="T1" fmla="*/ 1 h 6"/>
                <a:gd name="T2" fmla="*/ 5 h 6"/>
                <a:gd name="T3" fmla="*/ 0 h 6"/>
              </a:gdLst>
              <a:ahLst/>
              <a:cxnLst>
                <a:cxn ang="0">
                  <a:pos x="0" y="T0"/>
                </a:cxn>
                <a:cxn ang="0">
                  <a:pos x="0" y="T1"/>
                </a:cxn>
                <a:cxn ang="0">
                  <a:pos x="0" y="T2"/>
                </a:cxn>
                <a:cxn ang="0">
                  <a:pos x="0" y="T3"/>
                </a:cxn>
              </a:cxnLst>
              <a:rect l="0" t="0" r="r" b="b"/>
              <a:pathLst>
                <a:path h="6">
                  <a:moveTo>
                    <a:pt x="0" y="0"/>
                  </a:moveTo>
                  <a:cubicBezTo>
                    <a:pt x="0" y="0"/>
                    <a:pt x="0" y="2"/>
                    <a:pt x="0" y="1"/>
                  </a:cubicBezTo>
                  <a:cubicBezTo>
                    <a:pt x="0" y="6"/>
                    <a:pt x="0" y="4"/>
                    <a:pt x="0" y="5"/>
                  </a:cubicBezTo>
                  <a:cubicBezTo>
                    <a:pt x="0" y="4"/>
                    <a:pt x="0" y="4"/>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 name="Freeform 2054"/>
            <p:cNvSpPr/>
            <p:nvPr/>
          </p:nvSpPr>
          <p:spPr bwMode="auto">
            <a:xfrm>
              <a:off x="3769697" y="2529559"/>
              <a:ext cx="538" cy="2689"/>
            </a:xfrm>
            <a:custGeom>
              <a:avLst/>
              <a:gdLst>
                <a:gd name="T0" fmla="*/ 0 w 2"/>
                <a:gd name="T1" fmla="*/ 2 h 7"/>
                <a:gd name="T2" fmla="*/ 2 w 2"/>
                <a:gd name="T3" fmla="*/ 7 h 7"/>
                <a:gd name="T4" fmla="*/ 0 w 2"/>
                <a:gd name="T5" fmla="*/ 2 h 7"/>
              </a:gdLst>
              <a:ahLst/>
              <a:cxnLst>
                <a:cxn ang="0">
                  <a:pos x="T0" y="T1"/>
                </a:cxn>
                <a:cxn ang="0">
                  <a:pos x="T2" y="T3"/>
                </a:cxn>
                <a:cxn ang="0">
                  <a:pos x="T4" y="T5"/>
                </a:cxn>
              </a:cxnLst>
              <a:rect l="0" t="0" r="r" b="b"/>
              <a:pathLst>
                <a:path w="2" h="7">
                  <a:moveTo>
                    <a:pt x="0" y="2"/>
                  </a:moveTo>
                  <a:cubicBezTo>
                    <a:pt x="1" y="6"/>
                    <a:pt x="1" y="2"/>
                    <a:pt x="2" y="7"/>
                  </a:cubicBezTo>
                  <a:cubicBezTo>
                    <a:pt x="1" y="0"/>
                    <a:pt x="1" y="3"/>
                    <a:pt x="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 name="Freeform 2055"/>
            <p:cNvSpPr/>
            <p:nvPr/>
          </p:nvSpPr>
          <p:spPr bwMode="auto">
            <a:xfrm>
              <a:off x="3769160" y="2525257"/>
              <a:ext cx="538" cy="4302"/>
            </a:xfrm>
            <a:custGeom>
              <a:avLst/>
              <a:gdLst>
                <a:gd name="T0" fmla="*/ 1 w 2"/>
                <a:gd name="T1" fmla="*/ 6 h 12"/>
                <a:gd name="T2" fmla="*/ 0 w 2"/>
                <a:gd name="T3" fmla="*/ 3 h 12"/>
                <a:gd name="T4" fmla="*/ 0 w 2"/>
                <a:gd name="T5" fmla="*/ 2 h 12"/>
                <a:gd name="T6" fmla="*/ 1 w 2"/>
                <a:gd name="T7" fmla="*/ 6 h 12"/>
                <a:gd name="T8" fmla="*/ 1 w 2"/>
                <a:gd name="T9" fmla="*/ 6 h 12"/>
              </a:gdLst>
              <a:ahLst/>
              <a:cxnLst>
                <a:cxn ang="0">
                  <a:pos x="T0" y="T1"/>
                </a:cxn>
                <a:cxn ang="0">
                  <a:pos x="T2" y="T3"/>
                </a:cxn>
                <a:cxn ang="0">
                  <a:pos x="T4" y="T5"/>
                </a:cxn>
                <a:cxn ang="0">
                  <a:pos x="T6" y="T7"/>
                </a:cxn>
                <a:cxn ang="0">
                  <a:pos x="T8" y="T9"/>
                </a:cxn>
              </a:cxnLst>
              <a:rect l="0" t="0" r="r" b="b"/>
              <a:pathLst>
                <a:path w="2" h="12">
                  <a:moveTo>
                    <a:pt x="1" y="6"/>
                  </a:moveTo>
                  <a:cubicBezTo>
                    <a:pt x="0" y="4"/>
                    <a:pt x="0" y="4"/>
                    <a:pt x="0" y="3"/>
                  </a:cubicBezTo>
                  <a:cubicBezTo>
                    <a:pt x="0" y="0"/>
                    <a:pt x="0" y="0"/>
                    <a:pt x="0" y="2"/>
                  </a:cubicBezTo>
                  <a:cubicBezTo>
                    <a:pt x="0" y="5"/>
                    <a:pt x="2" y="12"/>
                    <a:pt x="1" y="6"/>
                  </a:cubicBezTo>
                  <a:cubicBezTo>
                    <a:pt x="1" y="6"/>
                    <a:pt x="1" y="6"/>
                    <a:pt x="1"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 name="Freeform 2056"/>
            <p:cNvSpPr/>
            <p:nvPr/>
          </p:nvSpPr>
          <p:spPr bwMode="auto">
            <a:xfrm>
              <a:off x="3807337" y="2765077"/>
              <a:ext cx="7528" cy="5377"/>
            </a:xfrm>
            <a:custGeom>
              <a:avLst/>
              <a:gdLst>
                <a:gd name="T0" fmla="*/ 0 w 21"/>
                <a:gd name="T1" fmla="*/ 15 h 16"/>
                <a:gd name="T2" fmla="*/ 6 w 21"/>
                <a:gd name="T3" fmla="*/ 14 h 16"/>
                <a:gd name="T4" fmla="*/ 15 w 21"/>
                <a:gd name="T5" fmla="*/ 12 h 16"/>
                <a:gd name="T6" fmla="*/ 21 w 21"/>
                <a:gd name="T7" fmla="*/ 4 h 16"/>
                <a:gd name="T8" fmla="*/ 6 w 21"/>
                <a:gd name="T9" fmla="*/ 6 h 16"/>
                <a:gd name="T10" fmla="*/ 0 w 21"/>
                <a:gd name="T11" fmla="*/ 15 h 16"/>
              </a:gdLst>
              <a:ahLst/>
              <a:cxnLst>
                <a:cxn ang="0">
                  <a:pos x="T0" y="T1"/>
                </a:cxn>
                <a:cxn ang="0">
                  <a:pos x="T2" y="T3"/>
                </a:cxn>
                <a:cxn ang="0">
                  <a:pos x="T4" y="T5"/>
                </a:cxn>
                <a:cxn ang="0">
                  <a:pos x="T6" y="T7"/>
                </a:cxn>
                <a:cxn ang="0">
                  <a:pos x="T8" y="T9"/>
                </a:cxn>
                <a:cxn ang="0">
                  <a:pos x="T10" y="T11"/>
                </a:cxn>
              </a:cxnLst>
              <a:rect l="0" t="0" r="r" b="b"/>
              <a:pathLst>
                <a:path w="21" h="16">
                  <a:moveTo>
                    <a:pt x="0" y="15"/>
                  </a:moveTo>
                  <a:cubicBezTo>
                    <a:pt x="0" y="16"/>
                    <a:pt x="2" y="15"/>
                    <a:pt x="6" y="14"/>
                  </a:cubicBezTo>
                  <a:cubicBezTo>
                    <a:pt x="9" y="12"/>
                    <a:pt x="13" y="11"/>
                    <a:pt x="15" y="12"/>
                  </a:cubicBezTo>
                  <a:cubicBezTo>
                    <a:pt x="10" y="9"/>
                    <a:pt x="18" y="7"/>
                    <a:pt x="21" y="4"/>
                  </a:cubicBezTo>
                  <a:cubicBezTo>
                    <a:pt x="17" y="0"/>
                    <a:pt x="13" y="5"/>
                    <a:pt x="6" y="6"/>
                  </a:cubicBezTo>
                  <a:cubicBezTo>
                    <a:pt x="14" y="8"/>
                    <a:pt x="4" y="12"/>
                    <a:pt x="0" y="1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 name="Freeform 2057"/>
            <p:cNvSpPr/>
            <p:nvPr/>
          </p:nvSpPr>
          <p:spPr bwMode="auto">
            <a:xfrm>
              <a:off x="3768622" y="2524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 name="Freeform 2058"/>
            <p:cNvSpPr/>
            <p:nvPr/>
          </p:nvSpPr>
          <p:spPr bwMode="auto">
            <a:xfrm>
              <a:off x="3884230" y="2747332"/>
              <a:ext cx="4839" cy="3226"/>
            </a:xfrm>
            <a:custGeom>
              <a:avLst/>
              <a:gdLst>
                <a:gd name="T0" fmla="*/ 5 w 13"/>
                <a:gd name="T1" fmla="*/ 1 h 9"/>
                <a:gd name="T2" fmla="*/ 1 w 13"/>
                <a:gd name="T3" fmla="*/ 4 h 9"/>
                <a:gd name="T4" fmla="*/ 0 w 13"/>
                <a:gd name="T5" fmla="*/ 7 h 9"/>
                <a:gd name="T6" fmla="*/ 13 w 13"/>
                <a:gd name="T7" fmla="*/ 2 h 9"/>
                <a:gd name="T8" fmla="*/ 5 w 13"/>
                <a:gd name="T9" fmla="*/ 1 h 9"/>
              </a:gdLst>
              <a:ahLst/>
              <a:cxnLst>
                <a:cxn ang="0">
                  <a:pos x="T0" y="T1"/>
                </a:cxn>
                <a:cxn ang="0">
                  <a:pos x="T2" y="T3"/>
                </a:cxn>
                <a:cxn ang="0">
                  <a:pos x="T4" y="T5"/>
                </a:cxn>
                <a:cxn ang="0">
                  <a:pos x="T6" y="T7"/>
                </a:cxn>
                <a:cxn ang="0">
                  <a:pos x="T8" y="T9"/>
                </a:cxn>
              </a:cxnLst>
              <a:rect l="0" t="0" r="r" b="b"/>
              <a:pathLst>
                <a:path w="13" h="9">
                  <a:moveTo>
                    <a:pt x="5" y="1"/>
                  </a:moveTo>
                  <a:cubicBezTo>
                    <a:pt x="4" y="0"/>
                    <a:pt x="3" y="3"/>
                    <a:pt x="1" y="4"/>
                  </a:cubicBezTo>
                  <a:cubicBezTo>
                    <a:pt x="4" y="4"/>
                    <a:pt x="7" y="4"/>
                    <a:pt x="0" y="7"/>
                  </a:cubicBezTo>
                  <a:cubicBezTo>
                    <a:pt x="0" y="9"/>
                    <a:pt x="10" y="5"/>
                    <a:pt x="13" y="2"/>
                  </a:cubicBezTo>
                  <a:cubicBezTo>
                    <a:pt x="12" y="0"/>
                    <a:pt x="1" y="6"/>
                    <a:pt x="5"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 name="Freeform 2059"/>
            <p:cNvSpPr/>
            <p:nvPr/>
          </p:nvSpPr>
          <p:spPr bwMode="auto">
            <a:xfrm>
              <a:off x="3939076" y="2698400"/>
              <a:ext cx="9141" cy="8603"/>
            </a:xfrm>
            <a:custGeom>
              <a:avLst/>
              <a:gdLst>
                <a:gd name="T0" fmla="*/ 4 w 25"/>
                <a:gd name="T1" fmla="*/ 19 h 23"/>
                <a:gd name="T2" fmla="*/ 19 w 25"/>
                <a:gd name="T3" fmla="*/ 15 h 23"/>
                <a:gd name="T4" fmla="*/ 25 w 25"/>
                <a:gd name="T5" fmla="*/ 4 h 23"/>
                <a:gd name="T6" fmla="*/ 20 w 25"/>
                <a:gd name="T7" fmla="*/ 5 h 23"/>
                <a:gd name="T8" fmla="*/ 12 w 25"/>
                <a:gd name="T9" fmla="*/ 16 h 23"/>
                <a:gd name="T10" fmla="*/ 15 w 25"/>
                <a:gd name="T11" fmla="*/ 8 h 23"/>
                <a:gd name="T12" fmla="*/ 4 w 25"/>
                <a:gd name="T13" fmla="*/ 19 h 23"/>
              </a:gdLst>
              <a:ahLst/>
              <a:cxnLst>
                <a:cxn ang="0">
                  <a:pos x="T0" y="T1"/>
                </a:cxn>
                <a:cxn ang="0">
                  <a:pos x="T2" y="T3"/>
                </a:cxn>
                <a:cxn ang="0">
                  <a:pos x="T4" y="T5"/>
                </a:cxn>
                <a:cxn ang="0">
                  <a:pos x="T6" y="T7"/>
                </a:cxn>
                <a:cxn ang="0">
                  <a:pos x="T8" y="T9"/>
                </a:cxn>
                <a:cxn ang="0">
                  <a:pos x="T10" y="T11"/>
                </a:cxn>
                <a:cxn ang="0">
                  <a:pos x="T12" y="T13"/>
                </a:cxn>
              </a:cxnLst>
              <a:rect l="0" t="0" r="r" b="b"/>
              <a:pathLst>
                <a:path w="25" h="23">
                  <a:moveTo>
                    <a:pt x="4" y="19"/>
                  </a:moveTo>
                  <a:cubicBezTo>
                    <a:pt x="0" y="23"/>
                    <a:pt x="15" y="14"/>
                    <a:pt x="19" y="15"/>
                  </a:cubicBezTo>
                  <a:cubicBezTo>
                    <a:pt x="18" y="12"/>
                    <a:pt x="20" y="4"/>
                    <a:pt x="25" y="4"/>
                  </a:cubicBezTo>
                  <a:cubicBezTo>
                    <a:pt x="23" y="0"/>
                    <a:pt x="22" y="2"/>
                    <a:pt x="20" y="5"/>
                  </a:cubicBezTo>
                  <a:cubicBezTo>
                    <a:pt x="18" y="8"/>
                    <a:pt x="15" y="13"/>
                    <a:pt x="12" y="16"/>
                  </a:cubicBezTo>
                  <a:cubicBezTo>
                    <a:pt x="11" y="13"/>
                    <a:pt x="14" y="10"/>
                    <a:pt x="15" y="8"/>
                  </a:cubicBezTo>
                  <a:cubicBezTo>
                    <a:pt x="10" y="8"/>
                    <a:pt x="12" y="16"/>
                    <a:pt x="4" y="1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 name="Freeform 2060"/>
            <p:cNvSpPr/>
            <p:nvPr/>
          </p:nvSpPr>
          <p:spPr bwMode="auto">
            <a:xfrm>
              <a:off x="3948218" y="2688184"/>
              <a:ext cx="8066" cy="3226"/>
            </a:xfrm>
            <a:custGeom>
              <a:avLst/>
              <a:gdLst>
                <a:gd name="T0" fmla="*/ 8 w 22"/>
                <a:gd name="T1" fmla="*/ 0 h 9"/>
                <a:gd name="T2" fmla="*/ 4 w 22"/>
                <a:gd name="T3" fmla="*/ 8 h 9"/>
                <a:gd name="T4" fmla="*/ 16 w 22"/>
                <a:gd name="T5" fmla="*/ 9 h 9"/>
                <a:gd name="T6" fmla="*/ 21 w 22"/>
                <a:gd name="T7" fmla="*/ 9 h 9"/>
                <a:gd name="T8" fmla="*/ 8 w 22"/>
                <a:gd name="T9" fmla="*/ 0 h 9"/>
              </a:gdLst>
              <a:ahLst/>
              <a:cxnLst>
                <a:cxn ang="0">
                  <a:pos x="T0" y="T1"/>
                </a:cxn>
                <a:cxn ang="0">
                  <a:pos x="T2" y="T3"/>
                </a:cxn>
                <a:cxn ang="0">
                  <a:pos x="T4" y="T5"/>
                </a:cxn>
                <a:cxn ang="0">
                  <a:pos x="T6" y="T7"/>
                </a:cxn>
                <a:cxn ang="0">
                  <a:pos x="T8" y="T9"/>
                </a:cxn>
              </a:cxnLst>
              <a:rect l="0" t="0" r="r" b="b"/>
              <a:pathLst>
                <a:path w="22" h="9">
                  <a:moveTo>
                    <a:pt x="8" y="0"/>
                  </a:moveTo>
                  <a:cubicBezTo>
                    <a:pt x="6" y="3"/>
                    <a:pt x="0" y="6"/>
                    <a:pt x="4" y="8"/>
                  </a:cubicBezTo>
                  <a:cubicBezTo>
                    <a:pt x="10" y="0"/>
                    <a:pt x="17" y="3"/>
                    <a:pt x="16" y="9"/>
                  </a:cubicBezTo>
                  <a:cubicBezTo>
                    <a:pt x="17" y="9"/>
                    <a:pt x="19" y="7"/>
                    <a:pt x="21" y="9"/>
                  </a:cubicBezTo>
                  <a:cubicBezTo>
                    <a:pt x="22" y="2"/>
                    <a:pt x="13" y="3"/>
                    <a:pt x="8"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 name="Freeform 2061"/>
            <p:cNvSpPr/>
            <p:nvPr/>
          </p:nvSpPr>
          <p:spPr bwMode="auto">
            <a:xfrm>
              <a:off x="3958972" y="2676892"/>
              <a:ext cx="9679" cy="8066"/>
            </a:xfrm>
            <a:custGeom>
              <a:avLst/>
              <a:gdLst>
                <a:gd name="T0" fmla="*/ 9 w 28"/>
                <a:gd name="T1" fmla="*/ 20 h 23"/>
                <a:gd name="T2" fmla="*/ 3 w 28"/>
                <a:gd name="T3" fmla="*/ 13 h 23"/>
                <a:gd name="T4" fmla="*/ 7 w 28"/>
                <a:gd name="T5" fmla="*/ 23 h 23"/>
                <a:gd name="T6" fmla="*/ 11 w 28"/>
                <a:gd name="T7" fmla="*/ 22 h 23"/>
                <a:gd name="T8" fmla="*/ 15 w 28"/>
                <a:gd name="T9" fmla="*/ 16 h 23"/>
                <a:gd name="T10" fmla="*/ 19 w 28"/>
                <a:gd name="T11" fmla="*/ 12 h 23"/>
                <a:gd name="T12" fmla="*/ 28 w 28"/>
                <a:gd name="T13" fmla="*/ 1 h 23"/>
                <a:gd name="T14" fmla="*/ 22 w 28"/>
                <a:gd name="T15" fmla="*/ 6 h 23"/>
                <a:gd name="T16" fmla="*/ 8 w 28"/>
                <a:gd name="T17" fmla="*/ 11 h 23"/>
                <a:gd name="T18" fmla="*/ 13 w 28"/>
                <a:gd name="T19" fmla="*/ 15 h 23"/>
                <a:gd name="T20" fmla="*/ 9 w 28"/>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3">
                  <a:moveTo>
                    <a:pt x="9" y="20"/>
                  </a:moveTo>
                  <a:cubicBezTo>
                    <a:pt x="5" y="19"/>
                    <a:pt x="6" y="11"/>
                    <a:pt x="3" y="13"/>
                  </a:cubicBezTo>
                  <a:cubicBezTo>
                    <a:pt x="0" y="18"/>
                    <a:pt x="7" y="17"/>
                    <a:pt x="7" y="23"/>
                  </a:cubicBezTo>
                  <a:cubicBezTo>
                    <a:pt x="8" y="20"/>
                    <a:pt x="10" y="21"/>
                    <a:pt x="11" y="22"/>
                  </a:cubicBezTo>
                  <a:cubicBezTo>
                    <a:pt x="12" y="19"/>
                    <a:pt x="13" y="17"/>
                    <a:pt x="15" y="16"/>
                  </a:cubicBezTo>
                  <a:cubicBezTo>
                    <a:pt x="16" y="14"/>
                    <a:pt x="17" y="13"/>
                    <a:pt x="19" y="12"/>
                  </a:cubicBezTo>
                  <a:cubicBezTo>
                    <a:pt x="22" y="9"/>
                    <a:pt x="25" y="6"/>
                    <a:pt x="28" y="1"/>
                  </a:cubicBezTo>
                  <a:cubicBezTo>
                    <a:pt x="25" y="0"/>
                    <a:pt x="22" y="3"/>
                    <a:pt x="22" y="6"/>
                  </a:cubicBezTo>
                  <a:cubicBezTo>
                    <a:pt x="20" y="0"/>
                    <a:pt x="15" y="9"/>
                    <a:pt x="8" y="11"/>
                  </a:cubicBezTo>
                  <a:cubicBezTo>
                    <a:pt x="10" y="12"/>
                    <a:pt x="12" y="13"/>
                    <a:pt x="13" y="15"/>
                  </a:cubicBezTo>
                  <a:lnTo>
                    <a:pt x="9" y="20"/>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 name="Freeform 2062"/>
            <p:cNvSpPr/>
            <p:nvPr/>
          </p:nvSpPr>
          <p:spPr bwMode="auto">
            <a:xfrm>
              <a:off x="3992310" y="2672590"/>
              <a:ext cx="2689" cy="5377"/>
            </a:xfrm>
            <a:custGeom>
              <a:avLst/>
              <a:gdLst>
                <a:gd name="T0" fmla="*/ 7 w 7"/>
                <a:gd name="T1" fmla="*/ 11 h 16"/>
                <a:gd name="T2" fmla="*/ 7 w 7"/>
                <a:gd name="T3" fmla="*/ 0 h 16"/>
                <a:gd name="T4" fmla="*/ 2 w 7"/>
                <a:gd name="T5" fmla="*/ 10 h 16"/>
                <a:gd name="T6" fmla="*/ 7 w 7"/>
                <a:gd name="T7" fmla="*/ 11 h 16"/>
              </a:gdLst>
              <a:ahLst/>
              <a:cxnLst>
                <a:cxn ang="0">
                  <a:pos x="T0" y="T1"/>
                </a:cxn>
                <a:cxn ang="0">
                  <a:pos x="T2" y="T3"/>
                </a:cxn>
                <a:cxn ang="0">
                  <a:pos x="T4" y="T5"/>
                </a:cxn>
                <a:cxn ang="0">
                  <a:pos x="T6" y="T7"/>
                </a:cxn>
              </a:cxnLst>
              <a:rect l="0" t="0" r="r" b="b"/>
              <a:pathLst>
                <a:path w="7" h="16">
                  <a:moveTo>
                    <a:pt x="7" y="11"/>
                  </a:moveTo>
                  <a:cubicBezTo>
                    <a:pt x="0" y="10"/>
                    <a:pt x="7" y="4"/>
                    <a:pt x="7" y="0"/>
                  </a:cubicBezTo>
                  <a:cubicBezTo>
                    <a:pt x="4" y="0"/>
                    <a:pt x="2" y="6"/>
                    <a:pt x="2" y="10"/>
                  </a:cubicBezTo>
                  <a:cubicBezTo>
                    <a:pt x="2" y="14"/>
                    <a:pt x="3" y="16"/>
                    <a:pt x="7" y="1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 name="Freeform 2063"/>
            <p:cNvSpPr/>
            <p:nvPr/>
          </p:nvSpPr>
          <p:spPr bwMode="auto">
            <a:xfrm>
              <a:off x="3982093" y="2639790"/>
              <a:ext cx="2689" cy="3764"/>
            </a:xfrm>
            <a:custGeom>
              <a:avLst/>
              <a:gdLst>
                <a:gd name="T0" fmla="*/ 6 w 7"/>
                <a:gd name="T1" fmla="*/ 0 h 10"/>
                <a:gd name="T2" fmla="*/ 7 w 7"/>
                <a:gd name="T3" fmla="*/ 3 h 10"/>
                <a:gd name="T4" fmla="*/ 6 w 7"/>
                <a:gd name="T5" fmla="*/ 0 h 10"/>
              </a:gdLst>
              <a:ahLst/>
              <a:cxnLst>
                <a:cxn ang="0">
                  <a:pos x="T0" y="T1"/>
                </a:cxn>
                <a:cxn ang="0">
                  <a:pos x="T2" y="T3"/>
                </a:cxn>
                <a:cxn ang="0">
                  <a:pos x="T4" y="T5"/>
                </a:cxn>
              </a:cxnLst>
              <a:rect l="0" t="0" r="r" b="b"/>
              <a:pathLst>
                <a:path w="7" h="10">
                  <a:moveTo>
                    <a:pt x="6" y="0"/>
                  </a:moveTo>
                  <a:cubicBezTo>
                    <a:pt x="4" y="1"/>
                    <a:pt x="0" y="10"/>
                    <a:pt x="7" y="3"/>
                  </a:cubicBezTo>
                  <a:cubicBezTo>
                    <a:pt x="6" y="2"/>
                    <a:pt x="6" y="1"/>
                    <a:pt x="6"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 name="Freeform 2064"/>
            <p:cNvSpPr/>
            <p:nvPr/>
          </p:nvSpPr>
          <p:spPr bwMode="auto">
            <a:xfrm>
              <a:off x="3985320" y="2632262"/>
              <a:ext cx="6990" cy="10217"/>
            </a:xfrm>
            <a:custGeom>
              <a:avLst/>
              <a:gdLst>
                <a:gd name="T0" fmla="*/ 13 w 20"/>
                <a:gd name="T1" fmla="*/ 3 h 29"/>
                <a:gd name="T2" fmla="*/ 6 w 20"/>
                <a:gd name="T3" fmla="*/ 12 h 29"/>
                <a:gd name="T4" fmla="*/ 3 w 20"/>
                <a:gd name="T5" fmla="*/ 17 h 29"/>
                <a:gd name="T6" fmla="*/ 1 w 20"/>
                <a:gd name="T7" fmla="*/ 20 h 29"/>
                <a:gd name="T8" fmla="*/ 0 w 20"/>
                <a:gd name="T9" fmla="*/ 22 h 29"/>
                <a:gd name="T10" fmla="*/ 0 w 20"/>
                <a:gd name="T11" fmla="*/ 23 h 29"/>
                <a:gd name="T12" fmla="*/ 0 w 20"/>
                <a:gd name="T13" fmla="*/ 23 h 29"/>
                <a:gd name="T14" fmla="*/ 0 w 20"/>
                <a:gd name="T15" fmla="*/ 23 h 29"/>
                <a:gd name="T16" fmla="*/ 2 w 20"/>
                <a:gd name="T17" fmla="*/ 24 h 29"/>
                <a:gd name="T18" fmla="*/ 3 w 20"/>
                <a:gd name="T19" fmla="*/ 25 h 29"/>
                <a:gd name="T20" fmla="*/ 6 w 20"/>
                <a:gd name="T21" fmla="*/ 29 h 29"/>
                <a:gd name="T22" fmla="*/ 7 w 20"/>
                <a:gd name="T23" fmla="*/ 27 h 29"/>
                <a:gd name="T24" fmla="*/ 7 w 20"/>
                <a:gd name="T25" fmla="*/ 27 h 29"/>
                <a:gd name="T26" fmla="*/ 8 w 20"/>
                <a:gd name="T27" fmla="*/ 25 h 29"/>
                <a:gd name="T28" fmla="*/ 9 w 20"/>
                <a:gd name="T29" fmla="*/ 23 h 29"/>
                <a:gd name="T30" fmla="*/ 9 w 20"/>
                <a:gd name="T31" fmla="*/ 15 h 29"/>
                <a:gd name="T32" fmla="*/ 14 w 20"/>
                <a:gd name="T33" fmla="*/ 16 h 29"/>
                <a:gd name="T34" fmla="*/ 20 w 20"/>
                <a:gd name="T35" fmla="*/ 4 h 29"/>
                <a:gd name="T36" fmla="*/ 13 w 20"/>
                <a:gd name="T3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9">
                  <a:moveTo>
                    <a:pt x="13" y="3"/>
                  </a:moveTo>
                  <a:cubicBezTo>
                    <a:pt x="11" y="6"/>
                    <a:pt x="9" y="9"/>
                    <a:pt x="6" y="12"/>
                  </a:cubicBezTo>
                  <a:cubicBezTo>
                    <a:pt x="5" y="13"/>
                    <a:pt x="4" y="15"/>
                    <a:pt x="3" y="17"/>
                  </a:cubicBezTo>
                  <a:cubicBezTo>
                    <a:pt x="2" y="18"/>
                    <a:pt x="2" y="19"/>
                    <a:pt x="1" y="20"/>
                  </a:cubicBezTo>
                  <a:cubicBezTo>
                    <a:pt x="1" y="21"/>
                    <a:pt x="1" y="22"/>
                    <a:pt x="0" y="22"/>
                  </a:cubicBezTo>
                  <a:cubicBezTo>
                    <a:pt x="0" y="23"/>
                    <a:pt x="0" y="23"/>
                    <a:pt x="0" y="23"/>
                  </a:cubicBezTo>
                  <a:cubicBezTo>
                    <a:pt x="0" y="23"/>
                    <a:pt x="0" y="23"/>
                    <a:pt x="0" y="23"/>
                  </a:cubicBezTo>
                  <a:cubicBezTo>
                    <a:pt x="0" y="23"/>
                    <a:pt x="0" y="23"/>
                    <a:pt x="0" y="23"/>
                  </a:cubicBezTo>
                  <a:cubicBezTo>
                    <a:pt x="1" y="23"/>
                    <a:pt x="1" y="23"/>
                    <a:pt x="2" y="24"/>
                  </a:cubicBezTo>
                  <a:cubicBezTo>
                    <a:pt x="3" y="24"/>
                    <a:pt x="3" y="24"/>
                    <a:pt x="3" y="25"/>
                  </a:cubicBezTo>
                  <a:cubicBezTo>
                    <a:pt x="4" y="26"/>
                    <a:pt x="5" y="28"/>
                    <a:pt x="6" y="29"/>
                  </a:cubicBezTo>
                  <a:cubicBezTo>
                    <a:pt x="6" y="28"/>
                    <a:pt x="7" y="28"/>
                    <a:pt x="7" y="27"/>
                  </a:cubicBezTo>
                  <a:cubicBezTo>
                    <a:pt x="7" y="27"/>
                    <a:pt x="7" y="27"/>
                    <a:pt x="7" y="27"/>
                  </a:cubicBezTo>
                  <a:cubicBezTo>
                    <a:pt x="8" y="25"/>
                    <a:pt x="8" y="25"/>
                    <a:pt x="8" y="25"/>
                  </a:cubicBezTo>
                  <a:cubicBezTo>
                    <a:pt x="8" y="25"/>
                    <a:pt x="9" y="24"/>
                    <a:pt x="9" y="23"/>
                  </a:cubicBezTo>
                  <a:cubicBezTo>
                    <a:pt x="10" y="20"/>
                    <a:pt x="10" y="17"/>
                    <a:pt x="9" y="15"/>
                  </a:cubicBezTo>
                  <a:cubicBezTo>
                    <a:pt x="11" y="13"/>
                    <a:pt x="10" y="16"/>
                    <a:pt x="14" y="16"/>
                  </a:cubicBezTo>
                  <a:cubicBezTo>
                    <a:pt x="14" y="12"/>
                    <a:pt x="17" y="6"/>
                    <a:pt x="20" y="4"/>
                  </a:cubicBezTo>
                  <a:cubicBezTo>
                    <a:pt x="20" y="0"/>
                    <a:pt x="15" y="11"/>
                    <a:pt x="13" y="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 name="Freeform 2065"/>
            <p:cNvSpPr/>
            <p:nvPr/>
          </p:nvSpPr>
          <p:spPr bwMode="auto">
            <a:xfrm>
              <a:off x="3986395" y="2570962"/>
              <a:ext cx="26348" cy="61299"/>
            </a:xfrm>
            <a:custGeom>
              <a:avLst/>
              <a:gdLst>
                <a:gd name="T0" fmla="*/ 0 w 74"/>
                <a:gd name="T1" fmla="*/ 169 h 169"/>
                <a:gd name="T2" fmla="*/ 9 w 74"/>
                <a:gd name="T3" fmla="*/ 162 h 169"/>
                <a:gd name="T4" fmla="*/ 14 w 74"/>
                <a:gd name="T5" fmla="*/ 156 h 169"/>
                <a:gd name="T6" fmla="*/ 17 w 74"/>
                <a:gd name="T7" fmla="*/ 153 h 169"/>
                <a:gd name="T8" fmla="*/ 19 w 74"/>
                <a:gd name="T9" fmla="*/ 150 h 169"/>
                <a:gd name="T10" fmla="*/ 35 w 74"/>
                <a:gd name="T11" fmla="*/ 124 h 169"/>
                <a:gd name="T12" fmla="*/ 40 w 74"/>
                <a:gd name="T13" fmla="*/ 124 h 169"/>
                <a:gd name="T14" fmla="*/ 35 w 74"/>
                <a:gd name="T15" fmla="*/ 118 h 169"/>
                <a:gd name="T16" fmla="*/ 38 w 74"/>
                <a:gd name="T17" fmla="*/ 107 h 169"/>
                <a:gd name="T18" fmla="*/ 43 w 74"/>
                <a:gd name="T19" fmla="*/ 105 h 169"/>
                <a:gd name="T20" fmla="*/ 47 w 74"/>
                <a:gd name="T21" fmla="*/ 92 h 169"/>
                <a:gd name="T22" fmla="*/ 50 w 74"/>
                <a:gd name="T23" fmla="*/ 81 h 169"/>
                <a:gd name="T24" fmla="*/ 58 w 74"/>
                <a:gd name="T25" fmla="*/ 59 h 169"/>
                <a:gd name="T26" fmla="*/ 66 w 74"/>
                <a:gd name="T27" fmla="*/ 39 h 169"/>
                <a:gd name="T28" fmla="*/ 73 w 74"/>
                <a:gd name="T29" fmla="*/ 20 h 169"/>
                <a:gd name="T30" fmla="*/ 66 w 74"/>
                <a:gd name="T31" fmla="*/ 15 h 169"/>
                <a:gd name="T32" fmla="*/ 68 w 74"/>
                <a:gd name="T33" fmla="*/ 11 h 169"/>
                <a:gd name="T34" fmla="*/ 72 w 74"/>
                <a:gd name="T35" fmla="*/ 17 h 169"/>
                <a:gd name="T36" fmla="*/ 67 w 74"/>
                <a:gd name="T37" fmla="*/ 0 h 169"/>
                <a:gd name="T38" fmla="*/ 63 w 74"/>
                <a:gd name="T39" fmla="*/ 8 h 169"/>
                <a:gd name="T40" fmla="*/ 59 w 74"/>
                <a:gd name="T41" fmla="*/ 26 h 169"/>
                <a:gd name="T42" fmla="*/ 55 w 74"/>
                <a:gd name="T43" fmla="*/ 42 h 169"/>
                <a:gd name="T44" fmla="*/ 51 w 74"/>
                <a:gd name="T45" fmla="*/ 57 h 169"/>
                <a:gd name="T46" fmla="*/ 47 w 74"/>
                <a:gd name="T47" fmla="*/ 72 h 169"/>
                <a:gd name="T48" fmla="*/ 43 w 74"/>
                <a:gd name="T49" fmla="*/ 87 h 169"/>
                <a:gd name="T50" fmla="*/ 37 w 74"/>
                <a:gd name="T51" fmla="*/ 103 h 169"/>
                <a:gd name="T52" fmla="*/ 31 w 74"/>
                <a:gd name="T53" fmla="*/ 120 h 169"/>
                <a:gd name="T54" fmla="*/ 23 w 74"/>
                <a:gd name="T55" fmla="*/ 139 h 169"/>
                <a:gd name="T56" fmla="*/ 18 w 74"/>
                <a:gd name="T57" fmla="*/ 142 h 169"/>
                <a:gd name="T58" fmla="*/ 17 w 74"/>
                <a:gd name="T59" fmla="*/ 150 h 169"/>
                <a:gd name="T60" fmla="*/ 15 w 74"/>
                <a:gd name="T61" fmla="*/ 152 h 169"/>
                <a:gd name="T62" fmla="*/ 14 w 74"/>
                <a:gd name="T63" fmla="*/ 152 h 169"/>
                <a:gd name="T64" fmla="*/ 13 w 74"/>
                <a:gd name="T65" fmla="*/ 153 h 169"/>
                <a:gd name="T66" fmla="*/ 9 w 74"/>
                <a:gd name="T67" fmla="*/ 153 h 169"/>
                <a:gd name="T68" fmla="*/ 0 w 74"/>
                <a:gd name="T6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169">
                  <a:moveTo>
                    <a:pt x="0" y="169"/>
                  </a:moveTo>
                  <a:cubicBezTo>
                    <a:pt x="2" y="168"/>
                    <a:pt x="5" y="165"/>
                    <a:pt x="9" y="162"/>
                  </a:cubicBezTo>
                  <a:cubicBezTo>
                    <a:pt x="11" y="160"/>
                    <a:pt x="12" y="158"/>
                    <a:pt x="14" y="156"/>
                  </a:cubicBezTo>
                  <a:cubicBezTo>
                    <a:pt x="15" y="155"/>
                    <a:pt x="16" y="154"/>
                    <a:pt x="17" y="153"/>
                  </a:cubicBezTo>
                  <a:cubicBezTo>
                    <a:pt x="18" y="152"/>
                    <a:pt x="19" y="151"/>
                    <a:pt x="19" y="150"/>
                  </a:cubicBezTo>
                  <a:cubicBezTo>
                    <a:pt x="26" y="142"/>
                    <a:pt x="32" y="132"/>
                    <a:pt x="35" y="124"/>
                  </a:cubicBezTo>
                  <a:cubicBezTo>
                    <a:pt x="36" y="122"/>
                    <a:pt x="38" y="124"/>
                    <a:pt x="40" y="124"/>
                  </a:cubicBezTo>
                  <a:cubicBezTo>
                    <a:pt x="40" y="119"/>
                    <a:pt x="39" y="118"/>
                    <a:pt x="35" y="118"/>
                  </a:cubicBezTo>
                  <a:cubicBezTo>
                    <a:pt x="37" y="111"/>
                    <a:pt x="39" y="112"/>
                    <a:pt x="38" y="107"/>
                  </a:cubicBezTo>
                  <a:cubicBezTo>
                    <a:pt x="39" y="105"/>
                    <a:pt x="41" y="104"/>
                    <a:pt x="43" y="105"/>
                  </a:cubicBezTo>
                  <a:cubicBezTo>
                    <a:pt x="44" y="101"/>
                    <a:pt x="45" y="97"/>
                    <a:pt x="47" y="92"/>
                  </a:cubicBezTo>
                  <a:cubicBezTo>
                    <a:pt x="48" y="88"/>
                    <a:pt x="49" y="84"/>
                    <a:pt x="50" y="81"/>
                  </a:cubicBezTo>
                  <a:cubicBezTo>
                    <a:pt x="53" y="73"/>
                    <a:pt x="56" y="65"/>
                    <a:pt x="58" y="59"/>
                  </a:cubicBezTo>
                  <a:cubicBezTo>
                    <a:pt x="61" y="52"/>
                    <a:pt x="63" y="45"/>
                    <a:pt x="66" y="39"/>
                  </a:cubicBezTo>
                  <a:cubicBezTo>
                    <a:pt x="68" y="32"/>
                    <a:pt x="71" y="26"/>
                    <a:pt x="73" y="20"/>
                  </a:cubicBezTo>
                  <a:cubicBezTo>
                    <a:pt x="67" y="25"/>
                    <a:pt x="72" y="14"/>
                    <a:pt x="66" y="15"/>
                  </a:cubicBezTo>
                  <a:cubicBezTo>
                    <a:pt x="67" y="14"/>
                    <a:pt x="67" y="13"/>
                    <a:pt x="68" y="11"/>
                  </a:cubicBezTo>
                  <a:cubicBezTo>
                    <a:pt x="70" y="12"/>
                    <a:pt x="68" y="17"/>
                    <a:pt x="72" y="17"/>
                  </a:cubicBezTo>
                  <a:cubicBezTo>
                    <a:pt x="71" y="8"/>
                    <a:pt x="74" y="5"/>
                    <a:pt x="67" y="0"/>
                  </a:cubicBezTo>
                  <a:cubicBezTo>
                    <a:pt x="63" y="2"/>
                    <a:pt x="72" y="10"/>
                    <a:pt x="63" y="8"/>
                  </a:cubicBezTo>
                  <a:cubicBezTo>
                    <a:pt x="62" y="14"/>
                    <a:pt x="61" y="20"/>
                    <a:pt x="59" y="26"/>
                  </a:cubicBezTo>
                  <a:cubicBezTo>
                    <a:pt x="58" y="31"/>
                    <a:pt x="57" y="37"/>
                    <a:pt x="55" y="42"/>
                  </a:cubicBezTo>
                  <a:cubicBezTo>
                    <a:pt x="54" y="47"/>
                    <a:pt x="53" y="52"/>
                    <a:pt x="51" y="57"/>
                  </a:cubicBezTo>
                  <a:cubicBezTo>
                    <a:pt x="50" y="62"/>
                    <a:pt x="49" y="67"/>
                    <a:pt x="47" y="72"/>
                  </a:cubicBezTo>
                  <a:cubicBezTo>
                    <a:pt x="46" y="77"/>
                    <a:pt x="44" y="82"/>
                    <a:pt x="43" y="87"/>
                  </a:cubicBezTo>
                  <a:cubicBezTo>
                    <a:pt x="41" y="92"/>
                    <a:pt x="39" y="97"/>
                    <a:pt x="37" y="103"/>
                  </a:cubicBezTo>
                  <a:cubicBezTo>
                    <a:pt x="35" y="108"/>
                    <a:pt x="33" y="114"/>
                    <a:pt x="31" y="120"/>
                  </a:cubicBezTo>
                  <a:cubicBezTo>
                    <a:pt x="29" y="126"/>
                    <a:pt x="26" y="132"/>
                    <a:pt x="23" y="139"/>
                  </a:cubicBezTo>
                  <a:cubicBezTo>
                    <a:pt x="22" y="143"/>
                    <a:pt x="19" y="141"/>
                    <a:pt x="18" y="142"/>
                  </a:cubicBezTo>
                  <a:cubicBezTo>
                    <a:pt x="19" y="144"/>
                    <a:pt x="14" y="149"/>
                    <a:pt x="17" y="150"/>
                  </a:cubicBezTo>
                  <a:cubicBezTo>
                    <a:pt x="16" y="151"/>
                    <a:pt x="15" y="151"/>
                    <a:pt x="15" y="152"/>
                  </a:cubicBezTo>
                  <a:cubicBezTo>
                    <a:pt x="15" y="152"/>
                    <a:pt x="14" y="152"/>
                    <a:pt x="14" y="152"/>
                  </a:cubicBezTo>
                  <a:cubicBezTo>
                    <a:pt x="14" y="153"/>
                    <a:pt x="14" y="153"/>
                    <a:pt x="13" y="153"/>
                  </a:cubicBezTo>
                  <a:cubicBezTo>
                    <a:pt x="12" y="154"/>
                    <a:pt x="11" y="154"/>
                    <a:pt x="9" y="153"/>
                  </a:cubicBezTo>
                  <a:cubicBezTo>
                    <a:pt x="6" y="158"/>
                    <a:pt x="4" y="168"/>
                    <a:pt x="0" y="16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 name="Freeform 2066"/>
            <p:cNvSpPr/>
            <p:nvPr/>
          </p:nvSpPr>
          <p:spPr bwMode="auto">
            <a:xfrm>
              <a:off x="3964887" y="2534398"/>
              <a:ext cx="9679" cy="41404"/>
            </a:xfrm>
            <a:custGeom>
              <a:avLst/>
              <a:gdLst>
                <a:gd name="T0" fmla="*/ 0 w 27"/>
                <a:gd name="T1" fmla="*/ 113 h 114"/>
                <a:gd name="T2" fmla="*/ 6 w 27"/>
                <a:gd name="T3" fmla="*/ 106 h 114"/>
                <a:gd name="T4" fmla="*/ 8 w 27"/>
                <a:gd name="T5" fmla="*/ 111 h 114"/>
                <a:gd name="T6" fmla="*/ 16 w 27"/>
                <a:gd name="T7" fmla="*/ 96 h 114"/>
                <a:gd name="T8" fmla="*/ 20 w 27"/>
                <a:gd name="T9" fmla="*/ 76 h 114"/>
                <a:gd name="T10" fmla="*/ 16 w 27"/>
                <a:gd name="T11" fmla="*/ 73 h 114"/>
                <a:gd name="T12" fmla="*/ 15 w 27"/>
                <a:gd name="T13" fmla="*/ 62 h 114"/>
                <a:gd name="T14" fmla="*/ 22 w 27"/>
                <a:gd name="T15" fmla="*/ 45 h 114"/>
                <a:gd name="T16" fmla="*/ 19 w 27"/>
                <a:gd name="T17" fmla="*/ 39 h 114"/>
                <a:gd name="T18" fmla="*/ 27 w 27"/>
                <a:gd name="T19" fmla="*/ 30 h 114"/>
                <a:gd name="T20" fmla="*/ 22 w 27"/>
                <a:gd name="T21" fmla="*/ 31 h 114"/>
                <a:gd name="T22" fmla="*/ 14 w 27"/>
                <a:gd name="T23" fmla="*/ 16 h 114"/>
                <a:gd name="T24" fmla="*/ 16 w 27"/>
                <a:gd name="T25" fmla="*/ 7 h 114"/>
                <a:gd name="T26" fmla="*/ 12 w 27"/>
                <a:gd name="T27" fmla="*/ 0 h 114"/>
                <a:gd name="T28" fmla="*/ 3 w 27"/>
                <a:gd name="T29" fmla="*/ 18 h 114"/>
                <a:gd name="T30" fmla="*/ 7 w 27"/>
                <a:gd name="T31" fmla="*/ 16 h 114"/>
                <a:gd name="T32" fmla="*/ 9 w 27"/>
                <a:gd name="T33" fmla="*/ 34 h 114"/>
                <a:gd name="T34" fmla="*/ 16 w 27"/>
                <a:gd name="T35" fmla="*/ 34 h 114"/>
                <a:gd name="T36" fmla="*/ 13 w 27"/>
                <a:gd name="T37" fmla="*/ 44 h 114"/>
                <a:gd name="T38" fmla="*/ 6 w 27"/>
                <a:gd name="T39" fmla="*/ 53 h 114"/>
                <a:gd name="T40" fmla="*/ 7 w 27"/>
                <a:gd name="T41" fmla="*/ 62 h 114"/>
                <a:gd name="T42" fmla="*/ 9 w 27"/>
                <a:gd name="T43" fmla="*/ 54 h 114"/>
                <a:gd name="T44" fmla="*/ 13 w 27"/>
                <a:gd name="T45" fmla="*/ 52 h 114"/>
                <a:gd name="T46" fmla="*/ 11 w 27"/>
                <a:gd name="T47" fmla="*/ 66 h 114"/>
                <a:gd name="T48" fmla="*/ 10 w 27"/>
                <a:gd name="T49" fmla="*/ 74 h 114"/>
                <a:gd name="T50" fmla="*/ 8 w 27"/>
                <a:gd name="T51" fmla="*/ 82 h 114"/>
                <a:gd name="T52" fmla="*/ 5 w 27"/>
                <a:gd name="T53" fmla="*/ 98 h 114"/>
                <a:gd name="T54" fmla="*/ 0 w 27"/>
                <a:gd name="T55"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114">
                  <a:moveTo>
                    <a:pt x="0" y="113"/>
                  </a:moveTo>
                  <a:cubicBezTo>
                    <a:pt x="4" y="114"/>
                    <a:pt x="4" y="107"/>
                    <a:pt x="6" y="106"/>
                  </a:cubicBezTo>
                  <a:cubicBezTo>
                    <a:pt x="7" y="107"/>
                    <a:pt x="8" y="109"/>
                    <a:pt x="8" y="111"/>
                  </a:cubicBezTo>
                  <a:cubicBezTo>
                    <a:pt x="13" y="108"/>
                    <a:pt x="15" y="102"/>
                    <a:pt x="16" y="96"/>
                  </a:cubicBezTo>
                  <a:cubicBezTo>
                    <a:pt x="17" y="89"/>
                    <a:pt x="18" y="82"/>
                    <a:pt x="20" y="76"/>
                  </a:cubicBezTo>
                  <a:cubicBezTo>
                    <a:pt x="18" y="77"/>
                    <a:pt x="17" y="75"/>
                    <a:pt x="16" y="73"/>
                  </a:cubicBezTo>
                  <a:cubicBezTo>
                    <a:pt x="15" y="70"/>
                    <a:pt x="15" y="66"/>
                    <a:pt x="15" y="62"/>
                  </a:cubicBezTo>
                  <a:cubicBezTo>
                    <a:pt x="16" y="54"/>
                    <a:pt x="18" y="46"/>
                    <a:pt x="22" y="45"/>
                  </a:cubicBezTo>
                  <a:cubicBezTo>
                    <a:pt x="24" y="41"/>
                    <a:pt x="19" y="42"/>
                    <a:pt x="19" y="39"/>
                  </a:cubicBezTo>
                  <a:cubicBezTo>
                    <a:pt x="22" y="36"/>
                    <a:pt x="26" y="35"/>
                    <a:pt x="27" y="30"/>
                  </a:cubicBezTo>
                  <a:cubicBezTo>
                    <a:pt x="26" y="31"/>
                    <a:pt x="24" y="31"/>
                    <a:pt x="22" y="31"/>
                  </a:cubicBezTo>
                  <a:cubicBezTo>
                    <a:pt x="24" y="25"/>
                    <a:pt x="16" y="22"/>
                    <a:pt x="14" y="16"/>
                  </a:cubicBezTo>
                  <a:cubicBezTo>
                    <a:pt x="18" y="15"/>
                    <a:pt x="17" y="10"/>
                    <a:pt x="16" y="7"/>
                  </a:cubicBezTo>
                  <a:cubicBezTo>
                    <a:pt x="12" y="12"/>
                    <a:pt x="11" y="5"/>
                    <a:pt x="12" y="0"/>
                  </a:cubicBezTo>
                  <a:cubicBezTo>
                    <a:pt x="8" y="7"/>
                    <a:pt x="4" y="9"/>
                    <a:pt x="3" y="18"/>
                  </a:cubicBezTo>
                  <a:cubicBezTo>
                    <a:pt x="5" y="18"/>
                    <a:pt x="5" y="16"/>
                    <a:pt x="7" y="16"/>
                  </a:cubicBezTo>
                  <a:cubicBezTo>
                    <a:pt x="11" y="20"/>
                    <a:pt x="11" y="28"/>
                    <a:pt x="9" y="34"/>
                  </a:cubicBezTo>
                  <a:cubicBezTo>
                    <a:pt x="11" y="36"/>
                    <a:pt x="14" y="36"/>
                    <a:pt x="16" y="34"/>
                  </a:cubicBezTo>
                  <a:cubicBezTo>
                    <a:pt x="13" y="36"/>
                    <a:pt x="13" y="41"/>
                    <a:pt x="13" y="44"/>
                  </a:cubicBezTo>
                  <a:cubicBezTo>
                    <a:pt x="12" y="48"/>
                    <a:pt x="11" y="52"/>
                    <a:pt x="6" y="53"/>
                  </a:cubicBezTo>
                  <a:cubicBezTo>
                    <a:pt x="7" y="56"/>
                    <a:pt x="8" y="58"/>
                    <a:pt x="7" y="62"/>
                  </a:cubicBezTo>
                  <a:cubicBezTo>
                    <a:pt x="13" y="62"/>
                    <a:pt x="8" y="58"/>
                    <a:pt x="9" y="54"/>
                  </a:cubicBezTo>
                  <a:cubicBezTo>
                    <a:pt x="10" y="53"/>
                    <a:pt x="12" y="53"/>
                    <a:pt x="13" y="52"/>
                  </a:cubicBezTo>
                  <a:cubicBezTo>
                    <a:pt x="13" y="56"/>
                    <a:pt x="12" y="61"/>
                    <a:pt x="11" y="66"/>
                  </a:cubicBezTo>
                  <a:cubicBezTo>
                    <a:pt x="11" y="69"/>
                    <a:pt x="10" y="71"/>
                    <a:pt x="10" y="74"/>
                  </a:cubicBezTo>
                  <a:cubicBezTo>
                    <a:pt x="9" y="76"/>
                    <a:pt x="9" y="79"/>
                    <a:pt x="8" y="82"/>
                  </a:cubicBezTo>
                  <a:cubicBezTo>
                    <a:pt x="7" y="87"/>
                    <a:pt x="6" y="93"/>
                    <a:pt x="5" y="98"/>
                  </a:cubicBezTo>
                  <a:cubicBezTo>
                    <a:pt x="4" y="103"/>
                    <a:pt x="2" y="108"/>
                    <a:pt x="0" y="11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 name="Freeform 2067"/>
            <p:cNvSpPr/>
            <p:nvPr/>
          </p:nvSpPr>
          <p:spPr bwMode="auto">
            <a:xfrm>
              <a:off x="3948755" y="2563972"/>
              <a:ext cx="2151" cy="6990"/>
            </a:xfrm>
            <a:custGeom>
              <a:avLst/>
              <a:gdLst>
                <a:gd name="T0" fmla="*/ 0 w 5"/>
                <a:gd name="T1" fmla="*/ 6 h 18"/>
                <a:gd name="T2" fmla="*/ 3 w 5"/>
                <a:gd name="T3" fmla="*/ 18 h 18"/>
                <a:gd name="T4" fmla="*/ 5 w 5"/>
                <a:gd name="T5" fmla="*/ 3 h 18"/>
                <a:gd name="T6" fmla="*/ 0 w 5"/>
                <a:gd name="T7" fmla="*/ 6 h 18"/>
              </a:gdLst>
              <a:ahLst/>
              <a:cxnLst>
                <a:cxn ang="0">
                  <a:pos x="T0" y="T1"/>
                </a:cxn>
                <a:cxn ang="0">
                  <a:pos x="T2" y="T3"/>
                </a:cxn>
                <a:cxn ang="0">
                  <a:pos x="T4" y="T5"/>
                </a:cxn>
                <a:cxn ang="0">
                  <a:pos x="T6" y="T7"/>
                </a:cxn>
              </a:cxnLst>
              <a:rect l="0" t="0" r="r" b="b"/>
              <a:pathLst>
                <a:path w="5" h="18">
                  <a:moveTo>
                    <a:pt x="0" y="6"/>
                  </a:moveTo>
                  <a:cubicBezTo>
                    <a:pt x="3" y="9"/>
                    <a:pt x="0" y="16"/>
                    <a:pt x="3" y="18"/>
                  </a:cubicBezTo>
                  <a:cubicBezTo>
                    <a:pt x="4" y="13"/>
                    <a:pt x="3" y="6"/>
                    <a:pt x="5" y="3"/>
                  </a:cubicBezTo>
                  <a:cubicBezTo>
                    <a:pt x="4" y="0"/>
                    <a:pt x="1" y="5"/>
                    <a:pt x="0"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 name="Freeform 2068"/>
            <p:cNvSpPr/>
            <p:nvPr/>
          </p:nvSpPr>
          <p:spPr bwMode="auto">
            <a:xfrm>
              <a:off x="3769697" y="2525257"/>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 name="Freeform 2069"/>
            <p:cNvSpPr/>
            <p:nvPr/>
          </p:nvSpPr>
          <p:spPr bwMode="auto">
            <a:xfrm>
              <a:off x="3988546" y="2558595"/>
              <a:ext cx="4302" cy="8603"/>
            </a:xfrm>
            <a:custGeom>
              <a:avLst/>
              <a:gdLst>
                <a:gd name="T0" fmla="*/ 7 w 12"/>
                <a:gd name="T1" fmla="*/ 2 h 24"/>
                <a:gd name="T2" fmla="*/ 0 w 12"/>
                <a:gd name="T3" fmla="*/ 24 h 24"/>
                <a:gd name="T4" fmla="*/ 3 w 12"/>
                <a:gd name="T5" fmla="*/ 20 h 24"/>
                <a:gd name="T6" fmla="*/ 7 w 12"/>
                <a:gd name="T7" fmla="*/ 22 h 24"/>
                <a:gd name="T8" fmla="*/ 7 w 12"/>
                <a:gd name="T9" fmla="*/ 10 h 24"/>
                <a:gd name="T10" fmla="*/ 12 w 12"/>
                <a:gd name="T11" fmla="*/ 0 h 24"/>
                <a:gd name="T12" fmla="*/ 7 w 12"/>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7" y="2"/>
                  </a:moveTo>
                  <a:cubicBezTo>
                    <a:pt x="3" y="10"/>
                    <a:pt x="4" y="15"/>
                    <a:pt x="0" y="24"/>
                  </a:cubicBezTo>
                  <a:cubicBezTo>
                    <a:pt x="2" y="24"/>
                    <a:pt x="3" y="22"/>
                    <a:pt x="3" y="20"/>
                  </a:cubicBezTo>
                  <a:cubicBezTo>
                    <a:pt x="4" y="21"/>
                    <a:pt x="5" y="22"/>
                    <a:pt x="7" y="22"/>
                  </a:cubicBezTo>
                  <a:cubicBezTo>
                    <a:pt x="6" y="18"/>
                    <a:pt x="6" y="14"/>
                    <a:pt x="7" y="10"/>
                  </a:cubicBezTo>
                  <a:cubicBezTo>
                    <a:pt x="8" y="7"/>
                    <a:pt x="10" y="3"/>
                    <a:pt x="12" y="0"/>
                  </a:cubicBezTo>
                  <a:cubicBezTo>
                    <a:pt x="11" y="2"/>
                    <a:pt x="5" y="12"/>
                    <a:pt x="7"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 name="Freeform 2070"/>
            <p:cNvSpPr/>
            <p:nvPr/>
          </p:nvSpPr>
          <p:spPr bwMode="auto">
            <a:xfrm>
              <a:off x="3991235" y="2549454"/>
              <a:ext cx="2689" cy="3226"/>
            </a:xfrm>
            <a:custGeom>
              <a:avLst/>
              <a:gdLst>
                <a:gd name="T0" fmla="*/ 4 w 7"/>
                <a:gd name="T1" fmla="*/ 6 h 9"/>
                <a:gd name="T2" fmla="*/ 0 w 7"/>
                <a:gd name="T3" fmla="*/ 1 h 9"/>
                <a:gd name="T4" fmla="*/ 0 w 7"/>
                <a:gd name="T5" fmla="*/ 7 h 9"/>
                <a:gd name="T6" fmla="*/ 4 w 7"/>
                <a:gd name="T7" fmla="*/ 6 h 9"/>
              </a:gdLst>
              <a:ahLst/>
              <a:cxnLst>
                <a:cxn ang="0">
                  <a:pos x="T0" y="T1"/>
                </a:cxn>
                <a:cxn ang="0">
                  <a:pos x="T2" y="T3"/>
                </a:cxn>
                <a:cxn ang="0">
                  <a:pos x="T4" y="T5"/>
                </a:cxn>
                <a:cxn ang="0">
                  <a:pos x="T6" y="T7"/>
                </a:cxn>
              </a:cxnLst>
              <a:rect l="0" t="0" r="r" b="b"/>
              <a:pathLst>
                <a:path w="7" h="9">
                  <a:moveTo>
                    <a:pt x="4" y="6"/>
                  </a:moveTo>
                  <a:cubicBezTo>
                    <a:pt x="7" y="9"/>
                    <a:pt x="4" y="0"/>
                    <a:pt x="0" y="1"/>
                  </a:cubicBezTo>
                  <a:cubicBezTo>
                    <a:pt x="1" y="2"/>
                    <a:pt x="1" y="4"/>
                    <a:pt x="0" y="7"/>
                  </a:cubicBezTo>
                  <a:cubicBezTo>
                    <a:pt x="2" y="8"/>
                    <a:pt x="4" y="2"/>
                    <a:pt x="4"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 name="Freeform 2071"/>
            <p:cNvSpPr/>
            <p:nvPr/>
          </p:nvSpPr>
          <p:spPr bwMode="auto">
            <a:xfrm>
              <a:off x="4002526" y="2543001"/>
              <a:ext cx="3764" cy="7528"/>
            </a:xfrm>
            <a:custGeom>
              <a:avLst/>
              <a:gdLst>
                <a:gd name="T0" fmla="*/ 4 w 10"/>
                <a:gd name="T1" fmla="*/ 20 h 21"/>
                <a:gd name="T2" fmla="*/ 5 w 10"/>
                <a:gd name="T3" fmla="*/ 19 h 21"/>
                <a:gd name="T4" fmla="*/ 8 w 10"/>
                <a:gd name="T5" fmla="*/ 19 h 21"/>
                <a:gd name="T6" fmla="*/ 1 w 10"/>
                <a:gd name="T7" fmla="*/ 0 h 21"/>
                <a:gd name="T8" fmla="*/ 4 w 10"/>
                <a:gd name="T9" fmla="*/ 4 h 21"/>
                <a:gd name="T10" fmla="*/ 4 w 10"/>
                <a:gd name="T11" fmla="*/ 20 h 21"/>
              </a:gdLst>
              <a:ahLst/>
              <a:cxnLst>
                <a:cxn ang="0">
                  <a:pos x="T0" y="T1"/>
                </a:cxn>
                <a:cxn ang="0">
                  <a:pos x="T2" y="T3"/>
                </a:cxn>
                <a:cxn ang="0">
                  <a:pos x="T4" y="T5"/>
                </a:cxn>
                <a:cxn ang="0">
                  <a:pos x="T6" y="T7"/>
                </a:cxn>
                <a:cxn ang="0">
                  <a:pos x="T8" y="T9"/>
                </a:cxn>
                <a:cxn ang="0">
                  <a:pos x="T10" y="T11"/>
                </a:cxn>
              </a:cxnLst>
              <a:rect l="0" t="0" r="r" b="b"/>
              <a:pathLst>
                <a:path w="10" h="21">
                  <a:moveTo>
                    <a:pt x="4" y="20"/>
                  </a:moveTo>
                  <a:cubicBezTo>
                    <a:pt x="5" y="21"/>
                    <a:pt x="5" y="20"/>
                    <a:pt x="5" y="19"/>
                  </a:cubicBezTo>
                  <a:cubicBezTo>
                    <a:pt x="6" y="19"/>
                    <a:pt x="7" y="19"/>
                    <a:pt x="8" y="19"/>
                  </a:cubicBezTo>
                  <a:cubicBezTo>
                    <a:pt x="2" y="16"/>
                    <a:pt x="10" y="0"/>
                    <a:pt x="1" y="0"/>
                  </a:cubicBezTo>
                  <a:cubicBezTo>
                    <a:pt x="0" y="4"/>
                    <a:pt x="2" y="4"/>
                    <a:pt x="4" y="4"/>
                  </a:cubicBezTo>
                  <a:cubicBezTo>
                    <a:pt x="5" y="11"/>
                    <a:pt x="4" y="16"/>
                    <a:pt x="4" y="2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 name="Freeform 2072"/>
            <p:cNvSpPr/>
            <p:nvPr/>
          </p:nvSpPr>
          <p:spPr bwMode="auto">
            <a:xfrm>
              <a:off x="4033176" y="2525257"/>
              <a:ext cx="7528" cy="13443"/>
            </a:xfrm>
            <a:custGeom>
              <a:avLst/>
              <a:gdLst>
                <a:gd name="T0" fmla="*/ 20 w 21"/>
                <a:gd name="T1" fmla="*/ 12 h 37"/>
                <a:gd name="T2" fmla="*/ 18 w 21"/>
                <a:gd name="T3" fmla="*/ 0 h 37"/>
                <a:gd name="T4" fmla="*/ 14 w 21"/>
                <a:gd name="T5" fmla="*/ 15 h 37"/>
                <a:gd name="T6" fmla="*/ 8 w 21"/>
                <a:gd name="T7" fmla="*/ 13 h 37"/>
                <a:gd name="T8" fmla="*/ 8 w 21"/>
                <a:gd name="T9" fmla="*/ 26 h 37"/>
                <a:gd name="T10" fmla="*/ 5 w 21"/>
                <a:gd name="T11" fmla="*/ 20 h 37"/>
                <a:gd name="T12" fmla="*/ 0 w 21"/>
                <a:gd name="T13" fmla="*/ 29 h 37"/>
                <a:gd name="T14" fmla="*/ 6 w 21"/>
                <a:gd name="T15" fmla="*/ 27 h 37"/>
                <a:gd name="T16" fmla="*/ 10 w 21"/>
                <a:gd name="T17" fmla="*/ 37 h 37"/>
                <a:gd name="T18" fmla="*/ 14 w 21"/>
                <a:gd name="T19" fmla="*/ 33 h 37"/>
                <a:gd name="T20" fmla="*/ 20 w 21"/>
                <a:gd name="T21"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7">
                  <a:moveTo>
                    <a:pt x="20" y="12"/>
                  </a:moveTo>
                  <a:cubicBezTo>
                    <a:pt x="21" y="6"/>
                    <a:pt x="17" y="6"/>
                    <a:pt x="18" y="0"/>
                  </a:cubicBezTo>
                  <a:cubicBezTo>
                    <a:pt x="17" y="5"/>
                    <a:pt x="12" y="9"/>
                    <a:pt x="14" y="15"/>
                  </a:cubicBezTo>
                  <a:cubicBezTo>
                    <a:pt x="11" y="15"/>
                    <a:pt x="11" y="13"/>
                    <a:pt x="8" y="13"/>
                  </a:cubicBezTo>
                  <a:cubicBezTo>
                    <a:pt x="8" y="20"/>
                    <a:pt x="10" y="20"/>
                    <a:pt x="8" y="26"/>
                  </a:cubicBezTo>
                  <a:cubicBezTo>
                    <a:pt x="6" y="25"/>
                    <a:pt x="5" y="23"/>
                    <a:pt x="5" y="20"/>
                  </a:cubicBezTo>
                  <a:cubicBezTo>
                    <a:pt x="2" y="22"/>
                    <a:pt x="4" y="26"/>
                    <a:pt x="0" y="29"/>
                  </a:cubicBezTo>
                  <a:cubicBezTo>
                    <a:pt x="0" y="33"/>
                    <a:pt x="5" y="29"/>
                    <a:pt x="6" y="27"/>
                  </a:cubicBezTo>
                  <a:cubicBezTo>
                    <a:pt x="8" y="30"/>
                    <a:pt x="10" y="32"/>
                    <a:pt x="10" y="37"/>
                  </a:cubicBezTo>
                  <a:cubicBezTo>
                    <a:pt x="11" y="36"/>
                    <a:pt x="11" y="33"/>
                    <a:pt x="14" y="33"/>
                  </a:cubicBezTo>
                  <a:cubicBezTo>
                    <a:pt x="16" y="22"/>
                    <a:pt x="15" y="16"/>
                    <a:pt x="20"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 name="Freeform 2073"/>
            <p:cNvSpPr/>
            <p:nvPr/>
          </p:nvSpPr>
          <p:spPr bwMode="auto">
            <a:xfrm>
              <a:off x="3936926" y="2527408"/>
              <a:ext cx="3226" cy="3764"/>
            </a:xfrm>
            <a:custGeom>
              <a:avLst/>
              <a:gdLst>
                <a:gd name="T0" fmla="*/ 3 w 8"/>
                <a:gd name="T1" fmla="*/ 9 h 11"/>
                <a:gd name="T2" fmla="*/ 5 w 8"/>
                <a:gd name="T3" fmla="*/ 9 h 11"/>
                <a:gd name="T4" fmla="*/ 8 w 8"/>
                <a:gd name="T5" fmla="*/ 11 h 11"/>
                <a:gd name="T6" fmla="*/ 3 w 8"/>
                <a:gd name="T7" fmla="*/ 3 h 11"/>
                <a:gd name="T8" fmla="*/ 3 w 8"/>
                <a:gd name="T9" fmla="*/ 9 h 11"/>
              </a:gdLst>
              <a:ahLst/>
              <a:cxnLst>
                <a:cxn ang="0">
                  <a:pos x="T0" y="T1"/>
                </a:cxn>
                <a:cxn ang="0">
                  <a:pos x="T2" y="T3"/>
                </a:cxn>
                <a:cxn ang="0">
                  <a:pos x="T4" y="T5"/>
                </a:cxn>
                <a:cxn ang="0">
                  <a:pos x="T6" y="T7"/>
                </a:cxn>
                <a:cxn ang="0">
                  <a:pos x="T8" y="T9"/>
                </a:cxn>
              </a:cxnLst>
              <a:rect l="0" t="0" r="r" b="b"/>
              <a:pathLst>
                <a:path w="8" h="11">
                  <a:moveTo>
                    <a:pt x="3" y="9"/>
                  </a:moveTo>
                  <a:cubicBezTo>
                    <a:pt x="3" y="10"/>
                    <a:pt x="4" y="9"/>
                    <a:pt x="5" y="9"/>
                  </a:cubicBezTo>
                  <a:cubicBezTo>
                    <a:pt x="6" y="10"/>
                    <a:pt x="6" y="11"/>
                    <a:pt x="8" y="11"/>
                  </a:cubicBezTo>
                  <a:cubicBezTo>
                    <a:pt x="8" y="8"/>
                    <a:pt x="5" y="6"/>
                    <a:pt x="3" y="3"/>
                  </a:cubicBezTo>
                  <a:cubicBezTo>
                    <a:pt x="0" y="0"/>
                    <a:pt x="6" y="9"/>
                    <a:pt x="3" y="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 name="Freeform 2074"/>
            <p:cNvSpPr/>
            <p:nvPr/>
          </p:nvSpPr>
          <p:spPr bwMode="auto">
            <a:xfrm>
              <a:off x="3944454" y="2496220"/>
              <a:ext cx="9141" cy="30650"/>
            </a:xfrm>
            <a:custGeom>
              <a:avLst/>
              <a:gdLst>
                <a:gd name="T0" fmla="*/ 15 w 26"/>
                <a:gd name="T1" fmla="*/ 86 h 86"/>
                <a:gd name="T2" fmla="*/ 21 w 26"/>
                <a:gd name="T3" fmla="*/ 79 h 86"/>
                <a:gd name="T4" fmla="*/ 19 w 26"/>
                <a:gd name="T5" fmla="*/ 76 h 86"/>
                <a:gd name="T6" fmla="*/ 21 w 26"/>
                <a:gd name="T7" fmla="*/ 72 h 86"/>
                <a:gd name="T8" fmla="*/ 20 w 26"/>
                <a:gd name="T9" fmla="*/ 68 h 86"/>
                <a:gd name="T10" fmla="*/ 25 w 26"/>
                <a:gd name="T11" fmla="*/ 66 h 86"/>
                <a:gd name="T12" fmla="*/ 22 w 26"/>
                <a:gd name="T13" fmla="*/ 51 h 86"/>
                <a:gd name="T14" fmla="*/ 20 w 26"/>
                <a:gd name="T15" fmla="*/ 42 h 86"/>
                <a:gd name="T16" fmla="*/ 16 w 26"/>
                <a:gd name="T17" fmla="*/ 34 h 86"/>
                <a:gd name="T18" fmla="*/ 20 w 26"/>
                <a:gd name="T19" fmla="*/ 23 h 86"/>
                <a:gd name="T20" fmla="*/ 14 w 26"/>
                <a:gd name="T21" fmla="*/ 21 h 86"/>
                <a:gd name="T22" fmla="*/ 11 w 26"/>
                <a:gd name="T23" fmla="*/ 4 h 86"/>
                <a:gd name="T24" fmla="*/ 5 w 26"/>
                <a:gd name="T25" fmla="*/ 1 h 86"/>
                <a:gd name="T26" fmla="*/ 9 w 26"/>
                <a:gd name="T27" fmla="*/ 8 h 86"/>
                <a:gd name="T28" fmla="*/ 13 w 26"/>
                <a:gd name="T29" fmla="*/ 21 h 86"/>
                <a:gd name="T30" fmla="*/ 8 w 26"/>
                <a:gd name="T31" fmla="*/ 24 h 86"/>
                <a:gd name="T32" fmla="*/ 9 w 26"/>
                <a:gd name="T33" fmla="*/ 37 h 86"/>
                <a:gd name="T34" fmla="*/ 16 w 26"/>
                <a:gd name="T35" fmla="*/ 45 h 86"/>
                <a:gd name="T36" fmla="*/ 21 w 26"/>
                <a:gd name="T37" fmla="*/ 60 h 86"/>
                <a:gd name="T38" fmla="*/ 18 w 26"/>
                <a:gd name="T39" fmla="*/ 72 h 86"/>
                <a:gd name="T40" fmla="*/ 15 w 26"/>
                <a:gd name="T4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86">
                  <a:moveTo>
                    <a:pt x="15" y="86"/>
                  </a:moveTo>
                  <a:cubicBezTo>
                    <a:pt x="18" y="84"/>
                    <a:pt x="22" y="83"/>
                    <a:pt x="21" y="79"/>
                  </a:cubicBezTo>
                  <a:cubicBezTo>
                    <a:pt x="18" y="81"/>
                    <a:pt x="18" y="79"/>
                    <a:pt x="19" y="76"/>
                  </a:cubicBezTo>
                  <a:cubicBezTo>
                    <a:pt x="20" y="75"/>
                    <a:pt x="20" y="73"/>
                    <a:pt x="21" y="72"/>
                  </a:cubicBezTo>
                  <a:cubicBezTo>
                    <a:pt x="21" y="70"/>
                    <a:pt x="21" y="69"/>
                    <a:pt x="20" y="68"/>
                  </a:cubicBezTo>
                  <a:cubicBezTo>
                    <a:pt x="20" y="66"/>
                    <a:pt x="26" y="64"/>
                    <a:pt x="25" y="66"/>
                  </a:cubicBezTo>
                  <a:cubicBezTo>
                    <a:pt x="24" y="64"/>
                    <a:pt x="23" y="57"/>
                    <a:pt x="22" y="51"/>
                  </a:cubicBezTo>
                  <a:cubicBezTo>
                    <a:pt x="22" y="48"/>
                    <a:pt x="21" y="45"/>
                    <a:pt x="20" y="42"/>
                  </a:cubicBezTo>
                  <a:cubicBezTo>
                    <a:pt x="19" y="39"/>
                    <a:pt x="17" y="36"/>
                    <a:pt x="16" y="34"/>
                  </a:cubicBezTo>
                  <a:cubicBezTo>
                    <a:pt x="24" y="31"/>
                    <a:pt x="12" y="26"/>
                    <a:pt x="20" y="23"/>
                  </a:cubicBezTo>
                  <a:cubicBezTo>
                    <a:pt x="20" y="20"/>
                    <a:pt x="15" y="22"/>
                    <a:pt x="14" y="21"/>
                  </a:cubicBezTo>
                  <a:cubicBezTo>
                    <a:pt x="18" y="14"/>
                    <a:pt x="10" y="9"/>
                    <a:pt x="11" y="4"/>
                  </a:cubicBezTo>
                  <a:cubicBezTo>
                    <a:pt x="10" y="2"/>
                    <a:pt x="1" y="7"/>
                    <a:pt x="5" y="1"/>
                  </a:cubicBezTo>
                  <a:cubicBezTo>
                    <a:pt x="0" y="0"/>
                    <a:pt x="3" y="8"/>
                    <a:pt x="9" y="8"/>
                  </a:cubicBezTo>
                  <a:cubicBezTo>
                    <a:pt x="9" y="13"/>
                    <a:pt x="10" y="16"/>
                    <a:pt x="13" y="21"/>
                  </a:cubicBezTo>
                  <a:cubicBezTo>
                    <a:pt x="13" y="23"/>
                    <a:pt x="11" y="24"/>
                    <a:pt x="8" y="24"/>
                  </a:cubicBezTo>
                  <a:cubicBezTo>
                    <a:pt x="10" y="31"/>
                    <a:pt x="12" y="31"/>
                    <a:pt x="9" y="37"/>
                  </a:cubicBezTo>
                  <a:cubicBezTo>
                    <a:pt x="16" y="36"/>
                    <a:pt x="16" y="40"/>
                    <a:pt x="16" y="45"/>
                  </a:cubicBezTo>
                  <a:cubicBezTo>
                    <a:pt x="16" y="51"/>
                    <a:pt x="16" y="57"/>
                    <a:pt x="21" y="60"/>
                  </a:cubicBezTo>
                  <a:cubicBezTo>
                    <a:pt x="18" y="63"/>
                    <a:pt x="18" y="67"/>
                    <a:pt x="18" y="72"/>
                  </a:cubicBezTo>
                  <a:cubicBezTo>
                    <a:pt x="17" y="76"/>
                    <a:pt x="17" y="81"/>
                    <a:pt x="15" y="8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 name="Freeform 2075"/>
            <p:cNvSpPr/>
            <p:nvPr/>
          </p:nvSpPr>
          <p:spPr bwMode="auto">
            <a:xfrm>
              <a:off x="3967575" y="2481702"/>
              <a:ext cx="22046" cy="45706"/>
            </a:xfrm>
            <a:custGeom>
              <a:avLst/>
              <a:gdLst>
                <a:gd name="T0" fmla="*/ 47 w 60"/>
                <a:gd name="T1" fmla="*/ 98 h 127"/>
                <a:gd name="T2" fmla="*/ 49 w 60"/>
                <a:gd name="T3" fmla="*/ 89 h 127"/>
                <a:gd name="T4" fmla="*/ 56 w 60"/>
                <a:gd name="T5" fmla="*/ 90 h 127"/>
                <a:gd name="T6" fmla="*/ 57 w 60"/>
                <a:gd name="T7" fmla="*/ 80 h 127"/>
                <a:gd name="T8" fmla="*/ 60 w 60"/>
                <a:gd name="T9" fmla="*/ 72 h 127"/>
                <a:gd name="T10" fmla="*/ 52 w 60"/>
                <a:gd name="T11" fmla="*/ 59 h 127"/>
                <a:gd name="T12" fmla="*/ 50 w 60"/>
                <a:gd name="T13" fmla="*/ 52 h 127"/>
                <a:gd name="T14" fmla="*/ 48 w 60"/>
                <a:gd name="T15" fmla="*/ 47 h 127"/>
                <a:gd name="T16" fmla="*/ 41 w 60"/>
                <a:gd name="T17" fmla="*/ 41 h 127"/>
                <a:gd name="T18" fmla="*/ 42 w 60"/>
                <a:gd name="T19" fmla="*/ 35 h 127"/>
                <a:gd name="T20" fmla="*/ 33 w 60"/>
                <a:gd name="T21" fmla="*/ 23 h 127"/>
                <a:gd name="T22" fmla="*/ 9 w 60"/>
                <a:gd name="T23" fmla="*/ 0 h 127"/>
                <a:gd name="T24" fmla="*/ 10 w 60"/>
                <a:gd name="T25" fmla="*/ 10 h 127"/>
                <a:gd name="T26" fmla="*/ 13 w 60"/>
                <a:gd name="T27" fmla="*/ 30 h 127"/>
                <a:gd name="T28" fmla="*/ 20 w 60"/>
                <a:gd name="T29" fmla="*/ 54 h 127"/>
                <a:gd name="T30" fmla="*/ 16 w 60"/>
                <a:gd name="T31" fmla="*/ 95 h 127"/>
                <a:gd name="T32" fmla="*/ 18 w 60"/>
                <a:gd name="T33" fmla="*/ 87 h 127"/>
                <a:gd name="T34" fmla="*/ 19 w 60"/>
                <a:gd name="T35" fmla="*/ 76 h 127"/>
                <a:gd name="T36" fmla="*/ 6 w 60"/>
                <a:gd name="T37" fmla="*/ 95 h 127"/>
                <a:gd name="T38" fmla="*/ 2 w 60"/>
                <a:gd name="T39" fmla="*/ 88 h 127"/>
                <a:gd name="T40" fmla="*/ 3 w 60"/>
                <a:gd name="T41" fmla="*/ 98 h 127"/>
                <a:gd name="T42" fmla="*/ 9 w 60"/>
                <a:gd name="T43" fmla="*/ 115 h 127"/>
                <a:gd name="T44" fmla="*/ 15 w 60"/>
                <a:gd name="T45" fmla="*/ 113 h 127"/>
                <a:gd name="T46" fmla="*/ 15 w 60"/>
                <a:gd name="T47" fmla="*/ 100 h 127"/>
                <a:gd name="T48" fmla="*/ 20 w 60"/>
                <a:gd name="T49" fmla="*/ 112 h 127"/>
                <a:gd name="T50" fmla="*/ 20 w 60"/>
                <a:gd name="T51" fmla="*/ 127 h 127"/>
                <a:gd name="T52" fmla="*/ 28 w 60"/>
                <a:gd name="T53" fmla="*/ 111 h 127"/>
                <a:gd name="T54" fmla="*/ 38 w 60"/>
                <a:gd name="T55" fmla="*/ 94 h 127"/>
                <a:gd name="T56" fmla="*/ 43 w 60"/>
                <a:gd name="T57" fmla="*/ 79 h 127"/>
                <a:gd name="T58" fmla="*/ 39 w 60"/>
                <a:gd name="T59" fmla="*/ 72 h 127"/>
                <a:gd name="T60" fmla="*/ 43 w 60"/>
                <a:gd name="T61" fmla="*/ 62 h 127"/>
                <a:gd name="T62" fmla="*/ 48 w 60"/>
                <a:gd name="T63" fmla="*/ 58 h 127"/>
                <a:gd name="T64" fmla="*/ 55 w 60"/>
                <a:gd name="T65" fmla="*/ 74 h 127"/>
                <a:gd name="T66" fmla="*/ 53 w 60"/>
                <a:gd name="T67" fmla="*/ 79 h 127"/>
                <a:gd name="T68" fmla="*/ 48 w 60"/>
                <a:gd name="T69" fmla="*/ 74 h 127"/>
                <a:gd name="T70" fmla="*/ 53 w 60"/>
                <a:gd name="T71" fmla="*/ 80 h 127"/>
                <a:gd name="T72" fmla="*/ 47 w 60"/>
                <a:gd name="T73" fmla="*/ 9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127">
                  <a:moveTo>
                    <a:pt x="47" y="98"/>
                  </a:moveTo>
                  <a:cubicBezTo>
                    <a:pt x="49" y="97"/>
                    <a:pt x="49" y="93"/>
                    <a:pt x="49" y="89"/>
                  </a:cubicBezTo>
                  <a:cubicBezTo>
                    <a:pt x="53" y="88"/>
                    <a:pt x="53" y="91"/>
                    <a:pt x="56" y="90"/>
                  </a:cubicBezTo>
                  <a:cubicBezTo>
                    <a:pt x="56" y="86"/>
                    <a:pt x="56" y="83"/>
                    <a:pt x="57" y="80"/>
                  </a:cubicBezTo>
                  <a:cubicBezTo>
                    <a:pt x="58" y="78"/>
                    <a:pt x="59" y="75"/>
                    <a:pt x="60" y="72"/>
                  </a:cubicBezTo>
                  <a:cubicBezTo>
                    <a:pt x="56" y="74"/>
                    <a:pt x="55" y="67"/>
                    <a:pt x="52" y="59"/>
                  </a:cubicBezTo>
                  <a:cubicBezTo>
                    <a:pt x="52" y="57"/>
                    <a:pt x="51" y="54"/>
                    <a:pt x="50" y="52"/>
                  </a:cubicBezTo>
                  <a:cubicBezTo>
                    <a:pt x="50" y="50"/>
                    <a:pt x="49" y="49"/>
                    <a:pt x="48" y="47"/>
                  </a:cubicBezTo>
                  <a:cubicBezTo>
                    <a:pt x="46" y="44"/>
                    <a:pt x="44" y="41"/>
                    <a:pt x="41" y="41"/>
                  </a:cubicBezTo>
                  <a:cubicBezTo>
                    <a:pt x="42" y="40"/>
                    <a:pt x="42" y="38"/>
                    <a:pt x="42" y="35"/>
                  </a:cubicBezTo>
                  <a:cubicBezTo>
                    <a:pt x="38" y="33"/>
                    <a:pt x="35" y="29"/>
                    <a:pt x="33" y="23"/>
                  </a:cubicBezTo>
                  <a:cubicBezTo>
                    <a:pt x="23" y="18"/>
                    <a:pt x="18" y="2"/>
                    <a:pt x="9" y="0"/>
                  </a:cubicBezTo>
                  <a:cubicBezTo>
                    <a:pt x="12" y="3"/>
                    <a:pt x="10" y="12"/>
                    <a:pt x="10" y="10"/>
                  </a:cubicBezTo>
                  <a:cubicBezTo>
                    <a:pt x="10" y="16"/>
                    <a:pt x="11" y="23"/>
                    <a:pt x="13" y="30"/>
                  </a:cubicBezTo>
                  <a:cubicBezTo>
                    <a:pt x="15" y="38"/>
                    <a:pt x="18" y="46"/>
                    <a:pt x="20" y="54"/>
                  </a:cubicBezTo>
                  <a:cubicBezTo>
                    <a:pt x="23" y="69"/>
                    <a:pt x="24" y="85"/>
                    <a:pt x="16" y="95"/>
                  </a:cubicBezTo>
                  <a:cubicBezTo>
                    <a:pt x="15" y="92"/>
                    <a:pt x="16" y="90"/>
                    <a:pt x="18" y="87"/>
                  </a:cubicBezTo>
                  <a:cubicBezTo>
                    <a:pt x="19" y="84"/>
                    <a:pt x="21" y="81"/>
                    <a:pt x="19" y="76"/>
                  </a:cubicBezTo>
                  <a:cubicBezTo>
                    <a:pt x="16" y="84"/>
                    <a:pt x="10" y="85"/>
                    <a:pt x="6" y="95"/>
                  </a:cubicBezTo>
                  <a:cubicBezTo>
                    <a:pt x="3" y="95"/>
                    <a:pt x="8" y="86"/>
                    <a:pt x="2" y="88"/>
                  </a:cubicBezTo>
                  <a:cubicBezTo>
                    <a:pt x="0" y="90"/>
                    <a:pt x="4" y="93"/>
                    <a:pt x="3" y="98"/>
                  </a:cubicBezTo>
                  <a:cubicBezTo>
                    <a:pt x="11" y="91"/>
                    <a:pt x="11" y="111"/>
                    <a:pt x="9" y="115"/>
                  </a:cubicBezTo>
                  <a:cubicBezTo>
                    <a:pt x="12" y="115"/>
                    <a:pt x="11" y="112"/>
                    <a:pt x="15" y="113"/>
                  </a:cubicBezTo>
                  <a:cubicBezTo>
                    <a:pt x="16" y="107"/>
                    <a:pt x="11" y="104"/>
                    <a:pt x="15" y="100"/>
                  </a:cubicBezTo>
                  <a:cubicBezTo>
                    <a:pt x="19" y="103"/>
                    <a:pt x="20" y="107"/>
                    <a:pt x="20" y="112"/>
                  </a:cubicBezTo>
                  <a:cubicBezTo>
                    <a:pt x="20" y="116"/>
                    <a:pt x="19" y="121"/>
                    <a:pt x="20" y="127"/>
                  </a:cubicBezTo>
                  <a:cubicBezTo>
                    <a:pt x="21" y="121"/>
                    <a:pt x="24" y="116"/>
                    <a:pt x="28" y="111"/>
                  </a:cubicBezTo>
                  <a:cubicBezTo>
                    <a:pt x="32" y="106"/>
                    <a:pt x="37" y="100"/>
                    <a:pt x="38" y="94"/>
                  </a:cubicBezTo>
                  <a:cubicBezTo>
                    <a:pt x="37" y="88"/>
                    <a:pt x="37" y="80"/>
                    <a:pt x="43" y="79"/>
                  </a:cubicBezTo>
                  <a:cubicBezTo>
                    <a:pt x="43" y="76"/>
                    <a:pt x="38" y="77"/>
                    <a:pt x="39" y="72"/>
                  </a:cubicBezTo>
                  <a:cubicBezTo>
                    <a:pt x="41" y="67"/>
                    <a:pt x="46" y="72"/>
                    <a:pt x="43" y="62"/>
                  </a:cubicBezTo>
                  <a:cubicBezTo>
                    <a:pt x="44" y="60"/>
                    <a:pt x="46" y="59"/>
                    <a:pt x="48" y="58"/>
                  </a:cubicBezTo>
                  <a:cubicBezTo>
                    <a:pt x="55" y="62"/>
                    <a:pt x="48" y="78"/>
                    <a:pt x="55" y="74"/>
                  </a:cubicBezTo>
                  <a:cubicBezTo>
                    <a:pt x="56" y="77"/>
                    <a:pt x="53" y="76"/>
                    <a:pt x="53" y="79"/>
                  </a:cubicBezTo>
                  <a:cubicBezTo>
                    <a:pt x="49" y="79"/>
                    <a:pt x="53" y="72"/>
                    <a:pt x="48" y="74"/>
                  </a:cubicBezTo>
                  <a:cubicBezTo>
                    <a:pt x="46" y="77"/>
                    <a:pt x="48" y="82"/>
                    <a:pt x="53" y="80"/>
                  </a:cubicBezTo>
                  <a:cubicBezTo>
                    <a:pt x="52" y="88"/>
                    <a:pt x="46" y="89"/>
                    <a:pt x="47" y="9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2" name="Freeform 2076"/>
            <p:cNvSpPr/>
            <p:nvPr/>
          </p:nvSpPr>
          <p:spPr bwMode="auto">
            <a:xfrm>
              <a:off x="3943378" y="2519342"/>
              <a:ext cx="3764" cy="2151"/>
            </a:xfrm>
            <a:custGeom>
              <a:avLst/>
              <a:gdLst>
                <a:gd name="T0" fmla="*/ 7 w 10"/>
                <a:gd name="T1" fmla="*/ 7 h 7"/>
                <a:gd name="T2" fmla="*/ 7 w 10"/>
                <a:gd name="T3" fmla="*/ 1 h 7"/>
                <a:gd name="T4" fmla="*/ 0 w 10"/>
                <a:gd name="T5" fmla="*/ 3 h 7"/>
                <a:gd name="T6" fmla="*/ 7 w 10"/>
                <a:gd name="T7" fmla="*/ 7 h 7"/>
              </a:gdLst>
              <a:ahLst/>
              <a:cxnLst>
                <a:cxn ang="0">
                  <a:pos x="T0" y="T1"/>
                </a:cxn>
                <a:cxn ang="0">
                  <a:pos x="T2" y="T3"/>
                </a:cxn>
                <a:cxn ang="0">
                  <a:pos x="T4" y="T5"/>
                </a:cxn>
                <a:cxn ang="0">
                  <a:pos x="T6" y="T7"/>
                </a:cxn>
              </a:cxnLst>
              <a:rect l="0" t="0" r="r" b="b"/>
              <a:pathLst>
                <a:path w="10" h="7">
                  <a:moveTo>
                    <a:pt x="7" y="7"/>
                  </a:moveTo>
                  <a:cubicBezTo>
                    <a:pt x="10" y="7"/>
                    <a:pt x="5" y="4"/>
                    <a:pt x="7" y="1"/>
                  </a:cubicBezTo>
                  <a:cubicBezTo>
                    <a:pt x="3" y="0"/>
                    <a:pt x="3" y="1"/>
                    <a:pt x="0" y="3"/>
                  </a:cubicBezTo>
                  <a:cubicBezTo>
                    <a:pt x="3" y="4"/>
                    <a:pt x="7" y="2"/>
                    <a:pt x="7"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 name="Freeform 2077"/>
            <p:cNvSpPr/>
            <p:nvPr/>
          </p:nvSpPr>
          <p:spPr bwMode="auto">
            <a:xfrm>
              <a:off x="3944454" y="2497834"/>
              <a:ext cx="1613" cy="5915"/>
            </a:xfrm>
            <a:custGeom>
              <a:avLst/>
              <a:gdLst>
                <a:gd name="T0" fmla="*/ 5 w 5"/>
                <a:gd name="T1" fmla="*/ 16 h 16"/>
                <a:gd name="T2" fmla="*/ 1 w 5"/>
                <a:gd name="T3" fmla="*/ 0 h 16"/>
                <a:gd name="T4" fmla="*/ 5 w 5"/>
                <a:gd name="T5" fmla="*/ 16 h 16"/>
              </a:gdLst>
              <a:ahLst/>
              <a:cxnLst>
                <a:cxn ang="0">
                  <a:pos x="T0" y="T1"/>
                </a:cxn>
                <a:cxn ang="0">
                  <a:pos x="T2" y="T3"/>
                </a:cxn>
                <a:cxn ang="0">
                  <a:pos x="T4" y="T5"/>
                </a:cxn>
              </a:cxnLst>
              <a:rect l="0" t="0" r="r" b="b"/>
              <a:pathLst>
                <a:path w="5" h="16">
                  <a:moveTo>
                    <a:pt x="5" y="16"/>
                  </a:moveTo>
                  <a:cubicBezTo>
                    <a:pt x="4" y="11"/>
                    <a:pt x="4" y="6"/>
                    <a:pt x="1" y="0"/>
                  </a:cubicBezTo>
                  <a:cubicBezTo>
                    <a:pt x="1" y="2"/>
                    <a:pt x="0" y="15"/>
                    <a:pt x="5" y="1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 name="Freeform 2078"/>
            <p:cNvSpPr/>
            <p:nvPr/>
          </p:nvSpPr>
          <p:spPr bwMode="auto">
            <a:xfrm>
              <a:off x="3963273" y="2492994"/>
              <a:ext cx="3764" cy="8066"/>
            </a:xfrm>
            <a:custGeom>
              <a:avLst/>
              <a:gdLst>
                <a:gd name="T0" fmla="*/ 6 w 11"/>
                <a:gd name="T1" fmla="*/ 0 h 22"/>
                <a:gd name="T2" fmla="*/ 3 w 11"/>
                <a:gd name="T3" fmla="*/ 10 h 22"/>
                <a:gd name="T4" fmla="*/ 11 w 11"/>
                <a:gd name="T5" fmla="*/ 22 h 22"/>
                <a:gd name="T6" fmla="*/ 6 w 11"/>
                <a:gd name="T7" fmla="*/ 0 h 22"/>
              </a:gdLst>
              <a:ahLst/>
              <a:cxnLst>
                <a:cxn ang="0">
                  <a:pos x="T0" y="T1"/>
                </a:cxn>
                <a:cxn ang="0">
                  <a:pos x="T2" y="T3"/>
                </a:cxn>
                <a:cxn ang="0">
                  <a:pos x="T4" y="T5"/>
                </a:cxn>
                <a:cxn ang="0">
                  <a:pos x="T6" y="T7"/>
                </a:cxn>
              </a:cxnLst>
              <a:rect l="0" t="0" r="r" b="b"/>
              <a:pathLst>
                <a:path w="11" h="22">
                  <a:moveTo>
                    <a:pt x="6" y="0"/>
                  </a:moveTo>
                  <a:cubicBezTo>
                    <a:pt x="0" y="1"/>
                    <a:pt x="1" y="5"/>
                    <a:pt x="3" y="10"/>
                  </a:cubicBezTo>
                  <a:cubicBezTo>
                    <a:pt x="6" y="14"/>
                    <a:pt x="10" y="19"/>
                    <a:pt x="11" y="22"/>
                  </a:cubicBezTo>
                  <a:cubicBezTo>
                    <a:pt x="10" y="14"/>
                    <a:pt x="10" y="5"/>
                    <a:pt x="6"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 name="Freeform 2079"/>
            <p:cNvSpPr/>
            <p:nvPr/>
          </p:nvSpPr>
          <p:spPr bwMode="auto">
            <a:xfrm>
              <a:off x="3849279" y="2505899"/>
              <a:ext cx="3764" cy="1613"/>
            </a:xfrm>
            <a:custGeom>
              <a:avLst/>
              <a:gdLst>
                <a:gd name="T0" fmla="*/ 10 w 10"/>
                <a:gd name="T1" fmla="*/ 2 h 4"/>
                <a:gd name="T2" fmla="*/ 2 w 10"/>
                <a:gd name="T3" fmla="*/ 0 h 4"/>
                <a:gd name="T4" fmla="*/ 10 w 10"/>
                <a:gd name="T5" fmla="*/ 2 h 4"/>
              </a:gdLst>
              <a:ahLst/>
              <a:cxnLst>
                <a:cxn ang="0">
                  <a:pos x="T0" y="T1"/>
                </a:cxn>
                <a:cxn ang="0">
                  <a:pos x="T2" y="T3"/>
                </a:cxn>
                <a:cxn ang="0">
                  <a:pos x="T4" y="T5"/>
                </a:cxn>
              </a:cxnLst>
              <a:rect l="0" t="0" r="r" b="b"/>
              <a:pathLst>
                <a:path w="10" h="4">
                  <a:moveTo>
                    <a:pt x="10" y="2"/>
                  </a:moveTo>
                  <a:cubicBezTo>
                    <a:pt x="10" y="0"/>
                    <a:pt x="4" y="2"/>
                    <a:pt x="2" y="0"/>
                  </a:cubicBezTo>
                  <a:cubicBezTo>
                    <a:pt x="0" y="0"/>
                    <a:pt x="4" y="4"/>
                    <a:pt x="1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 name="Freeform 2080"/>
            <p:cNvSpPr/>
            <p:nvPr/>
          </p:nvSpPr>
          <p:spPr bwMode="auto">
            <a:xfrm>
              <a:off x="3768622" y="2524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 name="Freeform 2081"/>
            <p:cNvSpPr/>
            <p:nvPr/>
          </p:nvSpPr>
          <p:spPr bwMode="auto">
            <a:xfrm>
              <a:off x="3794970" y="2510201"/>
              <a:ext cx="2689" cy="1613"/>
            </a:xfrm>
            <a:custGeom>
              <a:avLst/>
              <a:gdLst>
                <a:gd name="T0" fmla="*/ 4 w 7"/>
                <a:gd name="T1" fmla="*/ 2 h 4"/>
                <a:gd name="T2" fmla="*/ 3 w 7"/>
                <a:gd name="T3" fmla="*/ 1 h 4"/>
                <a:gd name="T4" fmla="*/ 0 w 7"/>
                <a:gd name="T5" fmla="*/ 4 h 4"/>
                <a:gd name="T6" fmla="*/ 4 w 7"/>
                <a:gd name="T7" fmla="*/ 2 h 4"/>
              </a:gdLst>
              <a:ahLst/>
              <a:cxnLst>
                <a:cxn ang="0">
                  <a:pos x="T0" y="T1"/>
                </a:cxn>
                <a:cxn ang="0">
                  <a:pos x="T2" y="T3"/>
                </a:cxn>
                <a:cxn ang="0">
                  <a:pos x="T4" y="T5"/>
                </a:cxn>
                <a:cxn ang="0">
                  <a:pos x="T6" y="T7"/>
                </a:cxn>
              </a:cxnLst>
              <a:rect l="0" t="0" r="r" b="b"/>
              <a:pathLst>
                <a:path w="7" h="4">
                  <a:moveTo>
                    <a:pt x="4" y="2"/>
                  </a:moveTo>
                  <a:cubicBezTo>
                    <a:pt x="7" y="0"/>
                    <a:pt x="2" y="2"/>
                    <a:pt x="3" y="1"/>
                  </a:cubicBezTo>
                  <a:cubicBezTo>
                    <a:pt x="0" y="3"/>
                    <a:pt x="0" y="3"/>
                    <a:pt x="0" y="4"/>
                  </a:cubicBezTo>
                  <a:cubicBezTo>
                    <a:pt x="2" y="3"/>
                    <a:pt x="3" y="1"/>
                    <a:pt x="4"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 name="Freeform 2082"/>
            <p:cNvSpPr/>
            <p:nvPr/>
          </p:nvSpPr>
          <p:spPr bwMode="auto">
            <a:xfrm>
              <a:off x="3769160" y="2524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 name="Freeform 2083"/>
            <p:cNvSpPr/>
            <p:nvPr/>
          </p:nvSpPr>
          <p:spPr bwMode="auto">
            <a:xfrm>
              <a:off x="3769160" y="2524719"/>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 name="Freeform 2084"/>
            <p:cNvSpPr/>
            <p:nvPr/>
          </p:nvSpPr>
          <p:spPr bwMode="auto">
            <a:xfrm>
              <a:off x="3771848" y="2517191"/>
              <a:ext cx="6453" cy="5377"/>
            </a:xfrm>
            <a:custGeom>
              <a:avLst/>
              <a:gdLst>
                <a:gd name="T0" fmla="*/ 3 w 17"/>
                <a:gd name="T1" fmla="*/ 12 h 14"/>
                <a:gd name="T2" fmla="*/ 4 w 17"/>
                <a:gd name="T3" fmla="*/ 11 h 14"/>
                <a:gd name="T4" fmla="*/ 1 w 17"/>
                <a:gd name="T5" fmla="*/ 14 h 14"/>
                <a:gd name="T6" fmla="*/ 9 w 17"/>
                <a:gd name="T7" fmla="*/ 7 h 14"/>
                <a:gd name="T8" fmla="*/ 17 w 17"/>
                <a:gd name="T9" fmla="*/ 0 h 14"/>
                <a:gd name="T10" fmla="*/ 11 w 17"/>
                <a:gd name="T11" fmla="*/ 5 h 14"/>
                <a:gd name="T12" fmla="*/ 3 w 17"/>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3" y="12"/>
                  </a:moveTo>
                  <a:cubicBezTo>
                    <a:pt x="3" y="12"/>
                    <a:pt x="4" y="11"/>
                    <a:pt x="4" y="11"/>
                  </a:cubicBezTo>
                  <a:cubicBezTo>
                    <a:pt x="0" y="14"/>
                    <a:pt x="0" y="14"/>
                    <a:pt x="1" y="14"/>
                  </a:cubicBezTo>
                  <a:cubicBezTo>
                    <a:pt x="3" y="12"/>
                    <a:pt x="6" y="10"/>
                    <a:pt x="9" y="7"/>
                  </a:cubicBezTo>
                  <a:cubicBezTo>
                    <a:pt x="12" y="5"/>
                    <a:pt x="14" y="2"/>
                    <a:pt x="17" y="0"/>
                  </a:cubicBezTo>
                  <a:cubicBezTo>
                    <a:pt x="15" y="1"/>
                    <a:pt x="14" y="2"/>
                    <a:pt x="11" y="5"/>
                  </a:cubicBezTo>
                  <a:cubicBezTo>
                    <a:pt x="12" y="4"/>
                    <a:pt x="12" y="4"/>
                    <a:pt x="3"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 name="Freeform 2085"/>
            <p:cNvSpPr/>
            <p:nvPr/>
          </p:nvSpPr>
          <p:spPr bwMode="auto">
            <a:xfrm>
              <a:off x="3768622" y="2505899"/>
              <a:ext cx="19358" cy="19895"/>
            </a:xfrm>
            <a:custGeom>
              <a:avLst/>
              <a:gdLst>
                <a:gd name="T0" fmla="*/ 21 w 53"/>
                <a:gd name="T1" fmla="*/ 24 h 54"/>
                <a:gd name="T2" fmla="*/ 19 w 53"/>
                <a:gd name="T3" fmla="*/ 27 h 54"/>
                <a:gd name="T4" fmla="*/ 21 w 53"/>
                <a:gd name="T5" fmla="*/ 23 h 54"/>
                <a:gd name="T6" fmla="*/ 16 w 53"/>
                <a:gd name="T7" fmla="*/ 29 h 54"/>
                <a:gd name="T8" fmla="*/ 13 w 53"/>
                <a:gd name="T9" fmla="*/ 34 h 54"/>
                <a:gd name="T10" fmla="*/ 12 w 53"/>
                <a:gd name="T11" fmla="*/ 38 h 54"/>
                <a:gd name="T12" fmla="*/ 9 w 53"/>
                <a:gd name="T13" fmla="*/ 43 h 54"/>
                <a:gd name="T14" fmla="*/ 3 w 53"/>
                <a:gd name="T15" fmla="*/ 49 h 54"/>
                <a:gd name="T16" fmla="*/ 7 w 53"/>
                <a:gd name="T17" fmla="*/ 44 h 54"/>
                <a:gd name="T18" fmla="*/ 3 w 53"/>
                <a:gd name="T19" fmla="*/ 50 h 54"/>
                <a:gd name="T20" fmla="*/ 0 w 53"/>
                <a:gd name="T21" fmla="*/ 53 h 54"/>
                <a:gd name="T22" fmla="*/ 0 w 53"/>
                <a:gd name="T23" fmla="*/ 54 h 54"/>
                <a:gd name="T24" fmla="*/ 0 w 53"/>
                <a:gd name="T25" fmla="*/ 54 h 54"/>
                <a:gd name="T26" fmla="*/ 0 w 53"/>
                <a:gd name="T27" fmla="*/ 54 h 54"/>
                <a:gd name="T28" fmla="*/ 0 w 53"/>
                <a:gd name="T29" fmla="*/ 53 h 54"/>
                <a:gd name="T30" fmla="*/ 1 w 53"/>
                <a:gd name="T31" fmla="*/ 53 h 54"/>
                <a:gd name="T32" fmla="*/ 1 w 53"/>
                <a:gd name="T33" fmla="*/ 53 h 54"/>
                <a:gd name="T34" fmla="*/ 2 w 53"/>
                <a:gd name="T35" fmla="*/ 51 h 54"/>
                <a:gd name="T36" fmla="*/ 3 w 53"/>
                <a:gd name="T37" fmla="*/ 50 h 54"/>
                <a:gd name="T38" fmla="*/ 7 w 53"/>
                <a:gd name="T39" fmla="*/ 45 h 54"/>
                <a:gd name="T40" fmla="*/ 10 w 53"/>
                <a:gd name="T41" fmla="*/ 41 h 54"/>
                <a:gd name="T42" fmla="*/ 14 w 53"/>
                <a:gd name="T43" fmla="*/ 37 h 54"/>
                <a:gd name="T44" fmla="*/ 22 w 53"/>
                <a:gd name="T45" fmla="*/ 29 h 54"/>
                <a:gd name="T46" fmla="*/ 21 w 53"/>
                <a:gd name="T47" fmla="*/ 30 h 54"/>
                <a:gd name="T48" fmla="*/ 26 w 53"/>
                <a:gd name="T49" fmla="*/ 25 h 54"/>
                <a:gd name="T50" fmla="*/ 29 w 53"/>
                <a:gd name="T51" fmla="*/ 22 h 54"/>
                <a:gd name="T52" fmla="*/ 27 w 53"/>
                <a:gd name="T53" fmla="*/ 25 h 54"/>
                <a:gd name="T54" fmla="*/ 32 w 53"/>
                <a:gd name="T55" fmla="*/ 20 h 54"/>
                <a:gd name="T56" fmla="*/ 30 w 53"/>
                <a:gd name="T57" fmla="*/ 22 h 54"/>
                <a:gd name="T58" fmla="*/ 39 w 53"/>
                <a:gd name="T59" fmla="*/ 15 h 54"/>
                <a:gd name="T60" fmla="*/ 49 w 53"/>
                <a:gd name="T61" fmla="*/ 8 h 54"/>
                <a:gd name="T62" fmla="*/ 48 w 53"/>
                <a:gd name="T63" fmla="*/ 5 h 54"/>
                <a:gd name="T64" fmla="*/ 40 w 53"/>
                <a:gd name="T65" fmla="*/ 9 h 54"/>
                <a:gd name="T66" fmla="*/ 34 w 53"/>
                <a:gd name="T67" fmla="*/ 14 h 54"/>
                <a:gd name="T68" fmla="*/ 28 w 53"/>
                <a:gd name="T69" fmla="*/ 20 h 54"/>
                <a:gd name="T70" fmla="*/ 27 w 53"/>
                <a:gd name="T71" fmla="*/ 20 h 54"/>
                <a:gd name="T72" fmla="*/ 37 w 53"/>
                <a:gd name="T73" fmla="*/ 0 h 54"/>
                <a:gd name="T74" fmla="*/ 34 w 53"/>
                <a:gd name="T75" fmla="*/ 3 h 54"/>
                <a:gd name="T76" fmla="*/ 27 w 53"/>
                <a:gd name="T77" fmla="*/ 16 h 54"/>
                <a:gd name="T78" fmla="*/ 21 w 53"/>
                <a:gd name="T79"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4">
                  <a:moveTo>
                    <a:pt x="21" y="24"/>
                  </a:moveTo>
                  <a:cubicBezTo>
                    <a:pt x="23" y="21"/>
                    <a:pt x="21" y="25"/>
                    <a:pt x="19" y="27"/>
                  </a:cubicBezTo>
                  <a:cubicBezTo>
                    <a:pt x="22" y="22"/>
                    <a:pt x="20" y="25"/>
                    <a:pt x="21" y="23"/>
                  </a:cubicBezTo>
                  <a:cubicBezTo>
                    <a:pt x="19" y="25"/>
                    <a:pt x="18" y="26"/>
                    <a:pt x="16" y="29"/>
                  </a:cubicBezTo>
                  <a:cubicBezTo>
                    <a:pt x="16" y="30"/>
                    <a:pt x="19" y="26"/>
                    <a:pt x="13" y="34"/>
                  </a:cubicBezTo>
                  <a:cubicBezTo>
                    <a:pt x="12" y="36"/>
                    <a:pt x="12" y="37"/>
                    <a:pt x="12" y="38"/>
                  </a:cubicBezTo>
                  <a:cubicBezTo>
                    <a:pt x="11" y="39"/>
                    <a:pt x="11" y="40"/>
                    <a:pt x="9" y="43"/>
                  </a:cubicBezTo>
                  <a:cubicBezTo>
                    <a:pt x="4" y="48"/>
                    <a:pt x="3" y="50"/>
                    <a:pt x="3" y="49"/>
                  </a:cubicBezTo>
                  <a:cubicBezTo>
                    <a:pt x="4" y="49"/>
                    <a:pt x="5" y="47"/>
                    <a:pt x="7" y="44"/>
                  </a:cubicBezTo>
                  <a:cubicBezTo>
                    <a:pt x="4" y="49"/>
                    <a:pt x="4" y="48"/>
                    <a:pt x="3" y="50"/>
                  </a:cubicBezTo>
                  <a:cubicBezTo>
                    <a:pt x="2" y="51"/>
                    <a:pt x="1" y="52"/>
                    <a:pt x="0" y="53"/>
                  </a:cubicBezTo>
                  <a:cubicBezTo>
                    <a:pt x="0" y="54"/>
                    <a:pt x="0" y="54"/>
                    <a:pt x="0" y="54"/>
                  </a:cubicBezTo>
                  <a:cubicBezTo>
                    <a:pt x="0" y="54"/>
                    <a:pt x="0" y="54"/>
                    <a:pt x="0" y="54"/>
                  </a:cubicBezTo>
                  <a:cubicBezTo>
                    <a:pt x="0" y="54"/>
                    <a:pt x="0" y="54"/>
                    <a:pt x="0" y="54"/>
                  </a:cubicBezTo>
                  <a:cubicBezTo>
                    <a:pt x="0" y="54"/>
                    <a:pt x="0" y="53"/>
                    <a:pt x="0" y="53"/>
                  </a:cubicBezTo>
                  <a:cubicBezTo>
                    <a:pt x="1" y="53"/>
                    <a:pt x="1" y="53"/>
                    <a:pt x="1" y="53"/>
                  </a:cubicBezTo>
                  <a:cubicBezTo>
                    <a:pt x="1" y="53"/>
                    <a:pt x="1" y="53"/>
                    <a:pt x="1" y="53"/>
                  </a:cubicBezTo>
                  <a:cubicBezTo>
                    <a:pt x="1" y="52"/>
                    <a:pt x="2" y="52"/>
                    <a:pt x="2" y="51"/>
                  </a:cubicBezTo>
                  <a:cubicBezTo>
                    <a:pt x="2" y="51"/>
                    <a:pt x="2" y="51"/>
                    <a:pt x="3" y="50"/>
                  </a:cubicBezTo>
                  <a:cubicBezTo>
                    <a:pt x="4" y="49"/>
                    <a:pt x="6" y="46"/>
                    <a:pt x="7" y="45"/>
                  </a:cubicBezTo>
                  <a:cubicBezTo>
                    <a:pt x="8" y="44"/>
                    <a:pt x="9" y="42"/>
                    <a:pt x="10" y="41"/>
                  </a:cubicBezTo>
                  <a:cubicBezTo>
                    <a:pt x="12" y="40"/>
                    <a:pt x="13" y="39"/>
                    <a:pt x="14" y="37"/>
                  </a:cubicBezTo>
                  <a:cubicBezTo>
                    <a:pt x="17" y="34"/>
                    <a:pt x="20" y="31"/>
                    <a:pt x="22" y="29"/>
                  </a:cubicBezTo>
                  <a:cubicBezTo>
                    <a:pt x="22" y="28"/>
                    <a:pt x="20" y="31"/>
                    <a:pt x="21" y="30"/>
                  </a:cubicBezTo>
                  <a:cubicBezTo>
                    <a:pt x="23" y="27"/>
                    <a:pt x="25" y="26"/>
                    <a:pt x="26" y="25"/>
                  </a:cubicBezTo>
                  <a:cubicBezTo>
                    <a:pt x="24" y="27"/>
                    <a:pt x="23" y="28"/>
                    <a:pt x="29" y="22"/>
                  </a:cubicBezTo>
                  <a:cubicBezTo>
                    <a:pt x="29" y="23"/>
                    <a:pt x="30" y="22"/>
                    <a:pt x="27" y="25"/>
                  </a:cubicBezTo>
                  <a:cubicBezTo>
                    <a:pt x="28" y="24"/>
                    <a:pt x="31" y="21"/>
                    <a:pt x="32" y="20"/>
                  </a:cubicBezTo>
                  <a:cubicBezTo>
                    <a:pt x="33" y="19"/>
                    <a:pt x="29" y="23"/>
                    <a:pt x="30" y="22"/>
                  </a:cubicBezTo>
                  <a:cubicBezTo>
                    <a:pt x="35" y="18"/>
                    <a:pt x="34" y="20"/>
                    <a:pt x="39" y="15"/>
                  </a:cubicBezTo>
                  <a:cubicBezTo>
                    <a:pt x="36" y="18"/>
                    <a:pt x="44" y="12"/>
                    <a:pt x="49" y="8"/>
                  </a:cubicBezTo>
                  <a:cubicBezTo>
                    <a:pt x="53" y="3"/>
                    <a:pt x="51" y="4"/>
                    <a:pt x="48" y="5"/>
                  </a:cubicBezTo>
                  <a:cubicBezTo>
                    <a:pt x="45" y="7"/>
                    <a:pt x="41" y="10"/>
                    <a:pt x="40" y="9"/>
                  </a:cubicBezTo>
                  <a:cubicBezTo>
                    <a:pt x="34" y="15"/>
                    <a:pt x="33" y="16"/>
                    <a:pt x="34" y="14"/>
                  </a:cubicBezTo>
                  <a:cubicBezTo>
                    <a:pt x="33" y="15"/>
                    <a:pt x="31" y="17"/>
                    <a:pt x="28" y="20"/>
                  </a:cubicBezTo>
                  <a:cubicBezTo>
                    <a:pt x="28" y="19"/>
                    <a:pt x="28" y="19"/>
                    <a:pt x="27" y="20"/>
                  </a:cubicBezTo>
                  <a:cubicBezTo>
                    <a:pt x="31" y="14"/>
                    <a:pt x="38" y="3"/>
                    <a:pt x="37" y="0"/>
                  </a:cubicBezTo>
                  <a:cubicBezTo>
                    <a:pt x="34" y="4"/>
                    <a:pt x="35" y="2"/>
                    <a:pt x="34" y="3"/>
                  </a:cubicBezTo>
                  <a:cubicBezTo>
                    <a:pt x="32" y="6"/>
                    <a:pt x="29" y="12"/>
                    <a:pt x="27" y="16"/>
                  </a:cubicBezTo>
                  <a:cubicBezTo>
                    <a:pt x="25" y="17"/>
                    <a:pt x="23" y="21"/>
                    <a:pt x="21" y="2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 name="Freeform 2086"/>
            <p:cNvSpPr/>
            <p:nvPr/>
          </p:nvSpPr>
          <p:spPr bwMode="auto">
            <a:xfrm>
              <a:off x="3775612" y="2422554"/>
              <a:ext cx="4302" cy="7528"/>
            </a:xfrm>
            <a:custGeom>
              <a:avLst/>
              <a:gdLst>
                <a:gd name="T0" fmla="*/ 12 w 12"/>
                <a:gd name="T1" fmla="*/ 9 h 20"/>
                <a:gd name="T2" fmla="*/ 12 w 12"/>
                <a:gd name="T3" fmla="*/ 3 h 20"/>
                <a:gd name="T4" fmla="*/ 5 w 12"/>
                <a:gd name="T5" fmla="*/ 1 h 20"/>
                <a:gd name="T6" fmla="*/ 3 w 12"/>
                <a:gd name="T7" fmla="*/ 6 h 20"/>
                <a:gd name="T8" fmla="*/ 1 w 12"/>
                <a:gd name="T9" fmla="*/ 11 h 20"/>
                <a:gd name="T10" fmla="*/ 4 w 12"/>
                <a:gd name="T11" fmla="*/ 20 h 20"/>
                <a:gd name="T12" fmla="*/ 12 w 12"/>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9"/>
                  </a:moveTo>
                  <a:cubicBezTo>
                    <a:pt x="11" y="7"/>
                    <a:pt x="11" y="6"/>
                    <a:pt x="12" y="3"/>
                  </a:cubicBezTo>
                  <a:cubicBezTo>
                    <a:pt x="9" y="4"/>
                    <a:pt x="8" y="0"/>
                    <a:pt x="5" y="1"/>
                  </a:cubicBezTo>
                  <a:cubicBezTo>
                    <a:pt x="5" y="4"/>
                    <a:pt x="3" y="10"/>
                    <a:pt x="3" y="6"/>
                  </a:cubicBezTo>
                  <a:cubicBezTo>
                    <a:pt x="1" y="8"/>
                    <a:pt x="5" y="13"/>
                    <a:pt x="1" y="11"/>
                  </a:cubicBezTo>
                  <a:cubicBezTo>
                    <a:pt x="0" y="16"/>
                    <a:pt x="5" y="14"/>
                    <a:pt x="4" y="20"/>
                  </a:cubicBezTo>
                  <a:cubicBezTo>
                    <a:pt x="6" y="13"/>
                    <a:pt x="8" y="11"/>
                    <a:pt x="12" y="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 name="Freeform 2087"/>
            <p:cNvSpPr/>
            <p:nvPr/>
          </p:nvSpPr>
          <p:spPr bwMode="auto">
            <a:xfrm>
              <a:off x="3515360" y="2551067"/>
              <a:ext cx="5915" cy="20433"/>
            </a:xfrm>
            <a:custGeom>
              <a:avLst/>
              <a:gdLst>
                <a:gd name="T0" fmla="*/ 6 w 16"/>
                <a:gd name="T1" fmla="*/ 7 h 57"/>
                <a:gd name="T2" fmla="*/ 0 w 16"/>
                <a:gd name="T3" fmla="*/ 23 h 57"/>
                <a:gd name="T4" fmla="*/ 7 w 16"/>
                <a:gd name="T5" fmla="*/ 26 h 57"/>
                <a:gd name="T6" fmla="*/ 9 w 16"/>
                <a:gd name="T7" fmla="*/ 29 h 57"/>
                <a:gd name="T8" fmla="*/ 7 w 16"/>
                <a:gd name="T9" fmla="*/ 45 h 57"/>
                <a:gd name="T10" fmla="*/ 16 w 16"/>
                <a:gd name="T11" fmla="*/ 57 h 57"/>
                <a:gd name="T12" fmla="*/ 14 w 16"/>
                <a:gd name="T13" fmla="*/ 40 h 57"/>
                <a:gd name="T14" fmla="*/ 13 w 16"/>
                <a:gd name="T15" fmla="*/ 27 h 57"/>
                <a:gd name="T16" fmla="*/ 5 w 16"/>
                <a:gd name="T17" fmla="*/ 17 h 57"/>
                <a:gd name="T18" fmla="*/ 8 w 16"/>
                <a:gd name="T19" fmla="*/ 11 h 57"/>
                <a:gd name="T20" fmla="*/ 9 w 16"/>
                <a:gd name="T21" fmla="*/ 3 h 57"/>
                <a:gd name="T22" fmla="*/ 4 w 16"/>
                <a:gd name="T23" fmla="*/ 0 h 57"/>
                <a:gd name="T24" fmla="*/ 1 w 16"/>
                <a:gd name="T25" fmla="*/ 2 h 57"/>
                <a:gd name="T26" fmla="*/ 6 w 16"/>
                <a:gd name="T2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57">
                  <a:moveTo>
                    <a:pt x="6" y="7"/>
                  </a:moveTo>
                  <a:cubicBezTo>
                    <a:pt x="3" y="11"/>
                    <a:pt x="3" y="19"/>
                    <a:pt x="0" y="23"/>
                  </a:cubicBezTo>
                  <a:cubicBezTo>
                    <a:pt x="1" y="27"/>
                    <a:pt x="4" y="26"/>
                    <a:pt x="7" y="26"/>
                  </a:cubicBezTo>
                  <a:cubicBezTo>
                    <a:pt x="6" y="28"/>
                    <a:pt x="7" y="29"/>
                    <a:pt x="9" y="29"/>
                  </a:cubicBezTo>
                  <a:cubicBezTo>
                    <a:pt x="6" y="34"/>
                    <a:pt x="10" y="38"/>
                    <a:pt x="7" y="45"/>
                  </a:cubicBezTo>
                  <a:cubicBezTo>
                    <a:pt x="11" y="48"/>
                    <a:pt x="15" y="49"/>
                    <a:pt x="16" y="57"/>
                  </a:cubicBezTo>
                  <a:cubicBezTo>
                    <a:pt x="16" y="51"/>
                    <a:pt x="15" y="45"/>
                    <a:pt x="14" y="40"/>
                  </a:cubicBezTo>
                  <a:cubicBezTo>
                    <a:pt x="13" y="35"/>
                    <a:pt x="12" y="30"/>
                    <a:pt x="13" y="27"/>
                  </a:cubicBezTo>
                  <a:cubicBezTo>
                    <a:pt x="10" y="23"/>
                    <a:pt x="7" y="22"/>
                    <a:pt x="5" y="17"/>
                  </a:cubicBezTo>
                  <a:cubicBezTo>
                    <a:pt x="5" y="15"/>
                    <a:pt x="7" y="13"/>
                    <a:pt x="8" y="11"/>
                  </a:cubicBezTo>
                  <a:cubicBezTo>
                    <a:pt x="9" y="9"/>
                    <a:pt x="9" y="7"/>
                    <a:pt x="9" y="3"/>
                  </a:cubicBezTo>
                  <a:cubicBezTo>
                    <a:pt x="6" y="4"/>
                    <a:pt x="5" y="3"/>
                    <a:pt x="4" y="0"/>
                  </a:cubicBezTo>
                  <a:cubicBezTo>
                    <a:pt x="3" y="1"/>
                    <a:pt x="2" y="2"/>
                    <a:pt x="1" y="2"/>
                  </a:cubicBezTo>
                  <a:cubicBezTo>
                    <a:pt x="2" y="4"/>
                    <a:pt x="4" y="5"/>
                    <a:pt x="6"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 name="Freeform 2088"/>
            <p:cNvSpPr/>
            <p:nvPr/>
          </p:nvSpPr>
          <p:spPr bwMode="auto">
            <a:xfrm>
              <a:off x="3591715" y="2659147"/>
              <a:ext cx="6453" cy="4839"/>
            </a:xfrm>
            <a:custGeom>
              <a:avLst/>
              <a:gdLst>
                <a:gd name="T0" fmla="*/ 2 w 19"/>
                <a:gd name="T1" fmla="*/ 0 h 14"/>
                <a:gd name="T2" fmla="*/ 3 w 19"/>
                <a:gd name="T3" fmla="*/ 7 h 14"/>
                <a:gd name="T4" fmla="*/ 14 w 19"/>
                <a:gd name="T5" fmla="*/ 14 h 14"/>
                <a:gd name="T6" fmla="*/ 8 w 19"/>
                <a:gd name="T7" fmla="*/ 1 h 14"/>
                <a:gd name="T8" fmla="*/ 2 w 19"/>
                <a:gd name="T9" fmla="*/ 0 h 14"/>
              </a:gdLst>
              <a:ahLst/>
              <a:cxnLst>
                <a:cxn ang="0">
                  <a:pos x="T0" y="T1"/>
                </a:cxn>
                <a:cxn ang="0">
                  <a:pos x="T2" y="T3"/>
                </a:cxn>
                <a:cxn ang="0">
                  <a:pos x="T4" y="T5"/>
                </a:cxn>
                <a:cxn ang="0">
                  <a:pos x="T6" y="T7"/>
                </a:cxn>
                <a:cxn ang="0">
                  <a:pos x="T8" y="T9"/>
                </a:cxn>
              </a:cxnLst>
              <a:rect l="0" t="0" r="r" b="b"/>
              <a:pathLst>
                <a:path w="19" h="14">
                  <a:moveTo>
                    <a:pt x="2" y="0"/>
                  </a:moveTo>
                  <a:cubicBezTo>
                    <a:pt x="3" y="2"/>
                    <a:pt x="0" y="4"/>
                    <a:pt x="3" y="7"/>
                  </a:cubicBezTo>
                  <a:cubicBezTo>
                    <a:pt x="7" y="3"/>
                    <a:pt x="11" y="9"/>
                    <a:pt x="14" y="14"/>
                  </a:cubicBezTo>
                  <a:cubicBezTo>
                    <a:pt x="19" y="11"/>
                    <a:pt x="10" y="5"/>
                    <a:pt x="8" y="1"/>
                  </a:cubicBezTo>
                  <a:cubicBezTo>
                    <a:pt x="6" y="1"/>
                    <a:pt x="4" y="4"/>
                    <a:pt x="2"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 name="Freeform 2089"/>
            <p:cNvSpPr/>
            <p:nvPr/>
          </p:nvSpPr>
          <p:spPr bwMode="auto">
            <a:xfrm>
              <a:off x="4014894" y="2547841"/>
              <a:ext cx="15594" cy="39791"/>
            </a:xfrm>
            <a:custGeom>
              <a:avLst/>
              <a:gdLst>
                <a:gd name="T0" fmla="*/ 28 w 43"/>
                <a:gd name="T1" fmla="*/ 22 h 110"/>
                <a:gd name="T2" fmla="*/ 21 w 43"/>
                <a:gd name="T3" fmla="*/ 27 h 110"/>
                <a:gd name="T4" fmla="*/ 28 w 43"/>
                <a:gd name="T5" fmla="*/ 40 h 110"/>
                <a:gd name="T6" fmla="*/ 9 w 43"/>
                <a:gd name="T7" fmla="*/ 51 h 110"/>
                <a:gd name="T8" fmla="*/ 0 w 43"/>
                <a:gd name="T9" fmla="*/ 79 h 110"/>
                <a:gd name="T10" fmla="*/ 2 w 43"/>
                <a:gd name="T11" fmla="*/ 92 h 110"/>
                <a:gd name="T12" fmla="*/ 5 w 43"/>
                <a:gd name="T13" fmla="*/ 103 h 110"/>
                <a:gd name="T14" fmla="*/ 26 w 43"/>
                <a:gd name="T15" fmla="*/ 108 h 110"/>
                <a:gd name="T16" fmla="*/ 39 w 43"/>
                <a:gd name="T17" fmla="*/ 95 h 110"/>
                <a:gd name="T18" fmla="*/ 40 w 43"/>
                <a:gd name="T19" fmla="*/ 62 h 110"/>
                <a:gd name="T20" fmla="*/ 43 w 43"/>
                <a:gd name="T21" fmla="*/ 34 h 110"/>
                <a:gd name="T22" fmla="*/ 40 w 43"/>
                <a:gd name="T23" fmla="*/ 1 h 110"/>
                <a:gd name="T24" fmla="*/ 32 w 43"/>
                <a:gd name="T25" fmla="*/ 0 h 110"/>
                <a:gd name="T26" fmla="*/ 25 w 43"/>
                <a:gd name="T27" fmla="*/ 17 h 110"/>
                <a:gd name="T28" fmla="*/ 28 w 43"/>
                <a:gd name="T29" fmla="*/ 2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0">
                  <a:moveTo>
                    <a:pt x="28" y="22"/>
                  </a:moveTo>
                  <a:cubicBezTo>
                    <a:pt x="25" y="21"/>
                    <a:pt x="26" y="28"/>
                    <a:pt x="21" y="27"/>
                  </a:cubicBezTo>
                  <a:cubicBezTo>
                    <a:pt x="25" y="29"/>
                    <a:pt x="21" y="40"/>
                    <a:pt x="28" y="40"/>
                  </a:cubicBezTo>
                  <a:cubicBezTo>
                    <a:pt x="24" y="49"/>
                    <a:pt x="19" y="55"/>
                    <a:pt x="9" y="51"/>
                  </a:cubicBezTo>
                  <a:cubicBezTo>
                    <a:pt x="3" y="59"/>
                    <a:pt x="0" y="69"/>
                    <a:pt x="0" y="79"/>
                  </a:cubicBezTo>
                  <a:cubicBezTo>
                    <a:pt x="0" y="83"/>
                    <a:pt x="1" y="88"/>
                    <a:pt x="2" y="92"/>
                  </a:cubicBezTo>
                  <a:cubicBezTo>
                    <a:pt x="3" y="97"/>
                    <a:pt x="4" y="100"/>
                    <a:pt x="5" y="103"/>
                  </a:cubicBezTo>
                  <a:cubicBezTo>
                    <a:pt x="13" y="108"/>
                    <a:pt x="20" y="110"/>
                    <a:pt x="26" y="108"/>
                  </a:cubicBezTo>
                  <a:cubicBezTo>
                    <a:pt x="31" y="107"/>
                    <a:pt x="36" y="102"/>
                    <a:pt x="39" y="95"/>
                  </a:cubicBezTo>
                  <a:cubicBezTo>
                    <a:pt x="43" y="85"/>
                    <a:pt x="42" y="73"/>
                    <a:pt x="40" y="62"/>
                  </a:cubicBezTo>
                  <a:cubicBezTo>
                    <a:pt x="39" y="51"/>
                    <a:pt x="38" y="41"/>
                    <a:pt x="43" y="34"/>
                  </a:cubicBezTo>
                  <a:cubicBezTo>
                    <a:pt x="42" y="27"/>
                    <a:pt x="43" y="9"/>
                    <a:pt x="40" y="1"/>
                  </a:cubicBezTo>
                  <a:cubicBezTo>
                    <a:pt x="36" y="2"/>
                    <a:pt x="37" y="1"/>
                    <a:pt x="32" y="0"/>
                  </a:cubicBezTo>
                  <a:cubicBezTo>
                    <a:pt x="30" y="6"/>
                    <a:pt x="31" y="18"/>
                    <a:pt x="25" y="17"/>
                  </a:cubicBezTo>
                  <a:cubicBezTo>
                    <a:pt x="25" y="19"/>
                    <a:pt x="26" y="21"/>
                    <a:pt x="28" y="2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grpSp>
        <p:nvGrpSpPr>
          <p:cNvPr id="516" name="组合 515"/>
          <p:cNvGrpSpPr/>
          <p:nvPr/>
        </p:nvGrpSpPr>
        <p:grpSpPr>
          <a:xfrm>
            <a:off x="6977848" y="2398553"/>
            <a:ext cx="352415" cy="325500"/>
            <a:chOff x="3512671" y="2285975"/>
            <a:chExt cx="528033" cy="487705"/>
          </a:xfrm>
          <a:solidFill>
            <a:srgbClr val="456764"/>
          </a:solidFill>
        </p:grpSpPr>
        <p:grpSp>
          <p:nvGrpSpPr>
            <p:cNvPr id="517" name="Group 1780"/>
            <p:cNvGrpSpPr/>
            <p:nvPr/>
          </p:nvGrpSpPr>
          <p:grpSpPr bwMode="auto">
            <a:xfrm>
              <a:off x="3524501" y="2285975"/>
              <a:ext cx="508138" cy="389841"/>
              <a:chOff x="4474" y="598"/>
              <a:chExt cx="945" cy="725"/>
            </a:xfrm>
            <a:grpFill/>
          </p:grpSpPr>
          <p:sp>
            <p:nvSpPr>
              <p:cNvPr id="827" name="Freeform 1580"/>
              <p:cNvSpPr/>
              <p:nvPr/>
            </p:nvSpPr>
            <p:spPr bwMode="auto">
              <a:xfrm>
                <a:off x="4937" y="1054"/>
                <a:ext cx="17" cy="17"/>
              </a:xfrm>
              <a:custGeom>
                <a:avLst/>
                <a:gdLst>
                  <a:gd name="T0" fmla="*/ 15 w 25"/>
                  <a:gd name="T1" fmla="*/ 11 h 25"/>
                  <a:gd name="T2" fmla="*/ 19 w 25"/>
                  <a:gd name="T3" fmla="*/ 12 h 25"/>
                  <a:gd name="T4" fmla="*/ 16 w 25"/>
                  <a:gd name="T5" fmla="*/ 12 h 25"/>
                  <a:gd name="T6" fmla="*/ 10 w 25"/>
                  <a:gd name="T7" fmla="*/ 13 h 25"/>
                  <a:gd name="T8" fmla="*/ 10 w 25"/>
                  <a:gd name="T9" fmla="*/ 14 h 25"/>
                  <a:gd name="T10" fmla="*/ 10 w 25"/>
                  <a:gd name="T11" fmla="*/ 16 h 25"/>
                  <a:gd name="T12" fmla="*/ 10 w 25"/>
                  <a:gd name="T13" fmla="*/ 17 h 25"/>
                  <a:gd name="T14" fmla="*/ 9 w 25"/>
                  <a:gd name="T15" fmla="*/ 14 h 25"/>
                  <a:gd name="T16" fmla="*/ 12 w 25"/>
                  <a:gd name="T17" fmla="*/ 16 h 25"/>
                  <a:gd name="T18" fmla="*/ 11 w 25"/>
                  <a:gd name="T19" fmla="*/ 16 h 25"/>
                  <a:gd name="T20" fmla="*/ 9 w 25"/>
                  <a:gd name="T21" fmla="*/ 15 h 25"/>
                  <a:gd name="T22" fmla="*/ 3 w 25"/>
                  <a:gd name="T23" fmla="*/ 13 h 25"/>
                  <a:gd name="T24" fmla="*/ 1 w 25"/>
                  <a:gd name="T25" fmla="*/ 21 h 25"/>
                  <a:gd name="T26" fmla="*/ 7 w 25"/>
                  <a:gd name="T27" fmla="*/ 6 h 25"/>
                  <a:gd name="T28" fmla="*/ 7 w 25"/>
                  <a:gd name="T29" fmla="*/ 7 h 25"/>
                  <a:gd name="T30" fmla="*/ 8 w 25"/>
                  <a:gd name="T31" fmla="*/ 14 h 25"/>
                  <a:gd name="T32" fmla="*/ 9 w 25"/>
                  <a:gd name="T33" fmla="*/ 14 h 25"/>
                  <a:gd name="T34" fmla="*/ 11 w 25"/>
                  <a:gd name="T35" fmla="*/ 14 h 25"/>
                  <a:gd name="T36" fmla="*/ 12 w 25"/>
                  <a:gd name="T37" fmla="*/ 14 h 25"/>
                  <a:gd name="T38" fmla="*/ 11 w 25"/>
                  <a:gd name="T39" fmla="*/ 14 h 25"/>
                  <a:gd name="T40" fmla="*/ 8 w 25"/>
                  <a:gd name="T41" fmla="*/ 16 h 25"/>
                  <a:gd name="T42" fmla="*/ 8 w 25"/>
                  <a:gd name="T43" fmla="*/ 16 h 25"/>
                  <a:gd name="T44" fmla="*/ 10 w 25"/>
                  <a:gd name="T45" fmla="*/ 14 h 25"/>
                  <a:gd name="T46" fmla="*/ 11 w 25"/>
                  <a:gd name="T47" fmla="*/ 13 h 25"/>
                  <a:gd name="T48" fmla="*/ 11 w 25"/>
                  <a:gd name="T49" fmla="*/ 12 h 25"/>
                  <a:gd name="T50" fmla="*/ 10 w 25"/>
                  <a:gd name="T51" fmla="*/ 14 h 25"/>
                  <a:gd name="T52" fmla="*/ 9 w 25"/>
                  <a:gd name="T53" fmla="*/ 17 h 25"/>
                  <a:gd name="T54" fmla="*/ 16 w 25"/>
                  <a:gd name="T55" fmla="*/ 23 h 25"/>
                  <a:gd name="T56" fmla="*/ 11 w 25"/>
                  <a:gd name="T57" fmla="*/ 21 h 25"/>
                  <a:gd name="T58" fmla="*/ 0 w 25"/>
                  <a:gd name="T59" fmla="*/ 17 h 25"/>
                  <a:gd name="T60" fmla="*/ 4 w 25"/>
                  <a:gd name="T61" fmla="*/ 17 h 25"/>
                  <a:gd name="T62" fmla="*/ 9 w 25"/>
                  <a:gd name="T63" fmla="*/ 16 h 25"/>
                  <a:gd name="T64" fmla="*/ 9 w 25"/>
                  <a:gd name="T65" fmla="*/ 14 h 25"/>
                  <a:gd name="T66" fmla="*/ 9 w 25"/>
                  <a:gd name="T67" fmla="*/ 12 h 25"/>
                  <a:gd name="T68" fmla="*/ 9 w 25"/>
                  <a:gd name="T69" fmla="*/ 12 h 25"/>
                  <a:gd name="T70" fmla="*/ 10 w 25"/>
                  <a:gd name="T71" fmla="*/ 14 h 25"/>
                  <a:gd name="T72" fmla="*/ 11 w 25"/>
                  <a:gd name="T73" fmla="*/ 16 h 25"/>
                  <a:gd name="T74" fmla="*/ 11 w 25"/>
                  <a:gd name="T75" fmla="*/ 16 h 25"/>
                  <a:gd name="T76" fmla="*/ 8 w 25"/>
                  <a:gd name="T77" fmla="*/ 14 h 25"/>
                  <a:gd name="T78" fmla="*/ 7 w 25"/>
                  <a:gd name="T79" fmla="*/ 13 h 25"/>
                  <a:gd name="T80" fmla="*/ 8 w 25"/>
                  <a:gd name="T81" fmla="*/ 13 h 25"/>
                  <a:gd name="T82" fmla="*/ 12 w 25"/>
                  <a:gd name="T83" fmla="*/ 15 h 25"/>
                  <a:gd name="T84" fmla="*/ 13 w 25"/>
                  <a:gd name="T85" fmla="*/ 15 h 25"/>
                  <a:gd name="T86" fmla="*/ 16 w 25"/>
                  <a:gd name="T87" fmla="*/ 16 h 25"/>
                  <a:gd name="T88" fmla="*/ 18 w 25"/>
                  <a:gd name="T89" fmla="*/ 8 h 25"/>
                  <a:gd name="T90" fmla="*/ 12 w 25"/>
                  <a:gd name="T91" fmla="*/ 24 h 25"/>
                  <a:gd name="T92" fmla="*/ 12 w 25"/>
                  <a:gd name="T93" fmla="*/ 21 h 25"/>
                  <a:gd name="T94" fmla="*/ 11 w 25"/>
                  <a:gd name="T95" fmla="*/ 15 h 25"/>
                  <a:gd name="T96" fmla="*/ 10 w 25"/>
                  <a:gd name="T97" fmla="*/ 15 h 25"/>
                  <a:gd name="T98" fmla="*/ 8 w 25"/>
                  <a:gd name="T99" fmla="*/ 15 h 25"/>
                  <a:gd name="T100" fmla="*/ 7 w 25"/>
                  <a:gd name="T101" fmla="*/ 15 h 25"/>
                  <a:gd name="T102" fmla="*/ 10 w 25"/>
                  <a:gd name="T103" fmla="*/ 14 h 25"/>
                  <a:gd name="T104" fmla="*/ 8 w 25"/>
                  <a:gd name="T105" fmla="*/ 17 h 25"/>
                  <a:gd name="T106" fmla="*/ 8 w 25"/>
                  <a:gd name="T107" fmla="*/ 16 h 25"/>
                  <a:gd name="T108" fmla="*/ 9 w 25"/>
                  <a:gd name="T109" fmla="*/ 13 h 25"/>
                  <a:gd name="T110" fmla="*/ 10 w 25"/>
                  <a:gd name="T111"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25">
                    <a:moveTo>
                      <a:pt x="2" y="6"/>
                    </a:moveTo>
                    <a:cubicBezTo>
                      <a:pt x="2" y="6"/>
                      <a:pt x="4" y="6"/>
                      <a:pt x="8" y="8"/>
                    </a:cubicBezTo>
                    <a:cubicBezTo>
                      <a:pt x="10" y="9"/>
                      <a:pt x="12" y="10"/>
                      <a:pt x="15" y="11"/>
                    </a:cubicBezTo>
                    <a:cubicBezTo>
                      <a:pt x="16" y="11"/>
                      <a:pt x="17" y="11"/>
                      <a:pt x="17" y="12"/>
                    </a:cubicBezTo>
                    <a:cubicBezTo>
                      <a:pt x="18" y="12"/>
                      <a:pt x="18" y="12"/>
                      <a:pt x="19" y="12"/>
                    </a:cubicBezTo>
                    <a:cubicBezTo>
                      <a:pt x="19" y="12"/>
                      <a:pt x="19" y="12"/>
                      <a:pt x="19" y="12"/>
                    </a:cubicBezTo>
                    <a:cubicBezTo>
                      <a:pt x="19" y="12"/>
                      <a:pt x="19" y="12"/>
                      <a:pt x="19" y="12"/>
                    </a:cubicBezTo>
                    <a:cubicBezTo>
                      <a:pt x="18" y="12"/>
                      <a:pt x="18" y="12"/>
                      <a:pt x="18" y="12"/>
                    </a:cubicBezTo>
                    <a:cubicBezTo>
                      <a:pt x="17" y="12"/>
                      <a:pt x="17" y="12"/>
                      <a:pt x="16" y="12"/>
                    </a:cubicBezTo>
                    <a:cubicBezTo>
                      <a:pt x="15" y="12"/>
                      <a:pt x="13" y="13"/>
                      <a:pt x="12" y="13"/>
                    </a:cubicBezTo>
                    <a:cubicBezTo>
                      <a:pt x="12" y="13"/>
                      <a:pt x="11" y="13"/>
                      <a:pt x="11" y="13"/>
                    </a:cubicBezTo>
                    <a:cubicBezTo>
                      <a:pt x="10" y="13"/>
                      <a:pt x="10" y="13"/>
                      <a:pt x="10" y="13"/>
                    </a:cubicBezTo>
                    <a:cubicBezTo>
                      <a:pt x="10" y="13"/>
                      <a:pt x="10" y="13"/>
                      <a:pt x="10" y="13"/>
                    </a:cubicBezTo>
                    <a:cubicBezTo>
                      <a:pt x="10" y="13"/>
                      <a:pt x="10" y="13"/>
                      <a:pt x="10" y="13"/>
                    </a:cubicBezTo>
                    <a:cubicBezTo>
                      <a:pt x="10" y="14"/>
                      <a:pt x="10" y="14"/>
                      <a:pt x="10" y="14"/>
                    </a:cubicBezTo>
                    <a:cubicBezTo>
                      <a:pt x="10" y="14"/>
                      <a:pt x="10" y="15"/>
                      <a:pt x="10" y="15"/>
                    </a:cubicBezTo>
                    <a:cubicBezTo>
                      <a:pt x="10" y="15"/>
                      <a:pt x="10" y="16"/>
                      <a:pt x="10" y="16"/>
                    </a:cubicBezTo>
                    <a:cubicBezTo>
                      <a:pt x="10" y="16"/>
                      <a:pt x="10" y="16"/>
                      <a:pt x="10" y="16"/>
                    </a:cubicBezTo>
                    <a:cubicBezTo>
                      <a:pt x="10" y="17"/>
                      <a:pt x="10" y="17"/>
                      <a:pt x="10" y="17"/>
                    </a:cubicBezTo>
                    <a:cubicBezTo>
                      <a:pt x="10" y="17"/>
                      <a:pt x="10" y="17"/>
                      <a:pt x="10" y="17"/>
                    </a:cubicBezTo>
                    <a:cubicBezTo>
                      <a:pt x="10" y="17"/>
                      <a:pt x="10" y="17"/>
                      <a:pt x="10" y="17"/>
                    </a:cubicBezTo>
                    <a:cubicBezTo>
                      <a:pt x="10" y="18"/>
                      <a:pt x="10" y="16"/>
                      <a:pt x="9" y="14"/>
                    </a:cubicBezTo>
                    <a:cubicBezTo>
                      <a:pt x="9" y="13"/>
                      <a:pt x="8" y="13"/>
                      <a:pt x="8" y="13"/>
                    </a:cubicBezTo>
                    <a:cubicBezTo>
                      <a:pt x="8" y="13"/>
                      <a:pt x="9" y="13"/>
                      <a:pt x="9" y="14"/>
                    </a:cubicBezTo>
                    <a:cubicBezTo>
                      <a:pt x="10" y="15"/>
                      <a:pt x="11" y="15"/>
                      <a:pt x="12" y="16"/>
                    </a:cubicBezTo>
                    <a:cubicBezTo>
                      <a:pt x="12" y="16"/>
                      <a:pt x="12" y="16"/>
                      <a:pt x="12" y="16"/>
                    </a:cubicBezTo>
                    <a:cubicBezTo>
                      <a:pt x="12" y="16"/>
                      <a:pt x="12" y="16"/>
                      <a:pt x="12" y="16"/>
                    </a:cubicBezTo>
                    <a:cubicBezTo>
                      <a:pt x="12" y="16"/>
                      <a:pt x="12" y="16"/>
                      <a:pt x="12" y="16"/>
                    </a:cubicBezTo>
                    <a:cubicBezTo>
                      <a:pt x="11" y="16"/>
                      <a:pt x="11" y="16"/>
                      <a:pt x="11" y="16"/>
                    </a:cubicBezTo>
                    <a:cubicBezTo>
                      <a:pt x="11" y="16"/>
                      <a:pt x="11" y="16"/>
                      <a:pt x="11" y="16"/>
                    </a:cubicBezTo>
                    <a:cubicBezTo>
                      <a:pt x="10" y="15"/>
                      <a:pt x="10" y="15"/>
                      <a:pt x="10" y="15"/>
                    </a:cubicBezTo>
                    <a:cubicBezTo>
                      <a:pt x="10" y="15"/>
                      <a:pt x="10" y="15"/>
                      <a:pt x="10" y="15"/>
                    </a:cubicBezTo>
                    <a:cubicBezTo>
                      <a:pt x="9" y="15"/>
                      <a:pt x="9" y="15"/>
                      <a:pt x="9" y="15"/>
                    </a:cubicBezTo>
                    <a:cubicBezTo>
                      <a:pt x="7" y="14"/>
                      <a:pt x="7" y="14"/>
                      <a:pt x="7" y="14"/>
                    </a:cubicBezTo>
                    <a:cubicBezTo>
                      <a:pt x="7" y="14"/>
                      <a:pt x="6" y="14"/>
                      <a:pt x="6" y="14"/>
                    </a:cubicBezTo>
                    <a:cubicBezTo>
                      <a:pt x="5" y="14"/>
                      <a:pt x="4" y="13"/>
                      <a:pt x="3" y="13"/>
                    </a:cubicBezTo>
                    <a:cubicBezTo>
                      <a:pt x="2" y="13"/>
                      <a:pt x="2" y="13"/>
                      <a:pt x="2" y="13"/>
                    </a:cubicBezTo>
                    <a:cubicBezTo>
                      <a:pt x="4" y="5"/>
                      <a:pt x="0" y="24"/>
                      <a:pt x="1" y="21"/>
                    </a:cubicBezTo>
                    <a:cubicBezTo>
                      <a:pt x="1" y="21"/>
                      <a:pt x="1" y="21"/>
                      <a:pt x="1" y="21"/>
                    </a:cubicBezTo>
                    <a:cubicBezTo>
                      <a:pt x="1" y="20"/>
                      <a:pt x="1" y="20"/>
                      <a:pt x="1" y="20"/>
                    </a:cubicBezTo>
                    <a:cubicBezTo>
                      <a:pt x="2" y="17"/>
                      <a:pt x="2" y="17"/>
                      <a:pt x="2" y="17"/>
                    </a:cubicBezTo>
                    <a:cubicBezTo>
                      <a:pt x="4" y="13"/>
                      <a:pt x="5" y="10"/>
                      <a:pt x="7" y="6"/>
                    </a:cubicBezTo>
                    <a:cubicBezTo>
                      <a:pt x="7" y="5"/>
                      <a:pt x="7" y="5"/>
                      <a:pt x="7" y="5"/>
                    </a:cubicBezTo>
                    <a:cubicBezTo>
                      <a:pt x="7" y="5"/>
                      <a:pt x="7" y="6"/>
                      <a:pt x="7" y="6"/>
                    </a:cubicBezTo>
                    <a:cubicBezTo>
                      <a:pt x="7" y="7"/>
                      <a:pt x="7" y="7"/>
                      <a:pt x="7" y="7"/>
                    </a:cubicBezTo>
                    <a:cubicBezTo>
                      <a:pt x="7" y="8"/>
                      <a:pt x="7" y="9"/>
                      <a:pt x="8" y="10"/>
                    </a:cubicBezTo>
                    <a:cubicBezTo>
                      <a:pt x="8" y="11"/>
                      <a:pt x="8" y="12"/>
                      <a:pt x="8" y="13"/>
                    </a:cubicBezTo>
                    <a:cubicBezTo>
                      <a:pt x="8" y="14"/>
                      <a:pt x="8" y="14"/>
                      <a:pt x="8" y="14"/>
                    </a:cubicBezTo>
                    <a:cubicBezTo>
                      <a:pt x="8" y="14"/>
                      <a:pt x="8" y="14"/>
                      <a:pt x="8" y="14"/>
                    </a:cubicBezTo>
                    <a:cubicBezTo>
                      <a:pt x="8" y="14"/>
                      <a:pt x="8" y="14"/>
                      <a:pt x="8" y="14"/>
                    </a:cubicBezTo>
                    <a:cubicBezTo>
                      <a:pt x="9" y="14"/>
                      <a:pt x="9" y="14"/>
                      <a:pt x="9" y="14"/>
                    </a:cubicBezTo>
                    <a:cubicBezTo>
                      <a:pt x="9" y="14"/>
                      <a:pt x="9" y="14"/>
                      <a:pt x="10" y="14"/>
                    </a:cubicBezTo>
                    <a:cubicBezTo>
                      <a:pt x="11" y="14"/>
                      <a:pt x="11" y="14"/>
                      <a:pt x="11" y="14"/>
                    </a:cubicBezTo>
                    <a:cubicBezTo>
                      <a:pt x="11" y="14"/>
                      <a:pt x="11" y="14"/>
                      <a:pt x="11" y="14"/>
                    </a:cubicBezTo>
                    <a:cubicBezTo>
                      <a:pt x="12" y="14"/>
                      <a:pt x="12" y="14"/>
                      <a:pt x="12" y="14"/>
                    </a:cubicBezTo>
                    <a:cubicBezTo>
                      <a:pt x="12" y="14"/>
                      <a:pt x="12" y="14"/>
                      <a:pt x="12" y="14"/>
                    </a:cubicBezTo>
                    <a:cubicBezTo>
                      <a:pt x="12" y="14"/>
                      <a:pt x="12" y="14"/>
                      <a:pt x="12" y="14"/>
                    </a:cubicBezTo>
                    <a:cubicBezTo>
                      <a:pt x="12" y="14"/>
                      <a:pt x="12" y="14"/>
                      <a:pt x="12" y="14"/>
                    </a:cubicBezTo>
                    <a:cubicBezTo>
                      <a:pt x="12" y="14"/>
                      <a:pt x="12" y="14"/>
                      <a:pt x="12" y="14"/>
                    </a:cubicBezTo>
                    <a:cubicBezTo>
                      <a:pt x="11" y="14"/>
                      <a:pt x="11" y="14"/>
                      <a:pt x="11" y="14"/>
                    </a:cubicBezTo>
                    <a:cubicBezTo>
                      <a:pt x="10" y="15"/>
                      <a:pt x="8" y="15"/>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5"/>
                      <a:pt x="8" y="15"/>
                      <a:pt x="9" y="15"/>
                    </a:cubicBezTo>
                    <a:cubicBezTo>
                      <a:pt x="9" y="15"/>
                      <a:pt x="9" y="15"/>
                      <a:pt x="9" y="14"/>
                    </a:cubicBezTo>
                    <a:cubicBezTo>
                      <a:pt x="10" y="14"/>
                      <a:pt x="10" y="14"/>
                      <a:pt x="10" y="14"/>
                    </a:cubicBezTo>
                    <a:cubicBezTo>
                      <a:pt x="10" y="14"/>
                      <a:pt x="10" y="14"/>
                      <a:pt x="10" y="14"/>
                    </a:cubicBezTo>
                    <a:cubicBezTo>
                      <a:pt x="10" y="13"/>
                      <a:pt x="10" y="13"/>
                      <a:pt x="10" y="13"/>
                    </a:cubicBezTo>
                    <a:cubicBezTo>
                      <a:pt x="10" y="13"/>
                      <a:pt x="10" y="13"/>
                      <a:pt x="11" y="13"/>
                    </a:cubicBezTo>
                    <a:cubicBezTo>
                      <a:pt x="11" y="12"/>
                      <a:pt x="11" y="12"/>
                      <a:pt x="11" y="12"/>
                    </a:cubicBezTo>
                    <a:cubicBezTo>
                      <a:pt x="11" y="12"/>
                      <a:pt x="11" y="12"/>
                      <a:pt x="11" y="12"/>
                    </a:cubicBezTo>
                    <a:cubicBezTo>
                      <a:pt x="11" y="12"/>
                      <a:pt x="11" y="12"/>
                      <a:pt x="11" y="12"/>
                    </a:cubicBezTo>
                    <a:cubicBezTo>
                      <a:pt x="11" y="13"/>
                      <a:pt x="11" y="13"/>
                      <a:pt x="11" y="13"/>
                    </a:cubicBezTo>
                    <a:cubicBezTo>
                      <a:pt x="10" y="13"/>
                      <a:pt x="10" y="13"/>
                      <a:pt x="10" y="13"/>
                    </a:cubicBezTo>
                    <a:cubicBezTo>
                      <a:pt x="10" y="14"/>
                      <a:pt x="10" y="14"/>
                      <a:pt x="10" y="14"/>
                    </a:cubicBezTo>
                    <a:cubicBezTo>
                      <a:pt x="10" y="15"/>
                      <a:pt x="10" y="15"/>
                      <a:pt x="10" y="16"/>
                    </a:cubicBezTo>
                    <a:cubicBezTo>
                      <a:pt x="9" y="16"/>
                      <a:pt x="9" y="16"/>
                      <a:pt x="9" y="16"/>
                    </a:cubicBezTo>
                    <a:cubicBezTo>
                      <a:pt x="9" y="17"/>
                      <a:pt x="9" y="17"/>
                      <a:pt x="9" y="17"/>
                    </a:cubicBezTo>
                    <a:cubicBezTo>
                      <a:pt x="9" y="19"/>
                      <a:pt x="9" y="19"/>
                      <a:pt x="9" y="19"/>
                    </a:cubicBezTo>
                    <a:cubicBezTo>
                      <a:pt x="8" y="20"/>
                      <a:pt x="8" y="21"/>
                      <a:pt x="8" y="22"/>
                    </a:cubicBezTo>
                    <a:cubicBezTo>
                      <a:pt x="25" y="25"/>
                      <a:pt x="12" y="22"/>
                      <a:pt x="16" y="23"/>
                    </a:cubicBezTo>
                    <a:cubicBezTo>
                      <a:pt x="15" y="23"/>
                      <a:pt x="15" y="23"/>
                      <a:pt x="15" y="23"/>
                    </a:cubicBezTo>
                    <a:cubicBezTo>
                      <a:pt x="14" y="22"/>
                      <a:pt x="14" y="22"/>
                      <a:pt x="14" y="22"/>
                    </a:cubicBezTo>
                    <a:cubicBezTo>
                      <a:pt x="11" y="21"/>
                      <a:pt x="11" y="21"/>
                      <a:pt x="11" y="21"/>
                    </a:cubicBezTo>
                    <a:cubicBezTo>
                      <a:pt x="5" y="19"/>
                      <a:pt x="5" y="19"/>
                      <a:pt x="5" y="19"/>
                    </a:cubicBezTo>
                    <a:cubicBezTo>
                      <a:pt x="2" y="18"/>
                      <a:pt x="2" y="18"/>
                      <a:pt x="2" y="18"/>
                    </a:cubicBezTo>
                    <a:cubicBezTo>
                      <a:pt x="0" y="17"/>
                      <a:pt x="0" y="17"/>
                      <a:pt x="0" y="17"/>
                    </a:cubicBezTo>
                    <a:cubicBezTo>
                      <a:pt x="0" y="17"/>
                      <a:pt x="0" y="17"/>
                      <a:pt x="0" y="17"/>
                    </a:cubicBezTo>
                    <a:cubicBezTo>
                      <a:pt x="1" y="17"/>
                      <a:pt x="1" y="17"/>
                      <a:pt x="1" y="17"/>
                    </a:cubicBezTo>
                    <a:cubicBezTo>
                      <a:pt x="2" y="17"/>
                      <a:pt x="3" y="17"/>
                      <a:pt x="4" y="17"/>
                    </a:cubicBezTo>
                    <a:cubicBezTo>
                      <a:pt x="5" y="16"/>
                      <a:pt x="6" y="16"/>
                      <a:pt x="7" y="16"/>
                    </a:cubicBezTo>
                    <a:cubicBezTo>
                      <a:pt x="8" y="16"/>
                      <a:pt x="8" y="16"/>
                      <a:pt x="9" y="16"/>
                    </a:cubicBezTo>
                    <a:cubicBezTo>
                      <a:pt x="9" y="16"/>
                      <a:pt x="9" y="16"/>
                      <a:pt x="9" y="16"/>
                    </a:cubicBezTo>
                    <a:cubicBezTo>
                      <a:pt x="9" y="16"/>
                      <a:pt x="9" y="16"/>
                      <a:pt x="9" y="16"/>
                    </a:cubicBezTo>
                    <a:cubicBezTo>
                      <a:pt x="9" y="15"/>
                      <a:pt x="9" y="15"/>
                      <a:pt x="9" y="15"/>
                    </a:cubicBezTo>
                    <a:cubicBezTo>
                      <a:pt x="9" y="15"/>
                      <a:pt x="9" y="15"/>
                      <a:pt x="9" y="14"/>
                    </a:cubicBezTo>
                    <a:cubicBezTo>
                      <a:pt x="9" y="13"/>
                      <a:pt x="9" y="13"/>
                      <a:pt x="9" y="13"/>
                    </a:cubicBezTo>
                    <a:cubicBezTo>
                      <a:pt x="9" y="12"/>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9" y="13"/>
                      <a:pt x="9" y="13"/>
                      <a:pt x="9" y="13"/>
                    </a:cubicBezTo>
                    <a:cubicBezTo>
                      <a:pt x="9" y="13"/>
                      <a:pt x="9" y="13"/>
                      <a:pt x="9" y="13"/>
                    </a:cubicBezTo>
                    <a:cubicBezTo>
                      <a:pt x="10" y="14"/>
                      <a:pt x="10" y="14"/>
                      <a:pt x="10" y="14"/>
                    </a:cubicBezTo>
                    <a:cubicBezTo>
                      <a:pt x="10" y="14"/>
                      <a:pt x="10" y="14"/>
                      <a:pt x="10" y="14"/>
                    </a:cubicBezTo>
                    <a:cubicBezTo>
                      <a:pt x="10" y="15"/>
                      <a:pt x="10" y="15"/>
                      <a:pt x="10" y="15"/>
                    </a:cubicBezTo>
                    <a:cubicBezTo>
                      <a:pt x="10" y="16"/>
                      <a:pt x="10"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9" y="14"/>
                      <a:pt x="8" y="14"/>
                    </a:cubicBezTo>
                    <a:cubicBezTo>
                      <a:pt x="8" y="13"/>
                      <a:pt x="8" y="13"/>
                      <a:pt x="8" y="13"/>
                    </a:cubicBezTo>
                    <a:cubicBezTo>
                      <a:pt x="7" y="13"/>
                      <a:pt x="7" y="13"/>
                      <a:pt x="7" y="13"/>
                    </a:cubicBezTo>
                    <a:cubicBezTo>
                      <a:pt x="7" y="13"/>
                      <a:pt x="7" y="13"/>
                      <a:pt x="7" y="13"/>
                    </a:cubicBezTo>
                    <a:cubicBezTo>
                      <a:pt x="7" y="13"/>
                      <a:pt x="7" y="13"/>
                      <a:pt x="7" y="13"/>
                    </a:cubicBezTo>
                    <a:cubicBezTo>
                      <a:pt x="7" y="13"/>
                      <a:pt x="7" y="13"/>
                      <a:pt x="7" y="13"/>
                    </a:cubicBezTo>
                    <a:cubicBezTo>
                      <a:pt x="8" y="13"/>
                      <a:pt x="8" y="13"/>
                      <a:pt x="8" y="13"/>
                    </a:cubicBezTo>
                    <a:cubicBezTo>
                      <a:pt x="8" y="14"/>
                      <a:pt x="8" y="14"/>
                      <a:pt x="8" y="14"/>
                    </a:cubicBezTo>
                    <a:cubicBezTo>
                      <a:pt x="9" y="14"/>
                      <a:pt x="9" y="14"/>
                      <a:pt x="9" y="14"/>
                    </a:cubicBezTo>
                    <a:cubicBezTo>
                      <a:pt x="10" y="14"/>
                      <a:pt x="11" y="14"/>
                      <a:pt x="12" y="15"/>
                    </a:cubicBezTo>
                    <a:cubicBezTo>
                      <a:pt x="13" y="15"/>
                      <a:pt x="13" y="15"/>
                      <a:pt x="13" y="15"/>
                    </a:cubicBezTo>
                    <a:cubicBezTo>
                      <a:pt x="13" y="15"/>
                      <a:pt x="13" y="15"/>
                      <a:pt x="13" y="15"/>
                    </a:cubicBezTo>
                    <a:cubicBezTo>
                      <a:pt x="13" y="15"/>
                      <a:pt x="13" y="15"/>
                      <a:pt x="13" y="15"/>
                    </a:cubicBezTo>
                    <a:cubicBezTo>
                      <a:pt x="14" y="15"/>
                      <a:pt x="14" y="15"/>
                      <a:pt x="14" y="15"/>
                    </a:cubicBezTo>
                    <a:cubicBezTo>
                      <a:pt x="14" y="15"/>
                      <a:pt x="15" y="16"/>
                      <a:pt x="16" y="16"/>
                    </a:cubicBezTo>
                    <a:cubicBezTo>
                      <a:pt x="16" y="16"/>
                      <a:pt x="16" y="16"/>
                      <a:pt x="16" y="16"/>
                    </a:cubicBezTo>
                    <a:cubicBezTo>
                      <a:pt x="16" y="16"/>
                      <a:pt x="16" y="16"/>
                      <a:pt x="16" y="16"/>
                    </a:cubicBezTo>
                    <a:cubicBezTo>
                      <a:pt x="17" y="16"/>
                      <a:pt x="17" y="16"/>
                      <a:pt x="17" y="16"/>
                    </a:cubicBezTo>
                    <a:cubicBezTo>
                      <a:pt x="16" y="18"/>
                      <a:pt x="20" y="0"/>
                      <a:pt x="18" y="8"/>
                    </a:cubicBezTo>
                    <a:cubicBezTo>
                      <a:pt x="17" y="10"/>
                      <a:pt x="17" y="11"/>
                      <a:pt x="16" y="13"/>
                    </a:cubicBezTo>
                    <a:cubicBezTo>
                      <a:pt x="15" y="16"/>
                      <a:pt x="13" y="20"/>
                      <a:pt x="12" y="23"/>
                    </a:cubicBezTo>
                    <a:cubicBezTo>
                      <a:pt x="12" y="23"/>
                      <a:pt x="12" y="24"/>
                      <a:pt x="12" y="24"/>
                    </a:cubicBezTo>
                    <a:cubicBezTo>
                      <a:pt x="12" y="23"/>
                      <a:pt x="12" y="23"/>
                      <a:pt x="12" y="23"/>
                    </a:cubicBezTo>
                    <a:cubicBezTo>
                      <a:pt x="12" y="23"/>
                      <a:pt x="12" y="23"/>
                      <a:pt x="12" y="23"/>
                    </a:cubicBezTo>
                    <a:cubicBezTo>
                      <a:pt x="12" y="21"/>
                      <a:pt x="12" y="21"/>
                      <a:pt x="12" y="21"/>
                    </a:cubicBezTo>
                    <a:cubicBezTo>
                      <a:pt x="12" y="20"/>
                      <a:pt x="12" y="20"/>
                      <a:pt x="11" y="19"/>
                    </a:cubicBezTo>
                    <a:cubicBezTo>
                      <a:pt x="11" y="18"/>
                      <a:pt x="11" y="17"/>
                      <a:pt x="11" y="16"/>
                    </a:cubicBezTo>
                    <a:cubicBezTo>
                      <a:pt x="11" y="15"/>
                      <a:pt x="11" y="15"/>
                      <a:pt x="11" y="15"/>
                    </a:cubicBezTo>
                    <a:cubicBezTo>
                      <a:pt x="11" y="15"/>
                      <a:pt x="11" y="15"/>
                      <a:pt x="11" y="15"/>
                    </a:cubicBezTo>
                    <a:cubicBezTo>
                      <a:pt x="11" y="15"/>
                      <a:pt x="11" y="15"/>
                      <a:pt x="11" y="15"/>
                    </a:cubicBezTo>
                    <a:cubicBezTo>
                      <a:pt x="10" y="15"/>
                      <a:pt x="10" y="15"/>
                      <a:pt x="10" y="15"/>
                    </a:cubicBezTo>
                    <a:cubicBezTo>
                      <a:pt x="10" y="15"/>
                      <a:pt x="10" y="15"/>
                      <a:pt x="9" y="15"/>
                    </a:cubicBezTo>
                    <a:cubicBezTo>
                      <a:pt x="8" y="15"/>
                      <a:pt x="8" y="15"/>
                      <a:pt x="8" y="15"/>
                    </a:cubicBezTo>
                    <a:cubicBezTo>
                      <a:pt x="8" y="15"/>
                      <a:pt x="8" y="15"/>
                      <a:pt x="8"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8" y="15"/>
                      <a:pt x="9" y="14"/>
                      <a:pt x="10" y="14"/>
                    </a:cubicBezTo>
                    <a:cubicBezTo>
                      <a:pt x="11" y="14"/>
                      <a:pt x="11" y="13"/>
                      <a:pt x="11" y="13"/>
                    </a:cubicBezTo>
                    <a:cubicBezTo>
                      <a:pt x="11" y="13"/>
                      <a:pt x="11" y="14"/>
                      <a:pt x="10" y="14"/>
                    </a:cubicBezTo>
                    <a:cubicBezTo>
                      <a:pt x="9" y="16"/>
                      <a:pt x="8" y="17"/>
                      <a:pt x="8" y="17"/>
                    </a:cubicBezTo>
                    <a:cubicBezTo>
                      <a:pt x="8" y="17"/>
                      <a:pt x="8" y="17"/>
                      <a:pt x="8" y="17"/>
                    </a:cubicBezTo>
                    <a:cubicBezTo>
                      <a:pt x="8" y="17"/>
                      <a:pt x="8" y="17"/>
                      <a:pt x="8" y="17"/>
                    </a:cubicBezTo>
                    <a:cubicBezTo>
                      <a:pt x="8" y="16"/>
                      <a:pt x="8" y="16"/>
                      <a:pt x="8" y="16"/>
                    </a:cubicBezTo>
                    <a:cubicBezTo>
                      <a:pt x="8" y="16"/>
                      <a:pt x="9" y="16"/>
                      <a:pt x="9" y="16"/>
                    </a:cubicBezTo>
                    <a:cubicBezTo>
                      <a:pt x="9" y="15"/>
                      <a:pt x="9" y="15"/>
                      <a:pt x="9" y="15"/>
                    </a:cubicBezTo>
                    <a:cubicBezTo>
                      <a:pt x="9" y="14"/>
                      <a:pt x="9" y="14"/>
                      <a:pt x="9" y="13"/>
                    </a:cubicBezTo>
                    <a:cubicBezTo>
                      <a:pt x="9" y="13"/>
                      <a:pt x="10" y="13"/>
                      <a:pt x="10" y="13"/>
                    </a:cubicBezTo>
                    <a:cubicBezTo>
                      <a:pt x="10" y="12"/>
                      <a:pt x="10" y="12"/>
                      <a:pt x="10" y="12"/>
                    </a:cubicBezTo>
                    <a:cubicBezTo>
                      <a:pt x="10" y="11"/>
                      <a:pt x="10" y="10"/>
                      <a:pt x="10" y="10"/>
                    </a:cubicBezTo>
                    <a:cubicBezTo>
                      <a:pt x="11" y="9"/>
                      <a:pt x="11" y="9"/>
                      <a:pt x="11" y="8"/>
                    </a:cubicBezTo>
                    <a:cubicBezTo>
                      <a:pt x="11" y="8"/>
                      <a:pt x="11" y="7"/>
                      <a:pt x="1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8" name="Freeform 1581"/>
              <p:cNvSpPr/>
              <p:nvPr/>
            </p:nvSpPr>
            <p:spPr bwMode="auto">
              <a:xfrm>
                <a:off x="4904" y="1256"/>
                <a:ext cx="6" cy="7"/>
              </a:xfrm>
              <a:custGeom>
                <a:avLst/>
                <a:gdLst>
                  <a:gd name="T0" fmla="*/ 0 w 10"/>
                  <a:gd name="T1" fmla="*/ 0 h 10"/>
                  <a:gd name="T2" fmla="*/ 2 w 10"/>
                  <a:gd name="T3" fmla="*/ 2 h 10"/>
                  <a:gd name="T4" fmla="*/ 10 w 10"/>
                  <a:gd name="T5" fmla="*/ 10 h 10"/>
                  <a:gd name="T6" fmla="*/ 0 w 10"/>
                  <a:gd name="T7" fmla="*/ 0 h 10"/>
                </a:gdLst>
                <a:ahLst/>
                <a:cxnLst>
                  <a:cxn ang="0">
                    <a:pos x="T0" y="T1"/>
                  </a:cxn>
                  <a:cxn ang="0">
                    <a:pos x="T2" y="T3"/>
                  </a:cxn>
                  <a:cxn ang="0">
                    <a:pos x="T4" y="T5"/>
                  </a:cxn>
                  <a:cxn ang="0">
                    <a:pos x="T6" y="T7"/>
                  </a:cxn>
                </a:cxnLst>
                <a:rect l="0" t="0" r="r" b="b"/>
                <a:pathLst>
                  <a:path w="10" h="10">
                    <a:moveTo>
                      <a:pt x="0" y="0"/>
                    </a:moveTo>
                    <a:cubicBezTo>
                      <a:pt x="0" y="1"/>
                      <a:pt x="1" y="1"/>
                      <a:pt x="2" y="2"/>
                    </a:cubicBezTo>
                    <a:cubicBezTo>
                      <a:pt x="2" y="5"/>
                      <a:pt x="5" y="10"/>
                      <a:pt x="10" y="10"/>
                    </a:cubicBezTo>
                    <a:cubicBezTo>
                      <a:pt x="6" y="8"/>
                      <a:pt x="5"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9" name="Freeform 1582"/>
              <p:cNvSpPr/>
              <p:nvPr/>
            </p:nvSpPr>
            <p:spPr bwMode="auto">
              <a:xfrm>
                <a:off x="4930" y="1209"/>
                <a:ext cx="4" cy="5"/>
              </a:xfrm>
              <a:custGeom>
                <a:avLst/>
                <a:gdLst>
                  <a:gd name="T0" fmla="*/ 0 w 5"/>
                  <a:gd name="T1" fmla="*/ 4 h 7"/>
                  <a:gd name="T2" fmla="*/ 5 w 5"/>
                  <a:gd name="T3" fmla="*/ 6 h 7"/>
                  <a:gd name="T4" fmla="*/ 0 w 5"/>
                  <a:gd name="T5" fmla="*/ 4 h 7"/>
                </a:gdLst>
                <a:ahLst/>
                <a:cxnLst>
                  <a:cxn ang="0">
                    <a:pos x="T0" y="T1"/>
                  </a:cxn>
                  <a:cxn ang="0">
                    <a:pos x="T2" y="T3"/>
                  </a:cxn>
                  <a:cxn ang="0">
                    <a:pos x="T4" y="T5"/>
                  </a:cxn>
                </a:cxnLst>
                <a:rect l="0" t="0" r="r" b="b"/>
                <a:pathLst>
                  <a:path w="5" h="7">
                    <a:moveTo>
                      <a:pt x="0" y="4"/>
                    </a:moveTo>
                    <a:cubicBezTo>
                      <a:pt x="1" y="7"/>
                      <a:pt x="4" y="5"/>
                      <a:pt x="5" y="6"/>
                    </a:cubicBezTo>
                    <a:cubicBezTo>
                      <a:pt x="4" y="4"/>
                      <a:pt x="2"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0" name="Freeform 1583"/>
              <p:cNvSpPr/>
              <p:nvPr/>
            </p:nvSpPr>
            <p:spPr bwMode="auto">
              <a:xfrm>
                <a:off x="4936" y="1217"/>
                <a:ext cx="3" cy="5"/>
              </a:xfrm>
              <a:custGeom>
                <a:avLst/>
                <a:gdLst>
                  <a:gd name="T0" fmla="*/ 0 w 4"/>
                  <a:gd name="T1" fmla="*/ 2 h 7"/>
                  <a:gd name="T2" fmla="*/ 4 w 4"/>
                  <a:gd name="T3" fmla="*/ 5 h 7"/>
                  <a:gd name="T4" fmla="*/ 0 w 4"/>
                  <a:gd name="T5" fmla="*/ 2 h 7"/>
                </a:gdLst>
                <a:ahLst/>
                <a:cxnLst>
                  <a:cxn ang="0">
                    <a:pos x="T0" y="T1"/>
                  </a:cxn>
                  <a:cxn ang="0">
                    <a:pos x="T2" y="T3"/>
                  </a:cxn>
                  <a:cxn ang="0">
                    <a:pos x="T4" y="T5"/>
                  </a:cxn>
                </a:cxnLst>
                <a:rect l="0" t="0" r="r" b="b"/>
                <a:pathLst>
                  <a:path w="4" h="7">
                    <a:moveTo>
                      <a:pt x="0" y="2"/>
                    </a:moveTo>
                    <a:cubicBezTo>
                      <a:pt x="0" y="7"/>
                      <a:pt x="2" y="5"/>
                      <a:pt x="4" y="5"/>
                    </a:cubicBezTo>
                    <a:cubicBezTo>
                      <a:pt x="4" y="0"/>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1" name="Freeform 1584"/>
              <p:cNvSpPr/>
              <p:nvPr/>
            </p:nvSpPr>
            <p:spPr bwMode="auto">
              <a:xfrm>
                <a:off x="4938" y="1212"/>
                <a:ext cx="9" cy="5"/>
              </a:xfrm>
              <a:custGeom>
                <a:avLst/>
                <a:gdLst>
                  <a:gd name="T0" fmla="*/ 2 w 13"/>
                  <a:gd name="T1" fmla="*/ 4 h 7"/>
                  <a:gd name="T2" fmla="*/ 6 w 13"/>
                  <a:gd name="T3" fmla="*/ 7 h 7"/>
                  <a:gd name="T4" fmla="*/ 6 w 13"/>
                  <a:gd name="T5" fmla="*/ 3 h 7"/>
                  <a:gd name="T6" fmla="*/ 10 w 13"/>
                  <a:gd name="T7" fmla="*/ 4 h 7"/>
                  <a:gd name="T8" fmla="*/ 13 w 13"/>
                  <a:gd name="T9" fmla="*/ 6 h 7"/>
                  <a:gd name="T10" fmla="*/ 11 w 13"/>
                  <a:gd name="T11" fmla="*/ 1 h 7"/>
                  <a:gd name="T12" fmla="*/ 8 w 13"/>
                  <a:gd name="T13" fmla="*/ 1 h 7"/>
                  <a:gd name="T14" fmla="*/ 2 w 13"/>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2" y="4"/>
                    </a:moveTo>
                    <a:cubicBezTo>
                      <a:pt x="0" y="6"/>
                      <a:pt x="5" y="5"/>
                      <a:pt x="6" y="7"/>
                    </a:cubicBezTo>
                    <a:cubicBezTo>
                      <a:pt x="6" y="5"/>
                      <a:pt x="6" y="4"/>
                      <a:pt x="6" y="3"/>
                    </a:cubicBezTo>
                    <a:cubicBezTo>
                      <a:pt x="8" y="2"/>
                      <a:pt x="9" y="3"/>
                      <a:pt x="10" y="4"/>
                    </a:cubicBezTo>
                    <a:cubicBezTo>
                      <a:pt x="11" y="5"/>
                      <a:pt x="12" y="6"/>
                      <a:pt x="13" y="6"/>
                    </a:cubicBezTo>
                    <a:cubicBezTo>
                      <a:pt x="13" y="3"/>
                      <a:pt x="12" y="2"/>
                      <a:pt x="11" y="1"/>
                    </a:cubicBezTo>
                    <a:cubicBezTo>
                      <a:pt x="10" y="1"/>
                      <a:pt x="9" y="0"/>
                      <a:pt x="8" y="1"/>
                    </a:cubicBezTo>
                    <a:cubicBezTo>
                      <a:pt x="6" y="1"/>
                      <a:pt x="4"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2" name="Freeform 1585"/>
              <p:cNvSpPr/>
              <p:nvPr/>
            </p:nvSpPr>
            <p:spPr bwMode="auto">
              <a:xfrm>
                <a:off x="4939" y="1220"/>
                <a:ext cx="3" cy="3"/>
              </a:xfrm>
              <a:custGeom>
                <a:avLst/>
                <a:gdLst>
                  <a:gd name="T0" fmla="*/ 1 w 5"/>
                  <a:gd name="T1" fmla="*/ 0 h 5"/>
                  <a:gd name="T2" fmla="*/ 5 w 5"/>
                  <a:gd name="T3" fmla="*/ 4 h 5"/>
                  <a:gd name="T4" fmla="*/ 1 w 5"/>
                  <a:gd name="T5" fmla="*/ 0 h 5"/>
                </a:gdLst>
                <a:ahLst/>
                <a:cxnLst>
                  <a:cxn ang="0">
                    <a:pos x="T0" y="T1"/>
                  </a:cxn>
                  <a:cxn ang="0">
                    <a:pos x="T2" y="T3"/>
                  </a:cxn>
                  <a:cxn ang="0">
                    <a:pos x="T4" y="T5"/>
                  </a:cxn>
                </a:cxnLst>
                <a:rect l="0" t="0" r="r" b="b"/>
                <a:pathLst>
                  <a:path w="5" h="5">
                    <a:moveTo>
                      <a:pt x="1" y="0"/>
                    </a:moveTo>
                    <a:cubicBezTo>
                      <a:pt x="0" y="5"/>
                      <a:pt x="3" y="4"/>
                      <a:pt x="5" y="4"/>
                    </a:cubicBezTo>
                    <a:cubicBezTo>
                      <a:pt x="4" y="2"/>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3" name="Freeform 1586"/>
              <p:cNvSpPr/>
              <p:nvPr/>
            </p:nvSpPr>
            <p:spPr bwMode="auto">
              <a:xfrm>
                <a:off x="4942" y="1219"/>
                <a:ext cx="5" cy="3"/>
              </a:xfrm>
              <a:custGeom>
                <a:avLst/>
                <a:gdLst>
                  <a:gd name="T0" fmla="*/ 0 w 7"/>
                  <a:gd name="T1" fmla="*/ 0 h 4"/>
                  <a:gd name="T2" fmla="*/ 3 w 7"/>
                  <a:gd name="T3" fmla="*/ 3 h 4"/>
                  <a:gd name="T4" fmla="*/ 7 w 7"/>
                  <a:gd name="T5" fmla="*/ 1 h 4"/>
                  <a:gd name="T6" fmla="*/ 4 w 7"/>
                  <a:gd name="T7" fmla="*/ 0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cubicBezTo>
                      <a:pt x="1" y="2"/>
                      <a:pt x="2" y="3"/>
                      <a:pt x="3" y="3"/>
                    </a:cubicBezTo>
                    <a:cubicBezTo>
                      <a:pt x="4" y="4"/>
                      <a:pt x="6" y="3"/>
                      <a:pt x="7" y="1"/>
                    </a:cubicBezTo>
                    <a:cubicBezTo>
                      <a:pt x="6" y="0"/>
                      <a:pt x="5" y="0"/>
                      <a:pt x="4" y="0"/>
                    </a:cubicBezTo>
                    <a:cubicBezTo>
                      <a:pt x="3"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4" name="Freeform 1587"/>
              <p:cNvSpPr/>
              <p:nvPr/>
            </p:nvSpPr>
            <p:spPr bwMode="auto">
              <a:xfrm>
                <a:off x="4951" y="1211"/>
                <a:ext cx="4" cy="5"/>
              </a:xfrm>
              <a:custGeom>
                <a:avLst/>
                <a:gdLst>
                  <a:gd name="T0" fmla="*/ 0 w 7"/>
                  <a:gd name="T1" fmla="*/ 4 h 7"/>
                  <a:gd name="T2" fmla="*/ 4 w 7"/>
                  <a:gd name="T3" fmla="*/ 6 h 7"/>
                  <a:gd name="T4" fmla="*/ 7 w 7"/>
                  <a:gd name="T5" fmla="*/ 3 h 7"/>
                  <a:gd name="T6" fmla="*/ 0 w 7"/>
                  <a:gd name="T7" fmla="*/ 4 h 7"/>
                </a:gdLst>
                <a:ahLst/>
                <a:cxnLst>
                  <a:cxn ang="0">
                    <a:pos x="T0" y="T1"/>
                  </a:cxn>
                  <a:cxn ang="0">
                    <a:pos x="T2" y="T3"/>
                  </a:cxn>
                  <a:cxn ang="0">
                    <a:pos x="T4" y="T5"/>
                  </a:cxn>
                  <a:cxn ang="0">
                    <a:pos x="T6" y="T7"/>
                  </a:cxn>
                </a:cxnLst>
                <a:rect l="0" t="0" r="r" b="b"/>
                <a:pathLst>
                  <a:path w="7" h="7">
                    <a:moveTo>
                      <a:pt x="0" y="4"/>
                    </a:moveTo>
                    <a:cubicBezTo>
                      <a:pt x="2" y="7"/>
                      <a:pt x="3" y="7"/>
                      <a:pt x="4" y="6"/>
                    </a:cubicBezTo>
                    <a:cubicBezTo>
                      <a:pt x="5" y="5"/>
                      <a:pt x="6" y="4"/>
                      <a:pt x="7" y="3"/>
                    </a:cubicBezTo>
                    <a:cubicBezTo>
                      <a:pt x="5" y="0"/>
                      <a:pt x="3"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5" name="Freeform 1588"/>
              <p:cNvSpPr/>
              <p:nvPr/>
            </p:nvSpPr>
            <p:spPr bwMode="auto">
              <a:xfrm>
                <a:off x="4969" y="1203"/>
                <a:ext cx="2" cy="8"/>
              </a:xfrm>
              <a:custGeom>
                <a:avLst/>
                <a:gdLst>
                  <a:gd name="T0" fmla="*/ 0 w 3"/>
                  <a:gd name="T1" fmla="*/ 6 h 12"/>
                  <a:gd name="T2" fmla="*/ 3 w 3"/>
                  <a:gd name="T3" fmla="*/ 4 h 12"/>
                  <a:gd name="T4" fmla="*/ 0 w 3"/>
                  <a:gd name="T5" fmla="*/ 6 h 12"/>
                </a:gdLst>
                <a:ahLst/>
                <a:cxnLst>
                  <a:cxn ang="0">
                    <a:pos x="T0" y="T1"/>
                  </a:cxn>
                  <a:cxn ang="0">
                    <a:pos x="T2" y="T3"/>
                  </a:cxn>
                  <a:cxn ang="0">
                    <a:pos x="T4" y="T5"/>
                  </a:cxn>
                </a:cxnLst>
                <a:rect l="0" t="0" r="r" b="b"/>
                <a:pathLst>
                  <a:path w="3" h="12">
                    <a:moveTo>
                      <a:pt x="0" y="6"/>
                    </a:moveTo>
                    <a:cubicBezTo>
                      <a:pt x="2" y="12"/>
                      <a:pt x="3" y="6"/>
                      <a:pt x="3" y="4"/>
                    </a:cubicBezTo>
                    <a:cubicBezTo>
                      <a:pt x="2" y="0"/>
                      <a:pt x="2"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6" name="Freeform 1589"/>
              <p:cNvSpPr/>
              <p:nvPr/>
            </p:nvSpPr>
            <p:spPr bwMode="auto">
              <a:xfrm>
                <a:off x="4990" y="1198"/>
                <a:ext cx="2" cy="5"/>
              </a:xfrm>
              <a:custGeom>
                <a:avLst/>
                <a:gdLst>
                  <a:gd name="T0" fmla="*/ 1 w 4"/>
                  <a:gd name="T1" fmla="*/ 6 h 8"/>
                  <a:gd name="T2" fmla="*/ 4 w 4"/>
                  <a:gd name="T3" fmla="*/ 5 h 8"/>
                  <a:gd name="T4" fmla="*/ 1 w 4"/>
                  <a:gd name="T5" fmla="*/ 6 h 8"/>
                </a:gdLst>
                <a:ahLst/>
                <a:cxnLst>
                  <a:cxn ang="0">
                    <a:pos x="T0" y="T1"/>
                  </a:cxn>
                  <a:cxn ang="0">
                    <a:pos x="T2" y="T3"/>
                  </a:cxn>
                  <a:cxn ang="0">
                    <a:pos x="T4" y="T5"/>
                  </a:cxn>
                </a:cxnLst>
                <a:rect l="0" t="0" r="r" b="b"/>
                <a:pathLst>
                  <a:path w="4" h="8">
                    <a:moveTo>
                      <a:pt x="1" y="6"/>
                    </a:moveTo>
                    <a:cubicBezTo>
                      <a:pt x="0" y="8"/>
                      <a:pt x="4" y="7"/>
                      <a:pt x="4" y="5"/>
                    </a:cubicBezTo>
                    <a:cubicBezTo>
                      <a:pt x="1" y="0"/>
                      <a:pt x="3"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7" name="Freeform 1590"/>
              <p:cNvSpPr/>
              <p:nvPr/>
            </p:nvSpPr>
            <p:spPr bwMode="auto">
              <a:xfrm>
                <a:off x="4993" y="1209"/>
                <a:ext cx="5" cy="3"/>
              </a:xfrm>
              <a:custGeom>
                <a:avLst/>
                <a:gdLst>
                  <a:gd name="T0" fmla="*/ 0 w 8"/>
                  <a:gd name="T1" fmla="*/ 3 h 5"/>
                  <a:gd name="T2" fmla="*/ 3 w 8"/>
                  <a:gd name="T3" fmla="*/ 5 h 5"/>
                  <a:gd name="T4" fmla="*/ 6 w 8"/>
                  <a:gd name="T5" fmla="*/ 2 h 5"/>
                  <a:gd name="T6" fmla="*/ 7 w 8"/>
                  <a:gd name="T7" fmla="*/ 0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1" y="4"/>
                      <a:pt x="2" y="3"/>
                      <a:pt x="3" y="5"/>
                    </a:cubicBezTo>
                    <a:cubicBezTo>
                      <a:pt x="3" y="3"/>
                      <a:pt x="4" y="3"/>
                      <a:pt x="6" y="2"/>
                    </a:cubicBezTo>
                    <a:cubicBezTo>
                      <a:pt x="7" y="2"/>
                      <a:pt x="8" y="2"/>
                      <a:pt x="7" y="0"/>
                    </a:cubicBezTo>
                    <a:cubicBezTo>
                      <a:pt x="5"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8" name="Freeform 1591"/>
              <p:cNvSpPr/>
              <p:nvPr/>
            </p:nvSpPr>
            <p:spPr bwMode="auto">
              <a:xfrm>
                <a:off x="5006" y="1188"/>
                <a:ext cx="5" cy="5"/>
              </a:xfrm>
              <a:custGeom>
                <a:avLst/>
                <a:gdLst>
                  <a:gd name="T0" fmla="*/ 0 w 7"/>
                  <a:gd name="T1" fmla="*/ 6 h 8"/>
                  <a:gd name="T2" fmla="*/ 5 w 7"/>
                  <a:gd name="T3" fmla="*/ 6 h 8"/>
                  <a:gd name="T4" fmla="*/ 7 w 7"/>
                  <a:gd name="T5" fmla="*/ 4 h 8"/>
                  <a:gd name="T6" fmla="*/ 6 w 7"/>
                  <a:gd name="T7" fmla="*/ 0 h 8"/>
                  <a:gd name="T8" fmla="*/ 0 w 7"/>
                  <a:gd name="T9" fmla="*/ 6 h 8"/>
                </a:gdLst>
                <a:ahLst/>
                <a:cxnLst>
                  <a:cxn ang="0">
                    <a:pos x="T0" y="T1"/>
                  </a:cxn>
                  <a:cxn ang="0">
                    <a:pos x="T2" y="T3"/>
                  </a:cxn>
                  <a:cxn ang="0">
                    <a:pos x="T4" y="T5"/>
                  </a:cxn>
                  <a:cxn ang="0">
                    <a:pos x="T6" y="T7"/>
                  </a:cxn>
                  <a:cxn ang="0">
                    <a:pos x="T8" y="T9"/>
                  </a:cxn>
                </a:cxnLst>
                <a:rect l="0" t="0" r="r" b="b"/>
                <a:pathLst>
                  <a:path w="7" h="8">
                    <a:moveTo>
                      <a:pt x="0" y="6"/>
                    </a:moveTo>
                    <a:cubicBezTo>
                      <a:pt x="1" y="8"/>
                      <a:pt x="3" y="8"/>
                      <a:pt x="5" y="6"/>
                    </a:cubicBezTo>
                    <a:cubicBezTo>
                      <a:pt x="6" y="6"/>
                      <a:pt x="7" y="5"/>
                      <a:pt x="7" y="4"/>
                    </a:cubicBezTo>
                    <a:cubicBezTo>
                      <a:pt x="7" y="3"/>
                      <a:pt x="7" y="2"/>
                      <a:pt x="6" y="0"/>
                    </a:cubicBezTo>
                    <a:cubicBezTo>
                      <a:pt x="5" y="3"/>
                      <a:pt x="3" y="5"/>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39" name="Freeform 1592"/>
              <p:cNvSpPr/>
              <p:nvPr/>
            </p:nvSpPr>
            <p:spPr bwMode="auto">
              <a:xfrm>
                <a:off x="5079" y="1316"/>
                <a:ext cx="9" cy="7"/>
              </a:xfrm>
              <a:custGeom>
                <a:avLst/>
                <a:gdLst>
                  <a:gd name="T0" fmla="*/ 12 w 12"/>
                  <a:gd name="T1" fmla="*/ 2 h 11"/>
                  <a:gd name="T2" fmla="*/ 12 w 12"/>
                  <a:gd name="T3" fmla="*/ 2 h 11"/>
                </a:gdLst>
                <a:ahLst/>
                <a:cxnLst>
                  <a:cxn ang="0">
                    <a:pos x="T0" y="T1"/>
                  </a:cxn>
                  <a:cxn ang="0">
                    <a:pos x="T2" y="T3"/>
                  </a:cxn>
                </a:cxnLst>
                <a:rect l="0" t="0" r="r" b="b"/>
                <a:pathLst>
                  <a:path w="12" h="11">
                    <a:moveTo>
                      <a:pt x="12" y="2"/>
                    </a:moveTo>
                    <a:cubicBezTo>
                      <a:pt x="6" y="0"/>
                      <a:pt x="0" y="11"/>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0" name="Freeform 1593"/>
              <p:cNvSpPr/>
              <p:nvPr/>
            </p:nvSpPr>
            <p:spPr bwMode="auto">
              <a:xfrm>
                <a:off x="5018" y="1173"/>
                <a:ext cx="6" cy="8"/>
              </a:xfrm>
              <a:custGeom>
                <a:avLst/>
                <a:gdLst>
                  <a:gd name="T0" fmla="*/ 0 w 8"/>
                  <a:gd name="T1" fmla="*/ 6 h 11"/>
                  <a:gd name="T2" fmla="*/ 8 w 8"/>
                  <a:gd name="T3" fmla="*/ 4 h 11"/>
                  <a:gd name="T4" fmla="*/ 0 w 8"/>
                  <a:gd name="T5" fmla="*/ 6 h 11"/>
                </a:gdLst>
                <a:ahLst/>
                <a:cxnLst>
                  <a:cxn ang="0">
                    <a:pos x="T0" y="T1"/>
                  </a:cxn>
                  <a:cxn ang="0">
                    <a:pos x="T2" y="T3"/>
                  </a:cxn>
                  <a:cxn ang="0">
                    <a:pos x="T4" y="T5"/>
                  </a:cxn>
                </a:cxnLst>
                <a:rect l="0" t="0" r="r" b="b"/>
                <a:pathLst>
                  <a:path w="8" h="11">
                    <a:moveTo>
                      <a:pt x="0" y="6"/>
                    </a:moveTo>
                    <a:cubicBezTo>
                      <a:pt x="5" y="11"/>
                      <a:pt x="6" y="7"/>
                      <a:pt x="8" y="4"/>
                    </a:cubicBezTo>
                    <a:cubicBezTo>
                      <a:pt x="3" y="0"/>
                      <a:pt x="3"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1" name="Freeform 1594"/>
              <p:cNvSpPr/>
              <p:nvPr/>
            </p:nvSpPr>
            <p:spPr bwMode="auto">
              <a:xfrm>
                <a:off x="5101" y="1279"/>
                <a:ext cx="7" cy="6"/>
              </a:xfrm>
              <a:custGeom>
                <a:avLst/>
                <a:gdLst>
                  <a:gd name="T0" fmla="*/ 4 w 10"/>
                  <a:gd name="T1" fmla="*/ 7 h 9"/>
                  <a:gd name="T2" fmla="*/ 10 w 10"/>
                  <a:gd name="T3" fmla="*/ 8 h 9"/>
                  <a:gd name="T4" fmla="*/ 4 w 10"/>
                  <a:gd name="T5" fmla="*/ 0 h 9"/>
                  <a:gd name="T6" fmla="*/ 4 w 10"/>
                  <a:gd name="T7" fmla="*/ 7 h 9"/>
                </a:gdLst>
                <a:ahLst/>
                <a:cxnLst>
                  <a:cxn ang="0">
                    <a:pos x="T0" y="T1"/>
                  </a:cxn>
                  <a:cxn ang="0">
                    <a:pos x="T2" y="T3"/>
                  </a:cxn>
                  <a:cxn ang="0">
                    <a:pos x="T4" y="T5"/>
                  </a:cxn>
                  <a:cxn ang="0">
                    <a:pos x="T6" y="T7"/>
                  </a:cxn>
                </a:cxnLst>
                <a:rect l="0" t="0" r="r" b="b"/>
                <a:pathLst>
                  <a:path w="10" h="9">
                    <a:moveTo>
                      <a:pt x="4" y="7"/>
                    </a:moveTo>
                    <a:cubicBezTo>
                      <a:pt x="6" y="8"/>
                      <a:pt x="8" y="9"/>
                      <a:pt x="10" y="8"/>
                    </a:cubicBezTo>
                    <a:cubicBezTo>
                      <a:pt x="10" y="4"/>
                      <a:pt x="6" y="4"/>
                      <a:pt x="4" y="0"/>
                    </a:cubicBezTo>
                    <a:cubicBezTo>
                      <a:pt x="0" y="3"/>
                      <a:pt x="7" y="4"/>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2" name="Freeform 1595"/>
              <p:cNvSpPr/>
              <p:nvPr/>
            </p:nvSpPr>
            <p:spPr bwMode="auto">
              <a:xfrm>
                <a:off x="5137" y="1251"/>
                <a:ext cx="4" cy="5"/>
              </a:xfrm>
              <a:custGeom>
                <a:avLst/>
                <a:gdLst>
                  <a:gd name="T0" fmla="*/ 0 w 6"/>
                  <a:gd name="T1" fmla="*/ 7 h 8"/>
                  <a:gd name="T2" fmla="*/ 6 w 6"/>
                  <a:gd name="T3" fmla="*/ 3 h 8"/>
                  <a:gd name="T4" fmla="*/ 0 w 6"/>
                  <a:gd name="T5" fmla="*/ 7 h 8"/>
                </a:gdLst>
                <a:ahLst/>
                <a:cxnLst>
                  <a:cxn ang="0">
                    <a:pos x="T0" y="T1"/>
                  </a:cxn>
                  <a:cxn ang="0">
                    <a:pos x="T2" y="T3"/>
                  </a:cxn>
                  <a:cxn ang="0">
                    <a:pos x="T4" y="T5"/>
                  </a:cxn>
                </a:cxnLst>
                <a:rect l="0" t="0" r="r" b="b"/>
                <a:pathLst>
                  <a:path w="6" h="8">
                    <a:moveTo>
                      <a:pt x="0" y="7"/>
                    </a:moveTo>
                    <a:cubicBezTo>
                      <a:pt x="3" y="8"/>
                      <a:pt x="4" y="3"/>
                      <a:pt x="6" y="3"/>
                    </a:cubicBezTo>
                    <a:cubicBezTo>
                      <a:pt x="2" y="0"/>
                      <a:pt x="2"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3" name="Freeform 1596"/>
              <p:cNvSpPr/>
              <p:nvPr/>
            </p:nvSpPr>
            <p:spPr bwMode="auto">
              <a:xfrm>
                <a:off x="5038" y="1154"/>
                <a:ext cx="4" cy="2"/>
              </a:xfrm>
              <a:custGeom>
                <a:avLst/>
                <a:gdLst>
                  <a:gd name="T0" fmla="*/ 0 w 6"/>
                  <a:gd name="T1" fmla="*/ 3 h 4"/>
                  <a:gd name="T2" fmla="*/ 2 w 6"/>
                  <a:gd name="T3" fmla="*/ 0 h 4"/>
                  <a:gd name="T4" fmla="*/ 0 w 6"/>
                  <a:gd name="T5" fmla="*/ 3 h 4"/>
                </a:gdLst>
                <a:ahLst/>
                <a:cxnLst>
                  <a:cxn ang="0">
                    <a:pos x="T0" y="T1"/>
                  </a:cxn>
                  <a:cxn ang="0">
                    <a:pos x="T2" y="T3"/>
                  </a:cxn>
                  <a:cxn ang="0">
                    <a:pos x="T4" y="T5"/>
                  </a:cxn>
                </a:cxnLst>
                <a:rect l="0" t="0" r="r" b="b"/>
                <a:pathLst>
                  <a:path w="6" h="4">
                    <a:moveTo>
                      <a:pt x="0" y="3"/>
                    </a:moveTo>
                    <a:cubicBezTo>
                      <a:pt x="1" y="4"/>
                      <a:pt x="6" y="4"/>
                      <a:pt x="2" y="0"/>
                    </a:cubicBezTo>
                    <a:cubicBezTo>
                      <a:pt x="2" y="3"/>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4" name="Freeform 1597"/>
              <p:cNvSpPr/>
              <p:nvPr/>
            </p:nvSpPr>
            <p:spPr bwMode="auto">
              <a:xfrm>
                <a:off x="5171" y="1280"/>
                <a:ext cx="6" cy="8"/>
              </a:xfrm>
              <a:custGeom>
                <a:avLst/>
                <a:gdLst>
                  <a:gd name="T0" fmla="*/ 0 w 8"/>
                  <a:gd name="T1" fmla="*/ 8 h 12"/>
                  <a:gd name="T2" fmla="*/ 4 w 8"/>
                  <a:gd name="T3" fmla="*/ 0 h 12"/>
                  <a:gd name="T4" fmla="*/ 0 w 8"/>
                  <a:gd name="T5" fmla="*/ 8 h 12"/>
                </a:gdLst>
                <a:ahLst/>
                <a:cxnLst>
                  <a:cxn ang="0">
                    <a:pos x="T0" y="T1"/>
                  </a:cxn>
                  <a:cxn ang="0">
                    <a:pos x="T2" y="T3"/>
                  </a:cxn>
                  <a:cxn ang="0">
                    <a:pos x="T4" y="T5"/>
                  </a:cxn>
                </a:cxnLst>
                <a:rect l="0" t="0" r="r" b="b"/>
                <a:pathLst>
                  <a:path w="8" h="12">
                    <a:moveTo>
                      <a:pt x="0" y="8"/>
                    </a:moveTo>
                    <a:cubicBezTo>
                      <a:pt x="3" y="12"/>
                      <a:pt x="8" y="3"/>
                      <a:pt x="4" y="0"/>
                    </a:cubicBezTo>
                    <a:cubicBezTo>
                      <a:pt x="0" y="3"/>
                      <a:pt x="3" y="6"/>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5" name="Freeform 1598"/>
              <p:cNvSpPr/>
              <p:nvPr/>
            </p:nvSpPr>
            <p:spPr bwMode="auto">
              <a:xfrm>
                <a:off x="5041" y="1150"/>
                <a:ext cx="6" cy="4"/>
              </a:xfrm>
              <a:custGeom>
                <a:avLst/>
                <a:gdLst>
                  <a:gd name="T0" fmla="*/ 0 w 10"/>
                  <a:gd name="T1" fmla="*/ 6 h 7"/>
                  <a:gd name="T2" fmla="*/ 10 w 10"/>
                  <a:gd name="T3" fmla="*/ 2 h 7"/>
                  <a:gd name="T4" fmla="*/ 0 w 10"/>
                  <a:gd name="T5" fmla="*/ 6 h 7"/>
                </a:gdLst>
                <a:ahLst/>
                <a:cxnLst>
                  <a:cxn ang="0">
                    <a:pos x="T0" y="T1"/>
                  </a:cxn>
                  <a:cxn ang="0">
                    <a:pos x="T2" y="T3"/>
                  </a:cxn>
                  <a:cxn ang="0">
                    <a:pos x="T4" y="T5"/>
                  </a:cxn>
                </a:cxnLst>
                <a:rect l="0" t="0" r="r" b="b"/>
                <a:pathLst>
                  <a:path w="10" h="7">
                    <a:moveTo>
                      <a:pt x="0" y="6"/>
                    </a:moveTo>
                    <a:cubicBezTo>
                      <a:pt x="7" y="7"/>
                      <a:pt x="5" y="5"/>
                      <a:pt x="10" y="2"/>
                    </a:cubicBezTo>
                    <a:cubicBezTo>
                      <a:pt x="5" y="0"/>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6" name="Freeform 1599"/>
              <p:cNvSpPr/>
              <p:nvPr/>
            </p:nvSpPr>
            <p:spPr bwMode="auto">
              <a:xfrm>
                <a:off x="5030" y="1134"/>
                <a:ext cx="4" cy="5"/>
              </a:xfrm>
              <a:custGeom>
                <a:avLst/>
                <a:gdLst>
                  <a:gd name="T0" fmla="*/ 2 w 5"/>
                  <a:gd name="T1" fmla="*/ 6 h 7"/>
                  <a:gd name="T2" fmla="*/ 3 w 5"/>
                  <a:gd name="T3" fmla="*/ 1 h 7"/>
                  <a:gd name="T4" fmla="*/ 2 w 5"/>
                  <a:gd name="T5" fmla="*/ 6 h 7"/>
                </a:gdLst>
                <a:ahLst/>
                <a:cxnLst>
                  <a:cxn ang="0">
                    <a:pos x="T0" y="T1"/>
                  </a:cxn>
                  <a:cxn ang="0">
                    <a:pos x="T2" y="T3"/>
                  </a:cxn>
                  <a:cxn ang="0">
                    <a:pos x="T4" y="T5"/>
                  </a:cxn>
                </a:cxnLst>
                <a:rect l="0" t="0" r="r" b="b"/>
                <a:pathLst>
                  <a:path w="5" h="7">
                    <a:moveTo>
                      <a:pt x="2" y="6"/>
                    </a:moveTo>
                    <a:cubicBezTo>
                      <a:pt x="5" y="7"/>
                      <a:pt x="0" y="2"/>
                      <a:pt x="3" y="1"/>
                    </a:cubicBezTo>
                    <a:cubicBezTo>
                      <a:pt x="0" y="0"/>
                      <a:pt x="1" y="4"/>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7" name="Freeform 1600"/>
              <p:cNvSpPr/>
              <p:nvPr/>
            </p:nvSpPr>
            <p:spPr bwMode="auto">
              <a:xfrm>
                <a:off x="5032" y="1133"/>
                <a:ext cx="3" cy="3"/>
              </a:xfrm>
              <a:custGeom>
                <a:avLst/>
                <a:gdLst>
                  <a:gd name="T0" fmla="*/ 0 w 5"/>
                  <a:gd name="T1" fmla="*/ 2 h 4"/>
                  <a:gd name="T2" fmla="*/ 5 w 5"/>
                  <a:gd name="T3" fmla="*/ 3 h 4"/>
                  <a:gd name="T4" fmla="*/ 1 w 5"/>
                  <a:gd name="T5" fmla="*/ 0 h 4"/>
                  <a:gd name="T6" fmla="*/ 0 w 5"/>
                  <a:gd name="T7" fmla="*/ 2 h 4"/>
                </a:gdLst>
                <a:ahLst/>
                <a:cxnLst>
                  <a:cxn ang="0">
                    <a:pos x="T0" y="T1"/>
                  </a:cxn>
                  <a:cxn ang="0">
                    <a:pos x="T2" y="T3"/>
                  </a:cxn>
                  <a:cxn ang="0">
                    <a:pos x="T4" y="T5"/>
                  </a:cxn>
                  <a:cxn ang="0">
                    <a:pos x="T6" y="T7"/>
                  </a:cxn>
                </a:cxnLst>
                <a:rect l="0" t="0" r="r" b="b"/>
                <a:pathLst>
                  <a:path w="5" h="4">
                    <a:moveTo>
                      <a:pt x="0" y="2"/>
                    </a:moveTo>
                    <a:cubicBezTo>
                      <a:pt x="3" y="4"/>
                      <a:pt x="2" y="2"/>
                      <a:pt x="5" y="3"/>
                    </a:cubicBezTo>
                    <a:cubicBezTo>
                      <a:pt x="5" y="3"/>
                      <a:pt x="2" y="1"/>
                      <a:pt x="1" y="0"/>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8" name="Freeform 1601"/>
              <p:cNvSpPr/>
              <p:nvPr/>
            </p:nvSpPr>
            <p:spPr bwMode="auto">
              <a:xfrm>
                <a:off x="5049" y="1144"/>
                <a:ext cx="4" cy="5"/>
              </a:xfrm>
              <a:custGeom>
                <a:avLst/>
                <a:gdLst>
                  <a:gd name="T0" fmla="*/ 4 w 7"/>
                  <a:gd name="T1" fmla="*/ 8 h 8"/>
                  <a:gd name="T2" fmla="*/ 3 w 7"/>
                  <a:gd name="T3" fmla="*/ 3 h 8"/>
                  <a:gd name="T4" fmla="*/ 7 w 7"/>
                  <a:gd name="T5" fmla="*/ 0 h 8"/>
                  <a:gd name="T6" fmla="*/ 1 w 7"/>
                  <a:gd name="T7" fmla="*/ 1 h 8"/>
                  <a:gd name="T8" fmla="*/ 4 w 7"/>
                  <a:gd name="T9" fmla="*/ 8 h 8"/>
                </a:gdLst>
                <a:ahLst/>
                <a:cxnLst>
                  <a:cxn ang="0">
                    <a:pos x="T0" y="T1"/>
                  </a:cxn>
                  <a:cxn ang="0">
                    <a:pos x="T2" y="T3"/>
                  </a:cxn>
                  <a:cxn ang="0">
                    <a:pos x="T4" y="T5"/>
                  </a:cxn>
                  <a:cxn ang="0">
                    <a:pos x="T6" y="T7"/>
                  </a:cxn>
                  <a:cxn ang="0">
                    <a:pos x="T8" y="T9"/>
                  </a:cxn>
                </a:cxnLst>
                <a:rect l="0" t="0" r="r" b="b"/>
                <a:pathLst>
                  <a:path w="7" h="8">
                    <a:moveTo>
                      <a:pt x="4" y="8"/>
                    </a:moveTo>
                    <a:cubicBezTo>
                      <a:pt x="2" y="6"/>
                      <a:pt x="2" y="4"/>
                      <a:pt x="3" y="3"/>
                    </a:cubicBezTo>
                    <a:cubicBezTo>
                      <a:pt x="4" y="3"/>
                      <a:pt x="6" y="2"/>
                      <a:pt x="7" y="0"/>
                    </a:cubicBezTo>
                    <a:cubicBezTo>
                      <a:pt x="5" y="0"/>
                      <a:pt x="2" y="0"/>
                      <a:pt x="1" y="1"/>
                    </a:cubicBezTo>
                    <a:cubicBezTo>
                      <a:pt x="0" y="3"/>
                      <a:pt x="0" y="5"/>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49" name="Freeform 1602"/>
              <p:cNvSpPr/>
              <p:nvPr/>
            </p:nvSpPr>
            <p:spPr bwMode="auto">
              <a:xfrm>
                <a:off x="4945"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0" name="Freeform 1603"/>
              <p:cNvSpPr/>
              <p:nvPr/>
            </p:nvSpPr>
            <p:spPr bwMode="auto">
              <a:xfrm>
                <a:off x="5157" y="1223"/>
                <a:ext cx="4" cy="7"/>
              </a:xfrm>
              <a:custGeom>
                <a:avLst/>
                <a:gdLst>
                  <a:gd name="T0" fmla="*/ 0 w 6"/>
                  <a:gd name="T1" fmla="*/ 5 h 9"/>
                  <a:gd name="T2" fmla="*/ 6 w 6"/>
                  <a:gd name="T3" fmla="*/ 5 h 9"/>
                  <a:gd name="T4" fmla="*/ 0 w 6"/>
                  <a:gd name="T5" fmla="*/ 5 h 9"/>
                </a:gdLst>
                <a:ahLst/>
                <a:cxnLst>
                  <a:cxn ang="0">
                    <a:pos x="T0" y="T1"/>
                  </a:cxn>
                  <a:cxn ang="0">
                    <a:pos x="T2" y="T3"/>
                  </a:cxn>
                  <a:cxn ang="0">
                    <a:pos x="T4" y="T5"/>
                  </a:cxn>
                </a:cxnLst>
                <a:rect l="0" t="0" r="r" b="b"/>
                <a:pathLst>
                  <a:path w="6" h="9">
                    <a:moveTo>
                      <a:pt x="0" y="5"/>
                    </a:moveTo>
                    <a:cubicBezTo>
                      <a:pt x="0" y="9"/>
                      <a:pt x="5" y="8"/>
                      <a:pt x="6" y="5"/>
                    </a:cubicBezTo>
                    <a:cubicBezTo>
                      <a:pt x="3" y="0"/>
                      <a:pt x="3"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1" name="Freeform 1604"/>
              <p:cNvSpPr/>
              <p:nvPr/>
            </p:nvSpPr>
            <p:spPr bwMode="auto">
              <a:xfrm>
                <a:off x="5083" y="1156"/>
                <a:ext cx="5" cy="6"/>
              </a:xfrm>
              <a:custGeom>
                <a:avLst/>
                <a:gdLst>
                  <a:gd name="T0" fmla="*/ 0 w 8"/>
                  <a:gd name="T1" fmla="*/ 5 h 8"/>
                  <a:gd name="T2" fmla="*/ 7 w 8"/>
                  <a:gd name="T3" fmla="*/ 2 h 8"/>
                  <a:gd name="T4" fmla="*/ 0 w 8"/>
                  <a:gd name="T5" fmla="*/ 5 h 8"/>
                </a:gdLst>
                <a:ahLst/>
                <a:cxnLst>
                  <a:cxn ang="0">
                    <a:pos x="T0" y="T1"/>
                  </a:cxn>
                  <a:cxn ang="0">
                    <a:pos x="T2" y="T3"/>
                  </a:cxn>
                  <a:cxn ang="0">
                    <a:pos x="T4" y="T5"/>
                  </a:cxn>
                </a:cxnLst>
                <a:rect l="0" t="0" r="r" b="b"/>
                <a:pathLst>
                  <a:path w="8" h="8">
                    <a:moveTo>
                      <a:pt x="0" y="5"/>
                    </a:moveTo>
                    <a:cubicBezTo>
                      <a:pt x="5" y="8"/>
                      <a:pt x="8" y="4"/>
                      <a:pt x="7" y="2"/>
                    </a:cubicBezTo>
                    <a:cubicBezTo>
                      <a:pt x="2" y="0"/>
                      <a:pt x="5" y="6"/>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2" name="Freeform 1605"/>
              <p:cNvSpPr/>
              <p:nvPr/>
            </p:nvSpPr>
            <p:spPr bwMode="auto">
              <a:xfrm>
                <a:off x="5064" y="1144"/>
                <a:ext cx="5" cy="4"/>
              </a:xfrm>
              <a:custGeom>
                <a:avLst/>
                <a:gdLst>
                  <a:gd name="T0" fmla="*/ 2 w 7"/>
                  <a:gd name="T1" fmla="*/ 3 h 6"/>
                  <a:gd name="T2" fmla="*/ 4 w 7"/>
                  <a:gd name="T3" fmla="*/ 4 h 6"/>
                  <a:gd name="T4" fmla="*/ 2 w 7"/>
                  <a:gd name="T5" fmla="*/ 0 h 6"/>
                  <a:gd name="T6" fmla="*/ 0 w 7"/>
                  <a:gd name="T7" fmla="*/ 1 h 6"/>
                  <a:gd name="T8" fmla="*/ 2 w 7"/>
                  <a:gd name="T9" fmla="*/ 3 h 6"/>
                </a:gdLst>
                <a:ahLst/>
                <a:cxnLst>
                  <a:cxn ang="0">
                    <a:pos x="T0" y="T1"/>
                  </a:cxn>
                  <a:cxn ang="0">
                    <a:pos x="T2" y="T3"/>
                  </a:cxn>
                  <a:cxn ang="0">
                    <a:pos x="T4" y="T5"/>
                  </a:cxn>
                  <a:cxn ang="0">
                    <a:pos x="T6" y="T7"/>
                  </a:cxn>
                  <a:cxn ang="0">
                    <a:pos x="T8" y="T9"/>
                  </a:cxn>
                </a:cxnLst>
                <a:rect l="0" t="0" r="r" b="b"/>
                <a:pathLst>
                  <a:path w="7" h="6">
                    <a:moveTo>
                      <a:pt x="2" y="3"/>
                    </a:moveTo>
                    <a:cubicBezTo>
                      <a:pt x="3" y="4"/>
                      <a:pt x="4" y="3"/>
                      <a:pt x="4" y="4"/>
                    </a:cubicBezTo>
                    <a:cubicBezTo>
                      <a:pt x="7" y="6"/>
                      <a:pt x="5" y="2"/>
                      <a:pt x="2" y="0"/>
                    </a:cubicBezTo>
                    <a:cubicBezTo>
                      <a:pt x="1" y="0"/>
                      <a:pt x="0" y="0"/>
                      <a:pt x="0" y="1"/>
                    </a:cubicBezTo>
                    <a:cubicBezTo>
                      <a:pt x="1" y="2"/>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3" name="Freeform 1606"/>
              <p:cNvSpPr/>
              <p:nvPr/>
            </p:nvSpPr>
            <p:spPr bwMode="auto">
              <a:xfrm>
                <a:off x="5096" y="1156"/>
                <a:ext cx="3" cy="3"/>
              </a:xfrm>
              <a:custGeom>
                <a:avLst/>
                <a:gdLst>
                  <a:gd name="T0" fmla="*/ 1 w 4"/>
                  <a:gd name="T1" fmla="*/ 4 h 5"/>
                  <a:gd name="T2" fmla="*/ 3 w 4"/>
                  <a:gd name="T3" fmla="*/ 4 h 5"/>
                  <a:gd name="T4" fmla="*/ 3 w 4"/>
                  <a:gd name="T5" fmla="*/ 1 h 5"/>
                  <a:gd name="T6" fmla="*/ 2 w 4"/>
                  <a:gd name="T7" fmla="*/ 0 h 5"/>
                  <a:gd name="T8" fmla="*/ 0 w 4"/>
                  <a:gd name="T9" fmla="*/ 0 h 5"/>
                  <a:gd name="T10" fmla="*/ 1 w 4"/>
                  <a:gd name="T11" fmla="*/ 4 h 5"/>
                </a:gdLst>
                <a:ahLst/>
                <a:cxnLst>
                  <a:cxn ang="0">
                    <a:pos x="T0" y="T1"/>
                  </a:cxn>
                  <a:cxn ang="0">
                    <a:pos x="T2" y="T3"/>
                  </a:cxn>
                  <a:cxn ang="0">
                    <a:pos x="T4" y="T5"/>
                  </a:cxn>
                  <a:cxn ang="0">
                    <a:pos x="T6" y="T7"/>
                  </a:cxn>
                  <a:cxn ang="0">
                    <a:pos x="T8" y="T9"/>
                  </a:cxn>
                  <a:cxn ang="0">
                    <a:pos x="T10" y="T11"/>
                  </a:cxn>
                </a:cxnLst>
                <a:rect l="0" t="0" r="r" b="b"/>
                <a:pathLst>
                  <a:path w="4" h="5">
                    <a:moveTo>
                      <a:pt x="1" y="4"/>
                    </a:moveTo>
                    <a:cubicBezTo>
                      <a:pt x="1" y="5"/>
                      <a:pt x="2" y="5"/>
                      <a:pt x="3" y="4"/>
                    </a:cubicBezTo>
                    <a:cubicBezTo>
                      <a:pt x="4" y="3"/>
                      <a:pt x="4" y="1"/>
                      <a:pt x="3" y="1"/>
                    </a:cubicBezTo>
                    <a:cubicBezTo>
                      <a:pt x="2" y="0"/>
                      <a:pt x="2" y="0"/>
                      <a:pt x="2" y="0"/>
                    </a:cubicBezTo>
                    <a:cubicBezTo>
                      <a:pt x="2" y="1"/>
                      <a:pt x="1" y="1"/>
                      <a:pt x="0" y="0"/>
                    </a:cubicBezTo>
                    <a:cubicBezTo>
                      <a:pt x="0" y="1"/>
                      <a:pt x="3"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4" name="Freeform 1607"/>
              <p:cNvSpPr/>
              <p:nvPr/>
            </p:nvSpPr>
            <p:spPr bwMode="auto">
              <a:xfrm>
                <a:off x="5178" y="1193"/>
                <a:ext cx="4" cy="7"/>
              </a:xfrm>
              <a:custGeom>
                <a:avLst/>
                <a:gdLst>
                  <a:gd name="T0" fmla="*/ 0 w 6"/>
                  <a:gd name="T1" fmla="*/ 8 h 11"/>
                  <a:gd name="T2" fmla="*/ 6 w 6"/>
                  <a:gd name="T3" fmla="*/ 0 h 11"/>
                  <a:gd name="T4" fmla="*/ 0 w 6"/>
                  <a:gd name="T5" fmla="*/ 8 h 11"/>
                </a:gdLst>
                <a:ahLst/>
                <a:cxnLst>
                  <a:cxn ang="0">
                    <a:pos x="T0" y="T1"/>
                  </a:cxn>
                  <a:cxn ang="0">
                    <a:pos x="T2" y="T3"/>
                  </a:cxn>
                  <a:cxn ang="0">
                    <a:pos x="T4" y="T5"/>
                  </a:cxn>
                </a:cxnLst>
                <a:rect l="0" t="0" r="r" b="b"/>
                <a:pathLst>
                  <a:path w="6" h="11">
                    <a:moveTo>
                      <a:pt x="0" y="8"/>
                    </a:moveTo>
                    <a:cubicBezTo>
                      <a:pt x="1" y="11"/>
                      <a:pt x="5" y="3"/>
                      <a:pt x="6" y="0"/>
                    </a:cubicBezTo>
                    <a:cubicBezTo>
                      <a:pt x="2" y="1"/>
                      <a:pt x="3"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5" name="Freeform 1608"/>
              <p:cNvSpPr/>
              <p:nvPr/>
            </p:nvSpPr>
            <p:spPr bwMode="auto">
              <a:xfrm>
                <a:off x="5144" y="1168"/>
                <a:ext cx="4" cy="4"/>
              </a:xfrm>
              <a:custGeom>
                <a:avLst/>
                <a:gdLst>
                  <a:gd name="T0" fmla="*/ 5 w 6"/>
                  <a:gd name="T1" fmla="*/ 6 h 6"/>
                  <a:gd name="T2" fmla="*/ 6 w 6"/>
                  <a:gd name="T3" fmla="*/ 3 h 6"/>
                  <a:gd name="T4" fmla="*/ 5 w 6"/>
                  <a:gd name="T5" fmla="*/ 6 h 6"/>
                </a:gdLst>
                <a:ahLst/>
                <a:cxnLst>
                  <a:cxn ang="0">
                    <a:pos x="T0" y="T1"/>
                  </a:cxn>
                  <a:cxn ang="0">
                    <a:pos x="T2" y="T3"/>
                  </a:cxn>
                  <a:cxn ang="0">
                    <a:pos x="T4" y="T5"/>
                  </a:cxn>
                </a:cxnLst>
                <a:rect l="0" t="0" r="r" b="b"/>
                <a:pathLst>
                  <a:path w="6" h="6">
                    <a:moveTo>
                      <a:pt x="5" y="6"/>
                    </a:moveTo>
                    <a:cubicBezTo>
                      <a:pt x="5" y="5"/>
                      <a:pt x="6" y="4"/>
                      <a:pt x="6" y="3"/>
                    </a:cubicBezTo>
                    <a:cubicBezTo>
                      <a:pt x="2" y="0"/>
                      <a:pt x="0" y="4"/>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6" name="Freeform 1609"/>
              <p:cNvSpPr/>
              <p:nvPr/>
            </p:nvSpPr>
            <p:spPr bwMode="auto">
              <a:xfrm>
                <a:off x="5153" y="1158"/>
                <a:ext cx="6" cy="6"/>
              </a:xfrm>
              <a:custGeom>
                <a:avLst/>
                <a:gdLst>
                  <a:gd name="T0" fmla="*/ 1 w 8"/>
                  <a:gd name="T1" fmla="*/ 8 h 10"/>
                  <a:gd name="T2" fmla="*/ 5 w 8"/>
                  <a:gd name="T3" fmla="*/ 0 h 10"/>
                  <a:gd name="T4" fmla="*/ 1 w 8"/>
                  <a:gd name="T5" fmla="*/ 8 h 10"/>
                </a:gdLst>
                <a:ahLst/>
                <a:cxnLst>
                  <a:cxn ang="0">
                    <a:pos x="T0" y="T1"/>
                  </a:cxn>
                  <a:cxn ang="0">
                    <a:pos x="T2" y="T3"/>
                  </a:cxn>
                  <a:cxn ang="0">
                    <a:pos x="T4" y="T5"/>
                  </a:cxn>
                </a:cxnLst>
                <a:rect l="0" t="0" r="r" b="b"/>
                <a:pathLst>
                  <a:path w="8" h="10">
                    <a:moveTo>
                      <a:pt x="1" y="8"/>
                    </a:moveTo>
                    <a:cubicBezTo>
                      <a:pt x="8" y="10"/>
                      <a:pt x="2" y="2"/>
                      <a:pt x="5" y="0"/>
                    </a:cubicBezTo>
                    <a:cubicBezTo>
                      <a:pt x="2" y="0"/>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7" name="Freeform 1610"/>
              <p:cNvSpPr/>
              <p:nvPr/>
            </p:nvSpPr>
            <p:spPr bwMode="auto">
              <a:xfrm>
                <a:off x="5017" y="1093"/>
                <a:ext cx="4" cy="3"/>
              </a:xfrm>
              <a:custGeom>
                <a:avLst/>
                <a:gdLst>
                  <a:gd name="T0" fmla="*/ 5 w 6"/>
                  <a:gd name="T1" fmla="*/ 5 h 5"/>
                  <a:gd name="T2" fmla="*/ 4 w 6"/>
                  <a:gd name="T3" fmla="*/ 2 h 5"/>
                  <a:gd name="T4" fmla="*/ 5 w 6"/>
                  <a:gd name="T5" fmla="*/ 5 h 5"/>
                </a:gdLst>
                <a:ahLst/>
                <a:cxnLst>
                  <a:cxn ang="0">
                    <a:pos x="T0" y="T1"/>
                  </a:cxn>
                  <a:cxn ang="0">
                    <a:pos x="T2" y="T3"/>
                  </a:cxn>
                  <a:cxn ang="0">
                    <a:pos x="T4" y="T5"/>
                  </a:cxn>
                </a:cxnLst>
                <a:rect l="0" t="0" r="r" b="b"/>
                <a:pathLst>
                  <a:path w="6" h="5">
                    <a:moveTo>
                      <a:pt x="5" y="5"/>
                    </a:moveTo>
                    <a:cubicBezTo>
                      <a:pt x="6" y="4"/>
                      <a:pt x="3" y="3"/>
                      <a:pt x="4" y="2"/>
                    </a:cubicBezTo>
                    <a:cubicBezTo>
                      <a:pt x="0" y="0"/>
                      <a:pt x="1" y="3"/>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8" name="Freeform 1611"/>
              <p:cNvSpPr/>
              <p:nvPr/>
            </p:nvSpPr>
            <p:spPr bwMode="auto">
              <a:xfrm>
                <a:off x="5133" y="1121"/>
                <a:ext cx="3" cy="4"/>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2" y="5"/>
                      <a:pt x="3" y="4"/>
                      <a:pt x="4" y="3"/>
                    </a:cubicBezTo>
                    <a:cubicBezTo>
                      <a:pt x="4" y="2"/>
                      <a:pt x="5" y="0"/>
                      <a:pt x="4" y="0"/>
                    </a:cubicBezTo>
                    <a:cubicBezTo>
                      <a:pt x="2" y="0"/>
                      <a:pt x="2"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59" name="Freeform 1612"/>
              <p:cNvSpPr/>
              <p:nvPr/>
            </p:nvSpPr>
            <p:spPr bwMode="auto">
              <a:xfrm>
                <a:off x="5135" y="1112"/>
                <a:ext cx="3" cy="6"/>
              </a:xfrm>
              <a:custGeom>
                <a:avLst/>
                <a:gdLst>
                  <a:gd name="T0" fmla="*/ 0 w 5"/>
                  <a:gd name="T1" fmla="*/ 9 h 9"/>
                  <a:gd name="T2" fmla="*/ 3 w 5"/>
                  <a:gd name="T3" fmla="*/ 5 h 9"/>
                  <a:gd name="T4" fmla="*/ 4 w 5"/>
                  <a:gd name="T5" fmla="*/ 3 h 9"/>
                  <a:gd name="T6" fmla="*/ 5 w 5"/>
                  <a:gd name="T7" fmla="*/ 0 h 9"/>
                  <a:gd name="T8" fmla="*/ 0 w 5"/>
                  <a:gd name="T9" fmla="*/ 9 h 9"/>
                </a:gdLst>
                <a:ahLst/>
                <a:cxnLst>
                  <a:cxn ang="0">
                    <a:pos x="T0" y="T1"/>
                  </a:cxn>
                  <a:cxn ang="0">
                    <a:pos x="T2" y="T3"/>
                  </a:cxn>
                  <a:cxn ang="0">
                    <a:pos x="T4" y="T5"/>
                  </a:cxn>
                  <a:cxn ang="0">
                    <a:pos x="T6" y="T7"/>
                  </a:cxn>
                  <a:cxn ang="0">
                    <a:pos x="T8" y="T9"/>
                  </a:cxn>
                </a:cxnLst>
                <a:rect l="0" t="0" r="r" b="b"/>
                <a:pathLst>
                  <a:path w="5" h="9">
                    <a:moveTo>
                      <a:pt x="0" y="9"/>
                    </a:moveTo>
                    <a:cubicBezTo>
                      <a:pt x="2" y="9"/>
                      <a:pt x="3" y="7"/>
                      <a:pt x="3" y="5"/>
                    </a:cubicBezTo>
                    <a:cubicBezTo>
                      <a:pt x="3" y="4"/>
                      <a:pt x="3" y="3"/>
                      <a:pt x="4" y="3"/>
                    </a:cubicBezTo>
                    <a:cubicBezTo>
                      <a:pt x="4" y="2"/>
                      <a:pt x="5" y="1"/>
                      <a:pt x="5" y="0"/>
                    </a:cubicBezTo>
                    <a:cubicBezTo>
                      <a:pt x="1" y="0"/>
                      <a:pt x="0" y="7"/>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0" name="Freeform 1613"/>
              <p:cNvSpPr/>
              <p:nvPr/>
            </p:nvSpPr>
            <p:spPr bwMode="auto">
              <a:xfrm>
                <a:off x="5014" y="1079"/>
                <a:ext cx="5" cy="2"/>
              </a:xfrm>
              <a:custGeom>
                <a:avLst/>
                <a:gdLst>
                  <a:gd name="T0" fmla="*/ 4 w 7"/>
                  <a:gd name="T1" fmla="*/ 3 h 3"/>
                  <a:gd name="T2" fmla="*/ 0 w 7"/>
                  <a:gd name="T3" fmla="*/ 0 h 3"/>
                  <a:gd name="T4" fmla="*/ 4 w 7"/>
                  <a:gd name="T5" fmla="*/ 3 h 3"/>
                </a:gdLst>
                <a:ahLst/>
                <a:cxnLst>
                  <a:cxn ang="0">
                    <a:pos x="T0" y="T1"/>
                  </a:cxn>
                  <a:cxn ang="0">
                    <a:pos x="T2" y="T3"/>
                  </a:cxn>
                  <a:cxn ang="0">
                    <a:pos x="T4" y="T5"/>
                  </a:cxn>
                </a:cxnLst>
                <a:rect l="0" t="0" r="r" b="b"/>
                <a:pathLst>
                  <a:path w="7" h="3">
                    <a:moveTo>
                      <a:pt x="4" y="3"/>
                    </a:moveTo>
                    <a:cubicBezTo>
                      <a:pt x="7" y="3"/>
                      <a:pt x="6" y="1"/>
                      <a:pt x="0" y="0"/>
                    </a:cubicBezTo>
                    <a:cubicBezTo>
                      <a:pt x="0" y="1"/>
                      <a:pt x="6"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1" name="Freeform 1614"/>
              <p:cNvSpPr/>
              <p:nvPr/>
            </p:nvSpPr>
            <p:spPr bwMode="auto">
              <a:xfrm>
                <a:off x="5130" y="1100"/>
                <a:ext cx="5" cy="5"/>
              </a:xfrm>
              <a:custGeom>
                <a:avLst/>
                <a:gdLst>
                  <a:gd name="T0" fmla="*/ 2 w 7"/>
                  <a:gd name="T1" fmla="*/ 7 h 7"/>
                  <a:gd name="T2" fmla="*/ 6 w 7"/>
                  <a:gd name="T3" fmla="*/ 5 h 7"/>
                  <a:gd name="T4" fmla="*/ 6 w 7"/>
                  <a:gd name="T5" fmla="*/ 4 h 7"/>
                  <a:gd name="T6" fmla="*/ 6 w 7"/>
                  <a:gd name="T7" fmla="*/ 4 h 7"/>
                  <a:gd name="T8" fmla="*/ 6 w 7"/>
                  <a:gd name="T9" fmla="*/ 4 h 7"/>
                  <a:gd name="T10" fmla="*/ 6 w 7"/>
                  <a:gd name="T11" fmla="*/ 4 h 7"/>
                  <a:gd name="T12" fmla="*/ 6 w 7"/>
                  <a:gd name="T13" fmla="*/ 5 h 7"/>
                  <a:gd name="T14" fmla="*/ 6 w 7"/>
                  <a:gd name="T15" fmla="*/ 5 h 7"/>
                  <a:gd name="T16" fmla="*/ 6 w 7"/>
                  <a:gd name="T17" fmla="*/ 5 h 7"/>
                  <a:gd name="T18" fmla="*/ 6 w 7"/>
                  <a:gd name="T19" fmla="*/ 5 h 7"/>
                  <a:gd name="T20" fmla="*/ 6 w 7"/>
                  <a:gd name="T21" fmla="*/ 5 h 7"/>
                  <a:gd name="T22" fmla="*/ 6 w 7"/>
                  <a:gd name="T23" fmla="*/ 4 h 7"/>
                  <a:gd name="T24" fmla="*/ 6 w 7"/>
                  <a:gd name="T25" fmla="*/ 4 h 7"/>
                  <a:gd name="T26" fmla="*/ 7 w 7"/>
                  <a:gd name="T27" fmla="*/ 1 h 7"/>
                  <a:gd name="T28" fmla="*/ 1 w 7"/>
                  <a:gd name="T29" fmla="*/ 3 h 7"/>
                  <a:gd name="T30" fmla="*/ 0 w 7"/>
                  <a:gd name="T31" fmla="*/ 4 h 7"/>
                  <a:gd name="T32" fmla="*/ 0 w 7"/>
                  <a:gd name="T33" fmla="*/ 4 h 7"/>
                  <a:gd name="T34" fmla="*/ 0 w 7"/>
                  <a:gd name="T35" fmla="*/ 4 h 7"/>
                  <a:gd name="T36" fmla="*/ 0 w 7"/>
                  <a:gd name="T37" fmla="*/ 4 h 7"/>
                  <a:gd name="T38" fmla="*/ 0 w 7"/>
                  <a:gd name="T39" fmla="*/ 4 h 7"/>
                  <a:gd name="T40" fmla="*/ 0 w 7"/>
                  <a:gd name="T41" fmla="*/ 4 h 7"/>
                  <a:gd name="T42" fmla="*/ 0 w 7"/>
                  <a:gd name="T43" fmla="*/ 3 h 7"/>
                  <a:gd name="T44" fmla="*/ 0 w 7"/>
                  <a:gd name="T45" fmla="*/ 3 h 7"/>
                  <a:gd name="T46" fmla="*/ 0 w 7"/>
                  <a:gd name="T47" fmla="*/ 3 h 7"/>
                  <a:gd name="T48" fmla="*/ 0 w 7"/>
                  <a:gd name="T49" fmla="*/ 3 h 7"/>
                  <a:gd name="T50" fmla="*/ 0 w 7"/>
                  <a:gd name="T51" fmla="*/ 3 h 7"/>
                  <a:gd name="T52" fmla="*/ 1 w 7"/>
                  <a:gd name="T53" fmla="*/ 4 h 7"/>
                  <a:gd name="T54" fmla="*/ 2 w 7"/>
                  <a:gd name="T5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 h="7">
                    <a:moveTo>
                      <a:pt x="2" y="7"/>
                    </a:moveTo>
                    <a:cubicBezTo>
                      <a:pt x="4" y="7"/>
                      <a:pt x="5" y="6"/>
                      <a:pt x="6" y="5"/>
                    </a:cubicBezTo>
                    <a:cubicBezTo>
                      <a:pt x="6" y="5"/>
                      <a:pt x="6" y="4"/>
                      <a:pt x="6" y="4"/>
                    </a:cubicBezTo>
                    <a:cubicBezTo>
                      <a:pt x="6" y="4"/>
                      <a:pt x="6" y="4"/>
                      <a:pt x="6" y="4"/>
                    </a:cubicBezTo>
                    <a:cubicBezTo>
                      <a:pt x="6" y="4"/>
                      <a:pt x="6" y="4"/>
                      <a:pt x="6" y="4"/>
                    </a:cubicBezTo>
                    <a:cubicBezTo>
                      <a:pt x="6" y="4"/>
                      <a:pt x="6" y="4"/>
                      <a:pt x="6" y="4"/>
                    </a:cubicBezTo>
                    <a:cubicBezTo>
                      <a:pt x="7" y="3"/>
                      <a:pt x="6" y="5"/>
                      <a:pt x="6" y="5"/>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7" y="3"/>
                      <a:pt x="7" y="2"/>
                      <a:pt x="7" y="1"/>
                    </a:cubicBezTo>
                    <a:cubicBezTo>
                      <a:pt x="4" y="0"/>
                      <a:pt x="4" y="6"/>
                      <a:pt x="1" y="3"/>
                    </a:cubicBezTo>
                    <a:cubicBezTo>
                      <a:pt x="0" y="3"/>
                      <a:pt x="0" y="3"/>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3"/>
                      <a:pt x="0" y="5"/>
                      <a:pt x="0" y="3"/>
                    </a:cubicBezTo>
                    <a:cubicBezTo>
                      <a:pt x="0" y="3"/>
                      <a:pt x="0" y="3"/>
                      <a:pt x="0" y="3"/>
                    </a:cubicBezTo>
                    <a:cubicBezTo>
                      <a:pt x="0" y="3"/>
                      <a:pt x="0" y="3"/>
                      <a:pt x="0" y="3"/>
                    </a:cubicBezTo>
                    <a:cubicBezTo>
                      <a:pt x="0" y="3"/>
                      <a:pt x="0" y="3"/>
                      <a:pt x="0" y="3"/>
                    </a:cubicBezTo>
                    <a:cubicBezTo>
                      <a:pt x="0" y="3"/>
                      <a:pt x="0" y="3"/>
                      <a:pt x="0" y="3"/>
                    </a:cubicBezTo>
                    <a:cubicBezTo>
                      <a:pt x="0" y="3"/>
                      <a:pt x="1" y="3"/>
                      <a:pt x="1" y="4"/>
                    </a:cubicBezTo>
                    <a:cubicBezTo>
                      <a:pt x="1" y="5"/>
                      <a:pt x="2"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2" name="Freeform 1615"/>
              <p:cNvSpPr/>
              <p:nvPr/>
            </p:nvSpPr>
            <p:spPr bwMode="auto">
              <a:xfrm>
                <a:off x="5132" y="1095"/>
                <a:ext cx="5" cy="5"/>
              </a:xfrm>
              <a:custGeom>
                <a:avLst/>
                <a:gdLst>
                  <a:gd name="T0" fmla="*/ 7 w 7"/>
                  <a:gd name="T1" fmla="*/ 2 h 7"/>
                  <a:gd name="T2" fmla="*/ 1 w 7"/>
                  <a:gd name="T3" fmla="*/ 2 h 7"/>
                  <a:gd name="T4" fmla="*/ 4 w 7"/>
                  <a:gd name="T5" fmla="*/ 7 h 7"/>
                  <a:gd name="T6" fmla="*/ 4 w 7"/>
                  <a:gd name="T7" fmla="*/ 4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cubicBezTo>
                      <a:pt x="4" y="0"/>
                      <a:pt x="4" y="2"/>
                      <a:pt x="1" y="2"/>
                    </a:cubicBezTo>
                    <a:cubicBezTo>
                      <a:pt x="2" y="4"/>
                      <a:pt x="0" y="6"/>
                      <a:pt x="4" y="7"/>
                    </a:cubicBezTo>
                    <a:cubicBezTo>
                      <a:pt x="4" y="6"/>
                      <a:pt x="3" y="5"/>
                      <a:pt x="4" y="4"/>
                    </a:cubicBezTo>
                    <a:cubicBezTo>
                      <a:pt x="5" y="3"/>
                      <a:pt x="7"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3" name="Freeform 1616"/>
              <p:cNvSpPr/>
              <p:nvPr/>
            </p:nvSpPr>
            <p:spPr bwMode="auto">
              <a:xfrm>
                <a:off x="5135" y="1092"/>
                <a:ext cx="4" cy="5"/>
              </a:xfrm>
              <a:custGeom>
                <a:avLst/>
                <a:gdLst>
                  <a:gd name="T0" fmla="*/ 3 w 5"/>
                  <a:gd name="T1" fmla="*/ 8 h 8"/>
                  <a:gd name="T2" fmla="*/ 3 w 5"/>
                  <a:gd name="T3" fmla="*/ 4 h 8"/>
                  <a:gd name="T4" fmla="*/ 3 w 5"/>
                  <a:gd name="T5" fmla="*/ 2 h 8"/>
                  <a:gd name="T6" fmla="*/ 3 w 5"/>
                  <a:gd name="T7" fmla="*/ 1 h 8"/>
                  <a:gd name="T8" fmla="*/ 4 w 5"/>
                  <a:gd name="T9" fmla="*/ 0 h 8"/>
                  <a:gd name="T10" fmla="*/ 2 w 5"/>
                  <a:gd name="T11" fmla="*/ 0 h 8"/>
                  <a:gd name="T12" fmla="*/ 1 w 5"/>
                  <a:gd name="T13" fmla="*/ 1 h 8"/>
                  <a:gd name="T14" fmla="*/ 0 w 5"/>
                  <a:gd name="T15" fmla="*/ 3 h 8"/>
                  <a:gd name="T16" fmla="*/ 3 w 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3" y="8"/>
                    </a:moveTo>
                    <a:cubicBezTo>
                      <a:pt x="5" y="7"/>
                      <a:pt x="4" y="6"/>
                      <a:pt x="3" y="4"/>
                    </a:cubicBezTo>
                    <a:cubicBezTo>
                      <a:pt x="3" y="4"/>
                      <a:pt x="3" y="3"/>
                      <a:pt x="3" y="2"/>
                    </a:cubicBezTo>
                    <a:cubicBezTo>
                      <a:pt x="3" y="2"/>
                      <a:pt x="3" y="1"/>
                      <a:pt x="3" y="1"/>
                    </a:cubicBezTo>
                    <a:cubicBezTo>
                      <a:pt x="3" y="1"/>
                      <a:pt x="4" y="0"/>
                      <a:pt x="4" y="0"/>
                    </a:cubicBezTo>
                    <a:cubicBezTo>
                      <a:pt x="4" y="0"/>
                      <a:pt x="3" y="0"/>
                      <a:pt x="2" y="0"/>
                    </a:cubicBezTo>
                    <a:cubicBezTo>
                      <a:pt x="2" y="0"/>
                      <a:pt x="1" y="1"/>
                      <a:pt x="1" y="1"/>
                    </a:cubicBezTo>
                    <a:cubicBezTo>
                      <a:pt x="0" y="1"/>
                      <a:pt x="0" y="2"/>
                      <a:pt x="0"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4" name="Freeform 1617"/>
              <p:cNvSpPr/>
              <p:nvPr/>
            </p:nvSpPr>
            <p:spPr bwMode="auto">
              <a:xfrm>
                <a:off x="5283" y="1105"/>
                <a:ext cx="5" cy="6"/>
              </a:xfrm>
              <a:custGeom>
                <a:avLst/>
                <a:gdLst>
                  <a:gd name="T0" fmla="*/ 3 w 8"/>
                  <a:gd name="T1" fmla="*/ 7 h 8"/>
                  <a:gd name="T2" fmla="*/ 4 w 8"/>
                  <a:gd name="T3" fmla="*/ 0 h 8"/>
                  <a:gd name="T4" fmla="*/ 3 w 8"/>
                  <a:gd name="T5" fmla="*/ 7 h 8"/>
                </a:gdLst>
                <a:ahLst/>
                <a:cxnLst>
                  <a:cxn ang="0">
                    <a:pos x="T0" y="T1"/>
                  </a:cxn>
                  <a:cxn ang="0">
                    <a:pos x="T2" y="T3"/>
                  </a:cxn>
                  <a:cxn ang="0">
                    <a:pos x="T4" y="T5"/>
                  </a:cxn>
                </a:cxnLst>
                <a:rect l="0" t="0" r="r" b="b"/>
                <a:pathLst>
                  <a:path w="8" h="8">
                    <a:moveTo>
                      <a:pt x="3" y="7"/>
                    </a:moveTo>
                    <a:cubicBezTo>
                      <a:pt x="8" y="8"/>
                      <a:pt x="6" y="0"/>
                      <a:pt x="4" y="0"/>
                    </a:cubicBezTo>
                    <a:cubicBezTo>
                      <a:pt x="0" y="0"/>
                      <a:pt x="5" y="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5" name="Freeform 1618"/>
              <p:cNvSpPr/>
              <p:nvPr/>
            </p:nvSpPr>
            <p:spPr bwMode="auto">
              <a:xfrm>
                <a:off x="5214" y="1080"/>
                <a:ext cx="4" cy="5"/>
              </a:xfrm>
              <a:custGeom>
                <a:avLst/>
                <a:gdLst>
                  <a:gd name="T0" fmla="*/ 1 w 6"/>
                  <a:gd name="T1" fmla="*/ 6 h 7"/>
                  <a:gd name="T2" fmla="*/ 0 w 6"/>
                  <a:gd name="T3" fmla="*/ 1 h 7"/>
                  <a:gd name="T4" fmla="*/ 1 w 6"/>
                  <a:gd name="T5" fmla="*/ 6 h 7"/>
                </a:gdLst>
                <a:ahLst/>
                <a:cxnLst>
                  <a:cxn ang="0">
                    <a:pos x="T0" y="T1"/>
                  </a:cxn>
                  <a:cxn ang="0">
                    <a:pos x="T2" y="T3"/>
                  </a:cxn>
                  <a:cxn ang="0">
                    <a:pos x="T4" y="T5"/>
                  </a:cxn>
                </a:cxnLst>
                <a:rect l="0" t="0" r="r" b="b"/>
                <a:pathLst>
                  <a:path w="6" h="7">
                    <a:moveTo>
                      <a:pt x="1" y="6"/>
                    </a:moveTo>
                    <a:cubicBezTo>
                      <a:pt x="6" y="7"/>
                      <a:pt x="4" y="0"/>
                      <a:pt x="0" y="1"/>
                    </a:cubicBezTo>
                    <a:cubicBezTo>
                      <a:pt x="1" y="2"/>
                      <a:pt x="2"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6" name="Freeform 1619"/>
              <p:cNvSpPr/>
              <p:nvPr/>
            </p:nvSpPr>
            <p:spPr bwMode="auto">
              <a:xfrm>
                <a:off x="5256" y="1067"/>
                <a:ext cx="4" cy="5"/>
              </a:xfrm>
              <a:custGeom>
                <a:avLst/>
                <a:gdLst>
                  <a:gd name="T0" fmla="*/ 2 w 6"/>
                  <a:gd name="T1" fmla="*/ 8 h 8"/>
                  <a:gd name="T2" fmla="*/ 3 w 6"/>
                  <a:gd name="T3" fmla="*/ 0 h 8"/>
                  <a:gd name="T4" fmla="*/ 2 w 6"/>
                  <a:gd name="T5" fmla="*/ 8 h 8"/>
                </a:gdLst>
                <a:ahLst/>
                <a:cxnLst>
                  <a:cxn ang="0">
                    <a:pos x="T0" y="T1"/>
                  </a:cxn>
                  <a:cxn ang="0">
                    <a:pos x="T2" y="T3"/>
                  </a:cxn>
                  <a:cxn ang="0">
                    <a:pos x="T4" y="T5"/>
                  </a:cxn>
                </a:cxnLst>
                <a:rect l="0" t="0" r="r" b="b"/>
                <a:pathLst>
                  <a:path w="6" h="8">
                    <a:moveTo>
                      <a:pt x="2" y="8"/>
                    </a:moveTo>
                    <a:cubicBezTo>
                      <a:pt x="4" y="6"/>
                      <a:pt x="6" y="2"/>
                      <a:pt x="3" y="0"/>
                    </a:cubicBezTo>
                    <a:cubicBezTo>
                      <a:pt x="0" y="0"/>
                      <a:pt x="3"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7" name="Freeform 1620"/>
              <p:cNvSpPr/>
              <p:nvPr/>
            </p:nvSpPr>
            <p:spPr bwMode="auto">
              <a:xfrm>
                <a:off x="5410" y="1053"/>
                <a:ext cx="3" cy="6"/>
              </a:xfrm>
              <a:custGeom>
                <a:avLst/>
                <a:gdLst>
                  <a:gd name="T0" fmla="*/ 3 w 5"/>
                  <a:gd name="T1" fmla="*/ 9 h 9"/>
                  <a:gd name="T2" fmla="*/ 5 w 5"/>
                  <a:gd name="T3" fmla="*/ 2 h 9"/>
                  <a:gd name="T4" fmla="*/ 0 w 5"/>
                  <a:gd name="T5" fmla="*/ 0 h 9"/>
                  <a:gd name="T6" fmla="*/ 0 w 5"/>
                  <a:gd name="T7" fmla="*/ 5 h 9"/>
                  <a:gd name="T8" fmla="*/ 3 w 5"/>
                  <a:gd name="T9" fmla="*/ 9 h 9"/>
                </a:gdLst>
                <a:ahLst/>
                <a:cxnLst>
                  <a:cxn ang="0">
                    <a:pos x="T0" y="T1"/>
                  </a:cxn>
                  <a:cxn ang="0">
                    <a:pos x="T2" y="T3"/>
                  </a:cxn>
                  <a:cxn ang="0">
                    <a:pos x="T4" y="T5"/>
                  </a:cxn>
                  <a:cxn ang="0">
                    <a:pos x="T6" y="T7"/>
                  </a:cxn>
                  <a:cxn ang="0">
                    <a:pos x="T8" y="T9"/>
                  </a:cxn>
                </a:cxnLst>
                <a:rect l="0" t="0" r="r" b="b"/>
                <a:pathLst>
                  <a:path w="5" h="9">
                    <a:moveTo>
                      <a:pt x="3" y="9"/>
                    </a:moveTo>
                    <a:cubicBezTo>
                      <a:pt x="4" y="8"/>
                      <a:pt x="5" y="5"/>
                      <a:pt x="5" y="2"/>
                    </a:cubicBezTo>
                    <a:cubicBezTo>
                      <a:pt x="3" y="2"/>
                      <a:pt x="2" y="0"/>
                      <a:pt x="0" y="0"/>
                    </a:cubicBezTo>
                    <a:cubicBezTo>
                      <a:pt x="0" y="2"/>
                      <a:pt x="0" y="4"/>
                      <a:pt x="0" y="5"/>
                    </a:cubicBezTo>
                    <a:cubicBezTo>
                      <a:pt x="2" y="3"/>
                      <a:pt x="3"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8" name="Freeform 1621"/>
              <p:cNvSpPr/>
              <p:nvPr/>
            </p:nvSpPr>
            <p:spPr bwMode="auto">
              <a:xfrm>
                <a:off x="5161" y="1013"/>
                <a:ext cx="7" cy="23"/>
              </a:xfrm>
              <a:custGeom>
                <a:avLst/>
                <a:gdLst>
                  <a:gd name="T0" fmla="*/ 10 w 11"/>
                  <a:gd name="T1" fmla="*/ 34 h 34"/>
                  <a:gd name="T2" fmla="*/ 11 w 11"/>
                  <a:gd name="T3" fmla="*/ 26 h 34"/>
                  <a:gd name="T4" fmla="*/ 9 w 11"/>
                  <a:gd name="T5" fmla="*/ 18 h 34"/>
                  <a:gd name="T6" fmla="*/ 7 w 11"/>
                  <a:gd name="T7" fmla="*/ 9 h 34"/>
                  <a:gd name="T8" fmla="*/ 4 w 11"/>
                  <a:gd name="T9" fmla="*/ 0 h 34"/>
                  <a:gd name="T10" fmla="*/ 1 w 11"/>
                  <a:gd name="T11" fmla="*/ 10 h 34"/>
                  <a:gd name="T12" fmla="*/ 4 w 11"/>
                  <a:gd name="T13" fmla="*/ 18 h 34"/>
                  <a:gd name="T14" fmla="*/ 9 w 11"/>
                  <a:gd name="T15" fmla="*/ 26 h 34"/>
                  <a:gd name="T16" fmla="*/ 10 w 1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4">
                    <a:moveTo>
                      <a:pt x="10" y="34"/>
                    </a:moveTo>
                    <a:cubicBezTo>
                      <a:pt x="11" y="32"/>
                      <a:pt x="11" y="29"/>
                      <a:pt x="11" y="26"/>
                    </a:cubicBezTo>
                    <a:cubicBezTo>
                      <a:pt x="11" y="23"/>
                      <a:pt x="10" y="20"/>
                      <a:pt x="9" y="18"/>
                    </a:cubicBezTo>
                    <a:cubicBezTo>
                      <a:pt x="8" y="15"/>
                      <a:pt x="7" y="12"/>
                      <a:pt x="7" y="9"/>
                    </a:cubicBezTo>
                    <a:cubicBezTo>
                      <a:pt x="6" y="6"/>
                      <a:pt x="5" y="3"/>
                      <a:pt x="4" y="0"/>
                    </a:cubicBezTo>
                    <a:cubicBezTo>
                      <a:pt x="1" y="4"/>
                      <a:pt x="0" y="7"/>
                      <a:pt x="1" y="10"/>
                    </a:cubicBezTo>
                    <a:cubicBezTo>
                      <a:pt x="1" y="13"/>
                      <a:pt x="2" y="15"/>
                      <a:pt x="4" y="18"/>
                    </a:cubicBezTo>
                    <a:cubicBezTo>
                      <a:pt x="6" y="21"/>
                      <a:pt x="8" y="23"/>
                      <a:pt x="9" y="26"/>
                    </a:cubicBezTo>
                    <a:cubicBezTo>
                      <a:pt x="10" y="29"/>
                      <a:pt x="11" y="32"/>
                      <a:pt x="10"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69" name="Freeform 1622"/>
              <p:cNvSpPr/>
              <p:nvPr/>
            </p:nvSpPr>
            <p:spPr bwMode="auto">
              <a:xfrm>
                <a:off x="5319" y="1013"/>
                <a:ext cx="4" cy="6"/>
              </a:xfrm>
              <a:custGeom>
                <a:avLst/>
                <a:gdLst>
                  <a:gd name="T0" fmla="*/ 1 w 6"/>
                  <a:gd name="T1" fmla="*/ 9 h 9"/>
                  <a:gd name="T2" fmla="*/ 0 w 6"/>
                  <a:gd name="T3" fmla="*/ 2 h 9"/>
                  <a:gd name="T4" fmla="*/ 1 w 6"/>
                  <a:gd name="T5" fmla="*/ 9 h 9"/>
                </a:gdLst>
                <a:ahLst/>
                <a:cxnLst>
                  <a:cxn ang="0">
                    <a:pos x="T0" y="T1"/>
                  </a:cxn>
                  <a:cxn ang="0">
                    <a:pos x="T2" y="T3"/>
                  </a:cxn>
                  <a:cxn ang="0">
                    <a:pos x="T4" y="T5"/>
                  </a:cxn>
                </a:cxnLst>
                <a:rect l="0" t="0" r="r" b="b"/>
                <a:pathLst>
                  <a:path w="6" h="9">
                    <a:moveTo>
                      <a:pt x="1" y="9"/>
                    </a:moveTo>
                    <a:cubicBezTo>
                      <a:pt x="6" y="9"/>
                      <a:pt x="6" y="0"/>
                      <a:pt x="0" y="2"/>
                    </a:cubicBezTo>
                    <a:cubicBezTo>
                      <a:pt x="1" y="4"/>
                      <a:pt x="1" y="6"/>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0" name="Freeform 1623"/>
              <p:cNvSpPr/>
              <p:nvPr/>
            </p:nvSpPr>
            <p:spPr bwMode="auto">
              <a:xfrm>
                <a:off x="5354" y="1001"/>
                <a:ext cx="5" cy="7"/>
              </a:xfrm>
              <a:custGeom>
                <a:avLst/>
                <a:gdLst>
                  <a:gd name="T0" fmla="*/ 5 w 8"/>
                  <a:gd name="T1" fmla="*/ 10 h 10"/>
                  <a:gd name="T2" fmla="*/ 4 w 8"/>
                  <a:gd name="T3" fmla="*/ 0 h 10"/>
                  <a:gd name="T4" fmla="*/ 5 w 8"/>
                  <a:gd name="T5" fmla="*/ 10 h 10"/>
                </a:gdLst>
                <a:ahLst/>
                <a:cxnLst>
                  <a:cxn ang="0">
                    <a:pos x="T0" y="T1"/>
                  </a:cxn>
                  <a:cxn ang="0">
                    <a:pos x="T2" y="T3"/>
                  </a:cxn>
                  <a:cxn ang="0">
                    <a:pos x="T4" y="T5"/>
                  </a:cxn>
                </a:cxnLst>
                <a:rect l="0" t="0" r="r" b="b"/>
                <a:pathLst>
                  <a:path w="8" h="10">
                    <a:moveTo>
                      <a:pt x="5" y="10"/>
                    </a:moveTo>
                    <a:cubicBezTo>
                      <a:pt x="8" y="9"/>
                      <a:pt x="5" y="1"/>
                      <a:pt x="4" y="0"/>
                    </a:cubicBezTo>
                    <a:cubicBezTo>
                      <a:pt x="0" y="2"/>
                      <a:pt x="6" y="6"/>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1" name="Freeform 1624"/>
              <p:cNvSpPr/>
              <p:nvPr/>
            </p:nvSpPr>
            <p:spPr bwMode="auto">
              <a:xfrm>
                <a:off x="5316" y="995"/>
                <a:ext cx="4" cy="6"/>
              </a:xfrm>
              <a:custGeom>
                <a:avLst/>
                <a:gdLst>
                  <a:gd name="T0" fmla="*/ 4 w 6"/>
                  <a:gd name="T1" fmla="*/ 10 h 10"/>
                  <a:gd name="T2" fmla="*/ 5 w 6"/>
                  <a:gd name="T3" fmla="*/ 0 h 10"/>
                  <a:gd name="T4" fmla="*/ 4 w 6"/>
                  <a:gd name="T5" fmla="*/ 10 h 10"/>
                </a:gdLst>
                <a:ahLst/>
                <a:cxnLst>
                  <a:cxn ang="0">
                    <a:pos x="T0" y="T1"/>
                  </a:cxn>
                  <a:cxn ang="0">
                    <a:pos x="T2" y="T3"/>
                  </a:cxn>
                  <a:cxn ang="0">
                    <a:pos x="T4" y="T5"/>
                  </a:cxn>
                </a:cxnLst>
                <a:rect l="0" t="0" r="r" b="b"/>
                <a:pathLst>
                  <a:path w="6" h="10">
                    <a:moveTo>
                      <a:pt x="4" y="10"/>
                    </a:moveTo>
                    <a:cubicBezTo>
                      <a:pt x="6" y="8"/>
                      <a:pt x="6" y="4"/>
                      <a:pt x="5" y="0"/>
                    </a:cubicBezTo>
                    <a:cubicBezTo>
                      <a:pt x="0" y="0"/>
                      <a:pt x="5" y="7"/>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2" name="Freeform 1625"/>
              <p:cNvSpPr/>
              <p:nvPr/>
            </p:nvSpPr>
            <p:spPr bwMode="auto">
              <a:xfrm>
                <a:off x="5326" y="982"/>
                <a:ext cx="4" cy="7"/>
              </a:xfrm>
              <a:custGeom>
                <a:avLst/>
                <a:gdLst>
                  <a:gd name="T0" fmla="*/ 2 w 6"/>
                  <a:gd name="T1" fmla="*/ 8 h 11"/>
                  <a:gd name="T2" fmla="*/ 5 w 6"/>
                  <a:gd name="T3" fmla="*/ 6 h 11"/>
                  <a:gd name="T4" fmla="*/ 1 w 6"/>
                  <a:gd name="T5" fmla="*/ 1 h 11"/>
                  <a:gd name="T6" fmla="*/ 2 w 6"/>
                  <a:gd name="T7" fmla="*/ 8 h 11"/>
                </a:gdLst>
                <a:ahLst/>
                <a:cxnLst>
                  <a:cxn ang="0">
                    <a:pos x="T0" y="T1"/>
                  </a:cxn>
                  <a:cxn ang="0">
                    <a:pos x="T2" y="T3"/>
                  </a:cxn>
                  <a:cxn ang="0">
                    <a:pos x="T4" y="T5"/>
                  </a:cxn>
                  <a:cxn ang="0">
                    <a:pos x="T6" y="T7"/>
                  </a:cxn>
                </a:cxnLst>
                <a:rect l="0" t="0" r="r" b="b"/>
                <a:pathLst>
                  <a:path w="6" h="11">
                    <a:moveTo>
                      <a:pt x="2" y="8"/>
                    </a:moveTo>
                    <a:cubicBezTo>
                      <a:pt x="4" y="11"/>
                      <a:pt x="5" y="9"/>
                      <a:pt x="5" y="6"/>
                    </a:cubicBezTo>
                    <a:cubicBezTo>
                      <a:pt x="4" y="3"/>
                      <a:pt x="3" y="0"/>
                      <a:pt x="1" y="1"/>
                    </a:cubicBezTo>
                    <a:cubicBezTo>
                      <a:pt x="0" y="5"/>
                      <a:pt x="6" y="7"/>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3" name="Freeform 1626"/>
              <p:cNvSpPr/>
              <p:nvPr/>
            </p:nvSpPr>
            <p:spPr bwMode="auto">
              <a:xfrm>
                <a:off x="5325" y="972"/>
                <a:ext cx="3" cy="9"/>
              </a:xfrm>
              <a:custGeom>
                <a:avLst/>
                <a:gdLst>
                  <a:gd name="T0" fmla="*/ 2 w 5"/>
                  <a:gd name="T1" fmla="*/ 14 h 14"/>
                  <a:gd name="T2" fmla="*/ 0 w 5"/>
                  <a:gd name="T3" fmla="*/ 2 h 14"/>
                  <a:gd name="T4" fmla="*/ 2 w 5"/>
                  <a:gd name="T5" fmla="*/ 14 h 14"/>
                </a:gdLst>
                <a:ahLst/>
                <a:cxnLst>
                  <a:cxn ang="0">
                    <a:pos x="T0" y="T1"/>
                  </a:cxn>
                  <a:cxn ang="0">
                    <a:pos x="T2" y="T3"/>
                  </a:cxn>
                  <a:cxn ang="0">
                    <a:pos x="T4" y="T5"/>
                  </a:cxn>
                </a:cxnLst>
                <a:rect l="0" t="0" r="r" b="b"/>
                <a:pathLst>
                  <a:path w="5" h="14">
                    <a:moveTo>
                      <a:pt x="2" y="14"/>
                    </a:moveTo>
                    <a:cubicBezTo>
                      <a:pt x="5" y="14"/>
                      <a:pt x="4" y="0"/>
                      <a:pt x="0" y="2"/>
                    </a:cubicBezTo>
                    <a:cubicBezTo>
                      <a:pt x="2" y="6"/>
                      <a:pt x="0" y="8"/>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4" name="Freeform 1627"/>
              <p:cNvSpPr/>
              <p:nvPr/>
            </p:nvSpPr>
            <p:spPr bwMode="auto">
              <a:xfrm>
                <a:off x="5158" y="1006"/>
                <a:ext cx="6" cy="7"/>
              </a:xfrm>
              <a:custGeom>
                <a:avLst/>
                <a:gdLst>
                  <a:gd name="T0" fmla="*/ 4 w 9"/>
                  <a:gd name="T1" fmla="*/ 10 h 10"/>
                  <a:gd name="T2" fmla="*/ 9 w 9"/>
                  <a:gd name="T3" fmla="*/ 3 h 10"/>
                  <a:gd name="T4" fmla="*/ 3 w 9"/>
                  <a:gd name="T5" fmla="*/ 1 h 10"/>
                  <a:gd name="T6" fmla="*/ 4 w 9"/>
                  <a:gd name="T7" fmla="*/ 10 h 10"/>
                </a:gdLst>
                <a:ahLst/>
                <a:cxnLst>
                  <a:cxn ang="0">
                    <a:pos x="T0" y="T1"/>
                  </a:cxn>
                  <a:cxn ang="0">
                    <a:pos x="T2" y="T3"/>
                  </a:cxn>
                  <a:cxn ang="0">
                    <a:pos x="T4" y="T5"/>
                  </a:cxn>
                  <a:cxn ang="0">
                    <a:pos x="T6" y="T7"/>
                  </a:cxn>
                </a:cxnLst>
                <a:rect l="0" t="0" r="r" b="b"/>
                <a:pathLst>
                  <a:path w="9" h="10">
                    <a:moveTo>
                      <a:pt x="4" y="10"/>
                    </a:moveTo>
                    <a:cubicBezTo>
                      <a:pt x="9" y="9"/>
                      <a:pt x="4" y="5"/>
                      <a:pt x="9" y="3"/>
                    </a:cubicBezTo>
                    <a:cubicBezTo>
                      <a:pt x="8" y="2"/>
                      <a:pt x="6" y="0"/>
                      <a:pt x="3" y="1"/>
                    </a:cubicBezTo>
                    <a:cubicBezTo>
                      <a:pt x="0" y="4"/>
                      <a:pt x="5" y="8"/>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5" name="Freeform 1628"/>
              <p:cNvSpPr/>
              <p:nvPr/>
            </p:nvSpPr>
            <p:spPr bwMode="auto">
              <a:xfrm>
                <a:off x="5196" y="990"/>
                <a:ext cx="5" cy="7"/>
              </a:xfrm>
              <a:custGeom>
                <a:avLst/>
                <a:gdLst>
                  <a:gd name="T0" fmla="*/ 3 w 8"/>
                  <a:gd name="T1" fmla="*/ 7 h 10"/>
                  <a:gd name="T2" fmla="*/ 4 w 8"/>
                  <a:gd name="T3" fmla="*/ 0 h 10"/>
                  <a:gd name="T4" fmla="*/ 3 w 8"/>
                  <a:gd name="T5" fmla="*/ 1 h 10"/>
                  <a:gd name="T6" fmla="*/ 0 w 8"/>
                  <a:gd name="T7" fmla="*/ 2 h 10"/>
                  <a:gd name="T8" fmla="*/ 3 w 8"/>
                  <a:gd name="T9" fmla="*/ 7 h 10"/>
                </a:gdLst>
                <a:ahLst/>
                <a:cxnLst>
                  <a:cxn ang="0">
                    <a:pos x="T0" y="T1"/>
                  </a:cxn>
                  <a:cxn ang="0">
                    <a:pos x="T2" y="T3"/>
                  </a:cxn>
                  <a:cxn ang="0">
                    <a:pos x="T4" y="T5"/>
                  </a:cxn>
                  <a:cxn ang="0">
                    <a:pos x="T6" y="T7"/>
                  </a:cxn>
                  <a:cxn ang="0">
                    <a:pos x="T8" y="T9"/>
                  </a:cxn>
                </a:cxnLst>
                <a:rect l="0" t="0" r="r" b="b"/>
                <a:pathLst>
                  <a:path w="8" h="10">
                    <a:moveTo>
                      <a:pt x="3" y="7"/>
                    </a:moveTo>
                    <a:cubicBezTo>
                      <a:pt x="8" y="10"/>
                      <a:pt x="4" y="2"/>
                      <a:pt x="4" y="0"/>
                    </a:cubicBezTo>
                    <a:cubicBezTo>
                      <a:pt x="3" y="0"/>
                      <a:pt x="3" y="1"/>
                      <a:pt x="3" y="1"/>
                    </a:cubicBezTo>
                    <a:cubicBezTo>
                      <a:pt x="2" y="2"/>
                      <a:pt x="1" y="2"/>
                      <a:pt x="0" y="2"/>
                    </a:cubicBezTo>
                    <a:cubicBezTo>
                      <a:pt x="0" y="4"/>
                      <a:pt x="6"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6" name="Freeform 1629"/>
              <p:cNvSpPr/>
              <p:nvPr/>
            </p:nvSpPr>
            <p:spPr bwMode="auto">
              <a:xfrm>
                <a:off x="5190" y="980"/>
                <a:ext cx="4" cy="5"/>
              </a:xfrm>
              <a:custGeom>
                <a:avLst/>
                <a:gdLst>
                  <a:gd name="T0" fmla="*/ 0 w 5"/>
                  <a:gd name="T1" fmla="*/ 8 h 8"/>
                  <a:gd name="T2" fmla="*/ 3 w 5"/>
                  <a:gd name="T3" fmla="*/ 0 h 8"/>
                  <a:gd name="T4" fmla="*/ 0 w 5"/>
                  <a:gd name="T5" fmla="*/ 8 h 8"/>
                </a:gdLst>
                <a:ahLst/>
                <a:cxnLst>
                  <a:cxn ang="0">
                    <a:pos x="T0" y="T1"/>
                  </a:cxn>
                  <a:cxn ang="0">
                    <a:pos x="T2" y="T3"/>
                  </a:cxn>
                  <a:cxn ang="0">
                    <a:pos x="T4" y="T5"/>
                  </a:cxn>
                </a:cxnLst>
                <a:rect l="0" t="0" r="r" b="b"/>
                <a:pathLst>
                  <a:path w="5" h="8">
                    <a:moveTo>
                      <a:pt x="0" y="8"/>
                    </a:moveTo>
                    <a:cubicBezTo>
                      <a:pt x="3" y="5"/>
                      <a:pt x="5" y="3"/>
                      <a:pt x="3" y="0"/>
                    </a:cubicBezTo>
                    <a:cubicBezTo>
                      <a:pt x="3" y="2"/>
                      <a:pt x="0"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7" name="Freeform 1630"/>
              <p:cNvSpPr/>
              <p:nvPr/>
            </p:nvSpPr>
            <p:spPr bwMode="auto">
              <a:xfrm>
                <a:off x="5269" y="949"/>
                <a:ext cx="4" cy="5"/>
              </a:xfrm>
              <a:custGeom>
                <a:avLst/>
                <a:gdLst>
                  <a:gd name="T0" fmla="*/ 4 w 5"/>
                  <a:gd name="T1" fmla="*/ 8 h 8"/>
                  <a:gd name="T2" fmla="*/ 4 w 5"/>
                  <a:gd name="T3" fmla="*/ 0 h 8"/>
                  <a:gd name="T4" fmla="*/ 4 w 5"/>
                  <a:gd name="T5" fmla="*/ 8 h 8"/>
                </a:gdLst>
                <a:ahLst/>
                <a:cxnLst>
                  <a:cxn ang="0">
                    <a:pos x="T0" y="T1"/>
                  </a:cxn>
                  <a:cxn ang="0">
                    <a:pos x="T2" y="T3"/>
                  </a:cxn>
                  <a:cxn ang="0">
                    <a:pos x="T4" y="T5"/>
                  </a:cxn>
                </a:cxnLst>
                <a:rect l="0" t="0" r="r" b="b"/>
                <a:pathLst>
                  <a:path w="5" h="8">
                    <a:moveTo>
                      <a:pt x="4" y="8"/>
                    </a:moveTo>
                    <a:cubicBezTo>
                      <a:pt x="5" y="6"/>
                      <a:pt x="5" y="3"/>
                      <a:pt x="4" y="0"/>
                    </a:cubicBezTo>
                    <a:cubicBezTo>
                      <a:pt x="0" y="1"/>
                      <a:pt x="1" y="7"/>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8" name="Freeform 1631"/>
              <p:cNvSpPr/>
              <p:nvPr/>
            </p:nvSpPr>
            <p:spPr bwMode="auto">
              <a:xfrm>
                <a:off x="5314" y="932"/>
                <a:ext cx="5" cy="6"/>
              </a:xfrm>
              <a:custGeom>
                <a:avLst/>
                <a:gdLst>
                  <a:gd name="T0" fmla="*/ 7 w 8"/>
                  <a:gd name="T1" fmla="*/ 10 h 10"/>
                  <a:gd name="T2" fmla="*/ 8 w 8"/>
                  <a:gd name="T3" fmla="*/ 6 h 10"/>
                  <a:gd name="T4" fmla="*/ 2 w 8"/>
                  <a:gd name="T5" fmla="*/ 0 h 10"/>
                  <a:gd name="T6" fmla="*/ 7 w 8"/>
                  <a:gd name="T7" fmla="*/ 10 h 10"/>
                </a:gdLst>
                <a:ahLst/>
                <a:cxnLst>
                  <a:cxn ang="0">
                    <a:pos x="T0" y="T1"/>
                  </a:cxn>
                  <a:cxn ang="0">
                    <a:pos x="T2" y="T3"/>
                  </a:cxn>
                  <a:cxn ang="0">
                    <a:pos x="T4" y="T5"/>
                  </a:cxn>
                  <a:cxn ang="0">
                    <a:pos x="T6" y="T7"/>
                  </a:cxn>
                </a:cxnLst>
                <a:rect l="0" t="0" r="r" b="b"/>
                <a:pathLst>
                  <a:path w="8" h="10">
                    <a:moveTo>
                      <a:pt x="7" y="10"/>
                    </a:moveTo>
                    <a:cubicBezTo>
                      <a:pt x="8" y="9"/>
                      <a:pt x="7" y="7"/>
                      <a:pt x="8" y="6"/>
                    </a:cubicBezTo>
                    <a:cubicBezTo>
                      <a:pt x="4" y="5"/>
                      <a:pt x="4" y="3"/>
                      <a:pt x="2" y="0"/>
                    </a:cubicBezTo>
                    <a:cubicBezTo>
                      <a:pt x="0" y="4"/>
                      <a:pt x="5" y="9"/>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79" name="Freeform 1632"/>
              <p:cNvSpPr/>
              <p:nvPr/>
            </p:nvSpPr>
            <p:spPr bwMode="auto">
              <a:xfrm>
                <a:off x="5384" y="902"/>
                <a:ext cx="6" cy="9"/>
              </a:xfrm>
              <a:custGeom>
                <a:avLst/>
                <a:gdLst>
                  <a:gd name="T0" fmla="*/ 3 w 9"/>
                  <a:gd name="T1" fmla="*/ 13 h 13"/>
                  <a:gd name="T2" fmla="*/ 2 w 9"/>
                  <a:gd name="T3" fmla="*/ 0 h 13"/>
                  <a:gd name="T4" fmla="*/ 1 w 9"/>
                  <a:gd name="T5" fmla="*/ 5 h 13"/>
                  <a:gd name="T6" fmla="*/ 3 w 9"/>
                  <a:gd name="T7" fmla="*/ 13 h 13"/>
                </a:gdLst>
                <a:ahLst/>
                <a:cxnLst>
                  <a:cxn ang="0">
                    <a:pos x="T0" y="T1"/>
                  </a:cxn>
                  <a:cxn ang="0">
                    <a:pos x="T2" y="T3"/>
                  </a:cxn>
                  <a:cxn ang="0">
                    <a:pos x="T4" y="T5"/>
                  </a:cxn>
                  <a:cxn ang="0">
                    <a:pos x="T6" y="T7"/>
                  </a:cxn>
                </a:cxnLst>
                <a:rect l="0" t="0" r="r" b="b"/>
                <a:pathLst>
                  <a:path w="9" h="13">
                    <a:moveTo>
                      <a:pt x="3" y="13"/>
                    </a:moveTo>
                    <a:cubicBezTo>
                      <a:pt x="9" y="12"/>
                      <a:pt x="3" y="4"/>
                      <a:pt x="2" y="0"/>
                    </a:cubicBezTo>
                    <a:cubicBezTo>
                      <a:pt x="0" y="1"/>
                      <a:pt x="0" y="3"/>
                      <a:pt x="1" y="5"/>
                    </a:cubicBezTo>
                    <a:cubicBezTo>
                      <a:pt x="2" y="7"/>
                      <a:pt x="3" y="10"/>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0" name="Freeform 1633"/>
              <p:cNvSpPr/>
              <p:nvPr/>
            </p:nvSpPr>
            <p:spPr bwMode="auto">
              <a:xfrm>
                <a:off x="4978" y="1045"/>
                <a:ext cx="4" cy="3"/>
              </a:xfrm>
              <a:custGeom>
                <a:avLst/>
                <a:gdLst>
                  <a:gd name="T0" fmla="*/ 1 w 6"/>
                  <a:gd name="T1" fmla="*/ 4 h 4"/>
                  <a:gd name="T2" fmla="*/ 6 w 6"/>
                  <a:gd name="T3" fmla="*/ 0 h 4"/>
                  <a:gd name="T4" fmla="*/ 3 w 6"/>
                  <a:gd name="T5" fmla="*/ 2 h 4"/>
                  <a:gd name="T6" fmla="*/ 1 w 6"/>
                  <a:gd name="T7" fmla="*/ 4 h 4"/>
                </a:gdLst>
                <a:ahLst/>
                <a:cxnLst>
                  <a:cxn ang="0">
                    <a:pos x="T0" y="T1"/>
                  </a:cxn>
                  <a:cxn ang="0">
                    <a:pos x="T2" y="T3"/>
                  </a:cxn>
                  <a:cxn ang="0">
                    <a:pos x="T4" y="T5"/>
                  </a:cxn>
                  <a:cxn ang="0">
                    <a:pos x="T6" y="T7"/>
                  </a:cxn>
                </a:cxnLst>
                <a:rect l="0" t="0" r="r" b="b"/>
                <a:pathLst>
                  <a:path w="6" h="4">
                    <a:moveTo>
                      <a:pt x="1" y="4"/>
                    </a:moveTo>
                    <a:cubicBezTo>
                      <a:pt x="4" y="3"/>
                      <a:pt x="5" y="1"/>
                      <a:pt x="6" y="0"/>
                    </a:cubicBezTo>
                    <a:cubicBezTo>
                      <a:pt x="5" y="1"/>
                      <a:pt x="4" y="2"/>
                      <a:pt x="3" y="2"/>
                    </a:cubicBezTo>
                    <a:cubicBezTo>
                      <a:pt x="1" y="3"/>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1" name="Freeform 1634"/>
              <p:cNvSpPr/>
              <p:nvPr/>
            </p:nvSpPr>
            <p:spPr bwMode="auto">
              <a:xfrm>
                <a:off x="5282" y="895"/>
                <a:ext cx="7" cy="9"/>
              </a:xfrm>
              <a:custGeom>
                <a:avLst/>
                <a:gdLst>
                  <a:gd name="T0" fmla="*/ 9 w 10"/>
                  <a:gd name="T1" fmla="*/ 13 h 13"/>
                  <a:gd name="T2" fmla="*/ 0 w 10"/>
                  <a:gd name="T3" fmla="*/ 1 h 13"/>
                  <a:gd name="T4" fmla="*/ 5 w 10"/>
                  <a:gd name="T5" fmla="*/ 6 h 13"/>
                  <a:gd name="T6" fmla="*/ 7 w 10"/>
                  <a:gd name="T7" fmla="*/ 9 h 13"/>
                  <a:gd name="T8" fmla="*/ 9 w 10"/>
                  <a:gd name="T9" fmla="*/ 13 h 13"/>
                </a:gdLst>
                <a:ahLst/>
                <a:cxnLst>
                  <a:cxn ang="0">
                    <a:pos x="T0" y="T1"/>
                  </a:cxn>
                  <a:cxn ang="0">
                    <a:pos x="T2" y="T3"/>
                  </a:cxn>
                  <a:cxn ang="0">
                    <a:pos x="T4" y="T5"/>
                  </a:cxn>
                  <a:cxn ang="0">
                    <a:pos x="T6" y="T7"/>
                  </a:cxn>
                  <a:cxn ang="0">
                    <a:pos x="T8" y="T9"/>
                  </a:cxn>
                </a:cxnLst>
                <a:rect l="0" t="0" r="r" b="b"/>
                <a:pathLst>
                  <a:path w="10" h="13">
                    <a:moveTo>
                      <a:pt x="9" y="13"/>
                    </a:moveTo>
                    <a:cubicBezTo>
                      <a:pt x="10" y="9"/>
                      <a:pt x="4" y="0"/>
                      <a:pt x="0" y="1"/>
                    </a:cubicBezTo>
                    <a:cubicBezTo>
                      <a:pt x="2" y="3"/>
                      <a:pt x="3" y="4"/>
                      <a:pt x="5" y="6"/>
                    </a:cubicBezTo>
                    <a:cubicBezTo>
                      <a:pt x="5" y="7"/>
                      <a:pt x="6" y="8"/>
                      <a:pt x="7" y="9"/>
                    </a:cubicBezTo>
                    <a:cubicBezTo>
                      <a:pt x="7" y="10"/>
                      <a:pt x="8" y="11"/>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2" name="Freeform 1635"/>
              <p:cNvSpPr/>
              <p:nvPr/>
            </p:nvSpPr>
            <p:spPr bwMode="auto">
              <a:xfrm>
                <a:off x="4960" y="1053"/>
                <a:ext cx="4" cy="2"/>
              </a:xfrm>
              <a:custGeom>
                <a:avLst/>
                <a:gdLst>
                  <a:gd name="T0" fmla="*/ 2 w 6"/>
                  <a:gd name="T1" fmla="*/ 3 h 3"/>
                  <a:gd name="T2" fmla="*/ 6 w 6"/>
                  <a:gd name="T3" fmla="*/ 1 h 3"/>
                  <a:gd name="T4" fmla="*/ 4 w 6"/>
                  <a:gd name="T5" fmla="*/ 0 h 3"/>
                  <a:gd name="T6" fmla="*/ 0 w 6"/>
                  <a:gd name="T7" fmla="*/ 3 h 3"/>
                  <a:gd name="T8" fmla="*/ 2 w 6"/>
                  <a:gd name="T9" fmla="*/ 3 h 3"/>
                </a:gdLst>
                <a:ahLst/>
                <a:cxnLst>
                  <a:cxn ang="0">
                    <a:pos x="T0" y="T1"/>
                  </a:cxn>
                  <a:cxn ang="0">
                    <a:pos x="T2" y="T3"/>
                  </a:cxn>
                  <a:cxn ang="0">
                    <a:pos x="T4" y="T5"/>
                  </a:cxn>
                  <a:cxn ang="0">
                    <a:pos x="T6" y="T7"/>
                  </a:cxn>
                  <a:cxn ang="0">
                    <a:pos x="T8" y="T9"/>
                  </a:cxn>
                </a:cxnLst>
                <a:rect l="0" t="0" r="r" b="b"/>
                <a:pathLst>
                  <a:path w="6" h="3">
                    <a:moveTo>
                      <a:pt x="2" y="3"/>
                    </a:moveTo>
                    <a:cubicBezTo>
                      <a:pt x="3" y="2"/>
                      <a:pt x="4" y="2"/>
                      <a:pt x="6" y="1"/>
                    </a:cubicBezTo>
                    <a:cubicBezTo>
                      <a:pt x="2" y="2"/>
                      <a:pt x="3" y="1"/>
                      <a:pt x="4" y="0"/>
                    </a:cubicBezTo>
                    <a:cubicBezTo>
                      <a:pt x="1" y="2"/>
                      <a:pt x="0" y="3"/>
                      <a:pt x="0" y="3"/>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3" name="Freeform 1636"/>
              <p:cNvSpPr/>
              <p:nvPr/>
            </p:nvSpPr>
            <p:spPr bwMode="auto">
              <a:xfrm>
                <a:off x="4990" y="1036"/>
                <a:ext cx="3" cy="3"/>
              </a:xfrm>
              <a:custGeom>
                <a:avLst/>
                <a:gdLst>
                  <a:gd name="T0" fmla="*/ 1 w 5"/>
                  <a:gd name="T1" fmla="*/ 4 h 4"/>
                  <a:gd name="T2" fmla="*/ 3 w 5"/>
                  <a:gd name="T3" fmla="*/ 0 h 4"/>
                  <a:gd name="T4" fmla="*/ 1 w 5"/>
                  <a:gd name="T5" fmla="*/ 4 h 4"/>
                </a:gdLst>
                <a:ahLst/>
                <a:cxnLst>
                  <a:cxn ang="0">
                    <a:pos x="T0" y="T1"/>
                  </a:cxn>
                  <a:cxn ang="0">
                    <a:pos x="T2" y="T3"/>
                  </a:cxn>
                  <a:cxn ang="0">
                    <a:pos x="T4" y="T5"/>
                  </a:cxn>
                </a:cxnLst>
                <a:rect l="0" t="0" r="r" b="b"/>
                <a:pathLst>
                  <a:path w="5" h="4">
                    <a:moveTo>
                      <a:pt x="1" y="4"/>
                    </a:moveTo>
                    <a:cubicBezTo>
                      <a:pt x="5" y="1"/>
                      <a:pt x="3" y="1"/>
                      <a:pt x="3" y="0"/>
                    </a:cubicBezTo>
                    <a:cubicBezTo>
                      <a:pt x="0" y="2"/>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4" name="Freeform 1637"/>
              <p:cNvSpPr/>
              <p:nvPr/>
            </p:nvSpPr>
            <p:spPr bwMode="auto">
              <a:xfrm>
                <a:off x="4960" y="1051"/>
                <a:ext cx="5" cy="3"/>
              </a:xfrm>
              <a:custGeom>
                <a:avLst/>
                <a:gdLst>
                  <a:gd name="T0" fmla="*/ 2 w 8"/>
                  <a:gd name="T1" fmla="*/ 4 h 5"/>
                  <a:gd name="T2" fmla="*/ 5 w 8"/>
                  <a:gd name="T3" fmla="*/ 2 h 5"/>
                  <a:gd name="T4" fmla="*/ 4 w 8"/>
                  <a:gd name="T5" fmla="*/ 2 h 5"/>
                  <a:gd name="T6" fmla="*/ 3 w 8"/>
                  <a:gd name="T7" fmla="*/ 3 h 5"/>
                  <a:gd name="T8" fmla="*/ 0 w 8"/>
                  <a:gd name="T9" fmla="*/ 5 h 5"/>
                  <a:gd name="T10" fmla="*/ 2 w 8"/>
                  <a:gd name="T11" fmla="*/ 4 h 5"/>
                </a:gdLst>
                <a:ahLst/>
                <a:cxnLst>
                  <a:cxn ang="0">
                    <a:pos x="T0" y="T1"/>
                  </a:cxn>
                  <a:cxn ang="0">
                    <a:pos x="T2" y="T3"/>
                  </a:cxn>
                  <a:cxn ang="0">
                    <a:pos x="T4" y="T5"/>
                  </a:cxn>
                  <a:cxn ang="0">
                    <a:pos x="T6" y="T7"/>
                  </a:cxn>
                  <a:cxn ang="0">
                    <a:pos x="T8" y="T9"/>
                  </a:cxn>
                  <a:cxn ang="0">
                    <a:pos x="T10" y="T11"/>
                  </a:cxn>
                </a:cxnLst>
                <a:rect l="0" t="0" r="r" b="b"/>
                <a:pathLst>
                  <a:path w="8" h="5">
                    <a:moveTo>
                      <a:pt x="2" y="4"/>
                    </a:moveTo>
                    <a:cubicBezTo>
                      <a:pt x="8" y="1"/>
                      <a:pt x="0" y="5"/>
                      <a:pt x="5" y="2"/>
                    </a:cubicBezTo>
                    <a:cubicBezTo>
                      <a:pt x="8" y="0"/>
                      <a:pt x="5" y="2"/>
                      <a:pt x="4" y="2"/>
                    </a:cubicBezTo>
                    <a:cubicBezTo>
                      <a:pt x="4" y="1"/>
                      <a:pt x="1" y="4"/>
                      <a:pt x="3" y="3"/>
                    </a:cubicBezTo>
                    <a:cubicBezTo>
                      <a:pt x="3" y="3"/>
                      <a:pt x="1" y="4"/>
                      <a:pt x="0" y="5"/>
                    </a:cubicBezTo>
                    <a:cubicBezTo>
                      <a:pt x="0" y="5"/>
                      <a:pt x="2"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5" name="Freeform 1638"/>
              <p:cNvSpPr/>
              <p:nvPr/>
            </p:nvSpPr>
            <p:spPr bwMode="auto">
              <a:xfrm>
                <a:off x="5308" y="850"/>
                <a:ext cx="3" cy="7"/>
              </a:xfrm>
              <a:custGeom>
                <a:avLst/>
                <a:gdLst>
                  <a:gd name="T0" fmla="*/ 3 w 5"/>
                  <a:gd name="T1" fmla="*/ 10 h 10"/>
                  <a:gd name="T2" fmla="*/ 1 w 5"/>
                  <a:gd name="T3" fmla="*/ 0 h 10"/>
                  <a:gd name="T4" fmla="*/ 3 w 5"/>
                  <a:gd name="T5" fmla="*/ 10 h 10"/>
                </a:gdLst>
                <a:ahLst/>
                <a:cxnLst>
                  <a:cxn ang="0">
                    <a:pos x="T0" y="T1"/>
                  </a:cxn>
                  <a:cxn ang="0">
                    <a:pos x="T2" y="T3"/>
                  </a:cxn>
                  <a:cxn ang="0">
                    <a:pos x="T4" y="T5"/>
                  </a:cxn>
                </a:cxnLst>
                <a:rect l="0" t="0" r="r" b="b"/>
                <a:pathLst>
                  <a:path w="5" h="10">
                    <a:moveTo>
                      <a:pt x="3" y="10"/>
                    </a:moveTo>
                    <a:cubicBezTo>
                      <a:pt x="5" y="7"/>
                      <a:pt x="4" y="2"/>
                      <a:pt x="1" y="0"/>
                    </a:cubicBezTo>
                    <a:cubicBezTo>
                      <a:pt x="0" y="3"/>
                      <a:pt x="1" y="6"/>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6" name="Freeform 1639"/>
              <p:cNvSpPr/>
              <p:nvPr/>
            </p:nvSpPr>
            <p:spPr bwMode="auto">
              <a:xfrm>
                <a:off x="5267" y="862"/>
                <a:ext cx="7" cy="11"/>
              </a:xfrm>
              <a:custGeom>
                <a:avLst/>
                <a:gdLst>
                  <a:gd name="T0" fmla="*/ 10 w 10"/>
                  <a:gd name="T1" fmla="*/ 13 h 15"/>
                  <a:gd name="T2" fmla="*/ 4 w 10"/>
                  <a:gd name="T3" fmla="*/ 0 h 15"/>
                  <a:gd name="T4" fmla="*/ 0 w 10"/>
                  <a:gd name="T5" fmla="*/ 4 h 15"/>
                  <a:gd name="T6" fmla="*/ 5 w 10"/>
                  <a:gd name="T7" fmla="*/ 15 h 15"/>
                  <a:gd name="T8" fmla="*/ 10 w 10"/>
                  <a:gd name="T9" fmla="*/ 13 h 15"/>
                </a:gdLst>
                <a:ahLst/>
                <a:cxnLst>
                  <a:cxn ang="0">
                    <a:pos x="T0" y="T1"/>
                  </a:cxn>
                  <a:cxn ang="0">
                    <a:pos x="T2" y="T3"/>
                  </a:cxn>
                  <a:cxn ang="0">
                    <a:pos x="T4" y="T5"/>
                  </a:cxn>
                  <a:cxn ang="0">
                    <a:pos x="T6" y="T7"/>
                  </a:cxn>
                  <a:cxn ang="0">
                    <a:pos x="T8" y="T9"/>
                  </a:cxn>
                </a:cxnLst>
                <a:rect l="0" t="0" r="r" b="b"/>
                <a:pathLst>
                  <a:path w="10" h="15">
                    <a:moveTo>
                      <a:pt x="10" y="13"/>
                    </a:moveTo>
                    <a:cubicBezTo>
                      <a:pt x="3" y="12"/>
                      <a:pt x="4" y="5"/>
                      <a:pt x="4" y="0"/>
                    </a:cubicBezTo>
                    <a:cubicBezTo>
                      <a:pt x="4" y="2"/>
                      <a:pt x="2" y="3"/>
                      <a:pt x="0" y="4"/>
                    </a:cubicBezTo>
                    <a:cubicBezTo>
                      <a:pt x="3" y="8"/>
                      <a:pt x="4" y="11"/>
                      <a:pt x="5" y="15"/>
                    </a:cubicBezTo>
                    <a:cubicBezTo>
                      <a:pt x="6" y="15"/>
                      <a:pt x="8" y="14"/>
                      <a:pt x="1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7" name="Freeform 1640"/>
              <p:cNvSpPr/>
              <p:nvPr/>
            </p:nvSpPr>
            <p:spPr bwMode="auto">
              <a:xfrm>
                <a:off x="5273" y="844"/>
                <a:ext cx="9" cy="20"/>
              </a:xfrm>
              <a:custGeom>
                <a:avLst/>
                <a:gdLst>
                  <a:gd name="T0" fmla="*/ 14 w 14"/>
                  <a:gd name="T1" fmla="*/ 30 h 30"/>
                  <a:gd name="T2" fmla="*/ 11 w 14"/>
                  <a:gd name="T3" fmla="*/ 13 h 30"/>
                  <a:gd name="T4" fmla="*/ 4 w 14"/>
                  <a:gd name="T5" fmla="*/ 0 h 30"/>
                  <a:gd name="T6" fmla="*/ 7 w 14"/>
                  <a:gd name="T7" fmla="*/ 9 h 30"/>
                  <a:gd name="T8" fmla="*/ 0 w 14"/>
                  <a:gd name="T9" fmla="*/ 1 h 30"/>
                  <a:gd name="T10" fmla="*/ 14 w 14"/>
                  <a:gd name="T11" fmla="*/ 30 h 30"/>
                </a:gdLst>
                <a:ahLst/>
                <a:cxnLst>
                  <a:cxn ang="0">
                    <a:pos x="T0" y="T1"/>
                  </a:cxn>
                  <a:cxn ang="0">
                    <a:pos x="T2" y="T3"/>
                  </a:cxn>
                  <a:cxn ang="0">
                    <a:pos x="T4" y="T5"/>
                  </a:cxn>
                  <a:cxn ang="0">
                    <a:pos x="T6" y="T7"/>
                  </a:cxn>
                  <a:cxn ang="0">
                    <a:pos x="T8" y="T9"/>
                  </a:cxn>
                  <a:cxn ang="0">
                    <a:pos x="T10" y="T11"/>
                  </a:cxn>
                </a:cxnLst>
                <a:rect l="0" t="0" r="r" b="b"/>
                <a:pathLst>
                  <a:path w="14" h="30">
                    <a:moveTo>
                      <a:pt x="14" y="30"/>
                    </a:moveTo>
                    <a:cubicBezTo>
                      <a:pt x="12" y="25"/>
                      <a:pt x="12" y="19"/>
                      <a:pt x="11" y="13"/>
                    </a:cubicBezTo>
                    <a:cubicBezTo>
                      <a:pt x="10" y="8"/>
                      <a:pt x="8" y="3"/>
                      <a:pt x="4" y="0"/>
                    </a:cubicBezTo>
                    <a:cubicBezTo>
                      <a:pt x="1" y="2"/>
                      <a:pt x="6" y="6"/>
                      <a:pt x="7" y="9"/>
                    </a:cubicBezTo>
                    <a:cubicBezTo>
                      <a:pt x="4" y="10"/>
                      <a:pt x="2" y="5"/>
                      <a:pt x="0" y="1"/>
                    </a:cubicBezTo>
                    <a:cubicBezTo>
                      <a:pt x="0" y="8"/>
                      <a:pt x="7" y="25"/>
                      <a:pt x="1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8" name="Freeform 1641"/>
              <p:cNvSpPr/>
              <p:nvPr/>
            </p:nvSpPr>
            <p:spPr bwMode="auto">
              <a:xfrm>
                <a:off x="4961" y="1052"/>
                <a:ext cx="2" cy="1"/>
              </a:xfrm>
              <a:custGeom>
                <a:avLst/>
                <a:gdLst>
                  <a:gd name="T0" fmla="*/ 0 w 3"/>
                  <a:gd name="T1" fmla="*/ 2 h 2"/>
                  <a:gd name="T2" fmla="*/ 2 w 3"/>
                  <a:gd name="T3" fmla="*/ 0 h 2"/>
                  <a:gd name="T4" fmla="*/ 0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3" y="0"/>
                      <a:pt x="2" y="0"/>
                      <a:pt x="2"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89" name="Freeform 1642"/>
              <p:cNvSpPr/>
              <p:nvPr/>
            </p:nvSpPr>
            <p:spPr bwMode="auto">
              <a:xfrm>
                <a:off x="4959" y="1051"/>
                <a:ext cx="3" cy="2"/>
              </a:xfrm>
              <a:custGeom>
                <a:avLst/>
                <a:gdLst>
                  <a:gd name="T0" fmla="*/ 1 w 4"/>
                  <a:gd name="T1" fmla="*/ 3 h 3"/>
                  <a:gd name="T2" fmla="*/ 4 w 4"/>
                  <a:gd name="T3" fmla="*/ 0 h 3"/>
                  <a:gd name="T4" fmla="*/ 1 w 4"/>
                  <a:gd name="T5" fmla="*/ 3 h 3"/>
                </a:gdLst>
                <a:ahLst/>
                <a:cxnLst>
                  <a:cxn ang="0">
                    <a:pos x="T0" y="T1"/>
                  </a:cxn>
                  <a:cxn ang="0">
                    <a:pos x="T2" y="T3"/>
                  </a:cxn>
                  <a:cxn ang="0">
                    <a:pos x="T4" y="T5"/>
                  </a:cxn>
                </a:cxnLst>
                <a:rect l="0" t="0" r="r" b="b"/>
                <a:pathLst>
                  <a:path w="4" h="3">
                    <a:moveTo>
                      <a:pt x="1" y="3"/>
                    </a:moveTo>
                    <a:cubicBezTo>
                      <a:pt x="4" y="1"/>
                      <a:pt x="4" y="0"/>
                      <a:pt x="4" y="0"/>
                    </a:cubicBezTo>
                    <a:cubicBezTo>
                      <a:pt x="2"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0" name="Freeform 1643"/>
              <p:cNvSpPr/>
              <p:nvPr/>
            </p:nvSpPr>
            <p:spPr bwMode="auto">
              <a:xfrm>
                <a:off x="4959" y="1050"/>
                <a:ext cx="4" cy="2"/>
              </a:xfrm>
              <a:custGeom>
                <a:avLst/>
                <a:gdLst>
                  <a:gd name="T0" fmla="*/ 4 w 7"/>
                  <a:gd name="T1" fmla="*/ 3 h 4"/>
                  <a:gd name="T2" fmla="*/ 4 w 7"/>
                  <a:gd name="T3" fmla="*/ 2 h 4"/>
                  <a:gd name="T4" fmla="*/ 7 w 7"/>
                  <a:gd name="T5" fmla="*/ 0 h 4"/>
                  <a:gd name="T6" fmla="*/ 0 w 7"/>
                  <a:gd name="T7" fmla="*/ 4 h 4"/>
                  <a:gd name="T8" fmla="*/ 4 w 7"/>
                  <a:gd name="T9" fmla="*/ 3 h 4"/>
                </a:gdLst>
                <a:ahLst/>
                <a:cxnLst>
                  <a:cxn ang="0">
                    <a:pos x="T0" y="T1"/>
                  </a:cxn>
                  <a:cxn ang="0">
                    <a:pos x="T2" y="T3"/>
                  </a:cxn>
                  <a:cxn ang="0">
                    <a:pos x="T4" y="T5"/>
                  </a:cxn>
                  <a:cxn ang="0">
                    <a:pos x="T6" y="T7"/>
                  </a:cxn>
                  <a:cxn ang="0">
                    <a:pos x="T8" y="T9"/>
                  </a:cxn>
                </a:cxnLst>
                <a:rect l="0" t="0" r="r" b="b"/>
                <a:pathLst>
                  <a:path w="7" h="4">
                    <a:moveTo>
                      <a:pt x="4" y="3"/>
                    </a:moveTo>
                    <a:cubicBezTo>
                      <a:pt x="6" y="1"/>
                      <a:pt x="5" y="2"/>
                      <a:pt x="4" y="2"/>
                    </a:cubicBezTo>
                    <a:cubicBezTo>
                      <a:pt x="3" y="2"/>
                      <a:pt x="2" y="3"/>
                      <a:pt x="7" y="0"/>
                    </a:cubicBezTo>
                    <a:cubicBezTo>
                      <a:pt x="5" y="0"/>
                      <a:pt x="2" y="3"/>
                      <a:pt x="0" y="4"/>
                    </a:cubicBezTo>
                    <a:cubicBezTo>
                      <a:pt x="2" y="4"/>
                      <a:pt x="3"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1" name="Freeform 1644"/>
              <p:cNvSpPr/>
              <p:nvPr/>
            </p:nvSpPr>
            <p:spPr bwMode="auto">
              <a:xfrm>
                <a:off x="5258" y="824"/>
                <a:ext cx="9" cy="9"/>
              </a:xfrm>
              <a:custGeom>
                <a:avLst/>
                <a:gdLst>
                  <a:gd name="T0" fmla="*/ 11 w 14"/>
                  <a:gd name="T1" fmla="*/ 13 h 13"/>
                  <a:gd name="T2" fmla="*/ 14 w 14"/>
                  <a:gd name="T3" fmla="*/ 10 h 13"/>
                  <a:gd name="T4" fmla="*/ 8 w 14"/>
                  <a:gd name="T5" fmla="*/ 7 h 13"/>
                  <a:gd name="T6" fmla="*/ 3 w 14"/>
                  <a:gd name="T7" fmla="*/ 0 h 13"/>
                  <a:gd name="T8" fmla="*/ 3 w 14"/>
                  <a:gd name="T9" fmla="*/ 7 h 13"/>
                  <a:gd name="T10" fmla="*/ 11 w 14"/>
                  <a:gd name="T11" fmla="*/ 13 h 13"/>
                </a:gdLst>
                <a:ahLst/>
                <a:cxnLst>
                  <a:cxn ang="0">
                    <a:pos x="T0" y="T1"/>
                  </a:cxn>
                  <a:cxn ang="0">
                    <a:pos x="T2" y="T3"/>
                  </a:cxn>
                  <a:cxn ang="0">
                    <a:pos x="T4" y="T5"/>
                  </a:cxn>
                  <a:cxn ang="0">
                    <a:pos x="T6" y="T7"/>
                  </a:cxn>
                  <a:cxn ang="0">
                    <a:pos x="T8" y="T9"/>
                  </a:cxn>
                  <a:cxn ang="0">
                    <a:pos x="T10" y="T11"/>
                  </a:cxn>
                </a:cxnLst>
                <a:rect l="0" t="0" r="r" b="b"/>
                <a:pathLst>
                  <a:path w="14" h="13">
                    <a:moveTo>
                      <a:pt x="11" y="13"/>
                    </a:moveTo>
                    <a:cubicBezTo>
                      <a:pt x="14" y="10"/>
                      <a:pt x="14" y="10"/>
                      <a:pt x="14" y="10"/>
                    </a:cubicBezTo>
                    <a:cubicBezTo>
                      <a:pt x="12" y="10"/>
                      <a:pt x="10" y="9"/>
                      <a:pt x="8" y="7"/>
                    </a:cubicBezTo>
                    <a:cubicBezTo>
                      <a:pt x="7" y="5"/>
                      <a:pt x="5" y="3"/>
                      <a:pt x="3" y="0"/>
                    </a:cubicBezTo>
                    <a:cubicBezTo>
                      <a:pt x="0" y="2"/>
                      <a:pt x="9" y="6"/>
                      <a:pt x="3" y="7"/>
                    </a:cubicBezTo>
                    <a:cubicBezTo>
                      <a:pt x="6" y="8"/>
                      <a:pt x="9" y="8"/>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2" name="Freeform 1645"/>
              <p:cNvSpPr/>
              <p:nvPr/>
            </p:nvSpPr>
            <p:spPr bwMode="auto">
              <a:xfrm>
                <a:off x="5137" y="915"/>
                <a:ext cx="5" cy="6"/>
              </a:xfrm>
              <a:custGeom>
                <a:avLst/>
                <a:gdLst>
                  <a:gd name="T0" fmla="*/ 8 w 8"/>
                  <a:gd name="T1" fmla="*/ 6 h 9"/>
                  <a:gd name="T2" fmla="*/ 0 w 8"/>
                  <a:gd name="T3" fmla="*/ 3 h 9"/>
                  <a:gd name="T4" fmla="*/ 8 w 8"/>
                  <a:gd name="T5" fmla="*/ 6 h 9"/>
                </a:gdLst>
                <a:ahLst/>
                <a:cxnLst>
                  <a:cxn ang="0">
                    <a:pos x="T0" y="T1"/>
                  </a:cxn>
                  <a:cxn ang="0">
                    <a:pos x="T2" y="T3"/>
                  </a:cxn>
                  <a:cxn ang="0">
                    <a:pos x="T4" y="T5"/>
                  </a:cxn>
                </a:cxnLst>
                <a:rect l="0" t="0" r="r" b="b"/>
                <a:pathLst>
                  <a:path w="8" h="9">
                    <a:moveTo>
                      <a:pt x="8" y="6"/>
                    </a:moveTo>
                    <a:cubicBezTo>
                      <a:pt x="6" y="4"/>
                      <a:pt x="4" y="0"/>
                      <a:pt x="0" y="3"/>
                    </a:cubicBezTo>
                    <a:cubicBezTo>
                      <a:pt x="2" y="5"/>
                      <a:pt x="4" y="9"/>
                      <a:pt x="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3" name="Freeform 1646"/>
              <p:cNvSpPr/>
              <p:nvPr/>
            </p:nvSpPr>
            <p:spPr bwMode="auto">
              <a:xfrm>
                <a:off x="5253" y="815"/>
                <a:ext cx="6" cy="12"/>
              </a:xfrm>
              <a:custGeom>
                <a:avLst/>
                <a:gdLst>
                  <a:gd name="T0" fmla="*/ 6 w 10"/>
                  <a:gd name="T1" fmla="*/ 17 h 17"/>
                  <a:gd name="T2" fmla="*/ 10 w 10"/>
                  <a:gd name="T3" fmla="*/ 12 h 17"/>
                  <a:gd name="T4" fmla="*/ 8 w 10"/>
                  <a:gd name="T5" fmla="*/ 5 h 17"/>
                  <a:gd name="T6" fmla="*/ 0 w 10"/>
                  <a:gd name="T7" fmla="*/ 3 h 17"/>
                  <a:gd name="T8" fmla="*/ 6 w 10"/>
                  <a:gd name="T9" fmla="*/ 17 h 17"/>
                </a:gdLst>
                <a:ahLst/>
                <a:cxnLst>
                  <a:cxn ang="0">
                    <a:pos x="T0" y="T1"/>
                  </a:cxn>
                  <a:cxn ang="0">
                    <a:pos x="T2" y="T3"/>
                  </a:cxn>
                  <a:cxn ang="0">
                    <a:pos x="T4" y="T5"/>
                  </a:cxn>
                  <a:cxn ang="0">
                    <a:pos x="T6" y="T7"/>
                  </a:cxn>
                  <a:cxn ang="0">
                    <a:pos x="T8" y="T9"/>
                  </a:cxn>
                </a:cxnLst>
                <a:rect l="0" t="0" r="r" b="b"/>
                <a:pathLst>
                  <a:path w="10" h="17">
                    <a:moveTo>
                      <a:pt x="6" y="17"/>
                    </a:moveTo>
                    <a:cubicBezTo>
                      <a:pt x="7" y="14"/>
                      <a:pt x="6" y="13"/>
                      <a:pt x="10" y="12"/>
                    </a:cubicBezTo>
                    <a:cubicBezTo>
                      <a:pt x="6" y="11"/>
                      <a:pt x="6" y="7"/>
                      <a:pt x="8" y="5"/>
                    </a:cubicBezTo>
                    <a:cubicBezTo>
                      <a:pt x="6" y="0"/>
                      <a:pt x="2" y="8"/>
                      <a:pt x="0" y="3"/>
                    </a:cubicBezTo>
                    <a:cubicBezTo>
                      <a:pt x="2" y="8"/>
                      <a:pt x="2" y="12"/>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4" name="Freeform 1647"/>
              <p:cNvSpPr/>
              <p:nvPr/>
            </p:nvSpPr>
            <p:spPr bwMode="auto">
              <a:xfrm>
                <a:off x="5265" y="806"/>
                <a:ext cx="6" cy="7"/>
              </a:xfrm>
              <a:custGeom>
                <a:avLst/>
                <a:gdLst>
                  <a:gd name="T0" fmla="*/ 7 w 8"/>
                  <a:gd name="T1" fmla="*/ 11 h 11"/>
                  <a:gd name="T2" fmla="*/ 0 w 8"/>
                  <a:gd name="T3" fmla="*/ 5 h 11"/>
                  <a:gd name="T4" fmla="*/ 7 w 8"/>
                  <a:gd name="T5" fmla="*/ 11 h 11"/>
                </a:gdLst>
                <a:ahLst/>
                <a:cxnLst>
                  <a:cxn ang="0">
                    <a:pos x="T0" y="T1"/>
                  </a:cxn>
                  <a:cxn ang="0">
                    <a:pos x="T2" y="T3"/>
                  </a:cxn>
                  <a:cxn ang="0">
                    <a:pos x="T4" y="T5"/>
                  </a:cxn>
                </a:cxnLst>
                <a:rect l="0" t="0" r="r" b="b"/>
                <a:pathLst>
                  <a:path w="8" h="11">
                    <a:moveTo>
                      <a:pt x="7" y="11"/>
                    </a:moveTo>
                    <a:cubicBezTo>
                      <a:pt x="8" y="8"/>
                      <a:pt x="4" y="0"/>
                      <a:pt x="0" y="5"/>
                    </a:cubicBezTo>
                    <a:cubicBezTo>
                      <a:pt x="3" y="5"/>
                      <a:pt x="5" y="8"/>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5" name="Freeform 1648"/>
              <p:cNvSpPr/>
              <p:nvPr/>
            </p:nvSpPr>
            <p:spPr bwMode="auto">
              <a:xfrm>
                <a:off x="5247" y="811"/>
                <a:ext cx="4" cy="7"/>
              </a:xfrm>
              <a:custGeom>
                <a:avLst/>
                <a:gdLst>
                  <a:gd name="T0" fmla="*/ 5 w 6"/>
                  <a:gd name="T1" fmla="*/ 11 h 11"/>
                  <a:gd name="T2" fmla="*/ 0 w 6"/>
                  <a:gd name="T3" fmla="*/ 0 h 11"/>
                  <a:gd name="T4" fmla="*/ 5 w 6"/>
                  <a:gd name="T5" fmla="*/ 11 h 11"/>
                </a:gdLst>
                <a:ahLst/>
                <a:cxnLst>
                  <a:cxn ang="0">
                    <a:pos x="T0" y="T1"/>
                  </a:cxn>
                  <a:cxn ang="0">
                    <a:pos x="T2" y="T3"/>
                  </a:cxn>
                  <a:cxn ang="0">
                    <a:pos x="T4" y="T5"/>
                  </a:cxn>
                </a:cxnLst>
                <a:rect l="0" t="0" r="r" b="b"/>
                <a:pathLst>
                  <a:path w="6" h="11">
                    <a:moveTo>
                      <a:pt x="5" y="11"/>
                    </a:moveTo>
                    <a:cubicBezTo>
                      <a:pt x="6" y="7"/>
                      <a:pt x="5" y="2"/>
                      <a:pt x="0" y="0"/>
                    </a:cubicBezTo>
                    <a:cubicBezTo>
                      <a:pt x="0" y="3"/>
                      <a:pt x="2" y="7"/>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6" name="Freeform 1649"/>
              <p:cNvSpPr/>
              <p:nvPr/>
            </p:nvSpPr>
            <p:spPr bwMode="auto">
              <a:xfrm>
                <a:off x="5243" y="813"/>
                <a:ext cx="6" cy="6"/>
              </a:xfrm>
              <a:custGeom>
                <a:avLst/>
                <a:gdLst>
                  <a:gd name="T0" fmla="*/ 6 w 9"/>
                  <a:gd name="T1" fmla="*/ 8 h 8"/>
                  <a:gd name="T2" fmla="*/ 2 w 9"/>
                  <a:gd name="T3" fmla="*/ 0 h 8"/>
                  <a:gd name="T4" fmla="*/ 6 w 9"/>
                  <a:gd name="T5" fmla="*/ 8 h 8"/>
                </a:gdLst>
                <a:ahLst/>
                <a:cxnLst>
                  <a:cxn ang="0">
                    <a:pos x="T0" y="T1"/>
                  </a:cxn>
                  <a:cxn ang="0">
                    <a:pos x="T2" y="T3"/>
                  </a:cxn>
                  <a:cxn ang="0">
                    <a:pos x="T4" y="T5"/>
                  </a:cxn>
                </a:cxnLst>
                <a:rect l="0" t="0" r="r" b="b"/>
                <a:pathLst>
                  <a:path w="9" h="8">
                    <a:moveTo>
                      <a:pt x="6" y="8"/>
                    </a:moveTo>
                    <a:cubicBezTo>
                      <a:pt x="9" y="3"/>
                      <a:pt x="6" y="2"/>
                      <a:pt x="2" y="0"/>
                    </a:cubicBezTo>
                    <a:cubicBezTo>
                      <a:pt x="0" y="2"/>
                      <a:pt x="5" y="5"/>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7" name="Freeform 1650"/>
              <p:cNvSpPr/>
              <p:nvPr/>
            </p:nvSpPr>
            <p:spPr bwMode="auto">
              <a:xfrm>
                <a:off x="5251" y="788"/>
                <a:ext cx="8" cy="9"/>
              </a:xfrm>
              <a:custGeom>
                <a:avLst/>
                <a:gdLst>
                  <a:gd name="T0" fmla="*/ 9 w 12"/>
                  <a:gd name="T1" fmla="*/ 12 h 13"/>
                  <a:gd name="T2" fmla="*/ 1 w 12"/>
                  <a:gd name="T3" fmla="*/ 0 h 13"/>
                  <a:gd name="T4" fmla="*/ 9 w 12"/>
                  <a:gd name="T5" fmla="*/ 12 h 13"/>
                </a:gdLst>
                <a:ahLst/>
                <a:cxnLst>
                  <a:cxn ang="0">
                    <a:pos x="T0" y="T1"/>
                  </a:cxn>
                  <a:cxn ang="0">
                    <a:pos x="T2" y="T3"/>
                  </a:cxn>
                  <a:cxn ang="0">
                    <a:pos x="T4" y="T5"/>
                  </a:cxn>
                </a:cxnLst>
                <a:rect l="0" t="0" r="r" b="b"/>
                <a:pathLst>
                  <a:path w="12" h="13">
                    <a:moveTo>
                      <a:pt x="9" y="12"/>
                    </a:moveTo>
                    <a:cubicBezTo>
                      <a:pt x="12" y="13"/>
                      <a:pt x="3" y="0"/>
                      <a:pt x="1" y="0"/>
                    </a:cubicBezTo>
                    <a:cubicBezTo>
                      <a:pt x="0" y="3"/>
                      <a:pt x="7" y="8"/>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8" name="Freeform 1651"/>
              <p:cNvSpPr/>
              <p:nvPr/>
            </p:nvSpPr>
            <p:spPr bwMode="auto">
              <a:xfrm>
                <a:off x="4962" y="1044"/>
                <a:ext cx="4" cy="3"/>
              </a:xfrm>
              <a:custGeom>
                <a:avLst/>
                <a:gdLst>
                  <a:gd name="T0" fmla="*/ 4 w 6"/>
                  <a:gd name="T1" fmla="*/ 2 h 5"/>
                  <a:gd name="T2" fmla="*/ 6 w 6"/>
                  <a:gd name="T3" fmla="*/ 0 h 5"/>
                  <a:gd name="T4" fmla="*/ 0 w 6"/>
                  <a:gd name="T5" fmla="*/ 5 h 5"/>
                  <a:gd name="T6" fmla="*/ 4 w 6"/>
                  <a:gd name="T7" fmla="*/ 2 h 5"/>
                </a:gdLst>
                <a:ahLst/>
                <a:cxnLst>
                  <a:cxn ang="0">
                    <a:pos x="T0" y="T1"/>
                  </a:cxn>
                  <a:cxn ang="0">
                    <a:pos x="T2" y="T3"/>
                  </a:cxn>
                  <a:cxn ang="0">
                    <a:pos x="T4" y="T5"/>
                  </a:cxn>
                  <a:cxn ang="0">
                    <a:pos x="T6" y="T7"/>
                  </a:cxn>
                </a:cxnLst>
                <a:rect l="0" t="0" r="r" b="b"/>
                <a:pathLst>
                  <a:path w="6" h="5">
                    <a:moveTo>
                      <a:pt x="4" y="2"/>
                    </a:moveTo>
                    <a:cubicBezTo>
                      <a:pt x="6" y="0"/>
                      <a:pt x="6" y="0"/>
                      <a:pt x="6" y="0"/>
                    </a:cubicBezTo>
                    <a:cubicBezTo>
                      <a:pt x="3" y="2"/>
                      <a:pt x="2" y="3"/>
                      <a:pt x="0" y="5"/>
                    </a:cubicBezTo>
                    <a:cubicBezTo>
                      <a:pt x="1" y="5"/>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99" name="Freeform 1652"/>
              <p:cNvSpPr/>
              <p:nvPr/>
            </p:nvSpPr>
            <p:spPr bwMode="auto">
              <a:xfrm>
                <a:off x="5226" y="798"/>
                <a:ext cx="7" cy="11"/>
              </a:xfrm>
              <a:custGeom>
                <a:avLst/>
                <a:gdLst>
                  <a:gd name="T0" fmla="*/ 9 w 11"/>
                  <a:gd name="T1" fmla="*/ 16 h 16"/>
                  <a:gd name="T2" fmla="*/ 8 w 11"/>
                  <a:gd name="T3" fmla="*/ 7 h 16"/>
                  <a:gd name="T4" fmla="*/ 1 w 11"/>
                  <a:gd name="T5" fmla="*/ 1 h 16"/>
                  <a:gd name="T6" fmla="*/ 9 w 11"/>
                  <a:gd name="T7" fmla="*/ 16 h 16"/>
                </a:gdLst>
                <a:ahLst/>
                <a:cxnLst>
                  <a:cxn ang="0">
                    <a:pos x="T0" y="T1"/>
                  </a:cxn>
                  <a:cxn ang="0">
                    <a:pos x="T2" y="T3"/>
                  </a:cxn>
                  <a:cxn ang="0">
                    <a:pos x="T4" y="T5"/>
                  </a:cxn>
                  <a:cxn ang="0">
                    <a:pos x="T6" y="T7"/>
                  </a:cxn>
                </a:cxnLst>
                <a:rect l="0" t="0" r="r" b="b"/>
                <a:pathLst>
                  <a:path w="11" h="16">
                    <a:moveTo>
                      <a:pt x="9" y="16"/>
                    </a:moveTo>
                    <a:cubicBezTo>
                      <a:pt x="11" y="15"/>
                      <a:pt x="10" y="11"/>
                      <a:pt x="8" y="7"/>
                    </a:cubicBezTo>
                    <a:cubicBezTo>
                      <a:pt x="5" y="4"/>
                      <a:pt x="2" y="0"/>
                      <a:pt x="1" y="1"/>
                    </a:cubicBezTo>
                    <a:cubicBezTo>
                      <a:pt x="0" y="1"/>
                      <a:pt x="9" y="13"/>
                      <a:pt x="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0" name="Freeform 1653"/>
              <p:cNvSpPr/>
              <p:nvPr/>
            </p:nvSpPr>
            <p:spPr bwMode="auto">
              <a:xfrm>
                <a:off x="5273" y="750"/>
                <a:ext cx="6" cy="4"/>
              </a:xfrm>
              <a:custGeom>
                <a:avLst/>
                <a:gdLst>
                  <a:gd name="T0" fmla="*/ 9 w 9"/>
                  <a:gd name="T1" fmla="*/ 4 h 7"/>
                  <a:gd name="T2" fmla="*/ 6 w 9"/>
                  <a:gd name="T3" fmla="*/ 1 h 7"/>
                  <a:gd name="T4" fmla="*/ 3 w 9"/>
                  <a:gd name="T5" fmla="*/ 7 h 7"/>
                  <a:gd name="T6" fmla="*/ 9 w 9"/>
                  <a:gd name="T7" fmla="*/ 4 h 7"/>
                </a:gdLst>
                <a:ahLst/>
                <a:cxnLst>
                  <a:cxn ang="0">
                    <a:pos x="T0" y="T1"/>
                  </a:cxn>
                  <a:cxn ang="0">
                    <a:pos x="T2" y="T3"/>
                  </a:cxn>
                  <a:cxn ang="0">
                    <a:pos x="T4" y="T5"/>
                  </a:cxn>
                  <a:cxn ang="0">
                    <a:pos x="T6" y="T7"/>
                  </a:cxn>
                </a:cxnLst>
                <a:rect l="0" t="0" r="r" b="b"/>
                <a:pathLst>
                  <a:path w="9" h="7">
                    <a:moveTo>
                      <a:pt x="9" y="4"/>
                    </a:moveTo>
                    <a:cubicBezTo>
                      <a:pt x="6" y="1"/>
                      <a:pt x="6" y="1"/>
                      <a:pt x="6" y="1"/>
                    </a:cubicBezTo>
                    <a:cubicBezTo>
                      <a:pt x="4" y="0"/>
                      <a:pt x="0" y="4"/>
                      <a:pt x="3" y="7"/>
                    </a:cubicBezTo>
                    <a:cubicBezTo>
                      <a:pt x="5" y="4"/>
                      <a:pt x="7" y="7"/>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1" name="Freeform 1654"/>
              <p:cNvSpPr/>
              <p:nvPr/>
            </p:nvSpPr>
            <p:spPr bwMode="auto">
              <a:xfrm>
                <a:off x="4975" y="1030"/>
                <a:ext cx="3" cy="4"/>
              </a:xfrm>
              <a:custGeom>
                <a:avLst/>
                <a:gdLst>
                  <a:gd name="T0" fmla="*/ 0 w 5"/>
                  <a:gd name="T1" fmla="*/ 5 h 5"/>
                  <a:gd name="T2" fmla="*/ 4 w 5"/>
                  <a:gd name="T3" fmla="*/ 0 h 5"/>
                  <a:gd name="T4" fmla="*/ 0 w 5"/>
                  <a:gd name="T5" fmla="*/ 5 h 5"/>
                </a:gdLst>
                <a:ahLst/>
                <a:cxnLst>
                  <a:cxn ang="0">
                    <a:pos x="T0" y="T1"/>
                  </a:cxn>
                  <a:cxn ang="0">
                    <a:pos x="T2" y="T3"/>
                  </a:cxn>
                  <a:cxn ang="0">
                    <a:pos x="T4" y="T5"/>
                  </a:cxn>
                </a:cxnLst>
                <a:rect l="0" t="0" r="r" b="b"/>
                <a:pathLst>
                  <a:path w="5" h="5">
                    <a:moveTo>
                      <a:pt x="0" y="5"/>
                    </a:moveTo>
                    <a:cubicBezTo>
                      <a:pt x="2" y="3"/>
                      <a:pt x="5" y="0"/>
                      <a:pt x="4" y="0"/>
                    </a:cubicBezTo>
                    <a:cubicBezTo>
                      <a:pt x="2" y="3"/>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2" name="Freeform 1655"/>
              <p:cNvSpPr/>
              <p:nvPr/>
            </p:nvSpPr>
            <p:spPr bwMode="auto">
              <a:xfrm>
                <a:off x="4974" y="1030"/>
                <a:ext cx="2" cy="2"/>
              </a:xfrm>
              <a:custGeom>
                <a:avLst/>
                <a:gdLst>
                  <a:gd name="T0" fmla="*/ 0 w 3"/>
                  <a:gd name="T1" fmla="*/ 4 h 4"/>
                  <a:gd name="T2" fmla="*/ 2 w 3"/>
                  <a:gd name="T3" fmla="*/ 0 h 4"/>
                  <a:gd name="T4" fmla="*/ 0 w 3"/>
                  <a:gd name="T5" fmla="*/ 4 h 4"/>
                </a:gdLst>
                <a:ahLst/>
                <a:cxnLst>
                  <a:cxn ang="0">
                    <a:pos x="T0" y="T1"/>
                  </a:cxn>
                  <a:cxn ang="0">
                    <a:pos x="T2" y="T3"/>
                  </a:cxn>
                  <a:cxn ang="0">
                    <a:pos x="T4" y="T5"/>
                  </a:cxn>
                </a:cxnLst>
                <a:rect l="0" t="0" r="r" b="b"/>
                <a:pathLst>
                  <a:path w="3" h="4">
                    <a:moveTo>
                      <a:pt x="0" y="4"/>
                    </a:moveTo>
                    <a:cubicBezTo>
                      <a:pt x="3" y="1"/>
                      <a:pt x="2" y="1"/>
                      <a:pt x="2" y="0"/>
                    </a:cubicBezTo>
                    <a:cubicBezTo>
                      <a:pt x="0" y="3"/>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3" name="Freeform 1656"/>
              <p:cNvSpPr/>
              <p:nvPr/>
            </p:nvSpPr>
            <p:spPr bwMode="auto">
              <a:xfrm>
                <a:off x="5216" y="774"/>
                <a:ext cx="5" cy="5"/>
              </a:xfrm>
              <a:custGeom>
                <a:avLst/>
                <a:gdLst>
                  <a:gd name="T0" fmla="*/ 5 w 8"/>
                  <a:gd name="T1" fmla="*/ 8 h 8"/>
                  <a:gd name="T2" fmla="*/ 8 w 8"/>
                  <a:gd name="T3" fmla="*/ 4 h 8"/>
                  <a:gd name="T4" fmla="*/ 0 w 8"/>
                  <a:gd name="T5" fmla="*/ 4 h 8"/>
                  <a:gd name="T6" fmla="*/ 5 w 8"/>
                  <a:gd name="T7" fmla="*/ 8 h 8"/>
                </a:gdLst>
                <a:ahLst/>
                <a:cxnLst>
                  <a:cxn ang="0">
                    <a:pos x="T0" y="T1"/>
                  </a:cxn>
                  <a:cxn ang="0">
                    <a:pos x="T2" y="T3"/>
                  </a:cxn>
                  <a:cxn ang="0">
                    <a:pos x="T4" y="T5"/>
                  </a:cxn>
                  <a:cxn ang="0">
                    <a:pos x="T6" y="T7"/>
                  </a:cxn>
                </a:cxnLst>
                <a:rect l="0" t="0" r="r" b="b"/>
                <a:pathLst>
                  <a:path w="8" h="8">
                    <a:moveTo>
                      <a:pt x="5" y="8"/>
                    </a:moveTo>
                    <a:cubicBezTo>
                      <a:pt x="5" y="4"/>
                      <a:pt x="6" y="7"/>
                      <a:pt x="8" y="4"/>
                    </a:cubicBezTo>
                    <a:cubicBezTo>
                      <a:pt x="6" y="4"/>
                      <a:pt x="3" y="0"/>
                      <a:pt x="0" y="4"/>
                    </a:cubicBezTo>
                    <a:cubicBezTo>
                      <a:pt x="2" y="5"/>
                      <a:pt x="3" y="6"/>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4" name="Freeform 1657"/>
              <p:cNvSpPr/>
              <p:nvPr/>
            </p:nvSpPr>
            <p:spPr bwMode="auto">
              <a:xfrm>
                <a:off x="5202" y="774"/>
                <a:ext cx="6" cy="7"/>
              </a:xfrm>
              <a:custGeom>
                <a:avLst/>
                <a:gdLst>
                  <a:gd name="T0" fmla="*/ 3 w 8"/>
                  <a:gd name="T1" fmla="*/ 0 h 11"/>
                  <a:gd name="T2" fmla="*/ 3 w 8"/>
                  <a:gd name="T3" fmla="*/ 3 h 11"/>
                  <a:gd name="T4" fmla="*/ 0 w 8"/>
                  <a:gd name="T5" fmla="*/ 4 h 11"/>
                  <a:gd name="T6" fmla="*/ 3 w 8"/>
                  <a:gd name="T7" fmla="*/ 0 h 11"/>
                </a:gdLst>
                <a:ahLst/>
                <a:cxnLst>
                  <a:cxn ang="0">
                    <a:pos x="T0" y="T1"/>
                  </a:cxn>
                  <a:cxn ang="0">
                    <a:pos x="T2" y="T3"/>
                  </a:cxn>
                  <a:cxn ang="0">
                    <a:pos x="T4" y="T5"/>
                  </a:cxn>
                  <a:cxn ang="0">
                    <a:pos x="T6" y="T7"/>
                  </a:cxn>
                </a:cxnLst>
                <a:rect l="0" t="0" r="r" b="b"/>
                <a:pathLst>
                  <a:path w="8" h="11">
                    <a:moveTo>
                      <a:pt x="3" y="0"/>
                    </a:moveTo>
                    <a:cubicBezTo>
                      <a:pt x="1" y="1"/>
                      <a:pt x="2" y="2"/>
                      <a:pt x="3" y="3"/>
                    </a:cubicBezTo>
                    <a:cubicBezTo>
                      <a:pt x="2" y="5"/>
                      <a:pt x="1" y="5"/>
                      <a:pt x="0" y="4"/>
                    </a:cubicBezTo>
                    <a:cubicBezTo>
                      <a:pt x="0" y="11"/>
                      <a:pt x="8"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5" name="Freeform 1658"/>
              <p:cNvSpPr/>
              <p:nvPr/>
            </p:nvSpPr>
            <p:spPr bwMode="auto">
              <a:xfrm>
                <a:off x="5222" y="732"/>
                <a:ext cx="13" cy="10"/>
              </a:xfrm>
              <a:custGeom>
                <a:avLst/>
                <a:gdLst>
                  <a:gd name="T0" fmla="*/ 19 w 19"/>
                  <a:gd name="T1" fmla="*/ 15 h 15"/>
                  <a:gd name="T2" fmla="*/ 5 w 19"/>
                  <a:gd name="T3" fmla="*/ 0 h 15"/>
                  <a:gd name="T4" fmla="*/ 19 w 19"/>
                  <a:gd name="T5" fmla="*/ 15 h 15"/>
                </a:gdLst>
                <a:ahLst/>
                <a:cxnLst>
                  <a:cxn ang="0">
                    <a:pos x="T0" y="T1"/>
                  </a:cxn>
                  <a:cxn ang="0">
                    <a:pos x="T2" y="T3"/>
                  </a:cxn>
                  <a:cxn ang="0">
                    <a:pos x="T4" y="T5"/>
                  </a:cxn>
                </a:cxnLst>
                <a:rect l="0" t="0" r="r" b="b"/>
                <a:pathLst>
                  <a:path w="19" h="15">
                    <a:moveTo>
                      <a:pt x="19" y="15"/>
                    </a:moveTo>
                    <a:cubicBezTo>
                      <a:pt x="15" y="6"/>
                      <a:pt x="9" y="9"/>
                      <a:pt x="5" y="0"/>
                    </a:cubicBezTo>
                    <a:cubicBezTo>
                      <a:pt x="0" y="5"/>
                      <a:pt x="15" y="15"/>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6" name="Freeform 1659"/>
              <p:cNvSpPr/>
              <p:nvPr/>
            </p:nvSpPr>
            <p:spPr bwMode="auto">
              <a:xfrm>
                <a:off x="5194" y="764"/>
                <a:ext cx="6" cy="9"/>
              </a:xfrm>
              <a:custGeom>
                <a:avLst/>
                <a:gdLst>
                  <a:gd name="T0" fmla="*/ 7 w 9"/>
                  <a:gd name="T1" fmla="*/ 11 h 13"/>
                  <a:gd name="T2" fmla="*/ 5 w 9"/>
                  <a:gd name="T3" fmla="*/ 0 h 13"/>
                  <a:gd name="T4" fmla="*/ 2 w 9"/>
                  <a:gd name="T5" fmla="*/ 2 h 13"/>
                  <a:gd name="T6" fmla="*/ 0 w 9"/>
                  <a:gd name="T7" fmla="*/ 6 h 13"/>
                  <a:gd name="T8" fmla="*/ 7 w 9"/>
                  <a:gd name="T9" fmla="*/ 11 h 13"/>
                </a:gdLst>
                <a:ahLst/>
                <a:cxnLst>
                  <a:cxn ang="0">
                    <a:pos x="T0" y="T1"/>
                  </a:cxn>
                  <a:cxn ang="0">
                    <a:pos x="T2" y="T3"/>
                  </a:cxn>
                  <a:cxn ang="0">
                    <a:pos x="T4" y="T5"/>
                  </a:cxn>
                  <a:cxn ang="0">
                    <a:pos x="T6" y="T7"/>
                  </a:cxn>
                  <a:cxn ang="0">
                    <a:pos x="T8" y="T9"/>
                  </a:cxn>
                </a:cxnLst>
                <a:rect l="0" t="0" r="r" b="b"/>
                <a:pathLst>
                  <a:path w="9" h="13">
                    <a:moveTo>
                      <a:pt x="7" y="11"/>
                    </a:moveTo>
                    <a:cubicBezTo>
                      <a:pt x="9" y="7"/>
                      <a:pt x="7" y="4"/>
                      <a:pt x="5" y="0"/>
                    </a:cubicBezTo>
                    <a:cubicBezTo>
                      <a:pt x="5" y="2"/>
                      <a:pt x="5" y="6"/>
                      <a:pt x="2" y="2"/>
                    </a:cubicBezTo>
                    <a:cubicBezTo>
                      <a:pt x="0" y="3"/>
                      <a:pt x="4" y="8"/>
                      <a:pt x="0" y="6"/>
                    </a:cubicBezTo>
                    <a:cubicBezTo>
                      <a:pt x="0" y="13"/>
                      <a:pt x="6" y="4"/>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7" name="Freeform 1660"/>
              <p:cNvSpPr/>
              <p:nvPr/>
            </p:nvSpPr>
            <p:spPr bwMode="auto">
              <a:xfrm>
                <a:off x="5196" y="754"/>
                <a:ext cx="10" cy="9"/>
              </a:xfrm>
              <a:custGeom>
                <a:avLst/>
                <a:gdLst>
                  <a:gd name="T0" fmla="*/ 15 w 16"/>
                  <a:gd name="T1" fmla="*/ 14 h 14"/>
                  <a:gd name="T2" fmla="*/ 10 w 16"/>
                  <a:gd name="T3" fmla="*/ 6 h 14"/>
                  <a:gd name="T4" fmla="*/ 0 w 16"/>
                  <a:gd name="T5" fmla="*/ 0 h 14"/>
                  <a:gd name="T6" fmla="*/ 7 w 16"/>
                  <a:gd name="T7" fmla="*/ 7 h 14"/>
                  <a:gd name="T8" fmla="*/ 15 w 16"/>
                  <a:gd name="T9" fmla="*/ 14 h 14"/>
                </a:gdLst>
                <a:ahLst/>
                <a:cxnLst>
                  <a:cxn ang="0">
                    <a:pos x="T0" y="T1"/>
                  </a:cxn>
                  <a:cxn ang="0">
                    <a:pos x="T2" y="T3"/>
                  </a:cxn>
                  <a:cxn ang="0">
                    <a:pos x="T4" y="T5"/>
                  </a:cxn>
                  <a:cxn ang="0">
                    <a:pos x="T6" y="T7"/>
                  </a:cxn>
                  <a:cxn ang="0">
                    <a:pos x="T8" y="T9"/>
                  </a:cxn>
                </a:cxnLst>
                <a:rect l="0" t="0" r="r" b="b"/>
                <a:pathLst>
                  <a:path w="16" h="14">
                    <a:moveTo>
                      <a:pt x="15" y="14"/>
                    </a:moveTo>
                    <a:cubicBezTo>
                      <a:pt x="16" y="10"/>
                      <a:pt x="13" y="8"/>
                      <a:pt x="10" y="6"/>
                    </a:cubicBezTo>
                    <a:cubicBezTo>
                      <a:pt x="6" y="3"/>
                      <a:pt x="2" y="2"/>
                      <a:pt x="0" y="0"/>
                    </a:cubicBezTo>
                    <a:cubicBezTo>
                      <a:pt x="2" y="5"/>
                      <a:pt x="4" y="6"/>
                      <a:pt x="7" y="7"/>
                    </a:cubicBezTo>
                    <a:cubicBezTo>
                      <a:pt x="10" y="9"/>
                      <a:pt x="13" y="10"/>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8" name="Freeform 1661"/>
              <p:cNvSpPr/>
              <p:nvPr/>
            </p:nvSpPr>
            <p:spPr bwMode="auto">
              <a:xfrm>
                <a:off x="4965" y="1032"/>
                <a:ext cx="4" cy="4"/>
              </a:xfrm>
              <a:custGeom>
                <a:avLst/>
                <a:gdLst>
                  <a:gd name="T0" fmla="*/ 4 w 6"/>
                  <a:gd name="T1" fmla="*/ 3 h 6"/>
                  <a:gd name="T2" fmla="*/ 2 w 6"/>
                  <a:gd name="T3" fmla="*/ 3 h 6"/>
                  <a:gd name="T4" fmla="*/ 4 w 6"/>
                  <a:gd name="T5" fmla="*/ 3 h 6"/>
                </a:gdLst>
                <a:ahLst/>
                <a:cxnLst>
                  <a:cxn ang="0">
                    <a:pos x="T0" y="T1"/>
                  </a:cxn>
                  <a:cxn ang="0">
                    <a:pos x="T2" y="T3"/>
                  </a:cxn>
                  <a:cxn ang="0">
                    <a:pos x="T4" y="T5"/>
                  </a:cxn>
                </a:cxnLst>
                <a:rect l="0" t="0" r="r" b="b"/>
                <a:pathLst>
                  <a:path w="6" h="6">
                    <a:moveTo>
                      <a:pt x="4" y="3"/>
                    </a:moveTo>
                    <a:cubicBezTo>
                      <a:pt x="6" y="0"/>
                      <a:pt x="1" y="5"/>
                      <a:pt x="2" y="3"/>
                    </a:cubicBezTo>
                    <a:cubicBezTo>
                      <a:pt x="0" y="6"/>
                      <a:pt x="3"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09" name="Freeform 1662"/>
              <p:cNvSpPr/>
              <p:nvPr/>
            </p:nvSpPr>
            <p:spPr bwMode="auto">
              <a:xfrm>
                <a:off x="5187" y="697"/>
                <a:ext cx="16" cy="18"/>
              </a:xfrm>
              <a:custGeom>
                <a:avLst/>
                <a:gdLst>
                  <a:gd name="T0" fmla="*/ 20 w 24"/>
                  <a:gd name="T1" fmla="*/ 27 h 28"/>
                  <a:gd name="T2" fmla="*/ 24 w 24"/>
                  <a:gd name="T3" fmla="*/ 25 h 28"/>
                  <a:gd name="T4" fmla="*/ 21 w 24"/>
                  <a:gd name="T5" fmla="*/ 16 h 28"/>
                  <a:gd name="T6" fmla="*/ 12 w 24"/>
                  <a:gd name="T7" fmla="*/ 8 h 28"/>
                  <a:gd name="T8" fmla="*/ 2 w 24"/>
                  <a:gd name="T9" fmla="*/ 0 h 28"/>
                  <a:gd name="T10" fmla="*/ 0 w 24"/>
                  <a:gd name="T11" fmla="*/ 6 h 28"/>
                  <a:gd name="T12" fmla="*/ 13 w 24"/>
                  <a:gd name="T13" fmla="*/ 14 h 28"/>
                  <a:gd name="T14" fmla="*/ 20 w 24"/>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20" y="27"/>
                    </a:moveTo>
                    <a:cubicBezTo>
                      <a:pt x="22" y="28"/>
                      <a:pt x="23" y="26"/>
                      <a:pt x="24" y="25"/>
                    </a:cubicBezTo>
                    <a:cubicBezTo>
                      <a:pt x="20" y="22"/>
                      <a:pt x="18" y="15"/>
                      <a:pt x="21" y="16"/>
                    </a:cubicBezTo>
                    <a:cubicBezTo>
                      <a:pt x="19" y="12"/>
                      <a:pt x="16" y="10"/>
                      <a:pt x="12" y="8"/>
                    </a:cubicBezTo>
                    <a:cubicBezTo>
                      <a:pt x="9" y="6"/>
                      <a:pt x="5" y="4"/>
                      <a:pt x="2" y="0"/>
                    </a:cubicBezTo>
                    <a:cubicBezTo>
                      <a:pt x="2" y="2"/>
                      <a:pt x="2" y="4"/>
                      <a:pt x="0" y="6"/>
                    </a:cubicBezTo>
                    <a:cubicBezTo>
                      <a:pt x="7" y="7"/>
                      <a:pt x="10" y="11"/>
                      <a:pt x="13" y="14"/>
                    </a:cubicBezTo>
                    <a:cubicBezTo>
                      <a:pt x="15" y="18"/>
                      <a:pt x="17" y="23"/>
                      <a:pt x="2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0" name="Freeform 1663"/>
              <p:cNvSpPr/>
              <p:nvPr/>
            </p:nvSpPr>
            <p:spPr bwMode="auto">
              <a:xfrm>
                <a:off x="5165" y="734"/>
                <a:ext cx="6" cy="6"/>
              </a:xfrm>
              <a:custGeom>
                <a:avLst/>
                <a:gdLst>
                  <a:gd name="T0" fmla="*/ 10 w 10"/>
                  <a:gd name="T1" fmla="*/ 9 h 9"/>
                  <a:gd name="T2" fmla="*/ 5 w 10"/>
                  <a:gd name="T3" fmla="*/ 2 h 9"/>
                  <a:gd name="T4" fmla="*/ 0 w 10"/>
                  <a:gd name="T5" fmla="*/ 5 h 9"/>
                  <a:gd name="T6" fmla="*/ 10 w 10"/>
                  <a:gd name="T7" fmla="*/ 9 h 9"/>
                </a:gdLst>
                <a:ahLst/>
                <a:cxnLst>
                  <a:cxn ang="0">
                    <a:pos x="T0" y="T1"/>
                  </a:cxn>
                  <a:cxn ang="0">
                    <a:pos x="T2" y="T3"/>
                  </a:cxn>
                  <a:cxn ang="0">
                    <a:pos x="T4" y="T5"/>
                  </a:cxn>
                  <a:cxn ang="0">
                    <a:pos x="T6" y="T7"/>
                  </a:cxn>
                </a:cxnLst>
                <a:rect l="0" t="0" r="r" b="b"/>
                <a:pathLst>
                  <a:path w="10" h="9">
                    <a:moveTo>
                      <a:pt x="10" y="9"/>
                    </a:moveTo>
                    <a:cubicBezTo>
                      <a:pt x="10" y="6"/>
                      <a:pt x="7" y="3"/>
                      <a:pt x="5" y="2"/>
                    </a:cubicBezTo>
                    <a:cubicBezTo>
                      <a:pt x="2" y="0"/>
                      <a:pt x="0" y="1"/>
                      <a:pt x="0" y="5"/>
                    </a:cubicBezTo>
                    <a:cubicBezTo>
                      <a:pt x="5" y="2"/>
                      <a:pt x="5" y="9"/>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1" name="Freeform 1664"/>
              <p:cNvSpPr/>
              <p:nvPr/>
            </p:nvSpPr>
            <p:spPr bwMode="auto">
              <a:xfrm>
                <a:off x="5189" y="687"/>
                <a:ext cx="7" cy="7"/>
              </a:xfrm>
              <a:custGeom>
                <a:avLst/>
                <a:gdLst>
                  <a:gd name="T0" fmla="*/ 6 w 11"/>
                  <a:gd name="T1" fmla="*/ 10 h 10"/>
                  <a:gd name="T2" fmla="*/ 0 w 11"/>
                  <a:gd name="T3" fmla="*/ 5 h 10"/>
                  <a:gd name="T4" fmla="*/ 6 w 11"/>
                  <a:gd name="T5" fmla="*/ 10 h 10"/>
                </a:gdLst>
                <a:ahLst/>
                <a:cxnLst>
                  <a:cxn ang="0">
                    <a:pos x="T0" y="T1"/>
                  </a:cxn>
                  <a:cxn ang="0">
                    <a:pos x="T2" y="T3"/>
                  </a:cxn>
                  <a:cxn ang="0">
                    <a:pos x="T4" y="T5"/>
                  </a:cxn>
                </a:cxnLst>
                <a:rect l="0" t="0" r="r" b="b"/>
                <a:pathLst>
                  <a:path w="11" h="10">
                    <a:moveTo>
                      <a:pt x="6" y="10"/>
                    </a:moveTo>
                    <a:cubicBezTo>
                      <a:pt x="11" y="8"/>
                      <a:pt x="0" y="0"/>
                      <a:pt x="0" y="5"/>
                    </a:cubicBezTo>
                    <a:cubicBezTo>
                      <a:pt x="2" y="7"/>
                      <a:pt x="4"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2" name="Freeform 1665"/>
              <p:cNvSpPr/>
              <p:nvPr/>
            </p:nvSpPr>
            <p:spPr bwMode="auto">
              <a:xfrm>
                <a:off x="5155" y="726"/>
                <a:ext cx="11" cy="6"/>
              </a:xfrm>
              <a:custGeom>
                <a:avLst/>
                <a:gdLst>
                  <a:gd name="T0" fmla="*/ 13 w 16"/>
                  <a:gd name="T1" fmla="*/ 10 h 10"/>
                  <a:gd name="T2" fmla="*/ 2 w 16"/>
                  <a:gd name="T3" fmla="*/ 0 h 10"/>
                  <a:gd name="T4" fmla="*/ 13 w 16"/>
                  <a:gd name="T5" fmla="*/ 10 h 10"/>
                </a:gdLst>
                <a:ahLst/>
                <a:cxnLst>
                  <a:cxn ang="0">
                    <a:pos x="T0" y="T1"/>
                  </a:cxn>
                  <a:cxn ang="0">
                    <a:pos x="T2" y="T3"/>
                  </a:cxn>
                  <a:cxn ang="0">
                    <a:pos x="T4" y="T5"/>
                  </a:cxn>
                </a:cxnLst>
                <a:rect l="0" t="0" r="r" b="b"/>
                <a:pathLst>
                  <a:path w="16" h="10">
                    <a:moveTo>
                      <a:pt x="13" y="10"/>
                    </a:moveTo>
                    <a:cubicBezTo>
                      <a:pt x="16" y="10"/>
                      <a:pt x="4" y="3"/>
                      <a:pt x="2" y="0"/>
                    </a:cubicBezTo>
                    <a:cubicBezTo>
                      <a:pt x="0" y="6"/>
                      <a:pt x="7" y="7"/>
                      <a:pt x="1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3" name="Freeform 1666"/>
              <p:cNvSpPr/>
              <p:nvPr/>
            </p:nvSpPr>
            <p:spPr bwMode="auto">
              <a:xfrm>
                <a:off x="5144" y="728"/>
                <a:ext cx="17" cy="6"/>
              </a:xfrm>
              <a:custGeom>
                <a:avLst/>
                <a:gdLst>
                  <a:gd name="T0" fmla="*/ 26 w 26"/>
                  <a:gd name="T1" fmla="*/ 9 h 9"/>
                  <a:gd name="T2" fmla="*/ 0 w 26"/>
                  <a:gd name="T3" fmla="*/ 1 h 9"/>
                  <a:gd name="T4" fmla="*/ 26 w 26"/>
                  <a:gd name="T5" fmla="*/ 9 h 9"/>
                </a:gdLst>
                <a:ahLst/>
                <a:cxnLst>
                  <a:cxn ang="0">
                    <a:pos x="T0" y="T1"/>
                  </a:cxn>
                  <a:cxn ang="0">
                    <a:pos x="T2" y="T3"/>
                  </a:cxn>
                  <a:cxn ang="0">
                    <a:pos x="T4" y="T5"/>
                  </a:cxn>
                </a:cxnLst>
                <a:rect l="0" t="0" r="r" b="b"/>
                <a:pathLst>
                  <a:path w="26" h="9">
                    <a:moveTo>
                      <a:pt x="26" y="9"/>
                    </a:moveTo>
                    <a:cubicBezTo>
                      <a:pt x="20" y="2"/>
                      <a:pt x="7" y="0"/>
                      <a:pt x="0" y="1"/>
                    </a:cubicBezTo>
                    <a:cubicBezTo>
                      <a:pt x="4" y="7"/>
                      <a:pt x="17" y="4"/>
                      <a:pt x="2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4" name="Freeform 1667"/>
              <p:cNvSpPr/>
              <p:nvPr/>
            </p:nvSpPr>
            <p:spPr bwMode="auto">
              <a:xfrm>
                <a:off x="5178" y="692"/>
                <a:ext cx="9" cy="6"/>
              </a:xfrm>
              <a:custGeom>
                <a:avLst/>
                <a:gdLst>
                  <a:gd name="T0" fmla="*/ 11 w 14"/>
                  <a:gd name="T1" fmla="*/ 9 h 9"/>
                  <a:gd name="T2" fmla="*/ 5 w 14"/>
                  <a:gd name="T3" fmla="*/ 1 h 9"/>
                  <a:gd name="T4" fmla="*/ 0 w 14"/>
                  <a:gd name="T5" fmla="*/ 5 h 9"/>
                  <a:gd name="T6" fmla="*/ 11 w 14"/>
                  <a:gd name="T7" fmla="*/ 9 h 9"/>
                </a:gdLst>
                <a:ahLst/>
                <a:cxnLst>
                  <a:cxn ang="0">
                    <a:pos x="T0" y="T1"/>
                  </a:cxn>
                  <a:cxn ang="0">
                    <a:pos x="T2" y="T3"/>
                  </a:cxn>
                  <a:cxn ang="0">
                    <a:pos x="T4" y="T5"/>
                  </a:cxn>
                  <a:cxn ang="0">
                    <a:pos x="T6" y="T7"/>
                  </a:cxn>
                </a:cxnLst>
                <a:rect l="0" t="0" r="r" b="b"/>
                <a:pathLst>
                  <a:path w="14" h="9">
                    <a:moveTo>
                      <a:pt x="11" y="9"/>
                    </a:moveTo>
                    <a:cubicBezTo>
                      <a:pt x="14" y="2"/>
                      <a:pt x="1" y="8"/>
                      <a:pt x="5" y="1"/>
                    </a:cubicBezTo>
                    <a:cubicBezTo>
                      <a:pt x="2" y="0"/>
                      <a:pt x="2" y="3"/>
                      <a:pt x="0" y="5"/>
                    </a:cubicBezTo>
                    <a:cubicBezTo>
                      <a:pt x="6" y="7"/>
                      <a:pt x="7"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5" name="Freeform 1668"/>
              <p:cNvSpPr/>
              <p:nvPr/>
            </p:nvSpPr>
            <p:spPr bwMode="auto">
              <a:xfrm>
                <a:off x="5157" y="719"/>
                <a:ext cx="8" cy="5"/>
              </a:xfrm>
              <a:custGeom>
                <a:avLst/>
                <a:gdLst>
                  <a:gd name="T0" fmla="*/ 9 w 11"/>
                  <a:gd name="T1" fmla="*/ 5 h 7"/>
                  <a:gd name="T2" fmla="*/ 3 w 11"/>
                  <a:gd name="T3" fmla="*/ 0 h 7"/>
                  <a:gd name="T4" fmla="*/ 0 w 11"/>
                  <a:gd name="T5" fmla="*/ 6 h 7"/>
                  <a:gd name="T6" fmla="*/ 9 w 11"/>
                  <a:gd name="T7" fmla="*/ 5 h 7"/>
                </a:gdLst>
                <a:ahLst/>
                <a:cxnLst>
                  <a:cxn ang="0">
                    <a:pos x="T0" y="T1"/>
                  </a:cxn>
                  <a:cxn ang="0">
                    <a:pos x="T2" y="T3"/>
                  </a:cxn>
                  <a:cxn ang="0">
                    <a:pos x="T4" y="T5"/>
                  </a:cxn>
                  <a:cxn ang="0">
                    <a:pos x="T6" y="T7"/>
                  </a:cxn>
                </a:cxnLst>
                <a:rect l="0" t="0" r="r" b="b"/>
                <a:pathLst>
                  <a:path w="11" h="7">
                    <a:moveTo>
                      <a:pt x="9" y="5"/>
                    </a:moveTo>
                    <a:cubicBezTo>
                      <a:pt x="11" y="3"/>
                      <a:pt x="5" y="2"/>
                      <a:pt x="3" y="0"/>
                    </a:cubicBezTo>
                    <a:cubicBezTo>
                      <a:pt x="2" y="4"/>
                      <a:pt x="3" y="3"/>
                      <a:pt x="0" y="6"/>
                    </a:cubicBezTo>
                    <a:cubicBezTo>
                      <a:pt x="3" y="7"/>
                      <a:pt x="6" y="4"/>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6" name="Freeform 1669"/>
              <p:cNvSpPr/>
              <p:nvPr/>
            </p:nvSpPr>
            <p:spPr bwMode="auto">
              <a:xfrm>
                <a:off x="5159" y="709"/>
                <a:ext cx="3" cy="4"/>
              </a:xfrm>
              <a:custGeom>
                <a:avLst/>
                <a:gdLst>
                  <a:gd name="T0" fmla="*/ 5 w 5"/>
                  <a:gd name="T1" fmla="*/ 7 h 7"/>
                  <a:gd name="T2" fmla="*/ 4 w 5"/>
                  <a:gd name="T3" fmla="*/ 2 h 7"/>
                  <a:gd name="T4" fmla="*/ 0 w 5"/>
                  <a:gd name="T5" fmla="*/ 1 h 7"/>
                  <a:gd name="T6" fmla="*/ 5 w 5"/>
                  <a:gd name="T7" fmla="*/ 7 h 7"/>
                </a:gdLst>
                <a:ahLst/>
                <a:cxnLst>
                  <a:cxn ang="0">
                    <a:pos x="T0" y="T1"/>
                  </a:cxn>
                  <a:cxn ang="0">
                    <a:pos x="T2" y="T3"/>
                  </a:cxn>
                  <a:cxn ang="0">
                    <a:pos x="T4" y="T5"/>
                  </a:cxn>
                  <a:cxn ang="0">
                    <a:pos x="T6" y="T7"/>
                  </a:cxn>
                </a:cxnLst>
                <a:rect l="0" t="0" r="r" b="b"/>
                <a:pathLst>
                  <a:path w="5" h="7">
                    <a:moveTo>
                      <a:pt x="5" y="7"/>
                    </a:moveTo>
                    <a:cubicBezTo>
                      <a:pt x="5" y="6"/>
                      <a:pt x="4" y="3"/>
                      <a:pt x="4" y="2"/>
                    </a:cubicBezTo>
                    <a:cubicBezTo>
                      <a:pt x="3" y="1"/>
                      <a:pt x="1" y="0"/>
                      <a:pt x="0" y="1"/>
                    </a:cubicBezTo>
                    <a:cubicBezTo>
                      <a:pt x="0" y="3"/>
                      <a:pt x="1" y="6"/>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7" name="Freeform 1670"/>
              <p:cNvSpPr/>
              <p:nvPr/>
            </p:nvSpPr>
            <p:spPr bwMode="auto">
              <a:xfrm>
                <a:off x="5141" y="705"/>
                <a:ext cx="9" cy="8"/>
              </a:xfrm>
              <a:custGeom>
                <a:avLst/>
                <a:gdLst>
                  <a:gd name="T0" fmla="*/ 14 w 14"/>
                  <a:gd name="T1" fmla="*/ 13 h 13"/>
                  <a:gd name="T2" fmla="*/ 0 w 14"/>
                  <a:gd name="T3" fmla="*/ 2 h 13"/>
                  <a:gd name="T4" fmla="*/ 0 w 14"/>
                  <a:gd name="T5" fmla="*/ 8 h 13"/>
                  <a:gd name="T6" fmla="*/ 14 w 14"/>
                  <a:gd name="T7" fmla="*/ 13 h 13"/>
                </a:gdLst>
                <a:ahLst/>
                <a:cxnLst>
                  <a:cxn ang="0">
                    <a:pos x="T0" y="T1"/>
                  </a:cxn>
                  <a:cxn ang="0">
                    <a:pos x="T2" y="T3"/>
                  </a:cxn>
                  <a:cxn ang="0">
                    <a:pos x="T4" y="T5"/>
                  </a:cxn>
                  <a:cxn ang="0">
                    <a:pos x="T6" y="T7"/>
                  </a:cxn>
                </a:cxnLst>
                <a:rect l="0" t="0" r="r" b="b"/>
                <a:pathLst>
                  <a:path w="14" h="13">
                    <a:moveTo>
                      <a:pt x="14" y="13"/>
                    </a:moveTo>
                    <a:cubicBezTo>
                      <a:pt x="12" y="9"/>
                      <a:pt x="5" y="0"/>
                      <a:pt x="0" y="2"/>
                    </a:cubicBezTo>
                    <a:cubicBezTo>
                      <a:pt x="1" y="6"/>
                      <a:pt x="4" y="5"/>
                      <a:pt x="0" y="8"/>
                    </a:cubicBezTo>
                    <a:cubicBezTo>
                      <a:pt x="3" y="7"/>
                      <a:pt x="9" y="10"/>
                      <a:pt x="1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8" name="Freeform 1671"/>
              <p:cNvSpPr/>
              <p:nvPr/>
            </p:nvSpPr>
            <p:spPr bwMode="auto">
              <a:xfrm>
                <a:off x="5037" y="870"/>
                <a:ext cx="5" cy="5"/>
              </a:xfrm>
              <a:custGeom>
                <a:avLst/>
                <a:gdLst>
                  <a:gd name="T0" fmla="*/ 4 w 7"/>
                  <a:gd name="T1" fmla="*/ 5 h 7"/>
                  <a:gd name="T2" fmla="*/ 7 w 7"/>
                  <a:gd name="T3" fmla="*/ 2 h 7"/>
                  <a:gd name="T4" fmla="*/ 2 w 7"/>
                  <a:gd name="T5" fmla="*/ 2 h 7"/>
                  <a:gd name="T6" fmla="*/ 4 w 7"/>
                  <a:gd name="T7" fmla="*/ 5 h 7"/>
                </a:gdLst>
                <a:ahLst/>
                <a:cxnLst>
                  <a:cxn ang="0">
                    <a:pos x="T0" y="T1"/>
                  </a:cxn>
                  <a:cxn ang="0">
                    <a:pos x="T2" y="T3"/>
                  </a:cxn>
                  <a:cxn ang="0">
                    <a:pos x="T4" y="T5"/>
                  </a:cxn>
                  <a:cxn ang="0">
                    <a:pos x="T6" y="T7"/>
                  </a:cxn>
                </a:cxnLst>
                <a:rect l="0" t="0" r="r" b="b"/>
                <a:pathLst>
                  <a:path w="7" h="7">
                    <a:moveTo>
                      <a:pt x="4" y="5"/>
                    </a:moveTo>
                    <a:cubicBezTo>
                      <a:pt x="5" y="5"/>
                      <a:pt x="6" y="3"/>
                      <a:pt x="7" y="2"/>
                    </a:cubicBezTo>
                    <a:cubicBezTo>
                      <a:pt x="5" y="0"/>
                      <a:pt x="4" y="2"/>
                      <a:pt x="2" y="2"/>
                    </a:cubicBezTo>
                    <a:cubicBezTo>
                      <a:pt x="0" y="7"/>
                      <a:pt x="6" y="2"/>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19" name="Freeform 1672"/>
              <p:cNvSpPr/>
              <p:nvPr/>
            </p:nvSpPr>
            <p:spPr bwMode="auto">
              <a:xfrm>
                <a:off x="5110" y="693"/>
                <a:ext cx="15" cy="8"/>
              </a:xfrm>
              <a:custGeom>
                <a:avLst/>
                <a:gdLst>
                  <a:gd name="T0" fmla="*/ 21 w 22"/>
                  <a:gd name="T1" fmla="*/ 12 h 12"/>
                  <a:gd name="T2" fmla="*/ 20 w 22"/>
                  <a:gd name="T3" fmla="*/ 7 h 12"/>
                  <a:gd name="T4" fmla="*/ 17 w 22"/>
                  <a:gd name="T5" fmla="*/ 5 h 12"/>
                  <a:gd name="T6" fmla="*/ 12 w 22"/>
                  <a:gd name="T7" fmla="*/ 3 h 12"/>
                  <a:gd name="T8" fmla="*/ 0 w 22"/>
                  <a:gd name="T9" fmla="*/ 5 h 12"/>
                  <a:gd name="T10" fmla="*/ 3 w 22"/>
                  <a:gd name="T11" fmla="*/ 2 h 12"/>
                  <a:gd name="T12" fmla="*/ 21 w 2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2" h="12">
                    <a:moveTo>
                      <a:pt x="21" y="12"/>
                    </a:moveTo>
                    <a:cubicBezTo>
                      <a:pt x="22" y="11"/>
                      <a:pt x="22" y="9"/>
                      <a:pt x="20" y="7"/>
                    </a:cubicBezTo>
                    <a:cubicBezTo>
                      <a:pt x="19" y="7"/>
                      <a:pt x="18" y="6"/>
                      <a:pt x="17" y="5"/>
                    </a:cubicBezTo>
                    <a:cubicBezTo>
                      <a:pt x="15" y="4"/>
                      <a:pt x="14" y="3"/>
                      <a:pt x="12" y="3"/>
                    </a:cubicBezTo>
                    <a:cubicBezTo>
                      <a:pt x="6" y="0"/>
                      <a:pt x="0" y="0"/>
                      <a:pt x="0" y="5"/>
                    </a:cubicBezTo>
                    <a:cubicBezTo>
                      <a:pt x="2" y="5"/>
                      <a:pt x="2" y="3"/>
                      <a:pt x="3" y="2"/>
                    </a:cubicBezTo>
                    <a:cubicBezTo>
                      <a:pt x="7" y="7"/>
                      <a:pt x="17" y="6"/>
                      <a:pt x="2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0" name="Freeform 1673"/>
              <p:cNvSpPr/>
              <p:nvPr/>
            </p:nvSpPr>
            <p:spPr bwMode="auto">
              <a:xfrm>
                <a:off x="5024" y="875"/>
                <a:ext cx="3" cy="4"/>
              </a:xfrm>
              <a:custGeom>
                <a:avLst/>
                <a:gdLst>
                  <a:gd name="T0" fmla="*/ 4 w 4"/>
                  <a:gd name="T1" fmla="*/ 6 h 6"/>
                  <a:gd name="T2" fmla="*/ 2 w 4"/>
                  <a:gd name="T3" fmla="*/ 1 h 6"/>
                  <a:gd name="T4" fmla="*/ 0 w 4"/>
                  <a:gd name="T5" fmla="*/ 5 h 6"/>
                  <a:gd name="T6" fmla="*/ 4 w 4"/>
                  <a:gd name="T7" fmla="*/ 6 h 6"/>
                </a:gdLst>
                <a:ahLst/>
                <a:cxnLst>
                  <a:cxn ang="0">
                    <a:pos x="T0" y="T1"/>
                  </a:cxn>
                  <a:cxn ang="0">
                    <a:pos x="T2" y="T3"/>
                  </a:cxn>
                  <a:cxn ang="0">
                    <a:pos x="T4" y="T5"/>
                  </a:cxn>
                  <a:cxn ang="0">
                    <a:pos x="T6" y="T7"/>
                  </a:cxn>
                </a:cxnLst>
                <a:rect l="0" t="0" r="r" b="b"/>
                <a:pathLst>
                  <a:path w="4" h="6">
                    <a:moveTo>
                      <a:pt x="4" y="6"/>
                    </a:moveTo>
                    <a:cubicBezTo>
                      <a:pt x="4" y="4"/>
                      <a:pt x="4" y="0"/>
                      <a:pt x="2" y="1"/>
                    </a:cubicBezTo>
                    <a:cubicBezTo>
                      <a:pt x="1" y="3"/>
                      <a:pt x="1" y="4"/>
                      <a:pt x="0" y="5"/>
                    </a:cubicBezTo>
                    <a:cubicBezTo>
                      <a:pt x="2" y="6"/>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1" name="Freeform 1674"/>
              <p:cNvSpPr/>
              <p:nvPr/>
            </p:nvSpPr>
            <p:spPr bwMode="auto">
              <a:xfrm>
                <a:off x="5023" y="860"/>
                <a:ext cx="5" cy="4"/>
              </a:xfrm>
              <a:custGeom>
                <a:avLst/>
                <a:gdLst>
                  <a:gd name="T0" fmla="*/ 7 w 8"/>
                  <a:gd name="T1" fmla="*/ 6 h 6"/>
                  <a:gd name="T2" fmla="*/ 0 w 8"/>
                  <a:gd name="T3" fmla="*/ 0 h 6"/>
                  <a:gd name="T4" fmla="*/ 7 w 8"/>
                  <a:gd name="T5" fmla="*/ 6 h 6"/>
                </a:gdLst>
                <a:ahLst/>
                <a:cxnLst>
                  <a:cxn ang="0">
                    <a:pos x="T0" y="T1"/>
                  </a:cxn>
                  <a:cxn ang="0">
                    <a:pos x="T2" y="T3"/>
                  </a:cxn>
                  <a:cxn ang="0">
                    <a:pos x="T4" y="T5"/>
                  </a:cxn>
                </a:cxnLst>
                <a:rect l="0" t="0" r="r" b="b"/>
                <a:pathLst>
                  <a:path w="8" h="6">
                    <a:moveTo>
                      <a:pt x="7" y="6"/>
                    </a:moveTo>
                    <a:cubicBezTo>
                      <a:pt x="8" y="4"/>
                      <a:pt x="2" y="1"/>
                      <a:pt x="0" y="0"/>
                    </a:cubicBezTo>
                    <a:cubicBezTo>
                      <a:pt x="0" y="3"/>
                      <a:pt x="3" y="4"/>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2" name="Freeform 1675"/>
              <p:cNvSpPr/>
              <p:nvPr/>
            </p:nvSpPr>
            <p:spPr bwMode="auto">
              <a:xfrm>
                <a:off x="4953" y="1036"/>
                <a:ext cx="1" cy="4"/>
              </a:xfrm>
              <a:custGeom>
                <a:avLst/>
                <a:gdLst>
                  <a:gd name="T0" fmla="*/ 2 w 2"/>
                  <a:gd name="T1" fmla="*/ 1 h 6"/>
                  <a:gd name="T2" fmla="*/ 1 w 2"/>
                  <a:gd name="T3" fmla="*/ 4 h 6"/>
                  <a:gd name="T4" fmla="*/ 2 w 2"/>
                  <a:gd name="T5" fmla="*/ 1 h 6"/>
                </a:gdLst>
                <a:ahLst/>
                <a:cxnLst>
                  <a:cxn ang="0">
                    <a:pos x="T0" y="T1"/>
                  </a:cxn>
                  <a:cxn ang="0">
                    <a:pos x="T2" y="T3"/>
                  </a:cxn>
                  <a:cxn ang="0">
                    <a:pos x="T4" y="T5"/>
                  </a:cxn>
                </a:cxnLst>
                <a:rect l="0" t="0" r="r" b="b"/>
                <a:pathLst>
                  <a:path w="2" h="6">
                    <a:moveTo>
                      <a:pt x="2" y="1"/>
                    </a:moveTo>
                    <a:cubicBezTo>
                      <a:pt x="2" y="0"/>
                      <a:pt x="1" y="3"/>
                      <a:pt x="1" y="4"/>
                    </a:cubicBezTo>
                    <a:cubicBezTo>
                      <a:pt x="0" y="6"/>
                      <a:pt x="1"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3" name="Freeform 1676"/>
              <p:cNvSpPr/>
              <p:nvPr/>
            </p:nvSpPr>
            <p:spPr bwMode="auto">
              <a:xfrm>
                <a:off x="5012" y="866"/>
                <a:ext cx="2" cy="5"/>
              </a:xfrm>
              <a:custGeom>
                <a:avLst/>
                <a:gdLst>
                  <a:gd name="T0" fmla="*/ 3 w 4"/>
                  <a:gd name="T1" fmla="*/ 8 h 8"/>
                  <a:gd name="T2" fmla="*/ 0 w 4"/>
                  <a:gd name="T3" fmla="*/ 0 h 8"/>
                  <a:gd name="T4" fmla="*/ 3 w 4"/>
                  <a:gd name="T5" fmla="*/ 8 h 8"/>
                </a:gdLst>
                <a:ahLst/>
                <a:cxnLst>
                  <a:cxn ang="0">
                    <a:pos x="T0" y="T1"/>
                  </a:cxn>
                  <a:cxn ang="0">
                    <a:pos x="T2" y="T3"/>
                  </a:cxn>
                  <a:cxn ang="0">
                    <a:pos x="T4" y="T5"/>
                  </a:cxn>
                </a:cxnLst>
                <a:rect l="0" t="0" r="r" b="b"/>
                <a:pathLst>
                  <a:path w="4" h="8">
                    <a:moveTo>
                      <a:pt x="3" y="8"/>
                    </a:moveTo>
                    <a:cubicBezTo>
                      <a:pt x="3" y="5"/>
                      <a:pt x="4" y="1"/>
                      <a:pt x="0" y="0"/>
                    </a:cubicBezTo>
                    <a:cubicBezTo>
                      <a:pt x="1" y="3"/>
                      <a:pt x="1"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4" name="Freeform 1677"/>
              <p:cNvSpPr/>
              <p:nvPr/>
            </p:nvSpPr>
            <p:spPr bwMode="auto">
              <a:xfrm>
                <a:off x="5071" y="671"/>
                <a:ext cx="7" cy="2"/>
              </a:xfrm>
              <a:custGeom>
                <a:avLst/>
                <a:gdLst>
                  <a:gd name="T0" fmla="*/ 9 w 10"/>
                  <a:gd name="T1" fmla="*/ 4 h 4"/>
                  <a:gd name="T2" fmla="*/ 0 w 10"/>
                  <a:gd name="T3" fmla="*/ 0 h 4"/>
                  <a:gd name="T4" fmla="*/ 9 w 10"/>
                  <a:gd name="T5" fmla="*/ 4 h 4"/>
                </a:gdLst>
                <a:ahLst/>
                <a:cxnLst>
                  <a:cxn ang="0">
                    <a:pos x="T0" y="T1"/>
                  </a:cxn>
                  <a:cxn ang="0">
                    <a:pos x="T2" y="T3"/>
                  </a:cxn>
                  <a:cxn ang="0">
                    <a:pos x="T4" y="T5"/>
                  </a:cxn>
                </a:cxnLst>
                <a:rect l="0" t="0" r="r" b="b"/>
                <a:pathLst>
                  <a:path w="10" h="4">
                    <a:moveTo>
                      <a:pt x="9" y="4"/>
                    </a:moveTo>
                    <a:cubicBezTo>
                      <a:pt x="10" y="1"/>
                      <a:pt x="2" y="1"/>
                      <a:pt x="0" y="0"/>
                    </a:cubicBezTo>
                    <a:cubicBezTo>
                      <a:pt x="0" y="3"/>
                      <a:pt x="4"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5" name="Freeform 1678"/>
              <p:cNvSpPr/>
              <p:nvPr/>
            </p:nvSpPr>
            <p:spPr bwMode="auto">
              <a:xfrm>
                <a:off x="5006" y="859"/>
                <a:ext cx="4" cy="5"/>
              </a:xfrm>
              <a:custGeom>
                <a:avLst/>
                <a:gdLst>
                  <a:gd name="T0" fmla="*/ 4 w 5"/>
                  <a:gd name="T1" fmla="*/ 6 h 7"/>
                  <a:gd name="T2" fmla="*/ 3 w 5"/>
                  <a:gd name="T3" fmla="*/ 1 h 7"/>
                  <a:gd name="T4" fmla="*/ 1 w 5"/>
                  <a:gd name="T5" fmla="*/ 2 h 7"/>
                  <a:gd name="T6" fmla="*/ 0 w 5"/>
                  <a:gd name="T7" fmla="*/ 3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3"/>
                      <a:pt x="2" y="4"/>
                      <a:pt x="3" y="1"/>
                    </a:cubicBezTo>
                    <a:cubicBezTo>
                      <a:pt x="2" y="0"/>
                      <a:pt x="2" y="1"/>
                      <a:pt x="1" y="2"/>
                    </a:cubicBezTo>
                    <a:cubicBezTo>
                      <a:pt x="1" y="3"/>
                      <a:pt x="1" y="3"/>
                      <a:pt x="0" y="3"/>
                    </a:cubicBezTo>
                    <a:cubicBezTo>
                      <a:pt x="0" y="5"/>
                      <a:pt x="2" y="7"/>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6" name="Freeform 1679"/>
              <p:cNvSpPr/>
              <p:nvPr/>
            </p:nvSpPr>
            <p:spPr bwMode="auto">
              <a:xfrm>
                <a:off x="4950" y="1034"/>
                <a:ext cx="1" cy="4"/>
              </a:xfrm>
              <a:custGeom>
                <a:avLst/>
                <a:gdLst>
                  <a:gd name="T0" fmla="*/ 1 w 2"/>
                  <a:gd name="T1" fmla="*/ 5 h 6"/>
                  <a:gd name="T2" fmla="*/ 2 w 2"/>
                  <a:gd name="T3" fmla="*/ 1 h 6"/>
                  <a:gd name="T4" fmla="*/ 1 w 2"/>
                  <a:gd name="T5" fmla="*/ 2 h 6"/>
                  <a:gd name="T6" fmla="*/ 1 w 2"/>
                  <a:gd name="T7" fmla="*/ 5 h 6"/>
                </a:gdLst>
                <a:ahLst/>
                <a:cxnLst>
                  <a:cxn ang="0">
                    <a:pos x="T0" y="T1"/>
                  </a:cxn>
                  <a:cxn ang="0">
                    <a:pos x="T2" y="T3"/>
                  </a:cxn>
                  <a:cxn ang="0">
                    <a:pos x="T4" y="T5"/>
                  </a:cxn>
                  <a:cxn ang="0">
                    <a:pos x="T6" y="T7"/>
                  </a:cxn>
                </a:cxnLst>
                <a:rect l="0" t="0" r="r" b="b"/>
                <a:pathLst>
                  <a:path w="2" h="6">
                    <a:moveTo>
                      <a:pt x="1" y="5"/>
                    </a:moveTo>
                    <a:cubicBezTo>
                      <a:pt x="2" y="4"/>
                      <a:pt x="2" y="3"/>
                      <a:pt x="2" y="1"/>
                    </a:cubicBezTo>
                    <a:cubicBezTo>
                      <a:pt x="2" y="3"/>
                      <a:pt x="0" y="0"/>
                      <a:pt x="1" y="2"/>
                    </a:cubicBezTo>
                    <a:cubicBezTo>
                      <a:pt x="1" y="3"/>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7" name="Freeform 1680"/>
              <p:cNvSpPr/>
              <p:nvPr/>
            </p:nvSpPr>
            <p:spPr bwMode="auto">
              <a:xfrm>
                <a:off x="4942" y="1066"/>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cubicBezTo>
                      <a:pt x="0"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8" name="Freeform 1681"/>
              <p:cNvSpPr/>
              <p:nvPr/>
            </p:nvSpPr>
            <p:spPr bwMode="auto">
              <a:xfrm>
                <a:off x="4983" y="850"/>
                <a:ext cx="6" cy="3"/>
              </a:xfrm>
              <a:custGeom>
                <a:avLst/>
                <a:gdLst>
                  <a:gd name="T0" fmla="*/ 9 w 9"/>
                  <a:gd name="T1" fmla="*/ 4 h 4"/>
                  <a:gd name="T2" fmla="*/ 8 w 9"/>
                  <a:gd name="T3" fmla="*/ 1 h 4"/>
                  <a:gd name="T4" fmla="*/ 7 w 9"/>
                  <a:gd name="T5" fmla="*/ 1 h 4"/>
                  <a:gd name="T6" fmla="*/ 6 w 9"/>
                  <a:gd name="T7" fmla="*/ 0 h 4"/>
                  <a:gd name="T8" fmla="*/ 6 w 9"/>
                  <a:gd name="T9" fmla="*/ 0 h 4"/>
                  <a:gd name="T10" fmla="*/ 6 w 9"/>
                  <a:gd name="T11" fmla="*/ 0 h 4"/>
                  <a:gd name="T12" fmla="*/ 6 w 9"/>
                  <a:gd name="T13" fmla="*/ 0 h 4"/>
                  <a:gd name="T14" fmla="*/ 6 w 9"/>
                  <a:gd name="T15" fmla="*/ 0 h 4"/>
                  <a:gd name="T16" fmla="*/ 6 w 9"/>
                  <a:gd name="T17" fmla="*/ 0 h 4"/>
                  <a:gd name="T18" fmla="*/ 6 w 9"/>
                  <a:gd name="T19" fmla="*/ 0 h 4"/>
                  <a:gd name="T20" fmla="*/ 6 w 9"/>
                  <a:gd name="T21" fmla="*/ 0 h 4"/>
                  <a:gd name="T22" fmla="*/ 6 w 9"/>
                  <a:gd name="T23" fmla="*/ 0 h 4"/>
                  <a:gd name="T24" fmla="*/ 6 w 9"/>
                  <a:gd name="T25" fmla="*/ 0 h 4"/>
                  <a:gd name="T26" fmla="*/ 0 w 9"/>
                  <a:gd name="T27" fmla="*/ 1 h 4"/>
                  <a:gd name="T28" fmla="*/ 5 w 9"/>
                  <a:gd name="T29" fmla="*/ 2 h 4"/>
                  <a:gd name="T30" fmla="*/ 5 w 9"/>
                  <a:gd name="T31" fmla="*/ 2 h 4"/>
                  <a:gd name="T32" fmla="*/ 6 w 9"/>
                  <a:gd name="T33" fmla="*/ 2 h 4"/>
                  <a:gd name="T34" fmla="*/ 6 w 9"/>
                  <a:gd name="T35" fmla="*/ 2 h 4"/>
                  <a:gd name="T36" fmla="*/ 6 w 9"/>
                  <a:gd name="T37" fmla="*/ 2 h 4"/>
                  <a:gd name="T38" fmla="*/ 6 w 9"/>
                  <a:gd name="T39" fmla="*/ 2 h 4"/>
                  <a:gd name="T40" fmla="*/ 6 w 9"/>
                  <a:gd name="T41" fmla="*/ 2 h 4"/>
                  <a:gd name="T42" fmla="*/ 5 w 9"/>
                  <a:gd name="T43" fmla="*/ 2 h 4"/>
                  <a:gd name="T44" fmla="*/ 5 w 9"/>
                  <a:gd name="T45" fmla="*/ 2 h 4"/>
                  <a:gd name="T46" fmla="*/ 5 w 9"/>
                  <a:gd name="T47" fmla="*/ 2 h 4"/>
                  <a:gd name="T48" fmla="*/ 6 w 9"/>
                  <a:gd name="T49" fmla="*/ 2 h 4"/>
                  <a:gd name="T50" fmla="*/ 7 w 9"/>
                  <a:gd name="T51" fmla="*/ 2 h 4"/>
                  <a:gd name="T52" fmla="*/ 9 w 9"/>
                  <a:gd name="T5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 h="4">
                    <a:moveTo>
                      <a:pt x="9" y="4"/>
                    </a:moveTo>
                    <a:cubicBezTo>
                      <a:pt x="9" y="3"/>
                      <a:pt x="9" y="2"/>
                      <a:pt x="8" y="1"/>
                    </a:cubicBezTo>
                    <a:cubicBezTo>
                      <a:pt x="8" y="1"/>
                      <a:pt x="8" y="1"/>
                      <a:pt x="7" y="1"/>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6" y="0"/>
                    </a:cubicBezTo>
                    <a:cubicBezTo>
                      <a:pt x="6" y="0"/>
                      <a:pt x="6" y="0"/>
                      <a:pt x="6" y="0"/>
                    </a:cubicBezTo>
                    <a:cubicBezTo>
                      <a:pt x="6" y="0"/>
                      <a:pt x="6" y="0"/>
                      <a:pt x="6" y="0"/>
                    </a:cubicBezTo>
                    <a:cubicBezTo>
                      <a:pt x="4" y="0"/>
                      <a:pt x="1" y="0"/>
                      <a:pt x="0" y="1"/>
                    </a:cubicBezTo>
                    <a:cubicBezTo>
                      <a:pt x="1" y="2"/>
                      <a:pt x="3" y="2"/>
                      <a:pt x="5" y="2"/>
                    </a:cubicBezTo>
                    <a:cubicBezTo>
                      <a:pt x="5" y="2"/>
                      <a:pt x="5" y="2"/>
                      <a:pt x="5"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5" y="2"/>
                      <a:pt x="5" y="2"/>
                    </a:cubicBezTo>
                    <a:cubicBezTo>
                      <a:pt x="5" y="2"/>
                      <a:pt x="5" y="2"/>
                      <a:pt x="5" y="2"/>
                    </a:cubicBezTo>
                    <a:cubicBezTo>
                      <a:pt x="5" y="2"/>
                      <a:pt x="5" y="2"/>
                      <a:pt x="5" y="2"/>
                    </a:cubicBezTo>
                    <a:cubicBezTo>
                      <a:pt x="6" y="2"/>
                      <a:pt x="6" y="2"/>
                      <a:pt x="6" y="2"/>
                    </a:cubicBezTo>
                    <a:cubicBezTo>
                      <a:pt x="6" y="2"/>
                      <a:pt x="7" y="2"/>
                      <a:pt x="7" y="2"/>
                    </a:cubicBezTo>
                    <a:cubicBezTo>
                      <a:pt x="8" y="3"/>
                      <a:pt x="9" y="3"/>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29" name="Freeform 1682"/>
              <p:cNvSpPr/>
              <p:nvPr/>
            </p:nvSpPr>
            <p:spPr bwMode="auto">
              <a:xfrm>
                <a:off x="4944" y="1068"/>
                <a:ext cx="3" cy="2"/>
              </a:xfrm>
              <a:custGeom>
                <a:avLst/>
                <a:gdLst>
                  <a:gd name="T0" fmla="*/ 5 w 5"/>
                  <a:gd name="T1" fmla="*/ 3 h 3"/>
                  <a:gd name="T2" fmla="*/ 3 w 5"/>
                  <a:gd name="T3" fmla="*/ 2 h 3"/>
                  <a:gd name="T4" fmla="*/ 2 w 5"/>
                  <a:gd name="T5" fmla="*/ 0 h 3"/>
                  <a:gd name="T6" fmla="*/ 1 w 5"/>
                  <a:gd name="T7" fmla="*/ 0 h 3"/>
                  <a:gd name="T8" fmla="*/ 0 w 5"/>
                  <a:gd name="T9" fmla="*/ 0 h 3"/>
                  <a:gd name="T10" fmla="*/ 0 w 5"/>
                  <a:gd name="T11" fmla="*/ 1 h 3"/>
                  <a:gd name="T12" fmla="*/ 0 w 5"/>
                  <a:gd name="T13" fmla="*/ 1 h 3"/>
                  <a:gd name="T14" fmla="*/ 0 w 5"/>
                  <a:gd name="T15" fmla="*/ 1 h 3"/>
                  <a:gd name="T16" fmla="*/ 0 w 5"/>
                  <a:gd name="T17" fmla="*/ 1 h 3"/>
                  <a:gd name="T18" fmla="*/ 5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3"/>
                    </a:moveTo>
                    <a:cubicBezTo>
                      <a:pt x="4" y="2"/>
                      <a:pt x="3" y="2"/>
                      <a:pt x="3" y="2"/>
                    </a:cubicBezTo>
                    <a:cubicBezTo>
                      <a:pt x="3" y="1"/>
                      <a:pt x="2" y="1"/>
                      <a:pt x="2" y="0"/>
                    </a:cubicBezTo>
                    <a:cubicBezTo>
                      <a:pt x="2" y="0"/>
                      <a:pt x="1" y="0"/>
                      <a:pt x="1" y="0"/>
                    </a:cubicBezTo>
                    <a:cubicBezTo>
                      <a:pt x="1" y="0"/>
                      <a:pt x="1" y="0"/>
                      <a:pt x="0" y="0"/>
                    </a:cubicBezTo>
                    <a:cubicBezTo>
                      <a:pt x="0" y="0"/>
                      <a:pt x="0" y="0"/>
                      <a:pt x="0" y="1"/>
                    </a:cubicBezTo>
                    <a:cubicBezTo>
                      <a:pt x="0" y="1"/>
                      <a:pt x="0" y="1"/>
                      <a:pt x="0" y="1"/>
                    </a:cubicBezTo>
                    <a:cubicBezTo>
                      <a:pt x="0" y="1"/>
                      <a:pt x="0" y="1"/>
                      <a:pt x="0" y="1"/>
                    </a:cubicBezTo>
                    <a:cubicBezTo>
                      <a:pt x="0" y="1"/>
                      <a:pt x="0" y="1"/>
                      <a:pt x="0" y="1"/>
                    </a:cubicBezTo>
                    <a:cubicBezTo>
                      <a:pt x="1" y="1"/>
                      <a:pt x="3"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0" name="Freeform 1683"/>
              <p:cNvSpPr/>
              <p:nvPr/>
            </p:nvSpPr>
            <p:spPr bwMode="auto">
              <a:xfrm>
                <a:off x="4940" y="1067"/>
                <a:ext cx="2" cy="1"/>
              </a:xfrm>
              <a:custGeom>
                <a:avLst/>
                <a:gdLst>
                  <a:gd name="T0" fmla="*/ 3 w 3"/>
                  <a:gd name="T1" fmla="*/ 1 h 1"/>
                  <a:gd name="T2" fmla="*/ 3 w 3"/>
                  <a:gd name="T3" fmla="*/ 1 h 1"/>
                  <a:gd name="T4" fmla="*/ 0 w 3"/>
                  <a:gd name="T5" fmla="*/ 0 h 1"/>
                  <a:gd name="T6" fmla="*/ 3 w 3"/>
                  <a:gd name="T7" fmla="*/ 1 h 1"/>
                </a:gdLst>
                <a:ahLst/>
                <a:cxnLst>
                  <a:cxn ang="0">
                    <a:pos x="T0" y="T1"/>
                  </a:cxn>
                  <a:cxn ang="0">
                    <a:pos x="T2" y="T3"/>
                  </a:cxn>
                  <a:cxn ang="0">
                    <a:pos x="T4" y="T5"/>
                  </a:cxn>
                  <a:cxn ang="0">
                    <a:pos x="T6" y="T7"/>
                  </a:cxn>
                </a:cxnLst>
                <a:rect l="0" t="0" r="r" b="b"/>
                <a:pathLst>
                  <a:path w="3" h="1">
                    <a:moveTo>
                      <a:pt x="3" y="1"/>
                    </a:moveTo>
                    <a:cubicBezTo>
                      <a:pt x="3" y="1"/>
                      <a:pt x="3" y="1"/>
                      <a:pt x="3" y="1"/>
                    </a:cubicBezTo>
                    <a:cubicBezTo>
                      <a:pt x="2" y="1"/>
                      <a:pt x="1" y="0"/>
                      <a:pt x="0" y="0"/>
                    </a:cubicBezTo>
                    <a:cubicBezTo>
                      <a:pt x="1" y="0"/>
                      <a:pt x="2"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1" name="Freeform 1684"/>
              <p:cNvSpPr/>
              <p:nvPr/>
            </p:nvSpPr>
            <p:spPr bwMode="auto">
              <a:xfrm>
                <a:off x="5006" y="648"/>
                <a:ext cx="6" cy="4"/>
              </a:xfrm>
              <a:custGeom>
                <a:avLst/>
                <a:gdLst>
                  <a:gd name="T0" fmla="*/ 8 w 8"/>
                  <a:gd name="T1" fmla="*/ 5 h 5"/>
                  <a:gd name="T2" fmla="*/ 7 w 8"/>
                  <a:gd name="T3" fmla="*/ 2 h 5"/>
                  <a:gd name="T4" fmla="*/ 6 w 8"/>
                  <a:gd name="T5" fmla="*/ 1 h 5"/>
                  <a:gd name="T6" fmla="*/ 4 w 8"/>
                  <a:gd name="T7" fmla="*/ 1 h 5"/>
                  <a:gd name="T8" fmla="*/ 0 w 8"/>
                  <a:gd name="T9" fmla="*/ 0 h 5"/>
                  <a:gd name="T10" fmla="*/ 4 w 8"/>
                  <a:gd name="T11" fmla="*/ 4 h 5"/>
                  <a:gd name="T12" fmla="*/ 5 w 8"/>
                  <a:gd name="T13" fmla="*/ 4 h 5"/>
                  <a:gd name="T14" fmla="*/ 6 w 8"/>
                  <a:gd name="T15" fmla="*/ 5 h 5"/>
                  <a:gd name="T16" fmla="*/ 8 w 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8" y="5"/>
                    </a:moveTo>
                    <a:cubicBezTo>
                      <a:pt x="8" y="4"/>
                      <a:pt x="7" y="3"/>
                      <a:pt x="7" y="2"/>
                    </a:cubicBezTo>
                    <a:cubicBezTo>
                      <a:pt x="6" y="2"/>
                      <a:pt x="6" y="1"/>
                      <a:pt x="6" y="1"/>
                    </a:cubicBezTo>
                    <a:cubicBezTo>
                      <a:pt x="5" y="1"/>
                      <a:pt x="5" y="1"/>
                      <a:pt x="4" y="1"/>
                    </a:cubicBezTo>
                    <a:cubicBezTo>
                      <a:pt x="3" y="0"/>
                      <a:pt x="2" y="0"/>
                      <a:pt x="0" y="0"/>
                    </a:cubicBezTo>
                    <a:cubicBezTo>
                      <a:pt x="0" y="2"/>
                      <a:pt x="2" y="3"/>
                      <a:pt x="4" y="4"/>
                    </a:cubicBezTo>
                    <a:cubicBezTo>
                      <a:pt x="4" y="4"/>
                      <a:pt x="5" y="4"/>
                      <a:pt x="5" y="4"/>
                    </a:cubicBezTo>
                    <a:cubicBezTo>
                      <a:pt x="6" y="4"/>
                      <a:pt x="6" y="4"/>
                      <a:pt x="6" y="5"/>
                    </a:cubicBezTo>
                    <a:cubicBezTo>
                      <a:pt x="7" y="5"/>
                      <a:pt x="7"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2" name="Freeform 1685"/>
              <p:cNvSpPr/>
              <p:nvPr/>
            </p:nvSpPr>
            <p:spPr bwMode="auto">
              <a:xfrm>
                <a:off x="4944" y="1030"/>
                <a:ext cx="1" cy="5"/>
              </a:xfrm>
              <a:custGeom>
                <a:avLst/>
                <a:gdLst>
                  <a:gd name="T0" fmla="*/ 0 w 2"/>
                  <a:gd name="T1" fmla="*/ 6 h 7"/>
                  <a:gd name="T2" fmla="*/ 2 w 2"/>
                  <a:gd name="T3" fmla="*/ 0 h 7"/>
                  <a:gd name="T4" fmla="*/ 1 w 2"/>
                  <a:gd name="T5" fmla="*/ 6 h 7"/>
                  <a:gd name="T6" fmla="*/ 0 w 2"/>
                  <a:gd name="T7" fmla="*/ 6 h 7"/>
                </a:gdLst>
                <a:ahLst/>
                <a:cxnLst>
                  <a:cxn ang="0">
                    <a:pos x="T0" y="T1"/>
                  </a:cxn>
                  <a:cxn ang="0">
                    <a:pos x="T2" y="T3"/>
                  </a:cxn>
                  <a:cxn ang="0">
                    <a:pos x="T4" y="T5"/>
                  </a:cxn>
                  <a:cxn ang="0">
                    <a:pos x="T6" y="T7"/>
                  </a:cxn>
                </a:cxnLst>
                <a:rect l="0" t="0" r="r" b="b"/>
                <a:pathLst>
                  <a:path w="2" h="7">
                    <a:moveTo>
                      <a:pt x="0" y="6"/>
                    </a:moveTo>
                    <a:cubicBezTo>
                      <a:pt x="0" y="2"/>
                      <a:pt x="1" y="4"/>
                      <a:pt x="2" y="0"/>
                    </a:cubicBezTo>
                    <a:cubicBezTo>
                      <a:pt x="2" y="1"/>
                      <a:pt x="2" y="3"/>
                      <a:pt x="1" y="6"/>
                    </a:cubicBezTo>
                    <a:cubicBezTo>
                      <a:pt x="1" y="7"/>
                      <a:pt x="1" y="2"/>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3" name="Freeform 1686"/>
              <p:cNvSpPr/>
              <p:nvPr/>
            </p:nvSpPr>
            <p:spPr bwMode="auto">
              <a:xfrm>
                <a:off x="4940" y="1065"/>
                <a:ext cx="2" cy="1"/>
              </a:xfrm>
              <a:custGeom>
                <a:avLst/>
                <a:gdLst>
                  <a:gd name="T0" fmla="*/ 0 w 2"/>
                  <a:gd name="T1" fmla="*/ 0 h 1"/>
                  <a:gd name="T2" fmla="*/ 1 w 2"/>
                  <a:gd name="T3" fmla="*/ 0 h 1"/>
                  <a:gd name="T4" fmla="*/ 2 w 2"/>
                  <a:gd name="T5" fmla="*/ 0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1"/>
                      <a:pt x="0" y="0"/>
                      <a:pt x="1" y="0"/>
                    </a:cubicBezTo>
                    <a:cubicBezTo>
                      <a:pt x="1"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4" name="Freeform 1687"/>
              <p:cNvSpPr/>
              <p:nvPr/>
            </p:nvSpPr>
            <p:spPr bwMode="auto">
              <a:xfrm>
                <a:off x="4942" y="1054"/>
                <a:ext cx="3" cy="4"/>
              </a:xfrm>
              <a:custGeom>
                <a:avLst/>
                <a:gdLst>
                  <a:gd name="T0" fmla="*/ 1 w 4"/>
                  <a:gd name="T1" fmla="*/ 5 h 6"/>
                  <a:gd name="T2" fmla="*/ 3 w 4"/>
                  <a:gd name="T3" fmla="*/ 0 h 6"/>
                  <a:gd name="T4" fmla="*/ 4 w 4"/>
                  <a:gd name="T5" fmla="*/ 0 h 6"/>
                  <a:gd name="T6" fmla="*/ 3 w 4"/>
                  <a:gd name="T7" fmla="*/ 1 h 6"/>
                  <a:gd name="T8" fmla="*/ 3 w 4"/>
                  <a:gd name="T9" fmla="*/ 2 h 6"/>
                  <a:gd name="T10" fmla="*/ 3 w 4"/>
                  <a:gd name="T11" fmla="*/ 4 h 6"/>
                  <a:gd name="T12" fmla="*/ 2 w 4"/>
                  <a:gd name="T13" fmla="*/ 6 h 6"/>
                  <a:gd name="T14" fmla="*/ 1 w 4"/>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5"/>
                    </a:moveTo>
                    <a:cubicBezTo>
                      <a:pt x="0" y="2"/>
                      <a:pt x="4" y="6"/>
                      <a:pt x="3" y="0"/>
                    </a:cubicBezTo>
                    <a:cubicBezTo>
                      <a:pt x="4" y="0"/>
                      <a:pt x="4" y="0"/>
                      <a:pt x="4" y="0"/>
                    </a:cubicBezTo>
                    <a:cubicBezTo>
                      <a:pt x="4" y="1"/>
                      <a:pt x="3" y="1"/>
                      <a:pt x="3" y="1"/>
                    </a:cubicBezTo>
                    <a:cubicBezTo>
                      <a:pt x="3" y="2"/>
                      <a:pt x="3" y="2"/>
                      <a:pt x="3" y="2"/>
                    </a:cubicBezTo>
                    <a:cubicBezTo>
                      <a:pt x="3" y="3"/>
                      <a:pt x="3" y="3"/>
                      <a:pt x="3" y="4"/>
                    </a:cubicBezTo>
                    <a:cubicBezTo>
                      <a:pt x="3" y="5"/>
                      <a:pt x="3" y="5"/>
                      <a:pt x="2" y="6"/>
                    </a:cubicBezTo>
                    <a:cubicBezTo>
                      <a:pt x="2" y="6"/>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5" name="Oval 1688"/>
              <p:cNvSpPr>
                <a:spLocks noChangeArrowheads="1"/>
              </p:cNvSpPr>
              <p:nvPr/>
            </p:nvSpPr>
            <p:spPr bwMode="auto">
              <a:xfrm>
                <a:off x="4943" y="106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6" name="Freeform 1689"/>
              <p:cNvSpPr/>
              <p:nvPr/>
            </p:nvSpPr>
            <p:spPr bwMode="auto">
              <a:xfrm>
                <a:off x="4943" y="1052"/>
                <a:ext cx="1" cy="4"/>
              </a:xfrm>
              <a:custGeom>
                <a:avLst/>
                <a:gdLst>
                  <a:gd name="T0" fmla="*/ 1 w 1"/>
                  <a:gd name="T1" fmla="*/ 5 h 6"/>
                  <a:gd name="T2" fmla="*/ 1 w 1"/>
                  <a:gd name="T3" fmla="*/ 0 h 6"/>
                  <a:gd name="T4" fmla="*/ 1 w 1"/>
                  <a:gd name="T5" fmla="*/ 1 h 6"/>
                  <a:gd name="T6" fmla="*/ 1 w 1"/>
                  <a:gd name="T7" fmla="*/ 5 h 6"/>
                </a:gdLst>
                <a:ahLst/>
                <a:cxnLst>
                  <a:cxn ang="0">
                    <a:pos x="T0" y="T1"/>
                  </a:cxn>
                  <a:cxn ang="0">
                    <a:pos x="T2" y="T3"/>
                  </a:cxn>
                  <a:cxn ang="0">
                    <a:pos x="T4" y="T5"/>
                  </a:cxn>
                  <a:cxn ang="0">
                    <a:pos x="T6" y="T7"/>
                  </a:cxn>
                </a:cxnLst>
                <a:rect l="0" t="0" r="r" b="b"/>
                <a:pathLst>
                  <a:path w="1" h="6">
                    <a:moveTo>
                      <a:pt x="1" y="5"/>
                    </a:moveTo>
                    <a:cubicBezTo>
                      <a:pt x="1" y="4"/>
                      <a:pt x="1" y="2"/>
                      <a:pt x="1" y="0"/>
                    </a:cubicBezTo>
                    <a:cubicBezTo>
                      <a:pt x="1" y="2"/>
                      <a:pt x="1" y="1"/>
                      <a:pt x="1" y="1"/>
                    </a:cubicBezTo>
                    <a:cubicBezTo>
                      <a:pt x="0" y="6"/>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7" name="Freeform 1690"/>
              <p:cNvSpPr/>
              <p:nvPr/>
            </p:nvSpPr>
            <p:spPr bwMode="auto">
              <a:xfrm>
                <a:off x="4943" y="106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8" name="Freeform 1691"/>
              <p:cNvSpPr/>
              <p:nvPr/>
            </p:nvSpPr>
            <p:spPr bwMode="auto">
              <a:xfrm>
                <a:off x="4932" y="641"/>
                <a:ext cx="14" cy="5"/>
              </a:xfrm>
              <a:custGeom>
                <a:avLst/>
                <a:gdLst>
                  <a:gd name="T0" fmla="*/ 21 w 21"/>
                  <a:gd name="T1" fmla="*/ 3 h 7"/>
                  <a:gd name="T2" fmla="*/ 12 w 21"/>
                  <a:gd name="T3" fmla="*/ 1 h 7"/>
                  <a:gd name="T4" fmla="*/ 1 w 21"/>
                  <a:gd name="T5" fmla="*/ 3 h 7"/>
                  <a:gd name="T6" fmla="*/ 7 w 21"/>
                  <a:gd name="T7" fmla="*/ 7 h 7"/>
                  <a:gd name="T8" fmla="*/ 12 w 21"/>
                  <a:gd name="T9" fmla="*/ 4 h 7"/>
                  <a:gd name="T10" fmla="*/ 21 w 21"/>
                  <a:gd name="T11" fmla="*/ 3 h 7"/>
                </a:gdLst>
                <a:ahLst/>
                <a:cxnLst>
                  <a:cxn ang="0">
                    <a:pos x="T0" y="T1"/>
                  </a:cxn>
                  <a:cxn ang="0">
                    <a:pos x="T2" y="T3"/>
                  </a:cxn>
                  <a:cxn ang="0">
                    <a:pos x="T4" y="T5"/>
                  </a:cxn>
                  <a:cxn ang="0">
                    <a:pos x="T6" y="T7"/>
                  </a:cxn>
                  <a:cxn ang="0">
                    <a:pos x="T8" y="T9"/>
                  </a:cxn>
                  <a:cxn ang="0">
                    <a:pos x="T10" y="T11"/>
                  </a:cxn>
                </a:cxnLst>
                <a:rect l="0" t="0" r="r" b="b"/>
                <a:pathLst>
                  <a:path w="21" h="7">
                    <a:moveTo>
                      <a:pt x="21" y="3"/>
                    </a:moveTo>
                    <a:cubicBezTo>
                      <a:pt x="20" y="0"/>
                      <a:pt x="16" y="0"/>
                      <a:pt x="12" y="1"/>
                    </a:cubicBezTo>
                    <a:cubicBezTo>
                      <a:pt x="8" y="2"/>
                      <a:pt x="4" y="3"/>
                      <a:pt x="1" y="3"/>
                    </a:cubicBezTo>
                    <a:cubicBezTo>
                      <a:pt x="0" y="6"/>
                      <a:pt x="9" y="2"/>
                      <a:pt x="7" y="7"/>
                    </a:cubicBezTo>
                    <a:cubicBezTo>
                      <a:pt x="9" y="4"/>
                      <a:pt x="10" y="4"/>
                      <a:pt x="12" y="4"/>
                    </a:cubicBezTo>
                    <a:cubicBezTo>
                      <a:pt x="14" y="3"/>
                      <a:pt x="17" y="4"/>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39" name="Oval 1692"/>
              <p:cNvSpPr>
                <a:spLocks noChangeArrowheads="1"/>
              </p:cNvSpPr>
              <p:nvPr/>
            </p:nvSpPr>
            <p:spPr bwMode="auto">
              <a:xfrm>
                <a:off x="4943" y="106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0" name="Freeform 1693"/>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1" name="Freeform 1694"/>
              <p:cNvSpPr/>
              <p:nvPr/>
            </p:nvSpPr>
            <p:spPr bwMode="auto">
              <a:xfrm>
                <a:off x="4762" y="637"/>
                <a:ext cx="9" cy="7"/>
              </a:xfrm>
              <a:custGeom>
                <a:avLst/>
                <a:gdLst>
                  <a:gd name="T0" fmla="*/ 13 w 13"/>
                  <a:gd name="T1" fmla="*/ 7 h 10"/>
                  <a:gd name="T2" fmla="*/ 9 w 13"/>
                  <a:gd name="T3" fmla="*/ 7 h 10"/>
                  <a:gd name="T4" fmla="*/ 5 w 13"/>
                  <a:gd name="T5" fmla="*/ 7 h 10"/>
                  <a:gd name="T6" fmla="*/ 8 w 13"/>
                  <a:gd name="T7" fmla="*/ 3 h 10"/>
                  <a:gd name="T8" fmla="*/ 4 w 13"/>
                  <a:gd name="T9" fmla="*/ 10 h 10"/>
                  <a:gd name="T10" fmla="*/ 13 w 13"/>
                  <a:gd name="T11" fmla="*/ 7 h 10"/>
                </a:gdLst>
                <a:ahLst/>
                <a:cxnLst>
                  <a:cxn ang="0">
                    <a:pos x="T0" y="T1"/>
                  </a:cxn>
                  <a:cxn ang="0">
                    <a:pos x="T2" y="T3"/>
                  </a:cxn>
                  <a:cxn ang="0">
                    <a:pos x="T4" y="T5"/>
                  </a:cxn>
                  <a:cxn ang="0">
                    <a:pos x="T6" y="T7"/>
                  </a:cxn>
                  <a:cxn ang="0">
                    <a:pos x="T8" y="T9"/>
                  </a:cxn>
                  <a:cxn ang="0">
                    <a:pos x="T10" y="T11"/>
                  </a:cxn>
                </a:cxnLst>
                <a:rect l="0" t="0" r="r" b="b"/>
                <a:pathLst>
                  <a:path w="13" h="10">
                    <a:moveTo>
                      <a:pt x="13" y="7"/>
                    </a:moveTo>
                    <a:cubicBezTo>
                      <a:pt x="13" y="5"/>
                      <a:pt x="11" y="6"/>
                      <a:pt x="9" y="7"/>
                    </a:cubicBezTo>
                    <a:cubicBezTo>
                      <a:pt x="7" y="7"/>
                      <a:pt x="6" y="8"/>
                      <a:pt x="5" y="7"/>
                    </a:cubicBezTo>
                    <a:cubicBezTo>
                      <a:pt x="5" y="6"/>
                      <a:pt x="7" y="4"/>
                      <a:pt x="8" y="3"/>
                    </a:cubicBezTo>
                    <a:cubicBezTo>
                      <a:pt x="4" y="0"/>
                      <a:pt x="0" y="7"/>
                      <a:pt x="4" y="10"/>
                    </a:cubicBezTo>
                    <a:cubicBezTo>
                      <a:pt x="9" y="7"/>
                      <a:pt x="12" y="10"/>
                      <a:pt x="1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2" name="Freeform 1695"/>
              <p:cNvSpPr/>
              <p:nvPr/>
            </p:nvSpPr>
            <p:spPr bwMode="auto">
              <a:xfrm>
                <a:off x="4936" y="1050"/>
                <a:ext cx="2" cy="3"/>
              </a:xfrm>
              <a:custGeom>
                <a:avLst/>
                <a:gdLst>
                  <a:gd name="T0" fmla="*/ 3 w 3"/>
                  <a:gd name="T1" fmla="*/ 4 h 5"/>
                  <a:gd name="T2" fmla="*/ 2 w 3"/>
                  <a:gd name="T3" fmla="*/ 2 h 5"/>
                  <a:gd name="T4" fmla="*/ 1 w 3"/>
                  <a:gd name="T5" fmla="*/ 2 h 5"/>
                  <a:gd name="T6" fmla="*/ 3 w 3"/>
                  <a:gd name="T7" fmla="*/ 4 h 5"/>
                </a:gdLst>
                <a:ahLst/>
                <a:cxnLst>
                  <a:cxn ang="0">
                    <a:pos x="T0" y="T1"/>
                  </a:cxn>
                  <a:cxn ang="0">
                    <a:pos x="T2" y="T3"/>
                  </a:cxn>
                  <a:cxn ang="0">
                    <a:pos x="T4" y="T5"/>
                  </a:cxn>
                  <a:cxn ang="0">
                    <a:pos x="T6" y="T7"/>
                  </a:cxn>
                </a:cxnLst>
                <a:rect l="0" t="0" r="r" b="b"/>
                <a:pathLst>
                  <a:path w="3" h="5">
                    <a:moveTo>
                      <a:pt x="3" y="4"/>
                    </a:moveTo>
                    <a:cubicBezTo>
                      <a:pt x="2" y="3"/>
                      <a:pt x="2" y="2"/>
                      <a:pt x="2" y="2"/>
                    </a:cubicBezTo>
                    <a:cubicBezTo>
                      <a:pt x="0" y="0"/>
                      <a:pt x="3" y="5"/>
                      <a:pt x="1" y="2"/>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3" name="Freeform 1696"/>
              <p:cNvSpPr/>
              <p:nvPr/>
            </p:nvSpPr>
            <p:spPr bwMode="auto">
              <a:xfrm>
                <a:off x="4942" y="1060"/>
                <a:ext cx="1" cy="3"/>
              </a:xfrm>
              <a:custGeom>
                <a:avLst/>
                <a:gdLst>
                  <a:gd name="T0" fmla="*/ 1 w 2"/>
                  <a:gd name="T1" fmla="*/ 3 h 5"/>
                  <a:gd name="T2" fmla="*/ 1 w 2"/>
                  <a:gd name="T3" fmla="*/ 3 h 5"/>
                  <a:gd name="T4" fmla="*/ 1 w 2"/>
                  <a:gd name="T5" fmla="*/ 3 h 5"/>
                </a:gdLst>
                <a:ahLst/>
                <a:cxnLst>
                  <a:cxn ang="0">
                    <a:pos x="T0" y="T1"/>
                  </a:cxn>
                  <a:cxn ang="0">
                    <a:pos x="T2" y="T3"/>
                  </a:cxn>
                  <a:cxn ang="0">
                    <a:pos x="T4" y="T5"/>
                  </a:cxn>
                </a:cxnLst>
                <a:rect l="0" t="0" r="r" b="b"/>
                <a:pathLst>
                  <a:path w="2" h="5">
                    <a:moveTo>
                      <a:pt x="1" y="3"/>
                    </a:moveTo>
                    <a:cubicBezTo>
                      <a:pt x="0" y="0"/>
                      <a:pt x="0" y="1"/>
                      <a:pt x="1" y="3"/>
                    </a:cubicBezTo>
                    <a:cubicBezTo>
                      <a:pt x="2" y="5"/>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4" name="Freeform 1697"/>
              <p:cNvSpPr/>
              <p:nvPr/>
            </p:nvSpPr>
            <p:spPr bwMode="auto">
              <a:xfrm>
                <a:off x="4937" y="1050"/>
                <a:ext cx="1" cy="3"/>
              </a:xfrm>
              <a:custGeom>
                <a:avLst/>
                <a:gdLst>
                  <a:gd name="T0" fmla="*/ 0 w 1"/>
                  <a:gd name="T1" fmla="*/ 1 h 4"/>
                  <a:gd name="T2" fmla="*/ 0 w 1"/>
                  <a:gd name="T3" fmla="*/ 1 h 4"/>
                  <a:gd name="T4" fmla="*/ 1 w 1"/>
                  <a:gd name="T5" fmla="*/ 3 h 4"/>
                  <a:gd name="T6" fmla="*/ 0 w 1"/>
                  <a:gd name="T7" fmla="*/ 1 h 4"/>
                </a:gdLst>
                <a:ahLst/>
                <a:cxnLst>
                  <a:cxn ang="0">
                    <a:pos x="T0" y="T1"/>
                  </a:cxn>
                  <a:cxn ang="0">
                    <a:pos x="T2" y="T3"/>
                  </a:cxn>
                  <a:cxn ang="0">
                    <a:pos x="T4" y="T5"/>
                  </a:cxn>
                  <a:cxn ang="0">
                    <a:pos x="T6" y="T7"/>
                  </a:cxn>
                </a:cxnLst>
                <a:rect l="0" t="0" r="r" b="b"/>
                <a:pathLst>
                  <a:path w="1" h="4">
                    <a:moveTo>
                      <a:pt x="0" y="1"/>
                    </a:moveTo>
                    <a:cubicBezTo>
                      <a:pt x="0" y="0"/>
                      <a:pt x="0" y="1"/>
                      <a:pt x="0" y="1"/>
                    </a:cubicBezTo>
                    <a:cubicBezTo>
                      <a:pt x="1" y="4"/>
                      <a:pt x="0" y="1"/>
                      <a:pt x="1" y="3"/>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5" name="Freeform 1698"/>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6" name="Freeform 1699"/>
              <p:cNvSpPr/>
              <p:nvPr/>
            </p:nvSpPr>
            <p:spPr bwMode="auto">
              <a:xfrm>
                <a:off x="4945" y="1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7" name="Freeform 1700"/>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8" name="Freeform 1701"/>
              <p:cNvSpPr/>
              <p:nvPr/>
            </p:nvSpPr>
            <p:spPr bwMode="auto">
              <a:xfrm>
                <a:off x="4945" y="106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49" name="Freeform 1702"/>
              <p:cNvSpPr/>
              <p:nvPr/>
            </p:nvSpPr>
            <p:spPr bwMode="auto">
              <a:xfrm>
                <a:off x="4944" y="1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0" name="Freeform 1703"/>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1" name="Freeform 1704"/>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2" name="Freeform 1705"/>
              <p:cNvSpPr/>
              <p:nvPr/>
            </p:nvSpPr>
            <p:spPr bwMode="auto">
              <a:xfrm>
                <a:off x="4587" y="770"/>
                <a:ext cx="9" cy="11"/>
              </a:xfrm>
              <a:custGeom>
                <a:avLst/>
                <a:gdLst>
                  <a:gd name="T0" fmla="*/ 13 w 13"/>
                  <a:gd name="T1" fmla="*/ 2 h 15"/>
                  <a:gd name="T2" fmla="*/ 1 w 13"/>
                  <a:gd name="T3" fmla="*/ 11 h 15"/>
                  <a:gd name="T4" fmla="*/ 0 w 13"/>
                  <a:gd name="T5" fmla="*/ 15 h 15"/>
                  <a:gd name="T6" fmla="*/ 13 w 13"/>
                  <a:gd name="T7" fmla="*/ 2 h 15"/>
                </a:gdLst>
                <a:ahLst/>
                <a:cxnLst>
                  <a:cxn ang="0">
                    <a:pos x="T0" y="T1"/>
                  </a:cxn>
                  <a:cxn ang="0">
                    <a:pos x="T2" y="T3"/>
                  </a:cxn>
                  <a:cxn ang="0">
                    <a:pos x="T4" y="T5"/>
                  </a:cxn>
                  <a:cxn ang="0">
                    <a:pos x="T6" y="T7"/>
                  </a:cxn>
                </a:cxnLst>
                <a:rect l="0" t="0" r="r" b="b"/>
                <a:pathLst>
                  <a:path w="13" h="15">
                    <a:moveTo>
                      <a:pt x="13" y="2"/>
                    </a:moveTo>
                    <a:cubicBezTo>
                      <a:pt x="10" y="0"/>
                      <a:pt x="6" y="6"/>
                      <a:pt x="1" y="11"/>
                    </a:cubicBezTo>
                    <a:cubicBezTo>
                      <a:pt x="3" y="12"/>
                      <a:pt x="2" y="13"/>
                      <a:pt x="0" y="15"/>
                    </a:cubicBezTo>
                    <a:cubicBezTo>
                      <a:pt x="5" y="13"/>
                      <a:pt x="7" y="5"/>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3" name="Freeform 1706"/>
              <p:cNvSpPr/>
              <p:nvPr/>
            </p:nvSpPr>
            <p:spPr bwMode="auto">
              <a:xfrm>
                <a:off x="4942"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4" name="Freeform 1707"/>
              <p:cNvSpPr/>
              <p:nvPr/>
            </p:nvSpPr>
            <p:spPr bwMode="auto">
              <a:xfrm>
                <a:off x="4528" y="867"/>
                <a:ext cx="4" cy="8"/>
              </a:xfrm>
              <a:custGeom>
                <a:avLst/>
                <a:gdLst>
                  <a:gd name="T0" fmla="*/ 7 w 7"/>
                  <a:gd name="T1" fmla="*/ 1 h 11"/>
                  <a:gd name="T2" fmla="*/ 0 w 7"/>
                  <a:gd name="T3" fmla="*/ 6 h 11"/>
                  <a:gd name="T4" fmla="*/ 7 w 7"/>
                  <a:gd name="T5" fmla="*/ 1 h 11"/>
                </a:gdLst>
                <a:ahLst/>
                <a:cxnLst>
                  <a:cxn ang="0">
                    <a:pos x="T0" y="T1"/>
                  </a:cxn>
                  <a:cxn ang="0">
                    <a:pos x="T2" y="T3"/>
                  </a:cxn>
                  <a:cxn ang="0">
                    <a:pos x="T4" y="T5"/>
                  </a:cxn>
                </a:cxnLst>
                <a:rect l="0" t="0" r="r" b="b"/>
                <a:pathLst>
                  <a:path w="7" h="11">
                    <a:moveTo>
                      <a:pt x="7" y="1"/>
                    </a:moveTo>
                    <a:cubicBezTo>
                      <a:pt x="5" y="0"/>
                      <a:pt x="2" y="3"/>
                      <a:pt x="0" y="6"/>
                    </a:cubicBezTo>
                    <a:cubicBezTo>
                      <a:pt x="4" y="11"/>
                      <a:pt x="5" y="5"/>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5" name="Freeform 1708"/>
              <p:cNvSpPr/>
              <p:nvPr/>
            </p:nvSpPr>
            <p:spPr bwMode="auto">
              <a:xfrm>
                <a:off x="4483" y="964"/>
                <a:ext cx="6" cy="19"/>
              </a:xfrm>
              <a:custGeom>
                <a:avLst/>
                <a:gdLst>
                  <a:gd name="T0" fmla="*/ 10 w 10"/>
                  <a:gd name="T1" fmla="*/ 0 h 28"/>
                  <a:gd name="T2" fmla="*/ 7 w 10"/>
                  <a:gd name="T3" fmla="*/ 1 h 28"/>
                  <a:gd name="T4" fmla="*/ 4 w 10"/>
                  <a:gd name="T5" fmla="*/ 7 h 28"/>
                  <a:gd name="T6" fmla="*/ 3 w 10"/>
                  <a:gd name="T7" fmla="*/ 10 h 28"/>
                  <a:gd name="T8" fmla="*/ 3 w 10"/>
                  <a:gd name="T9" fmla="*/ 10 h 28"/>
                  <a:gd name="T10" fmla="*/ 3 w 10"/>
                  <a:gd name="T11" fmla="*/ 10 h 28"/>
                  <a:gd name="T12" fmla="*/ 1 w 10"/>
                  <a:gd name="T13" fmla="*/ 19 h 28"/>
                  <a:gd name="T14" fmla="*/ 1 w 10"/>
                  <a:gd name="T15" fmla="*/ 20 h 28"/>
                  <a:gd name="T16" fmla="*/ 1 w 10"/>
                  <a:gd name="T17" fmla="*/ 20 h 28"/>
                  <a:gd name="T18" fmla="*/ 1 w 10"/>
                  <a:gd name="T19" fmla="*/ 20 h 28"/>
                  <a:gd name="T20" fmla="*/ 1 w 10"/>
                  <a:gd name="T21" fmla="*/ 21 h 28"/>
                  <a:gd name="T22" fmla="*/ 2 w 10"/>
                  <a:gd name="T23" fmla="*/ 28 h 28"/>
                  <a:gd name="T24" fmla="*/ 4 w 10"/>
                  <a:gd name="T25" fmla="*/ 22 h 28"/>
                  <a:gd name="T26" fmla="*/ 5 w 10"/>
                  <a:gd name="T27" fmla="*/ 20 h 28"/>
                  <a:gd name="T28" fmla="*/ 5 w 10"/>
                  <a:gd name="T29" fmla="*/ 20 h 28"/>
                  <a:gd name="T30" fmla="*/ 5 w 10"/>
                  <a:gd name="T31" fmla="*/ 20 h 28"/>
                  <a:gd name="T32" fmla="*/ 5 w 10"/>
                  <a:gd name="T33" fmla="*/ 20 h 28"/>
                  <a:gd name="T34" fmla="*/ 7 w 10"/>
                  <a:gd name="T35" fmla="*/ 11 h 28"/>
                  <a:gd name="T36" fmla="*/ 7 w 10"/>
                  <a:gd name="T37" fmla="*/ 11 h 28"/>
                  <a:gd name="T38" fmla="*/ 7 w 10"/>
                  <a:gd name="T39" fmla="*/ 11 h 28"/>
                  <a:gd name="T40" fmla="*/ 7 w 10"/>
                  <a:gd name="T41" fmla="*/ 11 h 28"/>
                  <a:gd name="T42" fmla="*/ 7 w 10"/>
                  <a:gd name="T43" fmla="*/ 10 h 28"/>
                  <a:gd name="T44" fmla="*/ 8 w 10"/>
                  <a:gd name="T45" fmla="*/ 8 h 28"/>
                  <a:gd name="T46" fmla="*/ 10 w 10"/>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28">
                    <a:moveTo>
                      <a:pt x="10" y="0"/>
                    </a:moveTo>
                    <a:cubicBezTo>
                      <a:pt x="9" y="1"/>
                      <a:pt x="7" y="4"/>
                      <a:pt x="7" y="1"/>
                    </a:cubicBezTo>
                    <a:cubicBezTo>
                      <a:pt x="6" y="3"/>
                      <a:pt x="5" y="5"/>
                      <a:pt x="4" y="7"/>
                    </a:cubicBezTo>
                    <a:cubicBezTo>
                      <a:pt x="4" y="8"/>
                      <a:pt x="3" y="9"/>
                      <a:pt x="3" y="10"/>
                    </a:cubicBezTo>
                    <a:cubicBezTo>
                      <a:pt x="3" y="10"/>
                      <a:pt x="3" y="10"/>
                      <a:pt x="3" y="10"/>
                    </a:cubicBezTo>
                    <a:cubicBezTo>
                      <a:pt x="3" y="10"/>
                      <a:pt x="3" y="10"/>
                      <a:pt x="3" y="10"/>
                    </a:cubicBezTo>
                    <a:cubicBezTo>
                      <a:pt x="1" y="19"/>
                      <a:pt x="1" y="19"/>
                      <a:pt x="1" y="19"/>
                    </a:cubicBezTo>
                    <a:cubicBezTo>
                      <a:pt x="1" y="20"/>
                      <a:pt x="1" y="20"/>
                      <a:pt x="1" y="20"/>
                    </a:cubicBezTo>
                    <a:cubicBezTo>
                      <a:pt x="1" y="20"/>
                      <a:pt x="1" y="20"/>
                      <a:pt x="1" y="20"/>
                    </a:cubicBezTo>
                    <a:cubicBezTo>
                      <a:pt x="1" y="20"/>
                      <a:pt x="1" y="20"/>
                      <a:pt x="1" y="20"/>
                    </a:cubicBezTo>
                    <a:cubicBezTo>
                      <a:pt x="1" y="20"/>
                      <a:pt x="1" y="21"/>
                      <a:pt x="1" y="21"/>
                    </a:cubicBezTo>
                    <a:cubicBezTo>
                      <a:pt x="0" y="23"/>
                      <a:pt x="1" y="26"/>
                      <a:pt x="2" y="28"/>
                    </a:cubicBezTo>
                    <a:cubicBezTo>
                      <a:pt x="3" y="26"/>
                      <a:pt x="4" y="24"/>
                      <a:pt x="4" y="22"/>
                    </a:cubicBezTo>
                    <a:cubicBezTo>
                      <a:pt x="4" y="21"/>
                      <a:pt x="5" y="21"/>
                      <a:pt x="5" y="20"/>
                    </a:cubicBezTo>
                    <a:cubicBezTo>
                      <a:pt x="5" y="20"/>
                      <a:pt x="5" y="20"/>
                      <a:pt x="5" y="20"/>
                    </a:cubicBezTo>
                    <a:cubicBezTo>
                      <a:pt x="5" y="20"/>
                      <a:pt x="5" y="20"/>
                      <a:pt x="5" y="20"/>
                    </a:cubicBezTo>
                    <a:cubicBezTo>
                      <a:pt x="5" y="20"/>
                      <a:pt x="5" y="20"/>
                      <a:pt x="5" y="20"/>
                    </a:cubicBezTo>
                    <a:cubicBezTo>
                      <a:pt x="7" y="11"/>
                      <a:pt x="7" y="11"/>
                      <a:pt x="7" y="11"/>
                    </a:cubicBezTo>
                    <a:cubicBezTo>
                      <a:pt x="7" y="11"/>
                      <a:pt x="7" y="11"/>
                      <a:pt x="7" y="11"/>
                    </a:cubicBezTo>
                    <a:cubicBezTo>
                      <a:pt x="7" y="11"/>
                      <a:pt x="7" y="11"/>
                      <a:pt x="7" y="11"/>
                    </a:cubicBezTo>
                    <a:cubicBezTo>
                      <a:pt x="7" y="11"/>
                      <a:pt x="7" y="11"/>
                      <a:pt x="7" y="11"/>
                    </a:cubicBezTo>
                    <a:cubicBezTo>
                      <a:pt x="7" y="10"/>
                      <a:pt x="7" y="10"/>
                      <a:pt x="7" y="10"/>
                    </a:cubicBezTo>
                    <a:cubicBezTo>
                      <a:pt x="7" y="9"/>
                      <a:pt x="7" y="9"/>
                      <a:pt x="8" y="8"/>
                    </a:cubicBezTo>
                    <a:cubicBezTo>
                      <a:pt x="8" y="6"/>
                      <a:pt x="9" y="3"/>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6" name="Freeform 1709"/>
              <p:cNvSpPr/>
              <p:nvPr/>
            </p:nvSpPr>
            <p:spPr bwMode="auto">
              <a:xfrm>
                <a:off x="4493" y="968"/>
                <a:ext cx="7" cy="13"/>
              </a:xfrm>
              <a:custGeom>
                <a:avLst/>
                <a:gdLst>
                  <a:gd name="T0" fmla="*/ 11 w 11"/>
                  <a:gd name="T1" fmla="*/ 2 h 20"/>
                  <a:gd name="T2" fmla="*/ 6 w 11"/>
                  <a:gd name="T3" fmla="*/ 8 h 20"/>
                  <a:gd name="T4" fmla="*/ 5 w 11"/>
                  <a:gd name="T5" fmla="*/ 9 h 20"/>
                  <a:gd name="T6" fmla="*/ 5 w 11"/>
                  <a:gd name="T7" fmla="*/ 9 h 20"/>
                  <a:gd name="T8" fmla="*/ 5 w 11"/>
                  <a:gd name="T9" fmla="*/ 9 h 20"/>
                  <a:gd name="T10" fmla="*/ 5 w 11"/>
                  <a:gd name="T11" fmla="*/ 9 h 20"/>
                  <a:gd name="T12" fmla="*/ 3 w 11"/>
                  <a:gd name="T13" fmla="*/ 17 h 20"/>
                  <a:gd name="T14" fmla="*/ 3 w 11"/>
                  <a:gd name="T15" fmla="*/ 17 h 20"/>
                  <a:gd name="T16" fmla="*/ 3 w 11"/>
                  <a:gd name="T17" fmla="*/ 17 h 20"/>
                  <a:gd name="T18" fmla="*/ 3 w 11"/>
                  <a:gd name="T19" fmla="*/ 17 h 20"/>
                  <a:gd name="T20" fmla="*/ 3 w 11"/>
                  <a:gd name="T21" fmla="*/ 18 h 20"/>
                  <a:gd name="T22" fmla="*/ 3 w 11"/>
                  <a:gd name="T23" fmla="*/ 18 h 20"/>
                  <a:gd name="T24" fmla="*/ 2 w 11"/>
                  <a:gd name="T25" fmla="*/ 18 h 20"/>
                  <a:gd name="T26" fmla="*/ 0 w 11"/>
                  <a:gd name="T27" fmla="*/ 19 h 20"/>
                  <a:gd name="T28" fmla="*/ 7 w 11"/>
                  <a:gd name="T29" fmla="*/ 19 h 20"/>
                  <a:gd name="T30" fmla="*/ 7 w 11"/>
                  <a:gd name="T31" fmla="*/ 18 h 20"/>
                  <a:gd name="T32" fmla="*/ 7 w 11"/>
                  <a:gd name="T33" fmla="*/ 18 h 20"/>
                  <a:gd name="T34" fmla="*/ 9 w 11"/>
                  <a:gd name="T35" fmla="*/ 10 h 20"/>
                  <a:gd name="T36" fmla="*/ 9 w 11"/>
                  <a:gd name="T37" fmla="*/ 10 h 20"/>
                  <a:gd name="T38" fmla="*/ 9 w 11"/>
                  <a:gd name="T39" fmla="*/ 10 h 20"/>
                  <a:gd name="T40" fmla="*/ 9 w 11"/>
                  <a:gd name="T41" fmla="*/ 10 h 20"/>
                  <a:gd name="T42" fmla="*/ 9 w 11"/>
                  <a:gd name="T43" fmla="*/ 10 h 20"/>
                  <a:gd name="T44" fmla="*/ 9 w 11"/>
                  <a:gd name="T45" fmla="*/ 10 h 20"/>
                  <a:gd name="T46" fmla="*/ 9 w 11"/>
                  <a:gd name="T47" fmla="*/ 9 h 20"/>
                  <a:gd name="T48" fmla="*/ 9 w 11"/>
                  <a:gd name="T49" fmla="*/ 9 h 20"/>
                  <a:gd name="T50" fmla="*/ 10 w 11"/>
                  <a:gd name="T51" fmla="*/ 7 h 20"/>
                  <a:gd name="T52" fmla="*/ 11 w 11"/>
                  <a:gd name="T5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20">
                    <a:moveTo>
                      <a:pt x="11" y="2"/>
                    </a:moveTo>
                    <a:cubicBezTo>
                      <a:pt x="9" y="4"/>
                      <a:pt x="8" y="6"/>
                      <a:pt x="6" y="8"/>
                    </a:cubicBezTo>
                    <a:cubicBezTo>
                      <a:pt x="5" y="9"/>
                      <a:pt x="5" y="9"/>
                      <a:pt x="5" y="9"/>
                    </a:cubicBezTo>
                    <a:cubicBezTo>
                      <a:pt x="5" y="9"/>
                      <a:pt x="5" y="9"/>
                      <a:pt x="5" y="9"/>
                    </a:cubicBezTo>
                    <a:cubicBezTo>
                      <a:pt x="5" y="9"/>
                      <a:pt x="5" y="9"/>
                      <a:pt x="5" y="9"/>
                    </a:cubicBezTo>
                    <a:cubicBezTo>
                      <a:pt x="5" y="9"/>
                      <a:pt x="5" y="9"/>
                      <a:pt x="5" y="9"/>
                    </a:cubicBezTo>
                    <a:cubicBezTo>
                      <a:pt x="4" y="13"/>
                      <a:pt x="7" y="0"/>
                      <a:pt x="3" y="17"/>
                    </a:cubicBezTo>
                    <a:cubicBezTo>
                      <a:pt x="3" y="17"/>
                      <a:pt x="3" y="17"/>
                      <a:pt x="3" y="17"/>
                    </a:cubicBezTo>
                    <a:cubicBezTo>
                      <a:pt x="3" y="17"/>
                      <a:pt x="3" y="17"/>
                      <a:pt x="3" y="17"/>
                    </a:cubicBezTo>
                    <a:cubicBezTo>
                      <a:pt x="3" y="17"/>
                      <a:pt x="3" y="17"/>
                      <a:pt x="3" y="17"/>
                    </a:cubicBezTo>
                    <a:cubicBezTo>
                      <a:pt x="3" y="18"/>
                      <a:pt x="3" y="18"/>
                      <a:pt x="3" y="18"/>
                    </a:cubicBezTo>
                    <a:cubicBezTo>
                      <a:pt x="3" y="18"/>
                      <a:pt x="3" y="18"/>
                      <a:pt x="3" y="18"/>
                    </a:cubicBezTo>
                    <a:cubicBezTo>
                      <a:pt x="3" y="18"/>
                      <a:pt x="2" y="18"/>
                      <a:pt x="2" y="18"/>
                    </a:cubicBezTo>
                    <a:cubicBezTo>
                      <a:pt x="1" y="19"/>
                      <a:pt x="0" y="19"/>
                      <a:pt x="0" y="19"/>
                    </a:cubicBezTo>
                    <a:cubicBezTo>
                      <a:pt x="3" y="20"/>
                      <a:pt x="5" y="19"/>
                      <a:pt x="7" y="19"/>
                    </a:cubicBezTo>
                    <a:cubicBezTo>
                      <a:pt x="7" y="18"/>
                      <a:pt x="7" y="18"/>
                      <a:pt x="7" y="18"/>
                    </a:cubicBezTo>
                    <a:cubicBezTo>
                      <a:pt x="7" y="18"/>
                      <a:pt x="7" y="18"/>
                      <a:pt x="7" y="18"/>
                    </a:cubicBezTo>
                    <a:cubicBezTo>
                      <a:pt x="7" y="20"/>
                      <a:pt x="10" y="2"/>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9"/>
                      <a:pt x="9" y="9"/>
                      <a:pt x="9" y="9"/>
                    </a:cubicBezTo>
                    <a:cubicBezTo>
                      <a:pt x="9" y="9"/>
                      <a:pt x="9" y="9"/>
                      <a:pt x="9" y="9"/>
                    </a:cubicBezTo>
                    <a:cubicBezTo>
                      <a:pt x="9" y="8"/>
                      <a:pt x="9" y="8"/>
                      <a:pt x="10" y="7"/>
                    </a:cubicBezTo>
                    <a:cubicBezTo>
                      <a:pt x="10" y="6"/>
                      <a:pt x="11" y="4"/>
                      <a:pt x="1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7" name="Freeform 1710"/>
              <p:cNvSpPr/>
              <p:nvPr/>
            </p:nvSpPr>
            <p:spPr bwMode="auto">
              <a:xfrm>
                <a:off x="4485" y="981"/>
                <a:ext cx="10" cy="6"/>
              </a:xfrm>
              <a:custGeom>
                <a:avLst/>
                <a:gdLst>
                  <a:gd name="T0" fmla="*/ 9 w 16"/>
                  <a:gd name="T1" fmla="*/ 6 h 9"/>
                  <a:gd name="T2" fmla="*/ 8 w 16"/>
                  <a:gd name="T3" fmla="*/ 3 h 9"/>
                  <a:gd name="T4" fmla="*/ 0 w 16"/>
                  <a:gd name="T5" fmla="*/ 8 h 9"/>
                  <a:gd name="T6" fmla="*/ 3 w 16"/>
                  <a:gd name="T7" fmla="*/ 7 h 9"/>
                  <a:gd name="T8" fmla="*/ 11 w 16"/>
                  <a:gd name="T9" fmla="*/ 9 h 9"/>
                  <a:gd name="T10" fmla="*/ 16 w 16"/>
                  <a:gd name="T11" fmla="*/ 3 h 9"/>
                  <a:gd name="T12" fmla="*/ 10 w 16"/>
                  <a:gd name="T13" fmla="*/ 0 h 9"/>
                  <a:gd name="T14" fmla="*/ 9 w 16"/>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9" y="6"/>
                    </a:moveTo>
                    <a:cubicBezTo>
                      <a:pt x="7" y="5"/>
                      <a:pt x="8" y="4"/>
                      <a:pt x="8" y="3"/>
                    </a:cubicBezTo>
                    <a:cubicBezTo>
                      <a:pt x="4" y="3"/>
                      <a:pt x="4" y="7"/>
                      <a:pt x="0" y="8"/>
                    </a:cubicBezTo>
                    <a:cubicBezTo>
                      <a:pt x="1" y="9"/>
                      <a:pt x="3" y="9"/>
                      <a:pt x="3" y="7"/>
                    </a:cubicBezTo>
                    <a:cubicBezTo>
                      <a:pt x="8" y="9"/>
                      <a:pt x="6" y="8"/>
                      <a:pt x="11" y="9"/>
                    </a:cubicBezTo>
                    <a:cubicBezTo>
                      <a:pt x="12" y="7"/>
                      <a:pt x="14" y="5"/>
                      <a:pt x="16" y="3"/>
                    </a:cubicBezTo>
                    <a:cubicBezTo>
                      <a:pt x="15" y="1"/>
                      <a:pt x="13" y="1"/>
                      <a:pt x="10" y="0"/>
                    </a:cubicBezTo>
                    <a:cubicBezTo>
                      <a:pt x="5" y="2"/>
                      <a:pt x="13" y="5"/>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8" name="Freeform 1711"/>
              <p:cNvSpPr/>
              <p:nvPr/>
            </p:nvSpPr>
            <p:spPr bwMode="auto">
              <a:xfrm>
                <a:off x="4474" y="987"/>
                <a:ext cx="8" cy="10"/>
              </a:xfrm>
              <a:custGeom>
                <a:avLst/>
                <a:gdLst>
                  <a:gd name="T0" fmla="*/ 11 w 11"/>
                  <a:gd name="T1" fmla="*/ 0 h 16"/>
                  <a:gd name="T2" fmla="*/ 8 w 11"/>
                  <a:gd name="T3" fmla="*/ 2 h 16"/>
                  <a:gd name="T4" fmla="*/ 8 w 11"/>
                  <a:gd name="T5" fmla="*/ 2 h 16"/>
                  <a:gd name="T6" fmla="*/ 8 w 11"/>
                  <a:gd name="T7" fmla="*/ 3 h 16"/>
                  <a:gd name="T8" fmla="*/ 8 w 11"/>
                  <a:gd name="T9" fmla="*/ 3 h 16"/>
                  <a:gd name="T10" fmla="*/ 8 w 11"/>
                  <a:gd name="T11" fmla="*/ 3 h 16"/>
                  <a:gd name="T12" fmla="*/ 8 w 11"/>
                  <a:gd name="T13" fmla="*/ 3 h 16"/>
                  <a:gd name="T14" fmla="*/ 7 w 11"/>
                  <a:gd name="T15" fmla="*/ 7 h 16"/>
                  <a:gd name="T16" fmla="*/ 6 w 11"/>
                  <a:gd name="T17" fmla="*/ 16 h 16"/>
                  <a:gd name="T18" fmla="*/ 10 w 11"/>
                  <a:gd name="T19" fmla="*/ 5 h 16"/>
                  <a:gd name="T20" fmla="*/ 10 w 11"/>
                  <a:gd name="T21" fmla="*/ 4 h 16"/>
                  <a:gd name="T22" fmla="*/ 10 w 11"/>
                  <a:gd name="T23" fmla="*/ 3 h 16"/>
                  <a:gd name="T24" fmla="*/ 10 w 11"/>
                  <a:gd name="T25" fmla="*/ 3 h 16"/>
                  <a:gd name="T26" fmla="*/ 10 w 11"/>
                  <a:gd name="T27" fmla="*/ 2 h 16"/>
                  <a:gd name="T28" fmla="*/ 11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11" y="0"/>
                    </a:moveTo>
                    <a:cubicBezTo>
                      <a:pt x="9" y="0"/>
                      <a:pt x="8" y="1"/>
                      <a:pt x="8" y="2"/>
                    </a:cubicBezTo>
                    <a:cubicBezTo>
                      <a:pt x="8" y="2"/>
                      <a:pt x="8" y="2"/>
                      <a:pt x="8" y="2"/>
                    </a:cubicBezTo>
                    <a:cubicBezTo>
                      <a:pt x="8" y="3"/>
                      <a:pt x="8" y="3"/>
                      <a:pt x="8" y="3"/>
                    </a:cubicBezTo>
                    <a:cubicBezTo>
                      <a:pt x="8" y="3"/>
                      <a:pt x="8" y="3"/>
                      <a:pt x="8" y="3"/>
                    </a:cubicBezTo>
                    <a:cubicBezTo>
                      <a:pt x="8" y="3"/>
                      <a:pt x="8" y="3"/>
                      <a:pt x="8" y="3"/>
                    </a:cubicBezTo>
                    <a:cubicBezTo>
                      <a:pt x="8" y="3"/>
                      <a:pt x="8" y="3"/>
                      <a:pt x="8" y="3"/>
                    </a:cubicBezTo>
                    <a:cubicBezTo>
                      <a:pt x="8" y="5"/>
                      <a:pt x="8" y="6"/>
                      <a:pt x="7" y="7"/>
                    </a:cubicBezTo>
                    <a:cubicBezTo>
                      <a:pt x="4" y="15"/>
                      <a:pt x="0" y="4"/>
                      <a:pt x="6" y="16"/>
                    </a:cubicBezTo>
                    <a:cubicBezTo>
                      <a:pt x="8" y="12"/>
                      <a:pt x="9" y="8"/>
                      <a:pt x="10" y="5"/>
                    </a:cubicBezTo>
                    <a:cubicBezTo>
                      <a:pt x="10" y="5"/>
                      <a:pt x="10" y="4"/>
                      <a:pt x="10" y="4"/>
                    </a:cubicBezTo>
                    <a:cubicBezTo>
                      <a:pt x="10" y="3"/>
                      <a:pt x="10" y="3"/>
                      <a:pt x="10" y="3"/>
                    </a:cubicBezTo>
                    <a:cubicBezTo>
                      <a:pt x="10" y="3"/>
                      <a:pt x="10" y="3"/>
                      <a:pt x="10" y="3"/>
                    </a:cubicBezTo>
                    <a:cubicBezTo>
                      <a:pt x="10" y="3"/>
                      <a:pt x="10" y="2"/>
                      <a:pt x="10" y="2"/>
                    </a:cubicBezTo>
                    <a:cubicBezTo>
                      <a:pt x="10" y="1"/>
                      <a:pt x="11"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59" name="Freeform 1712"/>
              <p:cNvSpPr/>
              <p:nvPr/>
            </p:nvSpPr>
            <p:spPr bwMode="auto">
              <a:xfrm>
                <a:off x="4945" y="1064"/>
                <a:ext cx="0" cy="3"/>
              </a:xfrm>
              <a:custGeom>
                <a:avLst/>
                <a:gdLst>
                  <a:gd name="T0" fmla="*/ 4 h 4"/>
                  <a:gd name="T1" fmla="*/ 1 h 4"/>
                  <a:gd name="T2" fmla="*/ 4 h 4"/>
                </a:gdLst>
                <a:ahLst/>
                <a:cxnLst>
                  <a:cxn ang="0">
                    <a:pos x="0" y="T0"/>
                  </a:cxn>
                  <a:cxn ang="0">
                    <a:pos x="0" y="T1"/>
                  </a:cxn>
                  <a:cxn ang="0">
                    <a:pos x="0" y="T2"/>
                  </a:cxn>
                </a:cxnLst>
                <a:rect l="0" t="0" r="r" b="b"/>
                <a:pathLst>
                  <a:path h="4">
                    <a:moveTo>
                      <a:pt x="0" y="4"/>
                    </a:moveTo>
                    <a:cubicBezTo>
                      <a:pt x="0" y="4"/>
                      <a:pt x="0" y="2"/>
                      <a:pt x="0" y="1"/>
                    </a:cubicBezTo>
                    <a:cubicBezTo>
                      <a:pt x="0" y="0"/>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0" name="Freeform 1713"/>
              <p:cNvSpPr/>
              <p:nvPr/>
            </p:nvSpPr>
            <p:spPr bwMode="auto">
              <a:xfrm>
                <a:off x="4474" y="1023"/>
                <a:ext cx="3" cy="14"/>
              </a:xfrm>
              <a:custGeom>
                <a:avLst/>
                <a:gdLst>
                  <a:gd name="T0" fmla="*/ 4 w 4"/>
                  <a:gd name="T1" fmla="*/ 2 h 20"/>
                  <a:gd name="T2" fmla="*/ 0 w 4"/>
                  <a:gd name="T3" fmla="*/ 20 h 20"/>
                  <a:gd name="T4" fmla="*/ 4 w 4"/>
                  <a:gd name="T5" fmla="*/ 2 h 20"/>
                </a:gdLst>
                <a:ahLst/>
                <a:cxnLst>
                  <a:cxn ang="0">
                    <a:pos x="T0" y="T1"/>
                  </a:cxn>
                  <a:cxn ang="0">
                    <a:pos x="T2" y="T3"/>
                  </a:cxn>
                  <a:cxn ang="0">
                    <a:pos x="T4" y="T5"/>
                  </a:cxn>
                </a:cxnLst>
                <a:rect l="0" t="0" r="r" b="b"/>
                <a:pathLst>
                  <a:path w="4" h="20">
                    <a:moveTo>
                      <a:pt x="4" y="2"/>
                    </a:moveTo>
                    <a:cubicBezTo>
                      <a:pt x="3" y="0"/>
                      <a:pt x="1" y="15"/>
                      <a:pt x="0" y="20"/>
                    </a:cubicBezTo>
                    <a:cubicBezTo>
                      <a:pt x="3" y="16"/>
                      <a:pt x="4" y="9"/>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1" name="Freeform 1714"/>
              <p:cNvSpPr/>
              <p:nvPr/>
            </p:nvSpPr>
            <p:spPr bwMode="auto">
              <a:xfrm>
                <a:off x="4481" y="1047"/>
                <a:ext cx="4" cy="8"/>
              </a:xfrm>
              <a:custGeom>
                <a:avLst/>
                <a:gdLst>
                  <a:gd name="T0" fmla="*/ 0 w 6"/>
                  <a:gd name="T1" fmla="*/ 1 h 12"/>
                  <a:gd name="T2" fmla="*/ 0 w 6"/>
                  <a:gd name="T3" fmla="*/ 10 h 12"/>
                  <a:gd name="T4" fmla="*/ 0 w 6"/>
                  <a:gd name="T5" fmla="*/ 1 h 12"/>
                </a:gdLst>
                <a:ahLst/>
                <a:cxnLst>
                  <a:cxn ang="0">
                    <a:pos x="T0" y="T1"/>
                  </a:cxn>
                  <a:cxn ang="0">
                    <a:pos x="T2" y="T3"/>
                  </a:cxn>
                  <a:cxn ang="0">
                    <a:pos x="T4" y="T5"/>
                  </a:cxn>
                </a:cxnLst>
                <a:rect l="0" t="0" r="r" b="b"/>
                <a:pathLst>
                  <a:path w="6" h="12">
                    <a:moveTo>
                      <a:pt x="0" y="1"/>
                    </a:moveTo>
                    <a:cubicBezTo>
                      <a:pt x="3" y="5"/>
                      <a:pt x="0" y="6"/>
                      <a:pt x="0" y="10"/>
                    </a:cubicBezTo>
                    <a:cubicBezTo>
                      <a:pt x="5" y="12"/>
                      <a:pt x="6"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2" name="Freeform 1715"/>
              <p:cNvSpPr/>
              <p:nvPr/>
            </p:nvSpPr>
            <p:spPr bwMode="auto">
              <a:xfrm>
                <a:off x="4495" y="1060"/>
                <a:ext cx="4" cy="7"/>
              </a:xfrm>
              <a:custGeom>
                <a:avLst/>
                <a:gdLst>
                  <a:gd name="T0" fmla="*/ 2 w 6"/>
                  <a:gd name="T1" fmla="*/ 0 h 11"/>
                  <a:gd name="T2" fmla="*/ 1 w 6"/>
                  <a:gd name="T3" fmla="*/ 10 h 11"/>
                  <a:gd name="T4" fmla="*/ 2 w 6"/>
                  <a:gd name="T5" fmla="*/ 0 h 11"/>
                </a:gdLst>
                <a:ahLst/>
                <a:cxnLst>
                  <a:cxn ang="0">
                    <a:pos x="T0" y="T1"/>
                  </a:cxn>
                  <a:cxn ang="0">
                    <a:pos x="T2" y="T3"/>
                  </a:cxn>
                  <a:cxn ang="0">
                    <a:pos x="T4" y="T5"/>
                  </a:cxn>
                </a:cxnLst>
                <a:rect l="0" t="0" r="r" b="b"/>
                <a:pathLst>
                  <a:path w="6" h="11">
                    <a:moveTo>
                      <a:pt x="2" y="0"/>
                    </a:moveTo>
                    <a:cubicBezTo>
                      <a:pt x="0" y="3"/>
                      <a:pt x="2" y="4"/>
                      <a:pt x="1" y="10"/>
                    </a:cubicBezTo>
                    <a:cubicBezTo>
                      <a:pt x="6" y="11"/>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3" name="Freeform 1716"/>
              <p:cNvSpPr/>
              <p:nvPr/>
            </p:nvSpPr>
            <p:spPr bwMode="auto">
              <a:xfrm>
                <a:off x="4942"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4" name="Freeform 1717"/>
              <p:cNvSpPr/>
              <p:nvPr/>
            </p:nvSpPr>
            <p:spPr bwMode="auto">
              <a:xfrm>
                <a:off x="4587" y="1081"/>
                <a:ext cx="4" cy="8"/>
              </a:xfrm>
              <a:custGeom>
                <a:avLst/>
                <a:gdLst>
                  <a:gd name="T0" fmla="*/ 7 w 7"/>
                  <a:gd name="T1" fmla="*/ 0 h 12"/>
                  <a:gd name="T2" fmla="*/ 3 w 7"/>
                  <a:gd name="T3" fmla="*/ 0 h 12"/>
                  <a:gd name="T4" fmla="*/ 3 w 7"/>
                  <a:gd name="T5" fmla="*/ 12 h 12"/>
                  <a:gd name="T6" fmla="*/ 7 w 7"/>
                  <a:gd name="T7" fmla="*/ 0 h 12"/>
                </a:gdLst>
                <a:ahLst/>
                <a:cxnLst>
                  <a:cxn ang="0">
                    <a:pos x="T0" y="T1"/>
                  </a:cxn>
                  <a:cxn ang="0">
                    <a:pos x="T2" y="T3"/>
                  </a:cxn>
                  <a:cxn ang="0">
                    <a:pos x="T4" y="T5"/>
                  </a:cxn>
                  <a:cxn ang="0">
                    <a:pos x="T6" y="T7"/>
                  </a:cxn>
                </a:cxnLst>
                <a:rect l="0" t="0" r="r" b="b"/>
                <a:pathLst>
                  <a:path w="7" h="12">
                    <a:moveTo>
                      <a:pt x="7" y="0"/>
                    </a:moveTo>
                    <a:cubicBezTo>
                      <a:pt x="6" y="0"/>
                      <a:pt x="4" y="0"/>
                      <a:pt x="3" y="0"/>
                    </a:cubicBezTo>
                    <a:cubicBezTo>
                      <a:pt x="0" y="4"/>
                      <a:pt x="3" y="8"/>
                      <a:pt x="3" y="12"/>
                    </a:cubicBezTo>
                    <a:cubicBezTo>
                      <a:pt x="4" y="8"/>
                      <a:pt x="7" y="5"/>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5" name="Freeform 1718"/>
              <p:cNvSpPr/>
              <p:nvPr/>
            </p:nvSpPr>
            <p:spPr bwMode="auto">
              <a:xfrm>
                <a:off x="4560" y="1119"/>
                <a:ext cx="4" cy="5"/>
              </a:xfrm>
              <a:custGeom>
                <a:avLst/>
                <a:gdLst>
                  <a:gd name="T0" fmla="*/ 2 w 6"/>
                  <a:gd name="T1" fmla="*/ 0 h 7"/>
                  <a:gd name="T2" fmla="*/ 0 w 6"/>
                  <a:gd name="T3" fmla="*/ 5 h 7"/>
                  <a:gd name="T4" fmla="*/ 3 w 6"/>
                  <a:gd name="T5" fmla="*/ 7 h 7"/>
                  <a:gd name="T6" fmla="*/ 2 w 6"/>
                  <a:gd name="T7" fmla="*/ 0 h 7"/>
                </a:gdLst>
                <a:ahLst/>
                <a:cxnLst>
                  <a:cxn ang="0">
                    <a:pos x="T0" y="T1"/>
                  </a:cxn>
                  <a:cxn ang="0">
                    <a:pos x="T2" y="T3"/>
                  </a:cxn>
                  <a:cxn ang="0">
                    <a:pos x="T4" y="T5"/>
                  </a:cxn>
                  <a:cxn ang="0">
                    <a:pos x="T6" y="T7"/>
                  </a:cxn>
                </a:cxnLst>
                <a:rect l="0" t="0" r="r" b="b"/>
                <a:pathLst>
                  <a:path w="6" h="7">
                    <a:moveTo>
                      <a:pt x="2" y="0"/>
                    </a:moveTo>
                    <a:cubicBezTo>
                      <a:pt x="0" y="0"/>
                      <a:pt x="0" y="2"/>
                      <a:pt x="0" y="5"/>
                    </a:cubicBezTo>
                    <a:cubicBezTo>
                      <a:pt x="2" y="5"/>
                      <a:pt x="3" y="5"/>
                      <a:pt x="3" y="7"/>
                    </a:cubicBezTo>
                    <a:cubicBezTo>
                      <a:pt x="6" y="6"/>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6" name="Freeform 1719"/>
              <p:cNvSpPr/>
              <p:nvPr/>
            </p:nvSpPr>
            <p:spPr bwMode="auto">
              <a:xfrm>
                <a:off x="4557" y="1123"/>
                <a:ext cx="4" cy="7"/>
              </a:xfrm>
              <a:custGeom>
                <a:avLst/>
                <a:gdLst>
                  <a:gd name="T0" fmla="*/ 1 w 6"/>
                  <a:gd name="T1" fmla="*/ 0 h 10"/>
                  <a:gd name="T2" fmla="*/ 1 w 6"/>
                  <a:gd name="T3" fmla="*/ 10 h 10"/>
                  <a:gd name="T4" fmla="*/ 4 w 6"/>
                  <a:gd name="T5" fmla="*/ 1 h 10"/>
                  <a:gd name="T6" fmla="*/ 1 w 6"/>
                  <a:gd name="T7" fmla="*/ 0 h 10"/>
                </a:gdLst>
                <a:ahLst/>
                <a:cxnLst>
                  <a:cxn ang="0">
                    <a:pos x="T0" y="T1"/>
                  </a:cxn>
                  <a:cxn ang="0">
                    <a:pos x="T2" y="T3"/>
                  </a:cxn>
                  <a:cxn ang="0">
                    <a:pos x="T4" y="T5"/>
                  </a:cxn>
                  <a:cxn ang="0">
                    <a:pos x="T6" y="T7"/>
                  </a:cxn>
                </a:cxnLst>
                <a:rect l="0" t="0" r="r" b="b"/>
                <a:pathLst>
                  <a:path w="6" h="10">
                    <a:moveTo>
                      <a:pt x="1" y="0"/>
                    </a:moveTo>
                    <a:cubicBezTo>
                      <a:pt x="0" y="2"/>
                      <a:pt x="2" y="5"/>
                      <a:pt x="1" y="10"/>
                    </a:cubicBezTo>
                    <a:cubicBezTo>
                      <a:pt x="6" y="10"/>
                      <a:pt x="5" y="5"/>
                      <a:pt x="4" y="1"/>
                    </a:cubicBezTo>
                    <a:cubicBezTo>
                      <a:pt x="3"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7" name="Freeform 1720"/>
              <p:cNvSpPr/>
              <p:nvPr/>
            </p:nvSpPr>
            <p:spPr bwMode="auto">
              <a:xfrm>
                <a:off x="4532" y="1138"/>
                <a:ext cx="4" cy="12"/>
              </a:xfrm>
              <a:custGeom>
                <a:avLst/>
                <a:gdLst>
                  <a:gd name="T0" fmla="*/ 3 w 6"/>
                  <a:gd name="T1" fmla="*/ 0 h 17"/>
                  <a:gd name="T2" fmla="*/ 0 w 6"/>
                  <a:gd name="T3" fmla="*/ 14 h 17"/>
                  <a:gd name="T4" fmla="*/ 3 w 6"/>
                  <a:gd name="T5" fmla="*/ 17 h 17"/>
                  <a:gd name="T6" fmla="*/ 4 w 6"/>
                  <a:gd name="T7" fmla="*/ 14 h 17"/>
                  <a:gd name="T8" fmla="*/ 6 w 6"/>
                  <a:gd name="T9" fmla="*/ 12 h 17"/>
                  <a:gd name="T10" fmla="*/ 3 w 6"/>
                  <a:gd name="T11" fmla="*/ 0 h 17"/>
                </a:gdLst>
                <a:ahLst/>
                <a:cxnLst>
                  <a:cxn ang="0">
                    <a:pos x="T0" y="T1"/>
                  </a:cxn>
                  <a:cxn ang="0">
                    <a:pos x="T2" y="T3"/>
                  </a:cxn>
                  <a:cxn ang="0">
                    <a:pos x="T4" y="T5"/>
                  </a:cxn>
                  <a:cxn ang="0">
                    <a:pos x="T6" y="T7"/>
                  </a:cxn>
                  <a:cxn ang="0">
                    <a:pos x="T8" y="T9"/>
                  </a:cxn>
                  <a:cxn ang="0">
                    <a:pos x="T10" y="T11"/>
                  </a:cxn>
                </a:cxnLst>
                <a:rect l="0" t="0" r="r" b="b"/>
                <a:pathLst>
                  <a:path w="6" h="17">
                    <a:moveTo>
                      <a:pt x="3" y="0"/>
                    </a:moveTo>
                    <a:cubicBezTo>
                      <a:pt x="1" y="5"/>
                      <a:pt x="1" y="7"/>
                      <a:pt x="0" y="14"/>
                    </a:cubicBezTo>
                    <a:cubicBezTo>
                      <a:pt x="1" y="15"/>
                      <a:pt x="2" y="15"/>
                      <a:pt x="3" y="17"/>
                    </a:cubicBezTo>
                    <a:cubicBezTo>
                      <a:pt x="5" y="17"/>
                      <a:pt x="4" y="15"/>
                      <a:pt x="4" y="14"/>
                    </a:cubicBezTo>
                    <a:cubicBezTo>
                      <a:pt x="4" y="12"/>
                      <a:pt x="4" y="11"/>
                      <a:pt x="6" y="12"/>
                    </a:cubicBezTo>
                    <a:cubicBezTo>
                      <a:pt x="4" y="7"/>
                      <a:pt x="5"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8" name="Freeform 1721"/>
              <p:cNvSpPr/>
              <p:nvPr/>
            </p:nvSpPr>
            <p:spPr bwMode="auto">
              <a:xfrm>
                <a:off x="4628" y="1149"/>
                <a:ext cx="12" cy="18"/>
              </a:xfrm>
              <a:custGeom>
                <a:avLst/>
                <a:gdLst>
                  <a:gd name="T0" fmla="*/ 10 w 17"/>
                  <a:gd name="T1" fmla="*/ 0 h 27"/>
                  <a:gd name="T2" fmla="*/ 9 w 17"/>
                  <a:gd name="T3" fmla="*/ 13 h 27"/>
                  <a:gd name="T4" fmla="*/ 5 w 17"/>
                  <a:gd name="T5" fmla="*/ 5 h 27"/>
                  <a:gd name="T6" fmla="*/ 4 w 17"/>
                  <a:gd name="T7" fmla="*/ 12 h 27"/>
                  <a:gd name="T8" fmla="*/ 5 w 17"/>
                  <a:gd name="T9" fmla="*/ 16 h 27"/>
                  <a:gd name="T10" fmla="*/ 2 w 17"/>
                  <a:gd name="T11" fmla="*/ 19 h 27"/>
                  <a:gd name="T12" fmla="*/ 6 w 17"/>
                  <a:gd name="T13" fmla="*/ 27 h 27"/>
                  <a:gd name="T14" fmla="*/ 6 w 17"/>
                  <a:gd name="T15" fmla="*/ 20 h 27"/>
                  <a:gd name="T16" fmla="*/ 17 w 17"/>
                  <a:gd name="T17" fmla="*/ 18 h 27"/>
                  <a:gd name="T18" fmla="*/ 10 w 1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7">
                    <a:moveTo>
                      <a:pt x="10" y="0"/>
                    </a:moveTo>
                    <a:cubicBezTo>
                      <a:pt x="3" y="2"/>
                      <a:pt x="12" y="8"/>
                      <a:pt x="9" y="13"/>
                    </a:cubicBezTo>
                    <a:cubicBezTo>
                      <a:pt x="4" y="15"/>
                      <a:pt x="5" y="8"/>
                      <a:pt x="5" y="5"/>
                    </a:cubicBezTo>
                    <a:cubicBezTo>
                      <a:pt x="0" y="7"/>
                      <a:pt x="2" y="10"/>
                      <a:pt x="4" y="12"/>
                    </a:cubicBezTo>
                    <a:cubicBezTo>
                      <a:pt x="5" y="14"/>
                      <a:pt x="5" y="15"/>
                      <a:pt x="5" y="16"/>
                    </a:cubicBezTo>
                    <a:cubicBezTo>
                      <a:pt x="5" y="17"/>
                      <a:pt x="4" y="18"/>
                      <a:pt x="2" y="19"/>
                    </a:cubicBezTo>
                    <a:cubicBezTo>
                      <a:pt x="3" y="21"/>
                      <a:pt x="5" y="23"/>
                      <a:pt x="6" y="27"/>
                    </a:cubicBezTo>
                    <a:cubicBezTo>
                      <a:pt x="11" y="27"/>
                      <a:pt x="6" y="22"/>
                      <a:pt x="6" y="20"/>
                    </a:cubicBezTo>
                    <a:cubicBezTo>
                      <a:pt x="12" y="23"/>
                      <a:pt x="9" y="15"/>
                      <a:pt x="17" y="18"/>
                    </a:cubicBezTo>
                    <a:cubicBezTo>
                      <a:pt x="12" y="13"/>
                      <a:pt x="11" y="8"/>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69" name="Freeform 1722"/>
              <p:cNvSpPr/>
              <p:nvPr/>
            </p:nvSpPr>
            <p:spPr bwMode="auto">
              <a:xfrm>
                <a:off x="4943"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0" name="Freeform 1723"/>
              <p:cNvSpPr/>
              <p:nvPr/>
            </p:nvSpPr>
            <p:spPr bwMode="auto">
              <a:xfrm>
                <a:off x="4944"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1" name="Freeform 1724"/>
              <p:cNvSpPr/>
              <p:nvPr/>
            </p:nvSpPr>
            <p:spPr bwMode="auto">
              <a:xfrm>
                <a:off x="4944" y="1064"/>
                <a:ext cx="1" cy="0"/>
              </a:xfrm>
              <a:custGeom>
                <a:avLst/>
                <a:gdLst>
                  <a:gd name="T0" fmla="*/ 0 w 1"/>
                  <a:gd name="T1" fmla="*/ 0 w 1"/>
                  <a:gd name="T2" fmla="*/ 0 w 1"/>
                  <a:gd name="T3" fmla="*/ 0 w 1"/>
                  <a:gd name="T4" fmla="*/ 0 w 1"/>
                  <a:gd name="T5" fmla="*/ 1 w 1"/>
                  <a:gd name="T6" fmla="*/ 1 w 1"/>
                  <a:gd name="T7" fmla="*/ 0 w 1"/>
                  <a:gd name="T8" fmla="*/ 0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2" name="Freeform 1725"/>
              <p:cNvSpPr/>
              <p:nvPr/>
            </p:nvSpPr>
            <p:spPr bwMode="auto">
              <a:xfrm>
                <a:off x="4944" y="10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3" name="Freeform 1726"/>
              <p:cNvSpPr/>
              <p:nvPr/>
            </p:nvSpPr>
            <p:spPr bwMode="auto">
              <a:xfrm>
                <a:off x="4619" y="1237"/>
                <a:ext cx="8" cy="6"/>
              </a:xfrm>
              <a:custGeom>
                <a:avLst/>
                <a:gdLst>
                  <a:gd name="T0" fmla="*/ 8 w 12"/>
                  <a:gd name="T1" fmla="*/ 0 h 9"/>
                  <a:gd name="T2" fmla="*/ 1 w 12"/>
                  <a:gd name="T3" fmla="*/ 4 h 9"/>
                  <a:gd name="T4" fmla="*/ 2 w 12"/>
                  <a:gd name="T5" fmla="*/ 9 h 9"/>
                  <a:gd name="T6" fmla="*/ 8 w 12"/>
                  <a:gd name="T7" fmla="*/ 0 h 9"/>
                </a:gdLst>
                <a:ahLst/>
                <a:cxnLst>
                  <a:cxn ang="0">
                    <a:pos x="T0" y="T1"/>
                  </a:cxn>
                  <a:cxn ang="0">
                    <a:pos x="T2" y="T3"/>
                  </a:cxn>
                  <a:cxn ang="0">
                    <a:pos x="T4" y="T5"/>
                  </a:cxn>
                  <a:cxn ang="0">
                    <a:pos x="T6" y="T7"/>
                  </a:cxn>
                </a:cxnLst>
                <a:rect l="0" t="0" r="r" b="b"/>
                <a:pathLst>
                  <a:path w="12" h="9">
                    <a:moveTo>
                      <a:pt x="8" y="0"/>
                    </a:moveTo>
                    <a:cubicBezTo>
                      <a:pt x="6" y="5"/>
                      <a:pt x="5" y="2"/>
                      <a:pt x="1" y="4"/>
                    </a:cubicBezTo>
                    <a:cubicBezTo>
                      <a:pt x="2" y="6"/>
                      <a:pt x="0" y="7"/>
                      <a:pt x="2" y="9"/>
                    </a:cubicBezTo>
                    <a:cubicBezTo>
                      <a:pt x="3" y="6"/>
                      <a:pt x="12" y="5"/>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4" name="Freeform 1727"/>
              <p:cNvSpPr/>
              <p:nvPr/>
            </p:nvSpPr>
            <p:spPr bwMode="auto">
              <a:xfrm>
                <a:off x="4583" y="1268"/>
                <a:ext cx="4" cy="7"/>
              </a:xfrm>
              <a:custGeom>
                <a:avLst/>
                <a:gdLst>
                  <a:gd name="T0" fmla="*/ 1 w 7"/>
                  <a:gd name="T1" fmla="*/ 0 h 10"/>
                  <a:gd name="T2" fmla="*/ 7 w 7"/>
                  <a:gd name="T3" fmla="*/ 5 h 10"/>
                  <a:gd name="T4" fmla="*/ 1 w 7"/>
                  <a:gd name="T5" fmla="*/ 0 h 10"/>
                </a:gdLst>
                <a:ahLst/>
                <a:cxnLst>
                  <a:cxn ang="0">
                    <a:pos x="T0" y="T1"/>
                  </a:cxn>
                  <a:cxn ang="0">
                    <a:pos x="T2" y="T3"/>
                  </a:cxn>
                  <a:cxn ang="0">
                    <a:pos x="T4" y="T5"/>
                  </a:cxn>
                </a:cxnLst>
                <a:rect l="0" t="0" r="r" b="b"/>
                <a:pathLst>
                  <a:path w="7" h="10">
                    <a:moveTo>
                      <a:pt x="1" y="0"/>
                    </a:moveTo>
                    <a:cubicBezTo>
                      <a:pt x="0" y="3"/>
                      <a:pt x="2" y="10"/>
                      <a:pt x="7" y="5"/>
                    </a:cubicBezTo>
                    <a:cubicBezTo>
                      <a:pt x="5" y="1"/>
                      <a:pt x="2" y="4"/>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5" name="Freeform 1728"/>
              <p:cNvSpPr/>
              <p:nvPr/>
            </p:nvSpPr>
            <p:spPr bwMode="auto">
              <a:xfrm>
                <a:off x="4580" y="1305"/>
                <a:ext cx="15" cy="16"/>
              </a:xfrm>
              <a:custGeom>
                <a:avLst/>
                <a:gdLst>
                  <a:gd name="T0" fmla="*/ 4 w 23"/>
                  <a:gd name="T1" fmla="*/ 0 h 24"/>
                  <a:gd name="T2" fmla="*/ 12 w 23"/>
                  <a:gd name="T3" fmla="*/ 14 h 24"/>
                  <a:gd name="T4" fmla="*/ 8 w 23"/>
                  <a:gd name="T5" fmla="*/ 22 h 24"/>
                  <a:gd name="T6" fmla="*/ 22 w 23"/>
                  <a:gd name="T7" fmla="*/ 22 h 24"/>
                  <a:gd name="T8" fmla="*/ 12 w 23"/>
                  <a:gd name="T9" fmla="*/ 12 h 24"/>
                  <a:gd name="T10" fmla="*/ 4 w 23"/>
                  <a:gd name="T11" fmla="*/ 0 h 24"/>
                </a:gdLst>
                <a:ahLst/>
                <a:cxnLst>
                  <a:cxn ang="0">
                    <a:pos x="T0" y="T1"/>
                  </a:cxn>
                  <a:cxn ang="0">
                    <a:pos x="T2" y="T3"/>
                  </a:cxn>
                  <a:cxn ang="0">
                    <a:pos x="T4" y="T5"/>
                  </a:cxn>
                  <a:cxn ang="0">
                    <a:pos x="T6" y="T7"/>
                  </a:cxn>
                  <a:cxn ang="0">
                    <a:pos x="T8" y="T9"/>
                  </a:cxn>
                  <a:cxn ang="0">
                    <a:pos x="T10" y="T11"/>
                  </a:cxn>
                </a:cxnLst>
                <a:rect l="0" t="0" r="r" b="b"/>
                <a:pathLst>
                  <a:path w="23" h="24">
                    <a:moveTo>
                      <a:pt x="4" y="0"/>
                    </a:moveTo>
                    <a:cubicBezTo>
                      <a:pt x="0" y="2"/>
                      <a:pt x="10" y="13"/>
                      <a:pt x="12" y="14"/>
                    </a:cubicBezTo>
                    <a:cubicBezTo>
                      <a:pt x="14" y="17"/>
                      <a:pt x="10" y="20"/>
                      <a:pt x="8" y="22"/>
                    </a:cubicBezTo>
                    <a:cubicBezTo>
                      <a:pt x="13" y="24"/>
                      <a:pt x="18" y="22"/>
                      <a:pt x="22" y="22"/>
                    </a:cubicBezTo>
                    <a:cubicBezTo>
                      <a:pt x="23" y="18"/>
                      <a:pt x="13" y="7"/>
                      <a:pt x="12" y="12"/>
                    </a:cubicBezTo>
                    <a:cubicBezTo>
                      <a:pt x="10" y="7"/>
                      <a:pt x="8" y="3"/>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6" name="Freeform 1729"/>
              <p:cNvSpPr/>
              <p:nvPr/>
            </p:nvSpPr>
            <p:spPr bwMode="auto">
              <a:xfrm>
                <a:off x="4670" y="1262"/>
                <a:ext cx="7" cy="5"/>
              </a:xfrm>
              <a:custGeom>
                <a:avLst/>
                <a:gdLst>
                  <a:gd name="T0" fmla="*/ 2 w 10"/>
                  <a:gd name="T1" fmla="*/ 0 h 7"/>
                  <a:gd name="T2" fmla="*/ 8 w 10"/>
                  <a:gd name="T3" fmla="*/ 7 h 7"/>
                  <a:gd name="T4" fmla="*/ 2 w 10"/>
                  <a:gd name="T5" fmla="*/ 0 h 7"/>
                </a:gdLst>
                <a:ahLst/>
                <a:cxnLst>
                  <a:cxn ang="0">
                    <a:pos x="T0" y="T1"/>
                  </a:cxn>
                  <a:cxn ang="0">
                    <a:pos x="T2" y="T3"/>
                  </a:cxn>
                  <a:cxn ang="0">
                    <a:pos x="T4" y="T5"/>
                  </a:cxn>
                </a:cxnLst>
                <a:rect l="0" t="0" r="r" b="b"/>
                <a:pathLst>
                  <a:path w="10" h="7">
                    <a:moveTo>
                      <a:pt x="2" y="0"/>
                    </a:moveTo>
                    <a:cubicBezTo>
                      <a:pt x="0" y="4"/>
                      <a:pt x="6" y="7"/>
                      <a:pt x="8" y="7"/>
                    </a:cubicBezTo>
                    <a:cubicBezTo>
                      <a:pt x="10" y="4"/>
                      <a:pt x="3"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7" name="Freeform 1730"/>
              <p:cNvSpPr/>
              <p:nvPr/>
            </p:nvSpPr>
            <p:spPr bwMode="auto">
              <a:xfrm>
                <a:off x="4703" y="1266"/>
                <a:ext cx="6" cy="8"/>
              </a:xfrm>
              <a:custGeom>
                <a:avLst/>
                <a:gdLst>
                  <a:gd name="T0" fmla="*/ 0 w 8"/>
                  <a:gd name="T1" fmla="*/ 0 h 12"/>
                  <a:gd name="T2" fmla="*/ 3 w 8"/>
                  <a:gd name="T3" fmla="*/ 12 h 12"/>
                  <a:gd name="T4" fmla="*/ 0 w 8"/>
                  <a:gd name="T5" fmla="*/ 0 h 12"/>
                </a:gdLst>
                <a:ahLst/>
                <a:cxnLst>
                  <a:cxn ang="0">
                    <a:pos x="T0" y="T1"/>
                  </a:cxn>
                  <a:cxn ang="0">
                    <a:pos x="T2" y="T3"/>
                  </a:cxn>
                  <a:cxn ang="0">
                    <a:pos x="T4" y="T5"/>
                  </a:cxn>
                </a:cxnLst>
                <a:rect l="0" t="0" r="r" b="b"/>
                <a:pathLst>
                  <a:path w="8" h="12">
                    <a:moveTo>
                      <a:pt x="0" y="0"/>
                    </a:moveTo>
                    <a:cubicBezTo>
                      <a:pt x="1" y="4"/>
                      <a:pt x="1" y="8"/>
                      <a:pt x="3" y="12"/>
                    </a:cubicBezTo>
                    <a:cubicBezTo>
                      <a:pt x="8" y="7"/>
                      <a:pt x="3"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8" name="Freeform 1731"/>
              <p:cNvSpPr/>
              <p:nvPr/>
            </p:nvSpPr>
            <p:spPr bwMode="auto">
              <a:xfrm>
                <a:off x="4799" y="1189"/>
                <a:ext cx="4" cy="5"/>
              </a:xfrm>
              <a:custGeom>
                <a:avLst/>
                <a:gdLst>
                  <a:gd name="T0" fmla="*/ 3 w 6"/>
                  <a:gd name="T1" fmla="*/ 0 h 7"/>
                  <a:gd name="T2" fmla="*/ 0 w 6"/>
                  <a:gd name="T3" fmla="*/ 3 h 7"/>
                  <a:gd name="T4" fmla="*/ 4 w 6"/>
                  <a:gd name="T5" fmla="*/ 5 h 7"/>
                  <a:gd name="T6" fmla="*/ 5 w 6"/>
                  <a:gd name="T7" fmla="*/ 2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2" y="1"/>
                      <a:pt x="1" y="2"/>
                      <a:pt x="0" y="3"/>
                    </a:cubicBezTo>
                    <a:cubicBezTo>
                      <a:pt x="2" y="3"/>
                      <a:pt x="1" y="7"/>
                      <a:pt x="4" y="5"/>
                    </a:cubicBezTo>
                    <a:cubicBezTo>
                      <a:pt x="5" y="3"/>
                      <a:pt x="6" y="3"/>
                      <a:pt x="5" y="2"/>
                    </a:cubicBezTo>
                    <a:cubicBezTo>
                      <a:pt x="5" y="1"/>
                      <a:pt x="4"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79" name="Freeform 1732"/>
              <p:cNvSpPr/>
              <p:nvPr/>
            </p:nvSpPr>
            <p:spPr bwMode="auto">
              <a:xfrm>
                <a:off x="4806" y="1187"/>
                <a:ext cx="6" cy="4"/>
              </a:xfrm>
              <a:custGeom>
                <a:avLst/>
                <a:gdLst>
                  <a:gd name="T0" fmla="*/ 3 w 8"/>
                  <a:gd name="T1" fmla="*/ 0 h 6"/>
                  <a:gd name="T2" fmla="*/ 1 w 8"/>
                  <a:gd name="T3" fmla="*/ 6 h 6"/>
                  <a:gd name="T4" fmla="*/ 8 w 8"/>
                  <a:gd name="T5" fmla="*/ 2 h 6"/>
                  <a:gd name="T6" fmla="*/ 3 w 8"/>
                  <a:gd name="T7" fmla="*/ 0 h 6"/>
                </a:gdLst>
                <a:ahLst/>
                <a:cxnLst>
                  <a:cxn ang="0">
                    <a:pos x="T0" y="T1"/>
                  </a:cxn>
                  <a:cxn ang="0">
                    <a:pos x="T2" y="T3"/>
                  </a:cxn>
                  <a:cxn ang="0">
                    <a:pos x="T4" y="T5"/>
                  </a:cxn>
                  <a:cxn ang="0">
                    <a:pos x="T6" y="T7"/>
                  </a:cxn>
                </a:cxnLst>
                <a:rect l="0" t="0" r="r" b="b"/>
                <a:pathLst>
                  <a:path w="8" h="6">
                    <a:moveTo>
                      <a:pt x="3" y="0"/>
                    </a:moveTo>
                    <a:cubicBezTo>
                      <a:pt x="0" y="3"/>
                      <a:pt x="1" y="5"/>
                      <a:pt x="1" y="6"/>
                    </a:cubicBezTo>
                    <a:cubicBezTo>
                      <a:pt x="4" y="4"/>
                      <a:pt x="6" y="5"/>
                      <a:pt x="8" y="2"/>
                    </a:cubicBezTo>
                    <a:cubicBezTo>
                      <a:pt x="7" y="0"/>
                      <a:pt x="4"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0" name="Freeform 1733"/>
              <p:cNvSpPr/>
              <p:nvPr/>
            </p:nvSpPr>
            <p:spPr bwMode="auto">
              <a:xfrm>
                <a:off x="4944" y="1064"/>
                <a:ext cx="0" cy="0"/>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1" name="Freeform 1734"/>
              <p:cNvSpPr/>
              <p:nvPr/>
            </p:nvSpPr>
            <p:spPr bwMode="auto">
              <a:xfrm>
                <a:off x="4944" y="106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2" name="Freeform 1735"/>
              <p:cNvSpPr/>
              <p:nvPr/>
            </p:nvSpPr>
            <p:spPr bwMode="auto">
              <a:xfrm>
                <a:off x="4765" y="1254"/>
                <a:ext cx="5" cy="3"/>
              </a:xfrm>
              <a:custGeom>
                <a:avLst/>
                <a:gdLst>
                  <a:gd name="T0" fmla="*/ 0 w 7"/>
                  <a:gd name="T1" fmla="*/ 0 h 5"/>
                  <a:gd name="T2" fmla="*/ 2 w 7"/>
                  <a:gd name="T3" fmla="*/ 4 h 5"/>
                  <a:gd name="T4" fmla="*/ 7 w 7"/>
                  <a:gd name="T5" fmla="*/ 3 h 5"/>
                  <a:gd name="T6" fmla="*/ 0 w 7"/>
                  <a:gd name="T7" fmla="*/ 0 h 5"/>
                </a:gdLst>
                <a:ahLst/>
                <a:cxnLst>
                  <a:cxn ang="0">
                    <a:pos x="T0" y="T1"/>
                  </a:cxn>
                  <a:cxn ang="0">
                    <a:pos x="T2" y="T3"/>
                  </a:cxn>
                  <a:cxn ang="0">
                    <a:pos x="T4" y="T5"/>
                  </a:cxn>
                  <a:cxn ang="0">
                    <a:pos x="T6" y="T7"/>
                  </a:cxn>
                </a:cxnLst>
                <a:rect l="0" t="0" r="r" b="b"/>
                <a:pathLst>
                  <a:path w="7" h="5">
                    <a:moveTo>
                      <a:pt x="0" y="0"/>
                    </a:moveTo>
                    <a:cubicBezTo>
                      <a:pt x="1" y="1"/>
                      <a:pt x="1" y="3"/>
                      <a:pt x="2" y="4"/>
                    </a:cubicBezTo>
                    <a:cubicBezTo>
                      <a:pt x="4" y="5"/>
                      <a:pt x="5" y="5"/>
                      <a:pt x="7" y="3"/>
                    </a:cubicBezTo>
                    <a:cubicBezTo>
                      <a:pt x="5" y="1"/>
                      <a:pt x="2"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3" name="Freeform 1736"/>
              <p:cNvSpPr/>
              <p:nvPr/>
            </p:nvSpPr>
            <p:spPr bwMode="auto">
              <a:xfrm>
                <a:off x="4943"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4" name="Freeform 1737"/>
              <p:cNvSpPr/>
              <p:nvPr/>
            </p:nvSpPr>
            <p:spPr bwMode="auto">
              <a:xfrm>
                <a:off x="4796" y="1234"/>
                <a:ext cx="18" cy="7"/>
              </a:xfrm>
              <a:custGeom>
                <a:avLst/>
                <a:gdLst>
                  <a:gd name="T0" fmla="*/ 0 w 26"/>
                  <a:gd name="T1" fmla="*/ 0 h 10"/>
                  <a:gd name="T2" fmla="*/ 3 w 26"/>
                  <a:gd name="T3" fmla="*/ 7 h 10"/>
                  <a:gd name="T4" fmla="*/ 10 w 26"/>
                  <a:gd name="T5" fmla="*/ 9 h 10"/>
                  <a:gd name="T6" fmla="*/ 26 w 26"/>
                  <a:gd name="T7" fmla="*/ 5 h 10"/>
                  <a:gd name="T8" fmla="*/ 21 w 26"/>
                  <a:gd name="T9" fmla="*/ 5 h 10"/>
                  <a:gd name="T10" fmla="*/ 14 w 26"/>
                  <a:gd name="T11" fmla="*/ 5 h 10"/>
                  <a:gd name="T12" fmla="*/ 6 w 26"/>
                  <a:gd name="T13" fmla="*/ 4 h 10"/>
                  <a:gd name="T14" fmla="*/ 0 w 2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
                    <a:moveTo>
                      <a:pt x="0" y="0"/>
                    </a:moveTo>
                    <a:cubicBezTo>
                      <a:pt x="0" y="3"/>
                      <a:pt x="1" y="5"/>
                      <a:pt x="3" y="7"/>
                    </a:cubicBezTo>
                    <a:cubicBezTo>
                      <a:pt x="5" y="8"/>
                      <a:pt x="7" y="9"/>
                      <a:pt x="10" y="9"/>
                    </a:cubicBezTo>
                    <a:cubicBezTo>
                      <a:pt x="15" y="10"/>
                      <a:pt x="21" y="9"/>
                      <a:pt x="26" y="5"/>
                    </a:cubicBezTo>
                    <a:cubicBezTo>
                      <a:pt x="25" y="5"/>
                      <a:pt x="23" y="5"/>
                      <a:pt x="21" y="5"/>
                    </a:cubicBezTo>
                    <a:cubicBezTo>
                      <a:pt x="19" y="5"/>
                      <a:pt x="16" y="5"/>
                      <a:pt x="14" y="5"/>
                    </a:cubicBezTo>
                    <a:cubicBezTo>
                      <a:pt x="11" y="5"/>
                      <a:pt x="9" y="5"/>
                      <a:pt x="6" y="4"/>
                    </a:cubicBezTo>
                    <a:cubicBezTo>
                      <a:pt x="4" y="3"/>
                      <a:pt x="2"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5" name="Freeform 1738"/>
              <p:cNvSpPr/>
              <p:nvPr/>
            </p:nvSpPr>
            <p:spPr bwMode="auto">
              <a:xfrm>
                <a:off x="4831" y="1219"/>
                <a:ext cx="8" cy="9"/>
              </a:xfrm>
              <a:custGeom>
                <a:avLst/>
                <a:gdLst>
                  <a:gd name="T0" fmla="*/ 2 w 12"/>
                  <a:gd name="T1" fmla="*/ 2 h 13"/>
                  <a:gd name="T2" fmla="*/ 6 w 12"/>
                  <a:gd name="T3" fmla="*/ 6 h 13"/>
                  <a:gd name="T4" fmla="*/ 2 w 12"/>
                  <a:gd name="T5" fmla="*/ 8 h 13"/>
                  <a:gd name="T6" fmla="*/ 9 w 12"/>
                  <a:gd name="T7" fmla="*/ 7 h 13"/>
                  <a:gd name="T8" fmla="*/ 12 w 12"/>
                  <a:gd name="T9" fmla="*/ 1 h 13"/>
                  <a:gd name="T10" fmla="*/ 9 w 12"/>
                  <a:gd name="T11" fmla="*/ 0 h 13"/>
                  <a:gd name="T12" fmla="*/ 7 w 12"/>
                  <a:gd name="T13" fmla="*/ 1 h 13"/>
                  <a:gd name="T14" fmla="*/ 2 w 12"/>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2" y="2"/>
                    </a:moveTo>
                    <a:cubicBezTo>
                      <a:pt x="0" y="7"/>
                      <a:pt x="5" y="4"/>
                      <a:pt x="6" y="6"/>
                    </a:cubicBezTo>
                    <a:cubicBezTo>
                      <a:pt x="5" y="9"/>
                      <a:pt x="3" y="10"/>
                      <a:pt x="2" y="8"/>
                    </a:cubicBezTo>
                    <a:cubicBezTo>
                      <a:pt x="1" y="13"/>
                      <a:pt x="7" y="8"/>
                      <a:pt x="9" y="7"/>
                    </a:cubicBezTo>
                    <a:cubicBezTo>
                      <a:pt x="12" y="4"/>
                      <a:pt x="9" y="4"/>
                      <a:pt x="12" y="1"/>
                    </a:cubicBezTo>
                    <a:cubicBezTo>
                      <a:pt x="11" y="0"/>
                      <a:pt x="10" y="0"/>
                      <a:pt x="9" y="0"/>
                    </a:cubicBezTo>
                    <a:cubicBezTo>
                      <a:pt x="9" y="0"/>
                      <a:pt x="8" y="0"/>
                      <a:pt x="7" y="1"/>
                    </a:cubicBezTo>
                    <a:cubicBezTo>
                      <a:pt x="6" y="1"/>
                      <a:pt x="4"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6" name="Freeform 1739"/>
              <p:cNvSpPr/>
              <p:nvPr/>
            </p:nvSpPr>
            <p:spPr bwMode="auto">
              <a:xfrm>
                <a:off x="4942" y="10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7" name="Freeform 1740"/>
              <p:cNvSpPr/>
              <p:nvPr/>
            </p:nvSpPr>
            <p:spPr bwMode="auto">
              <a:xfrm>
                <a:off x="4939" y="1077"/>
                <a:ext cx="2" cy="6"/>
              </a:xfrm>
              <a:custGeom>
                <a:avLst/>
                <a:gdLst>
                  <a:gd name="T0" fmla="*/ 1 w 3"/>
                  <a:gd name="T1" fmla="*/ 4 h 9"/>
                  <a:gd name="T2" fmla="*/ 0 w 3"/>
                  <a:gd name="T3" fmla="*/ 9 h 9"/>
                  <a:gd name="T4" fmla="*/ 3 w 3"/>
                  <a:gd name="T5" fmla="*/ 0 h 9"/>
                  <a:gd name="T6" fmla="*/ 1 w 3"/>
                  <a:gd name="T7" fmla="*/ 4 h 9"/>
                </a:gdLst>
                <a:ahLst/>
                <a:cxnLst>
                  <a:cxn ang="0">
                    <a:pos x="T0" y="T1"/>
                  </a:cxn>
                  <a:cxn ang="0">
                    <a:pos x="T2" y="T3"/>
                  </a:cxn>
                  <a:cxn ang="0">
                    <a:pos x="T4" y="T5"/>
                  </a:cxn>
                  <a:cxn ang="0">
                    <a:pos x="T6" y="T7"/>
                  </a:cxn>
                </a:cxnLst>
                <a:rect l="0" t="0" r="r" b="b"/>
                <a:pathLst>
                  <a:path w="3" h="9">
                    <a:moveTo>
                      <a:pt x="1" y="4"/>
                    </a:moveTo>
                    <a:cubicBezTo>
                      <a:pt x="1" y="5"/>
                      <a:pt x="1" y="7"/>
                      <a:pt x="0" y="9"/>
                    </a:cubicBezTo>
                    <a:cubicBezTo>
                      <a:pt x="1" y="6"/>
                      <a:pt x="2" y="5"/>
                      <a:pt x="3" y="0"/>
                    </a:cubicBezTo>
                    <a:cubicBezTo>
                      <a:pt x="2" y="0"/>
                      <a:pt x="2"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8" name="Freeform 1741"/>
              <p:cNvSpPr/>
              <p:nvPr/>
            </p:nvSpPr>
            <p:spPr bwMode="auto">
              <a:xfrm>
                <a:off x="4910" y="1265"/>
                <a:ext cx="6" cy="9"/>
              </a:xfrm>
              <a:custGeom>
                <a:avLst/>
                <a:gdLst>
                  <a:gd name="T0" fmla="*/ 6 w 8"/>
                  <a:gd name="T1" fmla="*/ 5 h 13"/>
                  <a:gd name="T2" fmla="*/ 4 w 8"/>
                  <a:gd name="T3" fmla="*/ 5 h 13"/>
                  <a:gd name="T4" fmla="*/ 2 w 8"/>
                  <a:gd name="T5" fmla="*/ 4 h 13"/>
                  <a:gd name="T6" fmla="*/ 0 w 8"/>
                  <a:gd name="T7" fmla="*/ 8 h 13"/>
                  <a:gd name="T8" fmla="*/ 3 w 8"/>
                  <a:gd name="T9" fmla="*/ 13 h 13"/>
                  <a:gd name="T10" fmla="*/ 6 w 8"/>
                  <a:gd name="T11" fmla="*/ 5 h 13"/>
                  <a:gd name="T12" fmla="*/ 6 w 8"/>
                  <a:gd name="T13" fmla="*/ 0 h 13"/>
                  <a:gd name="T14" fmla="*/ 6 w 8"/>
                  <a:gd name="T15" fmla="*/ 5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6" y="5"/>
                    </a:moveTo>
                    <a:cubicBezTo>
                      <a:pt x="5" y="5"/>
                      <a:pt x="4" y="5"/>
                      <a:pt x="4" y="5"/>
                    </a:cubicBezTo>
                    <a:cubicBezTo>
                      <a:pt x="2" y="4"/>
                      <a:pt x="2" y="4"/>
                      <a:pt x="2" y="4"/>
                    </a:cubicBezTo>
                    <a:cubicBezTo>
                      <a:pt x="1" y="6"/>
                      <a:pt x="1" y="8"/>
                      <a:pt x="0" y="8"/>
                    </a:cubicBezTo>
                    <a:cubicBezTo>
                      <a:pt x="1" y="9"/>
                      <a:pt x="1" y="12"/>
                      <a:pt x="3" y="13"/>
                    </a:cubicBezTo>
                    <a:cubicBezTo>
                      <a:pt x="3" y="10"/>
                      <a:pt x="5" y="7"/>
                      <a:pt x="6" y="5"/>
                    </a:cubicBezTo>
                    <a:cubicBezTo>
                      <a:pt x="7" y="3"/>
                      <a:pt x="8" y="1"/>
                      <a:pt x="6" y="0"/>
                    </a:cubicBezTo>
                    <a:cubicBezTo>
                      <a:pt x="6" y="1"/>
                      <a:pt x="6" y="3"/>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89" name="Freeform 1742"/>
              <p:cNvSpPr/>
              <p:nvPr/>
            </p:nvSpPr>
            <p:spPr bwMode="auto">
              <a:xfrm>
                <a:off x="4978" y="1185"/>
                <a:ext cx="5" cy="4"/>
              </a:xfrm>
              <a:custGeom>
                <a:avLst/>
                <a:gdLst>
                  <a:gd name="T0" fmla="*/ 0 w 7"/>
                  <a:gd name="T1" fmla="*/ 4 h 6"/>
                  <a:gd name="T2" fmla="*/ 5 w 7"/>
                  <a:gd name="T3" fmla="*/ 5 h 6"/>
                  <a:gd name="T4" fmla="*/ 7 w 7"/>
                  <a:gd name="T5" fmla="*/ 0 h 6"/>
                  <a:gd name="T6" fmla="*/ 4 w 7"/>
                  <a:gd name="T7" fmla="*/ 2 h 6"/>
                  <a:gd name="T8" fmla="*/ 0 w 7"/>
                  <a:gd name="T9" fmla="*/ 4 h 6"/>
                </a:gdLst>
                <a:ahLst/>
                <a:cxnLst>
                  <a:cxn ang="0">
                    <a:pos x="T0" y="T1"/>
                  </a:cxn>
                  <a:cxn ang="0">
                    <a:pos x="T2" y="T3"/>
                  </a:cxn>
                  <a:cxn ang="0">
                    <a:pos x="T4" y="T5"/>
                  </a:cxn>
                  <a:cxn ang="0">
                    <a:pos x="T6" y="T7"/>
                  </a:cxn>
                  <a:cxn ang="0">
                    <a:pos x="T8" y="T9"/>
                  </a:cxn>
                </a:cxnLst>
                <a:rect l="0" t="0" r="r" b="b"/>
                <a:pathLst>
                  <a:path w="7" h="6">
                    <a:moveTo>
                      <a:pt x="0" y="4"/>
                    </a:moveTo>
                    <a:cubicBezTo>
                      <a:pt x="2" y="6"/>
                      <a:pt x="3" y="6"/>
                      <a:pt x="5" y="5"/>
                    </a:cubicBezTo>
                    <a:cubicBezTo>
                      <a:pt x="6" y="4"/>
                      <a:pt x="7" y="2"/>
                      <a:pt x="7" y="0"/>
                    </a:cubicBezTo>
                    <a:cubicBezTo>
                      <a:pt x="6" y="1"/>
                      <a:pt x="5" y="1"/>
                      <a:pt x="4" y="2"/>
                    </a:cubicBezTo>
                    <a:cubicBezTo>
                      <a:pt x="3" y="3"/>
                      <a:pt x="1"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0" name="Freeform 1743"/>
              <p:cNvSpPr/>
              <p:nvPr/>
            </p:nvSpPr>
            <p:spPr bwMode="auto">
              <a:xfrm>
                <a:off x="4999" y="1197"/>
                <a:ext cx="5" cy="10"/>
              </a:xfrm>
              <a:custGeom>
                <a:avLst/>
                <a:gdLst>
                  <a:gd name="T0" fmla="*/ 2 w 8"/>
                  <a:gd name="T1" fmla="*/ 0 h 15"/>
                  <a:gd name="T2" fmla="*/ 0 w 8"/>
                  <a:gd name="T3" fmla="*/ 4 h 15"/>
                  <a:gd name="T4" fmla="*/ 1 w 8"/>
                  <a:gd name="T5" fmla="*/ 12 h 15"/>
                  <a:gd name="T6" fmla="*/ 8 w 8"/>
                  <a:gd name="T7" fmla="*/ 15 h 15"/>
                  <a:gd name="T8" fmla="*/ 3 w 8"/>
                  <a:gd name="T9" fmla="*/ 6 h 15"/>
                  <a:gd name="T10" fmla="*/ 5 w 8"/>
                  <a:gd name="T11" fmla="*/ 3 h 15"/>
                  <a:gd name="T12" fmla="*/ 2 w 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2" y="0"/>
                    </a:moveTo>
                    <a:cubicBezTo>
                      <a:pt x="1" y="1"/>
                      <a:pt x="1" y="4"/>
                      <a:pt x="0" y="4"/>
                    </a:cubicBezTo>
                    <a:cubicBezTo>
                      <a:pt x="1" y="7"/>
                      <a:pt x="4" y="12"/>
                      <a:pt x="1" y="12"/>
                    </a:cubicBezTo>
                    <a:cubicBezTo>
                      <a:pt x="3" y="13"/>
                      <a:pt x="5" y="13"/>
                      <a:pt x="8" y="15"/>
                    </a:cubicBezTo>
                    <a:cubicBezTo>
                      <a:pt x="5" y="10"/>
                      <a:pt x="5" y="5"/>
                      <a:pt x="3" y="6"/>
                    </a:cubicBezTo>
                    <a:cubicBezTo>
                      <a:pt x="1" y="2"/>
                      <a:pt x="3" y="3"/>
                      <a:pt x="5" y="3"/>
                    </a:cubicBezTo>
                    <a:cubicBezTo>
                      <a:pt x="5" y="1"/>
                      <a:pt x="2"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1" name="Freeform 1744"/>
              <p:cNvSpPr/>
              <p:nvPr/>
            </p:nvSpPr>
            <p:spPr bwMode="auto">
              <a:xfrm>
                <a:off x="4997" y="1155"/>
                <a:ext cx="4" cy="4"/>
              </a:xfrm>
              <a:custGeom>
                <a:avLst/>
                <a:gdLst>
                  <a:gd name="T0" fmla="*/ 0 w 6"/>
                  <a:gd name="T1" fmla="*/ 0 h 6"/>
                  <a:gd name="T2" fmla="*/ 5 w 6"/>
                  <a:gd name="T3" fmla="*/ 6 h 6"/>
                  <a:gd name="T4" fmla="*/ 5 w 6"/>
                  <a:gd name="T5" fmla="*/ 2 h 6"/>
                  <a:gd name="T6" fmla="*/ 0 w 6"/>
                  <a:gd name="T7" fmla="*/ 0 h 6"/>
                </a:gdLst>
                <a:ahLst/>
                <a:cxnLst>
                  <a:cxn ang="0">
                    <a:pos x="T0" y="T1"/>
                  </a:cxn>
                  <a:cxn ang="0">
                    <a:pos x="T2" y="T3"/>
                  </a:cxn>
                  <a:cxn ang="0">
                    <a:pos x="T4" y="T5"/>
                  </a:cxn>
                  <a:cxn ang="0">
                    <a:pos x="T6" y="T7"/>
                  </a:cxn>
                </a:cxnLst>
                <a:rect l="0" t="0" r="r" b="b"/>
                <a:pathLst>
                  <a:path w="6" h="6">
                    <a:moveTo>
                      <a:pt x="0" y="0"/>
                    </a:moveTo>
                    <a:cubicBezTo>
                      <a:pt x="2" y="4"/>
                      <a:pt x="4" y="5"/>
                      <a:pt x="5" y="6"/>
                    </a:cubicBezTo>
                    <a:cubicBezTo>
                      <a:pt x="6" y="6"/>
                      <a:pt x="6" y="5"/>
                      <a:pt x="5" y="2"/>
                    </a:cubicBezTo>
                    <a:cubicBezTo>
                      <a:pt x="3" y="6"/>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2" name="Freeform 1745"/>
              <p:cNvSpPr/>
              <p:nvPr/>
            </p:nvSpPr>
            <p:spPr bwMode="auto">
              <a:xfrm>
                <a:off x="5015" y="1180"/>
                <a:ext cx="3" cy="5"/>
              </a:xfrm>
              <a:custGeom>
                <a:avLst/>
                <a:gdLst>
                  <a:gd name="T0" fmla="*/ 4 w 4"/>
                  <a:gd name="T1" fmla="*/ 4 h 7"/>
                  <a:gd name="T2" fmla="*/ 0 w 4"/>
                  <a:gd name="T3" fmla="*/ 5 h 7"/>
                  <a:gd name="T4" fmla="*/ 3 w 4"/>
                  <a:gd name="T5" fmla="*/ 7 h 7"/>
                  <a:gd name="T6" fmla="*/ 4 w 4"/>
                  <a:gd name="T7" fmla="*/ 4 h 7"/>
                </a:gdLst>
                <a:ahLst/>
                <a:cxnLst>
                  <a:cxn ang="0">
                    <a:pos x="T0" y="T1"/>
                  </a:cxn>
                  <a:cxn ang="0">
                    <a:pos x="T2" y="T3"/>
                  </a:cxn>
                  <a:cxn ang="0">
                    <a:pos x="T4" y="T5"/>
                  </a:cxn>
                  <a:cxn ang="0">
                    <a:pos x="T6" y="T7"/>
                  </a:cxn>
                </a:cxnLst>
                <a:rect l="0" t="0" r="r" b="b"/>
                <a:pathLst>
                  <a:path w="4" h="7">
                    <a:moveTo>
                      <a:pt x="4" y="4"/>
                    </a:moveTo>
                    <a:cubicBezTo>
                      <a:pt x="2" y="0"/>
                      <a:pt x="0" y="3"/>
                      <a:pt x="0" y="5"/>
                    </a:cubicBezTo>
                    <a:cubicBezTo>
                      <a:pt x="1" y="6"/>
                      <a:pt x="2" y="6"/>
                      <a:pt x="3" y="7"/>
                    </a:cubicBezTo>
                    <a:cubicBezTo>
                      <a:pt x="2" y="5"/>
                      <a:pt x="1"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3" name="Freeform 1746"/>
              <p:cNvSpPr>
                <a:spLocks noEditPoints="1"/>
              </p:cNvSpPr>
              <p:nvPr/>
            </p:nvSpPr>
            <p:spPr bwMode="auto">
              <a:xfrm>
                <a:off x="4493" y="610"/>
                <a:ext cx="816" cy="668"/>
              </a:xfrm>
              <a:custGeom>
                <a:avLst/>
                <a:gdLst>
                  <a:gd name="T0" fmla="*/ 936 w 1215"/>
                  <a:gd name="T1" fmla="*/ 738 h 995"/>
                  <a:gd name="T2" fmla="*/ 943 w 1215"/>
                  <a:gd name="T3" fmla="*/ 558 h 995"/>
                  <a:gd name="T4" fmla="*/ 977 w 1215"/>
                  <a:gd name="T5" fmla="*/ 660 h 995"/>
                  <a:gd name="T6" fmla="*/ 983 w 1215"/>
                  <a:gd name="T7" fmla="*/ 618 h 995"/>
                  <a:gd name="T8" fmla="*/ 890 w 1215"/>
                  <a:gd name="T9" fmla="*/ 388 h 995"/>
                  <a:gd name="T10" fmla="*/ 1028 w 1215"/>
                  <a:gd name="T11" fmla="*/ 549 h 995"/>
                  <a:gd name="T12" fmla="*/ 1133 w 1215"/>
                  <a:gd name="T13" fmla="*/ 613 h 995"/>
                  <a:gd name="T14" fmla="*/ 1185 w 1215"/>
                  <a:gd name="T15" fmla="*/ 522 h 995"/>
                  <a:gd name="T16" fmla="*/ 1013 w 1215"/>
                  <a:gd name="T17" fmla="*/ 207 h 995"/>
                  <a:gd name="T18" fmla="*/ 784 w 1215"/>
                  <a:gd name="T19" fmla="*/ 72 h 995"/>
                  <a:gd name="T20" fmla="*/ 681 w 1215"/>
                  <a:gd name="T21" fmla="*/ 48 h 995"/>
                  <a:gd name="T22" fmla="*/ 945 w 1215"/>
                  <a:gd name="T23" fmla="*/ 116 h 995"/>
                  <a:gd name="T24" fmla="*/ 1128 w 1215"/>
                  <a:gd name="T25" fmla="*/ 237 h 995"/>
                  <a:gd name="T26" fmla="*/ 794 w 1215"/>
                  <a:gd name="T27" fmla="*/ 24 h 995"/>
                  <a:gd name="T28" fmla="*/ 578 w 1215"/>
                  <a:gd name="T29" fmla="*/ 4 h 995"/>
                  <a:gd name="T30" fmla="*/ 344 w 1215"/>
                  <a:gd name="T31" fmla="*/ 89 h 995"/>
                  <a:gd name="T32" fmla="*/ 150 w 1215"/>
                  <a:gd name="T33" fmla="*/ 264 h 995"/>
                  <a:gd name="T34" fmla="*/ 7 w 1215"/>
                  <a:gd name="T35" fmla="*/ 568 h 995"/>
                  <a:gd name="T36" fmla="*/ 20 w 1215"/>
                  <a:gd name="T37" fmla="*/ 795 h 995"/>
                  <a:gd name="T38" fmla="*/ 43 w 1215"/>
                  <a:gd name="T39" fmla="*/ 740 h 995"/>
                  <a:gd name="T40" fmla="*/ 77 w 1215"/>
                  <a:gd name="T41" fmla="*/ 802 h 995"/>
                  <a:gd name="T42" fmla="*/ 102 w 1215"/>
                  <a:gd name="T43" fmla="*/ 587 h 995"/>
                  <a:gd name="T44" fmla="*/ 120 w 1215"/>
                  <a:gd name="T45" fmla="*/ 681 h 995"/>
                  <a:gd name="T46" fmla="*/ 183 w 1215"/>
                  <a:gd name="T47" fmla="*/ 674 h 995"/>
                  <a:gd name="T48" fmla="*/ 245 w 1215"/>
                  <a:gd name="T49" fmla="*/ 876 h 995"/>
                  <a:gd name="T50" fmla="*/ 402 w 1215"/>
                  <a:gd name="T51" fmla="*/ 958 h 995"/>
                  <a:gd name="T52" fmla="*/ 484 w 1215"/>
                  <a:gd name="T53" fmla="*/ 791 h 995"/>
                  <a:gd name="T54" fmla="*/ 619 w 1215"/>
                  <a:gd name="T55" fmla="*/ 762 h 995"/>
                  <a:gd name="T56" fmla="*/ 539 w 1215"/>
                  <a:gd name="T57" fmla="*/ 766 h 995"/>
                  <a:gd name="T58" fmla="*/ 671 w 1215"/>
                  <a:gd name="T59" fmla="*/ 676 h 995"/>
                  <a:gd name="T60" fmla="*/ 678 w 1215"/>
                  <a:gd name="T61" fmla="*/ 674 h 995"/>
                  <a:gd name="T62" fmla="*/ 672 w 1215"/>
                  <a:gd name="T63" fmla="*/ 677 h 995"/>
                  <a:gd name="T64" fmla="*/ 668 w 1215"/>
                  <a:gd name="T65" fmla="*/ 675 h 995"/>
                  <a:gd name="T66" fmla="*/ 669 w 1215"/>
                  <a:gd name="T67" fmla="*/ 675 h 995"/>
                  <a:gd name="T68" fmla="*/ 649 w 1215"/>
                  <a:gd name="T69" fmla="*/ 656 h 995"/>
                  <a:gd name="T70" fmla="*/ 666 w 1215"/>
                  <a:gd name="T71" fmla="*/ 669 h 995"/>
                  <a:gd name="T72" fmla="*/ 668 w 1215"/>
                  <a:gd name="T73" fmla="*/ 625 h 995"/>
                  <a:gd name="T74" fmla="*/ 688 w 1215"/>
                  <a:gd name="T75" fmla="*/ 629 h 995"/>
                  <a:gd name="T76" fmla="*/ 701 w 1215"/>
                  <a:gd name="T77" fmla="*/ 643 h 995"/>
                  <a:gd name="T78" fmla="*/ 738 w 1215"/>
                  <a:gd name="T79" fmla="*/ 620 h 995"/>
                  <a:gd name="T80" fmla="*/ 774 w 1215"/>
                  <a:gd name="T81" fmla="*/ 686 h 995"/>
                  <a:gd name="T82" fmla="*/ 788 w 1215"/>
                  <a:gd name="T83" fmla="*/ 755 h 995"/>
                  <a:gd name="T84" fmla="*/ 841 w 1215"/>
                  <a:gd name="T85" fmla="*/ 786 h 995"/>
                  <a:gd name="T86" fmla="*/ 863 w 1215"/>
                  <a:gd name="T87" fmla="*/ 443 h 995"/>
                  <a:gd name="T88" fmla="*/ 748 w 1215"/>
                  <a:gd name="T89" fmla="*/ 375 h 995"/>
                  <a:gd name="T90" fmla="*/ 716 w 1215"/>
                  <a:gd name="T91" fmla="*/ 352 h 995"/>
                  <a:gd name="T92" fmla="*/ 862 w 1215"/>
                  <a:gd name="T93" fmla="*/ 422 h 995"/>
                  <a:gd name="T94" fmla="*/ 821 w 1215"/>
                  <a:gd name="T95" fmla="*/ 366 h 995"/>
                  <a:gd name="T96" fmla="*/ 740 w 1215"/>
                  <a:gd name="T97" fmla="*/ 332 h 995"/>
                  <a:gd name="T98" fmla="*/ 673 w 1215"/>
                  <a:gd name="T99" fmla="*/ 618 h 995"/>
                  <a:gd name="T100" fmla="*/ 640 w 1215"/>
                  <a:gd name="T101" fmla="*/ 58 h 995"/>
                  <a:gd name="T102" fmla="*/ 475 w 1215"/>
                  <a:gd name="T103" fmla="*/ 20 h 995"/>
                  <a:gd name="T104" fmla="*/ 665 w 1215"/>
                  <a:gd name="T105" fmla="*/ 669 h 995"/>
                  <a:gd name="T106" fmla="*/ 245 w 1215"/>
                  <a:gd name="T107" fmla="*/ 207 h 995"/>
                  <a:gd name="T108" fmla="*/ 105 w 1215"/>
                  <a:gd name="T109" fmla="*/ 447 h 995"/>
                  <a:gd name="T110" fmla="*/ 153 w 1215"/>
                  <a:gd name="T111" fmla="*/ 418 h 995"/>
                  <a:gd name="T112" fmla="*/ 78 w 1215"/>
                  <a:gd name="T113" fmla="*/ 486 h 995"/>
                  <a:gd name="T114" fmla="*/ 115 w 1215"/>
                  <a:gd name="T115" fmla="*/ 509 h 995"/>
                  <a:gd name="T116" fmla="*/ 184 w 1215"/>
                  <a:gd name="T117" fmla="*/ 572 h 995"/>
                  <a:gd name="T118" fmla="*/ 173 w 1215"/>
                  <a:gd name="T119" fmla="*/ 594 h 995"/>
                  <a:gd name="T120" fmla="*/ 62 w 1215"/>
                  <a:gd name="T121" fmla="*/ 578 h 995"/>
                  <a:gd name="T122" fmla="*/ 70 w 1215"/>
                  <a:gd name="T123" fmla="*/ 618 h 995"/>
                  <a:gd name="T124" fmla="*/ 249 w 1215"/>
                  <a:gd name="T125" fmla="*/ 857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5" h="995">
                    <a:moveTo>
                      <a:pt x="788" y="777"/>
                    </a:moveTo>
                    <a:cubicBezTo>
                      <a:pt x="791" y="776"/>
                      <a:pt x="785" y="772"/>
                      <a:pt x="791" y="774"/>
                    </a:cubicBezTo>
                    <a:cubicBezTo>
                      <a:pt x="793" y="776"/>
                      <a:pt x="795" y="778"/>
                      <a:pt x="794" y="779"/>
                    </a:cubicBezTo>
                    <a:cubicBezTo>
                      <a:pt x="793" y="777"/>
                      <a:pt x="793" y="776"/>
                      <a:pt x="792" y="777"/>
                    </a:cubicBezTo>
                    <a:cubicBezTo>
                      <a:pt x="792" y="777"/>
                      <a:pt x="791" y="777"/>
                      <a:pt x="791" y="778"/>
                    </a:cubicBezTo>
                    <a:cubicBezTo>
                      <a:pt x="792" y="778"/>
                      <a:pt x="795" y="780"/>
                      <a:pt x="797" y="782"/>
                    </a:cubicBezTo>
                    <a:cubicBezTo>
                      <a:pt x="797" y="780"/>
                      <a:pt x="799" y="778"/>
                      <a:pt x="801" y="777"/>
                    </a:cubicBezTo>
                    <a:cubicBezTo>
                      <a:pt x="802" y="776"/>
                      <a:pt x="803" y="775"/>
                      <a:pt x="805" y="775"/>
                    </a:cubicBezTo>
                    <a:cubicBezTo>
                      <a:pt x="806" y="775"/>
                      <a:pt x="808" y="775"/>
                      <a:pt x="810" y="776"/>
                    </a:cubicBezTo>
                    <a:cubicBezTo>
                      <a:pt x="810" y="777"/>
                      <a:pt x="809" y="780"/>
                      <a:pt x="808" y="780"/>
                    </a:cubicBezTo>
                    <a:cubicBezTo>
                      <a:pt x="806" y="779"/>
                      <a:pt x="805" y="778"/>
                      <a:pt x="806" y="777"/>
                    </a:cubicBezTo>
                    <a:cubicBezTo>
                      <a:pt x="804" y="775"/>
                      <a:pt x="805" y="778"/>
                      <a:pt x="804" y="778"/>
                    </a:cubicBezTo>
                    <a:cubicBezTo>
                      <a:pt x="808" y="779"/>
                      <a:pt x="806" y="781"/>
                      <a:pt x="809" y="783"/>
                    </a:cubicBezTo>
                    <a:cubicBezTo>
                      <a:pt x="810" y="783"/>
                      <a:pt x="810" y="782"/>
                      <a:pt x="811" y="781"/>
                    </a:cubicBezTo>
                    <a:cubicBezTo>
                      <a:pt x="817" y="786"/>
                      <a:pt x="809" y="786"/>
                      <a:pt x="811" y="789"/>
                    </a:cubicBezTo>
                    <a:cubicBezTo>
                      <a:pt x="815" y="792"/>
                      <a:pt x="811" y="786"/>
                      <a:pt x="815" y="787"/>
                    </a:cubicBezTo>
                    <a:cubicBezTo>
                      <a:pt x="820" y="792"/>
                      <a:pt x="814" y="791"/>
                      <a:pt x="816" y="794"/>
                    </a:cubicBezTo>
                    <a:cubicBezTo>
                      <a:pt x="819" y="796"/>
                      <a:pt x="820" y="796"/>
                      <a:pt x="821" y="794"/>
                    </a:cubicBezTo>
                    <a:cubicBezTo>
                      <a:pt x="822" y="793"/>
                      <a:pt x="823" y="792"/>
                      <a:pt x="824" y="791"/>
                    </a:cubicBezTo>
                    <a:cubicBezTo>
                      <a:pt x="825" y="790"/>
                      <a:pt x="828" y="793"/>
                      <a:pt x="827" y="789"/>
                    </a:cubicBezTo>
                    <a:cubicBezTo>
                      <a:pt x="829" y="790"/>
                      <a:pt x="834" y="790"/>
                      <a:pt x="836" y="789"/>
                    </a:cubicBezTo>
                    <a:cubicBezTo>
                      <a:pt x="834" y="788"/>
                      <a:pt x="834" y="788"/>
                      <a:pt x="832" y="787"/>
                    </a:cubicBezTo>
                    <a:cubicBezTo>
                      <a:pt x="833" y="784"/>
                      <a:pt x="839" y="787"/>
                      <a:pt x="845" y="789"/>
                    </a:cubicBezTo>
                    <a:cubicBezTo>
                      <a:pt x="847" y="791"/>
                      <a:pt x="843" y="790"/>
                      <a:pt x="844" y="793"/>
                    </a:cubicBezTo>
                    <a:cubicBezTo>
                      <a:pt x="848" y="790"/>
                      <a:pt x="849" y="794"/>
                      <a:pt x="856" y="795"/>
                    </a:cubicBezTo>
                    <a:cubicBezTo>
                      <a:pt x="857" y="794"/>
                      <a:pt x="858" y="792"/>
                      <a:pt x="859" y="791"/>
                    </a:cubicBezTo>
                    <a:cubicBezTo>
                      <a:pt x="860" y="789"/>
                      <a:pt x="862" y="789"/>
                      <a:pt x="864" y="791"/>
                    </a:cubicBezTo>
                    <a:cubicBezTo>
                      <a:pt x="867" y="790"/>
                      <a:pt x="868" y="788"/>
                      <a:pt x="869" y="787"/>
                    </a:cubicBezTo>
                    <a:cubicBezTo>
                      <a:pt x="870" y="785"/>
                      <a:pt x="872" y="784"/>
                      <a:pt x="875" y="785"/>
                    </a:cubicBezTo>
                    <a:cubicBezTo>
                      <a:pt x="872" y="781"/>
                      <a:pt x="873" y="779"/>
                      <a:pt x="876" y="778"/>
                    </a:cubicBezTo>
                    <a:cubicBezTo>
                      <a:pt x="878" y="777"/>
                      <a:pt x="881" y="777"/>
                      <a:pt x="884" y="776"/>
                    </a:cubicBezTo>
                    <a:cubicBezTo>
                      <a:pt x="884" y="778"/>
                      <a:pt x="885" y="779"/>
                      <a:pt x="885" y="781"/>
                    </a:cubicBezTo>
                    <a:cubicBezTo>
                      <a:pt x="885" y="782"/>
                      <a:pt x="884" y="783"/>
                      <a:pt x="883" y="784"/>
                    </a:cubicBezTo>
                    <a:cubicBezTo>
                      <a:pt x="886" y="786"/>
                      <a:pt x="890" y="784"/>
                      <a:pt x="888" y="783"/>
                    </a:cubicBezTo>
                    <a:cubicBezTo>
                      <a:pt x="890" y="782"/>
                      <a:pt x="892" y="783"/>
                      <a:pt x="895" y="784"/>
                    </a:cubicBezTo>
                    <a:cubicBezTo>
                      <a:pt x="896" y="787"/>
                      <a:pt x="894" y="788"/>
                      <a:pt x="892" y="789"/>
                    </a:cubicBezTo>
                    <a:cubicBezTo>
                      <a:pt x="891" y="790"/>
                      <a:pt x="889" y="791"/>
                      <a:pt x="891" y="793"/>
                    </a:cubicBezTo>
                    <a:cubicBezTo>
                      <a:pt x="895" y="792"/>
                      <a:pt x="902" y="788"/>
                      <a:pt x="904" y="783"/>
                    </a:cubicBezTo>
                    <a:cubicBezTo>
                      <a:pt x="905" y="782"/>
                      <a:pt x="905" y="779"/>
                      <a:pt x="905" y="777"/>
                    </a:cubicBezTo>
                    <a:cubicBezTo>
                      <a:pt x="906" y="776"/>
                      <a:pt x="907" y="774"/>
                      <a:pt x="909" y="777"/>
                    </a:cubicBezTo>
                    <a:cubicBezTo>
                      <a:pt x="911" y="777"/>
                      <a:pt x="910" y="774"/>
                      <a:pt x="910" y="772"/>
                    </a:cubicBezTo>
                    <a:cubicBezTo>
                      <a:pt x="910" y="770"/>
                      <a:pt x="912" y="768"/>
                      <a:pt x="917" y="771"/>
                    </a:cubicBezTo>
                    <a:cubicBezTo>
                      <a:pt x="919" y="768"/>
                      <a:pt x="920" y="765"/>
                      <a:pt x="922" y="763"/>
                    </a:cubicBezTo>
                    <a:cubicBezTo>
                      <a:pt x="923" y="760"/>
                      <a:pt x="925" y="758"/>
                      <a:pt x="926" y="755"/>
                    </a:cubicBezTo>
                    <a:cubicBezTo>
                      <a:pt x="929" y="750"/>
                      <a:pt x="933" y="744"/>
                      <a:pt x="936" y="738"/>
                    </a:cubicBezTo>
                    <a:cubicBezTo>
                      <a:pt x="938" y="738"/>
                      <a:pt x="935" y="741"/>
                      <a:pt x="936" y="742"/>
                    </a:cubicBezTo>
                    <a:cubicBezTo>
                      <a:pt x="940" y="741"/>
                      <a:pt x="937" y="743"/>
                      <a:pt x="941" y="744"/>
                    </a:cubicBezTo>
                    <a:cubicBezTo>
                      <a:pt x="940" y="741"/>
                      <a:pt x="939" y="739"/>
                      <a:pt x="936" y="736"/>
                    </a:cubicBezTo>
                    <a:cubicBezTo>
                      <a:pt x="938" y="735"/>
                      <a:pt x="939" y="734"/>
                      <a:pt x="940" y="732"/>
                    </a:cubicBezTo>
                    <a:cubicBezTo>
                      <a:pt x="940" y="732"/>
                      <a:pt x="940" y="731"/>
                      <a:pt x="940" y="731"/>
                    </a:cubicBezTo>
                    <a:cubicBezTo>
                      <a:pt x="940" y="731"/>
                      <a:pt x="940" y="731"/>
                      <a:pt x="940" y="731"/>
                    </a:cubicBezTo>
                    <a:cubicBezTo>
                      <a:pt x="940" y="731"/>
                      <a:pt x="940" y="731"/>
                      <a:pt x="940" y="731"/>
                    </a:cubicBezTo>
                    <a:cubicBezTo>
                      <a:pt x="940" y="731"/>
                      <a:pt x="940" y="731"/>
                      <a:pt x="940" y="731"/>
                    </a:cubicBezTo>
                    <a:cubicBezTo>
                      <a:pt x="940" y="731"/>
                      <a:pt x="939" y="734"/>
                      <a:pt x="940" y="732"/>
                    </a:cubicBezTo>
                    <a:cubicBezTo>
                      <a:pt x="940" y="732"/>
                      <a:pt x="940" y="732"/>
                      <a:pt x="940" y="732"/>
                    </a:cubicBezTo>
                    <a:cubicBezTo>
                      <a:pt x="940" y="732"/>
                      <a:pt x="940" y="732"/>
                      <a:pt x="940" y="732"/>
                    </a:cubicBezTo>
                    <a:cubicBezTo>
                      <a:pt x="940" y="732"/>
                      <a:pt x="940" y="732"/>
                      <a:pt x="940" y="732"/>
                    </a:cubicBezTo>
                    <a:cubicBezTo>
                      <a:pt x="940" y="732"/>
                      <a:pt x="940" y="732"/>
                      <a:pt x="940" y="732"/>
                    </a:cubicBezTo>
                    <a:cubicBezTo>
                      <a:pt x="940" y="731"/>
                      <a:pt x="940" y="731"/>
                      <a:pt x="940" y="731"/>
                    </a:cubicBezTo>
                    <a:cubicBezTo>
                      <a:pt x="940" y="730"/>
                      <a:pt x="940" y="729"/>
                      <a:pt x="940" y="727"/>
                    </a:cubicBezTo>
                    <a:cubicBezTo>
                      <a:pt x="940" y="723"/>
                      <a:pt x="941" y="719"/>
                      <a:pt x="947" y="718"/>
                    </a:cubicBezTo>
                    <a:cubicBezTo>
                      <a:pt x="947" y="717"/>
                      <a:pt x="946" y="716"/>
                      <a:pt x="946" y="716"/>
                    </a:cubicBezTo>
                    <a:cubicBezTo>
                      <a:pt x="946" y="715"/>
                      <a:pt x="946" y="715"/>
                      <a:pt x="946" y="715"/>
                    </a:cubicBezTo>
                    <a:cubicBezTo>
                      <a:pt x="947" y="714"/>
                      <a:pt x="948" y="714"/>
                      <a:pt x="950" y="714"/>
                    </a:cubicBezTo>
                    <a:cubicBezTo>
                      <a:pt x="948" y="712"/>
                      <a:pt x="950" y="710"/>
                      <a:pt x="951" y="709"/>
                    </a:cubicBezTo>
                    <a:cubicBezTo>
                      <a:pt x="953" y="707"/>
                      <a:pt x="955" y="705"/>
                      <a:pt x="953" y="703"/>
                    </a:cubicBezTo>
                    <a:cubicBezTo>
                      <a:pt x="960" y="704"/>
                      <a:pt x="960" y="707"/>
                      <a:pt x="960" y="709"/>
                    </a:cubicBezTo>
                    <a:cubicBezTo>
                      <a:pt x="959" y="712"/>
                      <a:pt x="957" y="715"/>
                      <a:pt x="959" y="717"/>
                    </a:cubicBezTo>
                    <a:cubicBezTo>
                      <a:pt x="962" y="715"/>
                      <a:pt x="963" y="711"/>
                      <a:pt x="963" y="707"/>
                    </a:cubicBezTo>
                    <a:cubicBezTo>
                      <a:pt x="963" y="706"/>
                      <a:pt x="964" y="705"/>
                      <a:pt x="964" y="704"/>
                    </a:cubicBezTo>
                    <a:cubicBezTo>
                      <a:pt x="964" y="703"/>
                      <a:pt x="964" y="702"/>
                      <a:pt x="965" y="701"/>
                    </a:cubicBezTo>
                    <a:cubicBezTo>
                      <a:pt x="965" y="699"/>
                      <a:pt x="966" y="697"/>
                      <a:pt x="967" y="696"/>
                    </a:cubicBezTo>
                    <a:cubicBezTo>
                      <a:pt x="966" y="691"/>
                      <a:pt x="965" y="680"/>
                      <a:pt x="966" y="676"/>
                    </a:cubicBezTo>
                    <a:cubicBezTo>
                      <a:pt x="971" y="676"/>
                      <a:pt x="973" y="678"/>
                      <a:pt x="972" y="681"/>
                    </a:cubicBezTo>
                    <a:cubicBezTo>
                      <a:pt x="975" y="681"/>
                      <a:pt x="973" y="678"/>
                      <a:pt x="974" y="677"/>
                    </a:cubicBezTo>
                    <a:cubicBezTo>
                      <a:pt x="972" y="677"/>
                      <a:pt x="971" y="676"/>
                      <a:pt x="970" y="675"/>
                    </a:cubicBezTo>
                    <a:cubicBezTo>
                      <a:pt x="969" y="675"/>
                      <a:pt x="968" y="674"/>
                      <a:pt x="967" y="673"/>
                    </a:cubicBezTo>
                    <a:cubicBezTo>
                      <a:pt x="971" y="670"/>
                      <a:pt x="970" y="667"/>
                      <a:pt x="970" y="664"/>
                    </a:cubicBezTo>
                    <a:cubicBezTo>
                      <a:pt x="969" y="661"/>
                      <a:pt x="968" y="658"/>
                      <a:pt x="971" y="654"/>
                    </a:cubicBezTo>
                    <a:cubicBezTo>
                      <a:pt x="968" y="654"/>
                      <a:pt x="968" y="654"/>
                      <a:pt x="968" y="654"/>
                    </a:cubicBezTo>
                    <a:cubicBezTo>
                      <a:pt x="965" y="636"/>
                      <a:pt x="960" y="620"/>
                      <a:pt x="955" y="604"/>
                    </a:cubicBezTo>
                    <a:cubicBezTo>
                      <a:pt x="954" y="601"/>
                      <a:pt x="954" y="598"/>
                      <a:pt x="953" y="595"/>
                    </a:cubicBezTo>
                    <a:cubicBezTo>
                      <a:pt x="953" y="594"/>
                      <a:pt x="952" y="592"/>
                      <a:pt x="952" y="590"/>
                    </a:cubicBezTo>
                    <a:cubicBezTo>
                      <a:pt x="952" y="589"/>
                      <a:pt x="951" y="587"/>
                      <a:pt x="951" y="585"/>
                    </a:cubicBezTo>
                    <a:cubicBezTo>
                      <a:pt x="950" y="582"/>
                      <a:pt x="949" y="578"/>
                      <a:pt x="947" y="575"/>
                    </a:cubicBezTo>
                    <a:cubicBezTo>
                      <a:pt x="946" y="572"/>
                      <a:pt x="944" y="569"/>
                      <a:pt x="941" y="567"/>
                    </a:cubicBezTo>
                    <a:cubicBezTo>
                      <a:pt x="943" y="564"/>
                      <a:pt x="947" y="565"/>
                      <a:pt x="948" y="567"/>
                    </a:cubicBezTo>
                    <a:cubicBezTo>
                      <a:pt x="948" y="566"/>
                      <a:pt x="948" y="563"/>
                      <a:pt x="947" y="561"/>
                    </a:cubicBezTo>
                    <a:cubicBezTo>
                      <a:pt x="947" y="559"/>
                      <a:pt x="946" y="556"/>
                      <a:pt x="945" y="555"/>
                    </a:cubicBezTo>
                    <a:cubicBezTo>
                      <a:pt x="939" y="557"/>
                      <a:pt x="946" y="556"/>
                      <a:pt x="943" y="558"/>
                    </a:cubicBezTo>
                    <a:cubicBezTo>
                      <a:pt x="941" y="559"/>
                      <a:pt x="942" y="556"/>
                      <a:pt x="941" y="555"/>
                    </a:cubicBezTo>
                    <a:cubicBezTo>
                      <a:pt x="941" y="554"/>
                      <a:pt x="942" y="554"/>
                      <a:pt x="944" y="553"/>
                    </a:cubicBezTo>
                    <a:cubicBezTo>
                      <a:pt x="943" y="551"/>
                      <a:pt x="942" y="549"/>
                      <a:pt x="942" y="548"/>
                    </a:cubicBezTo>
                    <a:cubicBezTo>
                      <a:pt x="941" y="546"/>
                      <a:pt x="940" y="544"/>
                      <a:pt x="939" y="543"/>
                    </a:cubicBezTo>
                    <a:cubicBezTo>
                      <a:pt x="937" y="539"/>
                      <a:pt x="935" y="536"/>
                      <a:pt x="933" y="533"/>
                    </a:cubicBezTo>
                    <a:cubicBezTo>
                      <a:pt x="931" y="530"/>
                      <a:pt x="929" y="527"/>
                      <a:pt x="928" y="523"/>
                    </a:cubicBezTo>
                    <a:cubicBezTo>
                      <a:pt x="926" y="520"/>
                      <a:pt x="924" y="517"/>
                      <a:pt x="922" y="513"/>
                    </a:cubicBezTo>
                    <a:cubicBezTo>
                      <a:pt x="927" y="511"/>
                      <a:pt x="929" y="515"/>
                      <a:pt x="930" y="519"/>
                    </a:cubicBezTo>
                    <a:cubicBezTo>
                      <a:pt x="931" y="521"/>
                      <a:pt x="932" y="523"/>
                      <a:pt x="933" y="524"/>
                    </a:cubicBezTo>
                    <a:cubicBezTo>
                      <a:pt x="934" y="525"/>
                      <a:pt x="935" y="525"/>
                      <a:pt x="938" y="524"/>
                    </a:cubicBezTo>
                    <a:cubicBezTo>
                      <a:pt x="934" y="523"/>
                      <a:pt x="934" y="522"/>
                      <a:pt x="934" y="520"/>
                    </a:cubicBezTo>
                    <a:cubicBezTo>
                      <a:pt x="934" y="518"/>
                      <a:pt x="934" y="516"/>
                      <a:pt x="933" y="515"/>
                    </a:cubicBezTo>
                    <a:cubicBezTo>
                      <a:pt x="935" y="513"/>
                      <a:pt x="937" y="515"/>
                      <a:pt x="937" y="517"/>
                    </a:cubicBezTo>
                    <a:cubicBezTo>
                      <a:pt x="937" y="518"/>
                      <a:pt x="937" y="521"/>
                      <a:pt x="937" y="522"/>
                    </a:cubicBezTo>
                    <a:cubicBezTo>
                      <a:pt x="938" y="521"/>
                      <a:pt x="939" y="521"/>
                      <a:pt x="940" y="520"/>
                    </a:cubicBezTo>
                    <a:cubicBezTo>
                      <a:pt x="938" y="522"/>
                      <a:pt x="939" y="523"/>
                      <a:pt x="941" y="525"/>
                    </a:cubicBezTo>
                    <a:cubicBezTo>
                      <a:pt x="938" y="526"/>
                      <a:pt x="938" y="526"/>
                      <a:pt x="935" y="530"/>
                    </a:cubicBezTo>
                    <a:cubicBezTo>
                      <a:pt x="939" y="530"/>
                      <a:pt x="937" y="536"/>
                      <a:pt x="942" y="533"/>
                    </a:cubicBezTo>
                    <a:cubicBezTo>
                      <a:pt x="945" y="535"/>
                      <a:pt x="939" y="537"/>
                      <a:pt x="942" y="539"/>
                    </a:cubicBezTo>
                    <a:cubicBezTo>
                      <a:pt x="946" y="538"/>
                      <a:pt x="944" y="537"/>
                      <a:pt x="947" y="535"/>
                    </a:cubicBezTo>
                    <a:cubicBezTo>
                      <a:pt x="948" y="537"/>
                      <a:pt x="946" y="538"/>
                      <a:pt x="947" y="540"/>
                    </a:cubicBezTo>
                    <a:cubicBezTo>
                      <a:pt x="945" y="540"/>
                      <a:pt x="945" y="538"/>
                      <a:pt x="942" y="540"/>
                    </a:cubicBezTo>
                    <a:cubicBezTo>
                      <a:pt x="943" y="542"/>
                      <a:pt x="945" y="543"/>
                      <a:pt x="946" y="545"/>
                    </a:cubicBezTo>
                    <a:cubicBezTo>
                      <a:pt x="947" y="547"/>
                      <a:pt x="948" y="549"/>
                      <a:pt x="948" y="551"/>
                    </a:cubicBezTo>
                    <a:cubicBezTo>
                      <a:pt x="950" y="549"/>
                      <a:pt x="949" y="550"/>
                      <a:pt x="952" y="549"/>
                    </a:cubicBezTo>
                    <a:cubicBezTo>
                      <a:pt x="954" y="550"/>
                      <a:pt x="950" y="552"/>
                      <a:pt x="952" y="553"/>
                    </a:cubicBezTo>
                    <a:cubicBezTo>
                      <a:pt x="953" y="553"/>
                      <a:pt x="952" y="552"/>
                      <a:pt x="952" y="551"/>
                    </a:cubicBezTo>
                    <a:cubicBezTo>
                      <a:pt x="954" y="554"/>
                      <a:pt x="955" y="556"/>
                      <a:pt x="957" y="558"/>
                    </a:cubicBezTo>
                    <a:cubicBezTo>
                      <a:pt x="958" y="560"/>
                      <a:pt x="959" y="563"/>
                      <a:pt x="960" y="565"/>
                    </a:cubicBezTo>
                    <a:cubicBezTo>
                      <a:pt x="961" y="567"/>
                      <a:pt x="962" y="569"/>
                      <a:pt x="963" y="572"/>
                    </a:cubicBezTo>
                    <a:cubicBezTo>
                      <a:pt x="964" y="574"/>
                      <a:pt x="965" y="576"/>
                      <a:pt x="965" y="579"/>
                    </a:cubicBezTo>
                    <a:cubicBezTo>
                      <a:pt x="966" y="581"/>
                      <a:pt x="967" y="583"/>
                      <a:pt x="968" y="586"/>
                    </a:cubicBezTo>
                    <a:cubicBezTo>
                      <a:pt x="968" y="588"/>
                      <a:pt x="969" y="590"/>
                      <a:pt x="970" y="593"/>
                    </a:cubicBezTo>
                    <a:cubicBezTo>
                      <a:pt x="970" y="595"/>
                      <a:pt x="971" y="597"/>
                      <a:pt x="972" y="600"/>
                    </a:cubicBezTo>
                    <a:cubicBezTo>
                      <a:pt x="973" y="602"/>
                      <a:pt x="974" y="604"/>
                      <a:pt x="975" y="606"/>
                    </a:cubicBezTo>
                    <a:cubicBezTo>
                      <a:pt x="974" y="608"/>
                      <a:pt x="972" y="606"/>
                      <a:pt x="971" y="608"/>
                    </a:cubicBezTo>
                    <a:cubicBezTo>
                      <a:pt x="972" y="612"/>
                      <a:pt x="968" y="617"/>
                      <a:pt x="976" y="616"/>
                    </a:cubicBezTo>
                    <a:cubicBezTo>
                      <a:pt x="975" y="620"/>
                      <a:pt x="979" y="624"/>
                      <a:pt x="974" y="627"/>
                    </a:cubicBezTo>
                    <a:cubicBezTo>
                      <a:pt x="976" y="627"/>
                      <a:pt x="976" y="628"/>
                      <a:pt x="976" y="629"/>
                    </a:cubicBezTo>
                    <a:cubicBezTo>
                      <a:pt x="976" y="631"/>
                      <a:pt x="976" y="631"/>
                      <a:pt x="979" y="631"/>
                    </a:cubicBezTo>
                    <a:cubicBezTo>
                      <a:pt x="978" y="633"/>
                      <a:pt x="975" y="633"/>
                      <a:pt x="974" y="634"/>
                    </a:cubicBezTo>
                    <a:cubicBezTo>
                      <a:pt x="974" y="635"/>
                      <a:pt x="976" y="638"/>
                      <a:pt x="977" y="640"/>
                    </a:cubicBezTo>
                    <a:cubicBezTo>
                      <a:pt x="979" y="643"/>
                      <a:pt x="979" y="645"/>
                      <a:pt x="976" y="646"/>
                    </a:cubicBezTo>
                    <a:cubicBezTo>
                      <a:pt x="983" y="649"/>
                      <a:pt x="977" y="655"/>
                      <a:pt x="983" y="656"/>
                    </a:cubicBezTo>
                    <a:cubicBezTo>
                      <a:pt x="982" y="658"/>
                      <a:pt x="982" y="660"/>
                      <a:pt x="977" y="660"/>
                    </a:cubicBezTo>
                    <a:cubicBezTo>
                      <a:pt x="977" y="661"/>
                      <a:pt x="979" y="660"/>
                      <a:pt x="981" y="660"/>
                    </a:cubicBezTo>
                    <a:cubicBezTo>
                      <a:pt x="977" y="667"/>
                      <a:pt x="979" y="676"/>
                      <a:pt x="980" y="684"/>
                    </a:cubicBezTo>
                    <a:cubicBezTo>
                      <a:pt x="980" y="686"/>
                      <a:pt x="980" y="688"/>
                      <a:pt x="980" y="690"/>
                    </a:cubicBezTo>
                    <a:cubicBezTo>
                      <a:pt x="980" y="692"/>
                      <a:pt x="980" y="694"/>
                      <a:pt x="980" y="697"/>
                    </a:cubicBezTo>
                    <a:cubicBezTo>
                      <a:pt x="980" y="699"/>
                      <a:pt x="980" y="701"/>
                      <a:pt x="980" y="703"/>
                    </a:cubicBezTo>
                    <a:cubicBezTo>
                      <a:pt x="979" y="704"/>
                      <a:pt x="979" y="706"/>
                      <a:pt x="978" y="708"/>
                    </a:cubicBezTo>
                    <a:cubicBezTo>
                      <a:pt x="984" y="708"/>
                      <a:pt x="978" y="712"/>
                      <a:pt x="982" y="712"/>
                    </a:cubicBezTo>
                    <a:cubicBezTo>
                      <a:pt x="980" y="715"/>
                      <a:pt x="980" y="718"/>
                      <a:pt x="979" y="722"/>
                    </a:cubicBezTo>
                    <a:cubicBezTo>
                      <a:pt x="978" y="725"/>
                      <a:pt x="977" y="729"/>
                      <a:pt x="976" y="732"/>
                    </a:cubicBezTo>
                    <a:cubicBezTo>
                      <a:pt x="975" y="734"/>
                      <a:pt x="975" y="736"/>
                      <a:pt x="974" y="737"/>
                    </a:cubicBezTo>
                    <a:cubicBezTo>
                      <a:pt x="973" y="742"/>
                      <a:pt x="973" y="742"/>
                      <a:pt x="973" y="742"/>
                    </a:cubicBezTo>
                    <a:cubicBezTo>
                      <a:pt x="972" y="745"/>
                      <a:pt x="972" y="748"/>
                      <a:pt x="971" y="751"/>
                    </a:cubicBezTo>
                    <a:cubicBezTo>
                      <a:pt x="969" y="758"/>
                      <a:pt x="968" y="764"/>
                      <a:pt x="966" y="770"/>
                    </a:cubicBezTo>
                    <a:cubicBezTo>
                      <a:pt x="965" y="773"/>
                      <a:pt x="964" y="777"/>
                      <a:pt x="963" y="780"/>
                    </a:cubicBezTo>
                    <a:cubicBezTo>
                      <a:pt x="963" y="781"/>
                      <a:pt x="963" y="783"/>
                      <a:pt x="962" y="784"/>
                    </a:cubicBezTo>
                    <a:cubicBezTo>
                      <a:pt x="960" y="789"/>
                      <a:pt x="960" y="789"/>
                      <a:pt x="960" y="789"/>
                    </a:cubicBezTo>
                    <a:cubicBezTo>
                      <a:pt x="968" y="775"/>
                      <a:pt x="975" y="758"/>
                      <a:pt x="979" y="741"/>
                    </a:cubicBezTo>
                    <a:cubicBezTo>
                      <a:pt x="979" y="739"/>
                      <a:pt x="979" y="739"/>
                      <a:pt x="979" y="739"/>
                    </a:cubicBezTo>
                    <a:cubicBezTo>
                      <a:pt x="979" y="739"/>
                      <a:pt x="980" y="738"/>
                      <a:pt x="979" y="739"/>
                    </a:cubicBezTo>
                    <a:cubicBezTo>
                      <a:pt x="979" y="739"/>
                      <a:pt x="979" y="739"/>
                      <a:pt x="979" y="739"/>
                    </a:cubicBezTo>
                    <a:cubicBezTo>
                      <a:pt x="979" y="739"/>
                      <a:pt x="979" y="739"/>
                      <a:pt x="979" y="739"/>
                    </a:cubicBezTo>
                    <a:cubicBezTo>
                      <a:pt x="979" y="739"/>
                      <a:pt x="979" y="739"/>
                      <a:pt x="979" y="739"/>
                    </a:cubicBezTo>
                    <a:cubicBezTo>
                      <a:pt x="979" y="739"/>
                      <a:pt x="979" y="739"/>
                      <a:pt x="979" y="739"/>
                    </a:cubicBezTo>
                    <a:cubicBezTo>
                      <a:pt x="980" y="739"/>
                      <a:pt x="980" y="739"/>
                      <a:pt x="980" y="739"/>
                    </a:cubicBezTo>
                    <a:cubicBezTo>
                      <a:pt x="980" y="738"/>
                      <a:pt x="980" y="738"/>
                      <a:pt x="980" y="738"/>
                    </a:cubicBezTo>
                    <a:cubicBezTo>
                      <a:pt x="980" y="734"/>
                      <a:pt x="980" y="734"/>
                      <a:pt x="980" y="734"/>
                    </a:cubicBezTo>
                    <a:cubicBezTo>
                      <a:pt x="981" y="732"/>
                      <a:pt x="981" y="730"/>
                      <a:pt x="982" y="727"/>
                    </a:cubicBezTo>
                    <a:cubicBezTo>
                      <a:pt x="982" y="726"/>
                      <a:pt x="982" y="725"/>
                      <a:pt x="982" y="724"/>
                    </a:cubicBezTo>
                    <a:cubicBezTo>
                      <a:pt x="982" y="723"/>
                      <a:pt x="982" y="723"/>
                      <a:pt x="982" y="722"/>
                    </a:cubicBezTo>
                    <a:cubicBezTo>
                      <a:pt x="983" y="721"/>
                      <a:pt x="983" y="721"/>
                      <a:pt x="983" y="721"/>
                    </a:cubicBezTo>
                    <a:cubicBezTo>
                      <a:pt x="983" y="719"/>
                      <a:pt x="983" y="716"/>
                      <a:pt x="983" y="714"/>
                    </a:cubicBezTo>
                    <a:cubicBezTo>
                      <a:pt x="984" y="706"/>
                      <a:pt x="983" y="698"/>
                      <a:pt x="983" y="691"/>
                    </a:cubicBezTo>
                    <a:cubicBezTo>
                      <a:pt x="984" y="689"/>
                      <a:pt x="989" y="693"/>
                      <a:pt x="991" y="690"/>
                    </a:cubicBezTo>
                    <a:cubicBezTo>
                      <a:pt x="986" y="688"/>
                      <a:pt x="986" y="685"/>
                      <a:pt x="987" y="683"/>
                    </a:cubicBezTo>
                    <a:cubicBezTo>
                      <a:pt x="983" y="683"/>
                      <a:pt x="983" y="680"/>
                      <a:pt x="985" y="676"/>
                    </a:cubicBezTo>
                    <a:cubicBezTo>
                      <a:pt x="987" y="675"/>
                      <a:pt x="988" y="675"/>
                      <a:pt x="989" y="676"/>
                    </a:cubicBezTo>
                    <a:cubicBezTo>
                      <a:pt x="984" y="672"/>
                      <a:pt x="986" y="666"/>
                      <a:pt x="991" y="661"/>
                    </a:cubicBezTo>
                    <a:cubicBezTo>
                      <a:pt x="990" y="661"/>
                      <a:pt x="989" y="661"/>
                      <a:pt x="987" y="661"/>
                    </a:cubicBezTo>
                    <a:cubicBezTo>
                      <a:pt x="989" y="657"/>
                      <a:pt x="989" y="654"/>
                      <a:pt x="989" y="650"/>
                    </a:cubicBezTo>
                    <a:cubicBezTo>
                      <a:pt x="989" y="648"/>
                      <a:pt x="988" y="646"/>
                      <a:pt x="987" y="645"/>
                    </a:cubicBezTo>
                    <a:cubicBezTo>
                      <a:pt x="986" y="643"/>
                      <a:pt x="985" y="641"/>
                      <a:pt x="983" y="640"/>
                    </a:cubicBezTo>
                    <a:cubicBezTo>
                      <a:pt x="990" y="640"/>
                      <a:pt x="987" y="641"/>
                      <a:pt x="993" y="641"/>
                    </a:cubicBezTo>
                    <a:cubicBezTo>
                      <a:pt x="990" y="639"/>
                      <a:pt x="987" y="639"/>
                      <a:pt x="985" y="638"/>
                    </a:cubicBezTo>
                    <a:cubicBezTo>
                      <a:pt x="984" y="634"/>
                      <a:pt x="984" y="631"/>
                      <a:pt x="984" y="628"/>
                    </a:cubicBezTo>
                    <a:cubicBezTo>
                      <a:pt x="984" y="624"/>
                      <a:pt x="984" y="621"/>
                      <a:pt x="983" y="618"/>
                    </a:cubicBezTo>
                    <a:cubicBezTo>
                      <a:pt x="983" y="616"/>
                      <a:pt x="982" y="615"/>
                      <a:pt x="982" y="613"/>
                    </a:cubicBezTo>
                    <a:cubicBezTo>
                      <a:pt x="981" y="611"/>
                      <a:pt x="981" y="610"/>
                      <a:pt x="980" y="608"/>
                    </a:cubicBezTo>
                    <a:cubicBezTo>
                      <a:pt x="979" y="605"/>
                      <a:pt x="977" y="602"/>
                      <a:pt x="974" y="599"/>
                    </a:cubicBezTo>
                    <a:cubicBezTo>
                      <a:pt x="977" y="598"/>
                      <a:pt x="977" y="599"/>
                      <a:pt x="977" y="600"/>
                    </a:cubicBezTo>
                    <a:cubicBezTo>
                      <a:pt x="972" y="586"/>
                      <a:pt x="969" y="568"/>
                      <a:pt x="964" y="550"/>
                    </a:cubicBezTo>
                    <a:cubicBezTo>
                      <a:pt x="963" y="546"/>
                      <a:pt x="962" y="542"/>
                      <a:pt x="961" y="537"/>
                    </a:cubicBezTo>
                    <a:cubicBezTo>
                      <a:pt x="959" y="533"/>
                      <a:pt x="958" y="528"/>
                      <a:pt x="956" y="524"/>
                    </a:cubicBezTo>
                    <a:cubicBezTo>
                      <a:pt x="954" y="520"/>
                      <a:pt x="952" y="516"/>
                      <a:pt x="950" y="512"/>
                    </a:cubicBezTo>
                    <a:cubicBezTo>
                      <a:pt x="949" y="510"/>
                      <a:pt x="948" y="508"/>
                      <a:pt x="947" y="506"/>
                    </a:cubicBezTo>
                    <a:cubicBezTo>
                      <a:pt x="945" y="504"/>
                      <a:pt x="944" y="503"/>
                      <a:pt x="943" y="501"/>
                    </a:cubicBezTo>
                    <a:cubicBezTo>
                      <a:pt x="942" y="499"/>
                      <a:pt x="943" y="498"/>
                      <a:pt x="945" y="497"/>
                    </a:cubicBezTo>
                    <a:cubicBezTo>
                      <a:pt x="944" y="496"/>
                      <a:pt x="942" y="494"/>
                      <a:pt x="940" y="493"/>
                    </a:cubicBezTo>
                    <a:cubicBezTo>
                      <a:pt x="939" y="492"/>
                      <a:pt x="938" y="490"/>
                      <a:pt x="937" y="489"/>
                    </a:cubicBezTo>
                    <a:cubicBezTo>
                      <a:pt x="935" y="487"/>
                      <a:pt x="934" y="486"/>
                      <a:pt x="933" y="484"/>
                    </a:cubicBezTo>
                    <a:cubicBezTo>
                      <a:pt x="932" y="482"/>
                      <a:pt x="931" y="481"/>
                      <a:pt x="930" y="479"/>
                    </a:cubicBezTo>
                    <a:cubicBezTo>
                      <a:pt x="928" y="475"/>
                      <a:pt x="927" y="471"/>
                      <a:pt x="925" y="468"/>
                    </a:cubicBezTo>
                    <a:cubicBezTo>
                      <a:pt x="924" y="464"/>
                      <a:pt x="923" y="461"/>
                      <a:pt x="922" y="457"/>
                    </a:cubicBezTo>
                    <a:cubicBezTo>
                      <a:pt x="920" y="458"/>
                      <a:pt x="919" y="460"/>
                      <a:pt x="918" y="461"/>
                    </a:cubicBezTo>
                    <a:cubicBezTo>
                      <a:pt x="917" y="459"/>
                      <a:pt x="917" y="457"/>
                      <a:pt x="917" y="456"/>
                    </a:cubicBezTo>
                    <a:cubicBezTo>
                      <a:pt x="916" y="454"/>
                      <a:pt x="915" y="453"/>
                      <a:pt x="915" y="451"/>
                    </a:cubicBezTo>
                    <a:cubicBezTo>
                      <a:pt x="913" y="448"/>
                      <a:pt x="911" y="445"/>
                      <a:pt x="909" y="442"/>
                    </a:cubicBezTo>
                    <a:cubicBezTo>
                      <a:pt x="907" y="439"/>
                      <a:pt x="904" y="437"/>
                      <a:pt x="902" y="435"/>
                    </a:cubicBezTo>
                    <a:cubicBezTo>
                      <a:pt x="899" y="432"/>
                      <a:pt x="896" y="430"/>
                      <a:pt x="893" y="429"/>
                    </a:cubicBezTo>
                    <a:cubicBezTo>
                      <a:pt x="894" y="428"/>
                      <a:pt x="895" y="429"/>
                      <a:pt x="896" y="429"/>
                    </a:cubicBezTo>
                    <a:cubicBezTo>
                      <a:pt x="895" y="426"/>
                      <a:pt x="891" y="424"/>
                      <a:pt x="888" y="422"/>
                    </a:cubicBezTo>
                    <a:cubicBezTo>
                      <a:pt x="886" y="420"/>
                      <a:pt x="883" y="417"/>
                      <a:pt x="884" y="412"/>
                    </a:cubicBezTo>
                    <a:cubicBezTo>
                      <a:pt x="882" y="412"/>
                      <a:pt x="883" y="413"/>
                      <a:pt x="882" y="415"/>
                    </a:cubicBezTo>
                    <a:cubicBezTo>
                      <a:pt x="879" y="410"/>
                      <a:pt x="875" y="405"/>
                      <a:pt x="871" y="401"/>
                    </a:cubicBezTo>
                    <a:cubicBezTo>
                      <a:pt x="867" y="397"/>
                      <a:pt x="863" y="394"/>
                      <a:pt x="859" y="394"/>
                    </a:cubicBezTo>
                    <a:cubicBezTo>
                      <a:pt x="857" y="392"/>
                      <a:pt x="863" y="391"/>
                      <a:pt x="861" y="390"/>
                    </a:cubicBezTo>
                    <a:cubicBezTo>
                      <a:pt x="856" y="389"/>
                      <a:pt x="853" y="387"/>
                      <a:pt x="850" y="384"/>
                    </a:cubicBezTo>
                    <a:cubicBezTo>
                      <a:pt x="846" y="381"/>
                      <a:pt x="843" y="377"/>
                      <a:pt x="840" y="372"/>
                    </a:cubicBezTo>
                    <a:cubicBezTo>
                      <a:pt x="842" y="373"/>
                      <a:pt x="845" y="374"/>
                      <a:pt x="848" y="375"/>
                    </a:cubicBezTo>
                    <a:cubicBezTo>
                      <a:pt x="850" y="376"/>
                      <a:pt x="852" y="376"/>
                      <a:pt x="853" y="377"/>
                    </a:cubicBezTo>
                    <a:cubicBezTo>
                      <a:pt x="855" y="377"/>
                      <a:pt x="857" y="377"/>
                      <a:pt x="858" y="378"/>
                    </a:cubicBezTo>
                    <a:cubicBezTo>
                      <a:pt x="865" y="380"/>
                      <a:pt x="872" y="383"/>
                      <a:pt x="874" y="390"/>
                    </a:cubicBezTo>
                    <a:cubicBezTo>
                      <a:pt x="880" y="388"/>
                      <a:pt x="874" y="384"/>
                      <a:pt x="878" y="381"/>
                    </a:cubicBezTo>
                    <a:cubicBezTo>
                      <a:pt x="880" y="383"/>
                      <a:pt x="881" y="385"/>
                      <a:pt x="882" y="388"/>
                    </a:cubicBezTo>
                    <a:cubicBezTo>
                      <a:pt x="883" y="391"/>
                      <a:pt x="884" y="394"/>
                      <a:pt x="885" y="397"/>
                    </a:cubicBezTo>
                    <a:cubicBezTo>
                      <a:pt x="886" y="400"/>
                      <a:pt x="887" y="402"/>
                      <a:pt x="889" y="404"/>
                    </a:cubicBezTo>
                    <a:cubicBezTo>
                      <a:pt x="891" y="406"/>
                      <a:pt x="894" y="407"/>
                      <a:pt x="898" y="408"/>
                    </a:cubicBezTo>
                    <a:cubicBezTo>
                      <a:pt x="893" y="406"/>
                      <a:pt x="887" y="400"/>
                      <a:pt x="891" y="393"/>
                    </a:cubicBezTo>
                    <a:cubicBezTo>
                      <a:pt x="888" y="393"/>
                      <a:pt x="887" y="392"/>
                      <a:pt x="886" y="390"/>
                    </a:cubicBezTo>
                    <a:cubicBezTo>
                      <a:pt x="885" y="389"/>
                      <a:pt x="884" y="387"/>
                      <a:pt x="882" y="386"/>
                    </a:cubicBezTo>
                    <a:cubicBezTo>
                      <a:pt x="887" y="384"/>
                      <a:pt x="889" y="386"/>
                      <a:pt x="890" y="388"/>
                    </a:cubicBezTo>
                    <a:cubicBezTo>
                      <a:pt x="892" y="390"/>
                      <a:pt x="893" y="393"/>
                      <a:pt x="898" y="394"/>
                    </a:cubicBezTo>
                    <a:cubicBezTo>
                      <a:pt x="899" y="393"/>
                      <a:pt x="899" y="392"/>
                      <a:pt x="900" y="392"/>
                    </a:cubicBezTo>
                    <a:cubicBezTo>
                      <a:pt x="901" y="389"/>
                      <a:pt x="898" y="392"/>
                      <a:pt x="897" y="393"/>
                    </a:cubicBezTo>
                    <a:cubicBezTo>
                      <a:pt x="896" y="390"/>
                      <a:pt x="894" y="388"/>
                      <a:pt x="892" y="385"/>
                    </a:cubicBezTo>
                    <a:cubicBezTo>
                      <a:pt x="890" y="383"/>
                      <a:pt x="887" y="380"/>
                      <a:pt x="885" y="377"/>
                    </a:cubicBezTo>
                    <a:cubicBezTo>
                      <a:pt x="888" y="375"/>
                      <a:pt x="890" y="375"/>
                      <a:pt x="892" y="377"/>
                    </a:cubicBezTo>
                    <a:cubicBezTo>
                      <a:pt x="893" y="378"/>
                      <a:pt x="894" y="379"/>
                      <a:pt x="895" y="380"/>
                    </a:cubicBezTo>
                    <a:cubicBezTo>
                      <a:pt x="896" y="381"/>
                      <a:pt x="896" y="383"/>
                      <a:pt x="897" y="384"/>
                    </a:cubicBezTo>
                    <a:cubicBezTo>
                      <a:pt x="898" y="382"/>
                      <a:pt x="897" y="381"/>
                      <a:pt x="898" y="380"/>
                    </a:cubicBezTo>
                    <a:cubicBezTo>
                      <a:pt x="902" y="381"/>
                      <a:pt x="897" y="386"/>
                      <a:pt x="901" y="387"/>
                    </a:cubicBezTo>
                    <a:cubicBezTo>
                      <a:pt x="902" y="383"/>
                      <a:pt x="901" y="380"/>
                      <a:pt x="899" y="377"/>
                    </a:cubicBezTo>
                    <a:cubicBezTo>
                      <a:pt x="902" y="376"/>
                      <a:pt x="903" y="379"/>
                      <a:pt x="904" y="382"/>
                    </a:cubicBezTo>
                    <a:cubicBezTo>
                      <a:pt x="905" y="385"/>
                      <a:pt x="907" y="389"/>
                      <a:pt x="910" y="390"/>
                    </a:cubicBezTo>
                    <a:cubicBezTo>
                      <a:pt x="915" y="387"/>
                      <a:pt x="918" y="390"/>
                      <a:pt x="920" y="393"/>
                    </a:cubicBezTo>
                    <a:cubicBezTo>
                      <a:pt x="927" y="386"/>
                      <a:pt x="917" y="388"/>
                      <a:pt x="914" y="388"/>
                    </a:cubicBezTo>
                    <a:cubicBezTo>
                      <a:pt x="911" y="382"/>
                      <a:pt x="908" y="382"/>
                      <a:pt x="904" y="378"/>
                    </a:cubicBezTo>
                    <a:cubicBezTo>
                      <a:pt x="903" y="377"/>
                      <a:pt x="904" y="376"/>
                      <a:pt x="905" y="377"/>
                    </a:cubicBezTo>
                    <a:cubicBezTo>
                      <a:pt x="898" y="371"/>
                      <a:pt x="895" y="380"/>
                      <a:pt x="888" y="368"/>
                    </a:cubicBezTo>
                    <a:cubicBezTo>
                      <a:pt x="894" y="365"/>
                      <a:pt x="895" y="371"/>
                      <a:pt x="900" y="371"/>
                    </a:cubicBezTo>
                    <a:cubicBezTo>
                      <a:pt x="902" y="371"/>
                      <a:pt x="904" y="368"/>
                      <a:pt x="906" y="367"/>
                    </a:cubicBezTo>
                    <a:cubicBezTo>
                      <a:pt x="910" y="369"/>
                      <a:pt x="912" y="378"/>
                      <a:pt x="917" y="377"/>
                    </a:cubicBezTo>
                    <a:cubicBezTo>
                      <a:pt x="916" y="375"/>
                      <a:pt x="914" y="372"/>
                      <a:pt x="911" y="369"/>
                    </a:cubicBezTo>
                    <a:cubicBezTo>
                      <a:pt x="910" y="368"/>
                      <a:pt x="909" y="366"/>
                      <a:pt x="907" y="365"/>
                    </a:cubicBezTo>
                    <a:cubicBezTo>
                      <a:pt x="906" y="364"/>
                      <a:pt x="904" y="362"/>
                      <a:pt x="902" y="361"/>
                    </a:cubicBezTo>
                    <a:cubicBezTo>
                      <a:pt x="900" y="365"/>
                      <a:pt x="903" y="363"/>
                      <a:pt x="905" y="365"/>
                    </a:cubicBezTo>
                    <a:cubicBezTo>
                      <a:pt x="900" y="373"/>
                      <a:pt x="901" y="363"/>
                      <a:pt x="896" y="368"/>
                    </a:cubicBezTo>
                    <a:cubicBezTo>
                      <a:pt x="892" y="364"/>
                      <a:pt x="905" y="361"/>
                      <a:pt x="899" y="358"/>
                    </a:cubicBezTo>
                    <a:cubicBezTo>
                      <a:pt x="898" y="359"/>
                      <a:pt x="899" y="360"/>
                      <a:pt x="899" y="361"/>
                    </a:cubicBezTo>
                    <a:cubicBezTo>
                      <a:pt x="898" y="361"/>
                      <a:pt x="897" y="361"/>
                      <a:pt x="895" y="361"/>
                    </a:cubicBezTo>
                    <a:cubicBezTo>
                      <a:pt x="898" y="354"/>
                      <a:pt x="893" y="352"/>
                      <a:pt x="886" y="348"/>
                    </a:cubicBezTo>
                    <a:cubicBezTo>
                      <a:pt x="888" y="346"/>
                      <a:pt x="894" y="348"/>
                      <a:pt x="889" y="345"/>
                    </a:cubicBezTo>
                    <a:cubicBezTo>
                      <a:pt x="893" y="348"/>
                      <a:pt x="904" y="357"/>
                      <a:pt x="905" y="361"/>
                    </a:cubicBezTo>
                    <a:cubicBezTo>
                      <a:pt x="908" y="361"/>
                      <a:pt x="911" y="364"/>
                      <a:pt x="914" y="367"/>
                    </a:cubicBezTo>
                    <a:cubicBezTo>
                      <a:pt x="916" y="371"/>
                      <a:pt x="918" y="375"/>
                      <a:pt x="918" y="379"/>
                    </a:cubicBezTo>
                    <a:cubicBezTo>
                      <a:pt x="921" y="383"/>
                      <a:pt x="925" y="387"/>
                      <a:pt x="929" y="392"/>
                    </a:cubicBezTo>
                    <a:cubicBezTo>
                      <a:pt x="934" y="397"/>
                      <a:pt x="938" y="403"/>
                      <a:pt x="941" y="409"/>
                    </a:cubicBezTo>
                    <a:cubicBezTo>
                      <a:pt x="946" y="412"/>
                      <a:pt x="950" y="416"/>
                      <a:pt x="954" y="420"/>
                    </a:cubicBezTo>
                    <a:cubicBezTo>
                      <a:pt x="958" y="424"/>
                      <a:pt x="962" y="429"/>
                      <a:pt x="966" y="434"/>
                    </a:cubicBezTo>
                    <a:cubicBezTo>
                      <a:pt x="970" y="439"/>
                      <a:pt x="973" y="444"/>
                      <a:pt x="977" y="449"/>
                    </a:cubicBezTo>
                    <a:cubicBezTo>
                      <a:pt x="980" y="454"/>
                      <a:pt x="983" y="460"/>
                      <a:pt x="986" y="465"/>
                    </a:cubicBezTo>
                    <a:cubicBezTo>
                      <a:pt x="989" y="470"/>
                      <a:pt x="992" y="476"/>
                      <a:pt x="996" y="481"/>
                    </a:cubicBezTo>
                    <a:cubicBezTo>
                      <a:pt x="999" y="487"/>
                      <a:pt x="1002" y="492"/>
                      <a:pt x="1005" y="497"/>
                    </a:cubicBezTo>
                    <a:cubicBezTo>
                      <a:pt x="1008" y="503"/>
                      <a:pt x="1011" y="508"/>
                      <a:pt x="1015" y="513"/>
                    </a:cubicBezTo>
                    <a:cubicBezTo>
                      <a:pt x="1018" y="518"/>
                      <a:pt x="1022" y="523"/>
                      <a:pt x="1026" y="528"/>
                    </a:cubicBezTo>
                    <a:cubicBezTo>
                      <a:pt x="1027" y="535"/>
                      <a:pt x="1031" y="543"/>
                      <a:pt x="1028" y="549"/>
                    </a:cubicBezTo>
                    <a:cubicBezTo>
                      <a:pt x="1031" y="548"/>
                      <a:pt x="1031" y="540"/>
                      <a:pt x="1034" y="546"/>
                    </a:cubicBezTo>
                    <a:cubicBezTo>
                      <a:pt x="1037" y="544"/>
                      <a:pt x="1035" y="540"/>
                      <a:pt x="1040" y="539"/>
                    </a:cubicBezTo>
                    <a:cubicBezTo>
                      <a:pt x="1044" y="541"/>
                      <a:pt x="1045" y="546"/>
                      <a:pt x="1046" y="551"/>
                    </a:cubicBezTo>
                    <a:cubicBezTo>
                      <a:pt x="1047" y="553"/>
                      <a:pt x="1047" y="555"/>
                      <a:pt x="1048" y="557"/>
                    </a:cubicBezTo>
                    <a:cubicBezTo>
                      <a:pt x="1049" y="558"/>
                      <a:pt x="1050" y="559"/>
                      <a:pt x="1050" y="560"/>
                    </a:cubicBezTo>
                    <a:cubicBezTo>
                      <a:pt x="1051" y="561"/>
                      <a:pt x="1052" y="561"/>
                      <a:pt x="1053" y="562"/>
                    </a:cubicBezTo>
                    <a:cubicBezTo>
                      <a:pt x="1055" y="560"/>
                      <a:pt x="1061" y="560"/>
                      <a:pt x="1063" y="561"/>
                    </a:cubicBezTo>
                    <a:cubicBezTo>
                      <a:pt x="1053" y="566"/>
                      <a:pt x="1056" y="576"/>
                      <a:pt x="1050" y="582"/>
                    </a:cubicBezTo>
                    <a:cubicBezTo>
                      <a:pt x="1049" y="585"/>
                      <a:pt x="1053" y="584"/>
                      <a:pt x="1053" y="586"/>
                    </a:cubicBezTo>
                    <a:cubicBezTo>
                      <a:pt x="1053" y="583"/>
                      <a:pt x="1055" y="581"/>
                      <a:pt x="1056" y="578"/>
                    </a:cubicBezTo>
                    <a:cubicBezTo>
                      <a:pt x="1057" y="576"/>
                      <a:pt x="1057" y="574"/>
                      <a:pt x="1057" y="570"/>
                    </a:cubicBezTo>
                    <a:cubicBezTo>
                      <a:pt x="1061" y="568"/>
                      <a:pt x="1061" y="572"/>
                      <a:pt x="1063" y="573"/>
                    </a:cubicBezTo>
                    <a:cubicBezTo>
                      <a:pt x="1064" y="571"/>
                      <a:pt x="1064" y="568"/>
                      <a:pt x="1064" y="565"/>
                    </a:cubicBezTo>
                    <a:cubicBezTo>
                      <a:pt x="1067" y="564"/>
                      <a:pt x="1067" y="566"/>
                      <a:pt x="1069" y="564"/>
                    </a:cubicBezTo>
                    <a:cubicBezTo>
                      <a:pt x="1070" y="567"/>
                      <a:pt x="1070" y="570"/>
                      <a:pt x="1066" y="571"/>
                    </a:cubicBezTo>
                    <a:cubicBezTo>
                      <a:pt x="1067" y="572"/>
                      <a:pt x="1068" y="574"/>
                      <a:pt x="1068" y="575"/>
                    </a:cubicBezTo>
                    <a:cubicBezTo>
                      <a:pt x="1069" y="577"/>
                      <a:pt x="1069" y="578"/>
                      <a:pt x="1069" y="580"/>
                    </a:cubicBezTo>
                    <a:cubicBezTo>
                      <a:pt x="1070" y="582"/>
                      <a:pt x="1071" y="585"/>
                      <a:pt x="1070" y="589"/>
                    </a:cubicBezTo>
                    <a:cubicBezTo>
                      <a:pt x="1073" y="590"/>
                      <a:pt x="1075" y="592"/>
                      <a:pt x="1076" y="595"/>
                    </a:cubicBezTo>
                    <a:cubicBezTo>
                      <a:pt x="1077" y="598"/>
                      <a:pt x="1078" y="601"/>
                      <a:pt x="1078" y="604"/>
                    </a:cubicBezTo>
                    <a:cubicBezTo>
                      <a:pt x="1078" y="606"/>
                      <a:pt x="1078" y="610"/>
                      <a:pt x="1077" y="612"/>
                    </a:cubicBezTo>
                    <a:cubicBezTo>
                      <a:pt x="1077" y="615"/>
                      <a:pt x="1077" y="618"/>
                      <a:pt x="1077" y="620"/>
                    </a:cubicBezTo>
                    <a:cubicBezTo>
                      <a:pt x="1076" y="623"/>
                      <a:pt x="1079" y="622"/>
                      <a:pt x="1080" y="624"/>
                    </a:cubicBezTo>
                    <a:cubicBezTo>
                      <a:pt x="1080" y="626"/>
                      <a:pt x="1081" y="628"/>
                      <a:pt x="1081" y="631"/>
                    </a:cubicBezTo>
                    <a:cubicBezTo>
                      <a:pt x="1081" y="632"/>
                      <a:pt x="1081" y="633"/>
                      <a:pt x="1081" y="634"/>
                    </a:cubicBezTo>
                    <a:cubicBezTo>
                      <a:pt x="1081" y="635"/>
                      <a:pt x="1081" y="637"/>
                      <a:pt x="1081" y="638"/>
                    </a:cubicBezTo>
                    <a:cubicBezTo>
                      <a:pt x="1081" y="643"/>
                      <a:pt x="1080" y="649"/>
                      <a:pt x="1080" y="654"/>
                    </a:cubicBezTo>
                    <a:cubicBezTo>
                      <a:pt x="1079" y="659"/>
                      <a:pt x="1079" y="664"/>
                      <a:pt x="1079" y="669"/>
                    </a:cubicBezTo>
                    <a:cubicBezTo>
                      <a:pt x="1079" y="672"/>
                      <a:pt x="1080" y="674"/>
                      <a:pt x="1080" y="676"/>
                    </a:cubicBezTo>
                    <a:cubicBezTo>
                      <a:pt x="1081" y="679"/>
                      <a:pt x="1082" y="681"/>
                      <a:pt x="1083" y="683"/>
                    </a:cubicBezTo>
                    <a:cubicBezTo>
                      <a:pt x="1081" y="686"/>
                      <a:pt x="1083" y="689"/>
                      <a:pt x="1088" y="690"/>
                    </a:cubicBezTo>
                    <a:cubicBezTo>
                      <a:pt x="1093" y="686"/>
                      <a:pt x="1092" y="678"/>
                      <a:pt x="1098" y="675"/>
                    </a:cubicBezTo>
                    <a:cubicBezTo>
                      <a:pt x="1102" y="675"/>
                      <a:pt x="1106" y="676"/>
                      <a:pt x="1106" y="680"/>
                    </a:cubicBezTo>
                    <a:cubicBezTo>
                      <a:pt x="1101" y="682"/>
                      <a:pt x="1108" y="689"/>
                      <a:pt x="1099" y="687"/>
                    </a:cubicBezTo>
                    <a:cubicBezTo>
                      <a:pt x="1095" y="689"/>
                      <a:pt x="1105" y="689"/>
                      <a:pt x="1106" y="688"/>
                    </a:cubicBezTo>
                    <a:cubicBezTo>
                      <a:pt x="1105" y="698"/>
                      <a:pt x="1114" y="704"/>
                      <a:pt x="1113" y="711"/>
                    </a:cubicBezTo>
                    <a:cubicBezTo>
                      <a:pt x="1117" y="708"/>
                      <a:pt x="1116" y="704"/>
                      <a:pt x="1114" y="700"/>
                    </a:cubicBezTo>
                    <a:cubicBezTo>
                      <a:pt x="1114" y="697"/>
                      <a:pt x="1113" y="695"/>
                      <a:pt x="1112" y="692"/>
                    </a:cubicBezTo>
                    <a:cubicBezTo>
                      <a:pt x="1112" y="690"/>
                      <a:pt x="1112" y="687"/>
                      <a:pt x="1112" y="683"/>
                    </a:cubicBezTo>
                    <a:cubicBezTo>
                      <a:pt x="1113" y="681"/>
                      <a:pt x="1118" y="683"/>
                      <a:pt x="1121" y="683"/>
                    </a:cubicBezTo>
                    <a:cubicBezTo>
                      <a:pt x="1126" y="683"/>
                      <a:pt x="1123" y="691"/>
                      <a:pt x="1125" y="694"/>
                    </a:cubicBezTo>
                    <a:cubicBezTo>
                      <a:pt x="1131" y="693"/>
                      <a:pt x="1124" y="685"/>
                      <a:pt x="1131" y="683"/>
                    </a:cubicBezTo>
                    <a:cubicBezTo>
                      <a:pt x="1128" y="677"/>
                      <a:pt x="1123" y="660"/>
                      <a:pt x="1135" y="660"/>
                    </a:cubicBezTo>
                    <a:cubicBezTo>
                      <a:pt x="1135" y="652"/>
                      <a:pt x="1134" y="645"/>
                      <a:pt x="1134" y="637"/>
                    </a:cubicBezTo>
                    <a:cubicBezTo>
                      <a:pt x="1134" y="629"/>
                      <a:pt x="1133" y="621"/>
                      <a:pt x="1133" y="613"/>
                    </a:cubicBezTo>
                    <a:cubicBezTo>
                      <a:pt x="1133" y="606"/>
                      <a:pt x="1133" y="598"/>
                      <a:pt x="1133" y="590"/>
                    </a:cubicBezTo>
                    <a:cubicBezTo>
                      <a:pt x="1133" y="582"/>
                      <a:pt x="1133" y="574"/>
                      <a:pt x="1132" y="566"/>
                    </a:cubicBezTo>
                    <a:cubicBezTo>
                      <a:pt x="1132" y="558"/>
                      <a:pt x="1131" y="551"/>
                      <a:pt x="1130" y="543"/>
                    </a:cubicBezTo>
                    <a:cubicBezTo>
                      <a:pt x="1129" y="535"/>
                      <a:pt x="1128" y="528"/>
                      <a:pt x="1126" y="520"/>
                    </a:cubicBezTo>
                    <a:cubicBezTo>
                      <a:pt x="1125" y="513"/>
                      <a:pt x="1122" y="505"/>
                      <a:pt x="1120" y="498"/>
                    </a:cubicBezTo>
                    <a:cubicBezTo>
                      <a:pt x="1117" y="491"/>
                      <a:pt x="1114" y="485"/>
                      <a:pt x="1110" y="479"/>
                    </a:cubicBezTo>
                    <a:cubicBezTo>
                      <a:pt x="1109" y="476"/>
                      <a:pt x="1112" y="479"/>
                      <a:pt x="1113" y="476"/>
                    </a:cubicBezTo>
                    <a:cubicBezTo>
                      <a:pt x="1108" y="474"/>
                      <a:pt x="1111" y="468"/>
                      <a:pt x="1107" y="466"/>
                    </a:cubicBezTo>
                    <a:cubicBezTo>
                      <a:pt x="1115" y="466"/>
                      <a:pt x="1115" y="475"/>
                      <a:pt x="1116" y="481"/>
                    </a:cubicBezTo>
                    <a:cubicBezTo>
                      <a:pt x="1117" y="484"/>
                      <a:pt x="1119" y="487"/>
                      <a:pt x="1121" y="490"/>
                    </a:cubicBezTo>
                    <a:cubicBezTo>
                      <a:pt x="1123" y="494"/>
                      <a:pt x="1125" y="497"/>
                      <a:pt x="1126" y="500"/>
                    </a:cubicBezTo>
                    <a:cubicBezTo>
                      <a:pt x="1126" y="503"/>
                      <a:pt x="1127" y="506"/>
                      <a:pt x="1128" y="509"/>
                    </a:cubicBezTo>
                    <a:cubicBezTo>
                      <a:pt x="1129" y="513"/>
                      <a:pt x="1130" y="516"/>
                      <a:pt x="1132" y="520"/>
                    </a:cubicBezTo>
                    <a:cubicBezTo>
                      <a:pt x="1133" y="524"/>
                      <a:pt x="1135" y="528"/>
                      <a:pt x="1136" y="532"/>
                    </a:cubicBezTo>
                    <a:cubicBezTo>
                      <a:pt x="1137" y="536"/>
                      <a:pt x="1138" y="540"/>
                      <a:pt x="1139" y="544"/>
                    </a:cubicBezTo>
                    <a:cubicBezTo>
                      <a:pt x="1149" y="546"/>
                      <a:pt x="1145" y="556"/>
                      <a:pt x="1148" y="562"/>
                    </a:cubicBezTo>
                    <a:cubicBezTo>
                      <a:pt x="1149" y="561"/>
                      <a:pt x="1149" y="559"/>
                      <a:pt x="1150" y="557"/>
                    </a:cubicBezTo>
                    <a:cubicBezTo>
                      <a:pt x="1150" y="557"/>
                      <a:pt x="1150" y="556"/>
                      <a:pt x="1149" y="555"/>
                    </a:cubicBezTo>
                    <a:cubicBezTo>
                      <a:pt x="1149" y="554"/>
                      <a:pt x="1149" y="553"/>
                      <a:pt x="1149" y="551"/>
                    </a:cubicBezTo>
                    <a:cubicBezTo>
                      <a:pt x="1147" y="547"/>
                      <a:pt x="1145" y="543"/>
                      <a:pt x="1144" y="541"/>
                    </a:cubicBezTo>
                    <a:cubicBezTo>
                      <a:pt x="1146" y="539"/>
                      <a:pt x="1147" y="537"/>
                      <a:pt x="1148" y="534"/>
                    </a:cubicBezTo>
                    <a:cubicBezTo>
                      <a:pt x="1148" y="533"/>
                      <a:pt x="1148" y="531"/>
                      <a:pt x="1149" y="530"/>
                    </a:cubicBezTo>
                    <a:cubicBezTo>
                      <a:pt x="1149" y="528"/>
                      <a:pt x="1149" y="527"/>
                      <a:pt x="1149" y="525"/>
                    </a:cubicBezTo>
                    <a:cubicBezTo>
                      <a:pt x="1148" y="525"/>
                      <a:pt x="1147" y="525"/>
                      <a:pt x="1145" y="526"/>
                    </a:cubicBezTo>
                    <a:cubicBezTo>
                      <a:pt x="1146" y="524"/>
                      <a:pt x="1145" y="521"/>
                      <a:pt x="1144" y="518"/>
                    </a:cubicBezTo>
                    <a:cubicBezTo>
                      <a:pt x="1147" y="517"/>
                      <a:pt x="1148" y="519"/>
                      <a:pt x="1150" y="518"/>
                    </a:cubicBezTo>
                    <a:cubicBezTo>
                      <a:pt x="1146" y="517"/>
                      <a:pt x="1145" y="514"/>
                      <a:pt x="1145" y="511"/>
                    </a:cubicBezTo>
                    <a:cubicBezTo>
                      <a:pt x="1145" y="509"/>
                      <a:pt x="1145" y="507"/>
                      <a:pt x="1146" y="505"/>
                    </a:cubicBezTo>
                    <a:cubicBezTo>
                      <a:pt x="1146" y="504"/>
                      <a:pt x="1147" y="502"/>
                      <a:pt x="1147" y="500"/>
                    </a:cubicBezTo>
                    <a:cubicBezTo>
                      <a:pt x="1144" y="497"/>
                      <a:pt x="1144" y="503"/>
                      <a:pt x="1142" y="503"/>
                    </a:cubicBezTo>
                    <a:cubicBezTo>
                      <a:pt x="1141" y="499"/>
                      <a:pt x="1142" y="498"/>
                      <a:pt x="1139" y="495"/>
                    </a:cubicBezTo>
                    <a:cubicBezTo>
                      <a:pt x="1138" y="492"/>
                      <a:pt x="1143" y="493"/>
                      <a:pt x="1144" y="495"/>
                    </a:cubicBezTo>
                    <a:cubicBezTo>
                      <a:pt x="1143" y="491"/>
                      <a:pt x="1139" y="489"/>
                      <a:pt x="1140" y="483"/>
                    </a:cubicBezTo>
                    <a:cubicBezTo>
                      <a:pt x="1144" y="480"/>
                      <a:pt x="1144" y="489"/>
                      <a:pt x="1146" y="483"/>
                    </a:cubicBezTo>
                    <a:cubicBezTo>
                      <a:pt x="1148" y="487"/>
                      <a:pt x="1151" y="491"/>
                      <a:pt x="1153" y="494"/>
                    </a:cubicBezTo>
                    <a:cubicBezTo>
                      <a:pt x="1156" y="497"/>
                      <a:pt x="1158" y="500"/>
                      <a:pt x="1161" y="504"/>
                    </a:cubicBezTo>
                    <a:cubicBezTo>
                      <a:pt x="1164" y="501"/>
                      <a:pt x="1152" y="488"/>
                      <a:pt x="1156" y="484"/>
                    </a:cubicBezTo>
                    <a:cubicBezTo>
                      <a:pt x="1160" y="486"/>
                      <a:pt x="1163" y="491"/>
                      <a:pt x="1165" y="496"/>
                    </a:cubicBezTo>
                    <a:cubicBezTo>
                      <a:pt x="1167" y="501"/>
                      <a:pt x="1168" y="506"/>
                      <a:pt x="1169" y="511"/>
                    </a:cubicBezTo>
                    <a:cubicBezTo>
                      <a:pt x="1171" y="508"/>
                      <a:pt x="1171" y="504"/>
                      <a:pt x="1169" y="498"/>
                    </a:cubicBezTo>
                    <a:cubicBezTo>
                      <a:pt x="1170" y="498"/>
                      <a:pt x="1170" y="499"/>
                      <a:pt x="1171" y="500"/>
                    </a:cubicBezTo>
                    <a:cubicBezTo>
                      <a:pt x="1172" y="500"/>
                      <a:pt x="1171" y="498"/>
                      <a:pt x="1171" y="496"/>
                    </a:cubicBezTo>
                    <a:cubicBezTo>
                      <a:pt x="1173" y="502"/>
                      <a:pt x="1175" y="505"/>
                      <a:pt x="1177" y="509"/>
                    </a:cubicBezTo>
                    <a:cubicBezTo>
                      <a:pt x="1179" y="511"/>
                      <a:pt x="1180" y="512"/>
                      <a:pt x="1181" y="514"/>
                    </a:cubicBezTo>
                    <a:cubicBezTo>
                      <a:pt x="1182" y="517"/>
                      <a:pt x="1184" y="519"/>
                      <a:pt x="1185" y="522"/>
                    </a:cubicBezTo>
                    <a:cubicBezTo>
                      <a:pt x="1194" y="517"/>
                      <a:pt x="1189" y="535"/>
                      <a:pt x="1196" y="534"/>
                    </a:cubicBezTo>
                    <a:cubicBezTo>
                      <a:pt x="1194" y="528"/>
                      <a:pt x="1192" y="523"/>
                      <a:pt x="1191" y="519"/>
                    </a:cubicBezTo>
                    <a:cubicBezTo>
                      <a:pt x="1191" y="514"/>
                      <a:pt x="1190" y="510"/>
                      <a:pt x="1190" y="505"/>
                    </a:cubicBezTo>
                    <a:cubicBezTo>
                      <a:pt x="1190" y="501"/>
                      <a:pt x="1189" y="497"/>
                      <a:pt x="1188" y="493"/>
                    </a:cubicBezTo>
                    <a:cubicBezTo>
                      <a:pt x="1187" y="488"/>
                      <a:pt x="1185" y="484"/>
                      <a:pt x="1182" y="480"/>
                    </a:cubicBezTo>
                    <a:cubicBezTo>
                      <a:pt x="1182" y="478"/>
                      <a:pt x="1183" y="476"/>
                      <a:pt x="1184" y="477"/>
                    </a:cubicBezTo>
                    <a:cubicBezTo>
                      <a:pt x="1185" y="474"/>
                      <a:pt x="1183" y="470"/>
                      <a:pt x="1182" y="466"/>
                    </a:cubicBezTo>
                    <a:cubicBezTo>
                      <a:pt x="1180" y="462"/>
                      <a:pt x="1178" y="458"/>
                      <a:pt x="1179" y="454"/>
                    </a:cubicBezTo>
                    <a:cubicBezTo>
                      <a:pt x="1173" y="453"/>
                      <a:pt x="1171" y="448"/>
                      <a:pt x="1169" y="443"/>
                    </a:cubicBezTo>
                    <a:cubicBezTo>
                      <a:pt x="1168" y="437"/>
                      <a:pt x="1167" y="431"/>
                      <a:pt x="1165" y="426"/>
                    </a:cubicBezTo>
                    <a:cubicBezTo>
                      <a:pt x="1163" y="425"/>
                      <a:pt x="1161" y="423"/>
                      <a:pt x="1160" y="421"/>
                    </a:cubicBezTo>
                    <a:cubicBezTo>
                      <a:pt x="1159" y="419"/>
                      <a:pt x="1158" y="418"/>
                      <a:pt x="1157" y="417"/>
                    </a:cubicBezTo>
                    <a:cubicBezTo>
                      <a:pt x="1156" y="415"/>
                      <a:pt x="1155" y="414"/>
                      <a:pt x="1154" y="413"/>
                    </a:cubicBezTo>
                    <a:cubicBezTo>
                      <a:pt x="1150" y="407"/>
                      <a:pt x="1146" y="400"/>
                      <a:pt x="1142" y="394"/>
                    </a:cubicBezTo>
                    <a:cubicBezTo>
                      <a:pt x="1138" y="387"/>
                      <a:pt x="1133" y="381"/>
                      <a:pt x="1129" y="375"/>
                    </a:cubicBezTo>
                    <a:cubicBezTo>
                      <a:pt x="1125" y="369"/>
                      <a:pt x="1120" y="364"/>
                      <a:pt x="1116" y="361"/>
                    </a:cubicBezTo>
                    <a:cubicBezTo>
                      <a:pt x="1118" y="359"/>
                      <a:pt x="1117" y="357"/>
                      <a:pt x="1115" y="355"/>
                    </a:cubicBezTo>
                    <a:cubicBezTo>
                      <a:pt x="1115" y="354"/>
                      <a:pt x="1114" y="353"/>
                      <a:pt x="1113" y="351"/>
                    </a:cubicBezTo>
                    <a:cubicBezTo>
                      <a:pt x="1112" y="349"/>
                      <a:pt x="1112" y="348"/>
                      <a:pt x="1111" y="345"/>
                    </a:cubicBezTo>
                    <a:cubicBezTo>
                      <a:pt x="1110" y="346"/>
                      <a:pt x="1111" y="348"/>
                      <a:pt x="1110" y="349"/>
                    </a:cubicBezTo>
                    <a:cubicBezTo>
                      <a:pt x="1108" y="342"/>
                      <a:pt x="1104" y="335"/>
                      <a:pt x="1101" y="328"/>
                    </a:cubicBezTo>
                    <a:cubicBezTo>
                      <a:pt x="1097" y="321"/>
                      <a:pt x="1093" y="314"/>
                      <a:pt x="1091" y="306"/>
                    </a:cubicBezTo>
                    <a:cubicBezTo>
                      <a:pt x="1094" y="303"/>
                      <a:pt x="1096" y="315"/>
                      <a:pt x="1099" y="310"/>
                    </a:cubicBezTo>
                    <a:cubicBezTo>
                      <a:pt x="1097" y="306"/>
                      <a:pt x="1094" y="304"/>
                      <a:pt x="1092" y="301"/>
                    </a:cubicBezTo>
                    <a:cubicBezTo>
                      <a:pt x="1090" y="299"/>
                      <a:pt x="1088" y="297"/>
                      <a:pt x="1086" y="295"/>
                    </a:cubicBezTo>
                    <a:cubicBezTo>
                      <a:pt x="1082" y="291"/>
                      <a:pt x="1080" y="287"/>
                      <a:pt x="1078" y="280"/>
                    </a:cubicBezTo>
                    <a:cubicBezTo>
                      <a:pt x="1075" y="282"/>
                      <a:pt x="1072" y="279"/>
                      <a:pt x="1070" y="278"/>
                    </a:cubicBezTo>
                    <a:cubicBezTo>
                      <a:pt x="1068" y="276"/>
                      <a:pt x="1074" y="274"/>
                      <a:pt x="1069" y="271"/>
                    </a:cubicBezTo>
                    <a:cubicBezTo>
                      <a:pt x="1066" y="273"/>
                      <a:pt x="1069" y="275"/>
                      <a:pt x="1068" y="277"/>
                    </a:cubicBezTo>
                    <a:cubicBezTo>
                      <a:pt x="1065" y="271"/>
                      <a:pt x="1062" y="268"/>
                      <a:pt x="1056" y="263"/>
                    </a:cubicBezTo>
                    <a:cubicBezTo>
                      <a:pt x="1061" y="264"/>
                      <a:pt x="1059" y="261"/>
                      <a:pt x="1063" y="259"/>
                    </a:cubicBezTo>
                    <a:cubicBezTo>
                      <a:pt x="1068" y="262"/>
                      <a:pt x="1063" y="265"/>
                      <a:pt x="1068" y="268"/>
                    </a:cubicBezTo>
                    <a:cubicBezTo>
                      <a:pt x="1070" y="262"/>
                      <a:pt x="1062" y="257"/>
                      <a:pt x="1065" y="251"/>
                    </a:cubicBezTo>
                    <a:cubicBezTo>
                      <a:pt x="1064" y="250"/>
                      <a:pt x="1060" y="256"/>
                      <a:pt x="1063" y="257"/>
                    </a:cubicBezTo>
                    <a:cubicBezTo>
                      <a:pt x="1061" y="260"/>
                      <a:pt x="1057" y="260"/>
                      <a:pt x="1054" y="259"/>
                    </a:cubicBezTo>
                    <a:cubicBezTo>
                      <a:pt x="1051" y="257"/>
                      <a:pt x="1049" y="254"/>
                      <a:pt x="1048" y="250"/>
                    </a:cubicBezTo>
                    <a:cubicBezTo>
                      <a:pt x="1050" y="249"/>
                      <a:pt x="1051" y="251"/>
                      <a:pt x="1052" y="252"/>
                    </a:cubicBezTo>
                    <a:cubicBezTo>
                      <a:pt x="1051" y="249"/>
                      <a:pt x="1054" y="246"/>
                      <a:pt x="1052" y="243"/>
                    </a:cubicBezTo>
                    <a:cubicBezTo>
                      <a:pt x="1049" y="246"/>
                      <a:pt x="1045" y="246"/>
                      <a:pt x="1040" y="247"/>
                    </a:cubicBezTo>
                    <a:cubicBezTo>
                      <a:pt x="1040" y="244"/>
                      <a:pt x="1037" y="242"/>
                      <a:pt x="1034" y="239"/>
                    </a:cubicBezTo>
                    <a:cubicBezTo>
                      <a:pt x="1031" y="237"/>
                      <a:pt x="1028" y="235"/>
                      <a:pt x="1027" y="232"/>
                    </a:cubicBezTo>
                    <a:cubicBezTo>
                      <a:pt x="1031" y="230"/>
                      <a:pt x="1036" y="242"/>
                      <a:pt x="1039" y="235"/>
                    </a:cubicBezTo>
                    <a:cubicBezTo>
                      <a:pt x="1031" y="235"/>
                      <a:pt x="1032" y="230"/>
                      <a:pt x="1030" y="224"/>
                    </a:cubicBezTo>
                    <a:cubicBezTo>
                      <a:pt x="1029" y="227"/>
                      <a:pt x="1023" y="225"/>
                      <a:pt x="1019" y="221"/>
                    </a:cubicBezTo>
                    <a:cubicBezTo>
                      <a:pt x="1015" y="217"/>
                      <a:pt x="1011" y="211"/>
                      <a:pt x="1013" y="207"/>
                    </a:cubicBezTo>
                    <a:cubicBezTo>
                      <a:pt x="1009" y="203"/>
                      <a:pt x="1002" y="208"/>
                      <a:pt x="1004" y="202"/>
                    </a:cubicBezTo>
                    <a:cubicBezTo>
                      <a:pt x="1002" y="203"/>
                      <a:pt x="999" y="203"/>
                      <a:pt x="996" y="202"/>
                    </a:cubicBezTo>
                    <a:cubicBezTo>
                      <a:pt x="994" y="201"/>
                      <a:pt x="991" y="199"/>
                      <a:pt x="988" y="198"/>
                    </a:cubicBezTo>
                    <a:cubicBezTo>
                      <a:pt x="989" y="195"/>
                      <a:pt x="990" y="196"/>
                      <a:pt x="992" y="197"/>
                    </a:cubicBezTo>
                    <a:cubicBezTo>
                      <a:pt x="992" y="194"/>
                      <a:pt x="988" y="194"/>
                      <a:pt x="983" y="193"/>
                    </a:cubicBezTo>
                    <a:cubicBezTo>
                      <a:pt x="979" y="193"/>
                      <a:pt x="975" y="191"/>
                      <a:pt x="975" y="186"/>
                    </a:cubicBezTo>
                    <a:cubicBezTo>
                      <a:pt x="975" y="187"/>
                      <a:pt x="974" y="188"/>
                      <a:pt x="973" y="187"/>
                    </a:cubicBezTo>
                    <a:cubicBezTo>
                      <a:pt x="972" y="185"/>
                      <a:pt x="974" y="186"/>
                      <a:pt x="972" y="182"/>
                    </a:cubicBezTo>
                    <a:cubicBezTo>
                      <a:pt x="968" y="181"/>
                      <a:pt x="970" y="183"/>
                      <a:pt x="968" y="186"/>
                    </a:cubicBezTo>
                    <a:cubicBezTo>
                      <a:pt x="968" y="181"/>
                      <a:pt x="965" y="176"/>
                      <a:pt x="962" y="172"/>
                    </a:cubicBezTo>
                    <a:cubicBezTo>
                      <a:pt x="961" y="173"/>
                      <a:pt x="958" y="176"/>
                      <a:pt x="953" y="173"/>
                    </a:cubicBezTo>
                    <a:cubicBezTo>
                      <a:pt x="963" y="171"/>
                      <a:pt x="951" y="162"/>
                      <a:pt x="948" y="168"/>
                    </a:cubicBezTo>
                    <a:cubicBezTo>
                      <a:pt x="947" y="167"/>
                      <a:pt x="944" y="161"/>
                      <a:pt x="948" y="162"/>
                    </a:cubicBezTo>
                    <a:cubicBezTo>
                      <a:pt x="947" y="161"/>
                      <a:pt x="936" y="164"/>
                      <a:pt x="935" y="155"/>
                    </a:cubicBezTo>
                    <a:cubicBezTo>
                      <a:pt x="930" y="156"/>
                      <a:pt x="924" y="153"/>
                      <a:pt x="920" y="150"/>
                    </a:cubicBezTo>
                    <a:cubicBezTo>
                      <a:pt x="915" y="146"/>
                      <a:pt x="913" y="142"/>
                      <a:pt x="913" y="138"/>
                    </a:cubicBezTo>
                    <a:cubicBezTo>
                      <a:pt x="914" y="135"/>
                      <a:pt x="906" y="135"/>
                      <a:pt x="905" y="135"/>
                    </a:cubicBezTo>
                    <a:cubicBezTo>
                      <a:pt x="901" y="134"/>
                      <a:pt x="906" y="130"/>
                      <a:pt x="901" y="129"/>
                    </a:cubicBezTo>
                    <a:cubicBezTo>
                      <a:pt x="910" y="130"/>
                      <a:pt x="919" y="136"/>
                      <a:pt x="929" y="141"/>
                    </a:cubicBezTo>
                    <a:cubicBezTo>
                      <a:pt x="927" y="145"/>
                      <a:pt x="921" y="139"/>
                      <a:pt x="918" y="143"/>
                    </a:cubicBezTo>
                    <a:cubicBezTo>
                      <a:pt x="922" y="144"/>
                      <a:pt x="923" y="146"/>
                      <a:pt x="923" y="148"/>
                    </a:cubicBezTo>
                    <a:cubicBezTo>
                      <a:pt x="924" y="150"/>
                      <a:pt x="924" y="152"/>
                      <a:pt x="928" y="153"/>
                    </a:cubicBezTo>
                    <a:cubicBezTo>
                      <a:pt x="929" y="151"/>
                      <a:pt x="927" y="151"/>
                      <a:pt x="925" y="150"/>
                    </a:cubicBezTo>
                    <a:cubicBezTo>
                      <a:pt x="932" y="145"/>
                      <a:pt x="941" y="146"/>
                      <a:pt x="951" y="150"/>
                    </a:cubicBezTo>
                    <a:cubicBezTo>
                      <a:pt x="948" y="144"/>
                      <a:pt x="937" y="143"/>
                      <a:pt x="933" y="143"/>
                    </a:cubicBezTo>
                    <a:cubicBezTo>
                      <a:pt x="930" y="135"/>
                      <a:pt x="910" y="132"/>
                      <a:pt x="916" y="120"/>
                    </a:cubicBezTo>
                    <a:cubicBezTo>
                      <a:pt x="906" y="121"/>
                      <a:pt x="905" y="112"/>
                      <a:pt x="900" y="106"/>
                    </a:cubicBezTo>
                    <a:cubicBezTo>
                      <a:pt x="892" y="109"/>
                      <a:pt x="905" y="113"/>
                      <a:pt x="905" y="117"/>
                    </a:cubicBezTo>
                    <a:cubicBezTo>
                      <a:pt x="901" y="122"/>
                      <a:pt x="899" y="109"/>
                      <a:pt x="893" y="111"/>
                    </a:cubicBezTo>
                    <a:cubicBezTo>
                      <a:pt x="889" y="108"/>
                      <a:pt x="898" y="109"/>
                      <a:pt x="895" y="105"/>
                    </a:cubicBezTo>
                    <a:cubicBezTo>
                      <a:pt x="889" y="103"/>
                      <a:pt x="881" y="102"/>
                      <a:pt x="873" y="100"/>
                    </a:cubicBezTo>
                    <a:cubicBezTo>
                      <a:pt x="865" y="98"/>
                      <a:pt x="857" y="96"/>
                      <a:pt x="852" y="91"/>
                    </a:cubicBezTo>
                    <a:cubicBezTo>
                      <a:pt x="853" y="89"/>
                      <a:pt x="856" y="91"/>
                      <a:pt x="858" y="92"/>
                    </a:cubicBezTo>
                    <a:cubicBezTo>
                      <a:pt x="855" y="88"/>
                      <a:pt x="856" y="89"/>
                      <a:pt x="856" y="85"/>
                    </a:cubicBezTo>
                    <a:cubicBezTo>
                      <a:pt x="855" y="86"/>
                      <a:pt x="848" y="84"/>
                      <a:pt x="853" y="84"/>
                    </a:cubicBezTo>
                    <a:cubicBezTo>
                      <a:pt x="850" y="81"/>
                      <a:pt x="840" y="87"/>
                      <a:pt x="836" y="82"/>
                    </a:cubicBezTo>
                    <a:cubicBezTo>
                      <a:pt x="837" y="83"/>
                      <a:pt x="837" y="84"/>
                      <a:pt x="836" y="86"/>
                    </a:cubicBezTo>
                    <a:cubicBezTo>
                      <a:pt x="834" y="86"/>
                      <a:pt x="833" y="85"/>
                      <a:pt x="831" y="84"/>
                    </a:cubicBezTo>
                    <a:cubicBezTo>
                      <a:pt x="832" y="83"/>
                      <a:pt x="833" y="83"/>
                      <a:pt x="834" y="83"/>
                    </a:cubicBezTo>
                    <a:cubicBezTo>
                      <a:pt x="823" y="81"/>
                      <a:pt x="810" y="78"/>
                      <a:pt x="797" y="75"/>
                    </a:cubicBezTo>
                    <a:cubicBezTo>
                      <a:pt x="795" y="74"/>
                      <a:pt x="794" y="74"/>
                      <a:pt x="792" y="74"/>
                    </a:cubicBezTo>
                    <a:cubicBezTo>
                      <a:pt x="785" y="72"/>
                      <a:pt x="785" y="72"/>
                      <a:pt x="785" y="72"/>
                    </a:cubicBezTo>
                    <a:cubicBezTo>
                      <a:pt x="785" y="72"/>
                      <a:pt x="785" y="72"/>
                      <a:pt x="785" y="72"/>
                    </a:cubicBezTo>
                    <a:cubicBezTo>
                      <a:pt x="785" y="72"/>
                      <a:pt x="785" y="72"/>
                      <a:pt x="785" y="72"/>
                    </a:cubicBezTo>
                    <a:cubicBezTo>
                      <a:pt x="784" y="72"/>
                      <a:pt x="784" y="72"/>
                      <a:pt x="784" y="72"/>
                    </a:cubicBezTo>
                    <a:cubicBezTo>
                      <a:pt x="783" y="72"/>
                      <a:pt x="783" y="72"/>
                      <a:pt x="783" y="72"/>
                    </a:cubicBezTo>
                    <a:cubicBezTo>
                      <a:pt x="781" y="72"/>
                      <a:pt x="779" y="72"/>
                      <a:pt x="777" y="72"/>
                    </a:cubicBezTo>
                    <a:cubicBezTo>
                      <a:pt x="776" y="71"/>
                      <a:pt x="774" y="71"/>
                      <a:pt x="772" y="72"/>
                    </a:cubicBezTo>
                    <a:cubicBezTo>
                      <a:pt x="771" y="72"/>
                      <a:pt x="771" y="72"/>
                      <a:pt x="770" y="72"/>
                    </a:cubicBezTo>
                    <a:cubicBezTo>
                      <a:pt x="769" y="72"/>
                      <a:pt x="769" y="72"/>
                      <a:pt x="768" y="72"/>
                    </a:cubicBezTo>
                    <a:cubicBezTo>
                      <a:pt x="768" y="72"/>
                      <a:pt x="768" y="72"/>
                      <a:pt x="767" y="72"/>
                    </a:cubicBezTo>
                    <a:cubicBezTo>
                      <a:pt x="765" y="72"/>
                      <a:pt x="765" y="71"/>
                      <a:pt x="766" y="71"/>
                    </a:cubicBezTo>
                    <a:cubicBezTo>
                      <a:pt x="766" y="70"/>
                      <a:pt x="767" y="70"/>
                      <a:pt x="767" y="70"/>
                    </a:cubicBezTo>
                    <a:cubicBezTo>
                      <a:pt x="768" y="70"/>
                      <a:pt x="768" y="70"/>
                      <a:pt x="768" y="70"/>
                    </a:cubicBezTo>
                    <a:cubicBezTo>
                      <a:pt x="769" y="70"/>
                      <a:pt x="769" y="70"/>
                      <a:pt x="769" y="70"/>
                    </a:cubicBezTo>
                    <a:cubicBezTo>
                      <a:pt x="769" y="69"/>
                      <a:pt x="769" y="69"/>
                      <a:pt x="768" y="69"/>
                    </a:cubicBezTo>
                    <a:cubicBezTo>
                      <a:pt x="767" y="68"/>
                      <a:pt x="766" y="68"/>
                      <a:pt x="764" y="68"/>
                    </a:cubicBezTo>
                    <a:cubicBezTo>
                      <a:pt x="761" y="68"/>
                      <a:pt x="758" y="69"/>
                      <a:pt x="758" y="70"/>
                    </a:cubicBezTo>
                    <a:cubicBezTo>
                      <a:pt x="751" y="66"/>
                      <a:pt x="746" y="65"/>
                      <a:pt x="740" y="65"/>
                    </a:cubicBezTo>
                    <a:cubicBezTo>
                      <a:pt x="737" y="64"/>
                      <a:pt x="734" y="64"/>
                      <a:pt x="731" y="64"/>
                    </a:cubicBezTo>
                    <a:cubicBezTo>
                      <a:pt x="730" y="63"/>
                      <a:pt x="730" y="63"/>
                      <a:pt x="729" y="63"/>
                    </a:cubicBezTo>
                    <a:cubicBezTo>
                      <a:pt x="728" y="63"/>
                      <a:pt x="727" y="63"/>
                      <a:pt x="727" y="63"/>
                    </a:cubicBezTo>
                    <a:cubicBezTo>
                      <a:pt x="725" y="62"/>
                      <a:pt x="724" y="62"/>
                      <a:pt x="722" y="61"/>
                    </a:cubicBezTo>
                    <a:cubicBezTo>
                      <a:pt x="721" y="66"/>
                      <a:pt x="716" y="65"/>
                      <a:pt x="712" y="65"/>
                    </a:cubicBezTo>
                    <a:cubicBezTo>
                      <a:pt x="707" y="64"/>
                      <a:pt x="703" y="63"/>
                      <a:pt x="703" y="66"/>
                    </a:cubicBezTo>
                    <a:cubicBezTo>
                      <a:pt x="696" y="67"/>
                      <a:pt x="704" y="60"/>
                      <a:pt x="701" y="61"/>
                    </a:cubicBezTo>
                    <a:cubicBezTo>
                      <a:pt x="696" y="60"/>
                      <a:pt x="680" y="59"/>
                      <a:pt x="675" y="58"/>
                    </a:cubicBezTo>
                    <a:cubicBezTo>
                      <a:pt x="675" y="56"/>
                      <a:pt x="675" y="55"/>
                      <a:pt x="675" y="53"/>
                    </a:cubicBezTo>
                    <a:cubicBezTo>
                      <a:pt x="669" y="53"/>
                      <a:pt x="676" y="55"/>
                      <a:pt x="672" y="57"/>
                    </a:cubicBezTo>
                    <a:cubicBezTo>
                      <a:pt x="671" y="56"/>
                      <a:pt x="670" y="55"/>
                      <a:pt x="668" y="55"/>
                    </a:cubicBezTo>
                    <a:cubicBezTo>
                      <a:pt x="667" y="55"/>
                      <a:pt x="666" y="56"/>
                      <a:pt x="664" y="56"/>
                    </a:cubicBezTo>
                    <a:cubicBezTo>
                      <a:pt x="661" y="57"/>
                      <a:pt x="658" y="57"/>
                      <a:pt x="657" y="53"/>
                    </a:cubicBezTo>
                    <a:cubicBezTo>
                      <a:pt x="653" y="54"/>
                      <a:pt x="653" y="55"/>
                      <a:pt x="655" y="57"/>
                    </a:cubicBezTo>
                    <a:cubicBezTo>
                      <a:pt x="653" y="56"/>
                      <a:pt x="645" y="53"/>
                      <a:pt x="649" y="50"/>
                    </a:cubicBezTo>
                    <a:cubicBezTo>
                      <a:pt x="649" y="47"/>
                      <a:pt x="642" y="51"/>
                      <a:pt x="644" y="46"/>
                    </a:cubicBezTo>
                    <a:cubicBezTo>
                      <a:pt x="641" y="47"/>
                      <a:pt x="644" y="49"/>
                      <a:pt x="644" y="50"/>
                    </a:cubicBezTo>
                    <a:cubicBezTo>
                      <a:pt x="639" y="49"/>
                      <a:pt x="632" y="49"/>
                      <a:pt x="626" y="50"/>
                    </a:cubicBezTo>
                    <a:cubicBezTo>
                      <a:pt x="619" y="50"/>
                      <a:pt x="613" y="51"/>
                      <a:pt x="607" y="50"/>
                    </a:cubicBezTo>
                    <a:cubicBezTo>
                      <a:pt x="609" y="52"/>
                      <a:pt x="609" y="53"/>
                      <a:pt x="606" y="54"/>
                    </a:cubicBezTo>
                    <a:cubicBezTo>
                      <a:pt x="606" y="51"/>
                      <a:pt x="596" y="50"/>
                      <a:pt x="600" y="46"/>
                    </a:cubicBezTo>
                    <a:cubicBezTo>
                      <a:pt x="598" y="45"/>
                      <a:pt x="593" y="44"/>
                      <a:pt x="591" y="46"/>
                    </a:cubicBezTo>
                    <a:cubicBezTo>
                      <a:pt x="589" y="45"/>
                      <a:pt x="590" y="43"/>
                      <a:pt x="589" y="38"/>
                    </a:cubicBezTo>
                    <a:cubicBezTo>
                      <a:pt x="597" y="38"/>
                      <a:pt x="609" y="38"/>
                      <a:pt x="607" y="44"/>
                    </a:cubicBezTo>
                    <a:cubicBezTo>
                      <a:pt x="610" y="44"/>
                      <a:pt x="607" y="40"/>
                      <a:pt x="611" y="40"/>
                    </a:cubicBezTo>
                    <a:cubicBezTo>
                      <a:pt x="618" y="42"/>
                      <a:pt x="624" y="46"/>
                      <a:pt x="640" y="46"/>
                    </a:cubicBezTo>
                    <a:cubicBezTo>
                      <a:pt x="639" y="43"/>
                      <a:pt x="631" y="47"/>
                      <a:pt x="632" y="43"/>
                    </a:cubicBezTo>
                    <a:cubicBezTo>
                      <a:pt x="635" y="42"/>
                      <a:pt x="649" y="43"/>
                      <a:pt x="652" y="48"/>
                    </a:cubicBezTo>
                    <a:cubicBezTo>
                      <a:pt x="653" y="46"/>
                      <a:pt x="653" y="44"/>
                      <a:pt x="657" y="42"/>
                    </a:cubicBezTo>
                    <a:cubicBezTo>
                      <a:pt x="660" y="44"/>
                      <a:pt x="665" y="43"/>
                      <a:pt x="670" y="43"/>
                    </a:cubicBezTo>
                    <a:cubicBezTo>
                      <a:pt x="674" y="43"/>
                      <a:pt x="679" y="43"/>
                      <a:pt x="681" y="48"/>
                    </a:cubicBezTo>
                    <a:cubicBezTo>
                      <a:pt x="684" y="47"/>
                      <a:pt x="685" y="45"/>
                      <a:pt x="689" y="45"/>
                    </a:cubicBezTo>
                    <a:cubicBezTo>
                      <a:pt x="693" y="46"/>
                      <a:pt x="688" y="49"/>
                      <a:pt x="684" y="48"/>
                    </a:cubicBezTo>
                    <a:cubicBezTo>
                      <a:pt x="689" y="51"/>
                      <a:pt x="695" y="49"/>
                      <a:pt x="700" y="48"/>
                    </a:cubicBezTo>
                    <a:cubicBezTo>
                      <a:pt x="706" y="46"/>
                      <a:pt x="711" y="44"/>
                      <a:pt x="714" y="47"/>
                    </a:cubicBezTo>
                    <a:cubicBezTo>
                      <a:pt x="719" y="47"/>
                      <a:pt x="713" y="44"/>
                      <a:pt x="714" y="42"/>
                    </a:cubicBezTo>
                    <a:cubicBezTo>
                      <a:pt x="721" y="45"/>
                      <a:pt x="723" y="44"/>
                      <a:pt x="731" y="46"/>
                    </a:cubicBezTo>
                    <a:cubicBezTo>
                      <a:pt x="725" y="48"/>
                      <a:pt x="722" y="47"/>
                      <a:pt x="714" y="48"/>
                    </a:cubicBezTo>
                    <a:cubicBezTo>
                      <a:pt x="717" y="51"/>
                      <a:pt x="722" y="50"/>
                      <a:pt x="726" y="50"/>
                    </a:cubicBezTo>
                    <a:cubicBezTo>
                      <a:pt x="727" y="50"/>
                      <a:pt x="728" y="50"/>
                      <a:pt x="729" y="50"/>
                    </a:cubicBezTo>
                    <a:cubicBezTo>
                      <a:pt x="731" y="50"/>
                      <a:pt x="732" y="50"/>
                      <a:pt x="733" y="50"/>
                    </a:cubicBezTo>
                    <a:cubicBezTo>
                      <a:pt x="735" y="50"/>
                      <a:pt x="738" y="51"/>
                      <a:pt x="740" y="52"/>
                    </a:cubicBezTo>
                    <a:cubicBezTo>
                      <a:pt x="739" y="51"/>
                      <a:pt x="738" y="49"/>
                      <a:pt x="735" y="49"/>
                    </a:cubicBezTo>
                    <a:cubicBezTo>
                      <a:pt x="747" y="48"/>
                      <a:pt x="741" y="53"/>
                      <a:pt x="751" y="46"/>
                    </a:cubicBezTo>
                    <a:cubicBezTo>
                      <a:pt x="757" y="45"/>
                      <a:pt x="756" y="49"/>
                      <a:pt x="760" y="50"/>
                    </a:cubicBezTo>
                    <a:cubicBezTo>
                      <a:pt x="757" y="53"/>
                      <a:pt x="752" y="48"/>
                      <a:pt x="748" y="48"/>
                    </a:cubicBezTo>
                    <a:cubicBezTo>
                      <a:pt x="751" y="50"/>
                      <a:pt x="753" y="53"/>
                      <a:pt x="755" y="56"/>
                    </a:cubicBezTo>
                    <a:cubicBezTo>
                      <a:pt x="757" y="54"/>
                      <a:pt x="760" y="52"/>
                      <a:pt x="763" y="52"/>
                    </a:cubicBezTo>
                    <a:cubicBezTo>
                      <a:pt x="765" y="51"/>
                      <a:pt x="767" y="51"/>
                      <a:pt x="769" y="51"/>
                    </a:cubicBezTo>
                    <a:cubicBezTo>
                      <a:pt x="769" y="51"/>
                      <a:pt x="770" y="51"/>
                      <a:pt x="770" y="51"/>
                    </a:cubicBezTo>
                    <a:cubicBezTo>
                      <a:pt x="771" y="51"/>
                      <a:pt x="771" y="51"/>
                      <a:pt x="771" y="51"/>
                    </a:cubicBezTo>
                    <a:cubicBezTo>
                      <a:pt x="771" y="51"/>
                      <a:pt x="772" y="51"/>
                      <a:pt x="772" y="51"/>
                    </a:cubicBezTo>
                    <a:cubicBezTo>
                      <a:pt x="772" y="51"/>
                      <a:pt x="772" y="51"/>
                      <a:pt x="773" y="51"/>
                    </a:cubicBezTo>
                    <a:cubicBezTo>
                      <a:pt x="774" y="51"/>
                      <a:pt x="773" y="54"/>
                      <a:pt x="773" y="56"/>
                    </a:cubicBezTo>
                    <a:cubicBezTo>
                      <a:pt x="774" y="57"/>
                      <a:pt x="775" y="54"/>
                      <a:pt x="775" y="52"/>
                    </a:cubicBezTo>
                    <a:cubicBezTo>
                      <a:pt x="778" y="55"/>
                      <a:pt x="780" y="56"/>
                      <a:pt x="783" y="57"/>
                    </a:cubicBezTo>
                    <a:cubicBezTo>
                      <a:pt x="784" y="58"/>
                      <a:pt x="785" y="58"/>
                      <a:pt x="785" y="58"/>
                    </a:cubicBezTo>
                    <a:cubicBezTo>
                      <a:pt x="787" y="58"/>
                      <a:pt x="787" y="58"/>
                      <a:pt x="787" y="58"/>
                    </a:cubicBezTo>
                    <a:cubicBezTo>
                      <a:pt x="787" y="59"/>
                      <a:pt x="787" y="59"/>
                      <a:pt x="787" y="59"/>
                    </a:cubicBezTo>
                    <a:cubicBezTo>
                      <a:pt x="787" y="59"/>
                      <a:pt x="787" y="59"/>
                      <a:pt x="787" y="59"/>
                    </a:cubicBezTo>
                    <a:cubicBezTo>
                      <a:pt x="788" y="59"/>
                      <a:pt x="788" y="59"/>
                      <a:pt x="788" y="59"/>
                    </a:cubicBezTo>
                    <a:cubicBezTo>
                      <a:pt x="788" y="59"/>
                      <a:pt x="788" y="59"/>
                      <a:pt x="788" y="59"/>
                    </a:cubicBezTo>
                    <a:cubicBezTo>
                      <a:pt x="788" y="59"/>
                      <a:pt x="788" y="59"/>
                      <a:pt x="788" y="59"/>
                    </a:cubicBezTo>
                    <a:cubicBezTo>
                      <a:pt x="795" y="60"/>
                      <a:pt x="795" y="60"/>
                      <a:pt x="795" y="60"/>
                    </a:cubicBezTo>
                    <a:cubicBezTo>
                      <a:pt x="795" y="60"/>
                      <a:pt x="795" y="60"/>
                      <a:pt x="795" y="60"/>
                    </a:cubicBezTo>
                    <a:cubicBezTo>
                      <a:pt x="798" y="61"/>
                      <a:pt x="801" y="61"/>
                      <a:pt x="804" y="62"/>
                    </a:cubicBezTo>
                    <a:cubicBezTo>
                      <a:pt x="809" y="63"/>
                      <a:pt x="815" y="65"/>
                      <a:pt x="821" y="66"/>
                    </a:cubicBezTo>
                    <a:cubicBezTo>
                      <a:pt x="827" y="68"/>
                      <a:pt x="833" y="69"/>
                      <a:pt x="839" y="72"/>
                    </a:cubicBezTo>
                    <a:cubicBezTo>
                      <a:pt x="843" y="73"/>
                      <a:pt x="846" y="75"/>
                      <a:pt x="850" y="76"/>
                    </a:cubicBezTo>
                    <a:cubicBezTo>
                      <a:pt x="852" y="77"/>
                      <a:pt x="854" y="78"/>
                      <a:pt x="856" y="79"/>
                    </a:cubicBezTo>
                    <a:cubicBezTo>
                      <a:pt x="858" y="79"/>
                      <a:pt x="859" y="80"/>
                      <a:pt x="861" y="81"/>
                    </a:cubicBezTo>
                    <a:cubicBezTo>
                      <a:pt x="868" y="84"/>
                      <a:pt x="875" y="87"/>
                      <a:pt x="881" y="88"/>
                    </a:cubicBezTo>
                    <a:cubicBezTo>
                      <a:pt x="885" y="89"/>
                      <a:pt x="890" y="93"/>
                      <a:pt x="896" y="96"/>
                    </a:cubicBezTo>
                    <a:cubicBezTo>
                      <a:pt x="901" y="99"/>
                      <a:pt x="906" y="102"/>
                      <a:pt x="909" y="100"/>
                    </a:cubicBezTo>
                    <a:cubicBezTo>
                      <a:pt x="916" y="102"/>
                      <a:pt x="922" y="105"/>
                      <a:pt x="928" y="107"/>
                    </a:cubicBezTo>
                    <a:cubicBezTo>
                      <a:pt x="934" y="110"/>
                      <a:pt x="940" y="113"/>
                      <a:pt x="945" y="116"/>
                    </a:cubicBezTo>
                    <a:cubicBezTo>
                      <a:pt x="950" y="119"/>
                      <a:pt x="956" y="122"/>
                      <a:pt x="961" y="125"/>
                    </a:cubicBezTo>
                    <a:cubicBezTo>
                      <a:pt x="966" y="128"/>
                      <a:pt x="971" y="130"/>
                      <a:pt x="976" y="133"/>
                    </a:cubicBezTo>
                    <a:cubicBezTo>
                      <a:pt x="977" y="132"/>
                      <a:pt x="975" y="130"/>
                      <a:pt x="976" y="128"/>
                    </a:cubicBezTo>
                    <a:cubicBezTo>
                      <a:pt x="977" y="126"/>
                      <a:pt x="981" y="131"/>
                      <a:pt x="983" y="131"/>
                    </a:cubicBezTo>
                    <a:cubicBezTo>
                      <a:pt x="982" y="136"/>
                      <a:pt x="978" y="129"/>
                      <a:pt x="978" y="134"/>
                    </a:cubicBezTo>
                    <a:cubicBezTo>
                      <a:pt x="982" y="138"/>
                      <a:pt x="989" y="142"/>
                      <a:pt x="997" y="147"/>
                    </a:cubicBezTo>
                    <a:cubicBezTo>
                      <a:pt x="1005" y="152"/>
                      <a:pt x="1012" y="156"/>
                      <a:pt x="1017" y="161"/>
                    </a:cubicBezTo>
                    <a:cubicBezTo>
                      <a:pt x="1018" y="159"/>
                      <a:pt x="1013" y="157"/>
                      <a:pt x="1016" y="155"/>
                    </a:cubicBezTo>
                    <a:cubicBezTo>
                      <a:pt x="1022" y="158"/>
                      <a:pt x="1015" y="165"/>
                      <a:pt x="1023" y="165"/>
                    </a:cubicBezTo>
                    <a:cubicBezTo>
                      <a:pt x="1024" y="163"/>
                      <a:pt x="1023" y="161"/>
                      <a:pt x="1020" y="159"/>
                    </a:cubicBezTo>
                    <a:cubicBezTo>
                      <a:pt x="1027" y="158"/>
                      <a:pt x="1031" y="171"/>
                      <a:pt x="1035" y="170"/>
                    </a:cubicBezTo>
                    <a:cubicBezTo>
                      <a:pt x="1034" y="172"/>
                      <a:pt x="1033" y="172"/>
                      <a:pt x="1032" y="171"/>
                    </a:cubicBezTo>
                    <a:cubicBezTo>
                      <a:pt x="1034" y="173"/>
                      <a:pt x="1037" y="174"/>
                      <a:pt x="1040" y="176"/>
                    </a:cubicBezTo>
                    <a:cubicBezTo>
                      <a:pt x="1043" y="178"/>
                      <a:pt x="1046" y="180"/>
                      <a:pt x="1049" y="183"/>
                    </a:cubicBezTo>
                    <a:cubicBezTo>
                      <a:pt x="1056" y="187"/>
                      <a:pt x="1060" y="192"/>
                      <a:pt x="1059" y="196"/>
                    </a:cubicBezTo>
                    <a:cubicBezTo>
                      <a:pt x="1061" y="198"/>
                      <a:pt x="1063" y="195"/>
                      <a:pt x="1066" y="198"/>
                    </a:cubicBezTo>
                    <a:cubicBezTo>
                      <a:pt x="1068" y="201"/>
                      <a:pt x="1065" y="203"/>
                      <a:pt x="1063" y="206"/>
                    </a:cubicBezTo>
                    <a:cubicBezTo>
                      <a:pt x="1065" y="196"/>
                      <a:pt x="1085" y="219"/>
                      <a:pt x="1091" y="224"/>
                    </a:cubicBezTo>
                    <a:cubicBezTo>
                      <a:pt x="1094" y="218"/>
                      <a:pt x="1079" y="211"/>
                      <a:pt x="1082" y="205"/>
                    </a:cubicBezTo>
                    <a:cubicBezTo>
                      <a:pt x="1084" y="208"/>
                      <a:pt x="1087" y="210"/>
                      <a:pt x="1089" y="213"/>
                    </a:cubicBezTo>
                    <a:cubicBezTo>
                      <a:pt x="1092" y="216"/>
                      <a:pt x="1095" y="218"/>
                      <a:pt x="1097" y="221"/>
                    </a:cubicBezTo>
                    <a:cubicBezTo>
                      <a:pt x="1101" y="227"/>
                      <a:pt x="1105" y="232"/>
                      <a:pt x="1106" y="237"/>
                    </a:cubicBezTo>
                    <a:cubicBezTo>
                      <a:pt x="1113" y="240"/>
                      <a:pt x="1118" y="245"/>
                      <a:pt x="1124" y="250"/>
                    </a:cubicBezTo>
                    <a:cubicBezTo>
                      <a:pt x="1129" y="256"/>
                      <a:pt x="1134" y="262"/>
                      <a:pt x="1138" y="269"/>
                    </a:cubicBezTo>
                    <a:cubicBezTo>
                      <a:pt x="1143" y="275"/>
                      <a:pt x="1147" y="282"/>
                      <a:pt x="1152" y="288"/>
                    </a:cubicBezTo>
                    <a:cubicBezTo>
                      <a:pt x="1157" y="294"/>
                      <a:pt x="1162" y="300"/>
                      <a:pt x="1168" y="304"/>
                    </a:cubicBezTo>
                    <a:cubicBezTo>
                      <a:pt x="1170" y="310"/>
                      <a:pt x="1171" y="317"/>
                      <a:pt x="1176" y="321"/>
                    </a:cubicBezTo>
                    <a:cubicBezTo>
                      <a:pt x="1176" y="319"/>
                      <a:pt x="1177" y="318"/>
                      <a:pt x="1178" y="317"/>
                    </a:cubicBezTo>
                    <a:cubicBezTo>
                      <a:pt x="1184" y="324"/>
                      <a:pt x="1186" y="331"/>
                      <a:pt x="1188" y="337"/>
                    </a:cubicBezTo>
                    <a:cubicBezTo>
                      <a:pt x="1190" y="343"/>
                      <a:pt x="1193" y="348"/>
                      <a:pt x="1201" y="352"/>
                    </a:cubicBezTo>
                    <a:cubicBezTo>
                      <a:pt x="1202" y="348"/>
                      <a:pt x="1194" y="349"/>
                      <a:pt x="1193" y="342"/>
                    </a:cubicBezTo>
                    <a:cubicBezTo>
                      <a:pt x="1201" y="342"/>
                      <a:pt x="1207" y="351"/>
                      <a:pt x="1212" y="358"/>
                    </a:cubicBezTo>
                    <a:cubicBezTo>
                      <a:pt x="1214" y="356"/>
                      <a:pt x="1213" y="354"/>
                      <a:pt x="1213" y="351"/>
                    </a:cubicBezTo>
                    <a:cubicBezTo>
                      <a:pt x="1212" y="349"/>
                      <a:pt x="1212" y="346"/>
                      <a:pt x="1215" y="345"/>
                    </a:cubicBezTo>
                    <a:cubicBezTo>
                      <a:pt x="1209" y="342"/>
                      <a:pt x="1206" y="338"/>
                      <a:pt x="1203" y="334"/>
                    </a:cubicBezTo>
                    <a:cubicBezTo>
                      <a:pt x="1202" y="331"/>
                      <a:pt x="1201" y="329"/>
                      <a:pt x="1200" y="326"/>
                    </a:cubicBezTo>
                    <a:cubicBezTo>
                      <a:pt x="1198" y="324"/>
                      <a:pt x="1197" y="321"/>
                      <a:pt x="1195" y="317"/>
                    </a:cubicBezTo>
                    <a:cubicBezTo>
                      <a:pt x="1193" y="319"/>
                      <a:pt x="1197" y="322"/>
                      <a:pt x="1194" y="323"/>
                    </a:cubicBezTo>
                    <a:cubicBezTo>
                      <a:pt x="1190" y="312"/>
                      <a:pt x="1186" y="309"/>
                      <a:pt x="1183" y="299"/>
                    </a:cubicBezTo>
                    <a:cubicBezTo>
                      <a:pt x="1178" y="296"/>
                      <a:pt x="1175" y="292"/>
                      <a:pt x="1171" y="287"/>
                    </a:cubicBezTo>
                    <a:cubicBezTo>
                      <a:pt x="1169" y="284"/>
                      <a:pt x="1167" y="281"/>
                      <a:pt x="1165" y="278"/>
                    </a:cubicBezTo>
                    <a:cubicBezTo>
                      <a:pt x="1162" y="275"/>
                      <a:pt x="1160" y="271"/>
                      <a:pt x="1157" y="268"/>
                    </a:cubicBezTo>
                    <a:cubicBezTo>
                      <a:pt x="1155" y="263"/>
                      <a:pt x="1163" y="265"/>
                      <a:pt x="1158" y="259"/>
                    </a:cubicBezTo>
                    <a:cubicBezTo>
                      <a:pt x="1152" y="264"/>
                      <a:pt x="1148" y="259"/>
                      <a:pt x="1144" y="252"/>
                    </a:cubicBezTo>
                    <a:cubicBezTo>
                      <a:pt x="1140" y="246"/>
                      <a:pt x="1135" y="238"/>
                      <a:pt x="1128" y="237"/>
                    </a:cubicBezTo>
                    <a:cubicBezTo>
                      <a:pt x="1127" y="236"/>
                      <a:pt x="1127" y="234"/>
                      <a:pt x="1129" y="232"/>
                    </a:cubicBezTo>
                    <a:cubicBezTo>
                      <a:pt x="1125" y="230"/>
                      <a:pt x="1122" y="227"/>
                      <a:pt x="1119" y="224"/>
                    </a:cubicBezTo>
                    <a:cubicBezTo>
                      <a:pt x="1115" y="222"/>
                      <a:pt x="1113" y="219"/>
                      <a:pt x="1110" y="216"/>
                    </a:cubicBezTo>
                    <a:cubicBezTo>
                      <a:pt x="1107" y="214"/>
                      <a:pt x="1104" y="211"/>
                      <a:pt x="1102" y="209"/>
                    </a:cubicBezTo>
                    <a:cubicBezTo>
                      <a:pt x="1099" y="206"/>
                      <a:pt x="1097" y="204"/>
                      <a:pt x="1094" y="201"/>
                    </a:cubicBezTo>
                    <a:cubicBezTo>
                      <a:pt x="1090" y="196"/>
                      <a:pt x="1085" y="191"/>
                      <a:pt x="1080" y="186"/>
                    </a:cubicBezTo>
                    <a:cubicBezTo>
                      <a:pt x="1075" y="182"/>
                      <a:pt x="1070" y="177"/>
                      <a:pt x="1064" y="173"/>
                    </a:cubicBezTo>
                    <a:cubicBezTo>
                      <a:pt x="1064" y="175"/>
                      <a:pt x="1064" y="177"/>
                      <a:pt x="1063" y="179"/>
                    </a:cubicBezTo>
                    <a:cubicBezTo>
                      <a:pt x="1060" y="173"/>
                      <a:pt x="1057" y="166"/>
                      <a:pt x="1054" y="160"/>
                    </a:cubicBezTo>
                    <a:cubicBezTo>
                      <a:pt x="1052" y="163"/>
                      <a:pt x="1037" y="153"/>
                      <a:pt x="1041" y="146"/>
                    </a:cubicBezTo>
                    <a:cubicBezTo>
                      <a:pt x="1034" y="148"/>
                      <a:pt x="1015" y="138"/>
                      <a:pt x="1015" y="130"/>
                    </a:cubicBezTo>
                    <a:cubicBezTo>
                      <a:pt x="1011" y="133"/>
                      <a:pt x="1007" y="131"/>
                      <a:pt x="1003" y="129"/>
                    </a:cubicBezTo>
                    <a:cubicBezTo>
                      <a:pt x="1000" y="126"/>
                      <a:pt x="996" y="123"/>
                      <a:pt x="992" y="122"/>
                    </a:cubicBezTo>
                    <a:cubicBezTo>
                      <a:pt x="989" y="120"/>
                      <a:pt x="995" y="122"/>
                      <a:pt x="993" y="118"/>
                    </a:cubicBezTo>
                    <a:cubicBezTo>
                      <a:pt x="987" y="117"/>
                      <a:pt x="982" y="116"/>
                      <a:pt x="982" y="111"/>
                    </a:cubicBezTo>
                    <a:cubicBezTo>
                      <a:pt x="978" y="114"/>
                      <a:pt x="974" y="105"/>
                      <a:pt x="969" y="111"/>
                    </a:cubicBezTo>
                    <a:cubicBezTo>
                      <a:pt x="969" y="108"/>
                      <a:pt x="967" y="106"/>
                      <a:pt x="965" y="110"/>
                    </a:cubicBezTo>
                    <a:cubicBezTo>
                      <a:pt x="964" y="104"/>
                      <a:pt x="955" y="106"/>
                      <a:pt x="957" y="101"/>
                    </a:cubicBezTo>
                    <a:cubicBezTo>
                      <a:pt x="954" y="102"/>
                      <a:pt x="952" y="102"/>
                      <a:pt x="949" y="102"/>
                    </a:cubicBezTo>
                    <a:cubicBezTo>
                      <a:pt x="947" y="101"/>
                      <a:pt x="944" y="99"/>
                      <a:pt x="942" y="98"/>
                    </a:cubicBezTo>
                    <a:cubicBezTo>
                      <a:pt x="937" y="95"/>
                      <a:pt x="933" y="91"/>
                      <a:pt x="930" y="91"/>
                    </a:cubicBezTo>
                    <a:cubicBezTo>
                      <a:pt x="928" y="88"/>
                      <a:pt x="929" y="84"/>
                      <a:pt x="924" y="81"/>
                    </a:cubicBezTo>
                    <a:cubicBezTo>
                      <a:pt x="911" y="83"/>
                      <a:pt x="910" y="78"/>
                      <a:pt x="896" y="68"/>
                    </a:cubicBezTo>
                    <a:cubicBezTo>
                      <a:pt x="891" y="68"/>
                      <a:pt x="902" y="71"/>
                      <a:pt x="899" y="74"/>
                    </a:cubicBezTo>
                    <a:cubicBezTo>
                      <a:pt x="897" y="73"/>
                      <a:pt x="895" y="72"/>
                      <a:pt x="893" y="71"/>
                    </a:cubicBezTo>
                    <a:cubicBezTo>
                      <a:pt x="891" y="70"/>
                      <a:pt x="889" y="69"/>
                      <a:pt x="887" y="68"/>
                    </a:cubicBezTo>
                    <a:cubicBezTo>
                      <a:pt x="883" y="67"/>
                      <a:pt x="878" y="65"/>
                      <a:pt x="874" y="63"/>
                    </a:cubicBezTo>
                    <a:cubicBezTo>
                      <a:pt x="869" y="62"/>
                      <a:pt x="865" y="60"/>
                      <a:pt x="861" y="59"/>
                    </a:cubicBezTo>
                    <a:cubicBezTo>
                      <a:pt x="856" y="57"/>
                      <a:pt x="852" y="55"/>
                      <a:pt x="847" y="54"/>
                    </a:cubicBezTo>
                    <a:cubicBezTo>
                      <a:pt x="843" y="52"/>
                      <a:pt x="838" y="50"/>
                      <a:pt x="834" y="49"/>
                    </a:cubicBezTo>
                    <a:cubicBezTo>
                      <a:pt x="829" y="47"/>
                      <a:pt x="825" y="45"/>
                      <a:pt x="821" y="43"/>
                    </a:cubicBezTo>
                    <a:cubicBezTo>
                      <a:pt x="817" y="41"/>
                      <a:pt x="813" y="39"/>
                      <a:pt x="808" y="36"/>
                    </a:cubicBezTo>
                    <a:cubicBezTo>
                      <a:pt x="806" y="35"/>
                      <a:pt x="804" y="34"/>
                      <a:pt x="803" y="32"/>
                    </a:cubicBezTo>
                    <a:cubicBezTo>
                      <a:pt x="801" y="31"/>
                      <a:pt x="801" y="31"/>
                      <a:pt x="801" y="31"/>
                    </a:cubicBezTo>
                    <a:cubicBezTo>
                      <a:pt x="801" y="31"/>
                      <a:pt x="801" y="31"/>
                      <a:pt x="801" y="31"/>
                    </a:cubicBezTo>
                    <a:cubicBezTo>
                      <a:pt x="801" y="31"/>
                      <a:pt x="801" y="31"/>
                      <a:pt x="801" y="31"/>
                    </a:cubicBezTo>
                    <a:cubicBezTo>
                      <a:pt x="797" y="30"/>
                      <a:pt x="809" y="32"/>
                      <a:pt x="793" y="29"/>
                    </a:cubicBezTo>
                    <a:cubicBezTo>
                      <a:pt x="793" y="29"/>
                      <a:pt x="793" y="29"/>
                      <a:pt x="793" y="29"/>
                    </a:cubicBezTo>
                    <a:cubicBezTo>
                      <a:pt x="793" y="29"/>
                      <a:pt x="793" y="29"/>
                      <a:pt x="793" y="29"/>
                    </a:cubicBezTo>
                    <a:cubicBezTo>
                      <a:pt x="793" y="29"/>
                      <a:pt x="793" y="29"/>
                      <a:pt x="793" y="29"/>
                    </a:cubicBezTo>
                    <a:cubicBezTo>
                      <a:pt x="792" y="29"/>
                      <a:pt x="792" y="29"/>
                      <a:pt x="792" y="29"/>
                    </a:cubicBezTo>
                    <a:cubicBezTo>
                      <a:pt x="792" y="28"/>
                      <a:pt x="791" y="28"/>
                      <a:pt x="791" y="27"/>
                    </a:cubicBezTo>
                    <a:cubicBezTo>
                      <a:pt x="792" y="24"/>
                      <a:pt x="792" y="24"/>
                      <a:pt x="793" y="24"/>
                    </a:cubicBezTo>
                    <a:cubicBezTo>
                      <a:pt x="794" y="24"/>
                      <a:pt x="794" y="24"/>
                      <a:pt x="794" y="24"/>
                    </a:cubicBezTo>
                    <a:cubicBezTo>
                      <a:pt x="794" y="24"/>
                      <a:pt x="794" y="24"/>
                      <a:pt x="794" y="24"/>
                    </a:cubicBezTo>
                    <a:cubicBezTo>
                      <a:pt x="796" y="25"/>
                      <a:pt x="799" y="25"/>
                      <a:pt x="802" y="26"/>
                    </a:cubicBezTo>
                    <a:cubicBezTo>
                      <a:pt x="802" y="26"/>
                      <a:pt x="802" y="26"/>
                      <a:pt x="802" y="26"/>
                    </a:cubicBezTo>
                    <a:cubicBezTo>
                      <a:pt x="802" y="26"/>
                      <a:pt x="802" y="26"/>
                      <a:pt x="802" y="26"/>
                    </a:cubicBezTo>
                    <a:cubicBezTo>
                      <a:pt x="802" y="26"/>
                      <a:pt x="803" y="26"/>
                      <a:pt x="803" y="26"/>
                    </a:cubicBezTo>
                    <a:cubicBezTo>
                      <a:pt x="804" y="26"/>
                      <a:pt x="804" y="25"/>
                      <a:pt x="804" y="24"/>
                    </a:cubicBezTo>
                    <a:cubicBezTo>
                      <a:pt x="804" y="24"/>
                      <a:pt x="803" y="24"/>
                      <a:pt x="803" y="23"/>
                    </a:cubicBezTo>
                    <a:cubicBezTo>
                      <a:pt x="803" y="23"/>
                      <a:pt x="803" y="23"/>
                      <a:pt x="802" y="23"/>
                    </a:cubicBezTo>
                    <a:cubicBezTo>
                      <a:pt x="802" y="23"/>
                      <a:pt x="802" y="23"/>
                      <a:pt x="802" y="23"/>
                    </a:cubicBezTo>
                    <a:cubicBezTo>
                      <a:pt x="802" y="23"/>
                      <a:pt x="802" y="23"/>
                      <a:pt x="802" y="23"/>
                    </a:cubicBezTo>
                    <a:cubicBezTo>
                      <a:pt x="802" y="23"/>
                      <a:pt x="802" y="23"/>
                      <a:pt x="802" y="23"/>
                    </a:cubicBezTo>
                    <a:cubicBezTo>
                      <a:pt x="799" y="22"/>
                      <a:pt x="811" y="25"/>
                      <a:pt x="794" y="22"/>
                    </a:cubicBezTo>
                    <a:cubicBezTo>
                      <a:pt x="794" y="22"/>
                      <a:pt x="794" y="22"/>
                      <a:pt x="794" y="22"/>
                    </a:cubicBezTo>
                    <a:cubicBezTo>
                      <a:pt x="794" y="22"/>
                      <a:pt x="794" y="22"/>
                      <a:pt x="794" y="22"/>
                    </a:cubicBezTo>
                    <a:cubicBezTo>
                      <a:pt x="794" y="21"/>
                      <a:pt x="794" y="21"/>
                      <a:pt x="794" y="21"/>
                    </a:cubicBezTo>
                    <a:cubicBezTo>
                      <a:pt x="794" y="21"/>
                      <a:pt x="794" y="21"/>
                      <a:pt x="794" y="21"/>
                    </a:cubicBezTo>
                    <a:cubicBezTo>
                      <a:pt x="794" y="21"/>
                      <a:pt x="793" y="21"/>
                      <a:pt x="793" y="21"/>
                    </a:cubicBezTo>
                    <a:cubicBezTo>
                      <a:pt x="792" y="20"/>
                      <a:pt x="792" y="20"/>
                      <a:pt x="792" y="20"/>
                    </a:cubicBezTo>
                    <a:cubicBezTo>
                      <a:pt x="791" y="19"/>
                      <a:pt x="790" y="19"/>
                      <a:pt x="789" y="17"/>
                    </a:cubicBezTo>
                    <a:cubicBezTo>
                      <a:pt x="788" y="20"/>
                      <a:pt x="790" y="19"/>
                      <a:pt x="789" y="21"/>
                    </a:cubicBezTo>
                    <a:cubicBezTo>
                      <a:pt x="789" y="23"/>
                      <a:pt x="787" y="23"/>
                      <a:pt x="786" y="23"/>
                    </a:cubicBezTo>
                    <a:cubicBezTo>
                      <a:pt x="784" y="22"/>
                      <a:pt x="787" y="21"/>
                      <a:pt x="786" y="19"/>
                    </a:cubicBezTo>
                    <a:cubicBezTo>
                      <a:pt x="784" y="21"/>
                      <a:pt x="782" y="19"/>
                      <a:pt x="782" y="17"/>
                    </a:cubicBezTo>
                    <a:cubicBezTo>
                      <a:pt x="779" y="16"/>
                      <a:pt x="781" y="18"/>
                      <a:pt x="780" y="21"/>
                    </a:cubicBezTo>
                    <a:cubicBezTo>
                      <a:pt x="778" y="20"/>
                      <a:pt x="778" y="17"/>
                      <a:pt x="779" y="14"/>
                    </a:cubicBezTo>
                    <a:cubicBezTo>
                      <a:pt x="779" y="13"/>
                      <a:pt x="778" y="13"/>
                      <a:pt x="778" y="13"/>
                    </a:cubicBezTo>
                    <a:cubicBezTo>
                      <a:pt x="777" y="14"/>
                      <a:pt x="777" y="14"/>
                      <a:pt x="777" y="14"/>
                    </a:cubicBezTo>
                    <a:cubicBezTo>
                      <a:pt x="776" y="15"/>
                      <a:pt x="776" y="16"/>
                      <a:pt x="776" y="17"/>
                    </a:cubicBezTo>
                    <a:cubicBezTo>
                      <a:pt x="770" y="15"/>
                      <a:pt x="763" y="12"/>
                      <a:pt x="756" y="11"/>
                    </a:cubicBezTo>
                    <a:cubicBezTo>
                      <a:pt x="753" y="10"/>
                      <a:pt x="749" y="9"/>
                      <a:pt x="745" y="8"/>
                    </a:cubicBezTo>
                    <a:cubicBezTo>
                      <a:pt x="744" y="8"/>
                      <a:pt x="742" y="8"/>
                      <a:pt x="740" y="7"/>
                    </a:cubicBezTo>
                    <a:cubicBezTo>
                      <a:pt x="737" y="7"/>
                      <a:pt x="737" y="7"/>
                      <a:pt x="737" y="7"/>
                    </a:cubicBezTo>
                    <a:cubicBezTo>
                      <a:pt x="736" y="7"/>
                      <a:pt x="736" y="7"/>
                      <a:pt x="736" y="7"/>
                    </a:cubicBezTo>
                    <a:cubicBezTo>
                      <a:pt x="735" y="7"/>
                      <a:pt x="735" y="7"/>
                      <a:pt x="735" y="7"/>
                    </a:cubicBezTo>
                    <a:cubicBezTo>
                      <a:pt x="723" y="5"/>
                      <a:pt x="711" y="4"/>
                      <a:pt x="700" y="3"/>
                    </a:cubicBezTo>
                    <a:cubicBezTo>
                      <a:pt x="695" y="3"/>
                      <a:pt x="691" y="4"/>
                      <a:pt x="693" y="4"/>
                    </a:cubicBezTo>
                    <a:cubicBezTo>
                      <a:pt x="688" y="3"/>
                      <a:pt x="680" y="2"/>
                      <a:pt x="674" y="2"/>
                    </a:cubicBezTo>
                    <a:cubicBezTo>
                      <a:pt x="668" y="2"/>
                      <a:pt x="662" y="5"/>
                      <a:pt x="661" y="9"/>
                    </a:cubicBezTo>
                    <a:cubicBezTo>
                      <a:pt x="658" y="1"/>
                      <a:pt x="651" y="11"/>
                      <a:pt x="642" y="6"/>
                    </a:cubicBezTo>
                    <a:cubicBezTo>
                      <a:pt x="643" y="11"/>
                      <a:pt x="639" y="13"/>
                      <a:pt x="634" y="13"/>
                    </a:cubicBezTo>
                    <a:cubicBezTo>
                      <a:pt x="628" y="14"/>
                      <a:pt x="622" y="12"/>
                      <a:pt x="619" y="10"/>
                    </a:cubicBezTo>
                    <a:cubicBezTo>
                      <a:pt x="621" y="8"/>
                      <a:pt x="624" y="6"/>
                      <a:pt x="628" y="6"/>
                    </a:cubicBezTo>
                    <a:cubicBezTo>
                      <a:pt x="632" y="5"/>
                      <a:pt x="636" y="6"/>
                      <a:pt x="640" y="6"/>
                    </a:cubicBezTo>
                    <a:cubicBezTo>
                      <a:pt x="635" y="2"/>
                      <a:pt x="627" y="3"/>
                      <a:pt x="619" y="4"/>
                    </a:cubicBezTo>
                    <a:cubicBezTo>
                      <a:pt x="611" y="4"/>
                      <a:pt x="604" y="5"/>
                      <a:pt x="600" y="0"/>
                    </a:cubicBezTo>
                    <a:cubicBezTo>
                      <a:pt x="591" y="0"/>
                      <a:pt x="585" y="2"/>
                      <a:pt x="578" y="4"/>
                    </a:cubicBezTo>
                    <a:cubicBezTo>
                      <a:pt x="575" y="5"/>
                      <a:pt x="572" y="6"/>
                      <a:pt x="569" y="6"/>
                    </a:cubicBezTo>
                    <a:cubicBezTo>
                      <a:pt x="566" y="7"/>
                      <a:pt x="562" y="7"/>
                      <a:pt x="558" y="6"/>
                    </a:cubicBezTo>
                    <a:cubicBezTo>
                      <a:pt x="560" y="9"/>
                      <a:pt x="561" y="12"/>
                      <a:pt x="558" y="14"/>
                    </a:cubicBezTo>
                    <a:cubicBezTo>
                      <a:pt x="550" y="15"/>
                      <a:pt x="556" y="11"/>
                      <a:pt x="552" y="7"/>
                    </a:cubicBezTo>
                    <a:cubicBezTo>
                      <a:pt x="543" y="10"/>
                      <a:pt x="534" y="9"/>
                      <a:pt x="524" y="10"/>
                    </a:cubicBezTo>
                    <a:cubicBezTo>
                      <a:pt x="519" y="10"/>
                      <a:pt x="514" y="10"/>
                      <a:pt x="509" y="11"/>
                    </a:cubicBezTo>
                    <a:cubicBezTo>
                      <a:pt x="506" y="12"/>
                      <a:pt x="504" y="12"/>
                      <a:pt x="501" y="13"/>
                    </a:cubicBezTo>
                    <a:cubicBezTo>
                      <a:pt x="498" y="14"/>
                      <a:pt x="496" y="15"/>
                      <a:pt x="494" y="17"/>
                    </a:cubicBezTo>
                    <a:cubicBezTo>
                      <a:pt x="488" y="17"/>
                      <a:pt x="493" y="14"/>
                      <a:pt x="489" y="12"/>
                    </a:cubicBezTo>
                    <a:cubicBezTo>
                      <a:pt x="480" y="14"/>
                      <a:pt x="474" y="16"/>
                      <a:pt x="469" y="17"/>
                    </a:cubicBezTo>
                    <a:cubicBezTo>
                      <a:pt x="464" y="19"/>
                      <a:pt x="461" y="20"/>
                      <a:pt x="456" y="20"/>
                    </a:cubicBezTo>
                    <a:cubicBezTo>
                      <a:pt x="456" y="24"/>
                      <a:pt x="453" y="27"/>
                      <a:pt x="446" y="28"/>
                    </a:cubicBezTo>
                    <a:cubicBezTo>
                      <a:pt x="447" y="29"/>
                      <a:pt x="449" y="28"/>
                      <a:pt x="451" y="27"/>
                    </a:cubicBezTo>
                    <a:cubicBezTo>
                      <a:pt x="453" y="31"/>
                      <a:pt x="449" y="31"/>
                      <a:pt x="448" y="33"/>
                    </a:cubicBezTo>
                    <a:cubicBezTo>
                      <a:pt x="445" y="32"/>
                      <a:pt x="447" y="29"/>
                      <a:pt x="440" y="32"/>
                    </a:cubicBezTo>
                    <a:cubicBezTo>
                      <a:pt x="442" y="34"/>
                      <a:pt x="446" y="32"/>
                      <a:pt x="445" y="36"/>
                    </a:cubicBezTo>
                    <a:cubicBezTo>
                      <a:pt x="453" y="36"/>
                      <a:pt x="457" y="30"/>
                      <a:pt x="459" y="37"/>
                    </a:cubicBezTo>
                    <a:cubicBezTo>
                      <a:pt x="462" y="31"/>
                      <a:pt x="466" y="31"/>
                      <a:pt x="471" y="32"/>
                    </a:cubicBezTo>
                    <a:cubicBezTo>
                      <a:pt x="477" y="33"/>
                      <a:pt x="483" y="35"/>
                      <a:pt x="488" y="30"/>
                    </a:cubicBezTo>
                    <a:cubicBezTo>
                      <a:pt x="489" y="35"/>
                      <a:pt x="485" y="35"/>
                      <a:pt x="481" y="35"/>
                    </a:cubicBezTo>
                    <a:cubicBezTo>
                      <a:pt x="476" y="35"/>
                      <a:pt x="472" y="35"/>
                      <a:pt x="472" y="39"/>
                    </a:cubicBezTo>
                    <a:cubicBezTo>
                      <a:pt x="466" y="40"/>
                      <a:pt x="463" y="37"/>
                      <a:pt x="459" y="40"/>
                    </a:cubicBezTo>
                    <a:cubicBezTo>
                      <a:pt x="460" y="43"/>
                      <a:pt x="464" y="40"/>
                      <a:pt x="466" y="41"/>
                    </a:cubicBezTo>
                    <a:cubicBezTo>
                      <a:pt x="464" y="45"/>
                      <a:pt x="455" y="45"/>
                      <a:pt x="452" y="46"/>
                    </a:cubicBezTo>
                    <a:cubicBezTo>
                      <a:pt x="451" y="44"/>
                      <a:pt x="453" y="44"/>
                      <a:pt x="454" y="43"/>
                    </a:cubicBezTo>
                    <a:cubicBezTo>
                      <a:pt x="452" y="43"/>
                      <a:pt x="440" y="46"/>
                      <a:pt x="445" y="48"/>
                    </a:cubicBezTo>
                    <a:cubicBezTo>
                      <a:pt x="442" y="48"/>
                      <a:pt x="439" y="48"/>
                      <a:pt x="436" y="47"/>
                    </a:cubicBezTo>
                    <a:cubicBezTo>
                      <a:pt x="432" y="48"/>
                      <a:pt x="432" y="50"/>
                      <a:pt x="435" y="51"/>
                    </a:cubicBezTo>
                    <a:cubicBezTo>
                      <a:pt x="431" y="52"/>
                      <a:pt x="430" y="49"/>
                      <a:pt x="433" y="48"/>
                    </a:cubicBezTo>
                    <a:cubicBezTo>
                      <a:pt x="428" y="46"/>
                      <a:pt x="427" y="52"/>
                      <a:pt x="420" y="55"/>
                    </a:cubicBezTo>
                    <a:cubicBezTo>
                      <a:pt x="424" y="50"/>
                      <a:pt x="422" y="52"/>
                      <a:pt x="419" y="54"/>
                    </a:cubicBezTo>
                    <a:cubicBezTo>
                      <a:pt x="417" y="56"/>
                      <a:pt x="415" y="57"/>
                      <a:pt x="413" y="59"/>
                    </a:cubicBezTo>
                    <a:cubicBezTo>
                      <a:pt x="411" y="60"/>
                      <a:pt x="409" y="61"/>
                      <a:pt x="408" y="60"/>
                    </a:cubicBezTo>
                    <a:cubicBezTo>
                      <a:pt x="409" y="59"/>
                      <a:pt x="409" y="58"/>
                      <a:pt x="408" y="56"/>
                    </a:cubicBezTo>
                    <a:cubicBezTo>
                      <a:pt x="405" y="58"/>
                      <a:pt x="409" y="61"/>
                      <a:pt x="404" y="62"/>
                    </a:cubicBezTo>
                    <a:cubicBezTo>
                      <a:pt x="400" y="61"/>
                      <a:pt x="394" y="63"/>
                      <a:pt x="387" y="66"/>
                    </a:cubicBezTo>
                    <a:cubicBezTo>
                      <a:pt x="385" y="67"/>
                      <a:pt x="384" y="68"/>
                      <a:pt x="382" y="69"/>
                    </a:cubicBezTo>
                    <a:cubicBezTo>
                      <a:pt x="380" y="69"/>
                      <a:pt x="378" y="70"/>
                      <a:pt x="376" y="71"/>
                    </a:cubicBezTo>
                    <a:cubicBezTo>
                      <a:pt x="373" y="72"/>
                      <a:pt x="369" y="73"/>
                      <a:pt x="365" y="73"/>
                    </a:cubicBezTo>
                    <a:cubicBezTo>
                      <a:pt x="365" y="74"/>
                      <a:pt x="366" y="75"/>
                      <a:pt x="367" y="76"/>
                    </a:cubicBezTo>
                    <a:cubicBezTo>
                      <a:pt x="362" y="79"/>
                      <a:pt x="361" y="78"/>
                      <a:pt x="357" y="79"/>
                    </a:cubicBezTo>
                    <a:cubicBezTo>
                      <a:pt x="357" y="77"/>
                      <a:pt x="358" y="75"/>
                      <a:pt x="360" y="74"/>
                    </a:cubicBezTo>
                    <a:cubicBezTo>
                      <a:pt x="358" y="73"/>
                      <a:pt x="355" y="77"/>
                      <a:pt x="350" y="77"/>
                    </a:cubicBezTo>
                    <a:cubicBezTo>
                      <a:pt x="352" y="79"/>
                      <a:pt x="356" y="77"/>
                      <a:pt x="356" y="81"/>
                    </a:cubicBezTo>
                    <a:cubicBezTo>
                      <a:pt x="350" y="83"/>
                      <a:pt x="346" y="85"/>
                      <a:pt x="344" y="89"/>
                    </a:cubicBezTo>
                    <a:cubicBezTo>
                      <a:pt x="340" y="91"/>
                      <a:pt x="345" y="86"/>
                      <a:pt x="341" y="85"/>
                    </a:cubicBezTo>
                    <a:cubicBezTo>
                      <a:pt x="337" y="91"/>
                      <a:pt x="333" y="98"/>
                      <a:pt x="327" y="90"/>
                    </a:cubicBezTo>
                    <a:cubicBezTo>
                      <a:pt x="325" y="91"/>
                      <a:pt x="323" y="92"/>
                      <a:pt x="321" y="92"/>
                    </a:cubicBezTo>
                    <a:cubicBezTo>
                      <a:pt x="319" y="93"/>
                      <a:pt x="316" y="92"/>
                      <a:pt x="313" y="92"/>
                    </a:cubicBezTo>
                    <a:cubicBezTo>
                      <a:pt x="307" y="92"/>
                      <a:pt x="301" y="93"/>
                      <a:pt x="293" y="99"/>
                    </a:cubicBezTo>
                    <a:cubicBezTo>
                      <a:pt x="299" y="99"/>
                      <a:pt x="295" y="99"/>
                      <a:pt x="294" y="103"/>
                    </a:cubicBezTo>
                    <a:cubicBezTo>
                      <a:pt x="291" y="103"/>
                      <a:pt x="289" y="102"/>
                      <a:pt x="286" y="102"/>
                    </a:cubicBezTo>
                    <a:cubicBezTo>
                      <a:pt x="282" y="107"/>
                      <a:pt x="283" y="107"/>
                      <a:pt x="276" y="110"/>
                    </a:cubicBezTo>
                    <a:cubicBezTo>
                      <a:pt x="278" y="113"/>
                      <a:pt x="280" y="111"/>
                      <a:pt x="279" y="114"/>
                    </a:cubicBezTo>
                    <a:cubicBezTo>
                      <a:pt x="273" y="113"/>
                      <a:pt x="272" y="116"/>
                      <a:pt x="265" y="117"/>
                    </a:cubicBezTo>
                    <a:cubicBezTo>
                      <a:pt x="266" y="118"/>
                      <a:pt x="267" y="119"/>
                      <a:pt x="266" y="121"/>
                    </a:cubicBezTo>
                    <a:cubicBezTo>
                      <a:pt x="266" y="122"/>
                      <a:pt x="263" y="123"/>
                      <a:pt x="259" y="124"/>
                    </a:cubicBezTo>
                    <a:cubicBezTo>
                      <a:pt x="260" y="128"/>
                      <a:pt x="252" y="131"/>
                      <a:pt x="255" y="135"/>
                    </a:cubicBezTo>
                    <a:cubicBezTo>
                      <a:pt x="252" y="138"/>
                      <a:pt x="251" y="132"/>
                      <a:pt x="247" y="136"/>
                    </a:cubicBezTo>
                    <a:cubicBezTo>
                      <a:pt x="250" y="140"/>
                      <a:pt x="249" y="141"/>
                      <a:pt x="253" y="141"/>
                    </a:cubicBezTo>
                    <a:cubicBezTo>
                      <a:pt x="250" y="144"/>
                      <a:pt x="247" y="146"/>
                      <a:pt x="246" y="148"/>
                    </a:cubicBezTo>
                    <a:cubicBezTo>
                      <a:pt x="243" y="146"/>
                      <a:pt x="249" y="143"/>
                      <a:pt x="244" y="140"/>
                    </a:cubicBezTo>
                    <a:cubicBezTo>
                      <a:pt x="242" y="141"/>
                      <a:pt x="240" y="143"/>
                      <a:pt x="237" y="146"/>
                    </a:cubicBezTo>
                    <a:cubicBezTo>
                      <a:pt x="235" y="148"/>
                      <a:pt x="232" y="151"/>
                      <a:pt x="230" y="153"/>
                    </a:cubicBezTo>
                    <a:cubicBezTo>
                      <a:pt x="226" y="158"/>
                      <a:pt x="223" y="163"/>
                      <a:pt x="226" y="165"/>
                    </a:cubicBezTo>
                    <a:cubicBezTo>
                      <a:pt x="224" y="166"/>
                      <a:pt x="223" y="164"/>
                      <a:pt x="221" y="162"/>
                    </a:cubicBezTo>
                    <a:cubicBezTo>
                      <a:pt x="216" y="166"/>
                      <a:pt x="220" y="169"/>
                      <a:pt x="221" y="173"/>
                    </a:cubicBezTo>
                    <a:cubicBezTo>
                      <a:pt x="225" y="167"/>
                      <a:pt x="227" y="172"/>
                      <a:pt x="232" y="167"/>
                    </a:cubicBezTo>
                    <a:cubicBezTo>
                      <a:pt x="230" y="173"/>
                      <a:pt x="227" y="176"/>
                      <a:pt x="224" y="178"/>
                    </a:cubicBezTo>
                    <a:cubicBezTo>
                      <a:pt x="221" y="180"/>
                      <a:pt x="217" y="182"/>
                      <a:pt x="214" y="187"/>
                    </a:cubicBezTo>
                    <a:cubicBezTo>
                      <a:pt x="211" y="182"/>
                      <a:pt x="212" y="178"/>
                      <a:pt x="218" y="174"/>
                    </a:cubicBezTo>
                    <a:cubicBezTo>
                      <a:pt x="215" y="174"/>
                      <a:pt x="211" y="177"/>
                      <a:pt x="207" y="180"/>
                    </a:cubicBezTo>
                    <a:cubicBezTo>
                      <a:pt x="209" y="181"/>
                      <a:pt x="208" y="183"/>
                      <a:pt x="210" y="185"/>
                    </a:cubicBezTo>
                    <a:cubicBezTo>
                      <a:pt x="206" y="190"/>
                      <a:pt x="203" y="187"/>
                      <a:pt x="199" y="191"/>
                    </a:cubicBezTo>
                    <a:cubicBezTo>
                      <a:pt x="201" y="192"/>
                      <a:pt x="203" y="191"/>
                      <a:pt x="204" y="193"/>
                    </a:cubicBezTo>
                    <a:cubicBezTo>
                      <a:pt x="201" y="193"/>
                      <a:pt x="198" y="194"/>
                      <a:pt x="196" y="195"/>
                    </a:cubicBezTo>
                    <a:cubicBezTo>
                      <a:pt x="193" y="196"/>
                      <a:pt x="191" y="197"/>
                      <a:pt x="189" y="198"/>
                    </a:cubicBezTo>
                    <a:cubicBezTo>
                      <a:pt x="185" y="201"/>
                      <a:pt x="182" y="205"/>
                      <a:pt x="179" y="208"/>
                    </a:cubicBezTo>
                    <a:cubicBezTo>
                      <a:pt x="177" y="212"/>
                      <a:pt x="174" y="216"/>
                      <a:pt x="170" y="220"/>
                    </a:cubicBezTo>
                    <a:cubicBezTo>
                      <a:pt x="167" y="223"/>
                      <a:pt x="163" y="226"/>
                      <a:pt x="157" y="228"/>
                    </a:cubicBezTo>
                    <a:cubicBezTo>
                      <a:pt x="163" y="226"/>
                      <a:pt x="164" y="230"/>
                      <a:pt x="171" y="227"/>
                    </a:cubicBezTo>
                    <a:cubicBezTo>
                      <a:pt x="172" y="229"/>
                      <a:pt x="169" y="231"/>
                      <a:pt x="168" y="230"/>
                    </a:cubicBezTo>
                    <a:cubicBezTo>
                      <a:pt x="173" y="233"/>
                      <a:pt x="171" y="238"/>
                      <a:pt x="167" y="242"/>
                    </a:cubicBezTo>
                    <a:cubicBezTo>
                      <a:pt x="165" y="244"/>
                      <a:pt x="163" y="246"/>
                      <a:pt x="160" y="248"/>
                    </a:cubicBezTo>
                    <a:cubicBezTo>
                      <a:pt x="157" y="250"/>
                      <a:pt x="155" y="252"/>
                      <a:pt x="153" y="253"/>
                    </a:cubicBezTo>
                    <a:cubicBezTo>
                      <a:pt x="155" y="254"/>
                      <a:pt x="158" y="253"/>
                      <a:pt x="160" y="251"/>
                    </a:cubicBezTo>
                    <a:cubicBezTo>
                      <a:pt x="163" y="250"/>
                      <a:pt x="165" y="248"/>
                      <a:pt x="167" y="247"/>
                    </a:cubicBezTo>
                    <a:cubicBezTo>
                      <a:pt x="168" y="249"/>
                      <a:pt x="166" y="252"/>
                      <a:pt x="164" y="254"/>
                    </a:cubicBezTo>
                    <a:cubicBezTo>
                      <a:pt x="163" y="256"/>
                      <a:pt x="160" y="256"/>
                      <a:pt x="158" y="254"/>
                    </a:cubicBezTo>
                    <a:cubicBezTo>
                      <a:pt x="156" y="259"/>
                      <a:pt x="154" y="259"/>
                      <a:pt x="150" y="264"/>
                    </a:cubicBezTo>
                    <a:cubicBezTo>
                      <a:pt x="148" y="269"/>
                      <a:pt x="156" y="257"/>
                      <a:pt x="158" y="260"/>
                    </a:cubicBezTo>
                    <a:cubicBezTo>
                      <a:pt x="160" y="267"/>
                      <a:pt x="147" y="278"/>
                      <a:pt x="146" y="279"/>
                    </a:cubicBezTo>
                    <a:cubicBezTo>
                      <a:pt x="143" y="283"/>
                      <a:pt x="140" y="285"/>
                      <a:pt x="142" y="284"/>
                    </a:cubicBezTo>
                    <a:cubicBezTo>
                      <a:pt x="135" y="290"/>
                      <a:pt x="137" y="297"/>
                      <a:pt x="134" y="301"/>
                    </a:cubicBezTo>
                    <a:cubicBezTo>
                      <a:pt x="133" y="303"/>
                      <a:pt x="129" y="302"/>
                      <a:pt x="126" y="305"/>
                    </a:cubicBezTo>
                    <a:cubicBezTo>
                      <a:pt x="124" y="310"/>
                      <a:pt x="119" y="318"/>
                      <a:pt x="114" y="326"/>
                    </a:cubicBezTo>
                    <a:cubicBezTo>
                      <a:pt x="113" y="328"/>
                      <a:pt x="111" y="330"/>
                      <a:pt x="110" y="332"/>
                    </a:cubicBezTo>
                    <a:cubicBezTo>
                      <a:pt x="108" y="334"/>
                      <a:pt x="107" y="336"/>
                      <a:pt x="105" y="338"/>
                    </a:cubicBezTo>
                    <a:cubicBezTo>
                      <a:pt x="102" y="342"/>
                      <a:pt x="98" y="346"/>
                      <a:pt x="94" y="348"/>
                    </a:cubicBezTo>
                    <a:cubicBezTo>
                      <a:pt x="94" y="350"/>
                      <a:pt x="97" y="351"/>
                      <a:pt x="96" y="353"/>
                    </a:cubicBezTo>
                    <a:cubicBezTo>
                      <a:pt x="101" y="353"/>
                      <a:pt x="96" y="348"/>
                      <a:pt x="99" y="346"/>
                    </a:cubicBezTo>
                    <a:cubicBezTo>
                      <a:pt x="104" y="350"/>
                      <a:pt x="97" y="360"/>
                      <a:pt x="94" y="365"/>
                    </a:cubicBezTo>
                    <a:cubicBezTo>
                      <a:pt x="93" y="364"/>
                      <a:pt x="94" y="361"/>
                      <a:pt x="92" y="360"/>
                    </a:cubicBezTo>
                    <a:cubicBezTo>
                      <a:pt x="89" y="368"/>
                      <a:pt x="91" y="383"/>
                      <a:pt x="81" y="384"/>
                    </a:cubicBezTo>
                    <a:cubicBezTo>
                      <a:pt x="79" y="387"/>
                      <a:pt x="81" y="387"/>
                      <a:pt x="83" y="389"/>
                    </a:cubicBezTo>
                    <a:cubicBezTo>
                      <a:pt x="79" y="395"/>
                      <a:pt x="79" y="395"/>
                      <a:pt x="77" y="398"/>
                    </a:cubicBezTo>
                    <a:cubicBezTo>
                      <a:pt x="74" y="398"/>
                      <a:pt x="75" y="396"/>
                      <a:pt x="76" y="394"/>
                    </a:cubicBezTo>
                    <a:cubicBezTo>
                      <a:pt x="67" y="397"/>
                      <a:pt x="73" y="406"/>
                      <a:pt x="64" y="412"/>
                    </a:cubicBezTo>
                    <a:cubicBezTo>
                      <a:pt x="69" y="413"/>
                      <a:pt x="65" y="419"/>
                      <a:pt x="67" y="422"/>
                    </a:cubicBezTo>
                    <a:cubicBezTo>
                      <a:pt x="64" y="426"/>
                      <a:pt x="60" y="432"/>
                      <a:pt x="57" y="438"/>
                    </a:cubicBezTo>
                    <a:cubicBezTo>
                      <a:pt x="56" y="441"/>
                      <a:pt x="54" y="444"/>
                      <a:pt x="52" y="447"/>
                    </a:cubicBezTo>
                    <a:cubicBezTo>
                      <a:pt x="51" y="451"/>
                      <a:pt x="49" y="454"/>
                      <a:pt x="48" y="458"/>
                    </a:cubicBezTo>
                    <a:cubicBezTo>
                      <a:pt x="45" y="465"/>
                      <a:pt x="42" y="472"/>
                      <a:pt x="40" y="479"/>
                    </a:cubicBezTo>
                    <a:cubicBezTo>
                      <a:pt x="38" y="487"/>
                      <a:pt x="37" y="494"/>
                      <a:pt x="36" y="500"/>
                    </a:cubicBezTo>
                    <a:cubicBezTo>
                      <a:pt x="33" y="502"/>
                      <a:pt x="31" y="505"/>
                      <a:pt x="30" y="508"/>
                    </a:cubicBezTo>
                    <a:cubicBezTo>
                      <a:pt x="29" y="511"/>
                      <a:pt x="28" y="514"/>
                      <a:pt x="28" y="517"/>
                    </a:cubicBezTo>
                    <a:cubicBezTo>
                      <a:pt x="27" y="523"/>
                      <a:pt x="27" y="529"/>
                      <a:pt x="23" y="535"/>
                    </a:cubicBezTo>
                    <a:cubicBezTo>
                      <a:pt x="24" y="539"/>
                      <a:pt x="23" y="543"/>
                      <a:pt x="27" y="544"/>
                    </a:cubicBezTo>
                    <a:cubicBezTo>
                      <a:pt x="27" y="545"/>
                      <a:pt x="26" y="546"/>
                      <a:pt x="26" y="546"/>
                    </a:cubicBezTo>
                    <a:cubicBezTo>
                      <a:pt x="25" y="546"/>
                      <a:pt x="25" y="546"/>
                      <a:pt x="25" y="546"/>
                    </a:cubicBezTo>
                    <a:cubicBezTo>
                      <a:pt x="25" y="546"/>
                      <a:pt x="25" y="546"/>
                      <a:pt x="25" y="546"/>
                    </a:cubicBezTo>
                    <a:cubicBezTo>
                      <a:pt x="25" y="546"/>
                      <a:pt x="25" y="546"/>
                      <a:pt x="25" y="546"/>
                    </a:cubicBezTo>
                    <a:cubicBezTo>
                      <a:pt x="22" y="562"/>
                      <a:pt x="25" y="551"/>
                      <a:pt x="24" y="554"/>
                    </a:cubicBezTo>
                    <a:cubicBezTo>
                      <a:pt x="24" y="554"/>
                      <a:pt x="24" y="554"/>
                      <a:pt x="24" y="554"/>
                    </a:cubicBezTo>
                    <a:cubicBezTo>
                      <a:pt x="24" y="554"/>
                      <a:pt x="24" y="554"/>
                      <a:pt x="24" y="554"/>
                    </a:cubicBezTo>
                    <a:cubicBezTo>
                      <a:pt x="24" y="554"/>
                      <a:pt x="24" y="554"/>
                      <a:pt x="24" y="554"/>
                    </a:cubicBezTo>
                    <a:cubicBezTo>
                      <a:pt x="24" y="554"/>
                      <a:pt x="24" y="554"/>
                      <a:pt x="24" y="554"/>
                    </a:cubicBezTo>
                    <a:cubicBezTo>
                      <a:pt x="24" y="554"/>
                      <a:pt x="24" y="554"/>
                      <a:pt x="24" y="554"/>
                    </a:cubicBezTo>
                    <a:cubicBezTo>
                      <a:pt x="24" y="554"/>
                      <a:pt x="24" y="555"/>
                      <a:pt x="23" y="555"/>
                    </a:cubicBezTo>
                    <a:cubicBezTo>
                      <a:pt x="23" y="555"/>
                      <a:pt x="23" y="555"/>
                      <a:pt x="23" y="555"/>
                    </a:cubicBezTo>
                    <a:cubicBezTo>
                      <a:pt x="23" y="556"/>
                      <a:pt x="23" y="557"/>
                      <a:pt x="23" y="558"/>
                    </a:cubicBezTo>
                    <a:cubicBezTo>
                      <a:pt x="23" y="560"/>
                      <a:pt x="21" y="556"/>
                      <a:pt x="18" y="557"/>
                    </a:cubicBezTo>
                    <a:cubicBezTo>
                      <a:pt x="19" y="560"/>
                      <a:pt x="16" y="562"/>
                      <a:pt x="13" y="564"/>
                    </a:cubicBezTo>
                    <a:cubicBezTo>
                      <a:pt x="12" y="565"/>
                      <a:pt x="10" y="566"/>
                      <a:pt x="9" y="567"/>
                    </a:cubicBezTo>
                    <a:cubicBezTo>
                      <a:pt x="8" y="567"/>
                      <a:pt x="8" y="567"/>
                      <a:pt x="7" y="568"/>
                    </a:cubicBezTo>
                    <a:cubicBezTo>
                      <a:pt x="7" y="568"/>
                      <a:pt x="7" y="568"/>
                      <a:pt x="7" y="568"/>
                    </a:cubicBezTo>
                    <a:cubicBezTo>
                      <a:pt x="7" y="569"/>
                      <a:pt x="7" y="569"/>
                      <a:pt x="7" y="569"/>
                    </a:cubicBezTo>
                    <a:cubicBezTo>
                      <a:pt x="7" y="569"/>
                      <a:pt x="7" y="569"/>
                      <a:pt x="6" y="569"/>
                    </a:cubicBezTo>
                    <a:cubicBezTo>
                      <a:pt x="6" y="570"/>
                      <a:pt x="6" y="571"/>
                      <a:pt x="6" y="571"/>
                    </a:cubicBezTo>
                    <a:cubicBezTo>
                      <a:pt x="7" y="571"/>
                      <a:pt x="8" y="571"/>
                      <a:pt x="9" y="571"/>
                    </a:cubicBezTo>
                    <a:cubicBezTo>
                      <a:pt x="9" y="571"/>
                      <a:pt x="9" y="570"/>
                      <a:pt x="10" y="570"/>
                    </a:cubicBezTo>
                    <a:cubicBezTo>
                      <a:pt x="10" y="570"/>
                      <a:pt x="10" y="570"/>
                      <a:pt x="10" y="570"/>
                    </a:cubicBezTo>
                    <a:cubicBezTo>
                      <a:pt x="10" y="570"/>
                      <a:pt x="10" y="569"/>
                      <a:pt x="10" y="569"/>
                    </a:cubicBezTo>
                    <a:cubicBezTo>
                      <a:pt x="11" y="569"/>
                      <a:pt x="12" y="568"/>
                      <a:pt x="12" y="568"/>
                    </a:cubicBezTo>
                    <a:cubicBezTo>
                      <a:pt x="13" y="566"/>
                      <a:pt x="14" y="565"/>
                      <a:pt x="17" y="564"/>
                    </a:cubicBezTo>
                    <a:cubicBezTo>
                      <a:pt x="17" y="566"/>
                      <a:pt x="18" y="568"/>
                      <a:pt x="19" y="570"/>
                    </a:cubicBezTo>
                    <a:cubicBezTo>
                      <a:pt x="19" y="570"/>
                      <a:pt x="19" y="570"/>
                      <a:pt x="19" y="571"/>
                    </a:cubicBezTo>
                    <a:cubicBezTo>
                      <a:pt x="19" y="571"/>
                      <a:pt x="19" y="571"/>
                      <a:pt x="19" y="571"/>
                    </a:cubicBezTo>
                    <a:cubicBezTo>
                      <a:pt x="19" y="571"/>
                      <a:pt x="19" y="571"/>
                      <a:pt x="19" y="571"/>
                    </a:cubicBezTo>
                    <a:cubicBezTo>
                      <a:pt x="19" y="571"/>
                      <a:pt x="19" y="571"/>
                      <a:pt x="19" y="571"/>
                    </a:cubicBezTo>
                    <a:cubicBezTo>
                      <a:pt x="19" y="572"/>
                      <a:pt x="19" y="572"/>
                      <a:pt x="19" y="572"/>
                    </a:cubicBezTo>
                    <a:cubicBezTo>
                      <a:pt x="19" y="573"/>
                      <a:pt x="18" y="574"/>
                      <a:pt x="18" y="575"/>
                    </a:cubicBezTo>
                    <a:cubicBezTo>
                      <a:pt x="18" y="578"/>
                      <a:pt x="17" y="580"/>
                      <a:pt x="16" y="582"/>
                    </a:cubicBezTo>
                    <a:cubicBezTo>
                      <a:pt x="18" y="581"/>
                      <a:pt x="19" y="580"/>
                      <a:pt x="21" y="580"/>
                    </a:cubicBezTo>
                    <a:cubicBezTo>
                      <a:pt x="14" y="587"/>
                      <a:pt x="15" y="597"/>
                      <a:pt x="15" y="608"/>
                    </a:cubicBezTo>
                    <a:cubicBezTo>
                      <a:pt x="14" y="611"/>
                      <a:pt x="14" y="607"/>
                      <a:pt x="11" y="607"/>
                    </a:cubicBezTo>
                    <a:cubicBezTo>
                      <a:pt x="11" y="610"/>
                      <a:pt x="11" y="610"/>
                      <a:pt x="11" y="610"/>
                    </a:cubicBezTo>
                    <a:cubicBezTo>
                      <a:pt x="11" y="611"/>
                      <a:pt x="11" y="612"/>
                      <a:pt x="11" y="613"/>
                    </a:cubicBezTo>
                    <a:cubicBezTo>
                      <a:pt x="11" y="614"/>
                      <a:pt x="11" y="616"/>
                      <a:pt x="11" y="617"/>
                    </a:cubicBezTo>
                    <a:cubicBezTo>
                      <a:pt x="11" y="620"/>
                      <a:pt x="11" y="623"/>
                      <a:pt x="11" y="626"/>
                    </a:cubicBezTo>
                    <a:cubicBezTo>
                      <a:pt x="10" y="632"/>
                      <a:pt x="10" y="638"/>
                      <a:pt x="9" y="645"/>
                    </a:cubicBezTo>
                    <a:cubicBezTo>
                      <a:pt x="8" y="651"/>
                      <a:pt x="8" y="657"/>
                      <a:pt x="8" y="663"/>
                    </a:cubicBezTo>
                    <a:cubicBezTo>
                      <a:pt x="8" y="667"/>
                      <a:pt x="8" y="670"/>
                      <a:pt x="8" y="673"/>
                    </a:cubicBezTo>
                    <a:cubicBezTo>
                      <a:pt x="8" y="676"/>
                      <a:pt x="9" y="680"/>
                      <a:pt x="10" y="683"/>
                    </a:cubicBezTo>
                    <a:cubicBezTo>
                      <a:pt x="9" y="685"/>
                      <a:pt x="6" y="685"/>
                      <a:pt x="4" y="685"/>
                    </a:cubicBezTo>
                    <a:cubicBezTo>
                      <a:pt x="5" y="695"/>
                      <a:pt x="4" y="696"/>
                      <a:pt x="6" y="703"/>
                    </a:cubicBezTo>
                    <a:cubicBezTo>
                      <a:pt x="0" y="695"/>
                      <a:pt x="6" y="712"/>
                      <a:pt x="9" y="714"/>
                    </a:cubicBezTo>
                    <a:cubicBezTo>
                      <a:pt x="9" y="717"/>
                      <a:pt x="4" y="715"/>
                      <a:pt x="4" y="718"/>
                    </a:cubicBezTo>
                    <a:cubicBezTo>
                      <a:pt x="5" y="724"/>
                      <a:pt x="10" y="716"/>
                      <a:pt x="12" y="722"/>
                    </a:cubicBezTo>
                    <a:cubicBezTo>
                      <a:pt x="6" y="727"/>
                      <a:pt x="10" y="733"/>
                      <a:pt x="8" y="742"/>
                    </a:cubicBezTo>
                    <a:cubicBezTo>
                      <a:pt x="10" y="746"/>
                      <a:pt x="9" y="736"/>
                      <a:pt x="10" y="734"/>
                    </a:cubicBezTo>
                    <a:cubicBezTo>
                      <a:pt x="16" y="732"/>
                      <a:pt x="14" y="742"/>
                      <a:pt x="15" y="748"/>
                    </a:cubicBezTo>
                    <a:cubicBezTo>
                      <a:pt x="16" y="752"/>
                      <a:pt x="11" y="749"/>
                      <a:pt x="9" y="750"/>
                    </a:cubicBezTo>
                    <a:cubicBezTo>
                      <a:pt x="10" y="757"/>
                      <a:pt x="16" y="755"/>
                      <a:pt x="16" y="764"/>
                    </a:cubicBezTo>
                    <a:cubicBezTo>
                      <a:pt x="15" y="769"/>
                      <a:pt x="12" y="762"/>
                      <a:pt x="11" y="767"/>
                    </a:cubicBezTo>
                    <a:cubicBezTo>
                      <a:pt x="14" y="769"/>
                      <a:pt x="15" y="774"/>
                      <a:pt x="17" y="779"/>
                    </a:cubicBezTo>
                    <a:cubicBezTo>
                      <a:pt x="18" y="785"/>
                      <a:pt x="19" y="791"/>
                      <a:pt x="21" y="795"/>
                    </a:cubicBezTo>
                    <a:cubicBezTo>
                      <a:pt x="23" y="794"/>
                      <a:pt x="22" y="792"/>
                      <a:pt x="22" y="790"/>
                    </a:cubicBezTo>
                    <a:cubicBezTo>
                      <a:pt x="26" y="791"/>
                      <a:pt x="22" y="795"/>
                      <a:pt x="23" y="798"/>
                    </a:cubicBezTo>
                    <a:cubicBezTo>
                      <a:pt x="22" y="797"/>
                      <a:pt x="21" y="797"/>
                      <a:pt x="20" y="795"/>
                    </a:cubicBezTo>
                    <a:cubicBezTo>
                      <a:pt x="20" y="797"/>
                      <a:pt x="21" y="800"/>
                      <a:pt x="22" y="803"/>
                    </a:cubicBezTo>
                    <a:cubicBezTo>
                      <a:pt x="23" y="806"/>
                      <a:pt x="24" y="809"/>
                      <a:pt x="26" y="812"/>
                    </a:cubicBezTo>
                    <a:cubicBezTo>
                      <a:pt x="30" y="816"/>
                      <a:pt x="29" y="806"/>
                      <a:pt x="34" y="811"/>
                    </a:cubicBezTo>
                    <a:cubicBezTo>
                      <a:pt x="32" y="811"/>
                      <a:pt x="27" y="813"/>
                      <a:pt x="32" y="819"/>
                    </a:cubicBezTo>
                    <a:cubicBezTo>
                      <a:pt x="34" y="817"/>
                      <a:pt x="33" y="812"/>
                      <a:pt x="40" y="813"/>
                    </a:cubicBezTo>
                    <a:cubicBezTo>
                      <a:pt x="40" y="815"/>
                      <a:pt x="41" y="815"/>
                      <a:pt x="42" y="816"/>
                    </a:cubicBezTo>
                    <a:cubicBezTo>
                      <a:pt x="43" y="822"/>
                      <a:pt x="35" y="815"/>
                      <a:pt x="37" y="821"/>
                    </a:cubicBezTo>
                    <a:cubicBezTo>
                      <a:pt x="45" y="817"/>
                      <a:pt x="45" y="828"/>
                      <a:pt x="48" y="832"/>
                    </a:cubicBezTo>
                    <a:cubicBezTo>
                      <a:pt x="51" y="831"/>
                      <a:pt x="47" y="825"/>
                      <a:pt x="47" y="823"/>
                    </a:cubicBezTo>
                    <a:cubicBezTo>
                      <a:pt x="51" y="822"/>
                      <a:pt x="52" y="826"/>
                      <a:pt x="53" y="831"/>
                    </a:cubicBezTo>
                    <a:cubicBezTo>
                      <a:pt x="57" y="835"/>
                      <a:pt x="51" y="822"/>
                      <a:pt x="54" y="821"/>
                    </a:cubicBezTo>
                    <a:cubicBezTo>
                      <a:pt x="56" y="825"/>
                      <a:pt x="58" y="833"/>
                      <a:pt x="59" y="841"/>
                    </a:cubicBezTo>
                    <a:cubicBezTo>
                      <a:pt x="60" y="848"/>
                      <a:pt x="60" y="856"/>
                      <a:pt x="56" y="859"/>
                    </a:cubicBezTo>
                    <a:cubicBezTo>
                      <a:pt x="57" y="861"/>
                      <a:pt x="58" y="863"/>
                      <a:pt x="59" y="864"/>
                    </a:cubicBezTo>
                    <a:cubicBezTo>
                      <a:pt x="60" y="866"/>
                      <a:pt x="60" y="868"/>
                      <a:pt x="58" y="869"/>
                    </a:cubicBezTo>
                    <a:cubicBezTo>
                      <a:pt x="63" y="872"/>
                      <a:pt x="65" y="879"/>
                      <a:pt x="66" y="885"/>
                    </a:cubicBezTo>
                    <a:cubicBezTo>
                      <a:pt x="67" y="888"/>
                      <a:pt x="67" y="891"/>
                      <a:pt x="68" y="894"/>
                    </a:cubicBezTo>
                    <a:cubicBezTo>
                      <a:pt x="69" y="896"/>
                      <a:pt x="69" y="898"/>
                      <a:pt x="71" y="899"/>
                    </a:cubicBezTo>
                    <a:cubicBezTo>
                      <a:pt x="72" y="897"/>
                      <a:pt x="70" y="893"/>
                      <a:pt x="72" y="891"/>
                    </a:cubicBezTo>
                    <a:cubicBezTo>
                      <a:pt x="74" y="890"/>
                      <a:pt x="76" y="893"/>
                      <a:pt x="79" y="891"/>
                    </a:cubicBezTo>
                    <a:cubicBezTo>
                      <a:pt x="82" y="901"/>
                      <a:pt x="87" y="911"/>
                      <a:pt x="92" y="920"/>
                    </a:cubicBezTo>
                    <a:cubicBezTo>
                      <a:pt x="98" y="929"/>
                      <a:pt x="102" y="939"/>
                      <a:pt x="104" y="948"/>
                    </a:cubicBezTo>
                    <a:cubicBezTo>
                      <a:pt x="109" y="953"/>
                      <a:pt x="112" y="956"/>
                      <a:pt x="114" y="961"/>
                    </a:cubicBezTo>
                    <a:cubicBezTo>
                      <a:pt x="117" y="965"/>
                      <a:pt x="119" y="969"/>
                      <a:pt x="125" y="975"/>
                    </a:cubicBezTo>
                    <a:cubicBezTo>
                      <a:pt x="123" y="973"/>
                      <a:pt x="122" y="971"/>
                      <a:pt x="121" y="968"/>
                    </a:cubicBezTo>
                    <a:cubicBezTo>
                      <a:pt x="119" y="966"/>
                      <a:pt x="118" y="963"/>
                      <a:pt x="116" y="960"/>
                    </a:cubicBezTo>
                    <a:cubicBezTo>
                      <a:pt x="113" y="955"/>
                      <a:pt x="110" y="949"/>
                      <a:pt x="106" y="943"/>
                    </a:cubicBezTo>
                    <a:cubicBezTo>
                      <a:pt x="100" y="931"/>
                      <a:pt x="92" y="918"/>
                      <a:pt x="88" y="906"/>
                    </a:cubicBezTo>
                    <a:cubicBezTo>
                      <a:pt x="85" y="901"/>
                      <a:pt x="87" y="888"/>
                      <a:pt x="77" y="890"/>
                    </a:cubicBezTo>
                    <a:cubicBezTo>
                      <a:pt x="76" y="885"/>
                      <a:pt x="72" y="878"/>
                      <a:pt x="75" y="875"/>
                    </a:cubicBezTo>
                    <a:cubicBezTo>
                      <a:pt x="73" y="871"/>
                      <a:pt x="69" y="873"/>
                      <a:pt x="68" y="867"/>
                    </a:cubicBezTo>
                    <a:cubicBezTo>
                      <a:pt x="68" y="866"/>
                      <a:pt x="69" y="865"/>
                      <a:pt x="69" y="864"/>
                    </a:cubicBezTo>
                    <a:cubicBezTo>
                      <a:pt x="68" y="861"/>
                      <a:pt x="74" y="865"/>
                      <a:pt x="75" y="860"/>
                    </a:cubicBezTo>
                    <a:cubicBezTo>
                      <a:pt x="74" y="857"/>
                      <a:pt x="64" y="858"/>
                      <a:pt x="71" y="855"/>
                    </a:cubicBezTo>
                    <a:cubicBezTo>
                      <a:pt x="68" y="851"/>
                      <a:pt x="65" y="847"/>
                      <a:pt x="63" y="842"/>
                    </a:cubicBezTo>
                    <a:cubicBezTo>
                      <a:pt x="61" y="838"/>
                      <a:pt x="59" y="833"/>
                      <a:pt x="58" y="827"/>
                    </a:cubicBezTo>
                    <a:cubicBezTo>
                      <a:pt x="56" y="822"/>
                      <a:pt x="55" y="816"/>
                      <a:pt x="54" y="810"/>
                    </a:cubicBezTo>
                    <a:cubicBezTo>
                      <a:pt x="53" y="807"/>
                      <a:pt x="52" y="804"/>
                      <a:pt x="52" y="800"/>
                    </a:cubicBezTo>
                    <a:cubicBezTo>
                      <a:pt x="51" y="797"/>
                      <a:pt x="51" y="794"/>
                      <a:pt x="50" y="790"/>
                    </a:cubicBezTo>
                    <a:cubicBezTo>
                      <a:pt x="46" y="788"/>
                      <a:pt x="44" y="783"/>
                      <a:pt x="43" y="778"/>
                    </a:cubicBezTo>
                    <a:cubicBezTo>
                      <a:pt x="42" y="772"/>
                      <a:pt x="43" y="766"/>
                      <a:pt x="42" y="763"/>
                    </a:cubicBezTo>
                    <a:cubicBezTo>
                      <a:pt x="46" y="762"/>
                      <a:pt x="42" y="773"/>
                      <a:pt x="47" y="770"/>
                    </a:cubicBezTo>
                    <a:cubicBezTo>
                      <a:pt x="46" y="765"/>
                      <a:pt x="47" y="761"/>
                      <a:pt x="47" y="758"/>
                    </a:cubicBezTo>
                    <a:cubicBezTo>
                      <a:pt x="38" y="764"/>
                      <a:pt x="40" y="741"/>
                      <a:pt x="40" y="736"/>
                    </a:cubicBezTo>
                    <a:cubicBezTo>
                      <a:pt x="42" y="736"/>
                      <a:pt x="42" y="738"/>
                      <a:pt x="43" y="740"/>
                    </a:cubicBezTo>
                    <a:cubicBezTo>
                      <a:pt x="43" y="742"/>
                      <a:pt x="43" y="745"/>
                      <a:pt x="43" y="747"/>
                    </a:cubicBezTo>
                    <a:cubicBezTo>
                      <a:pt x="44" y="745"/>
                      <a:pt x="45" y="743"/>
                      <a:pt x="45" y="741"/>
                    </a:cubicBezTo>
                    <a:cubicBezTo>
                      <a:pt x="46" y="739"/>
                      <a:pt x="46" y="736"/>
                      <a:pt x="46" y="734"/>
                    </a:cubicBezTo>
                    <a:cubicBezTo>
                      <a:pt x="46" y="730"/>
                      <a:pt x="45" y="725"/>
                      <a:pt x="44" y="720"/>
                    </a:cubicBezTo>
                    <a:cubicBezTo>
                      <a:pt x="41" y="711"/>
                      <a:pt x="38" y="701"/>
                      <a:pt x="40" y="691"/>
                    </a:cubicBezTo>
                    <a:cubicBezTo>
                      <a:pt x="37" y="692"/>
                      <a:pt x="39" y="687"/>
                      <a:pt x="36" y="687"/>
                    </a:cubicBezTo>
                    <a:cubicBezTo>
                      <a:pt x="40" y="679"/>
                      <a:pt x="40" y="672"/>
                      <a:pt x="39" y="665"/>
                    </a:cubicBezTo>
                    <a:cubicBezTo>
                      <a:pt x="39" y="661"/>
                      <a:pt x="39" y="657"/>
                      <a:pt x="39" y="654"/>
                    </a:cubicBezTo>
                    <a:cubicBezTo>
                      <a:pt x="39" y="650"/>
                      <a:pt x="39" y="647"/>
                      <a:pt x="40" y="643"/>
                    </a:cubicBezTo>
                    <a:cubicBezTo>
                      <a:pt x="39" y="631"/>
                      <a:pt x="39" y="623"/>
                      <a:pt x="40" y="615"/>
                    </a:cubicBezTo>
                    <a:cubicBezTo>
                      <a:pt x="41" y="605"/>
                      <a:pt x="44" y="594"/>
                      <a:pt x="48" y="580"/>
                    </a:cubicBezTo>
                    <a:cubicBezTo>
                      <a:pt x="49" y="581"/>
                      <a:pt x="50" y="582"/>
                      <a:pt x="53" y="582"/>
                    </a:cubicBezTo>
                    <a:cubicBezTo>
                      <a:pt x="46" y="585"/>
                      <a:pt x="53" y="590"/>
                      <a:pt x="54" y="594"/>
                    </a:cubicBezTo>
                    <a:cubicBezTo>
                      <a:pt x="53" y="595"/>
                      <a:pt x="52" y="597"/>
                      <a:pt x="51" y="599"/>
                    </a:cubicBezTo>
                    <a:cubicBezTo>
                      <a:pt x="49" y="596"/>
                      <a:pt x="51" y="589"/>
                      <a:pt x="47" y="587"/>
                    </a:cubicBezTo>
                    <a:cubicBezTo>
                      <a:pt x="46" y="593"/>
                      <a:pt x="50" y="594"/>
                      <a:pt x="47" y="603"/>
                    </a:cubicBezTo>
                    <a:cubicBezTo>
                      <a:pt x="52" y="605"/>
                      <a:pt x="54" y="601"/>
                      <a:pt x="53" y="611"/>
                    </a:cubicBezTo>
                    <a:cubicBezTo>
                      <a:pt x="54" y="607"/>
                      <a:pt x="58" y="607"/>
                      <a:pt x="58" y="600"/>
                    </a:cubicBezTo>
                    <a:cubicBezTo>
                      <a:pt x="60" y="601"/>
                      <a:pt x="61" y="604"/>
                      <a:pt x="61" y="607"/>
                    </a:cubicBezTo>
                    <a:cubicBezTo>
                      <a:pt x="62" y="609"/>
                      <a:pt x="62" y="611"/>
                      <a:pt x="61" y="613"/>
                    </a:cubicBezTo>
                    <a:cubicBezTo>
                      <a:pt x="61" y="614"/>
                      <a:pt x="61" y="615"/>
                      <a:pt x="61" y="616"/>
                    </a:cubicBezTo>
                    <a:cubicBezTo>
                      <a:pt x="61" y="617"/>
                      <a:pt x="61" y="617"/>
                      <a:pt x="61" y="618"/>
                    </a:cubicBezTo>
                    <a:cubicBezTo>
                      <a:pt x="61" y="618"/>
                      <a:pt x="61" y="619"/>
                      <a:pt x="61" y="619"/>
                    </a:cubicBezTo>
                    <a:cubicBezTo>
                      <a:pt x="60" y="625"/>
                      <a:pt x="58" y="630"/>
                      <a:pt x="58" y="622"/>
                    </a:cubicBezTo>
                    <a:cubicBezTo>
                      <a:pt x="54" y="625"/>
                      <a:pt x="59" y="640"/>
                      <a:pt x="53" y="636"/>
                    </a:cubicBezTo>
                    <a:cubicBezTo>
                      <a:pt x="51" y="642"/>
                      <a:pt x="52" y="645"/>
                      <a:pt x="53" y="648"/>
                    </a:cubicBezTo>
                    <a:cubicBezTo>
                      <a:pt x="55" y="651"/>
                      <a:pt x="56" y="654"/>
                      <a:pt x="56" y="658"/>
                    </a:cubicBezTo>
                    <a:cubicBezTo>
                      <a:pt x="55" y="664"/>
                      <a:pt x="49" y="667"/>
                      <a:pt x="47" y="673"/>
                    </a:cubicBezTo>
                    <a:cubicBezTo>
                      <a:pt x="47" y="673"/>
                      <a:pt x="50" y="673"/>
                      <a:pt x="50" y="673"/>
                    </a:cubicBezTo>
                    <a:cubicBezTo>
                      <a:pt x="49" y="677"/>
                      <a:pt x="42" y="686"/>
                      <a:pt x="51" y="687"/>
                    </a:cubicBezTo>
                    <a:cubicBezTo>
                      <a:pt x="49" y="685"/>
                      <a:pt x="49" y="682"/>
                      <a:pt x="50" y="680"/>
                    </a:cubicBezTo>
                    <a:cubicBezTo>
                      <a:pt x="51" y="677"/>
                      <a:pt x="52" y="676"/>
                      <a:pt x="55" y="676"/>
                    </a:cubicBezTo>
                    <a:cubicBezTo>
                      <a:pt x="52" y="680"/>
                      <a:pt x="53" y="688"/>
                      <a:pt x="54" y="697"/>
                    </a:cubicBezTo>
                    <a:cubicBezTo>
                      <a:pt x="55" y="701"/>
                      <a:pt x="55" y="706"/>
                      <a:pt x="56" y="710"/>
                    </a:cubicBezTo>
                    <a:cubicBezTo>
                      <a:pt x="56" y="715"/>
                      <a:pt x="56" y="719"/>
                      <a:pt x="55" y="723"/>
                    </a:cubicBezTo>
                    <a:cubicBezTo>
                      <a:pt x="55" y="725"/>
                      <a:pt x="57" y="724"/>
                      <a:pt x="59" y="724"/>
                    </a:cubicBezTo>
                    <a:cubicBezTo>
                      <a:pt x="58" y="729"/>
                      <a:pt x="58" y="734"/>
                      <a:pt x="59" y="739"/>
                    </a:cubicBezTo>
                    <a:cubicBezTo>
                      <a:pt x="59" y="743"/>
                      <a:pt x="60" y="748"/>
                      <a:pt x="61" y="753"/>
                    </a:cubicBezTo>
                    <a:cubicBezTo>
                      <a:pt x="62" y="758"/>
                      <a:pt x="64" y="762"/>
                      <a:pt x="64" y="767"/>
                    </a:cubicBezTo>
                    <a:cubicBezTo>
                      <a:pt x="65" y="771"/>
                      <a:pt x="65" y="775"/>
                      <a:pt x="65" y="779"/>
                    </a:cubicBezTo>
                    <a:cubicBezTo>
                      <a:pt x="66" y="778"/>
                      <a:pt x="67" y="778"/>
                      <a:pt x="69" y="778"/>
                    </a:cubicBezTo>
                    <a:cubicBezTo>
                      <a:pt x="65" y="783"/>
                      <a:pt x="67" y="787"/>
                      <a:pt x="70" y="793"/>
                    </a:cubicBezTo>
                    <a:cubicBezTo>
                      <a:pt x="70" y="786"/>
                      <a:pt x="74" y="790"/>
                      <a:pt x="72" y="780"/>
                    </a:cubicBezTo>
                    <a:cubicBezTo>
                      <a:pt x="75" y="789"/>
                      <a:pt x="74" y="798"/>
                      <a:pt x="81" y="803"/>
                    </a:cubicBezTo>
                    <a:cubicBezTo>
                      <a:pt x="79" y="804"/>
                      <a:pt x="78" y="804"/>
                      <a:pt x="77" y="802"/>
                    </a:cubicBezTo>
                    <a:cubicBezTo>
                      <a:pt x="76" y="805"/>
                      <a:pt x="81" y="812"/>
                      <a:pt x="84" y="815"/>
                    </a:cubicBezTo>
                    <a:cubicBezTo>
                      <a:pt x="83" y="816"/>
                      <a:pt x="83" y="826"/>
                      <a:pt x="80" y="822"/>
                    </a:cubicBezTo>
                    <a:cubicBezTo>
                      <a:pt x="81" y="827"/>
                      <a:pt x="83" y="832"/>
                      <a:pt x="84" y="838"/>
                    </a:cubicBezTo>
                    <a:cubicBezTo>
                      <a:pt x="85" y="843"/>
                      <a:pt x="87" y="849"/>
                      <a:pt x="88" y="855"/>
                    </a:cubicBezTo>
                    <a:cubicBezTo>
                      <a:pt x="93" y="853"/>
                      <a:pt x="91" y="848"/>
                      <a:pt x="97" y="849"/>
                    </a:cubicBezTo>
                    <a:cubicBezTo>
                      <a:pt x="95" y="844"/>
                      <a:pt x="92" y="839"/>
                      <a:pt x="90" y="835"/>
                    </a:cubicBezTo>
                    <a:cubicBezTo>
                      <a:pt x="89" y="830"/>
                      <a:pt x="89" y="826"/>
                      <a:pt x="92" y="820"/>
                    </a:cubicBezTo>
                    <a:cubicBezTo>
                      <a:pt x="91" y="819"/>
                      <a:pt x="89" y="820"/>
                      <a:pt x="88" y="820"/>
                    </a:cubicBezTo>
                    <a:cubicBezTo>
                      <a:pt x="88" y="818"/>
                      <a:pt x="90" y="818"/>
                      <a:pt x="90" y="816"/>
                    </a:cubicBezTo>
                    <a:cubicBezTo>
                      <a:pt x="91" y="818"/>
                      <a:pt x="94" y="822"/>
                      <a:pt x="96" y="826"/>
                    </a:cubicBezTo>
                    <a:cubicBezTo>
                      <a:pt x="98" y="831"/>
                      <a:pt x="98" y="835"/>
                      <a:pt x="95" y="838"/>
                    </a:cubicBezTo>
                    <a:cubicBezTo>
                      <a:pt x="98" y="841"/>
                      <a:pt x="99" y="847"/>
                      <a:pt x="102" y="849"/>
                    </a:cubicBezTo>
                    <a:cubicBezTo>
                      <a:pt x="108" y="847"/>
                      <a:pt x="112" y="846"/>
                      <a:pt x="110" y="837"/>
                    </a:cubicBezTo>
                    <a:cubicBezTo>
                      <a:pt x="107" y="838"/>
                      <a:pt x="110" y="842"/>
                      <a:pt x="107" y="842"/>
                    </a:cubicBezTo>
                    <a:cubicBezTo>
                      <a:pt x="104" y="844"/>
                      <a:pt x="104" y="840"/>
                      <a:pt x="101" y="841"/>
                    </a:cubicBezTo>
                    <a:cubicBezTo>
                      <a:pt x="101" y="838"/>
                      <a:pt x="99" y="827"/>
                      <a:pt x="104" y="831"/>
                    </a:cubicBezTo>
                    <a:cubicBezTo>
                      <a:pt x="105" y="826"/>
                      <a:pt x="101" y="829"/>
                      <a:pt x="97" y="827"/>
                    </a:cubicBezTo>
                    <a:cubicBezTo>
                      <a:pt x="100" y="823"/>
                      <a:pt x="101" y="822"/>
                      <a:pt x="97" y="819"/>
                    </a:cubicBezTo>
                    <a:cubicBezTo>
                      <a:pt x="98" y="817"/>
                      <a:pt x="100" y="816"/>
                      <a:pt x="101" y="814"/>
                    </a:cubicBezTo>
                    <a:cubicBezTo>
                      <a:pt x="99" y="809"/>
                      <a:pt x="98" y="803"/>
                      <a:pt x="97" y="796"/>
                    </a:cubicBezTo>
                    <a:cubicBezTo>
                      <a:pt x="95" y="790"/>
                      <a:pt x="95" y="782"/>
                      <a:pt x="94" y="774"/>
                    </a:cubicBezTo>
                    <a:cubicBezTo>
                      <a:pt x="93" y="775"/>
                      <a:pt x="93" y="776"/>
                      <a:pt x="91" y="776"/>
                    </a:cubicBezTo>
                    <a:cubicBezTo>
                      <a:pt x="93" y="770"/>
                      <a:pt x="93" y="766"/>
                      <a:pt x="91" y="756"/>
                    </a:cubicBezTo>
                    <a:cubicBezTo>
                      <a:pt x="93" y="755"/>
                      <a:pt x="95" y="755"/>
                      <a:pt x="95" y="757"/>
                    </a:cubicBezTo>
                    <a:cubicBezTo>
                      <a:pt x="95" y="752"/>
                      <a:pt x="95" y="746"/>
                      <a:pt x="95" y="739"/>
                    </a:cubicBezTo>
                    <a:cubicBezTo>
                      <a:pt x="95" y="732"/>
                      <a:pt x="96" y="725"/>
                      <a:pt x="97" y="721"/>
                    </a:cubicBezTo>
                    <a:cubicBezTo>
                      <a:pt x="90" y="723"/>
                      <a:pt x="97" y="710"/>
                      <a:pt x="90" y="707"/>
                    </a:cubicBezTo>
                    <a:cubicBezTo>
                      <a:pt x="93" y="704"/>
                      <a:pt x="92" y="698"/>
                      <a:pt x="96" y="698"/>
                    </a:cubicBezTo>
                    <a:cubicBezTo>
                      <a:pt x="96" y="692"/>
                      <a:pt x="94" y="701"/>
                      <a:pt x="90" y="697"/>
                    </a:cubicBezTo>
                    <a:cubicBezTo>
                      <a:pt x="90" y="691"/>
                      <a:pt x="97" y="685"/>
                      <a:pt x="95" y="680"/>
                    </a:cubicBezTo>
                    <a:cubicBezTo>
                      <a:pt x="95" y="679"/>
                      <a:pt x="91" y="679"/>
                      <a:pt x="91" y="678"/>
                    </a:cubicBezTo>
                    <a:cubicBezTo>
                      <a:pt x="91" y="674"/>
                      <a:pt x="95" y="672"/>
                      <a:pt x="95" y="668"/>
                    </a:cubicBezTo>
                    <a:cubicBezTo>
                      <a:pt x="95" y="669"/>
                      <a:pt x="93" y="669"/>
                      <a:pt x="92" y="670"/>
                    </a:cubicBezTo>
                    <a:cubicBezTo>
                      <a:pt x="93" y="668"/>
                      <a:pt x="95" y="664"/>
                      <a:pt x="95" y="661"/>
                    </a:cubicBezTo>
                    <a:cubicBezTo>
                      <a:pt x="96" y="657"/>
                      <a:pt x="90" y="653"/>
                      <a:pt x="91" y="648"/>
                    </a:cubicBezTo>
                    <a:cubicBezTo>
                      <a:pt x="91" y="644"/>
                      <a:pt x="97" y="641"/>
                      <a:pt x="98" y="637"/>
                    </a:cubicBezTo>
                    <a:cubicBezTo>
                      <a:pt x="99" y="634"/>
                      <a:pt x="98" y="630"/>
                      <a:pt x="97" y="627"/>
                    </a:cubicBezTo>
                    <a:cubicBezTo>
                      <a:pt x="97" y="625"/>
                      <a:pt x="96" y="623"/>
                      <a:pt x="97" y="622"/>
                    </a:cubicBezTo>
                    <a:cubicBezTo>
                      <a:pt x="97" y="621"/>
                      <a:pt x="97" y="621"/>
                      <a:pt x="97" y="621"/>
                    </a:cubicBezTo>
                    <a:cubicBezTo>
                      <a:pt x="97" y="620"/>
                      <a:pt x="97" y="620"/>
                      <a:pt x="97" y="619"/>
                    </a:cubicBezTo>
                    <a:cubicBezTo>
                      <a:pt x="98" y="619"/>
                      <a:pt x="98" y="618"/>
                      <a:pt x="99" y="617"/>
                    </a:cubicBezTo>
                    <a:cubicBezTo>
                      <a:pt x="100" y="612"/>
                      <a:pt x="96" y="611"/>
                      <a:pt x="96" y="606"/>
                    </a:cubicBezTo>
                    <a:cubicBezTo>
                      <a:pt x="98" y="602"/>
                      <a:pt x="99" y="598"/>
                      <a:pt x="100" y="594"/>
                    </a:cubicBezTo>
                    <a:cubicBezTo>
                      <a:pt x="101" y="592"/>
                      <a:pt x="101" y="590"/>
                      <a:pt x="102" y="588"/>
                    </a:cubicBezTo>
                    <a:cubicBezTo>
                      <a:pt x="102" y="587"/>
                      <a:pt x="102" y="587"/>
                      <a:pt x="102" y="587"/>
                    </a:cubicBezTo>
                    <a:cubicBezTo>
                      <a:pt x="102" y="586"/>
                      <a:pt x="102" y="586"/>
                      <a:pt x="102" y="586"/>
                    </a:cubicBezTo>
                    <a:cubicBezTo>
                      <a:pt x="102" y="586"/>
                      <a:pt x="103" y="586"/>
                      <a:pt x="103" y="586"/>
                    </a:cubicBezTo>
                    <a:cubicBezTo>
                      <a:pt x="103" y="584"/>
                      <a:pt x="103" y="584"/>
                      <a:pt x="103" y="584"/>
                    </a:cubicBezTo>
                    <a:cubicBezTo>
                      <a:pt x="105" y="580"/>
                      <a:pt x="106" y="576"/>
                      <a:pt x="109" y="572"/>
                    </a:cubicBezTo>
                    <a:cubicBezTo>
                      <a:pt x="112" y="572"/>
                      <a:pt x="122" y="569"/>
                      <a:pt x="121" y="574"/>
                    </a:cubicBezTo>
                    <a:cubicBezTo>
                      <a:pt x="121" y="573"/>
                      <a:pt x="121" y="572"/>
                      <a:pt x="121" y="572"/>
                    </a:cubicBezTo>
                    <a:cubicBezTo>
                      <a:pt x="121" y="571"/>
                      <a:pt x="121" y="571"/>
                      <a:pt x="121" y="571"/>
                    </a:cubicBezTo>
                    <a:cubicBezTo>
                      <a:pt x="121" y="571"/>
                      <a:pt x="121" y="571"/>
                      <a:pt x="121" y="571"/>
                    </a:cubicBezTo>
                    <a:cubicBezTo>
                      <a:pt x="121" y="571"/>
                      <a:pt x="121" y="571"/>
                      <a:pt x="121" y="571"/>
                    </a:cubicBezTo>
                    <a:cubicBezTo>
                      <a:pt x="122" y="566"/>
                      <a:pt x="122" y="566"/>
                      <a:pt x="122" y="566"/>
                    </a:cubicBezTo>
                    <a:cubicBezTo>
                      <a:pt x="123" y="566"/>
                      <a:pt x="123" y="566"/>
                      <a:pt x="123" y="566"/>
                    </a:cubicBezTo>
                    <a:cubicBezTo>
                      <a:pt x="123" y="565"/>
                      <a:pt x="123" y="565"/>
                      <a:pt x="123" y="565"/>
                    </a:cubicBezTo>
                    <a:cubicBezTo>
                      <a:pt x="123" y="564"/>
                      <a:pt x="123" y="564"/>
                      <a:pt x="123" y="564"/>
                    </a:cubicBezTo>
                    <a:cubicBezTo>
                      <a:pt x="123" y="564"/>
                      <a:pt x="123" y="563"/>
                      <a:pt x="124" y="563"/>
                    </a:cubicBezTo>
                    <a:cubicBezTo>
                      <a:pt x="125" y="560"/>
                      <a:pt x="126" y="558"/>
                      <a:pt x="127" y="556"/>
                    </a:cubicBezTo>
                    <a:cubicBezTo>
                      <a:pt x="129" y="553"/>
                      <a:pt x="132" y="552"/>
                      <a:pt x="134" y="557"/>
                    </a:cubicBezTo>
                    <a:cubicBezTo>
                      <a:pt x="135" y="560"/>
                      <a:pt x="132" y="563"/>
                      <a:pt x="132" y="562"/>
                    </a:cubicBezTo>
                    <a:cubicBezTo>
                      <a:pt x="132" y="563"/>
                      <a:pt x="132" y="564"/>
                      <a:pt x="132" y="566"/>
                    </a:cubicBezTo>
                    <a:cubicBezTo>
                      <a:pt x="132" y="566"/>
                      <a:pt x="132" y="567"/>
                      <a:pt x="132" y="568"/>
                    </a:cubicBezTo>
                    <a:cubicBezTo>
                      <a:pt x="132" y="568"/>
                      <a:pt x="132" y="568"/>
                      <a:pt x="132" y="568"/>
                    </a:cubicBezTo>
                    <a:cubicBezTo>
                      <a:pt x="132" y="568"/>
                      <a:pt x="132" y="568"/>
                      <a:pt x="132" y="568"/>
                    </a:cubicBezTo>
                    <a:cubicBezTo>
                      <a:pt x="132" y="568"/>
                      <a:pt x="132" y="568"/>
                      <a:pt x="132" y="568"/>
                    </a:cubicBezTo>
                    <a:cubicBezTo>
                      <a:pt x="131" y="573"/>
                      <a:pt x="131" y="573"/>
                      <a:pt x="131" y="573"/>
                    </a:cubicBezTo>
                    <a:cubicBezTo>
                      <a:pt x="131" y="573"/>
                      <a:pt x="131" y="573"/>
                      <a:pt x="131" y="573"/>
                    </a:cubicBezTo>
                    <a:cubicBezTo>
                      <a:pt x="131" y="573"/>
                      <a:pt x="131" y="573"/>
                      <a:pt x="131" y="573"/>
                    </a:cubicBezTo>
                    <a:cubicBezTo>
                      <a:pt x="131" y="573"/>
                      <a:pt x="131" y="573"/>
                      <a:pt x="131" y="573"/>
                    </a:cubicBezTo>
                    <a:cubicBezTo>
                      <a:pt x="131" y="573"/>
                      <a:pt x="131" y="573"/>
                      <a:pt x="131" y="573"/>
                    </a:cubicBezTo>
                    <a:cubicBezTo>
                      <a:pt x="131" y="574"/>
                      <a:pt x="131" y="574"/>
                      <a:pt x="131" y="574"/>
                    </a:cubicBezTo>
                    <a:cubicBezTo>
                      <a:pt x="131" y="576"/>
                      <a:pt x="131" y="578"/>
                      <a:pt x="130" y="579"/>
                    </a:cubicBezTo>
                    <a:cubicBezTo>
                      <a:pt x="129" y="583"/>
                      <a:pt x="127" y="586"/>
                      <a:pt x="123" y="588"/>
                    </a:cubicBezTo>
                    <a:cubicBezTo>
                      <a:pt x="123" y="589"/>
                      <a:pt x="123" y="589"/>
                      <a:pt x="123" y="589"/>
                    </a:cubicBezTo>
                    <a:cubicBezTo>
                      <a:pt x="123" y="589"/>
                      <a:pt x="123" y="589"/>
                      <a:pt x="123" y="589"/>
                    </a:cubicBezTo>
                    <a:cubicBezTo>
                      <a:pt x="123" y="590"/>
                      <a:pt x="123" y="590"/>
                      <a:pt x="123" y="590"/>
                    </a:cubicBezTo>
                    <a:cubicBezTo>
                      <a:pt x="123" y="591"/>
                      <a:pt x="123" y="591"/>
                      <a:pt x="123" y="591"/>
                    </a:cubicBezTo>
                    <a:cubicBezTo>
                      <a:pt x="123" y="594"/>
                      <a:pt x="123" y="594"/>
                      <a:pt x="123" y="594"/>
                    </a:cubicBezTo>
                    <a:cubicBezTo>
                      <a:pt x="123" y="596"/>
                      <a:pt x="123" y="599"/>
                      <a:pt x="122" y="601"/>
                    </a:cubicBezTo>
                    <a:cubicBezTo>
                      <a:pt x="122" y="606"/>
                      <a:pt x="122" y="610"/>
                      <a:pt x="121" y="614"/>
                    </a:cubicBezTo>
                    <a:cubicBezTo>
                      <a:pt x="121" y="617"/>
                      <a:pt x="120" y="619"/>
                      <a:pt x="120" y="621"/>
                    </a:cubicBezTo>
                    <a:cubicBezTo>
                      <a:pt x="120" y="623"/>
                      <a:pt x="120" y="623"/>
                      <a:pt x="120" y="623"/>
                    </a:cubicBezTo>
                    <a:cubicBezTo>
                      <a:pt x="120" y="624"/>
                      <a:pt x="120" y="624"/>
                      <a:pt x="120" y="624"/>
                    </a:cubicBezTo>
                    <a:cubicBezTo>
                      <a:pt x="120" y="627"/>
                      <a:pt x="120" y="627"/>
                      <a:pt x="120" y="627"/>
                    </a:cubicBezTo>
                    <a:cubicBezTo>
                      <a:pt x="119" y="631"/>
                      <a:pt x="119" y="634"/>
                      <a:pt x="118" y="638"/>
                    </a:cubicBezTo>
                    <a:cubicBezTo>
                      <a:pt x="118" y="642"/>
                      <a:pt x="118" y="645"/>
                      <a:pt x="118" y="649"/>
                    </a:cubicBezTo>
                    <a:cubicBezTo>
                      <a:pt x="117" y="652"/>
                      <a:pt x="117" y="656"/>
                      <a:pt x="118" y="660"/>
                    </a:cubicBezTo>
                    <a:cubicBezTo>
                      <a:pt x="118" y="667"/>
                      <a:pt x="118" y="674"/>
                      <a:pt x="120" y="681"/>
                    </a:cubicBezTo>
                    <a:cubicBezTo>
                      <a:pt x="134" y="680"/>
                      <a:pt x="130" y="703"/>
                      <a:pt x="126" y="711"/>
                    </a:cubicBezTo>
                    <a:cubicBezTo>
                      <a:pt x="127" y="717"/>
                      <a:pt x="128" y="722"/>
                      <a:pt x="129" y="728"/>
                    </a:cubicBezTo>
                    <a:cubicBezTo>
                      <a:pt x="129" y="730"/>
                      <a:pt x="129" y="731"/>
                      <a:pt x="129" y="733"/>
                    </a:cubicBezTo>
                    <a:cubicBezTo>
                      <a:pt x="129" y="734"/>
                      <a:pt x="129" y="736"/>
                      <a:pt x="129" y="737"/>
                    </a:cubicBezTo>
                    <a:cubicBezTo>
                      <a:pt x="129" y="740"/>
                      <a:pt x="130" y="743"/>
                      <a:pt x="130" y="746"/>
                    </a:cubicBezTo>
                    <a:cubicBezTo>
                      <a:pt x="130" y="758"/>
                      <a:pt x="131" y="770"/>
                      <a:pt x="133" y="783"/>
                    </a:cubicBezTo>
                    <a:cubicBezTo>
                      <a:pt x="135" y="784"/>
                      <a:pt x="135" y="783"/>
                      <a:pt x="137" y="782"/>
                    </a:cubicBezTo>
                    <a:cubicBezTo>
                      <a:pt x="138" y="785"/>
                      <a:pt x="137" y="787"/>
                      <a:pt x="134" y="787"/>
                    </a:cubicBezTo>
                    <a:cubicBezTo>
                      <a:pt x="139" y="791"/>
                      <a:pt x="138" y="809"/>
                      <a:pt x="146" y="805"/>
                    </a:cubicBezTo>
                    <a:cubicBezTo>
                      <a:pt x="145" y="808"/>
                      <a:pt x="141" y="810"/>
                      <a:pt x="144" y="815"/>
                    </a:cubicBezTo>
                    <a:cubicBezTo>
                      <a:pt x="148" y="813"/>
                      <a:pt x="147" y="814"/>
                      <a:pt x="152" y="813"/>
                    </a:cubicBezTo>
                    <a:cubicBezTo>
                      <a:pt x="149" y="808"/>
                      <a:pt x="147" y="809"/>
                      <a:pt x="153" y="805"/>
                    </a:cubicBezTo>
                    <a:cubicBezTo>
                      <a:pt x="154" y="808"/>
                      <a:pt x="156" y="811"/>
                      <a:pt x="158" y="814"/>
                    </a:cubicBezTo>
                    <a:cubicBezTo>
                      <a:pt x="160" y="817"/>
                      <a:pt x="162" y="820"/>
                      <a:pt x="163" y="824"/>
                    </a:cubicBezTo>
                    <a:cubicBezTo>
                      <a:pt x="161" y="825"/>
                      <a:pt x="158" y="832"/>
                      <a:pt x="157" y="827"/>
                    </a:cubicBezTo>
                    <a:cubicBezTo>
                      <a:pt x="154" y="831"/>
                      <a:pt x="162" y="831"/>
                      <a:pt x="165" y="831"/>
                    </a:cubicBezTo>
                    <a:cubicBezTo>
                      <a:pt x="168" y="841"/>
                      <a:pt x="177" y="846"/>
                      <a:pt x="172" y="855"/>
                    </a:cubicBezTo>
                    <a:cubicBezTo>
                      <a:pt x="180" y="856"/>
                      <a:pt x="182" y="867"/>
                      <a:pt x="190" y="864"/>
                    </a:cubicBezTo>
                    <a:cubicBezTo>
                      <a:pt x="191" y="867"/>
                      <a:pt x="187" y="863"/>
                      <a:pt x="185" y="866"/>
                    </a:cubicBezTo>
                    <a:cubicBezTo>
                      <a:pt x="188" y="875"/>
                      <a:pt x="190" y="863"/>
                      <a:pt x="193" y="868"/>
                    </a:cubicBezTo>
                    <a:cubicBezTo>
                      <a:pt x="193" y="862"/>
                      <a:pt x="188" y="859"/>
                      <a:pt x="184" y="855"/>
                    </a:cubicBezTo>
                    <a:cubicBezTo>
                      <a:pt x="180" y="852"/>
                      <a:pt x="177" y="849"/>
                      <a:pt x="180" y="843"/>
                    </a:cubicBezTo>
                    <a:cubicBezTo>
                      <a:pt x="179" y="845"/>
                      <a:pt x="178" y="844"/>
                      <a:pt x="176" y="844"/>
                    </a:cubicBezTo>
                    <a:cubicBezTo>
                      <a:pt x="177" y="841"/>
                      <a:pt x="174" y="839"/>
                      <a:pt x="172" y="836"/>
                    </a:cubicBezTo>
                    <a:cubicBezTo>
                      <a:pt x="170" y="833"/>
                      <a:pt x="168" y="831"/>
                      <a:pt x="173" y="829"/>
                    </a:cubicBezTo>
                    <a:cubicBezTo>
                      <a:pt x="170" y="826"/>
                      <a:pt x="166" y="822"/>
                      <a:pt x="164" y="818"/>
                    </a:cubicBezTo>
                    <a:cubicBezTo>
                      <a:pt x="163" y="815"/>
                      <a:pt x="162" y="813"/>
                      <a:pt x="161" y="810"/>
                    </a:cubicBezTo>
                    <a:cubicBezTo>
                      <a:pt x="161" y="809"/>
                      <a:pt x="160" y="808"/>
                      <a:pt x="160" y="806"/>
                    </a:cubicBezTo>
                    <a:cubicBezTo>
                      <a:pt x="160" y="805"/>
                      <a:pt x="160" y="803"/>
                      <a:pt x="160" y="802"/>
                    </a:cubicBezTo>
                    <a:cubicBezTo>
                      <a:pt x="157" y="804"/>
                      <a:pt x="156" y="801"/>
                      <a:pt x="153" y="802"/>
                    </a:cubicBezTo>
                    <a:cubicBezTo>
                      <a:pt x="153" y="795"/>
                      <a:pt x="150" y="789"/>
                      <a:pt x="147" y="784"/>
                    </a:cubicBezTo>
                    <a:cubicBezTo>
                      <a:pt x="145" y="779"/>
                      <a:pt x="142" y="774"/>
                      <a:pt x="140" y="770"/>
                    </a:cubicBezTo>
                    <a:cubicBezTo>
                      <a:pt x="141" y="766"/>
                      <a:pt x="141" y="763"/>
                      <a:pt x="141" y="760"/>
                    </a:cubicBezTo>
                    <a:cubicBezTo>
                      <a:pt x="140" y="756"/>
                      <a:pt x="140" y="753"/>
                      <a:pt x="140" y="750"/>
                    </a:cubicBezTo>
                    <a:cubicBezTo>
                      <a:pt x="139" y="744"/>
                      <a:pt x="137" y="738"/>
                      <a:pt x="135" y="732"/>
                    </a:cubicBezTo>
                    <a:cubicBezTo>
                      <a:pt x="134" y="725"/>
                      <a:pt x="132" y="719"/>
                      <a:pt x="131" y="713"/>
                    </a:cubicBezTo>
                    <a:cubicBezTo>
                      <a:pt x="131" y="710"/>
                      <a:pt x="131" y="707"/>
                      <a:pt x="131" y="703"/>
                    </a:cubicBezTo>
                    <a:cubicBezTo>
                      <a:pt x="131" y="700"/>
                      <a:pt x="132" y="697"/>
                      <a:pt x="132" y="693"/>
                    </a:cubicBezTo>
                    <a:cubicBezTo>
                      <a:pt x="143" y="695"/>
                      <a:pt x="149" y="698"/>
                      <a:pt x="156" y="692"/>
                    </a:cubicBezTo>
                    <a:cubicBezTo>
                      <a:pt x="157" y="692"/>
                      <a:pt x="158" y="693"/>
                      <a:pt x="159" y="693"/>
                    </a:cubicBezTo>
                    <a:cubicBezTo>
                      <a:pt x="158" y="697"/>
                      <a:pt x="155" y="703"/>
                      <a:pt x="161" y="705"/>
                    </a:cubicBezTo>
                    <a:cubicBezTo>
                      <a:pt x="157" y="698"/>
                      <a:pt x="162" y="693"/>
                      <a:pt x="163" y="686"/>
                    </a:cubicBezTo>
                    <a:cubicBezTo>
                      <a:pt x="167" y="687"/>
                      <a:pt x="170" y="683"/>
                      <a:pt x="172" y="679"/>
                    </a:cubicBezTo>
                    <a:cubicBezTo>
                      <a:pt x="176" y="680"/>
                      <a:pt x="177" y="684"/>
                      <a:pt x="179" y="686"/>
                    </a:cubicBezTo>
                    <a:cubicBezTo>
                      <a:pt x="181" y="681"/>
                      <a:pt x="179" y="679"/>
                      <a:pt x="183" y="674"/>
                    </a:cubicBezTo>
                    <a:cubicBezTo>
                      <a:pt x="183" y="678"/>
                      <a:pt x="184" y="682"/>
                      <a:pt x="184" y="685"/>
                    </a:cubicBezTo>
                    <a:cubicBezTo>
                      <a:pt x="184" y="689"/>
                      <a:pt x="185" y="692"/>
                      <a:pt x="185" y="695"/>
                    </a:cubicBezTo>
                    <a:cubicBezTo>
                      <a:pt x="186" y="702"/>
                      <a:pt x="187" y="709"/>
                      <a:pt x="191" y="717"/>
                    </a:cubicBezTo>
                    <a:cubicBezTo>
                      <a:pt x="188" y="718"/>
                      <a:pt x="187" y="717"/>
                      <a:pt x="187" y="715"/>
                    </a:cubicBezTo>
                    <a:cubicBezTo>
                      <a:pt x="184" y="717"/>
                      <a:pt x="187" y="725"/>
                      <a:pt x="190" y="726"/>
                    </a:cubicBezTo>
                    <a:cubicBezTo>
                      <a:pt x="186" y="729"/>
                      <a:pt x="186" y="733"/>
                      <a:pt x="186" y="737"/>
                    </a:cubicBezTo>
                    <a:cubicBezTo>
                      <a:pt x="187" y="740"/>
                      <a:pt x="187" y="744"/>
                      <a:pt x="184" y="749"/>
                    </a:cubicBezTo>
                    <a:cubicBezTo>
                      <a:pt x="179" y="749"/>
                      <a:pt x="177" y="745"/>
                      <a:pt x="177" y="739"/>
                    </a:cubicBezTo>
                    <a:cubicBezTo>
                      <a:pt x="174" y="739"/>
                      <a:pt x="171" y="739"/>
                      <a:pt x="170" y="737"/>
                    </a:cubicBezTo>
                    <a:cubicBezTo>
                      <a:pt x="165" y="738"/>
                      <a:pt x="173" y="741"/>
                      <a:pt x="169" y="741"/>
                    </a:cubicBezTo>
                    <a:cubicBezTo>
                      <a:pt x="173" y="740"/>
                      <a:pt x="177" y="745"/>
                      <a:pt x="179" y="750"/>
                    </a:cubicBezTo>
                    <a:cubicBezTo>
                      <a:pt x="179" y="751"/>
                      <a:pt x="177" y="751"/>
                      <a:pt x="177" y="753"/>
                    </a:cubicBezTo>
                    <a:cubicBezTo>
                      <a:pt x="171" y="751"/>
                      <a:pt x="174" y="748"/>
                      <a:pt x="172" y="743"/>
                    </a:cubicBezTo>
                    <a:cubicBezTo>
                      <a:pt x="166" y="745"/>
                      <a:pt x="176" y="749"/>
                      <a:pt x="170" y="752"/>
                    </a:cubicBezTo>
                    <a:cubicBezTo>
                      <a:pt x="163" y="752"/>
                      <a:pt x="164" y="743"/>
                      <a:pt x="162" y="739"/>
                    </a:cubicBezTo>
                    <a:cubicBezTo>
                      <a:pt x="160" y="744"/>
                      <a:pt x="162" y="750"/>
                      <a:pt x="164" y="756"/>
                    </a:cubicBezTo>
                    <a:cubicBezTo>
                      <a:pt x="166" y="762"/>
                      <a:pt x="168" y="769"/>
                      <a:pt x="168" y="774"/>
                    </a:cubicBezTo>
                    <a:cubicBezTo>
                      <a:pt x="172" y="777"/>
                      <a:pt x="173" y="783"/>
                      <a:pt x="176" y="787"/>
                    </a:cubicBezTo>
                    <a:cubicBezTo>
                      <a:pt x="178" y="790"/>
                      <a:pt x="182" y="792"/>
                      <a:pt x="190" y="789"/>
                    </a:cubicBezTo>
                    <a:cubicBezTo>
                      <a:pt x="191" y="785"/>
                      <a:pt x="193" y="783"/>
                      <a:pt x="194" y="780"/>
                    </a:cubicBezTo>
                    <a:cubicBezTo>
                      <a:pt x="195" y="777"/>
                      <a:pt x="196" y="773"/>
                      <a:pt x="194" y="768"/>
                    </a:cubicBezTo>
                    <a:cubicBezTo>
                      <a:pt x="197" y="769"/>
                      <a:pt x="199" y="771"/>
                      <a:pt x="199" y="773"/>
                    </a:cubicBezTo>
                    <a:cubicBezTo>
                      <a:pt x="200" y="775"/>
                      <a:pt x="200" y="777"/>
                      <a:pt x="199" y="780"/>
                    </a:cubicBezTo>
                    <a:cubicBezTo>
                      <a:pt x="197" y="785"/>
                      <a:pt x="195" y="790"/>
                      <a:pt x="196" y="792"/>
                    </a:cubicBezTo>
                    <a:cubicBezTo>
                      <a:pt x="201" y="792"/>
                      <a:pt x="196" y="786"/>
                      <a:pt x="202" y="787"/>
                    </a:cubicBezTo>
                    <a:cubicBezTo>
                      <a:pt x="200" y="784"/>
                      <a:pt x="200" y="781"/>
                      <a:pt x="203" y="779"/>
                    </a:cubicBezTo>
                    <a:cubicBezTo>
                      <a:pt x="204" y="781"/>
                      <a:pt x="208" y="787"/>
                      <a:pt x="201" y="789"/>
                    </a:cubicBezTo>
                    <a:cubicBezTo>
                      <a:pt x="203" y="791"/>
                      <a:pt x="205" y="793"/>
                      <a:pt x="206" y="796"/>
                    </a:cubicBezTo>
                    <a:cubicBezTo>
                      <a:pt x="207" y="798"/>
                      <a:pt x="207" y="801"/>
                      <a:pt x="207" y="803"/>
                    </a:cubicBezTo>
                    <a:cubicBezTo>
                      <a:pt x="211" y="802"/>
                      <a:pt x="210" y="798"/>
                      <a:pt x="212" y="797"/>
                    </a:cubicBezTo>
                    <a:cubicBezTo>
                      <a:pt x="214" y="797"/>
                      <a:pt x="215" y="799"/>
                      <a:pt x="216" y="801"/>
                    </a:cubicBezTo>
                    <a:cubicBezTo>
                      <a:pt x="216" y="796"/>
                      <a:pt x="223" y="794"/>
                      <a:pt x="225" y="790"/>
                    </a:cubicBezTo>
                    <a:cubicBezTo>
                      <a:pt x="227" y="793"/>
                      <a:pt x="230" y="795"/>
                      <a:pt x="234" y="791"/>
                    </a:cubicBezTo>
                    <a:cubicBezTo>
                      <a:pt x="233" y="788"/>
                      <a:pt x="231" y="792"/>
                      <a:pt x="232" y="786"/>
                    </a:cubicBezTo>
                    <a:cubicBezTo>
                      <a:pt x="238" y="784"/>
                      <a:pt x="237" y="792"/>
                      <a:pt x="237" y="795"/>
                    </a:cubicBezTo>
                    <a:cubicBezTo>
                      <a:pt x="238" y="794"/>
                      <a:pt x="239" y="794"/>
                      <a:pt x="241" y="794"/>
                    </a:cubicBezTo>
                    <a:cubicBezTo>
                      <a:pt x="242" y="799"/>
                      <a:pt x="244" y="803"/>
                      <a:pt x="245" y="807"/>
                    </a:cubicBezTo>
                    <a:cubicBezTo>
                      <a:pt x="247" y="811"/>
                      <a:pt x="247" y="814"/>
                      <a:pt x="244" y="819"/>
                    </a:cubicBezTo>
                    <a:cubicBezTo>
                      <a:pt x="239" y="820"/>
                      <a:pt x="238" y="816"/>
                      <a:pt x="235" y="817"/>
                    </a:cubicBezTo>
                    <a:cubicBezTo>
                      <a:pt x="230" y="817"/>
                      <a:pt x="234" y="821"/>
                      <a:pt x="230" y="822"/>
                    </a:cubicBezTo>
                    <a:cubicBezTo>
                      <a:pt x="231" y="826"/>
                      <a:pt x="235" y="829"/>
                      <a:pt x="237" y="832"/>
                    </a:cubicBezTo>
                    <a:cubicBezTo>
                      <a:pt x="239" y="834"/>
                      <a:pt x="240" y="837"/>
                      <a:pt x="235" y="840"/>
                    </a:cubicBezTo>
                    <a:cubicBezTo>
                      <a:pt x="236" y="845"/>
                      <a:pt x="243" y="848"/>
                      <a:pt x="241" y="849"/>
                    </a:cubicBezTo>
                    <a:cubicBezTo>
                      <a:pt x="246" y="846"/>
                      <a:pt x="245" y="850"/>
                      <a:pt x="244" y="856"/>
                    </a:cubicBezTo>
                    <a:cubicBezTo>
                      <a:pt x="243" y="863"/>
                      <a:pt x="242" y="871"/>
                      <a:pt x="245" y="876"/>
                    </a:cubicBezTo>
                    <a:cubicBezTo>
                      <a:pt x="243" y="876"/>
                      <a:pt x="243" y="875"/>
                      <a:pt x="241" y="876"/>
                    </a:cubicBezTo>
                    <a:cubicBezTo>
                      <a:pt x="237" y="867"/>
                      <a:pt x="232" y="858"/>
                      <a:pt x="228" y="850"/>
                    </a:cubicBezTo>
                    <a:cubicBezTo>
                      <a:pt x="226" y="846"/>
                      <a:pt x="224" y="841"/>
                      <a:pt x="222" y="837"/>
                    </a:cubicBezTo>
                    <a:cubicBezTo>
                      <a:pt x="221" y="833"/>
                      <a:pt x="219" y="828"/>
                      <a:pt x="217" y="823"/>
                    </a:cubicBezTo>
                    <a:cubicBezTo>
                      <a:pt x="216" y="827"/>
                      <a:pt x="218" y="832"/>
                      <a:pt x="219" y="836"/>
                    </a:cubicBezTo>
                    <a:cubicBezTo>
                      <a:pt x="220" y="841"/>
                      <a:pt x="221" y="846"/>
                      <a:pt x="219" y="850"/>
                    </a:cubicBezTo>
                    <a:cubicBezTo>
                      <a:pt x="220" y="855"/>
                      <a:pt x="221" y="849"/>
                      <a:pt x="224" y="849"/>
                    </a:cubicBezTo>
                    <a:cubicBezTo>
                      <a:pt x="231" y="869"/>
                      <a:pt x="235" y="887"/>
                      <a:pt x="243" y="902"/>
                    </a:cubicBezTo>
                    <a:cubicBezTo>
                      <a:pt x="236" y="909"/>
                      <a:pt x="242" y="920"/>
                      <a:pt x="246" y="925"/>
                    </a:cubicBezTo>
                    <a:cubicBezTo>
                      <a:pt x="247" y="926"/>
                      <a:pt x="248" y="928"/>
                      <a:pt x="249" y="929"/>
                    </a:cubicBezTo>
                    <a:cubicBezTo>
                      <a:pt x="250" y="931"/>
                      <a:pt x="251" y="933"/>
                      <a:pt x="251" y="934"/>
                    </a:cubicBezTo>
                    <a:cubicBezTo>
                      <a:pt x="253" y="938"/>
                      <a:pt x="254" y="942"/>
                      <a:pt x="255" y="946"/>
                    </a:cubicBezTo>
                    <a:cubicBezTo>
                      <a:pt x="256" y="947"/>
                      <a:pt x="257" y="949"/>
                      <a:pt x="257" y="951"/>
                    </a:cubicBezTo>
                    <a:cubicBezTo>
                      <a:pt x="258" y="953"/>
                      <a:pt x="259" y="954"/>
                      <a:pt x="260" y="955"/>
                    </a:cubicBezTo>
                    <a:cubicBezTo>
                      <a:pt x="261" y="958"/>
                      <a:pt x="264" y="960"/>
                      <a:pt x="266" y="960"/>
                    </a:cubicBezTo>
                    <a:cubicBezTo>
                      <a:pt x="267" y="964"/>
                      <a:pt x="268" y="968"/>
                      <a:pt x="270" y="971"/>
                    </a:cubicBezTo>
                    <a:cubicBezTo>
                      <a:pt x="272" y="974"/>
                      <a:pt x="275" y="977"/>
                      <a:pt x="278" y="980"/>
                    </a:cubicBezTo>
                    <a:cubicBezTo>
                      <a:pt x="280" y="982"/>
                      <a:pt x="284" y="985"/>
                      <a:pt x="286" y="987"/>
                    </a:cubicBezTo>
                    <a:cubicBezTo>
                      <a:pt x="289" y="989"/>
                      <a:pt x="292" y="992"/>
                      <a:pt x="293" y="995"/>
                    </a:cubicBezTo>
                    <a:cubicBezTo>
                      <a:pt x="299" y="991"/>
                      <a:pt x="299" y="986"/>
                      <a:pt x="301" y="982"/>
                    </a:cubicBezTo>
                    <a:cubicBezTo>
                      <a:pt x="300" y="981"/>
                      <a:pt x="299" y="980"/>
                      <a:pt x="299" y="979"/>
                    </a:cubicBezTo>
                    <a:cubicBezTo>
                      <a:pt x="298" y="977"/>
                      <a:pt x="297" y="976"/>
                      <a:pt x="296" y="975"/>
                    </a:cubicBezTo>
                    <a:cubicBezTo>
                      <a:pt x="295" y="973"/>
                      <a:pt x="293" y="971"/>
                      <a:pt x="292" y="969"/>
                    </a:cubicBezTo>
                    <a:cubicBezTo>
                      <a:pt x="289" y="965"/>
                      <a:pt x="287" y="962"/>
                      <a:pt x="289" y="958"/>
                    </a:cubicBezTo>
                    <a:cubicBezTo>
                      <a:pt x="295" y="964"/>
                      <a:pt x="302" y="966"/>
                      <a:pt x="308" y="968"/>
                    </a:cubicBezTo>
                    <a:cubicBezTo>
                      <a:pt x="315" y="970"/>
                      <a:pt x="321" y="971"/>
                      <a:pt x="327" y="976"/>
                    </a:cubicBezTo>
                    <a:cubicBezTo>
                      <a:pt x="328" y="976"/>
                      <a:pt x="331" y="973"/>
                      <a:pt x="332" y="976"/>
                    </a:cubicBezTo>
                    <a:cubicBezTo>
                      <a:pt x="336" y="972"/>
                      <a:pt x="337" y="968"/>
                      <a:pt x="336" y="964"/>
                    </a:cubicBezTo>
                    <a:cubicBezTo>
                      <a:pt x="339" y="968"/>
                      <a:pt x="343" y="968"/>
                      <a:pt x="351" y="974"/>
                    </a:cubicBezTo>
                    <a:cubicBezTo>
                      <a:pt x="349" y="969"/>
                      <a:pt x="358" y="972"/>
                      <a:pt x="353" y="968"/>
                    </a:cubicBezTo>
                    <a:cubicBezTo>
                      <a:pt x="356" y="966"/>
                      <a:pt x="358" y="972"/>
                      <a:pt x="357" y="974"/>
                    </a:cubicBezTo>
                    <a:cubicBezTo>
                      <a:pt x="361" y="976"/>
                      <a:pt x="362" y="974"/>
                      <a:pt x="365" y="978"/>
                    </a:cubicBezTo>
                    <a:cubicBezTo>
                      <a:pt x="368" y="975"/>
                      <a:pt x="372" y="977"/>
                      <a:pt x="373" y="973"/>
                    </a:cubicBezTo>
                    <a:cubicBezTo>
                      <a:pt x="374" y="975"/>
                      <a:pt x="373" y="976"/>
                      <a:pt x="375" y="977"/>
                    </a:cubicBezTo>
                    <a:cubicBezTo>
                      <a:pt x="377" y="975"/>
                      <a:pt x="375" y="974"/>
                      <a:pt x="379" y="972"/>
                    </a:cubicBezTo>
                    <a:cubicBezTo>
                      <a:pt x="372" y="969"/>
                      <a:pt x="364" y="975"/>
                      <a:pt x="358" y="971"/>
                    </a:cubicBezTo>
                    <a:cubicBezTo>
                      <a:pt x="362" y="968"/>
                      <a:pt x="364" y="975"/>
                      <a:pt x="367" y="970"/>
                    </a:cubicBezTo>
                    <a:cubicBezTo>
                      <a:pt x="365" y="969"/>
                      <a:pt x="368" y="967"/>
                      <a:pt x="367" y="966"/>
                    </a:cubicBezTo>
                    <a:cubicBezTo>
                      <a:pt x="370" y="965"/>
                      <a:pt x="373" y="964"/>
                      <a:pt x="375" y="964"/>
                    </a:cubicBezTo>
                    <a:cubicBezTo>
                      <a:pt x="377" y="963"/>
                      <a:pt x="378" y="963"/>
                      <a:pt x="379" y="964"/>
                    </a:cubicBezTo>
                    <a:cubicBezTo>
                      <a:pt x="380" y="964"/>
                      <a:pt x="382" y="964"/>
                      <a:pt x="383" y="964"/>
                    </a:cubicBezTo>
                    <a:cubicBezTo>
                      <a:pt x="387" y="965"/>
                      <a:pt x="391" y="968"/>
                      <a:pt x="393" y="973"/>
                    </a:cubicBezTo>
                    <a:cubicBezTo>
                      <a:pt x="399" y="973"/>
                      <a:pt x="397" y="970"/>
                      <a:pt x="403" y="964"/>
                    </a:cubicBezTo>
                    <a:cubicBezTo>
                      <a:pt x="400" y="961"/>
                      <a:pt x="400" y="961"/>
                      <a:pt x="400" y="961"/>
                    </a:cubicBezTo>
                    <a:cubicBezTo>
                      <a:pt x="403" y="962"/>
                      <a:pt x="405" y="960"/>
                      <a:pt x="402" y="958"/>
                    </a:cubicBezTo>
                    <a:cubicBezTo>
                      <a:pt x="408" y="954"/>
                      <a:pt x="414" y="954"/>
                      <a:pt x="419" y="952"/>
                    </a:cubicBezTo>
                    <a:cubicBezTo>
                      <a:pt x="421" y="948"/>
                      <a:pt x="429" y="944"/>
                      <a:pt x="435" y="940"/>
                    </a:cubicBezTo>
                    <a:cubicBezTo>
                      <a:pt x="441" y="936"/>
                      <a:pt x="445" y="931"/>
                      <a:pt x="440" y="926"/>
                    </a:cubicBezTo>
                    <a:cubicBezTo>
                      <a:pt x="443" y="923"/>
                      <a:pt x="440" y="917"/>
                      <a:pt x="442" y="916"/>
                    </a:cubicBezTo>
                    <a:cubicBezTo>
                      <a:pt x="440" y="912"/>
                      <a:pt x="440" y="909"/>
                      <a:pt x="440" y="905"/>
                    </a:cubicBezTo>
                    <a:cubicBezTo>
                      <a:pt x="440" y="900"/>
                      <a:pt x="441" y="896"/>
                      <a:pt x="443" y="892"/>
                    </a:cubicBezTo>
                    <a:cubicBezTo>
                      <a:pt x="439" y="890"/>
                      <a:pt x="441" y="885"/>
                      <a:pt x="444" y="881"/>
                    </a:cubicBezTo>
                    <a:cubicBezTo>
                      <a:pt x="446" y="876"/>
                      <a:pt x="448" y="872"/>
                      <a:pt x="443" y="870"/>
                    </a:cubicBezTo>
                    <a:cubicBezTo>
                      <a:pt x="442" y="871"/>
                      <a:pt x="440" y="872"/>
                      <a:pt x="439" y="873"/>
                    </a:cubicBezTo>
                    <a:cubicBezTo>
                      <a:pt x="438" y="871"/>
                      <a:pt x="436" y="869"/>
                      <a:pt x="434" y="868"/>
                    </a:cubicBezTo>
                    <a:cubicBezTo>
                      <a:pt x="432" y="867"/>
                      <a:pt x="430" y="867"/>
                      <a:pt x="427" y="866"/>
                    </a:cubicBezTo>
                    <a:cubicBezTo>
                      <a:pt x="422" y="865"/>
                      <a:pt x="417" y="863"/>
                      <a:pt x="417" y="856"/>
                    </a:cubicBezTo>
                    <a:cubicBezTo>
                      <a:pt x="421" y="854"/>
                      <a:pt x="425" y="856"/>
                      <a:pt x="428" y="856"/>
                    </a:cubicBezTo>
                    <a:cubicBezTo>
                      <a:pt x="432" y="857"/>
                      <a:pt x="436" y="856"/>
                      <a:pt x="442" y="852"/>
                    </a:cubicBezTo>
                    <a:cubicBezTo>
                      <a:pt x="441" y="851"/>
                      <a:pt x="439" y="851"/>
                      <a:pt x="441" y="849"/>
                    </a:cubicBezTo>
                    <a:cubicBezTo>
                      <a:pt x="444" y="846"/>
                      <a:pt x="444" y="850"/>
                      <a:pt x="446" y="849"/>
                    </a:cubicBezTo>
                    <a:cubicBezTo>
                      <a:pt x="448" y="847"/>
                      <a:pt x="447" y="846"/>
                      <a:pt x="445" y="846"/>
                    </a:cubicBezTo>
                    <a:cubicBezTo>
                      <a:pt x="450" y="844"/>
                      <a:pt x="452" y="841"/>
                      <a:pt x="453" y="838"/>
                    </a:cubicBezTo>
                    <a:cubicBezTo>
                      <a:pt x="455" y="835"/>
                      <a:pt x="457" y="832"/>
                      <a:pt x="463" y="829"/>
                    </a:cubicBezTo>
                    <a:cubicBezTo>
                      <a:pt x="461" y="828"/>
                      <a:pt x="458" y="827"/>
                      <a:pt x="464" y="823"/>
                    </a:cubicBezTo>
                    <a:cubicBezTo>
                      <a:pt x="460" y="822"/>
                      <a:pt x="459" y="819"/>
                      <a:pt x="465" y="815"/>
                    </a:cubicBezTo>
                    <a:cubicBezTo>
                      <a:pt x="463" y="814"/>
                      <a:pt x="461" y="813"/>
                      <a:pt x="459" y="814"/>
                    </a:cubicBezTo>
                    <a:cubicBezTo>
                      <a:pt x="456" y="814"/>
                      <a:pt x="453" y="814"/>
                      <a:pt x="451" y="815"/>
                    </a:cubicBezTo>
                    <a:cubicBezTo>
                      <a:pt x="445" y="816"/>
                      <a:pt x="440" y="817"/>
                      <a:pt x="439" y="813"/>
                    </a:cubicBezTo>
                    <a:cubicBezTo>
                      <a:pt x="437" y="813"/>
                      <a:pt x="433" y="815"/>
                      <a:pt x="432" y="814"/>
                    </a:cubicBezTo>
                    <a:cubicBezTo>
                      <a:pt x="431" y="815"/>
                      <a:pt x="431" y="816"/>
                      <a:pt x="430" y="817"/>
                    </a:cubicBezTo>
                    <a:cubicBezTo>
                      <a:pt x="422" y="820"/>
                      <a:pt x="421" y="811"/>
                      <a:pt x="412" y="814"/>
                    </a:cubicBezTo>
                    <a:cubicBezTo>
                      <a:pt x="412" y="808"/>
                      <a:pt x="413" y="804"/>
                      <a:pt x="407" y="801"/>
                    </a:cubicBezTo>
                    <a:cubicBezTo>
                      <a:pt x="413" y="796"/>
                      <a:pt x="411" y="804"/>
                      <a:pt x="414" y="800"/>
                    </a:cubicBezTo>
                    <a:cubicBezTo>
                      <a:pt x="414" y="801"/>
                      <a:pt x="414" y="802"/>
                      <a:pt x="414" y="803"/>
                    </a:cubicBezTo>
                    <a:cubicBezTo>
                      <a:pt x="416" y="803"/>
                      <a:pt x="420" y="800"/>
                      <a:pt x="421" y="802"/>
                    </a:cubicBezTo>
                    <a:cubicBezTo>
                      <a:pt x="424" y="800"/>
                      <a:pt x="421" y="800"/>
                      <a:pt x="420" y="799"/>
                    </a:cubicBezTo>
                    <a:cubicBezTo>
                      <a:pt x="424" y="797"/>
                      <a:pt x="426" y="798"/>
                      <a:pt x="428" y="795"/>
                    </a:cubicBezTo>
                    <a:cubicBezTo>
                      <a:pt x="431" y="798"/>
                      <a:pt x="424" y="801"/>
                      <a:pt x="425" y="803"/>
                    </a:cubicBezTo>
                    <a:cubicBezTo>
                      <a:pt x="428" y="803"/>
                      <a:pt x="433" y="797"/>
                      <a:pt x="434" y="801"/>
                    </a:cubicBezTo>
                    <a:cubicBezTo>
                      <a:pt x="437" y="800"/>
                      <a:pt x="436" y="799"/>
                      <a:pt x="436" y="798"/>
                    </a:cubicBezTo>
                    <a:cubicBezTo>
                      <a:pt x="437" y="798"/>
                      <a:pt x="438" y="798"/>
                      <a:pt x="440" y="797"/>
                    </a:cubicBezTo>
                    <a:cubicBezTo>
                      <a:pt x="438" y="799"/>
                      <a:pt x="438" y="799"/>
                      <a:pt x="439" y="800"/>
                    </a:cubicBezTo>
                    <a:cubicBezTo>
                      <a:pt x="442" y="799"/>
                      <a:pt x="443" y="799"/>
                      <a:pt x="444" y="798"/>
                    </a:cubicBezTo>
                    <a:cubicBezTo>
                      <a:pt x="448" y="795"/>
                      <a:pt x="456" y="793"/>
                      <a:pt x="456" y="796"/>
                    </a:cubicBezTo>
                    <a:cubicBezTo>
                      <a:pt x="460" y="792"/>
                      <a:pt x="465" y="793"/>
                      <a:pt x="467" y="793"/>
                    </a:cubicBezTo>
                    <a:cubicBezTo>
                      <a:pt x="470" y="791"/>
                      <a:pt x="470" y="791"/>
                      <a:pt x="468" y="791"/>
                    </a:cubicBezTo>
                    <a:cubicBezTo>
                      <a:pt x="472" y="789"/>
                      <a:pt x="476" y="788"/>
                      <a:pt x="478" y="788"/>
                    </a:cubicBezTo>
                    <a:cubicBezTo>
                      <a:pt x="479" y="789"/>
                      <a:pt x="480" y="789"/>
                      <a:pt x="481" y="789"/>
                    </a:cubicBezTo>
                    <a:cubicBezTo>
                      <a:pt x="482" y="790"/>
                      <a:pt x="483" y="790"/>
                      <a:pt x="484" y="791"/>
                    </a:cubicBezTo>
                    <a:cubicBezTo>
                      <a:pt x="485" y="793"/>
                      <a:pt x="486" y="795"/>
                      <a:pt x="487" y="797"/>
                    </a:cubicBezTo>
                    <a:cubicBezTo>
                      <a:pt x="488" y="799"/>
                      <a:pt x="490" y="800"/>
                      <a:pt x="491" y="802"/>
                    </a:cubicBezTo>
                    <a:cubicBezTo>
                      <a:pt x="490" y="803"/>
                      <a:pt x="489" y="803"/>
                      <a:pt x="489" y="803"/>
                    </a:cubicBezTo>
                    <a:cubicBezTo>
                      <a:pt x="490" y="804"/>
                      <a:pt x="491" y="807"/>
                      <a:pt x="494" y="807"/>
                    </a:cubicBezTo>
                    <a:cubicBezTo>
                      <a:pt x="495" y="808"/>
                      <a:pt x="493" y="809"/>
                      <a:pt x="491" y="810"/>
                    </a:cubicBezTo>
                    <a:cubicBezTo>
                      <a:pt x="493" y="812"/>
                      <a:pt x="493" y="815"/>
                      <a:pt x="494" y="818"/>
                    </a:cubicBezTo>
                    <a:cubicBezTo>
                      <a:pt x="494" y="818"/>
                      <a:pt x="494" y="819"/>
                      <a:pt x="494" y="820"/>
                    </a:cubicBezTo>
                    <a:cubicBezTo>
                      <a:pt x="495" y="820"/>
                      <a:pt x="495" y="821"/>
                      <a:pt x="495" y="821"/>
                    </a:cubicBezTo>
                    <a:cubicBezTo>
                      <a:pt x="495" y="823"/>
                      <a:pt x="496" y="824"/>
                      <a:pt x="496" y="825"/>
                    </a:cubicBezTo>
                    <a:cubicBezTo>
                      <a:pt x="496" y="826"/>
                      <a:pt x="497" y="828"/>
                      <a:pt x="497" y="829"/>
                    </a:cubicBezTo>
                    <a:cubicBezTo>
                      <a:pt x="498" y="830"/>
                      <a:pt x="498" y="830"/>
                      <a:pt x="498" y="831"/>
                    </a:cubicBezTo>
                    <a:cubicBezTo>
                      <a:pt x="498" y="831"/>
                      <a:pt x="499" y="832"/>
                      <a:pt x="499" y="832"/>
                    </a:cubicBezTo>
                    <a:cubicBezTo>
                      <a:pt x="501" y="835"/>
                      <a:pt x="502" y="837"/>
                      <a:pt x="504" y="839"/>
                    </a:cubicBezTo>
                    <a:cubicBezTo>
                      <a:pt x="505" y="840"/>
                      <a:pt x="503" y="841"/>
                      <a:pt x="502" y="842"/>
                    </a:cubicBezTo>
                    <a:cubicBezTo>
                      <a:pt x="504" y="846"/>
                      <a:pt x="505" y="851"/>
                      <a:pt x="506" y="855"/>
                    </a:cubicBezTo>
                    <a:cubicBezTo>
                      <a:pt x="507" y="859"/>
                      <a:pt x="509" y="863"/>
                      <a:pt x="512" y="866"/>
                    </a:cubicBezTo>
                    <a:cubicBezTo>
                      <a:pt x="510" y="868"/>
                      <a:pt x="509" y="868"/>
                      <a:pt x="508" y="869"/>
                    </a:cubicBezTo>
                    <a:cubicBezTo>
                      <a:pt x="507" y="870"/>
                      <a:pt x="508" y="871"/>
                      <a:pt x="508" y="872"/>
                    </a:cubicBezTo>
                    <a:cubicBezTo>
                      <a:pt x="509" y="872"/>
                      <a:pt x="509" y="873"/>
                      <a:pt x="507" y="875"/>
                    </a:cubicBezTo>
                    <a:cubicBezTo>
                      <a:pt x="509" y="875"/>
                      <a:pt x="512" y="874"/>
                      <a:pt x="513" y="877"/>
                    </a:cubicBezTo>
                    <a:cubicBezTo>
                      <a:pt x="512" y="879"/>
                      <a:pt x="511" y="880"/>
                      <a:pt x="510" y="879"/>
                    </a:cubicBezTo>
                    <a:cubicBezTo>
                      <a:pt x="512" y="880"/>
                      <a:pt x="514" y="881"/>
                      <a:pt x="516" y="882"/>
                    </a:cubicBezTo>
                    <a:cubicBezTo>
                      <a:pt x="519" y="883"/>
                      <a:pt x="522" y="884"/>
                      <a:pt x="525" y="885"/>
                    </a:cubicBezTo>
                    <a:cubicBezTo>
                      <a:pt x="527" y="886"/>
                      <a:pt x="531" y="886"/>
                      <a:pt x="534" y="885"/>
                    </a:cubicBezTo>
                    <a:cubicBezTo>
                      <a:pt x="538" y="884"/>
                      <a:pt x="541" y="882"/>
                      <a:pt x="545" y="878"/>
                    </a:cubicBezTo>
                    <a:cubicBezTo>
                      <a:pt x="546" y="880"/>
                      <a:pt x="545" y="882"/>
                      <a:pt x="545" y="885"/>
                    </a:cubicBezTo>
                    <a:cubicBezTo>
                      <a:pt x="545" y="887"/>
                      <a:pt x="544" y="890"/>
                      <a:pt x="543" y="893"/>
                    </a:cubicBezTo>
                    <a:cubicBezTo>
                      <a:pt x="542" y="898"/>
                      <a:pt x="540" y="904"/>
                      <a:pt x="541" y="909"/>
                    </a:cubicBezTo>
                    <a:cubicBezTo>
                      <a:pt x="544" y="908"/>
                      <a:pt x="547" y="905"/>
                      <a:pt x="549" y="903"/>
                    </a:cubicBezTo>
                    <a:cubicBezTo>
                      <a:pt x="552" y="900"/>
                      <a:pt x="555" y="897"/>
                      <a:pt x="557" y="896"/>
                    </a:cubicBezTo>
                    <a:cubicBezTo>
                      <a:pt x="557" y="892"/>
                      <a:pt x="562" y="885"/>
                      <a:pt x="564" y="885"/>
                    </a:cubicBezTo>
                    <a:cubicBezTo>
                      <a:pt x="564" y="881"/>
                      <a:pt x="562" y="879"/>
                      <a:pt x="560" y="876"/>
                    </a:cubicBezTo>
                    <a:cubicBezTo>
                      <a:pt x="558" y="874"/>
                      <a:pt x="556" y="872"/>
                      <a:pt x="555" y="870"/>
                    </a:cubicBezTo>
                    <a:cubicBezTo>
                      <a:pt x="562" y="858"/>
                      <a:pt x="565" y="866"/>
                      <a:pt x="573" y="849"/>
                    </a:cubicBezTo>
                    <a:cubicBezTo>
                      <a:pt x="573" y="847"/>
                      <a:pt x="572" y="846"/>
                      <a:pt x="574" y="842"/>
                    </a:cubicBezTo>
                    <a:cubicBezTo>
                      <a:pt x="575" y="841"/>
                      <a:pt x="576" y="841"/>
                      <a:pt x="578" y="838"/>
                    </a:cubicBezTo>
                    <a:cubicBezTo>
                      <a:pt x="580" y="834"/>
                      <a:pt x="579" y="832"/>
                      <a:pt x="582" y="827"/>
                    </a:cubicBezTo>
                    <a:cubicBezTo>
                      <a:pt x="581" y="826"/>
                      <a:pt x="580" y="825"/>
                      <a:pt x="580" y="824"/>
                    </a:cubicBezTo>
                    <a:cubicBezTo>
                      <a:pt x="580" y="822"/>
                      <a:pt x="581" y="820"/>
                      <a:pt x="581" y="818"/>
                    </a:cubicBezTo>
                    <a:cubicBezTo>
                      <a:pt x="582" y="815"/>
                      <a:pt x="583" y="811"/>
                      <a:pt x="581" y="810"/>
                    </a:cubicBezTo>
                    <a:cubicBezTo>
                      <a:pt x="585" y="803"/>
                      <a:pt x="589" y="798"/>
                      <a:pt x="593" y="793"/>
                    </a:cubicBezTo>
                    <a:cubicBezTo>
                      <a:pt x="598" y="788"/>
                      <a:pt x="602" y="784"/>
                      <a:pt x="606" y="778"/>
                    </a:cubicBezTo>
                    <a:cubicBezTo>
                      <a:pt x="607" y="778"/>
                      <a:pt x="603" y="782"/>
                      <a:pt x="605" y="781"/>
                    </a:cubicBezTo>
                    <a:cubicBezTo>
                      <a:pt x="608" y="778"/>
                      <a:pt x="610" y="776"/>
                      <a:pt x="612" y="773"/>
                    </a:cubicBezTo>
                    <a:cubicBezTo>
                      <a:pt x="614" y="771"/>
                      <a:pt x="617" y="767"/>
                      <a:pt x="619" y="762"/>
                    </a:cubicBezTo>
                    <a:cubicBezTo>
                      <a:pt x="622" y="760"/>
                      <a:pt x="623" y="759"/>
                      <a:pt x="625" y="758"/>
                    </a:cubicBezTo>
                    <a:cubicBezTo>
                      <a:pt x="627" y="757"/>
                      <a:pt x="629" y="755"/>
                      <a:pt x="631" y="751"/>
                    </a:cubicBezTo>
                    <a:cubicBezTo>
                      <a:pt x="631" y="751"/>
                      <a:pt x="630" y="751"/>
                      <a:pt x="629" y="751"/>
                    </a:cubicBezTo>
                    <a:cubicBezTo>
                      <a:pt x="629" y="751"/>
                      <a:pt x="628" y="751"/>
                      <a:pt x="627" y="752"/>
                    </a:cubicBezTo>
                    <a:cubicBezTo>
                      <a:pt x="625" y="752"/>
                      <a:pt x="623" y="753"/>
                      <a:pt x="622" y="754"/>
                    </a:cubicBezTo>
                    <a:cubicBezTo>
                      <a:pt x="621" y="754"/>
                      <a:pt x="623" y="752"/>
                      <a:pt x="623" y="751"/>
                    </a:cubicBezTo>
                    <a:cubicBezTo>
                      <a:pt x="626" y="747"/>
                      <a:pt x="626" y="746"/>
                      <a:pt x="627" y="744"/>
                    </a:cubicBezTo>
                    <a:cubicBezTo>
                      <a:pt x="629" y="740"/>
                      <a:pt x="630" y="741"/>
                      <a:pt x="633" y="736"/>
                    </a:cubicBezTo>
                    <a:cubicBezTo>
                      <a:pt x="633" y="737"/>
                      <a:pt x="634" y="735"/>
                      <a:pt x="636" y="733"/>
                    </a:cubicBezTo>
                    <a:cubicBezTo>
                      <a:pt x="636" y="734"/>
                      <a:pt x="635" y="736"/>
                      <a:pt x="635" y="737"/>
                    </a:cubicBezTo>
                    <a:cubicBezTo>
                      <a:pt x="636" y="735"/>
                      <a:pt x="637" y="734"/>
                      <a:pt x="638" y="733"/>
                    </a:cubicBezTo>
                    <a:cubicBezTo>
                      <a:pt x="640" y="729"/>
                      <a:pt x="643" y="726"/>
                      <a:pt x="645" y="723"/>
                    </a:cubicBezTo>
                    <a:cubicBezTo>
                      <a:pt x="648" y="719"/>
                      <a:pt x="650" y="715"/>
                      <a:pt x="653" y="710"/>
                    </a:cubicBezTo>
                    <a:cubicBezTo>
                      <a:pt x="653" y="710"/>
                      <a:pt x="653" y="711"/>
                      <a:pt x="654" y="709"/>
                    </a:cubicBezTo>
                    <a:cubicBezTo>
                      <a:pt x="657" y="703"/>
                      <a:pt x="655" y="706"/>
                      <a:pt x="653" y="710"/>
                    </a:cubicBezTo>
                    <a:cubicBezTo>
                      <a:pt x="650" y="714"/>
                      <a:pt x="647" y="719"/>
                      <a:pt x="646" y="718"/>
                    </a:cubicBezTo>
                    <a:cubicBezTo>
                      <a:pt x="648" y="714"/>
                      <a:pt x="650" y="711"/>
                      <a:pt x="652" y="708"/>
                    </a:cubicBezTo>
                    <a:cubicBezTo>
                      <a:pt x="651" y="709"/>
                      <a:pt x="647" y="716"/>
                      <a:pt x="651" y="708"/>
                    </a:cubicBezTo>
                    <a:cubicBezTo>
                      <a:pt x="651" y="708"/>
                      <a:pt x="648" y="712"/>
                      <a:pt x="648" y="712"/>
                    </a:cubicBezTo>
                    <a:cubicBezTo>
                      <a:pt x="646" y="716"/>
                      <a:pt x="649" y="712"/>
                      <a:pt x="648" y="713"/>
                    </a:cubicBezTo>
                    <a:cubicBezTo>
                      <a:pt x="645" y="718"/>
                      <a:pt x="646" y="716"/>
                      <a:pt x="646" y="715"/>
                    </a:cubicBezTo>
                    <a:cubicBezTo>
                      <a:pt x="641" y="722"/>
                      <a:pt x="637" y="727"/>
                      <a:pt x="633" y="734"/>
                    </a:cubicBezTo>
                    <a:cubicBezTo>
                      <a:pt x="631" y="736"/>
                      <a:pt x="631" y="736"/>
                      <a:pt x="630" y="739"/>
                    </a:cubicBezTo>
                    <a:cubicBezTo>
                      <a:pt x="627" y="741"/>
                      <a:pt x="629" y="737"/>
                      <a:pt x="632" y="733"/>
                    </a:cubicBezTo>
                    <a:cubicBezTo>
                      <a:pt x="628" y="737"/>
                      <a:pt x="627" y="735"/>
                      <a:pt x="623" y="741"/>
                    </a:cubicBezTo>
                    <a:cubicBezTo>
                      <a:pt x="617" y="749"/>
                      <a:pt x="615" y="752"/>
                      <a:pt x="611" y="758"/>
                    </a:cubicBezTo>
                    <a:cubicBezTo>
                      <a:pt x="608" y="762"/>
                      <a:pt x="606" y="762"/>
                      <a:pt x="604" y="762"/>
                    </a:cubicBezTo>
                    <a:cubicBezTo>
                      <a:pt x="600" y="768"/>
                      <a:pt x="596" y="769"/>
                      <a:pt x="593" y="771"/>
                    </a:cubicBezTo>
                    <a:cubicBezTo>
                      <a:pt x="590" y="772"/>
                      <a:pt x="586" y="772"/>
                      <a:pt x="581" y="778"/>
                    </a:cubicBezTo>
                    <a:cubicBezTo>
                      <a:pt x="579" y="778"/>
                      <a:pt x="578" y="778"/>
                      <a:pt x="576" y="778"/>
                    </a:cubicBezTo>
                    <a:cubicBezTo>
                      <a:pt x="575" y="778"/>
                      <a:pt x="574" y="778"/>
                      <a:pt x="573" y="777"/>
                    </a:cubicBezTo>
                    <a:cubicBezTo>
                      <a:pt x="572" y="777"/>
                      <a:pt x="571" y="776"/>
                      <a:pt x="570" y="776"/>
                    </a:cubicBezTo>
                    <a:cubicBezTo>
                      <a:pt x="570" y="775"/>
                      <a:pt x="569" y="774"/>
                      <a:pt x="569" y="773"/>
                    </a:cubicBezTo>
                    <a:cubicBezTo>
                      <a:pt x="566" y="775"/>
                      <a:pt x="567" y="775"/>
                      <a:pt x="565" y="777"/>
                    </a:cubicBezTo>
                    <a:cubicBezTo>
                      <a:pt x="563" y="777"/>
                      <a:pt x="562" y="776"/>
                      <a:pt x="560" y="775"/>
                    </a:cubicBezTo>
                    <a:cubicBezTo>
                      <a:pt x="558" y="775"/>
                      <a:pt x="556" y="775"/>
                      <a:pt x="551" y="779"/>
                    </a:cubicBezTo>
                    <a:cubicBezTo>
                      <a:pt x="551" y="778"/>
                      <a:pt x="550" y="778"/>
                      <a:pt x="549" y="777"/>
                    </a:cubicBezTo>
                    <a:cubicBezTo>
                      <a:pt x="548" y="777"/>
                      <a:pt x="546" y="777"/>
                      <a:pt x="545" y="777"/>
                    </a:cubicBezTo>
                    <a:cubicBezTo>
                      <a:pt x="543" y="777"/>
                      <a:pt x="540" y="777"/>
                      <a:pt x="537" y="778"/>
                    </a:cubicBezTo>
                    <a:cubicBezTo>
                      <a:pt x="534" y="780"/>
                      <a:pt x="534" y="782"/>
                      <a:pt x="535" y="783"/>
                    </a:cubicBezTo>
                    <a:cubicBezTo>
                      <a:pt x="528" y="787"/>
                      <a:pt x="526" y="786"/>
                      <a:pt x="522" y="786"/>
                    </a:cubicBezTo>
                    <a:cubicBezTo>
                      <a:pt x="524" y="783"/>
                      <a:pt x="521" y="782"/>
                      <a:pt x="517" y="782"/>
                    </a:cubicBezTo>
                    <a:cubicBezTo>
                      <a:pt x="516" y="782"/>
                      <a:pt x="514" y="782"/>
                      <a:pt x="512" y="781"/>
                    </a:cubicBezTo>
                    <a:cubicBezTo>
                      <a:pt x="511" y="780"/>
                      <a:pt x="510" y="779"/>
                      <a:pt x="511" y="778"/>
                    </a:cubicBezTo>
                    <a:cubicBezTo>
                      <a:pt x="521" y="772"/>
                      <a:pt x="530" y="771"/>
                      <a:pt x="539" y="766"/>
                    </a:cubicBezTo>
                    <a:cubicBezTo>
                      <a:pt x="540" y="766"/>
                      <a:pt x="545" y="760"/>
                      <a:pt x="545" y="763"/>
                    </a:cubicBezTo>
                    <a:cubicBezTo>
                      <a:pt x="547" y="761"/>
                      <a:pt x="547" y="760"/>
                      <a:pt x="547" y="760"/>
                    </a:cubicBezTo>
                    <a:cubicBezTo>
                      <a:pt x="549" y="759"/>
                      <a:pt x="549" y="759"/>
                      <a:pt x="550" y="760"/>
                    </a:cubicBezTo>
                    <a:cubicBezTo>
                      <a:pt x="554" y="756"/>
                      <a:pt x="560" y="754"/>
                      <a:pt x="564" y="750"/>
                    </a:cubicBezTo>
                    <a:cubicBezTo>
                      <a:pt x="568" y="750"/>
                      <a:pt x="572" y="748"/>
                      <a:pt x="576" y="746"/>
                    </a:cubicBezTo>
                    <a:cubicBezTo>
                      <a:pt x="580" y="744"/>
                      <a:pt x="585" y="741"/>
                      <a:pt x="588" y="740"/>
                    </a:cubicBezTo>
                    <a:cubicBezTo>
                      <a:pt x="601" y="732"/>
                      <a:pt x="610" y="725"/>
                      <a:pt x="619" y="718"/>
                    </a:cubicBezTo>
                    <a:cubicBezTo>
                      <a:pt x="629" y="712"/>
                      <a:pt x="637" y="705"/>
                      <a:pt x="649" y="695"/>
                    </a:cubicBezTo>
                    <a:cubicBezTo>
                      <a:pt x="651" y="694"/>
                      <a:pt x="649" y="695"/>
                      <a:pt x="651" y="694"/>
                    </a:cubicBezTo>
                    <a:cubicBezTo>
                      <a:pt x="653" y="692"/>
                      <a:pt x="657" y="689"/>
                      <a:pt x="657" y="688"/>
                    </a:cubicBezTo>
                    <a:cubicBezTo>
                      <a:pt x="658" y="687"/>
                      <a:pt x="657" y="688"/>
                      <a:pt x="659" y="687"/>
                    </a:cubicBezTo>
                    <a:cubicBezTo>
                      <a:pt x="662" y="684"/>
                      <a:pt x="664" y="682"/>
                      <a:pt x="668" y="679"/>
                    </a:cubicBezTo>
                    <a:cubicBezTo>
                      <a:pt x="669" y="678"/>
                      <a:pt x="670" y="677"/>
                      <a:pt x="672" y="676"/>
                    </a:cubicBezTo>
                    <a:cubicBezTo>
                      <a:pt x="672" y="676"/>
                      <a:pt x="672" y="676"/>
                      <a:pt x="672" y="676"/>
                    </a:cubicBezTo>
                    <a:cubicBezTo>
                      <a:pt x="672" y="676"/>
                      <a:pt x="672" y="676"/>
                      <a:pt x="672" y="676"/>
                    </a:cubicBezTo>
                    <a:cubicBezTo>
                      <a:pt x="672" y="676"/>
                      <a:pt x="672" y="676"/>
                      <a:pt x="672" y="676"/>
                    </a:cubicBezTo>
                    <a:cubicBezTo>
                      <a:pt x="672" y="676"/>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6"/>
                      <a:pt x="672" y="676"/>
                      <a:pt x="672" y="676"/>
                    </a:cubicBezTo>
                    <a:cubicBezTo>
                      <a:pt x="672" y="676"/>
                      <a:pt x="671" y="676"/>
                      <a:pt x="671" y="676"/>
                    </a:cubicBezTo>
                    <a:cubicBezTo>
                      <a:pt x="672" y="676"/>
                      <a:pt x="672" y="676"/>
                      <a:pt x="672" y="676"/>
                    </a:cubicBezTo>
                    <a:cubicBezTo>
                      <a:pt x="672" y="676"/>
                      <a:pt x="672" y="675"/>
                      <a:pt x="672" y="675"/>
                    </a:cubicBezTo>
                    <a:cubicBezTo>
                      <a:pt x="672" y="675"/>
                      <a:pt x="672" y="676"/>
                      <a:pt x="672" y="676"/>
                    </a:cubicBezTo>
                    <a:cubicBezTo>
                      <a:pt x="672" y="676"/>
                      <a:pt x="672" y="676"/>
                      <a:pt x="672" y="676"/>
                    </a:cubicBezTo>
                    <a:cubicBezTo>
                      <a:pt x="672" y="676"/>
                      <a:pt x="672" y="676"/>
                      <a:pt x="672" y="676"/>
                    </a:cubicBezTo>
                    <a:cubicBezTo>
                      <a:pt x="672"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0" y="676"/>
                      <a:pt x="670" y="676"/>
                    </a:cubicBezTo>
                    <a:cubicBezTo>
                      <a:pt x="670" y="676"/>
                      <a:pt x="670" y="676"/>
                      <a:pt x="670" y="676"/>
                    </a:cubicBezTo>
                    <a:cubicBezTo>
                      <a:pt x="670" y="676"/>
                      <a:pt x="670" y="676"/>
                      <a:pt x="670" y="676"/>
                    </a:cubicBezTo>
                    <a:cubicBezTo>
                      <a:pt x="670" y="676"/>
                      <a:pt x="670" y="676"/>
                      <a:pt x="669" y="677"/>
                    </a:cubicBezTo>
                    <a:cubicBezTo>
                      <a:pt x="669" y="677"/>
                      <a:pt x="669" y="677"/>
                      <a:pt x="669" y="677"/>
                    </a:cubicBezTo>
                    <a:cubicBezTo>
                      <a:pt x="669" y="677"/>
                      <a:pt x="669" y="677"/>
                      <a:pt x="669" y="677"/>
                    </a:cubicBezTo>
                    <a:cubicBezTo>
                      <a:pt x="668" y="677"/>
                      <a:pt x="668" y="677"/>
                      <a:pt x="669"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9" y="677"/>
                    </a:cubicBezTo>
                    <a:cubicBezTo>
                      <a:pt x="668" y="677"/>
                      <a:pt x="669" y="677"/>
                      <a:pt x="669" y="677"/>
                    </a:cubicBezTo>
                    <a:cubicBezTo>
                      <a:pt x="669" y="677"/>
                      <a:pt x="669" y="677"/>
                      <a:pt x="669" y="677"/>
                    </a:cubicBezTo>
                    <a:cubicBezTo>
                      <a:pt x="670" y="677"/>
                      <a:pt x="670" y="677"/>
                      <a:pt x="670" y="677"/>
                    </a:cubicBezTo>
                    <a:cubicBezTo>
                      <a:pt x="671" y="677"/>
                      <a:pt x="670" y="677"/>
                      <a:pt x="671" y="677"/>
                    </a:cubicBezTo>
                    <a:cubicBezTo>
                      <a:pt x="671" y="677"/>
                      <a:pt x="672" y="677"/>
                      <a:pt x="672" y="677"/>
                    </a:cubicBezTo>
                    <a:cubicBezTo>
                      <a:pt x="672" y="677"/>
                      <a:pt x="672" y="677"/>
                      <a:pt x="672" y="677"/>
                    </a:cubicBezTo>
                    <a:cubicBezTo>
                      <a:pt x="672" y="677"/>
                      <a:pt x="672" y="677"/>
                      <a:pt x="672" y="677"/>
                    </a:cubicBezTo>
                    <a:cubicBezTo>
                      <a:pt x="672" y="678"/>
                      <a:pt x="672" y="678"/>
                      <a:pt x="672" y="678"/>
                    </a:cubicBezTo>
                    <a:cubicBezTo>
                      <a:pt x="672" y="678"/>
                      <a:pt x="672" y="679"/>
                      <a:pt x="672" y="679"/>
                    </a:cubicBezTo>
                    <a:cubicBezTo>
                      <a:pt x="672" y="679"/>
                      <a:pt x="672" y="680"/>
                      <a:pt x="672" y="680"/>
                    </a:cubicBezTo>
                    <a:cubicBezTo>
                      <a:pt x="672" y="681"/>
                      <a:pt x="673" y="682"/>
                      <a:pt x="673" y="683"/>
                    </a:cubicBezTo>
                    <a:cubicBezTo>
                      <a:pt x="673" y="683"/>
                      <a:pt x="673" y="682"/>
                      <a:pt x="673" y="682"/>
                    </a:cubicBezTo>
                    <a:cubicBezTo>
                      <a:pt x="673" y="683"/>
                      <a:pt x="673" y="684"/>
                      <a:pt x="673" y="684"/>
                    </a:cubicBezTo>
                    <a:cubicBezTo>
                      <a:pt x="673" y="685"/>
                      <a:pt x="673" y="685"/>
                      <a:pt x="673" y="685"/>
                    </a:cubicBezTo>
                    <a:cubicBezTo>
                      <a:pt x="673" y="686"/>
                      <a:pt x="673" y="686"/>
                      <a:pt x="673" y="686"/>
                    </a:cubicBezTo>
                    <a:cubicBezTo>
                      <a:pt x="673" y="686"/>
                      <a:pt x="673" y="685"/>
                      <a:pt x="673" y="685"/>
                    </a:cubicBezTo>
                    <a:cubicBezTo>
                      <a:pt x="674" y="684"/>
                      <a:pt x="674" y="682"/>
                      <a:pt x="675" y="681"/>
                    </a:cubicBezTo>
                    <a:cubicBezTo>
                      <a:pt x="676" y="679"/>
                      <a:pt x="677" y="676"/>
                      <a:pt x="678" y="674"/>
                    </a:cubicBezTo>
                    <a:cubicBezTo>
                      <a:pt x="678" y="673"/>
                      <a:pt x="678" y="672"/>
                      <a:pt x="678" y="672"/>
                    </a:cubicBezTo>
                    <a:cubicBezTo>
                      <a:pt x="679" y="671"/>
                      <a:pt x="679" y="671"/>
                      <a:pt x="679" y="670"/>
                    </a:cubicBezTo>
                    <a:cubicBezTo>
                      <a:pt x="679" y="670"/>
                      <a:pt x="679" y="670"/>
                      <a:pt x="679" y="670"/>
                    </a:cubicBezTo>
                    <a:cubicBezTo>
                      <a:pt x="679" y="670"/>
                      <a:pt x="679" y="670"/>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81" y="661"/>
                      <a:pt x="679" y="673"/>
                      <a:pt x="679" y="669"/>
                    </a:cubicBezTo>
                    <a:cubicBezTo>
                      <a:pt x="679" y="669"/>
                      <a:pt x="679" y="669"/>
                      <a:pt x="679" y="669"/>
                    </a:cubicBezTo>
                    <a:cubicBezTo>
                      <a:pt x="679" y="669"/>
                      <a:pt x="679" y="669"/>
                      <a:pt x="679" y="669"/>
                    </a:cubicBezTo>
                    <a:cubicBezTo>
                      <a:pt x="679" y="669"/>
                      <a:pt x="679" y="669"/>
                      <a:pt x="679" y="669"/>
                    </a:cubicBezTo>
                    <a:cubicBezTo>
                      <a:pt x="679" y="670"/>
                      <a:pt x="679" y="670"/>
                      <a:pt x="679" y="670"/>
                    </a:cubicBezTo>
                    <a:cubicBezTo>
                      <a:pt x="679" y="670"/>
                      <a:pt x="679" y="670"/>
                      <a:pt x="679" y="670"/>
                    </a:cubicBezTo>
                    <a:cubicBezTo>
                      <a:pt x="679" y="670"/>
                      <a:pt x="679" y="671"/>
                      <a:pt x="679" y="671"/>
                    </a:cubicBezTo>
                    <a:cubicBezTo>
                      <a:pt x="679" y="671"/>
                      <a:pt x="678" y="672"/>
                      <a:pt x="678" y="672"/>
                    </a:cubicBezTo>
                    <a:cubicBezTo>
                      <a:pt x="678" y="672"/>
                      <a:pt x="679" y="671"/>
                      <a:pt x="679" y="670"/>
                    </a:cubicBezTo>
                    <a:cubicBezTo>
                      <a:pt x="679" y="670"/>
                      <a:pt x="679" y="670"/>
                      <a:pt x="679" y="670"/>
                    </a:cubicBezTo>
                    <a:cubicBezTo>
                      <a:pt x="679" y="669"/>
                      <a:pt x="679" y="669"/>
                      <a:pt x="679" y="669"/>
                    </a:cubicBezTo>
                    <a:cubicBezTo>
                      <a:pt x="679" y="669"/>
                      <a:pt x="679" y="669"/>
                      <a:pt x="679" y="669"/>
                    </a:cubicBezTo>
                    <a:cubicBezTo>
                      <a:pt x="679" y="673"/>
                      <a:pt x="681" y="661"/>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7" y="678"/>
                      <a:pt x="677" y="678"/>
                      <a:pt x="677" y="678"/>
                    </a:cubicBezTo>
                    <a:cubicBezTo>
                      <a:pt x="677" y="678"/>
                      <a:pt x="676" y="678"/>
                      <a:pt x="676" y="678"/>
                    </a:cubicBezTo>
                    <a:cubicBezTo>
                      <a:pt x="676" y="678"/>
                      <a:pt x="675" y="677"/>
                      <a:pt x="675" y="677"/>
                    </a:cubicBezTo>
                    <a:cubicBezTo>
                      <a:pt x="675" y="677"/>
                      <a:pt x="674" y="677"/>
                      <a:pt x="674" y="677"/>
                    </a:cubicBezTo>
                    <a:cubicBezTo>
                      <a:pt x="674" y="677"/>
                      <a:pt x="674" y="677"/>
                      <a:pt x="674" y="677"/>
                    </a:cubicBezTo>
                    <a:cubicBezTo>
                      <a:pt x="673" y="677"/>
                      <a:pt x="673" y="677"/>
                      <a:pt x="673" y="677"/>
                    </a:cubicBezTo>
                    <a:cubicBezTo>
                      <a:pt x="673" y="677"/>
                      <a:pt x="673" y="677"/>
                      <a:pt x="673" y="677"/>
                    </a:cubicBezTo>
                    <a:cubicBezTo>
                      <a:pt x="673" y="677"/>
                      <a:pt x="673" y="677"/>
                      <a:pt x="672" y="677"/>
                    </a:cubicBezTo>
                    <a:cubicBezTo>
                      <a:pt x="672" y="677"/>
                      <a:pt x="672" y="677"/>
                      <a:pt x="672" y="676"/>
                    </a:cubicBezTo>
                    <a:cubicBezTo>
                      <a:pt x="672" y="677"/>
                      <a:pt x="672" y="677"/>
                      <a:pt x="672" y="677"/>
                    </a:cubicBezTo>
                    <a:cubicBezTo>
                      <a:pt x="672" y="677"/>
                      <a:pt x="672" y="676"/>
                      <a:pt x="672" y="676"/>
                    </a:cubicBezTo>
                    <a:cubicBezTo>
                      <a:pt x="672" y="676"/>
                      <a:pt x="672" y="676"/>
                      <a:pt x="672" y="676"/>
                    </a:cubicBezTo>
                    <a:cubicBezTo>
                      <a:pt x="672" y="676"/>
                      <a:pt x="671" y="676"/>
                      <a:pt x="671" y="676"/>
                    </a:cubicBezTo>
                    <a:cubicBezTo>
                      <a:pt x="671" y="676"/>
                      <a:pt x="671" y="676"/>
                      <a:pt x="671" y="676"/>
                    </a:cubicBezTo>
                    <a:cubicBezTo>
                      <a:pt x="671" y="676"/>
                      <a:pt x="671" y="676"/>
                      <a:pt x="671" y="676"/>
                    </a:cubicBezTo>
                    <a:cubicBezTo>
                      <a:pt x="671" y="676"/>
                      <a:pt x="671" y="676"/>
                      <a:pt x="670" y="676"/>
                    </a:cubicBezTo>
                    <a:cubicBezTo>
                      <a:pt x="670" y="676"/>
                      <a:pt x="670" y="676"/>
                      <a:pt x="671" y="676"/>
                    </a:cubicBezTo>
                    <a:cubicBezTo>
                      <a:pt x="671" y="676"/>
                      <a:pt x="670" y="676"/>
                      <a:pt x="670" y="676"/>
                    </a:cubicBezTo>
                    <a:cubicBezTo>
                      <a:pt x="670" y="676"/>
                      <a:pt x="670" y="676"/>
                      <a:pt x="670" y="676"/>
                    </a:cubicBezTo>
                    <a:cubicBezTo>
                      <a:pt x="670" y="676"/>
                      <a:pt x="670" y="676"/>
                      <a:pt x="669" y="676"/>
                    </a:cubicBezTo>
                    <a:cubicBezTo>
                      <a:pt x="669" y="676"/>
                      <a:pt x="669" y="676"/>
                      <a:pt x="669" y="676"/>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9" y="675"/>
                      <a:pt x="668" y="675"/>
                    </a:cubicBezTo>
                    <a:cubicBezTo>
                      <a:pt x="668" y="675"/>
                      <a:pt x="669" y="675"/>
                      <a:pt x="669" y="675"/>
                    </a:cubicBezTo>
                    <a:cubicBezTo>
                      <a:pt x="669" y="675"/>
                      <a:pt x="669" y="675"/>
                      <a:pt x="669" y="675"/>
                    </a:cubicBezTo>
                    <a:cubicBezTo>
                      <a:pt x="669" y="675"/>
                      <a:pt x="669" y="675"/>
                      <a:pt x="669" y="675"/>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9" y="675"/>
                      <a:pt x="669" y="675"/>
                      <a:pt x="669" y="675"/>
                    </a:cubicBezTo>
                    <a:cubicBezTo>
                      <a:pt x="669" y="675"/>
                      <a:pt x="669" y="675"/>
                      <a:pt x="669" y="675"/>
                    </a:cubicBezTo>
                    <a:cubicBezTo>
                      <a:pt x="669" y="675"/>
                      <a:pt x="669" y="676"/>
                      <a:pt x="669" y="676"/>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70" y="676"/>
                      <a:pt x="670" y="676"/>
                      <a:pt x="670" y="676"/>
                    </a:cubicBezTo>
                    <a:cubicBezTo>
                      <a:pt x="670" y="676"/>
                      <a:pt x="670" y="676"/>
                      <a:pt x="670" y="676"/>
                    </a:cubicBezTo>
                    <a:cubicBezTo>
                      <a:pt x="670" y="677"/>
                      <a:pt x="670" y="677"/>
                      <a:pt x="671" y="677"/>
                    </a:cubicBezTo>
                    <a:cubicBezTo>
                      <a:pt x="671" y="677"/>
                      <a:pt x="671" y="677"/>
                      <a:pt x="671" y="678"/>
                    </a:cubicBezTo>
                    <a:cubicBezTo>
                      <a:pt x="671" y="678"/>
                      <a:pt x="671" y="678"/>
                      <a:pt x="671" y="677"/>
                    </a:cubicBezTo>
                    <a:cubicBezTo>
                      <a:pt x="671" y="678"/>
                      <a:pt x="671" y="678"/>
                      <a:pt x="671" y="678"/>
                    </a:cubicBezTo>
                    <a:cubicBezTo>
                      <a:pt x="671" y="678"/>
                      <a:pt x="671" y="678"/>
                      <a:pt x="671" y="678"/>
                    </a:cubicBezTo>
                    <a:cubicBezTo>
                      <a:pt x="671" y="678"/>
                      <a:pt x="671" y="678"/>
                      <a:pt x="671" y="678"/>
                    </a:cubicBezTo>
                    <a:cubicBezTo>
                      <a:pt x="671" y="678"/>
                      <a:pt x="672" y="678"/>
                      <a:pt x="672" y="678"/>
                    </a:cubicBezTo>
                    <a:cubicBezTo>
                      <a:pt x="672" y="678"/>
                      <a:pt x="671" y="678"/>
                      <a:pt x="671" y="678"/>
                    </a:cubicBezTo>
                    <a:cubicBezTo>
                      <a:pt x="671" y="678"/>
                      <a:pt x="672" y="678"/>
                      <a:pt x="672" y="678"/>
                    </a:cubicBezTo>
                    <a:cubicBezTo>
                      <a:pt x="671" y="678"/>
                      <a:pt x="671" y="678"/>
                      <a:pt x="671" y="678"/>
                    </a:cubicBezTo>
                    <a:cubicBezTo>
                      <a:pt x="671" y="678"/>
                      <a:pt x="671" y="678"/>
                      <a:pt x="671" y="678"/>
                    </a:cubicBezTo>
                    <a:cubicBezTo>
                      <a:pt x="671" y="678"/>
                      <a:pt x="671" y="678"/>
                      <a:pt x="671" y="678"/>
                    </a:cubicBezTo>
                    <a:cubicBezTo>
                      <a:pt x="671" y="678"/>
                      <a:pt x="671" y="678"/>
                      <a:pt x="671" y="678"/>
                    </a:cubicBezTo>
                    <a:cubicBezTo>
                      <a:pt x="671" y="677"/>
                      <a:pt x="671" y="677"/>
                      <a:pt x="671" y="677"/>
                    </a:cubicBezTo>
                    <a:cubicBezTo>
                      <a:pt x="671" y="677"/>
                      <a:pt x="671" y="677"/>
                      <a:pt x="671" y="677"/>
                    </a:cubicBezTo>
                    <a:cubicBezTo>
                      <a:pt x="671" y="677"/>
                      <a:pt x="670" y="677"/>
                      <a:pt x="670" y="677"/>
                    </a:cubicBezTo>
                    <a:cubicBezTo>
                      <a:pt x="670" y="677"/>
                      <a:pt x="670" y="677"/>
                      <a:pt x="670" y="676"/>
                    </a:cubicBezTo>
                    <a:cubicBezTo>
                      <a:pt x="670" y="676"/>
                      <a:pt x="670" y="676"/>
                      <a:pt x="670" y="677"/>
                    </a:cubicBezTo>
                    <a:cubicBezTo>
                      <a:pt x="670" y="676"/>
                      <a:pt x="670" y="676"/>
                      <a:pt x="670" y="676"/>
                    </a:cubicBezTo>
                    <a:cubicBezTo>
                      <a:pt x="670" y="676"/>
                      <a:pt x="670" y="676"/>
                      <a:pt x="670" y="676"/>
                    </a:cubicBezTo>
                    <a:cubicBezTo>
                      <a:pt x="670"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5"/>
                      <a:pt x="669" y="675"/>
                    </a:cubicBezTo>
                    <a:cubicBezTo>
                      <a:pt x="669" y="675"/>
                      <a:pt x="669" y="675"/>
                      <a:pt x="669" y="675"/>
                    </a:cubicBezTo>
                    <a:cubicBezTo>
                      <a:pt x="669"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7" y="674"/>
                      <a:pt x="667" y="674"/>
                    </a:cubicBezTo>
                    <a:cubicBezTo>
                      <a:pt x="666" y="674"/>
                      <a:pt x="666" y="674"/>
                      <a:pt x="665" y="673"/>
                    </a:cubicBezTo>
                    <a:cubicBezTo>
                      <a:pt x="664" y="673"/>
                      <a:pt x="663" y="672"/>
                      <a:pt x="662" y="672"/>
                    </a:cubicBezTo>
                    <a:cubicBezTo>
                      <a:pt x="661" y="671"/>
                      <a:pt x="660" y="670"/>
                      <a:pt x="659" y="670"/>
                    </a:cubicBezTo>
                    <a:cubicBezTo>
                      <a:pt x="659" y="670"/>
                      <a:pt x="659" y="669"/>
                      <a:pt x="658" y="669"/>
                    </a:cubicBezTo>
                    <a:cubicBezTo>
                      <a:pt x="658" y="669"/>
                      <a:pt x="658" y="669"/>
                      <a:pt x="657" y="668"/>
                    </a:cubicBezTo>
                    <a:cubicBezTo>
                      <a:pt x="665" y="673"/>
                      <a:pt x="653" y="666"/>
                      <a:pt x="653" y="665"/>
                    </a:cubicBezTo>
                    <a:cubicBezTo>
                      <a:pt x="653" y="665"/>
                      <a:pt x="653" y="665"/>
                      <a:pt x="647" y="662"/>
                    </a:cubicBezTo>
                    <a:cubicBezTo>
                      <a:pt x="646" y="661"/>
                      <a:pt x="650" y="664"/>
                      <a:pt x="651" y="664"/>
                    </a:cubicBezTo>
                    <a:cubicBezTo>
                      <a:pt x="647" y="662"/>
                      <a:pt x="647" y="662"/>
                      <a:pt x="646" y="661"/>
                    </a:cubicBezTo>
                    <a:cubicBezTo>
                      <a:pt x="650" y="663"/>
                      <a:pt x="650" y="663"/>
                      <a:pt x="650" y="663"/>
                    </a:cubicBezTo>
                    <a:cubicBezTo>
                      <a:pt x="649" y="662"/>
                      <a:pt x="648" y="661"/>
                      <a:pt x="649" y="662"/>
                    </a:cubicBezTo>
                    <a:cubicBezTo>
                      <a:pt x="652" y="664"/>
                      <a:pt x="648" y="661"/>
                      <a:pt x="649" y="662"/>
                    </a:cubicBezTo>
                    <a:cubicBezTo>
                      <a:pt x="650" y="663"/>
                      <a:pt x="651" y="664"/>
                      <a:pt x="653" y="665"/>
                    </a:cubicBezTo>
                    <a:cubicBezTo>
                      <a:pt x="654" y="665"/>
                      <a:pt x="651" y="663"/>
                      <a:pt x="647" y="660"/>
                    </a:cubicBezTo>
                    <a:cubicBezTo>
                      <a:pt x="649" y="661"/>
                      <a:pt x="650" y="662"/>
                      <a:pt x="650" y="662"/>
                    </a:cubicBezTo>
                    <a:cubicBezTo>
                      <a:pt x="650" y="661"/>
                      <a:pt x="649" y="661"/>
                      <a:pt x="649" y="660"/>
                    </a:cubicBezTo>
                    <a:cubicBezTo>
                      <a:pt x="650" y="661"/>
                      <a:pt x="651" y="662"/>
                      <a:pt x="653" y="664"/>
                    </a:cubicBezTo>
                    <a:cubicBezTo>
                      <a:pt x="652" y="662"/>
                      <a:pt x="653" y="663"/>
                      <a:pt x="648" y="659"/>
                    </a:cubicBezTo>
                    <a:cubicBezTo>
                      <a:pt x="648" y="659"/>
                      <a:pt x="650" y="661"/>
                      <a:pt x="650" y="660"/>
                    </a:cubicBezTo>
                    <a:cubicBezTo>
                      <a:pt x="651" y="661"/>
                      <a:pt x="652" y="662"/>
                      <a:pt x="653" y="663"/>
                    </a:cubicBezTo>
                    <a:cubicBezTo>
                      <a:pt x="654" y="663"/>
                      <a:pt x="652" y="662"/>
                      <a:pt x="651" y="661"/>
                    </a:cubicBezTo>
                    <a:cubicBezTo>
                      <a:pt x="650" y="660"/>
                      <a:pt x="650" y="659"/>
                      <a:pt x="653" y="662"/>
                    </a:cubicBezTo>
                    <a:cubicBezTo>
                      <a:pt x="652" y="660"/>
                      <a:pt x="651" y="659"/>
                      <a:pt x="650" y="659"/>
                    </a:cubicBezTo>
                    <a:cubicBezTo>
                      <a:pt x="651" y="658"/>
                      <a:pt x="652" y="659"/>
                      <a:pt x="654" y="661"/>
                    </a:cubicBezTo>
                    <a:cubicBezTo>
                      <a:pt x="652" y="658"/>
                      <a:pt x="651" y="658"/>
                      <a:pt x="649" y="656"/>
                    </a:cubicBezTo>
                    <a:cubicBezTo>
                      <a:pt x="652" y="658"/>
                      <a:pt x="652" y="658"/>
                      <a:pt x="647" y="652"/>
                    </a:cubicBezTo>
                    <a:cubicBezTo>
                      <a:pt x="649" y="654"/>
                      <a:pt x="650" y="655"/>
                      <a:pt x="652" y="656"/>
                    </a:cubicBezTo>
                    <a:cubicBezTo>
                      <a:pt x="654" y="658"/>
                      <a:pt x="651" y="656"/>
                      <a:pt x="655" y="660"/>
                    </a:cubicBezTo>
                    <a:cubicBezTo>
                      <a:pt x="654" y="659"/>
                      <a:pt x="654" y="658"/>
                      <a:pt x="654" y="658"/>
                    </a:cubicBezTo>
                    <a:cubicBezTo>
                      <a:pt x="654" y="658"/>
                      <a:pt x="654" y="658"/>
                      <a:pt x="656" y="660"/>
                    </a:cubicBezTo>
                    <a:cubicBezTo>
                      <a:pt x="654" y="658"/>
                      <a:pt x="653" y="657"/>
                      <a:pt x="650" y="654"/>
                    </a:cubicBezTo>
                    <a:cubicBezTo>
                      <a:pt x="651" y="654"/>
                      <a:pt x="652" y="655"/>
                      <a:pt x="653" y="655"/>
                    </a:cubicBezTo>
                    <a:cubicBezTo>
                      <a:pt x="656" y="659"/>
                      <a:pt x="653" y="656"/>
                      <a:pt x="657" y="661"/>
                    </a:cubicBezTo>
                    <a:cubicBezTo>
                      <a:pt x="656" y="660"/>
                      <a:pt x="657" y="662"/>
                      <a:pt x="658" y="663"/>
                    </a:cubicBezTo>
                    <a:cubicBezTo>
                      <a:pt x="659" y="665"/>
                      <a:pt x="659" y="665"/>
                      <a:pt x="656" y="662"/>
                    </a:cubicBezTo>
                    <a:cubicBezTo>
                      <a:pt x="658" y="665"/>
                      <a:pt x="658" y="665"/>
                      <a:pt x="656" y="662"/>
                    </a:cubicBezTo>
                    <a:cubicBezTo>
                      <a:pt x="662" y="668"/>
                      <a:pt x="660" y="667"/>
                      <a:pt x="658" y="665"/>
                    </a:cubicBezTo>
                    <a:cubicBezTo>
                      <a:pt x="663" y="670"/>
                      <a:pt x="664" y="671"/>
                      <a:pt x="670" y="677"/>
                    </a:cubicBezTo>
                    <a:cubicBezTo>
                      <a:pt x="670" y="677"/>
                      <a:pt x="670" y="677"/>
                      <a:pt x="670" y="677"/>
                    </a:cubicBezTo>
                    <a:cubicBezTo>
                      <a:pt x="671" y="677"/>
                      <a:pt x="671" y="677"/>
                      <a:pt x="671" y="677"/>
                    </a:cubicBezTo>
                    <a:cubicBezTo>
                      <a:pt x="671" y="677"/>
                      <a:pt x="671" y="677"/>
                      <a:pt x="671" y="677"/>
                    </a:cubicBezTo>
                    <a:cubicBezTo>
                      <a:pt x="671" y="677"/>
                      <a:pt x="671" y="678"/>
                      <a:pt x="671" y="678"/>
                    </a:cubicBezTo>
                    <a:cubicBezTo>
                      <a:pt x="671" y="678"/>
                      <a:pt x="671" y="678"/>
                      <a:pt x="671" y="678"/>
                    </a:cubicBezTo>
                    <a:cubicBezTo>
                      <a:pt x="671" y="678"/>
                      <a:pt x="671" y="678"/>
                      <a:pt x="671" y="678"/>
                    </a:cubicBezTo>
                    <a:cubicBezTo>
                      <a:pt x="671" y="677"/>
                      <a:pt x="670" y="676"/>
                      <a:pt x="669" y="676"/>
                    </a:cubicBezTo>
                    <a:cubicBezTo>
                      <a:pt x="671" y="677"/>
                      <a:pt x="670" y="677"/>
                      <a:pt x="671" y="678"/>
                    </a:cubicBezTo>
                    <a:cubicBezTo>
                      <a:pt x="671" y="678"/>
                      <a:pt x="671" y="678"/>
                      <a:pt x="671" y="678"/>
                    </a:cubicBezTo>
                    <a:cubicBezTo>
                      <a:pt x="671" y="678"/>
                      <a:pt x="671" y="677"/>
                      <a:pt x="671" y="677"/>
                    </a:cubicBezTo>
                    <a:cubicBezTo>
                      <a:pt x="670" y="677"/>
                      <a:pt x="671" y="677"/>
                      <a:pt x="671" y="677"/>
                    </a:cubicBezTo>
                    <a:cubicBezTo>
                      <a:pt x="671" y="677"/>
                      <a:pt x="671" y="678"/>
                      <a:pt x="671" y="678"/>
                    </a:cubicBezTo>
                    <a:cubicBezTo>
                      <a:pt x="671" y="678"/>
                      <a:pt x="671" y="678"/>
                      <a:pt x="671" y="678"/>
                    </a:cubicBezTo>
                    <a:cubicBezTo>
                      <a:pt x="671" y="678"/>
                      <a:pt x="671" y="678"/>
                      <a:pt x="671" y="678"/>
                    </a:cubicBezTo>
                    <a:cubicBezTo>
                      <a:pt x="671" y="678"/>
                      <a:pt x="671" y="678"/>
                      <a:pt x="672" y="678"/>
                    </a:cubicBezTo>
                    <a:cubicBezTo>
                      <a:pt x="672" y="678"/>
                      <a:pt x="672" y="678"/>
                      <a:pt x="672" y="678"/>
                    </a:cubicBezTo>
                    <a:cubicBezTo>
                      <a:pt x="672" y="678"/>
                      <a:pt x="672" y="678"/>
                      <a:pt x="672" y="678"/>
                    </a:cubicBezTo>
                    <a:cubicBezTo>
                      <a:pt x="672" y="678"/>
                      <a:pt x="672" y="678"/>
                      <a:pt x="672" y="678"/>
                    </a:cubicBezTo>
                    <a:cubicBezTo>
                      <a:pt x="672" y="678"/>
                      <a:pt x="672" y="678"/>
                      <a:pt x="672" y="678"/>
                    </a:cubicBezTo>
                    <a:cubicBezTo>
                      <a:pt x="671" y="678"/>
                      <a:pt x="671" y="678"/>
                      <a:pt x="671" y="677"/>
                    </a:cubicBezTo>
                    <a:cubicBezTo>
                      <a:pt x="671" y="678"/>
                      <a:pt x="671" y="678"/>
                      <a:pt x="672" y="678"/>
                    </a:cubicBezTo>
                    <a:cubicBezTo>
                      <a:pt x="672" y="678"/>
                      <a:pt x="672" y="678"/>
                      <a:pt x="672" y="678"/>
                    </a:cubicBezTo>
                    <a:cubicBezTo>
                      <a:pt x="672" y="678"/>
                      <a:pt x="672" y="678"/>
                      <a:pt x="672" y="678"/>
                    </a:cubicBezTo>
                    <a:cubicBezTo>
                      <a:pt x="671" y="677"/>
                      <a:pt x="671" y="677"/>
                      <a:pt x="671" y="677"/>
                    </a:cubicBezTo>
                    <a:cubicBezTo>
                      <a:pt x="670" y="676"/>
                      <a:pt x="670" y="676"/>
                      <a:pt x="670" y="675"/>
                    </a:cubicBezTo>
                    <a:cubicBezTo>
                      <a:pt x="669" y="675"/>
                      <a:pt x="669" y="675"/>
                      <a:pt x="669" y="675"/>
                    </a:cubicBezTo>
                    <a:cubicBezTo>
                      <a:pt x="669" y="675"/>
                      <a:pt x="669" y="675"/>
                      <a:pt x="669" y="675"/>
                    </a:cubicBezTo>
                    <a:cubicBezTo>
                      <a:pt x="669" y="675"/>
                      <a:pt x="669" y="675"/>
                      <a:pt x="669" y="675"/>
                    </a:cubicBezTo>
                    <a:cubicBezTo>
                      <a:pt x="668" y="673"/>
                      <a:pt x="668" y="672"/>
                      <a:pt x="667" y="671"/>
                    </a:cubicBezTo>
                    <a:cubicBezTo>
                      <a:pt x="667" y="671"/>
                      <a:pt x="667" y="671"/>
                      <a:pt x="667" y="671"/>
                    </a:cubicBezTo>
                    <a:cubicBezTo>
                      <a:pt x="667" y="671"/>
                      <a:pt x="667" y="671"/>
                      <a:pt x="667" y="671"/>
                    </a:cubicBezTo>
                    <a:cubicBezTo>
                      <a:pt x="667" y="670"/>
                      <a:pt x="667" y="670"/>
                      <a:pt x="666" y="669"/>
                    </a:cubicBezTo>
                    <a:cubicBezTo>
                      <a:pt x="666" y="669"/>
                      <a:pt x="666" y="668"/>
                      <a:pt x="665" y="668"/>
                    </a:cubicBezTo>
                    <a:cubicBezTo>
                      <a:pt x="665" y="667"/>
                      <a:pt x="665" y="667"/>
                      <a:pt x="664" y="666"/>
                    </a:cubicBezTo>
                    <a:cubicBezTo>
                      <a:pt x="663" y="665"/>
                      <a:pt x="663" y="664"/>
                      <a:pt x="663" y="664"/>
                    </a:cubicBezTo>
                    <a:cubicBezTo>
                      <a:pt x="659" y="659"/>
                      <a:pt x="663" y="664"/>
                      <a:pt x="659" y="657"/>
                    </a:cubicBezTo>
                    <a:cubicBezTo>
                      <a:pt x="663" y="664"/>
                      <a:pt x="661" y="661"/>
                      <a:pt x="659" y="657"/>
                    </a:cubicBezTo>
                    <a:cubicBezTo>
                      <a:pt x="662" y="661"/>
                      <a:pt x="660" y="658"/>
                      <a:pt x="662" y="661"/>
                    </a:cubicBezTo>
                    <a:cubicBezTo>
                      <a:pt x="661" y="658"/>
                      <a:pt x="660" y="656"/>
                      <a:pt x="660" y="656"/>
                    </a:cubicBezTo>
                    <a:cubicBezTo>
                      <a:pt x="659" y="655"/>
                      <a:pt x="659" y="655"/>
                      <a:pt x="658" y="655"/>
                    </a:cubicBezTo>
                    <a:cubicBezTo>
                      <a:pt x="658" y="655"/>
                      <a:pt x="658" y="655"/>
                      <a:pt x="655" y="651"/>
                    </a:cubicBezTo>
                    <a:cubicBezTo>
                      <a:pt x="654" y="650"/>
                      <a:pt x="656" y="652"/>
                      <a:pt x="658" y="655"/>
                    </a:cubicBezTo>
                    <a:cubicBezTo>
                      <a:pt x="657" y="655"/>
                      <a:pt x="654" y="650"/>
                      <a:pt x="653" y="648"/>
                    </a:cubicBezTo>
                    <a:cubicBezTo>
                      <a:pt x="654" y="650"/>
                      <a:pt x="654" y="649"/>
                      <a:pt x="654" y="649"/>
                    </a:cubicBezTo>
                    <a:cubicBezTo>
                      <a:pt x="654" y="648"/>
                      <a:pt x="654" y="648"/>
                      <a:pt x="656" y="650"/>
                    </a:cubicBezTo>
                    <a:cubicBezTo>
                      <a:pt x="655" y="649"/>
                      <a:pt x="655" y="648"/>
                      <a:pt x="655" y="648"/>
                    </a:cubicBezTo>
                    <a:cubicBezTo>
                      <a:pt x="655" y="647"/>
                      <a:pt x="655" y="647"/>
                      <a:pt x="655" y="647"/>
                    </a:cubicBezTo>
                    <a:cubicBezTo>
                      <a:pt x="656" y="646"/>
                      <a:pt x="657" y="647"/>
                      <a:pt x="659" y="651"/>
                    </a:cubicBezTo>
                    <a:cubicBezTo>
                      <a:pt x="657" y="647"/>
                      <a:pt x="658" y="648"/>
                      <a:pt x="657" y="646"/>
                    </a:cubicBezTo>
                    <a:cubicBezTo>
                      <a:pt x="658" y="648"/>
                      <a:pt x="658" y="647"/>
                      <a:pt x="659" y="647"/>
                    </a:cubicBezTo>
                    <a:cubicBezTo>
                      <a:pt x="659" y="648"/>
                      <a:pt x="660" y="649"/>
                      <a:pt x="662" y="655"/>
                    </a:cubicBezTo>
                    <a:cubicBezTo>
                      <a:pt x="663" y="655"/>
                      <a:pt x="661" y="650"/>
                      <a:pt x="660" y="648"/>
                    </a:cubicBezTo>
                    <a:cubicBezTo>
                      <a:pt x="658" y="645"/>
                      <a:pt x="658" y="645"/>
                      <a:pt x="657" y="645"/>
                    </a:cubicBezTo>
                    <a:cubicBezTo>
                      <a:pt x="657" y="645"/>
                      <a:pt x="657" y="645"/>
                      <a:pt x="654" y="641"/>
                    </a:cubicBezTo>
                    <a:cubicBezTo>
                      <a:pt x="653" y="638"/>
                      <a:pt x="654" y="640"/>
                      <a:pt x="652" y="636"/>
                    </a:cubicBezTo>
                    <a:cubicBezTo>
                      <a:pt x="654" y="638"/>
                      <a:pt x="655" y="637"/>
                      <a:pt x="655" y="637"/>
                    </a:cubicBezTo>
                    <a:cubicBezTo>
                      <a:pt x="656" y="637"/>
                      <a:pt x="656" y="637"/>
                      <a:pt x="656" y="637"/>
                    </a:cubicBezTo>
                    <a:cubicBezTo>
                      <a:pt x="657" y="637"/>
                      <a:pt x="657" y="637"/>
                      <a:pt x="658" y="638"/>
                    </a:cubicBezTo>
                    <a:cubicBezTo>
                      <a:pt x="656" y="633"/>
                      <a:pt x="657" y="638"/>
                      <a:pt x="656" y="634"/>
                    </a:cubicBezTo>
                    <a:cubicBezTo>
                      <a:pt x="658" y="636"/>
                      <a:pt x="658" y="634"/>
                      <a:pt x="659" y="634"/>
                    </a:cubicBezTo>
                    <a:cubicBezTo>
                      <a:pt x="659" y="634"/>
                      <a:pt x="659" y="634"/>
                      <a:pt x="660" y="634"/>
                    </a:cubicBezTo>
                    <a:cubicBezTo>
                      <a:pt x="660" y="635"/>
                      <a:pt x="661" y="636"/>
                      <a:pt x="662" y="639"/>
                    </a:cubicBezTo>
                    <a:cubicBezTo>
                      <a:pt x="661" y="635"/>
                      <a:pt x="661" y="637"/>
                      <a:pt x="660" y="634"/>
                    </a:cubicBezTo>
                    <a:cubicBezTo>
                      <a:pt x="661" y="636"/>
                      <a:pt x="661" y="633"/>
                      <a:pt x="661" y="631"/>
                    </a:cubicBezTo>
                    <a:cubicBezTo>
                      <a:pt x="661" y="630"/>
                      <a:pt x="661" y="629"/>
                      <a:pt x="661" y="629"/>
                    </a:cubicBezTo>
                    <a:cubicBezTo>
                      <a:pt x="661" y="629"/>
                      <a:pt x="662" y="630"/>
                      <a:pt x="662" y="633"/>
                    </a:cubicBezTo>
                    <a:cubicBezTo>
                      <a:pt x="662" y="631"/>
                      <a:pt x="662" y="629"/>
                      <a:pt x="662" y="627"/>
                    </a:cubicBezTo>
                    <a:cubicBezTo>
                      <a:pt x="662" y="628"/>
                      <a:pt x="663" y="632"/>
                      <a:pt x="663" y="630"/>
                    </a:cubicBezTo>
                    <a:cubicBezTo>
                      <a:pt x="663" y="628"/>
                      <a:pt x="663" y="629"/>
                      <a:pt x="663" y="629"/>
                    </a:cubicBezTo>
                    <a:cubicBezTo>
                      <a:pt x="663" y="627"/>
                      <a:pt x="663" y="628"/>
                      <a:pt x="663" y="627"/>
                    </a:cubicBezTo>
                    <a:cubicBezTo>
                      <a:pt x="662" y="623"/>
                      <a:pt x="662" y="621"/>
                      <a:pt x="662" y="620"/>
                    </a:cubicBezTo>
                    <a:cubicBezTo>
                      <a:pt x="662" y="620"/>
                      <a:pt x="663" y="620"/>
                      <a:pt x="664" y="621"/>
                    </a:cubicBezTo>
                    <a:cubicBezTo>
                      <a:pt x="664" y="622"/>
                      <a:pt x="664" y="622"/>
                      <a:pt x="665" y="623"/>
                    </a:cubicBezTo>
                    <a:cubicBezTo>
                      <a:pt x="665" y="623"/>
                      <a:pt x="665" y="624"/>
                      <a:pt x="666" y="625"/>
                    </a:cubicBezTo>
                    <a:cubicBezTo>
                      <a:pt x="666" y="626"/>
                      <a:pt x="667" y="627"/>
                      <a:pt x="667" y="628"/>
                    </a:cubicBezTo>
                    <a:cubicBezTo>
                      <a:pt x="667" y="627"/>
                      <a:pt x="667" y="626"/>
                      <a:pt x="667" y="625"/>
                    </a:cubicBezTo>
                    <a:cubicBezTo>
                      <a:pt x="667" y="625"/>
                      <a:pt x="667" y="625"/>
                      <a:pt x="668" y="625"/>
                    </a:cubicBezTo>
                    <a:cubicBezTo>
                      <a:pt x="668" y="625"/>
                      <a:pt x="668" y="625"/>
                      <a:pt x="668" y="625"/>
                    </a:cubicBezTo>
                    <a:cubicBezTo>
                      <a:pt x="669" y="626"/>
                      <a:pt x="669" y="626"/>
                      <a:pt x="670" y="626"/>
                    </a:cubicBezTo>
                    <a:cubicBezTo>
                      <a:pt x="670" y="626"/>
                      <a:pt x="670" y="627"/>
                      <a:pt x="671" y="627"/>
                    </a:cubicBezTo>
                    <a:cubicBezTo>
                      <a:pt x="671" y="627"/>
                      <a:pt x="672" y="626"/>
                      <a:pt x="672" y="626"/>
                    </a:cubicBezTo>
                    <a:cubicBezTo>
                      <a:pt x="673" y="626"/>
                      <a:pt x="672" y="628"/>
                      <a:pt x="672" y="628"/>
                    </a:cubicBezTo>
                    <a:cubicBezTo>
                      <a:pt x="672" y="628"/>
                      <a:pt x="673" y="626"/>
                      <a:pt x="674" y="624"/>
                    </a:cubicBezTo>
                    <a:cubicBezTo>
                      <a:pt x="674" y="623"/>
                      <a:pt x="675" y="623"/>
                      <a:pt x="675" y="628"/>
                    </a:cubicBezTo>
                    <a:cubicBezTo>
                      <a:pt x="675" y="626"/>
                      <a:pt x="675" y="626"/>
                      <a:pt x="675" y="624"/>
                    </a:cubicBezTo>
                    <a:cubicBezTo>
                      <a:pt x="675" y="624"/>
                      <a:pt x="675" y="626"/>
                      <a:pt x="675" y="627"/>
                    </a:cubicBezTo>
                    <a:cubicBezTo>
                      <a:pt x="675" y="629"/>
                      <a:pt x="674" y="630"/>
                      <a:pt x="674" y="630"/>
                    </a:cubicBezTo>
                    <a:cubicBezTo>
                      <a:pt x="674" y="628"/>
                      <a:pt x="675" y="627"/>
                      <a:pt x="675" y="625"/>
                    </a:cubicBezTo>
                    <a:cubicBezTo>
                      <a:pt x="674" y="623"/>
                      <a:pt x="673" y="624"/>
                      <a:pt x="673" y="624"/>
                    </a:cubicBezTo>
                    <a:cubicBezTo>
                      <a:pt x="672" y="625"/>
                      <a:pt x="671" y="626"/>
                      <a:pt x="671" y="623"/>
                    </a:cubicBezTo>
                    <a:cubicBezTo>
                      <a:pt x="671" y="624"/>
                      <a:pt x="671" y="624"/>
                      <a:pt x="671" y="624"/>
                    </a:cubicBezTo>
                    <a:cubicBezTo>
                      <a:pt x="671" y="624"/>
                      <a:pt x="671" y="624"/>
                      <a:pt x="671" y="625"/>
                    </a:cubicBezTo>
                    <a:cubicBezTo>
                      <a:pt x="671" y="625"/>
                      <a:pt x="671" y="625"/>
                      <a:pt x="671" y="625"/>
                    </a:cubicBezTo>
                    <a:cubicBezTo>
                      <a:pt x="671" y="625"/>
                      <a:pt x="671" y="625"/>
                      <a:pt x="671" y="625"/>
                    </a:cubicBezTo>
                    <a:cubicBezTo>
                      <a:pt x="671" y="626"/>
                      <a:pt x="672" y="626"/>
                      <a:pt x="673" y="626"/>
                    </a:cubicBezTo>
                    <a:cubicBezTo>
                      <a:pt x="673" y="632"/>
                      <a:pt x="670" y="629"/>
                      <a:pt x="670" y="633"/>
                    </a:cubicBezTo>
                    <a:cubicBezTo>
                      <a:pt x="671" y="632"/>
                      <a:pt x="672" y="631"/>
                      <a:pt x="674" y="632"/>
                    </a:cubicBezTo>
                    <a:cubicBezTo>
                      <a:pt x="674" y="631"/>
                      <a:pt x="674" y="629"/>
                      <a:pt x="673" y="628"/>
                    </a:cubicBezTo>
                    <a:cubicBezTo>
                      <a:pt x="674" y="625"/>
                      <a:pt x="675" y="630"/>
                      <a:pt x="676" y="626"/>
                    </a:cubicBezTo>
                    <a:cubicBezTo>
                      <a:pt x="677" y="628"/>
                      <a:pt x="679" y="629"/>
                      <a:pt x="679" y="632"/>
                    </a:cubicBezTo>
                    <a:cubicBezTo>
                      <a:pt x="681" y="632"/>
                      <a:pt x="681" y="629"/>
                      <a:pt x="681" y="627"/>
                    </a:cubicBezTo>
                    <a:cubicBezTo>
                      <a:pt x="682" y="627"/>
                      <a:pt x="684" y="627"/>
                      <a:pt x="685" y="627"/>
                    </a:cubicBezTo>
                    <a:cubicBezTo>
                      <a:pt x="686" y="627"/>
                      <a:pt x="686" y="627"/>
                      <a:pt x="687" y="627"/>
                    </a:cubicBezTo>
                    <a:cubicBezTo>
                      <a:pt x="688" y="627"/>
                      <a:pt x="688" y="627"/>
                      <a:pt x="688" y="627"/>
                    </a:cubicBezTo>
                    <a:cubicBezTo>
                      <a:pt x="688" y="627"/>
                      <a:pt x="688" y="627"/>
                      <a:pt x="688" y="627"/>
                    </a:cubicBezTo>
                    <a:cubicBezTo>
                      <a:pt x="688" y="627"/>
                      <a:pt x="688" y="627"/>
                      <a:pt x="688" y="627"/>
                    </a:cubicBezTo>
                    <a:cubicBezTo>
                      <a:pt x="688" y="627"/>
                      <a:pt x="688" y="627"/>
                      <a:pt x="688" y="627"/>
                    </a:cubicBezTo>
                    <a:cubicBezTo>
                      <a:pt x="694" y="628"/>
                      <a:pt x="679" y="625"/>
                      <a:pt x="681" y="626"/>
                    </a:cubicBezTo>
                    <a:cubicBezTo>
                      <a:pt x="681" y="626"/>
                      <a:pt x="681" y="626"/>
                      <a:pt x="681" y="626"/>
                    </a:cubicBezTo>
                    <a:cubicBezTo>
                      <a:pt x="681" y="626"/>
                      <a:pt x="681" y="626"/>
                      <a:pt x="681" y="626"/>
                    </a:cubicBezTo>
                    <a:cubicBezTo>
                      <a:pt x="681" y="626"/>
                      <a:pt x="681" y="626"/>
                      <a:pt x="681" y="626"/>
                    </a:cubicBezTo>
                    <a:cubicBezTo>
                      <a:pt x="681" y="626"/>
                      <a:pt x="681" y="626"/>
                      <a:pt x="681" y="626"/>
                    </a:cubicBezTo>
                    <a:cubicBezTo>
                      <a:pt x="681" y="626"/>
                      <a:pt x="681" y="626"/>
                      <a:pt x="682" y="627"/>
                    </a:cubicBezTo>
                    <a:cubicBezTo>
                      <a:pt x="682" y="628"/>
                      <a:pt x="682" y="628"/>
                      <a:pt x="682" y="629"/>
                    </a:cubicBezTo>
                    <a:cubicBezTo>
                      <a:pt x="682" y="630"/>
                      <a:pt x="682" y="630"/>
                      <a:pt x="683" y="631"/>
                    </a:cubicBezTo>
                    <a:cubicBezTo>
                      <a:pt x="683" y="631"/>
                      <a:pt x="683" y="632"/>
                      <a:pt x="683" y="632"/>
                    </a:cubicBezTo>
                    <a:cubicBezTo>
                      <a:pt x="684" y="628"/>
                      <a:pt x="685" y="626"/>
                      <a:pt x="686" y="626"/>
                    </a:cubicBezTo>
                    <a:cubicBezTo>
                      <a:pt x="686" y="625"/>
                      <a:pt x="686" y="625"/>
                      <a:pt x="687" y="625"/>
                    </a:cubicBezTo>
                    <a:cubicBezTo>
                      <a:pt x="687" y="626"/>
                      <a:pt x="687" y="626"/>
                      <a:pt x="687" y="627"/>
                    </a:cubicBezTo>
                    <a:cubicBezTo>
                      <a:pt x="688" y="622"/>
                      <a:pt x="689" y="624"/>
                      <a:pt x="690" y="621"/>
                    </a:cubicBezTo>
                    <a:cubicBezTo>
                      <a:pt x="690" y="621"/>
                      <a:pt x="690" y="622"/>
                      <a:pt x="690" y="622"/>
                    </a:cubicBezTo>
                    <a:cubicBezTo>
                      <a:pt x="688" y="627"/>
                      <a:pt x="689" y="625"/>
                      <a:pt x="688" y="629"/>
                    </a:cubicBezTo>
                    <a:cubicBezTo>
                      <a:pt x="688" y="627"/>
                      <a:pt x="690" y="624"/>
                      <a:pt x="692" y="620"/>
                    </a:cubicBezTo>
                    <a:cubicBezTo>
                      <a:pt x="690" y="624"/>
                      <a:pt x="692" y="619"/>
                      <a:pt x="691" y="620"/>
                    </a:cubicBezTo>
                    <a:cubicBezTo>
                      <a:pt x="691" y="618"/>
                      <a:pt x="692" y="618"/>
                      <a:pt x="692" y="619"/>
                    </a:cubicBezTo>
                    <a:cubicBezTo>
                      <a:pt x="692" y="619"/>
                      <a:pt x="692" y="620"/>
                      <a:pt x="692" y="621"/>
                    </a:cubicBezTo>
                    <a:cubicBezTo>
                      <a:pt x="691" y="624"/>
                      <a:pt x="691" y="624"/>
                      <a:pt x="690" y="624"/>
                    </a:cubicBezTo>
                    <a:cubicBezTo>
                      <a:pt x="691" y="623"/>
                      <a:pt x="691" y="624"/>
                      <a:pt x="692" y="625"/>
                    </a:cubicBezTo>
                    <a:cubicBezTo>
                      <a:pt x="692" y="625"/>
                      <a:pt x="692" y="625"/>
                      <a:pt x="693" y="625"/>
                    </a:cubicBezTo>
                    <a:cubicBezTo>
                      <a:pt x="693" y="624"/>
                      <a:pt x="694" y="624"/>
                      <a:pt x="695" y="622"/>
                    </a:cubicBezTo>
                    <a:cubicBezTo>
                      <a:pt x="694" y="625"/>
                      <a:pt x="693" y="626"/>
                      <a:pt x="691" y="631"/>
                    </a:cubicBezTo>
                    <a:cubicBezTo>
                      <a:pt x="691" y="630"/>
                      <a:pt x="691" y="630"/>
                      <a:pt x="691" y="629"/>
                    </a:cubicBezTo>
                    <a:cubicBezTo>
                      <a:pt x="691" y="629"/>
                      <a:pt x="691" y="629"/>
                      <a:pt x="690" y="629"/>
                    </a:cubicBezTo>
                    <a:cubicBezTo>
                      <a:pt x="690" y="629"/>
                      <a:pt x="689" y="630"/>
                      <a:pt x="687" y="634"/>
                    </a:cubicBezTo>
                    <a:cubicBezTo>
                      <a:pt x="688" y="634"/>
                      <a:pt x="687" y="636"/>
                      <a:pt x="686" y="640"/>
                    </a:cubicBezTo>
                    <a:cubicBezTo>
                      <a:pt x="686" y="640"/>
                      <a:pt x="686" y="641"/>
                      <a:pt x="688" y="638"/>
                    </a:cubicBezTo>
                    <a:cubicBezTo>
                      <a:pt x="687" y="639"/>
                      <a:pt x="687" y="640"/>
                      <a:pt x="686" y="642"/>
                    </a:cubicBezTo>
                    <a:cubicBezTo>
                      <a:pt x="687" y="641"/>
                      <a:pt x="688" y="642"/>
                      <a:pt x="688" y="642"/>
                    </a:cubicBezTo>
                    <a:cubicBezTo>
                      <a:pt x="688" y="643"/>
                      <a:pt x="688" y="643"/>
                      <a:pt x="691" y="639"/>
                    </a:cubicBezTo>
                    <a:cubicBezTo>
                      <a:pt x="691" y="638"/>
                      <a:pt x="689" y="643"/>
                      <a:pt x="690" y="640"/>
                    </a:cubicBezTo>
                    <a:cubicBezTo>
                      <a:pt x="692" y="637"/>
                      <a:pt x="691" y="638"/>
                      <a:pt x="691" y="639"/>
                    </a:cubicBezTo>
                    <a:cubicBezTo>
                      <a:pt x="691" y="640"/>
                      <a:pt x="690" y="641"/>
                      <a:pt x="690" y="641"/>
                    </a:cubicBezTo>
                    <a:cubicBezTo>
                      <a:pt x="690" y="641"/>
                      <a:pt x="690" y="643"/>
                      <a:pt x="689" y="644"/>
                    </a:cubicBezTo>
                    <a:cubicBezTo>
                      <a:pt x="689" y="645"/>
                      <a:pt x="689" y="645"/>
                      <a:pt x="690" y="645"/>
                    </a:cubicBezTo>
                    <a:cubicBezTo>
                      <a:pt x="690" y="645"/>
                      <a:pt x="691" y="645"/>
                      <a:pt x="692" y="643"/>
                    </a:cubicBezTo>
                    <a:cubicBezTo>
                      <a:pt x="690" y="646"/>
                      <a:pt x="691" y="645"/>
                      <a:pt x="692" y="645"/>
                    </a:cubicBezTo>
                    <a:cubicBezTo>
                      <a:pt x="692" y="645"/>
                      <a:pt x="693" y="645"/>
                      <a:pt x="690" y="649"/>
                    </a:cubicBezTo>
                    <a:cubicBezTo>
                      <a:pt x="692" y="646"/>
                      <a:pt x="694" y="644"/>
                      <a:pt x="695" y="643"/>
                    </a:cubicBezTo>
                    <a:cubicBezTo>
                      <a:pt x="693" y="646"/>
                      <a:pt x="691" y="649"/>
                      <a:pt x="695" y="643"/>
                    </a:cubicBezTo>
                    <a:cubicBezTo>
                      <a:pt x="695" y="645"/>
                      <a:pt x="695" y="646"/>
                      <a:pt x="695" y="646"/>
                    </a:cubicBezTo>
                    <a:cubicBezTo>
                      <a:pt x="695" y="646"/>
                      <a:pt x="695" y="646"/>
                      <a:pt x="695" y="646"/>
                    </a:cubicBezTo>
                    <a:cubicBezTo>
                      <a:pt x="696" y="646"/>
                      <a:pt x="696" y="646"/>
                      <a:pt x="696" y="647"/>
                    </a:cubicBezTo>
                    <a:cubicBezTo>
                      <a:pt x="697" y="647"/>
                      <a:pt x="697" y="647"/>
                      <a:pt x="697" y="648"/>
                    </a:cubicBezTo>
                    <a:cubicBezTo>
                      <a:pt x="696" y="649"/>
                      <a:pt x="695" y="650"/>
                      <a:pt x="693" y="653"/>
                    </a:cubicBezTo>
                    <a:cubicBezTo>
                      <a:pt x="693" y="653"/>
                      <a:pt x="696" y="651"/>
                      <a:pt x="696" y="651"/>
                    </a:cubicBezTo>
                    <a:cubicBezTo>
                      <a:pt x="694" y="652"/>
                      <a:pt x="694" y="652"/>
                      <a:pt x="692" y="654"/>
                    </a:cubicBezTo>
                    <a:cubicBezTo>
                      <a:pt x="696" y="651"/>
                      <a:pt x="694" y="653"/>
                      <a:pt x="695" y="652"/>
                    </a:cubicBezTo>
                    <a:cubicBezTo>
                      <a:pt x="696" y="652"/>
                      <a:pt x="699" y="648"/>
                      <a:pt x="699" y="648"/>
                    </a:cubicBezTo>
                    <a:cubicBezTo>
                      <a:pt x="700" y="648"/>
                      <a:pt x="699" y="648"/>
                      <a:pt x="698" y="649"/>
                    </a:cubicBezTo>
                    <a:cubicBezTo>
                      <a:pt x="697" y="650"/>
                      <a:pt x="696" y="650"/>
                      <a:pt x="697" y="649"/>
                    </a:cubicBezTo>
                    <a:cubicBezTo>
                      <a:pt x="698" y="648"/>
                      <a:pt x="698" y="649"/>
                      <a:pt x="699" y="648"/>
                    </a:cubicBezTo>
                    <a:cubicBezTo>
                      <a:pt x="702" y="645"/>
                      <a:pt x="698" y="648"/>
                      <a:pt x="699" y="647"/>
                    </a:cubicBezTo>
                    <a:cubicBezTo>
                      <a:pt x="700" y="646"/>
                      <a:pt x="701" y="645"/>
                      <a:pt x="702" y="645"/>
                    </a:cubicBezTo>
                    <a:cubicBezTo>
                      <a:pt x="702" y="645"/>
                      <a:pt x="703" y="645"/>
                      <a:pt x="703" y="645"/>
                    </a:cubicBezTo>
                    <a:cubicBezTo>
                      <a:pt x="703" y="644"/>
                      <a:pt x="703" y="644"/>
                      <a:pt x="703" y="644"/>
                    </a:cubicBezTo>
                    <a:cubicBezTo>
                      <a:pt x="703" y="643"/>
                      <a:pt x="703" y="643"/>
                      <a:pt x="702" y="643"/>
                    </a:cubicBezTo>
                    <a:cubicBezTo>
                      <a:pt x="702" y="643"/>
                      <a:pt x="701" y="643"/>
                      <a:pt x="701" y="643"/>
                    </a:cubicBezTo>
                    <a:cubicBezTo>
                      <a:pt x="701" y="643"/>
                      <a:pt x="700" y="643"/>
                      <a:pt x="700" y="643"/>
                    </a:cubicBezTo>
                    <a:cubicBezTo>
                      <a:pt x="699" y="643"/>
                      <a:pt x="698" y="643"/>
                      <a:pt x="698" y="642"/>
                    </a:cubicBezTo>
                    <a:cubicBezTo>
                      <a:pt x="698" y="642"/>
                      <a:pt x="698" y="641"/>
                      <a:pt x="698" y="640"/>
                    </a:cubicBezTo>
                    <a:cubicBezTo>
                      <a:pt x="698" y="640"/>
                      <a:pt x="698" y="640"/>
                      <a:pt x="698" y="639"/>
                    </a:cubicBezTo>
                    <a:cubicBezTo>
                      <a:pt x="699" y="639"/>
                      <a:pt x="699" y="638"/>
                      <a:pt x="699" y="637"/>
                    </a:cubicBezTo>
                    <a:cubicBezTo>
                      <a:pt x="698" y="638"/>
                      <a:pt x="696" y="640"/>
                      <a:pt x="695" y="641"/>
                    </a:cubicBezTo>
                    <a:cubicBezTo>
                      <a:pt x="696" y="641"/>
                      <a:pt x="698" y="637"/>
                      <a:pt x="697" y="638"/>
                    </a:cubicBezTo>
                    <a:cubicBezTo>
                      <a:pt x="695" y="641"/>
                      <a:pt x="696" y="640"/>
                      <a:pt x="696" y="639"/>
                    </a:cubicBezTo>
                    <a:cubicBezTo>
                      <a:pt x="697" y="637"/>
                      <a:pt x="697" y="636"/>
                      <a:pt x="695" y="640"/>
                    </a:cubicBezTo>
                    <a:cubicBezTo>
                      <a:pt x="697" y="637"/>
                      <a:pt x="697" y="635"/>
                      <a:pt x="698" y="633"/>
                    </a:cubicBezTo>
                    <a:cubicBezTo>
                      <a:pt x="698" y="633"/>
                      <a:pt x="697" y="635"/>
                      <a:pt x="696" y="636"/>
                    </a:cubicBezTo>
                    <a:cubicBezTo>
                      <a:pt x="698" y="633"/>
                      <a:pt x="698" y="632"/>
                      <a:pt x="697" y="632"/>
                    </a:cubicBezTo>
                    <a:cubicBezTo>
                      <a:pt x="697" y="632"/>
                      <a:pt x="696" y="632"/>
                      <a:pt x="697" y="630"/>
                    </a:cubicBezTo>
                    <a:cubicBezTo>
                      <a:pt x="696" y="631"/>
                      <a:pt x="696" y="631"/>
                      <a:pt x="696" y="631"/>
                    </a:cubicBezTo>
                    <a:cubicBezTo>
                      <a:pt x="695" y="630"/>
                      <a:pt x="695" y="630"/>
                      <a:pt x="695" y="629"/>
                    </a:cubicBezTo>
                    <a:cubicBezTo>
                      <a:pt x="697" y="625"/>
                      <a:pt x="698" y="624"/>
                      <a:pt x="699" y="624"/>
                    </a:cubicBezTo>
                    <a:cubicBezTo>
                      <a:pt x="699" y="625"/>
                      <a:pt x="699" y="626"/>
                      <a:pt x="698" y="628"/>
                    </a:cubicBezTo>
                    <a:cubicBezTo>
                      <a:pt x="702" y="623"/>
                      <a:pt x="702" y="626"/>
                      <a:pt x="702" y="626"/>
                    </a:cubicBezTo>
                    <a:cubicBezTo>
                      <a:pt x="705" y="622"/>
                      <a:pt x="703" y="624"/>
                      <a:pt x="705" y="621"/>
                    </a:cubicBezTo>
                    <a:cubicBezTo>
                      <a:pt x="705" y="620"/>
                      <a:pt x="706" y="619"/>
                      <a:pt x="707" y="618"/>
                    </a:cubicBezTo>
                    <a:cubicBezTo>
                      <a:pt x="707" y="619"/>
                      <a:pt x="709" y="618"/>
                      <a:pt x="706" y="622"/>
                    </a:cubicBezTo>
                    <a:cubicBezTo>
                      <a:pt x="708" y="622"/>
                      <a:pt x="708" y="622"/>
                      <a:pt x="709" y="622"/>
                    </a:cubicBezTo>
                    <a:cubicBezTo>
                      <a:pt x="710" y="622"/>
                      <a:pt x="710" y="622"/>
                      <a:pt x="711" y="621"/>
                    </a:cubicBezTo>
                    <a:cubicBezTo>
                      <a:pt x="712" y="621"/>
                      <a:pt x="712" y="621"/>
                      <a:pt x="713" y="620"/>
                    </a:cubicBezTo>
                    <a:cubicBezTo>
                      <a:pt x="714" y="620"/>
                      <a:pt x="714" y="619"/>
                      <a:pt x="715" y="618"/>
                    </a:cubicBezTo>
                    <a:cubicBezTo>
                      <a:pt x="715" y="619"/>
                      <a:pt x="713" y="622"/>
                      <a:pt x="715" y="621"/>
                    </a:cubicBezTo>
                    <a:cubicBezTo>
                      <a:pt x="716" y="621"/>
                      <a:pt x="715" y="620"/>
                      <a:pt x="715" y="620"/>
                    </a:cubicBezTo>
                    <a:cubicBezTo>
                      <a:pt x="718" y="618"/>
                      <a:pt x="720" y="617"/>
                      <a:pt x="719" y="620"/>
                    </a:cubicBezTo>
                    <a:cubicBezTo>
                      <a:pt x="717" y="622"/>
                      <a:pt x="718" y="620"/>
                      <a:pt x="717" y="620"/>
                    </a:cubicBezTo>
                    <a:cubicBezTo>
                      <a:pt x="712" y="626"/>
                      <a:pt x="718" y="622"/>
                      <a:pt x="717" y="624"/>
                    </a:cubicBezTo>
                    <a:cubicBezTo>
                      <a:pt x="718" y="622"/>
                      <a:pt x="718" y="622"/>
                      <a:pt x="718" y="621"/>
                    </a:cubicBezTo>
                    <a:cubicBezTo>
                      <a:pt x="720" y="620"/>
                      <a:pt x="722" y="619"/>
                      <a:pt x="723" y="619"/>
                    </a:cubicBezTo>
                    <a:cubicBezTo>
                      <a:pt x="723" y="619"/>
                      <a:pt x="724" y="620"/>
                      <a:pt x="723" y="621"/>
                    </a:cubicBezTo>
                    <a:cubicBezTo>
                      <a:pt x="721" y="624"/>
                      <a:pt x="722" y="621"/>
                      <a:pt x="720" y="625"/>
                    </a:cubicBezTo>
                    <a:cubicBezTo>
                      <a:pt x="720" y="624"/>
                      <a:pt x="724" y="621"/>
                      <a:pt x="720" y="625"/>
                    </a:cubicBezTo>
                    <a:cubicBezTo>
                      <a:pt x="722" y="624"/>
                      <a:pt x="723" y="624"/>
                      <a:pt x="723" y="624"/>
                    </a:cubicBezTo>
                    <a:cubicBezTo>
                      <a:pt x="723" y="624"/>
                      <a:pt x="723" y="625"/>
                      <a:pt x="722" y="627"/>
                    </a:cubicBezTo>
                    <a:cubicBezTo>
                      <a:pt x="724" y="625"/>
                      <a:pt x="724" y="626"/>
                      <a:pt x="724" y="626"/>
                    </a:cubicBezTo>
                    <a:cubicBezTo>
                      <a:pt x="725" y="625"/>
                      <a:pt x="725" y="624"/>
                      <a:pt x="725" y="624"/>
                    </a:cubicBezTo>
                    <a:cubicBezTo>
                      <a:pt x="724" y="623"/>
                      <a:pt x="724" y="623"/>
                      <a:pt x="725" y="621"/>
                    </a:cubicBezTo>
                    <a:cubicBezTo>
                      <a:pt x="727" y="619"/>
                      <a:pt x="728" y="618"/>
                      <a:pt x="729" y="618"/>
                    </a:cubicBezTo>
                    <a:cubicBezTo>
                      <a:pt x="729" y="619"/>
                      <a:pt x="729" y="619"/>
                      <a:pt x="728" y="621"/>
                    </a:cubicBezTo>
                    <a:cubicBezTo>
                      <a:pt x="731" y="618"/>
                      <a:pt x="731" y="620"/>
                      <a:pt x="731" y="621"/>
                    </a:cubicBezTo>
                    <a:cubicBezTo>
                      <a:pt x="732" y="621"/>
                      <a:pt x="733" y="622"/>
                      <a:pt x="738" y="618"/>
                    </a:cubicBezTo>
                    <a:cubicBezTo>
                      <a:pt x="737" y="619"/>
                      <a:pt x="738" y="620"/>
                      <a:pt x="738" y="620"/>
                    </a:cubicBezTo>
                    <a:cubicBezTo>
                      <a:pt x="739" y="620"/>
                      <a:pt x="740" y="620"/>
                      <a:pt x="741" y="620"/>
                    </a:cubicBezTo>
                    <a:cubicBezTo>
                      <a:pt x="742" y="620"/>
                      <a:pt x="744" y="621"/>
                      <a:pt x="743" y="623"/>
                    </a:cubicBezTo>
                    <a:cubicBezTo>
                      <a:pt x="746" y="619"/>
                      <a:pt x="747" y="623"/>
                      <a:pt x="748" y="624"/>
                    </a:cubicBezTo>
                    <a:cubicBezTo>
                      <a:pt x="744" y="627"/>
                      <a:pt x="745" y="625"/>
                      <a:pt x="743" y="626"/>
                    </a:cubicBezTo>
                    <a:cubicBezTo>
                      <a:pt x="745" y="625"/>
                      <a:pt x="745" y="623"/>
                      <a:pt x="744" y="623"/>
                    </a:cubicBezTo>
                    <a:cubicBezTo>
                      <a:pt x="739" y="627"/>
                      <a:pt x="740" y="629"/>
                      <a:pt x="746" y="626"/>
                    </a:cubicBezTo>
                    <a:cubicBezTo>
                      <a:pt x="746" y="626"/>
                      <a:pt x="746" y="627"/>
                      <a:pt x="747" y="628"/>
                    </a:cubicBezTo>
                    <a:cubicBezTo>
                      <a:pt x="747" y="628"/>
                      <a:pt x="748" y="629"/>
                      <a:pt x="748" y="629"/>
                    </a:cubicBezTo>
                    <a:cubicBezTo>
                      <a:pt x="749" y="629"/>
                      <a:pt x="749" y="629"/>
                      <a:pt x="750" y="630"/>
                    </a:cubicBezTo>
                    <a:cubicBezTo>
                      <a:pt x="750" y="630"/>
                      <a:pt x="751" y="630"/>
                      <a:pt x="751" y="630"/>
                    </a:cubicBezTo>
                    <a:cubicBezTo>
                      <a:pt x="752" y="630"/>
                      <a:pt x="754" y="629"/>
                      <a:pt x="756" y="629"/>
                    </a:cubicBezTo>
                    <a:cubicBezTo>
                      <a:pt x="755" y="630"/>
                      <a:pt x="753" y="630"/>
                      <a:pt x="752" y="630"/>
                    </a:cubicBezTo>
                    <a:cubicBezTo>
                      <a:pt x="754" y="631"/>
                      <a:pt x="754" y="636"/>
                      <a:pt x="757" y="637"/>
                    </a:cubicBezTo>
                    <a:cubicBezTo>
                      <a:pt x="756" y="639"/>
                      <a:pt x="756" y="640"/>
                      <a:pt x="757" y="640"/>
                    </a:cubicBezTo>
                    <a:cubicBezTo>
                      <a:pt x="758" y="641"/>
                      <a:pt x="760" y="642"/>
                      <a:pt x="761" y="643"/>
                    </a:cubicBezTo>
                    <a:cubicBezTo>
                      <a:pt x="760" y="643"/>
                      <a:pt x="760" y="643"/>
                      <a:pt x="760" y="643"/>
                    </a:cubicBezTo>
                    <a:cubicBezTo>
                      <a:pt x="760" y="644"/>
                      <a:pt x="761" y="646"/>
                      <a:pt x="761" y="648"/>
                    </a:cubicBezTo>
                    <a:cubicBezTo>
                      <a:pt x="761" y="648"/>
                      <a:pt x="761" y="648"/>
                      <a:pt x="762" y="649"/>
                    </a:cubicBezTo>
                    <a:cubicBezTo>
                      <a:pt x="762" y="649"/>
                      <a:pt x="762" y="649"/>
                      <a:pt x="762" y="650"/>
                    </a:cubicBezTo>
                    <a:cubicBezTo>
                      <a:pt x="762" y="651"/>
                      <a:pt x="762" y="651"/>
                      <a:pt x="763" y="652"/>
                    </a:cubicBezTo>
                    <a:cubicBezTo>
                      <a:pt x="763" y="653"/>
                      <a:pt x="763" y="653"/>
                      <a:pt x="763" y="653"/>
                    </a:cubicBezTo>
                    <a:cubicBezTo>
                      <a:pt x="763" y="653"/>
                      <a:pt x="763" y="654"/>
                      <a:pt x="763" y="654"/>
                    </a:cubicBezTo>
                    <a:cubicBezTo>
                      <a:pt x="763" y="655"/>
                      <a:pt x="764" y="656"/>
                      <a:pt x="764" y="656"/>
                    </a:cubicBezTo>
                    <a:cubicBezTo>
                      <a:pt x="764" y="658"/>
                      <a:pt x="764" y="659"/>
                      <a:pt x="763" y="661"/>
                    </a:cubicBezTo>
                    <a:cubicBezTo>
                      <a:pt x="766" y="660"/>
                      <a:pt x="765" y="660"/>
                      <a:pt x="768" y="659"/>
                    </a:cubicBezTo>
                    <a:cubicBezTo>
                      <a:pt x="773" y="660"/>
                      <a:pt x="768" y="662"/>
                      <a:pt x="765" y="662"/>
                    </a:cubicBezTo>
                    <a:cubicBezTo>
                      <a:pt x="767" y="662"/>
                      <a:pt x="767" y="663"/>
                      <a:pt x="767" y="664"/>
                    </a:cubicBezTo>
                    <a:cubicBezTo>
                      <a:pt x="767" y="664"/>
                      <a:pt x="767" y="665"/>
                      <a:pt x="767" y="665"/>
                    </a:cubicBezTo>
                    <a:cubicBezTo>
                      <a:pt x="767" y="666"/>
                      <a:pt x="766" y="667"/>
                      <a:pt x="766" y="667"/>
                    </a:cubicBezTo>
                    <a:cubicBezTo>
                      <a:pt x="765" y="668"/>
                      <a:pt x="764" y="670"/>
                      <a:pt x="764" y="671"/>
                    </a:cubicBezTo>
                    <a:cubicBezTo>
                      <a:pt x="764" y="672"/>
                      <a:pt x="764" y="673"/>
                      <a:pt x="766" y="674"/>
                    </a:cubicBezTo>
                    <a:cubicBezTo>
                      <a:pt x="766" y="674"/>
                      <a:pt x="768" y="674"/>
                      <a:pt x="769" y="674"/>
                    </a:cubicBezTo>
                    <a:cubicBezTo>
                      <a:pt x="769" y="674"/>
                      <a:pt x="765" y="675"/>
                      <a:pt x="770" y="675"/>
                    </a:cubicBezTo>
                    <a:cubicBezTo>
                      <a:pt x="768" y="675"/>
                      <a:pt x="768" y="676"/>
                      <a:pt x="767" y="676"/>
                    </a:cubicBezTo>
                    <a:cubicBezTo>
                      <a:pt x="767" y="677"/>
                      <a:pt x="766" y="677"/>
                      <a:pt x="766" y="678"/>
                    </a:cubicBezTo>
                    <a:cubicBezTo>
                      <a:pt x="766" y="679"/>
                      <a:pt x="766" y="680"/>
                      <a:pt x="765" y="681"/>
                    </a:cubicBezTo>
                    <a:cubicBezTo>
                      <a:pt x="765" y="681"/>
                      <a:pt x="769" y="682"/>
                      <a:pt x="771" y="681"/>
                    </a:cubicBezTo>
                    <a:cubicBezTo>
                      <a:pt x="770" y="682"/>
                      <a:pt x="770" y="682"/>
                      <a:pt x="770" y="683"/>
                    </a:cubicBezTo>
                    <a:cubicBezTo>
                      <a:pt x="770" y="684"/>
                      <a:pt x="768" y="682"/>
                      <a:pt x="765" y="683"/>
                    </a:cubicBezTo>
                    <a:cubicBezTo>
                      <a:pt x="766" y="684"/>
                      <a:pt x="768" y="685"/>
                      <a:pt x="769" y="686"/>
                    </a:cubicBezTo>
                    <a:cubicBezTo>
                      <a:pt x="770" y="686"/>
                      <a:pt x="770" y="686"/>
                      <a:pt x="770" y="686"/>
                    </a:cubicBezTo>
                    <a:cubicBezTo>
                      <a:pt x="770" y="686"/>
                      <a:pt x="771" y="686"/>
                      <a:pt x="771" y="686"/>
                    </a:cubicBezTo>
                    <a:cubicBezTo>
                      <a:pt x="771" y="686"/>
                      <a:pt x="770" y="686"/>
                      <a:pt x="770" y="685"/>
                    </a:cubicBezTo>
                    <a:cubicBezTo>
                      <a:pt x="772" y="686"/>
                      <a:pt x="773" y="686"/>
                      <a:pt x="775" y="686"/>
                    </a:cubicBezTo>
                    <a:cubicBezTo>
                      <a:pt x="774" y="686"/>
                      <a:pt x="774" y="686"/>
                      <a:pt x="774" y="686"/>
                    </a:cubicBezTo>
                    <a:cubicBezTo>
                      <a:pt x="775" y="686"/>
                      <a:pt x="775" y="686"/>
                      <a:pt x="775" y="686"/>
                    </a:cubicBezTo>
                    <a:cubicBezTo>
                      <a:pt x="775" y="686"/>
                      <a:pt x="775" y="686"/>
                      <a:pt x="775" y="686"/>
                    </a:cubicBezTo>
                    <a:cubicBezTo>
                      <a:pt x="775" y="686"/>
                      <a:pt x="775" y="686"/>
                      <a:pt x="775" y="686"/>
                    </a:cubicBezTo>
                    <a:cubicBezTo>
                      <a:pt x="775" y="686"/>
                      <a:pt x="775" y="687"/>
                      <a:pt x="775" y="687"/>
                    </a:cubicBezTo>
                    <a:cubicBezTo>
                      <a:pt x="775" y="688"/>
                      <a:pt x="775" y="689"/>
                      <a:pt x="774" y="689"/>
                    </a:cubicBezTo>
                    <a:cubicBezTo>
                      <a:pt x="778" y="690"/>
                      <a:pt x="777" y="687"/>
                      <a:pt x="780" y="687"/>
                    </a:cubicBezTo>
                    <a:cubicBezTo>
                      <a:pt x="779" y="692"/>
                      <a:pt x="781" y="697"/>
                      <a:pt x="782" y="702"/>
                    </a:cubicBezTo>
                    <a:cubicBezTo>
                      <a:pt x="782" y="703"/>
                      <a:pt x="782" y="703"/>
                      <a:pt x="782" y="704"/>
                    </a:cubicBezTo>
                    <a:cubicBezTo>
                      <a:pt x="782" y="704"/>
                      <a:pt x="782" y="704"/>
                      <a:pt x="782" y="704"/>
                    </a:cubicBezTo>
                    <a:cubicBezTo>
                      <a:pt x="782" y="705"/>
                      <a:pt x="782" y="705"/>
                      <a:pt x="782" y="705"/>
                    </a:cubicBezTo>
                    <a:cubicBezTo>
                      <a:pt x="782" y="705"/>
                      <a:pt x="782" y="705"/>
                      <a:pt x="782" y="705"/>
                    </a:cubicBezTo>
                    <a:cubicBezTo>
                      <a:pt x="782" y="705"/>
                      <a:pt x="782" y="705"/>
                      <a:pt x="782" y="705"/>
                    </a:cubicBezTo>
                    <a:cubicBezTo>
                      <a:pt x="782" y="705"/>
                      <a:pt x="782" y="705"/>
                      <a:pt x="782" y="705"/>
                    </a:cubicBezTo>
                    <a:cubicBezTo>
                      <a:pt x="782" y="706"/>
                      <a:pt x="784" y="694"/>
                      <a:pt x="783" y="699"/>
                    </a:cubicBezTo>
                    <a:cubicBezTo>
                      <a:pt x="783" y="699"/>
                      <a:pt x="783" y="699"/>
                      <a:pt x="783" y="699"/>
                    </a:cubicBezTo>
                    <a:cubicBezTo>
                      <a:pt x="783" y="699"/>
                      <a:pt x="783" y="699"/>
                      <a:pt x="783" y="699"/>
                    </a:cubicBezTo>
                    <a:cubicBezTo>
                      <a:pt x="784" y="700"/>
                      <a:pt x="784" y="700"/>
                      <a:pt x="784" y="700"/>
                    </a:cubicBezTo>
                    <a:cubicBezTo>
                      <a:pt x="784" y="700"/>
                      <a:pt x="784" y="701"/>
                      <a:pt x="784" y="701"/>
                    </a:cubicBezTo>
                    <a:cubicBezTo>
                      <a:pt x="784" y="702"/>
                      <a:pt x="783" y="703"/>
                      <a:pt x="782" y="704"/>
                    </a:cubicBezTo>
                    <a:cubicBezTo>
                      <a:pt x="788" y="706"/>
                      <a:pt x="782" y="702"/>
                      <a:pt x="787" y="703"/>
                    </a:cubicBezTo>
                    <a:cubicBezTo>
                      <a:pt x="788" y="704"/>
                      <a:pt x="788" y="705"/>
                      <a:pt x="787" y="705"/>
                    </a:cubicBezTo>
                    <a:cubicBezTo>
                      <a:pt x="787" y="706"/>
                      <a:pt x="786" y="706"/>
                      <a:pt x="786" y="706"/>
                    </a:cubicBezTo>
                    <a:cubicBezTo>
                      <a:pt x="785" y="707"/>
                      <a:pt x="785" y="707"/>
                      <a:pt x="784" y="707"/>
                    </a:cubicBezTo>
                    <a:cubicBezTo>
                      <a:pt x="782" y="708"/>
                      <a:pt x="781" y="709"/>
                      <a:pt x="785" y="712"/>
                    </a:cubicBezTo>
                    <a:cubicBezTo>
                      <a:pt x="785" y="712"/>
                      <a:pt x="781" y="711"/>
                      <a:pt x="781" y="711"/>
                    </a:cubicBezTo>
                    <a:cubicBezTo>
                      <a:pt x="783" y="713"/>
                      <a:pt x="784" y="715"/>
                      <a:pt x="784" y="716"/>
                    </a:cubicBezTo>
                    <a:cubicBezTo>
                      <a:pt x="783" y="717"/>
                      <a:pt x="782" y="718"/>
                      <a:pt x="780" y="718"/>
                    </a:cubicBezTo>
                    <a:cubicBezTo>
                      <a:pt x="789" y="722"/>
                      <a:pt x="789" y="724"/>
                      <a:pt x="788" y="725"/>
                    </a:cubicBezTo>
                    <a:cubicBezTo>
                      <a:pt x="788" y="726"/>
                      <a:pt x="787" y="727"/>
                      <a:pt x="787" y="728"/>
                    </a:cubicBezTo>
                    <a:cubicBezTo>
                      <a:pt x="787" y="729"/>
                      <a:pt x="787" y="730"/>
                      <a:pt x="790" y="732"/>
                    </a:cubicBezTo>
                    <a:cubicBezTo>
                      <a:pt x="789" y="732"/>
                      <a:pt x="788" y="733"/>
                      <a:pt x="787" y="733"/>
                    </a:cubicBezTo>
                    <a:cubicBezTo>
                      <a:pt x="787" y="734"/>
                      <a:pt x="787" y="734"/>
                      <a:pt x="787" y="735"/>
                    </a:cubicBezTo>
                    <a:cubicBezTo>
                      <a:pt x="786" y="736"/>
                      <a:pt x="787" y="738"/>
                      <a:pt x="788" y="740"/>
                    </a:cubicBezTo>
                    <a:cubicBezTo>
                      <a:pt x="788" y="740"/>
                      <a:pt x="786" y="739"/>
                      <a:pt x="784" y="739"/>
                    </a:cubicBezTo>
                    <a:cubicBezTo>
                      <a:pt x="783" y="740"/>
                      <a:pt x="785" y="740"/>
                      <a:pt x="787" y="741"/>
                    </a:cubicBezTo>
                    <a:cubicBezTo>
                      <a:pt x="787" y="742"/>
                      <a:pt x="784" y="741"/>
                      <a:pt x="784" y="742"/>
                    </a:cubicBezTo>
                    <a:cubicBezTo>
                      <a:pt x="783" y="741"/>
                      <a:pt x="783" y="741"/>
                      <a:pt x="783" y="740"/>
                    </a:cubicBezTo>
                    <a:cubicBezTo>
                      <a:pt x="779" y="740"/>
                      <a:pt x="781" y="744"/>
                      <a:pt x="779" y="746"/>
                    </a:cubicBezTo>
                    <a:cubicBezTo>
                      <a:pt x="781" y="746"/>
                      <a:pt x="783" y="746"/>
                      <a:pt x="783" y="745"/>
                    </a:cubicBezTo>
                    <a:cubicBezTo>
                      <a:pt x="784" y="744"/>
                      <a:pt x="784" y="743"/>
                      <a:pt x="783" y="741"/>
                    </a:cubicBezTo>
                    <a:cubicBezTo>
                      <a:pt x="783" y="741"/>
                      <a:pt x="785" y="743"/>
                      <a:pt x="785" y="742"/>
                    </a:cubicBezTo>
                    <a:cubicBezTo>
                      <a:pt x="789" y="745"/>
                      <a:pt x="790" y="748"/>
                      <a:pt x="786" y="746"/>
                    </a:cubicBezTo>
                    <a:cubicBezTo>
                      <a:pt x="787" y="748"/>
                      <a:pt x="789" y="750"/>
                      <a:pt x="790" y="752"/>
                    </a:cubicBezTo>
                    <a:cubicBezTo>
                      <a:pt x="790" y="754"/>
                      <a:pt x="783" y="749"/>
                      <a:pt x="783" y="750"/>
                    </a:cubicBezTo>
                    <a:cubicBezTo>
                      <a:pt x="786" y="752"/>
                      <a:pt x="787" y="754"/>
                      <a:pt x="788" y="755"/>
                    </a:cubicBezTo>
                    <a:cubicBezTo>
                      <a:pt x="788" y="756"/>
                      <a:pt x="788" y="756"/>
                      <a:pt x="788" y="756"/>
                    </a:cubicBezTo>
                    <a:cubicBezTo>
                      <a:pt x="788" y="757"/>
                      <a:pt x="787" y="757"/>
                      <a:pt x="787" y="757"/>
                    </a:cubicBezTo>
                    <a:cubicBezTo>
                      <a:pt x="786" y="759"/>
                      <a:pt x="784" y="760"/>
                      <a:pt x="788" y="763"/>
                    </a:cubicBezTo>
                    <a:cubicBezTo>
                      <a:pt x="787" y="763"/>
                      <a:pt x="787" y="764"/>
                      <a:pt x="786" y="764"/>
                    </a:cubicBezTo>
                    <a:cubicBezTo>
                      <a:pt x="786" y="765"/>
                      <a:pt x="785" y="765"/>
                      <a:pt x="785" y="766"/>
                    </a:cubicBezTo>
                    <a:cubicBezTo>
                      <a:pt x="784" y="767"/>
                      <a:pt x="784" y="768"/>
                      <a:pt x="784" y="769"/>
                    </a:cubicBezTo>
                    <a:cubicBezTo>
                      <a:pt x="784" y="770"/>
                      <a:pt x="784" y="771"/>
                      <a:pt x="784" y="772"/>
                    </a:cubicBezTo>
                    <a:cubicBezTo>
                      <a:pt x="787" y="773"/>
                      <a:pt x="788" y="775"/>
                      <a:pt x="788" y="777"/>
                    </a:cubicBezTo>
                    <a:close/>
                    <a:moveTo>
                      <a:pt x="1198" y="337"/>
                    </a:moveTo>
                    <a:cubicBezTo>
                      <a:pt x="1201" y="338"/>
                      <a:pt x="1205" y="340"/>
                      <a:pt x="1202" y="344"/>
                    </a:cubicBezTo>
                    <a:cubicBezTo>
                      <a:pt x="1201" y="343"/>
                      <a:pt x="1196" y="339"/>
                      <a:pt x="1198" y="337"/>
                    </a:cubicBezTo>
                    <a:close/>
                    <a:moveTo>
                      <a:pt x="1041" y="160"/>
                    </a:moveTo>
                    <a:cubicBezTo>
                      <a:pt x="1041" y="157"/>
                      <a:pt x="1039" y="154"/>
                      <a:pt x="1035" y="152"/>
                    </a:cubicBezTo>
                    <a:cubicBezTo>
                      <a:pt x="1036" y="151"/>
                      <a:pt x="1036" y="149"/>
                      <a:pt x="1036" y="148"/>
                    </a:cubicBezTo>
                    <a:cubicBezTo>
                      <a:pt x="1039" y="152"/>
                      <a:pt x="1043" y="158"/>
                      <a:pt x="1045" y="159"/>
                    </a:cubicBezTo>
                    <a:cubicBezTo>
                      <a:pt x="1043" y="158"/>
                      <a:pt x="1042" y="160"/>
                      <a:pt x="1041" y="160"/>
                    </a:cubicBezTo>
                    <a:close/>
                    <a:moveTo>
                      <a:pt x="466" y="20"/>
                    </a:moveTo>
                    <a:cubicBezTo>
                      <a:pt x="469" y="24"/>
                      <a:pt x="462" y="23"/>
                      <a:pt x="459" y="25"/>
                    </a:cubicBezTo>
                    <a:cubicBezTo>
                      <a:pt x="463" y="27"/>
                      <a:pt x="459" y="28"/>
                      <a:pt x="462" y="30"/>
                    </a:cubicBezTo>
                    <a:cubicBezTo>
                      <a:pt x="458" y="31"/>
                      <a:pt x="455" y="32"/>
                      <a:pt x="454" y="30"/>
                    </a:cubicBezTo>
                    <a:cubicBezTo>
                      <a:pt x="455" y="28"/>
                      <a:pt x="456" y="27"/>
                      <a:pt x="456" y="25"/>
                    </a:cubicBezTo>
                    <a:cubicBezTo>
                      <a:pt x="460" y="23"/>
                      <a:pt x="465" y="22"/>
                      <a:pt x="466" y="20"/>
                    </a:cubicBezTo>
                    <a:close/>
                    <a:moveTo>
                      <a:pt x="178" y="782"/>
                    </a:moveTo>
                    <a:cubicBezTo>
                      <a:pt x="179" y="784"/>
                      <a:pt x="180" y="784"/>
                      <a:pt x="180" y="787"/>
                    </a:cubicBezTo>
                    <a:cubicBezTo>
                      <a:pt x="179" y="787"/>
                      <a:pt x="178" y="788"/>
                      <a:pt x="176" y="788"/>
                    </a:cubicBezTo>
                    <a:cubicBezTo>
                      <a:pt x="177" y="785"/>
                      <a:pt x="172" y="784"/>
                      <a:pt x="175" y="783"/>
                    </a:cubicBezTo>
                    <a:cubicBezTo>
                      <a:pt x="176" y="784"/>
                      <a:pt x="177" y="783"/>
                      <a:pt x="178" y="782"/>
                    </a:cubicBezTo>
                    <a:close/>
                    <a:moveTo>
                      <a:pt x="672" y="676"/>
                    </a:moveTo>
                    <a:cubicBezTo>
                      <a:pt x="672" y="676"/>
                      <a:pt x="672" y="676"/>
                      <a:pt x="672" y="676"/>
                    </a:cubicBezTo>
                    <a:cubicBezTo>
                      <a:pt x="672" y="676"/>
                      <a:pt x="672" y="676"/>
                      <a:pt x="672" y="676"/>
                    </a:cubicBezTo>
                    <a:close/>
                    <a:moveTo>
                      <a:pt x="688" y="622"/>
                    </a:moveTo>
                    <a:cubicBezTo>
                      <a:pt x="688" y="622"/>
                      <a:pt x="688" y="622"/>
                      <a:pt x="688" y="622"/>
                    </a:cubicBezTo>
                    <a:cubicBezTo>
                      <a:pt x="688" y="621"/>
                      <a:pt x="688" y="621"/>
                      <a:pt x="688" y="620"/>
                    </a:cubicBezTo>
                    <a:cubicBezTo>
                      <a:pt x="689" y="619"/>
                      <a:pt x="689" y="619"/>
                      <a:pt x="689" y="619"/>
                    </a:cubicBezTo>
                    <a:cubicBezTo>
                      <a:pt x="690" y="620"/>
                      <a:pt x="690" y="620"/>
                      <a:pt x="690" y="621"/>
                    </a:cubicBezTo>
                    <a:cubicBezTo>
                      <a:pt x="689" y="622"/>
                      <a:pt x="689" y="622"/>
                      <a:pt x="688" y="622"/>
                    </a:cubicBezTo>
                    <a:close/>
                    <a:moveTo>
                      <a:pt x="794" y="772"/>
                    </a:moveTo>
                    <a:cubicBezTo>
                      <a:pt x="794" y="772"/>
                      <a:pt x="795" y="773"/>
                      <a:pt x="796" y="774"/>
                    </a:cubicBezTo>
                    <a:cubicBezTo>
                      <a:pt x="797" y="774"/>
                      <a:pt x="797" y="773"/>
                      <a:pt x="798" y="774"/>
                    </a:cubicBezTo>
                    <a:cubicBezTo>
                      <a:pt x="796" y="774"/>
                      <a:pt x="799" y="776"/>
                      <a:pt x="797" y="777"/>
                    </a:cubicBezTo>
                    <a:cubicBezTo>
                      <a:pt x="795" y="774"/>
                      <a:pt x="795" y="776"/>
                      <a:pt x="793" y="774"/>
                    </a:cubicBezTo>
                    <a:cubicBezTo>
                      <a:pt x="792" y="773"/>
                      <a:pt x="792" y="771"/>
                      <a:pt x="794" y="772"/>
                    </a:cubicBezTo>
                    <a:close/>
                    <a:moveTo>
                      <a:pt x="839" y="784"/>
                    </a:moveTo>
                    <a:cubicBezTo>
                      <a:pt x="841" y="784"/>
                      <a:pt x="842" y="783"/>
                      <a:pt x="845" y="785"/>
                    </a:cubicBezTo>
                    <a:cubicBezTo>
                      <a:pt x="844" y="786"/>
                      <a:pt x="843" y="787"/>
                      <a:pt x="841" y="786"/>
                    </a:cubicBezTo>
                    <a:cubicBezTo>
                      <a:pt x="841" y="785"/>
                      <a:pt x="840" y="785"/>
                      <a:pt x="839" y="784"/>
                    </a:cubicBezTo>
                    <a:close/>
                    <a:moveTo>
                      <a:pt x="893" y="777"/>
                    </a:moveTo>
                    <a:cubicBezTo>
                      <a:pt x="899" y="779"/>
                      <a:pt x="893" y="782"/>
                      <a:pt x="890" y="781"/>
                    </a:cubicBezTo>
                    <a:cubicBezTo>
                      <a:pt x="892" y="779"/>
                      <a:pt x="893" y="779"/>
                      <a:pt x="893" y="777"/>
                    </a:cubicBezTo>
                    <a:close/>
                    <a:moveTo>
                      <a:pt x="783" y="689"/>
                    </a:moveTo>
                    <a:cubicBezTo>
                      <a:pt x="783" y="689"/>
                      <a:pt x="783" y="688"/>
                      <a:pt x="783" y="688"/>
                    </a:cubicBezTo>
                    <a:cubicBezTo>
                      <a:pt x="783" y="688"/>
                      <a:pt x="783" y="688"/>
                      <a:pt x="783" y="688"/>
                    </a:cubicBezTo>
                    <a:cubicBezTo>
                      <a:pt x="783" y="688"/>
                      <a:pt x="783" y="687"/>
                      <a:pt x="783" y="687"/>
                    </a:cubicBezTo>
                    <a:cubicBezTo>
                      <a:pt x="783" y="687"/>
                      <a:pt x="783" y="687"/>
                      <a:pt x="783" y="687"/>
                    </a:cubicBezTo>
                    <a:cubicBezTo>
                      <a:pt x="784" y="688"/>
                      <a:pt x="785" y="688"/>
                      <a:pt x="786" y="688"/>
                    </a:cubicBezTo>
                    <a:cubicBezTo>
                      <a:pt x="786" y="688"/>
                      <a:pt x="786" y="688"/>
                      <a:pt x="786" y="688"/>
                    </a:cubicBezTo>
                    <a:cubicBezTo>
                      <a:pt x="786" y="688"/>
                      <a:pt x="786" y="688"/>
                      <a:pt x="786" y="689"/>
                    </a:cubicBezTo>
                    <a:cubicBezTo>
                      <a:pt x="786" y="689"/>
                      <a:pt x="785" y="690"/>
                      <a:pt x="785" y="690"/>
                    </a:cubicBezTo>
                    <a:cubicBezTo>
                      <a:pt x="784" y="692"/>
                      <a:pt x="783" y="693"/>
                      <a:pt x="782" y="692"/>
                    </a:cubicBezTo>
                    <a:cubicBezTo>
                      <a:pt x="783" y="691"/>
                      <a:pt x="783" y="690"/>
                      <a:pt x="783" y="689"/>
                    </a:cubicBezTo>
                    <a:close/>
                    <a:moveTo>
                      <a:pt x="779" y="684"/>
                    </a:moveTo>
                    <a:cubicBezTo>
                      <a:pt x="784" y="684"/>
                      <a:pt x="782" y="686"/>
                      <a:pt x="781" y="686"/>
                    </a:cubicBezTo>
                    <a:cubicBezTo>
                      <a:pt x="779" y="685"/>
                      <a:pt x="779" y="687"/>
                      <a:pt x="776" y="687"/>
                    </a:cubicBezTo>
                    <a:cubicBezTo>
                      <a:pt x="778" y="686"/>
                      <a:pt x="780" y="685"/>
                      <a:pt x="779" y="684"/>
                    </a:cubicBezTo>
                    <a:close/>
                    <a:moveTo>
                      <a:pt x="1176" y="466"/>
                    </a:moveTo>
                    <a:cubicBezTo>
                      <a:pt x="1174" y="464"/>
                      <a:pt x="1174" y="462"/>
                      <a:pt x="1176" y="460"/>
                    </a:cubicBezTo>
                    <a:cubicBezTo>
                      <a:pt x="1177" y="461"/>
                      <a:pt x="1179" y="463"/>
                      <a:pt x="1180" y="465"/>
                    </a:cubicBezTo>
                    <a:cubicBezTo>
                      <a:pt x="1180" y="468"/>
                      <a:pt x="1180" y="470"/>
                      <a:pt x="1179" y="471"/>
                    </a:cubicBezTo>
                    <a:cubicBezTo>
                      <a:pt x="1178" y="470"/>
                      <a:pt x="1177" y="468"/>
                      <a:pt x="1176" y="466"/>
                    </a:cubicBezTo>
                    <a:close/>
                    <a:moveTo>
                      <a:pt x="941" y="527"/>
                    </a:moveTo>
                    <a:cubicBezTo>
                      <a:pt x="941" y="528"/>
                      <a:pt x="947" y="529"/>
                      <a:pt x="942" y="531"/>
                    </a:cubicBezTo>
                    <a:cubicBezTo>
                      <a:pt x="939" y="531"/>
                      <a:pt x="937" y="528"/>
                      <a:pt x="941" y="527"/>
                    </a:cubicBezTo>
                    <a:close/>
                    <a:moveTo>
                      <a:pt x="900" y="468"/>
                    </a:moveTo>
                    <a:cubicBezTo>
                      <a:pt x="901" y="470"/>
                      <a:pt x="902" y="472"/>
                      <a:pt x="904" y="473"/>
                    </a:cubicBezTo>
                    <a:cubicBezTo>
                      <a:pt x="905" y="474"/>
                      <a:pt x="907" y="476"/>
                      <a:pt x="908" y="477"/>
                    </a:cubicBezTo>
                    <a:cubicBezTo>
                      <a:pt x="910" y="479"/>
                      <a:pt x="911" y="480"/>
                      <a:pt x="911" y="482"/>
                    </a:cubicBezTo>
                    <a:cubicBezTo>
                      <a:pt x="912" y="484"/>
                      <a:pt x="912" y="486"/>
                      <a:pt x="911" y="489"/>
                    </a:cubicBezTo>
                    <a:cubicBezTo>
                      <a:pt x="910" y="487"/>
                      <a:pt x="909" y="486"/>
                      <a:pt x="907" y="484"/>
                    </a:cubicBezTo>
                    <a:cubicBezTo>
                      <a:pt x="906" y="483"/>
                      <a:pt x="905" y="482"/>
                      <a:pt x="904" y="480"/>
                    </a:cubicBezTo>
                    <a:cubicBezTo>
                      <a:pt x="902" y="478"/>
                      <a:pt x="900" y="475"/>
                      <a:pt x="900" y="470"/>
                    </a:cubicBezTo>
                    <a:cubicBezTo>
                      <a:pt x="897" y="473"/>
                      <a:pt x="897" y="473"/>
                      <a:pt x="897" y="473"/>
                    </a:cubicBezTo>
                    <a:cubicBezTo>
                      <a:pt x="893" y="469"/>
                      <a:pt x="890" y="465"/>
                      <a:pt x="885" y="462"/>
                    </a:cubicBezTo>
                    <a:cubicBezTo>
                      <a:pt x="883" y="461"/>
                      <a:pt x="881" y="459"/>
                      <a:pt x="879" y="458"/>
                    </a:cubicBezTo>
                    <a:cubicBezTo>
                      <a:pt x="876" y="457"/>
                      <a:pt x="874" y="456"/>
                      <a:pt x="871" y="455"/>
                    </a:cubicBezTo>
                    <a:cubicBezTo>
                      <a:pt x="874" y="451"/>
                      <a:pt x="869" y="452"/>
                      <a:pt x="866" y="453"/>
                    </a:cubicBezTo>
                    <a:cubicBezTo>
                      <a:pt x="868" y="450"/>
                      <a:pt x="864" y="450"/>
                      <a:pt x="866" y="447"/>
                    </a:cubicBezTo>
                    <a:cubicBezTo>
                      <a:pt x="866" y="447"/>
                      <a:pt x="867" y="448"/>
                      <a:pt x="868" y="447"/>
                    </a:cubicBezTo>
                    <a:cubicBezTo>
                      <a:pt x="868" y="445"/>
                      <a:pt x="863" y="448"/>
                      <a:pt x="866" y="445"/>
                    </a:cubicBezTo>
                    <a:cubicBezTo>
                      <a:pt x="867" y="445"/>
                      <a:pt x="868" y="445"/>
                      <a:pt x="869" y="444"/>
                    </a:cubicBezTo>
                    <a:cubicBezTo>
                      <a:pt x="868" y="442"/>
                      <a:pt x="862" y="446"/>
                      <a:pt x="863" y="443"/>
                    </a:cubicBezTo>
                    <a:cubicBezTo>
                      <a:pt x="864" y="443"/>
                      <a:pt x="866" y="442"/>
                      <a:pt x="866" y="441"/>
                    </a:cubicBezTo>
                    <a:cubicBezTo>
                      <a:pt x="860" y="443"/>
                      <a:pt x="860" y="435"/>
                      <a:pt x="857" y="437"/>
                    </a:cubicBezTo>
                    <a:cubicBezTo>
                      <a:pt x="855" y="434"/>
                      <a:pt x="863" y="432"/>
                      <a:pt x="862" y="429"/>
                    </a:cubicBezTo>
                    <a:cubicBezTo>
                      <a:pt x="859" y="431"/>
                      <a:pt x="859" y="430"/>
                      <a:pt x="857" y="434"/>
                    </a:cubicBezTo>
                    <a:cubicBezTo>
                      <a:pt x="855" y="432"/>
                      <a:pt x="852" y="432"/>
                      <a:pt x="849" y="432"/>
                    </a:cubicBezTo>
                    <a:cubicBezTo>
                      <a:pt x="846" y="431"/>
                      <a:pt x="843" y="431"/>
                      <a:pt x="841" y="428"/>
                    </a:cubicBezTo>
                    <a:cubicBezTo>
                      <a:pt x="841" y="437"/>
                      <a:pt x="849" y="436"/>
                      <a:pt x="852" y="437"/>
                    </a:cubicBezTo>
                    <a:cubicBezTo>
                      <a:pt x="853" y="435"/>
                      <a:pt x="853" y="434"/>
                      <a:pt x="855" y="432"/>
                    </a:cubicBezTo>
                    <a:cubicBezTo>
                      <a:pt x="855" y="436"/>
                      <a:pt x="856" y="440"/>
                      <a:pt x="851" y="445"/>
                    </a:cubicBezTo>
                    <a:cubicBezTo>
                      <a:pt x="850" y="441"/>
                      <a:pt x="851" y="442"/>
                      <a:pt x="847" y="443"/>
                    </a:cubicBezTo>
                    <a:cubicBezTo>
                      <a:pt x="847" y="438"/>
                      <a:pt x="843" y="437"/>
                      <a:pt x="838" y="435"/>
                    </a:cubicBezTo>
                    <a:cubicBezTo>
                      <a:pt x="836" y="434"/>
                      <a:pt x="833" y="433"/>
                      <a:pt x="832" y="432"/>
                    </a:cubicBezTo>
                    <a:cubicBezTo>
                      <a:pt x="830" y="430"/>
                      <a:pt x="829" y="428"/>
                      <a:pt x="828" y="425"/>
                    </a:cubicBezTo>
                    <a:cubicBezTo>
                      <a:pt x="829" y="425"/>
                      <a:pt x="831" y="425"/>
                      <a:pt x="832" y="424"/>
                    </a:cubicBezTo>
                    <a:cubicBezTo>
                      <a:pt x="829" y="423"/>
                      <a:pt x="830" y="421"/>
                      <a:pt x="831" y="418"/>
                    </a:cubicBezTo>
                    <a:cubicBezTo>
                      <a:pt x="832" y="415"/>
                      <a:pt x="833" y="412"/>
                      <a:pt x="832" y="409"/>
                    </a:cubicBezTo>
                    <a:cubicBezTo>
                      <a:pt x="830" y="412"/>
                      <a:pt x="832" y="412"/>
                      <a:pt x="829" y="414"/>
                    </a:cubicBezTo>
                    <a:cubicBezTo>
                      <a:pt x="827" y="412"/>
                      <a:pt x="826" y="413"/>
                      <a:pt x="824" y="412"/>
                    </a:cubicBezTo>
                    <a:cubicBezTo>
                      <a:pt x="823" y="410"/>
                      <a:pt x="826" y="410"/>
                      <a:pt x="825" y="408"/>
                    </a:cubicBezTo>
                    <a:cubicBezTo>
                      <a:pt x="824" y="410"/>
                      <a:pt x="820" y="412"/>
                      <a:pt x="821" y="413"/>
                    </a:cubicBezTo>
                    <a:cubicBezTo>
                      <a:pt x="822" y="414"/>
                      <a:pt x="825" y="415"/>
                      <a:pt x="823" y="418"/>
                    </a:cubicBezTo>
                    <a:cubicBezTo>
                      <a:pt x="820" y="419"/>
                      <a:pt x="817" y="418"/>
                      <a:pt x="814" y="419"/>
                    </a:cubicBezTo>
                    <a:cubicBezTo>
                      <a:pt x="818" y="416"/>
                      <a:pt x="819" y="411"/>
                      <a:pt x="820" y="408"/>
                    </a:cubicBezTo>
                    <a:cubicBezTo>
                      <a:pt x="816" y="408"/>
                      <a:pt x="814" y="411"/>
                      <a:pt x="813" y="406"/>
                    </a:cubicBezTo>
                    <a:cubicBezTo>
                      <a:pt x="813" y="409"/>
                      <a:pt x="811" y="409"/>
                      <a:pt x="810" y="412"/>
                    </a:cubicBezTo>
                    <a:cubicBezTo>
                      <a:pt x="811" y="411"/>
                      <a:pt x="813" y="409"/>
                      <a:pt x="815" y="411"/>
                    </a:cubicBezTo>
                    <a:cubicBezTo>
                      <a:pt x="812" y="415"/>
                      <a:pt x="810" y="414"/>
                      <a:pt x="810" y="412"/>
                    </a:cubicBezTo>
                    <a:cubicBezTo>
                      <a:pt x="809" y="410"/>
                      <a:pt x="810" y="406"/>
                      <a:pt x="812" y="404"/>
                    </a:cubicBezTo>
                    <a:cubicBezTo>
                      <a:pt x="810" y="403"/>
                      <a:pt x="808" y="408"/>
                      <a:pt x="806" y="405"/>
                    </a:cubicBezTo>
                    <a:cubicBezTo>
                      <a:pt x="806" y="403"/>
                      <a:pt x="810" y="398"/>
                      <a:pt x="809" y="397"/>
                    </a:cubicBezTo>
                    <a:cubicBezTo>
                      <a:pt x="806" y="402"/>
                      <a:pt x="805" y="405"/>
                      <a:pt x="804" y="408"/>
                    </a:cubicBezTo>
                    <a:cubicBezTo>
                      <a:pt x="800" y="408"/>
                      <a:pt x="803" y="403"/>
                      <a:pt x="800" y="402"/>
                    </a:cubicBezTo>
                    <a:cubicBezTo>
                      <a:pt x="800" y="404"/>
                      <a:pt x="800" y="405"/>
                      <a:pt x="799" y="404"/>
                    </a:cubicBezTo>
                    <a:cubicBezTo>
                      <a:pt x="796" y="404"/>
                      <a:pt x="802" y="402"/>
                      <a:pt x="800" y="400"/>
                    </a:cubicBezTo>
                    <a:cubicBezTo>
                      <a:pt x="795" y="401"/>
                      <a:pt x="789" y="404"/>
                      <a:pt x="789" y="397"/>
                    </a:cubicBezTo>
                    <a:cubicBezTo>
                      <a:pt x="787" y="400"/>
                      <a:pt x="786" y="400"/>
                      <a:pt x="783" y="399"/>
                    </a:cubicBezTo>
                    <a:cubicBezTo>
                      <a:pt x="786" y="395"/>
                      <a:pt x="786" y="394"/>
                      <a:pt x="785" y="392"/>
                    </a:cubicBezTo>
                    <a:cubicBezTo>
                      <a:pt x="783" y="393"/>
                      <a:pt x="782" y="393"/>
                      <a:pt x="779" y="392"/>
                    </a:cubicBezTo>
                    <a:cubicBezTo>
                      <a:pt x="777" y="392"/>
                      <a:pt x="775" y="391"/>
                      <a:pt x="773" y="391"/>
                    </a:cubicBezTo>
                    <a:cubicBezTo>
                      <a:pt x="768" y="389"/>
                      <a:pt x="764" y="387"/>
                      <a:pt x="763" y="385"/>
                    </a:cubicBezTo>
                    <a:cubicBezTo>
                      <a:pt x="762" y="384"/>
                      <a:pt x="762" y="391"/>
                      <a:pt x="760" y="388"/>
                    </a:cubicBezTo>
                    <a:cubicBezTo>
                      <a:pt x="757" y="384"/>
                      <a:pt x="754" y="376"/>
                      <a:pt x="750" y="381"/>
                    </a:cubicBezTo>
                    <a:cubicBezTo>
                      <a:pt x="752" y="381"/>
                      <a:pt x="754" y="382"/>
                      <a:pt x="753" y="384"/>
                    </a:cubicBezTo>
                    <a:cubicBezTo>
                      <a:pt x="750" y="384"/>
                      <a:pt x="749" y="382"/>
                      <a:pt x="747" y="381"/>
                    </a:cubicBezTo>
                    <a:cubicBezTo>
                      <a:pt x="748" y="379"/>
                      <a:pt x="748" y="377"/>
                      <a:pt x="748" y="375"/>
                    </a:cubicBezTo>
                    <a:cubicBezTo>
                      <a:pt x="748" y="374"/>
                      <a:pt x="747" y="373"/>
                      <a:pt x="745" y="375"/>
                    </a:cubicBezTo>
                    <a:cubicBezTo>
                      <a:pt x="747" y="376"/>
                      <a:pt x="748" y="376"/>
                      <a:pt x="747" y="378"/>
                    </a:cubicBezTo>
                    <a:cubicBezTo>
                      <a:pt x="746" y="381"/>
                      <a:pt x="746" y="381"/>
                      <a:pt x="746" y="381"/>
                    </a:cubicBezTo>
                    <a:cubicBezTo>
                      <a:pt x="743" y="381"/>
                      <a:pt x="741" y="379"/>
                      <a:pt x="738" y="377"/>
                    </a:cubicBezTo>
                    <a:cubicBezTo>
                      <a:pt x="737" y="376"/>
                      <a:pt x="736" y="375"/>
                      <a:pt x="734" y="375"/>
                    </a:cubicBezTo>
                    <a:cubicBezTo>
                      <a:pt x="734" y="374"/>
                      <a:pt x="733" y="374"/>
                      <a:pt x="733" y="374"/>
                    </a:cubicBezTo>
                    <a:cubicBezTo>
                      <a:pt x="733"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3" y="374"/>
                      <a:pt x="732" y="374"/>
                      <a:pt x="732" y="374"/>
                    </a:cubicBezTo>
                    <a:cubicBezTo>
                      <a:pt x="732" y="374"/>
                      <a:pt x="732" y="374"/>
                      <a:pt x="732" y="374"/>
                    </a:cubicBezTo>
                    <a:cubicBezTo>
                      <a:pt x="731" y="374"/>
                      <a:pt x="730" y="374"/>
                      <a:pt x="729" y="374"/>
                    </a:cubicBezTo>
                    <a:cubicBezTo>
                      <a:pt x="730" y="371"/>
                      <a:pt x="731" y="371"/>
                      <a:pt x="733" y="370"/>
                    </a:cubicBezTo>
                    <a:cubicBezTo>
                      <a:pt x="733" y="370"/>
                      <a:pt x="733" y="370"/>
                      <a:pt x="733" y="370"/>
                    </a:cubicBezTo>
                    <a:cubicBezTo>
                      <a:pt x="733" y="370"/>
                      <a:pt x="733" y="370"/>
                      <a:pt x="733" y="370"/>
                    </a:cubicBezTo>
                    <a:cubicBezTo>
                      <a:pt x="733" y="370"/>
                      <a:pt x="733" y="370"/>
                      <a:pt x="733" y="370"/>
                    </a:cubicBezTo>
                    <a:cubicBezTo>
                      <a:pt x="733" y="370"/>
                      <a:pt x="732" y="370"/>
                      <a:pt x="732" y="370"/>
                    </a:cubicBezTo>
                    <a:cubicBezTo>
                      <a:pt x="732" y="370"/>
                      <a:pt x="732" y="370"/>
                      <a:pt x="732" y="370"/>
                    </a:cubicBezTo>
                    <a:cubicBezTo>
                      <a:pt x="732" y="370"/>
                      <a:pt x="732" y="370"/>
                      <a:pt x="732" y="370"/>
                    </a:cubicBezTo>
                    <a:cubicBezTo>
                      <a:pt x="732" y="370"/>
                      <a:pt x="732" y="370"/>
                      <a:pt x="732" y="370"/>
                    </a:cubicBezTo>
                    <a:cubicBezTo>
                      <a:pt x="733" y="370"/>
                      <a:pt x="733" y="370"/>
                      <a:pt x="733" y="370"/>
                    </a:cubicBezTo>
                    <a:cubicBezTo>
                      <a:pt x="733" y="370"/>
                      <a:pt x="733" y="370"/>
                      <a:pt x="733" y="370"/>
                    </a:cubicBezTo>
                    <a:cubicBezTo>
                      <a:pt x="733" y="370"/>
                      <a:pt x="733" y="370"/>
                      <a:pt x="733" y="370"/>
                    </a:cubicBezTo>
                    <a:cubicBezTo>
                      <a:pt x="734" y="369"/>
                      <a:pt x="734" y="369"/>
                      <a:pt x="734" y="369"/>
                    </a:cubicBezTo>
                    <a:cubicBezTo>
                      <a:pt x="735" y="368"/>
                      <a:pt x="735" y="367"/>
                      <a:pt x="736" y="366"/>
                    </a:cubicBezTo>
                    <a:cubicBezTo>
                      <a:pt x="735" y="366"/>
                      <a:pt x="734" y="366"/>
                      <a:pt x="733" y="366"/>
                    </a:cubicBezTo>
                    <a:cubicBezTo>
                      <a:pt x="733" y="366"/>
                      <a:pt x="733" y="366"/>
                      <a:pt x="733" y="366"/>
                    </a:cubicBezTo>
                    <a:cubicBezTo>
                      <a:pt x="733" y="366"/>
                      <a:pt x="733" y="366"/>
                      <a:pt x="733" y="366"/>
                    </a:cubicBezTo>
                    <a:cubicBezTo>
                      <a:pt x="733" y="366"/>
                      <a:pt x="733" y="366"/>
                      <a:pt x="733" y="366"/>
                    </a:cubicBezTo>
                    <a:cubicBezTo>
                      <a:pt x="734" y="366"/>
                      <a:pt x="734" y="366"/>
                      <a:pt x="734" y="366"/>
                    </a:cubicBezTo>
                    <a:cubicBezTo>
                      <a:pt x="734" y="366"/>
                      <a:pt x="734" y="366"/>
                      <a:pt x="734" y="366"/>
                    </a:cubicBezTo>
                    <a:cubicBezTo>
                      <a:pt x="734" y="366"/>
                      <a:pt x="734" y="366"/>
                      <a:pt x="734" y="366"/>
                    </a:cubicBezTo>
                    <a:cubicBezTo>
                      <a:pt x="733" y="366"/>
                      <a:pt x="733" y="366"/>
                      <a:pt x="733" y="366"/>
                    </a:cubicBezTo>
                    <a:cubicBezTo>
                      <a:pt x="733" y="366"/>
                      <a:pt x="733" y="366"/>
                      <a:pt x="733" y="366"/>
                    </a:cubicBezTo>
                    <a:cubicBezTo>
                      <a:pt x="732" y="366"/>
                      <a:pt x="732" y="366"/>
                      <a:pt x="732" y="366"/>
                    </a:cubicBezTo>
                    <a:cubicBezTo>
                      <a:pt x="730" y="366"/>
                      <a:pt x="729" y="365"/>
                      <a:pt x="727" y="365"/>
                    </a:cubicBezTo>
                    <a:cubicBezTo>
                      <a:pt x="724" y="365"/>
                      <a:pt x="722" y="364"/>
                      <a:pt x="720" y="363"/>
                    </a:cubicBezTo>
                    <a:cubicBezTo>
                      <a:pt x="718" y="363"/>
                      <a:pt x="717" y="362"/>
                      <a:pt x="716" y="362"/>
                    </a:cubicBezTo>
                    <a:cubicBezTo>
                      <a:pt x="715" y="361"/>
                      <a:pt x="714" y="361"/>
                      <a:pt x="713" y="360"/>
                    </a:cubicBezTo>
                    <a:cubicBezTo>
                      <a:pt x="710" y="359"/>
                      <a:pt x="708" y="357"/>
                      <a:pt x="706" y="355"/>
                    </a:cubicBezTo>
                    <a:cubicBezTo>
                      <a:pt x="711" y="355"/>
                      <a:pt x="714" y="355"/>
                      <a:pt x="716" y="352"/>
                    </a:cubicBezTo>
                    <a:cubicBezTo>
                      <a:pt x="711" y="351"/>
                      <a:pt x="708" y="354"/>
                      <a:pt x="703" y="353"/>
                    </a:cubicBezTo>
                    <a:cubicBezTo>
                      <a:pt x="702" y="348"/>
                      <a:pt x="705" y="353"/>
                      <a:pt x="705" y="349"/>
                    </a:cubicBezTo>
                    <a:cubicBezTo>
                      <a:pt x="703" y="350"/>
                      <a:pt x="703" y="347"/>
                      <a:pt x="703" y="344"/>
                    </a:cubicBezTo>
                    <a:cubicBezTo>
                      <a:pt x="704" y="341"/>
                      <a:pt x="705" y="339"/>
                      <a:pt x="707" y="340"/>
                    </a:cubicBezTo>
                    <a:cubicBezTo>
                      <a:pt x="707" y="344"/>
                      <a:pt x="710" y="345"/>
                      <a:pt x="713" y="345"/>
                    </a:cubicBezTo>
                    <a:cubicBezTo>
                      <a:pt x="715" y="345"/>
                      <a:pt x="718" y="345"/>
                      <a:pt x="719" y="346"/>
                    </a:cubicBezTo>
                    <a:cubicBezTo>
                      <a:pt x="718" y="343"/>
                      <a:pt x="715" y="342"/>
                      <a:pt x="711" y="342"/>
                    </a:cubicBezTo>
                    <a:cubicBezTo>
                      <a:pt x="714" y="338"/>
                      <a:pt x="718" y="337"/>
                      <a:pt x="721" y="336"/>
                    </a:cubicBezTo>
                    <a:cubicBezTo>
                      <a:pt x="724" y="336"/>
                      <a:pt x="727" y="337"/>
                      <a:pt x="730" y="338"/>
                    </a:cubicBezTo>
                    <a:cubicBezTo>
                      <a:pt x="732" y="339"/>
                      <a:pt x="733" y="339"/>
                      <a:pt x="735" y="340"/>
                    </a:cubicBezTo>
                    <a:cubicBezTo>
                      <a:pt x="736" y="341"/>
                      <a:pt x="738" y="342"/>
                      <a:pt x="739" y="342"/>
                    </a:cubicBezTo>
                    <a:cubicBezTo>
                      <a:pt x="742" y="344"/>
                      <a:pt x="744" y="345"/>
                      <a:pt x="746" y="345"/>
                    </a:cubicBezTo>
                    <a:cubicBezTo>
                      <a:pt x="745" y="345"/>
                      <a:pt x="745" y="343"/>
                      <a:pt x="745" y="343"/>
                    </a:cubicBezTo>
                    <a:cubicBezTo>
                      <a:pt x="751" y="345"/>
                      <a:pt x="755" y="345"/>
                      <a:pt x="754" y="350"/>
                    </a:cubicBezTo>
                    <a:cubicBezTo>
                      <a:pt x="754" y="347"/>
                      <a:pt x="749" y="351"/>
                      <a:pt x="747" y="351"/>
                    </a:cubicBezTo>
                    <a:cubicBezTo>
                      <a:pt x="753" y="352"/>
                      <a:pt x="752" y="355"/>
                      <a:pt x="757" y="358"/>
                    </a:cubicBezTo>
                    <a:cubicBezTo>
                      <a:pt x="761" y="356"/>
                      <a:pt x="767" y="355"/>
                      <a:pt x="772" y="356"/>
                    </a:cubicBezTo>
                    <a:cubicBezTo>
                      <a:pt x="777" y="357"/>
                      <a:pt x="781" y="360"/>
                      <a:pt x="781" y="366"/>
                    </a:cubicBezTo>
                    <a:cubicBezTo>
                      <a:pt x="782" y="366"/>
                      <a:pt x="784" y="366"/>
                      <a:pt x="785" y="366"/>
                    </a:cubicBezTo>
                    <a:cubicBezTo>
                      <a:pt x="786" y="366"/>
                      <a:pt x="788" y="367"/>
                      <a:pt x="790" y="367"/>
                    </a:cubicBezTo>
                    <a:cubicBezTo>
                      <a:pt x="793" y="369"/>
                      <a:pt x="795" y="371"/>
                      <a:pt x="796" y="375"/>
                    </a:cubicBezTo>
                    <a:cubicBezTo>
                      <a:pt x="800" y="373"/>
                      <a:pt x="803" y="376"/>
                      <a:pt x="806" y="379"/>
                    </a:cubicBezTo>
                    <a:cubicBezTo>
                      <a:pt x="809" y="382"/>
                      <a:pt x="812" y="384"/>
                      <a:pt x="817" y="382"/>
                    </a:cubicBezTo>
                    <a:cubicBezTo>
                      <a:pt x="818" y="382"/>
                      <a:pt x="816" y="386"/>
                      <a:pt x="817" y="387"/>
                    </a:cubicBezTo>
                    <a:cubicBezTo>
                      <a:pt x="820" y="383"/>
                      <a:pt x="822" y="390"/>
                      <a:pt x="823" y="392"/>
                    </a:cubicBezTo>
                    <a:cubicBezTo>
                      <a:pt x="825" y="389"/>
                      <a:pt x="826" y="390"/>
                      <a:pt x="828" y="390"/>
                    </a:cubicBezTo>
                    <a:cubicBezTo>
                      <a:pt x="828" y="394"/>
                      <a:pt x="830" y="395"/>
                      <a:pt x="833" y="396"/>
                    </a:cubicBezTo>
                    <a:cubicBezTo>
                      <a:pt x="835" y="397"/>
                      <a:pt x="838" y="398"/>
                      <a:pt x="839" y="403"/>
                    </a:cubicBezTo>
                    <a:cubicBezTo>
                      <a:pt x="837" y="403"/>
                      <a:pt x="835" y="401"/>
                      <a:pt x="833" y="404"/>
                    </a:cubicBezTo>
                    <a:cubicBezTo>
                      <a:pt x="834" y="405"/>
                      <a:pt x="835" y="406"/>
                      <a:pt x="835" y="408"/>
                    </a:cubicBezTo>
                    <a:cubicBezTo>
                      <a:pt x="835" y="410"/>
                      <a:pt x="835" y="412"/>
                      <a:pt x="834" y="414"/>
                    </a:cubicBezTo>
                    <a:cubicBezTo>
                      <a:pt x="833" y="418"/>
                      <a:pt x="832" y="423"/>
                      <a:pt x="833" y="426"/>
                    </a:cubicBezTo>
                    <a:cubicBezTo>
                      <a:pt x="836" y="426"/>
                      <a:pt x="838" y="428"/>
                      <a:pt x="841" y="427"/>
                    </a:cubicBezTo>
                    <a:cubicBezTo>
                      <a:pt x="839" y="424"/>
                      <a:pt x="835" y="427"/>
                      <a:pt x="833" y="424"/>
                    </a:cubicBezTo>
                    <a:cubicBezTo>
                      <a:pt x="838" y="420"/>
                      <a:pt x="840" y="427"/>
                      <a:pt x="844" y="424"/>
                    </a:cubicBezTo>
                    <a:cubicBezTo>
                      <a:pt x="843" y="423"/>
                      <a:pt x="845" y="420"/>
                      <a:pt x="844" y="419"/>
                    </a:cubicBezTo>
                    <a:cubicBezTo>
                      <a:pt x="842" y="419"/>
                      <a:pt x="840" y="422"/>
                      <a:pt x="838" y="422"/>
                    </a:cubicBezTo>
                    <a:cubicBezTo>
                      <a:pt x="840" y="419"/>
                      <a:pt x="839" y="417"/>
                      <a:pt x="839" y="414"/>
                    </a:cubicBezTo>
                    <a:cubicBezTo>
                      <a:pt x="838" y="415"/>
                      <a:pt x="837" y="418"/>
                      <a:pt x="835" y="416"/>
                    </a:cubicBezTo>
                    <a:cubicBezTo>
                      <a:pt x="837" y="414"/>
                      <a:pt x="839" y="414"/>
                      <a:pt x="839" y="411"/>
                    </a:cubicBezTo>
                    <a:cubicBezTo>
                      <a:pt x="842" y="414"/>
                      <a:pt x="840" y="413"/>
                      <a:pt x="843" y="410"/>
                    </a:cubicBezTo>
                    <a:cubicBezTo>
                      <a:pt x="844" y="412"/>
                      <a:pt x="846" y="412"/>
                      <a:pt x="848" y="412"/>
                    </a:cubicBezTo>
                    <a:cubicBezTo>
                      <a:pt x="849" y="413"/>
                      <a:pt x="851" y="413"/>
                      <a:pt x="851" y="416"/>
                    </a:cubicBezTo>
                    <a:cubicBezTo>
                      <a:pt x="852" y="413"/>
                      <a:pt x="853" y="414"/>
                      <a:pt x="854" y="413"/>
                    </a:cubicBezTo>
                    <a:cubicBezTo>
                      <a:pt x="857" y="415"/>
                      <a:pt x="860" y="418"/>
                      <a:pt x="862" y="422"/>
                    </a:cubicBezTo>
                    <a:cubicBezTo>
                      <a:pt x="864" y="425"/>
                      <a:pt x="867" y="429"/>
                      <a:pt x="870" y="433"/>
                    </a:cubicBezTo>
                    <a:cubicBezTo>
                      <a:pt x="872" y="435"/>
                      <a:pt x="874" y="437"/>
                      <a:pt x="877" y="438"/>
                    </a:cubicBezTo>
                    <a:cubicBezTo>
                      <a:pt x="880" y="440"/>
                      <a:pt x="882" y="442"/>
                      <a:pt x="885" y="444"/>
                    </a:cubicBezTo>
                    <a:cubicBezTo>
                      <a:pt x="889" y="448"/>
                      <a:pt x="893" y="453"/>
                      <a:pt x="891" y="460"/>
                    </a:cubicBezTo>
                    <a:cubicBezTo>
                      <a:pt x="893" y="460"/>
                      <a:pt x="892" y="463"/>
                      <a:pt x="894" y="462"/>
                    </a:cubicBezTo>
                    <a:cubicBezTo>
                      <a:pt x="896" y="460"/>
                      <a:pt x="890" y="459"/>
                      <a:pt x="894" y="456"/>
                    </a:cubicBezTo>
                    <a:cubicBezTo>
                      <a:pt x="899" y="458"/>
                      <a:pt x="897" y="464"/>
                      <a:pt x="900" y="468"/>
                    </a:cubicBezTo>
                    <a:close/>
                    <a:moveTo>
                      <a:pt x="916" y="498"/>
                    </a:moveTo>
                    <a:cubicBezTo>
                      <a:pt x="914" y="494"/>
                      <a:pt x="912" y="491"/>
                      <a:pt x="914" y="486"/>
                    </a:cubicBezTo>
                    <a:cubicBezTo>
                      <a:pt x="914" y="488"/>
                      <a:pt x="916" y="490"/>
                      <a:pt x="917" y="491"/>
                    </a:cubicBezTo>
                    <a:cubicBezTo>
                      <a:pt x="918" y="492"/>
                      <a:pt x="919" y="493"/>
                      <a:pt x="919" y="493"/>
                    </a:cubicBezTo>
                    <a:cubicBezTo>
                      <a:pt x="920" y="494"/>
                      <a:pt x="921" y="495"/>
                      <a:pt x="921" y="496"/>
                    </a:cubicBezTo>
                    <a:cubicBezTo>
                      <a:pt x="924" y="499"/>
                      <a:pt x="926" y="502"/>
                      <a:pt x="923" y="507"/>
                    </a:cubicBezTo>
                    <a:cubicBezTo>
                      <a:pt x="922" y="504"/>
                      <a:pt x="919" y="501"/>
                      <a:pt x="916" y="498"/>
                    </a:cubicBezTo>
                    <a:close/>
                    <a:moveTo>
                      <a:pt x="736" y="614"/>
                    </a:moveTo>
                    <a:cubicBezTo>
                      <a:pt x="736" y="616"/>
                      <a:pt x="739" y="614"/>
                      <a:pt x="735" y="619"/>
                    </a:cubicBezTo>
                    <a:cubicBezTo>
                      <a:pt x="732" y="620"/>
                      <a:pt x="734" y="616"/>
                      <a:pt x="736" y="614"/>
                    </a:cubicBezTo>
                    <a:close/>
                    <a:moveTo>
                      <a:pt x="843" y="407"/>
                    </a:moveTo>
                    <a:cubicBezTo>
                      <a:pt x="845" y="404"/>
                      <a:pt x="845" y="404"/>
                      <a:pt x="845" y="404"/>
                    </a:cubicBezTo>
                    <a:cubicBezTo>
                      <a:pt x="847" y="405"/>
                      <a:pt x="848" y="406"/>
                      <a:pt x="846" y="409"/>
                    </a:cubicBezTo>
                    <a:cubicBezTo>
                      <a:pt x="845" y="408"/>
                      <a:pt x="844" y="408"/>
                      <a:pt x="843" y="407"/>
                    </a:cubicBezTo>
                    <a:close/>
                    <a:moveTo>
                      <a:pt x="694" y="639"/>
                    </a:moveTo>
                    <a:cubicBezTo>
                      <a:pt x="693" y="639"/>
                      <a:pt x="693" y="639"/>
                      <a:pt x="693" y="639"/>
                    </a:cubicBezTo>
                    <a:cubicBezTo>
                      <a:pt x="693" y="639"/>
                      <a:pt x="693" y="639"/>
                      <a:pt x="693" y="637"/>
                    </a:cubicBezTo>
                    <a:cubicBezTo>
                      <a:pt x="694" y="638"/>
                      <a:pt x="696" y="635"/>
                      <a:pt x="694" y="638"/>
                    </a:cubicBezTo>
                    <a:cubicBezTo>
                      <a:pt x="694" y="638"/>
                      <a:pt x="694" y="638"/>
                      <a:pt x="694" y="639"/>
                    </a:cubicBezTo>
                    <a:close/>
                    <a:moveTo>
                      <a:pt x="824" y="426"/>
                    </a:moveTo>
                    <a:cubicBezTo>
                      <a:pt x="824" y="424"/>
                      <a:pt x="828" y="418"/>
                      <a:pt x="829" y="419"/>
                    </a:cubicBezTo>
                    <a:cubicBezTo>
                      <a:pt x="827" y="422"/>
                      <a:pt x="827" y="427"/>
                      <a:pt x="824" y="426"/>
                    </a:cubicBezTo>
                    <a:close/>
                    <a:moveTo>
                      <a:pt x="822" y="422"/>
                    </a:moveTo>
                    <a:cubicBezTo>
                      <a:pt x="823" y="419"/>
                      <a:pt x="824" y="420"/>
                      <a:pt x="826" y="417"/>
                    </a:cubicBezTo>
                    <a:cubicBezTo>
                      <a:pt x="826" y="417"/>
                      <a:pt x="828" y="417"/>
                      <a:pt x="827" y="419"/>
                    </a:cubicBezTo>
                    <a:cubicBezTo>
                      <a:pt x="825" y="420"/>
                      <a:pt x="823" y="423"/>
                      <a:pt x="822" y="422"/>
                    </a:cubicBezTo>
                    <a:close/>
                    <a:moveTo>
                      <a:pt x="704" y="618"/>
                    </a:moveTo>
                    <a:cubicBezTo>
                      <a:pt x="707" y="612"/>
                      <a:pt x="707" y="614"/>
                      <a:pt x="706" y="617"/>
                    </a:cubicBezTo>
                    <a:cubicBezTo>
                      <a:pt x="706" y="617"/>
                      <a:pt x="704" y="619"/>
                      <a:pt x="704" y="618"/>
                    </a:cubicBezTo>
                    <a:close/>
                    <a:moveTo>
                      <a:pt x="693" y="630"/>
                    </a:moveTo>
                    <a:cubicBezTo>
                      <a:pt x="693" y="629"/>
                      <a:pt x="694" y="627"/>
                      <a:pt x="694" y="627"/>
                    </a:cubicBezTo>
                    <a:cubicBezTo>
                      <a:pt x="694" y="628"/>
                      <a:pt x="694" y="628"/>
                      <a:pt x="694" y="628"/>
                    </a:cubicBezTo>
                    <a:cubicBezTo>
                      <a:pt x="694" y="628"/>
                      <a:pt x="695" y="627"/>
                      <a:pt x="695" y="627"/>
                    </a:cubicBezTo>
                    <a:cubicBezTo>
                      <a:pt x="693" y="631"/>
                      <a:pt x="693" y="631"/>
                      <a:pt x="693" y="630"/>
                    </a:cubicBezTo>
                    <a:close/>
                    <a:moveTo>
                      <a:pt x="821" y="366"/>
                    </a:moveTo>
                    <a:cubicBezTo>
                      <a:pt x="820" y="366"/>
                      <a:pt x="820" y="365"/>
                      <a:pt x="820" y="363"/>
                    </a:cubicBezTo>
                    <a:cubicBezTo>
                      <a:pt x="822" y="363"/>
                      <a:pt x="827" y="363"/>
                      <a:pt x="825" y="367"/>
                    </a:cubicBezTo>
                    <a:cubicBezTo>
                      <a:pt x="824" y="366"/>
                      <a:pt x="823" y="366"/>
                      <a:pt x="821" y="366"/>
                    </a:cubicBezTo>
                    <a:close/>
                    <a:moveTo>
                      <a:pt x="688" y="638"/>
                    </a:moveTo>
                    <a:cubicBezTo>
                      <a:pt x="688" y="639"/>
                      <a:pt x="690" y="634"/>
                      <a:pt x="690" y="633"/>
                    </a:cubicBezTo>
                    <a:cubicBezTo>
                      <a:pt x="689" y="637"/>
                      <a:pt x="692" y="633"/>
                      <a:pt x="690" y="638"/>
                    </a:cubicBezTo>
                    <a:cubicBezTo>
                      <a:pt x="689" y="638"/>
                      <a:pt x="688" y="639"/>
                      <a:pt x="688" y="638"/>
                    </a:cubicBezTo>
                    <a:close/>
                    <a:moveTo>
                      <a:pt x="906" y="125"/>
                    </a:moveTo>
                    <a:cubicBezTo>
                      <a:pt x="910" y="128"/>
                      <a:pt x="910" y="124"/>
                      <a:pt x="913" y="125"/>
                    </a:cubicBezTo>
                    <a:cubicBezTo>
                      <a:pt x="912" y="127"/>
                      <a:pt x="915" y="129"/>
                      <a:pt x="915" y="131"/>
                    </a:cubicBezTo>
                    <a:cubicBezTo>
                      <a:pt x="911" y="129"/>
                      <a:pt x="905" y="128"/>
                      <a:pt x="906" y="125"/>
                    </a:cubicBezTo>
                    <a:close/>
                    <a:moveTo>
                      <a:pt x="883" y="119"/>
                    </a:moveTo>
                    <a:cubicBezTo>
                      <a:pt x="890" y="120"/>
                      <a:pt x="894" y="125"/>
                      <a:pt x="900" y="128"/>
                    </a:cubicBezTo>
                    <a:cubicBezTo>
                      <a:pt x="895" y="126"/>
                      <a:pt x="883" y="125"/>
                      <a:pt x="883" y="119"/>
                    </a:cubicBezTo>
                    <a:close/>
                    <a:moveTo>
                      <a:pt x="899" y="92"/>
                    </a:moveTo>
                    <a:cubicBezTo>
                      <a:pt x="902" y="91"/>
                      <a:pt x="904" y="96"/>
                      <a:pt x="909" y="95"/>
                    </a:cubicBezTo>
                    <a:cubicBezTo>
                      <a:pt x="910" y="101"/>
                      <a:pt x="896" y="97"/>
                      <a:pt x="899" y="92"/>
                    </a:cubicBezTo>
                    <a:close/>
                    <a:moveTo>
                      <a:pt x="889" y="116"/>
                    </a:moveTo>
                    <a:cubicBezTo>
                      <a:pt x="893" y="114"/>
                      <a:pt x="897" y="118"/>
                      <a:pt x="896" y="122"/>
                    </a:cubicBezTo>
                    <a:cubicBezTo>
                      <a:pt x="893" y="123"/>
                      <a:pt x="890" y="118"/>
                      <a:pt x="889" y="116"/>
                    </a:cubicBezTo>
                    <a:close/>
                    <a:moveTo>
                      <a:pt x="863" y="110"/>
                    </a:moveTo>
                    <a:cubicBezTo>
                      <a:pt x="865" y="110"/>
                      <a:pt x="869" y="114"/>
                      <a:pt x="870" y="111"/>
                    </a:cubicBezTo>
                    <a:cubicBezTo>
                      <a:pt x="868" y="110"/>
                      <a:pt x="863" y="110"/>
                      <a:pt x="864" y="108"/>
                    </a:cubicBezTo>
                    <a:cubicBezTo>
                      <a:pt x="869" y="107"/>
                      <a:pt x="872" y="110"/>
                      <a:pt x="874" y="114"/>
                    </a:cubicBezTo>
                    <a:cubicBezTo>
                      <a:pt x="869" y="113"/>
                      <a:pt x="865" y="115"/>
                      <a:pt x="863" y="110"/>
                    </a:cubicBezTo>
                    <a:close/>
                    <a:moveTo>
                      <a:pt x="822" y="89"/>
                    </a:moveTo>
                    <a:cubicBezTo>
                      <a:pt x="820" y="88"/>
                      <a:pt x="818" y="88"/>
                      <a:pt x="817" y="85"/>
                    </a:cubicBezTo>
                    <a:cubicBezTo>
                      <a:pt x="818" y="87"/>
                      <a:pt x="821" y="86"/>
                      <a:pt x="824" y="87"/>
                    </a:cubicBezTo>
                    <a:cubicBezTo>
                      <a:pt x="827" y="87"/>
                      <a:pt x="830" y="88"/>
                      <a:pt x="830" y="91"/>
                    </a:cubicBezTo>
                    <a:cubicBezTo>
                      <a:pt x="827" y="89"/>
                      <a:pt x="824" y="89"/>
                      <a:pt x="822" y="89"/>
                    </a:cubicBezTo>
                    <a:close/>
                    <a:moveTo>
                      <a:pt x="813" y="96"/>
                    </a:moveTo>
                    <a:cubicBezTo>
                      <a:pt x="817" y="92"/>
                      <a:pt x="809" y="94"/>
                      <a:pt x="810" y="91"/>
                    </a:cubicBezTo>
                    <a:cubicBezTo>
                      <a:pt x="812" y="90"/>
                      <a:pt x="822" y="92"/>
                      <a:pt x="823" y="95"/>
                    </a:cubicBezTo>
                    <a:cubicBezTo>
                      <a:pt x="820" y="95"/>
                      <a:pt x="816" y="95"/>
                      <a:pt x="813" y="96"/>
                    </a:cubicBezTo>
                    <a:close/>
                    <a:moveTo>
                      <a:pt x="746" y="339"/>
                    </a:moveTo>
                    <a:cubicBezTo>
                      <a:pt x="745" y="338"/>
                      <a:pt x="744" y="338"/>
                      <a:pt x="743" y="337"/>
                    </a:cubicBezTo>
                    <a:cubicBezTo>
                      <a:pt x="742" y="337"/>
                      <a:pt x="742" y="337"/>
                      <a:pt x="741" y="337"/>
                    </a:cubicBezTo>
                    <a:cubicBezTo>
                      <a:pt x="741" y="337"/>
                      <a:pt x="740" y="336"/>
                      <a:pt x="740"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41" y="331"/>
                      <a:pt x="737" y="333"/>
                      <a:pt x="737" y="330"/>
                    </a:cubicBezTo>
                    <a:cubicBezTo>
                      <a:pt x="738" y="331"/>
                      <a:pt x="739" y="331"/>
                      <a:pt x="739" y="332"/>
                    </a:cubicBezTo>
                    <a:cubicBezTo>
                      <a:pt x="740" y="332"/>
                      <a:pt x="740" y="332"/>
                      <a:pt x="740" y="332"/>
                    </a:cubicBezTo>
                    <a:cubicBezTo>
                      <a:pt x="740" y="332"/>
                      <a:pt x="740" y="332"/>
                      <a:pt x="740" y="332"/>
                    </a:cubicBezTo>
                    <a:cubicBezTo>
                      <a:pt x="740" y="332"/>
                      <a:pt x="740" y="332"/>
                      <a:pt x="740" y="332"/>
                    </a:cubicBezTo>
                    <a:cubicBezTo>
                      <a:pt x="740" y="332"/>
                      <a:pt x="740" y="332"/>
                      <a:pt x="740" y="332"/>
                    </a:cubicBezTo>
                    <a:cubicBezTo>
                      <a:pt x="739" y="332"/>
                      <a:pt x="740" y="332"/>
                      <a:pt x="740" y="332"/>
                    </a:cubicBezTo>
                    <a:cubicBezTo>
                      <a:pt x="740" y="332"/>
                      <a:pt x="740" y="332"/>
                      <a:pt x="740" y="332"/>
                    </a:cubicBezTo>
                    <a:cubicBezTo>
                      <a:pt x="740" y="332"/>
                      <a:pt x="740" y="332"/>
                      <a:pt x="740" y="332"/>
                    </a:cubicBezTo>
                    <a:cubicBezTo>
                      <a:pt x="740" y="332"/>
                      <a:pt x="740" y="332"/>
                      <a:pt x="740" y="332"/>
                    </a:cubicBezTo>
                    <a:cubicBezTo>
                      <a:pt x="741" y="332"/>
                      <a:pt x="741" y="332"/>
                      <a:pt x="741" y="332"/>
                    </a:cubicBezTo>
                    <a:cubicBezTo>
                      <a:pt x="741" y="333"/>
                      <a:pt x="742" y="333"/>
                      <a:pt x="742" y="333"/>
                    </a:cubicBezTo>
                    <a:cubicBezTo>
                      <a:pt x="743" y="334"/>
                      <a:pt x="745" y="334"/>
                      <a:pt x="746" y="335"/>
                    </a:cubicBezTo>
                    <a:cubicBezTo>
                      <a:pt x="748" y="337"/>
                      <a:pt x="750" y="339"/>
                      <a:pt x="753" y="343"/>
                    </a:cubicBezTo>
                    <a:cubicBezTo>
                      <a:pt x="750" y="342"/>
                      <a:pt x="748" y="340"/>
                      <a:pt x="746" y="339"/>
                    </a:cubicBezTo>
                    <a:close/>
                    <a:moveTo>
                      <a:pt x="796" y="82"/>
                    </a:moveTo>
                    <a:cubicBezTo>
                      <a:pt x="801" y="76"/>
                      <a:pt x="812" y="84"/>
                      <a:pt x="814" y="87"/>
                    </a:cubicBezTo>
                    <a:cubicBezTo>
                      <a:pt x="809" y="85"/>
                      <a:pt x="802" y="80"/>
                      <a:pt x="796" y="82"/>
                    </a:cubicBezTo>
                    <a:close/>
                    <a:moveTo>
                      <a:pt x="799" y="90"/>
                    </a:moveTo>
                    <a:cubicBezTo>
                      <a:pt x="801" y="88"/>
                      <a:pt x="805" y="92"/>
                      <a:pt x="805" y="96"/>
                    </a:cubicBezTo>
                    <a:cubicBezTo>
                      <a:pt x="800" y="95"/>
                      <a:pt x="799" y="93"/>
                      <a:pt x="799" y="90"/>
                    </a:cubicBezTo>
                    <a:close/>
                    <a:moveTo>
                      <a:pt x="796" y="92"/>
                    </a:moveTo>
                    <a:cubicBezTo>
                      <a:pt x="794" y="92"/>
                      <a:pt x="793" y="93"/>
                      <a:pt x="791" y="92"/>
                    </a:cubicBezTo>
                    <a:cubicBezTo>
                      <a:pt x="791" y="90"/>
                      <a:pt x="790" y="89"/>
                      <a:pt x="789" y="88"/>
                    </a:cubicBezTo>
                    <a:cubicBezTo>
                      <a:pt x="789" y="88"/>
                      <a:pt x="789" y="88"/>
                      <a:pt x="789" y="88"/>
                    </a:cubicBezTo>
                    <a:cubicBezTo>
                      <a:pt x="789" y="88"/>
                      <a:pt x="789" y="88"/>
                      <a:pt x="789" y="88"/>
                    </a:cubicBezTo>
                    <a:cubicBezTo>
                      <a:pt x="791" y="88"/>
                      <a:pt x="777" y="86"/>
                      <a:pt x="783" y="87"/>
                    </a:cubicBezTo>
                    <a:cubicBezTo>
                      <a:pt x="783" y="87"/>
                      <a:pt x="783" y="87"/>
                      <a:pt x="783" y="87"/>
                    </a:cubicBezTo>
                    <a:cubicBezTo>
                      <a:pt x="783" y="87"/>
                      <a:pt x="783" y="87"/>
                      <a:pt x="783" y="87"/>
                    </a:cubicBezTo>
                    <a:cubicBezTo>
                      <a:pt x="783" y="87"/>
                      <a:pt x="783" y="87"/>
                      <a:pt x="783" y="87"/>
                    </a:cubicBezTo>
                    <a:cubicBezTo>
                      <a:pt x="783" y="87"/>
                      <a:pt x="783" y="87"/>
                      <a:pt x="783" y="87"/>
                    </a:cubicBezTo>
                    <a:cubicBezTo>
                      <a:pt x="783" y="87"/>
                      <a:pt x="783" y="87"/>
                      <a:pt x="783" y="87"/>
                    </a:cubicBezTo>
                    <a:cubicBezTo>
                      <a:pt x="783" y="87"/>
                      <a:pt x="782" y="87"/>
                      <a:pt x="782" y="87"/>
                    </a:cubicBezTo>
                    <a:cubicBezTo>
                      <a:pt x="782" y="87"/>
                      <a:pt x="782" y="87"/>
                      <a:pt x="782" y="87"/>
                    </a:cubicBezTo>
                    <a:cubicBezTo>
                      <a:pt x="781" y="86"/>
                      <a:pt x="781" y="86"/>
                      <a:pt x="780" y="86"/>
                    </a:cubicBezTo>
                    <a:cubicBezTo>
                      <a:pt x="779" y="86"/>
                      <a:pt x="777" y="86"/>
                      <a:pt x="776" y="83"/>
                    </a:cubicBezTo>
                    <a:cubicBezTo>
                      <a:pt x="778" y="83"/>
                      <a:pt x="781" y="84"/>
                      <a:pt x="783" y="84"/>
                    </a:cubicBezTo>
                    <a:cubicBezTo>
                      <a:pt x="783" y="84"/>
                      <a:pt x="783" y="84"/>
                      <a:pt x="783" y="84"/>
                    </a:cubicBezTo>
                    <a:cubicBezTo>
                      <a:pt x="785" y="84"/>
                      <a:pt x="788" y="85"/>
                      <a:pt x="790" y="85"/>
                    </a:cubicBezTo>
                    <a:cubicBezTo>
                      <a:pt x="790" y="85"/>
                      <a:pt x="790" y="85"/>
                      <a:pt x="790" y="85"/>
                    </a:cubicBezTo>
                    <a:cubicBezTo>
                      <a:pt x="791" y="85"/>
                      <a:pt x="791" y="85"/>
                      <a:pt x="791" y="85"/>
                    </a:cubicBezTo>
                    <a:cubicBezTo>
                      <a:pt x="791" y="86"/>
                      <a:pt x="792" y="86"/>
                      <a:pt x="792" y="86"/>
                    </a:cubicBezTo>
                    <a:cubicBezTo>
                      <a:pt x="793" y="86"/>
                      <a:pt x="794" y="86"/>
                      <a:pt x="795" y="87"/>
                    </a:cubicBezTo>
                    <a:cubicBezTo>
                      <a:pt x="796" y="87"/>
                      <a:pt x="798" y="88"/>
                      <a:pt x="799" y="89"/>
                    </a:cubicBezTo>
                    <a:cubicBezTo>
                      <a:pt x="793" y="86"/>
                      <a:pt x="794" y="90"/>
                      <a:pt x="796" y="92"/>
                    </a:cubicBezTo>
                    <a:close/>
                    <a:moveTo>
                      <a:pt x="673" y="618"/>
                    </a:moveTo>
                    <a:cubicBezTo>
                      <a:pt x="672" y="619"/>
                      <a:pt x="672" y="616"/>
                      <a:pt x="671" y="621"/>
                    </a:cubicBezTo>
                    <a:cubicBezTo>
                      <a:pt x="671" y="623"/>
                      <a:pt x="672" y="623"/>
                      <a:pt x="673" y="618"/>
                    </a:cubicBezTo>
                    <a:close/>
                    <a:moveTo>
                      <a:pt x="766" y="84"/>
                    </a:moveTo>
                    <a:cubicBezTo>
                      <a:pt x="766" y="84"/>
                      <a:pt x="766" y="84"/>
                      <a:pt x="766" y="84"/>
                    </a:cubicBezTo>
                    <a:cubicBezTo>
                      <a:pt x="766" y="84"/>
                      <a:pt x="765" y="84"/>
                      <a:pt x="765" y="84"/>
                    </a:cubicBezTo>
                    <a:cubicBezTo>
                      <a:pt x="764" y="84"/>
                      <a:pt x="764" y="84"/>
                      <a:pt x="764" y="84"/>
                    </a:cubicBezTo>
                    <a:cubicBezTo>
                      <a:pt x="764" y="84"/>
                      <a:pt x="763" y="84"/>
                      <a:pt x="762" y="84"/>
                    </a:cubicBezTo>
                    <a:cubicBezTo>
                      <a:pt x="760" y="84"/>
                      <a:pt x="758" y="84"/>
                      <a:pt x="755" y="84"/>
                    </a:cubicBezTo>
                    <a:cubicBezTo>
                      <a:pt x="751" y="84"/>
                      <a:pt x="746" y="83"/>
                      <a:pt x="742" y="83"/>
                    </a:cubicBezTo>
                    <a:cubicBezTo>
                      <a:pt x="737" y="82"/>
                      <a:pt x="733" y="81"/>
                      <a:pt x="728" y="81"/>
                    </a:cubicBezTo>
                    <a:cubicBezTo>
                      <a:pt x="724" y="80"/>
                      <a:pt x="720" y="80"/>
                      <a:pt x="716" y="79"/>
                    </a:cubicBezTo>
                    <a:cubicBezTo>
                      <a:pt x="718" y="74"/>
                      <a:pt x="713" y="72"/>
                      <a:pt x="717" y="67"/>
                    </a:cubicBezTo>
                    <a:cubicBezTo>
                      <a:pt x="722" y="68"/>
                      <a:pt x="730" y="67"/>
                      <a:pt x="730" y="71"/>
                    </a:cubicBezTo>
                    <a:cubicBezTo>
                      <a:pt x="728" y="73"/>
                      <a:pt x="726" y="72"/>
                      <a:pt x="724" y="71"/>
                    </a:cubicBezTo>
                    <a:cubicBezTo>
                      <a:pt x="722" y="71"/>
                      <a:pt x="720" y="70"/>
                      <a:pt x="719" y="73"/>
                    </a:cubicBezTo>
                    <a:cubicBezTo>
                      <a:pt x="721" y="74"/>
                      <a:pt x="724" y="74"/>
                      <a:pt x="726" y="75"/>
                    </a:cubicBezTo>
                    <a:cubicBezTo>
                      <a:pt x="727" y="75"/>
                      <a:pt x="728" y="75"/>
                      <a:pt x="729" y="75"/>
                    </a:cubicBezTo>
                    <a:cubicBezTo>
                      <a:pt x="730" y="75"/>
                      <a:pt x="731" y="76"/>
                      <a:pt x="732" y="76"/>
                    </a:cubicBezTo>
                    <a:cubicBezTo>
                      <a:pt x="737" y="77"/>
                      <a:pt x="742" y="78"/>
                      <a:pt x="747" y="78"/>
                    </a:cubicBezTo>
                    <a:cubicBezTo>
                      <a:pt x="751" y="79"/>
                      <a:pt x="755" y="80"/>
                      <a:pt x="759" y="81"/>
                    </a:cubicBezTo>
                    <a:cubicBezTo>
                      <a:pt x="761" y="81"/>
                      <a:pt x="763" y="82"/>
                      <a:pt x="765" y="82"/>
                    </a:cubicBezTo>
                    <a:cubicBezTo>
                      <a:pt x="765" y="82"/>
                      <a:pt x="765" y="82"/>
                      <a:pt x="765" y="82"/>
                    </a:cubicBezTo>
                    <a:cubicBezTo>
                      <a:pt x="766" y="82"/>
                      <a:pt x="766" y="82"/>
                      <a:pt x="766" y="82"/>
                    </a:cubicBezTo>
                    <a:cubicBezTo>
                      <a:pt x="766" y="82"/>
                      <a:pt x="766" y="83"/>
                      <a:pt x="766" y="83"/>
                    </a:cubicBezTo>
                    <a:cubicBezTo>
                      <a:pt x="767" y="83"/>
                      <a:pt x="767" y="83"/>
                      <a:pt x="767" y="83"/>
                    </a:cubicBezTo>
                    <a:cubicBezTo>
                      <a:pt x="767" y="83"/>
                      <a:pt x="767" y="83"/>
                      <a:pt x="768" y="83"/>
                    </a:cubicBezTo>
                    <a:cubicBezTo>
                      <a:pt x="767" y="84"/>
                      <a:pt x="766" y="84"/>
                      <a:pt x="766" y="84"/>
                    </a:cubicBezTo>
                    <a:close/>
                    <a:moveTo>
                      <a:pt x="694" y="345"/>
                    </a:moveTo>
                    <a:cubicBezTo>
                      <a:pt x="698" y="346"/>
                      <a:pt x="703" y="345"/>
                      <a:pt x="702" y="351"/>
                    </a:cubicBezTo>
                    <a:cubicBezTo>
                      <a:pt x="699" y="351"/>
                      <a:pt x="694" y="352"/>
                      <a:pt x="694" y="345"/>
                    </a:cubicBezTo>
                    <a:close/>
                    <a:moveTo>
                      <a:pt x="689" y="338"/>
                    </a:moveTo>
                    <a:cubicBezTo>
                      <a:pt x="687" y="338"/>
                      <a:pt x="686" y="338"/>
                      <a:pt x="686" y="338"/>
                    </a:cubicBezTo>
                    <a:cubicBezTo>
                      <a:pt x="685" y="337"/>
                      <a:pt x="686" y="337"/>
                      <a:pt x="687" y="337"/>
                    </a:cubicBezTo>
                    <a:cubicBezTo>
                      <a:pt x="689" y="336"/>
                      <a:pt x="693" y="336"/>
                      <a:pt x="692" y="340"/>
                    </a:cubicBezTo>
                    <a:cubicBezTo>
                      <a:pt x="691" y="340"/>
                      <a:pt x="690" y="339"/>
                      <a:pt x="689" y="338"/>
                    </a:cubicBezTo>
                    <a:close/>
                    <a:moveTo>
                      <a:pt x="687" y="65"/>
                    </a:moveTo>
                    <a:cubicBezTo>
                      <a:pt x="690" y="66"/>
                      <a:pt x="699" y="63"/>
                      <a:pt x="697" y="68"/>
                    </a:cubicBezTo>
                    <a:cubicBezTo>
                      <a:pt x="691" y="67"/>
                      <a:pt x="689" y="69"/>
                      <a:pt x="687" y="65"/>
                    </a:cubicBezTo>
                    <a:close/>
                    <a:moveTo>
                      <a:pt x="679" y="72"/>
                    </a:moveTo>
                    <a:cubicBezTo>
                      <a:pt x="679" y="69"/>
                      <a:pt x="679" y="68"/>
                      <a:pt x="678" y="66"/>
                    </a:cubicBezTo>
                    <a:cubicBezTo>
                      <a:pt x="681" y="67"/>
                      <a:pt x="685" y="68"/>
                      <a:pt x="685" y="72"/>
                    </a:cubicBezTo>
                    <a:lnTo>
                      <a:pt x="679" y="72"/>
                    </a:lnTo>
                    <a:close/>
                    <a:moveTo>
                      <a:pt x="640" y="58"/>
                    </a:moveTo>
                    <a:cubicBezTo>
                      <a:pt x="640" y="55"/>
                      <a:pt x="637" y="54"/>
                      <a:pt x="641" y="53"/>
                    </a:cubicBezTo>
                    <a:cubicBezTo>
                      <a:pt x="642" y="54"/>
                      <a:pt x="641" y="56"/>
                      <a:pt x="643" y="56"/>
                    </a:cubicBezTo>
                    <a:cubicBezTo>
                      <a:pt x="643" y="53"/>
                      <a:pt x="649" y="56"/>
                      <a:pt x="649" y="57"/>
                    </a:cubicBezTo>
                    <a:cubicBezTo>
                      <a:pt x="644" y="56"/>
                      <a:pt x="645" y="59"/>
                      <a:pt x="640" y="58"/>
                    </a:cubicBezTo>
                    <a:close/>
                    <a:moveTo>
                      <a:pt x="626" y="55"/>
                    </a:moveTo>
                    <a:cubicBezTo>
                      <a:pt x="628" y="56"/>
                      <a:pt x="634" y="53"/>
                      <a:pt x="634" y="56"/>
                    </a:cubicBezTo>
                    <a:cubicBezTo>
                      <a:pt x="632" y="56"/>
                      <a:pt x="633" y="58"/>
                      <a:pt x="634" y="59"/>
                    </a:cubicBezTo>
                    <a:cubicBezTo>
                      <a:pt x="629" y="60"/>
                      <a:pt x="628" y="57"/>
                      <a:pt x="626" y="55"/>
                    </a:cubicBezTo>
                    <a:close/>
                    <a:moveTo>
                      <a:pt x="585" y="48"/>
                    </a:moveTo>
                    <a:cubicBezTo>
                      <a:pt x="590" y="51"/>
                      <a:pt x="594" y="45"/>
                      <a:pt x="596" y="50"/>
                    </a:cubicBezTo>
                    <a:cubicBezTo>
                      <a:pt x="592" y="49"/>
                      <a:pt x="584" y="53"/>
                      <a:pt x="585" y="48"/>
                    </a:cubicBezTo>
                    <a:close/>
                    <a:moveTo>
                      <a:pt x="576" y="17"/>
                    </a:moveTo>
                    <a:cubicBezTo>
                      <a:pt x="574" y="10"/>
                      <a:pt x="580" y="7"/>
                      <a:pt x="587" y="5"/>
                    </a:cubicBezTo>
                    <a:cubicBezTo>
                      <a:pt x="586" y="11"/>
                      <a:pt x="579" y="13"/>
                      <a:pt x="576" y="17"/>
                    </a:cubicBezTo>
                    <a:close/>
                    <a:moveTo>
                      <a:pt x="577" y="42"/>
                    </a:moveTo>
                    <a:cubicBezTo>
                      <a:pt x="575" y="42"/>
                      <a:pt x="572" y="41"/>
                      <a:pt x="570" y="39"/>
                    </a:cubicBezTo>
                    <a:cubicBezTo>
                      <a:pt x="575" y="39"/>
                      <a:pt x="583" y="33"/>
                      <a:pt x="585" y="39"/>
                    </a:cubicBezTo>
                    <a:cubicBezTo>
                      <a:pt x="577" y="41"/>
                      <a:pt x="585" y="42"/>
                      <a:pt x="588" y="44"/>
                    </a:cubicBezTo>
                    <a:cubicBezTo>
                      <a:pt x="583" y="43"/>
                      <a:pt x="580" y="43"/>
                      <a:pt x="577" y="42"/>
                    </a:cubicBezTo>
                    <a:close/>
                    <a:moveTo>
                      <a:pt x="660" y="623"/>
                    </a:moveTo>
                    <a:cubicBezTo>
                      <a:pt x="661" y="624"/>
                      <a:pt x="661" y="624"/>
                      <a:pt x="661" y="621"/>
                    </a:cubicBezTo>
                    <a:cubicBezTo>
                      <a:pt x="662" y="623"/>
                      <a:pt x="662" y="623"/>
                      <a:pt x="662" y="626"/>
                    </a:cubicBezTo>
                    <a:cubicBezTo>
                      <a:pt x="662" y="625"/>
                      <a:pt x="661" y="628"/>
                      <a:pt x="660" y="623"/>
                    </a:cubicBezTo>
                    <a:close/>
                    <a:moveTo>
                      <a:pt x="562" y="18"/>
                    </a:moveTo>
                    <a:cubicBezTo>
                      <a:pt x="560" y="15"/>
                      <a:pt x="563" y="13"/>
                      <a:pt x="567" y="13"/>
                    </a:cubicBezTo>
                    <a:cubicBezTo>
                      <a:pt x="570" y="12"/>
                      <a:pt x="574" y="13"/>
                      <a:pt x="573" y="16"/>
                    </a:cubicBezTo>
                    <a:cubicBezTo>
                      <a:pt x="570" y="19"/>
                      <a:pt x="567" y="16"/>
                      <a:pt x="562" y="18"/>
                    </a:cubicBezTo>
                    <a:close/>
                    <a:moveTo>
                      <a:pt x="561" y="49"/>
                    </a:moveTo>
                    <a:cubicBezTo>
                      <a:pt x="563" y="47"/>
                      <a:pt x="573" y="44"/>
                      <a:pt x="574" y="48"/>
                    </a:cubicBezTo>
                    <a:cubicBezTo>
                      <a:pt x="567" y="48"/>
                      <a:pt x="566" y="51"/>
                      <a:pt x="561" y="49"/>
                    </a:cubicBezTo>
                    <a:close/>
                    <a:moveTo>
                      <a:pt x="659" y="623"/>
                    </a:moveTo>
                    <a:cubicBezTo>
                      <a:pt x="659" y="622"/>
                      <a:pt x="659" y="620"/>
                      <a:pt x="660" y="625"/>
                    </a:cubicBezTo>
                    <a:cubicBezTo>
                      <a:pt x="660" y="627"/>
                      <a:pt x="660" y="626"/>
                      <a:pt x="659" y="623"/>
                    </a:cubicBezTo>
                    <a:close/>
                    <a:moveTo>
                      <a:pt x="539" y="38"/>
                    </a:moveTo>
                    <a:cubicBezTo>
                      <a:pt x="540" y="35"/>
                      <a:pt x="547" y="35"/>
                      <a:pt x="547" y="39"/>
                    </a:cubicBezTo>
                    <a:cubicBezTo>
                      <a:pt x="543" y="40"/>
                      <a:pt x="540" y="40"/>
                      <a:pt x="539" y="38"/>
                    </a:cubicBezTo>
                    <a:close/>
                    <a:moveTo>
                      <a:pt x="497" y="39"/>
                    </a:moveTo>
                    <a:cubicBezTo>
                      <a:pt x="500" y="44"/>
                      <a:pt x="491" y="44"/>
                      <a:pt x="489" y="47"/>
                    </a:cubicBezTo>
                    <a:cubicBezTo>
                      <a:pt x="489" y="42"/>
                      <a:pt x="486" y="44"/>
                      <a:pt x="486" y="39"/>
                    </a:cubicBezTo>
                    <a:cubicBezTo>
                      <a:pt x="489" y="37"/>
                      <a:pt x="494" y="37"/>
                      <a:pt x="498" y="37"/>
                    </a:cubicBezTo>
                    <a:cubicBezTo>
                      <a:pt x="503" y="37"/>
                      <a:pt x="508" y="37"/>
                      <a:pt x="513" y="35"/>
                    </a:cubicBezTo>
                    <a:cubicBezTo>
                      <a:pt x="508" y="37"/>
                      <a:pt x="501" y="43"/>
                      <a:pt x="497" y="39"/>
                    </a:cubicBezTo>
                    <a:close/>
                    <a:moveTo>
                      <a:pt x="523" y="34"/>
                    </a:moveTo>
                    <a:cubicBezTo>
                      <a:pt x="524" y="42"/>
                      <a:pt x="510" y="36"/>
                      <a:pt x="517" y="43"/>
                    </a:cubicBezTo>
                    <a:cubicBezTo>
                      <a:pt x="511" y="45"/>
                      <a:pt x="508" y="40"/>
                      <a:pt x="510" y="37"/>
                    </a:cubicBezTo>
                    <a:cubicBezTo>
                      <a:pt x="518" y="36"/>
                      <a:pt x="517" y="37"/>
                      <a:pt x="523" y="34"/>
                    </a:cubicBezTo>
                    <a:close/>
                    <a:moveTo>
                      <a:pt x="475" y="20"/>
                    </a:moveTo>
                    <a:cubicBezTo>
                      <a:pt x="480" y="18"/>
                      <a:pt x="481" y="14"/>
                      <a:pt x="487" y="17"/>
                    </a:cubicBezTo>
                    <a:cubicBezTo>
                      <a:pt x="482" y="19"/>
                      <a:pt x="481" y="23"/>
                      <a:pt x="475" y="20"/>
                    </a:cubicBezTo>
                    <a:close/>
                    <a:moveTo>
                      <a:pt x="653" y="640"/>
                    </a:moveTo>
                    <a:cubicBezTo>
                      <a:pt x="653" y="641"/>
                      <a:pt x="652" y="639"/>
                      <a:pt x="653" y="639"/>
                    </a:cubicBezTo>
                    <a:cubicBezTo>
                      <a:pt x="654" y="641"/>
                      <a:pt x="654" y="641"/>
                      <a:pt x="655" y="643"/>
                    </a:cubicBezTo>
                    <a:cubicBezTo>
                      <a:pt x="655" y="645"/>
                      <a:pt x="655" y="644"/>
                      <a:pt x="653" y="640"/>
                    </a:cubicBezTo>
                    <a:close/>
                    <a:moveTo>
                      <a:pt x="357" y="97"/>
                    </a:moveTo>
                    <a:cubicBezTo>
                      <a:pt x="354" y="91"/>
                      <a:pt x="354" y="91"/>
                      <a:pt x="354" y="91"/>
                    </a:cubicBezTo>
                    <a:cubicBezTo>
                      <a:pt x="358" y="92"/>
                      <a:pt x="360" y="91"/>
                      <a:pt x="362" y="89"/>
                    </a:cubicBezTo>
                    <a:cubicBezTo>
                      <a:pt x="364" y="88"/>
                      <a:pt x="367" y="86"/>
                      <a:pt x="370" y="83"/>
                    </a:cubicBezTo>
                    <a:cubicBezTo>
                      <a:pt x="375" y="88"/>
                      <a:pt x="379" y="80"/>
                      <a:pt x="384" y="83"/>
                    </a:cubicBezTo>
                    <a:cubicBezTo>
                      <a:pt x="376" y="90"/>
                      <a:pt x="364" y="92"/>
                      <a:pt x="357" y="97"/>
                    </a:cubicBezTo>
                    <a:close/>
                    <a:moveTo>
                      <a:pt x="654" y="646"/>
                    </a:moveTo>
                    <a:cubicBezTo>
                      <a:pt x="654" y="646"/>
                      <a:pt x="653" y="645"/>
                      <a:pt x="652" y="643"/>
                    </a:cubicBezTo>
                    <a:cubicBezTo>
                      <a:pt x="652" y="642"/>
                      <a:pt x="653" y="644"/>
                      <a:pt x="652" y="642"/>
                    </a:cubicBezTo>
                    <a:cubicBezTo>
                      <a:pt x="654" y="644"/>
                      <a:pt x="654" y="645"/>
                      <a:pt x="654" y="646"/>
                    </a:cubicBezTo>
                    <a:close/>
                    <a:moveTo>
                      <a:pt x="343" y="102"/>
                    </a:moveTo>
                    <a:cubicBezTo>
                      <a:pt x="341" y="103"/>
                      <a:pt x="339" y="105"/>
                      <a:pt x="336" y="106"/>
                    </a:cubicBezTo>
                    <a:cubicBezTo>
                      <a:pt x="334" y="108"/>
                      <a:pt x="331" y="110"/>
                      <a:pt x="328" y="112"/>
                    </a:cubicBezTo>
                    <a:cubicBezTo>
                      <a:pt x="321" y="104"/>
                      <a:pt x="314" y="114"/>
                      <a:pt x="308" y="113"/>
                    </a:cubicBezTo>
                    <a:cubicBezTo>
                      <a:pt x="316" y="102"/>
                      <a:pt x="323" y="103"/>
                      <a:pt x="332" y="105"/>
                    </a:cubicBezTo>
                    <a:cubicBezTo>
                      <a:pt x="335" y="98"/>
                      <a:pt x="346" y="91"/>
                      <a:pt x="354" y="95"/>
                    </a:cubicBezTo>
                    <a:cubicBezTo>
                      <a:pt x="352" y="97"/>
                      <a:pt x="348" y="99"/>
                      <a:pt x="343" y="102"/>
                    </a:cubicBezTo>
                    <a:close/>
                    <a:moveTo>
                      <a:pt x="360" y="116"/>
                    </a:moveTo>
                    <a:cubicBezTo>
                      <a:pt x="355" y="118"/>
                      <a:pt x="351" y="118"/>
                      <a:pt x="349" y="116"/>
                    </a:cubicBezTo>
                    <a:cubicBezTo>
                      <a:pt x="350" y="113"/>
                      <a:pt x="357" y="108"/>
                      <a:pt x="359" y="111"/>
                    </a:cubicBezTo>
                    <a:cubicBezTo>
                      <a:pt x="358" y="113"/>
                      <a:pt x="359" y="114"/>
                      <a:pt x="360" y="116"/>
                    </a:cubicBezTo>
                    <a:close/>
                    <a:moveTo>
                      <a:pt x="338" y="131"/>
                    </a:moveTo>
                    <a:cubicBezTo>
                      <a:pt x="336" y="129"/>
                      <a:pt x="338" y="128"/>
                      <a:pt x="336" y="126"/>
                    </a:cubicBezTo>
                    <a:cubicBezTo>
                      <a:pt x="338" y="125"/>
                      <a:pt x="339" y="124"/>
                      <a:pt x="340" y="124"/>
                    </a:cubicBezTo>
                    <a:cubicBezTo>
                      <a:pt x="341" y="123"/>
                      <a:pt x="342" y="122"/>
                      <a:pt x="343" y="121"/>
                    </a:cubicBezTo>
                    <a:cubicBezTo>
                      <a:pt x="345" y="120"/>
                      <a:pt x="346" y="119"/>
                      <a:pt x="348" y="121"/>
                    </a:cubicBezTo>
                    <a:cubicBezTo>
                      <a:pt x="346" y="124"/>
                      <a:pt x="341" y="128"/>
                      <a:pt x="338" y="131"/>
                    </a:cubicBezTo>
                    <a:close/>
                    <a:moveTo>
                      <a:pt x="665" y="668"/>
                    </a:moveTo>
                    <a:cubicBezTo>
                      <a:pt x="664" y="667"/>
                      <a:pt x="664" y="667"/>
                      <a:pt x="666" y="669"/>
                    </a:cubicBezTo>
                    <a:cubicBezTo>
                      <a:pt x="665" y="668"/>
                      <a:pt x="668" y="672"/>
                      <a:pt x="665" y="668"/>
                    </a:cubicBezTo>
                    <a:close/>
                    <a:moveTo>
                      <a:pt x="303" y="105"/>
                    </a:moveTo>
                    <a:cubicBezTo>
                      <a:pt x="307" y="103"/>
                      <a:pt x="311" y="101"/>
                      <a:pt x="306" y="100"/>
                    </a:cubicBezTo>
                    <a:cubicBezTo>
                      <a:pt x="309" y="99"/>
                      <a:pt x="314" y="94"/>
                      <a:pt x="315" y="96"/>
                    </a:cubicBezTo>
                    <a:cubicBezTo>
                      <a:pt x="312" y="99"/>
                      <a:pt x="308" y="109"/>
                      <a:pt x="303" y="105"/>
                    </a:cubicBezTo>
                    <a:close/>
                    <a:moveTo>
                      <a:pt x="310" y="119"/>
                    </a:moveTo>
                    <a:cubicBezTo>
                      <a:pt x="312" y="117"/>
                      <a:pt x="314" y="116"/>
                      <a:pt x="316" y="114"/>
                    </a:cubicBezTo>
                    <a:cubicBezTo>
                      <a:pt x="317" y="115"/>
                      <a:pt x="318" y="117"/>
                      <a:pt x="319" y="118"/>
                    </a:cubicBezTo>
                    <a:cubicBezTo>
                      <a:pt x="316" y="118"/>
                      <a:pt x="311" y="122"/>
                      <a:pt x="310" y="119"/>
                    </a:cubicBezTo>
                    <a:close/>
                    <a:moveTo>
                      <a:pt x="665" y="669"/>
                    </a:moveTo>
                    <a:cubicBezTo>
                      <a:pt x="665" y="669"/>
                      <a:pt x="665" y="669"/>
                      <a:pt x="667" y="671"/>
                    </a:cubicBezTo>
                    <a:cubicBezTo>
                      <a:pt x="668" y="673"/>
                      <a:pt x="667" y="671"/>
                      <a:pt x="665" y="669"/>
                    </a:cubicBezTo>
                    <a:close/>
                    <a:moveTo>
                      <a:pt x="656" y="656"/>
                    </a:moveTo>
                    <a:cubicBezTo>
                      <a:pt x="656" y="655"/>
                      <a:pt x="654" y="652"/>
                      <a:pt x="656" y="654"/>
                    </a:cubicBezTo>
                    <a:cubicBezTo>
                      <a:pt x="657" y="656"/>
                      <a:pt x="659" y="660"/>
                      <a:pt x="656" y="656"/>
                    </a:cubicBezTo>
                    <a:close/>
                    <a:moveTo>
                      <a:pt x="650" y="648"/>
                    </a:moveTo>
                    <a:cubicBezTo>
                      <a:pt x="650" y="648"/>
                      <a:pt x="650" y="647"/>
                      <a:pt x="652" y="650"/>
                    </a:cubicBezTo>
                    <a:cubicBezTo>
                      <a:pt x="653" y="652"/>
                      <a:pt x="652" y="652"/>
                      <a:pt x="650" y="648"/>
                    </a:cubicBezTo>
                    <a:close/>
                    <a:moveTo>
                      <a:pt x="650" y="650"/>
                    </a:moveTo>
                    <a:cubicBezTo>
                      <a:pt x="650" y="649"/>
                      <a:pt x="649" y="648"/>
                      <a:pt x="649" y="647"/>
                    </a:cubicBezTo>
                    <a:cubicBezTo>
                      <a:pt x="648" y="646"/>
                      <a:pt x="650" y="649"/>
                      <a:pt x="650" y="648"/>
                    </a:cubicBezTo>
                    <a:cubicBezTo>
                      <a:pt x="651" y="650"/>
                      <a:pt x="651" y="650"/>
                      <a:pt x="651" y="651"/>
                    </a:cubicBezTo>
                    <a:cubicBezTo>
                      <a:pt x="652" y="651"/>
                      <a:pt x="652" y="651"/>
                      <a:pt x="653" y="653"/>
                    </a:cubicBezTo>
                    <a:cubicBezTo>
                      <a:pt x="653" y="653"/>
                      <a:pt x="653" y="654"/>
                      <a:pt x="653" y="654"/>
                    </a:cubicBezTo>
                    <a:cubicBezTo>
                      <a:pt x="651" y="651"/>
                      <a:pt x="652" y="652"/>
                      <a:pt x="650" y="650"/>
                    </a:cubicBezTo>
                    <a:close/>
                    <a:moveTo>
                      <a:pt x="259" y="129"/>
                    </a:moveTo>
                    <a:cubicBezTo>
                      <a:pt x="262" y="123"/>
                      <a:pt x="263" y="127"/>
                      <a:pt x="268" y="124"/>
                    </a:cubicBezTo>
                    <a:cubicBezTo>
                      <a:pt x="268" y="127"/>
                      <a:pt x="267" y="135"/>
                      <a:pt x="265" y="134"/>
                    </a:cubicBezTo>
                    <a:cubicBezTo>
                      <a:pt x="268" y="131"/>
                      <a:pt x="262" y="133"/>
                      <a:pt x="262" y="130"/>
                    </a:cubicBezTo>
                    <a:cubicBezTo>
                      <a:pt x="263" y="129"/>
                      <a:pt x="266" y="127"/>
                      <a:pt x="265" y="126"/>
                    </a:cubicBezTo>
                    <a:cubicBezTo>
                      <a:pt x="263" y="127"/>
                      <a:pt x="260" y="130"/>
                      <a:pt x="259" y="129"/>
                    </a:cubicBezTo>
                    <a:close/>
                    <a:moveTo>
                      <a:pt x="672" y="678"/>
                    </a:moveTo>
                    <a:cubicBezTo>
                      <a:pt x="671" y="678"/>
                      <a:pt x="671" y="677"/>
                      <a:pt x="671" y="677"/>
                    </a:cubicBezTo>
                    <a:cubicBezTo>
                      <a:pt x="667" y="672"/>
                      <a:pt x="668" y="674"/>
                      <a:pt x="671" y="677"/>
                    </a:cubicBezTo>
                    <a:cubicBezTo>
                      <a:pt x="671" y="678"/>
                      <a:pt x="672" y="678"/>
                      <a:pt x="672" y="678"/>
                    </a:cubicBezTo>
                    <a:close/>
                    <a:moveTo>
                      <a:pt x="652" y="654"/>
                    </a:moveTo>
                    <a:cubicBezTo>
                      <a:pt x="651" y="652"/>
                      <a:pt x="650" y="651"/>
                      <a:pt x="649" y="650"/>
                    </a:cubicBezTo>
                    <a:cubicBezTo>
                      <a:pt x="651" y="652"/>
                      <a:pt x="651" y="652"/>
                      <a:pt x="654" y="655"/>
                    </a:cubicBezTo>
                    <a:cubicBezTo>
                      <a:pt x="654" y="656"/>
                      <a:pt x="653" y="655"/>
                      <a:pt x="652" y="654"/>
                    </a:cubicBezTo>
                    <a:close/>
                    <a:moveTo>
                      <a:pt x="248" y="156"/>
                    </a:moveTo>
                    <a:cubicBezTo>
                      <a:pt x="246" y="155"/>
                      <a:pt x="246" y="156"/>
                      <a:pt x="245" y="158"/>
                    </a:cubicBezTo>
                    <a:cubicBezTo>
                      <a:pt x="243" y="156"/>
                      <a:pt x="245" y="154"/>
                      <a:pt x="245" y="153"/>
                    </a:cubicBezTo>
                    <a:cubicBezTo>
                      <a:pt x="243" y="154"/>
                      <a:pt x="244" y="151"/>
                      <a:pt x="245" y="149"/>
                    </a:cubicBezTo>
                    <a:cubicBezTo>
                      <a:pt x="246" y="151"/>
                      <a:pt x="247" y="151"/>
                      <a:pt x="249" y="152"/>
                    </a:cubicBezTo>
                    <a:cubicBezTo>
                      <a:pt x="247" y="153"/>
                      <a:pt x="249" y="154"/>
                      <a:pt x="248" y="156"/>
                    </a:cubicBezTo>
                    <a:close/>
                    <a:moveTo>
                      <a:pt x="243" y="161"/>
                    </a:moveTo>
                    <a:cubicBezTo>
                      <a:pt x="239" y="160"/>
                      <a:pt x="239" y="159"/>
                      <a:pt x="236" y="155"/>
                    </a:cubicBezTo>
                    <a:cubicBezTo>
                      <a:pt x="242" y="150"/>
                      <a:pt x="244" y="157"/>
                      <a:pt x="243" y="161"/>
                    </a:cubicBezTo>
                    <a:close/>
                    <a:moveTo>
                      <a:pt x="661" y="667"/>
                    </a:moveTo>
                    <a:cubicBezTo>
                      <a:pt x="661" y="667"/>
                      <a:pt x="661" y="667"/>
                      <a:pt x="660" y="665"/>
                    </a:cubicBezTo>
                    <a:cubicBezTo>
                      <a:pt x="662" y="667"/>
                      <a:pt x="658" y="663"/>
                      <a:pt x="660" y="665"/>
                    </a:cubicBezTo>
                    <a:cubicBezTo>
                      <a:pt x="660" y="665"/>
                      <a:pt x="661" y="666"/>
                      <a:pt x="662" y="667"/>
                    </a:cubicBezTo>
                    <a:cubicBezTo>
                      <a:pt x="659" y="664"/>
                      <a:pt x="664" y="669"/>
                      <a:pt x="661" y="667"/>
                    </a:cubicBezTo>
                    <a:close/>
                    <a:moveTo>
                      <a:pt x="222" y="227"/>
                    </a:moveTo>
                    <a:cubicBezTo>
                      <a:pt x="215" y="234"/>
                      <a:pt x="207" y="239"/>
                      <a:pt x="203" y="238"/>
                    </a:cubicBezTo>
                    <a:cubicBezTo>
                      <a:pt x="208" y="235"/>
                      <a:pt x="215" y="228"/>
                      <a:pt x="222" y="221"/>
                    </a:cubicBezTo>
                    <a:cubicBezTo>
                      <a:pt x="230" y="215"/>
                      <a:pt x="238" y="209"/>
                      <a:pt x="245" y="207"/>
                    </a:cubicBezTo>
                    <a:cubicBezTo>
                      <a:pt x="238" y="212"/>
                      <a:pt x="230" y="220"/>
                      <a:pt x="222" y="227"/>
                    </a:cubicBezTo>
                    <a:close/>
                    <a:moveTo>
                      <a:pt x="217" y="216"/>
                    </a:moveTo>
                    <a:cubicBezTo>
                      <a:pt x="217" y="214"/>
                      <a:pt x="220" y="211"/>
                      <a:pt x="223" y="209"/>
                    </a:cubicBezTo>
                    <a:cubicBezTo>
                      <a:pt x="226" y="212"/>
                      <a:pt x="226" y="212"/>
                      <a:pt x="226" y="212"/>
                    </a:cubicBezTo>
                    <a:cubicBezTo>
                      <a:pt x="223" y="215"/>
                      <a:pt x="219" y="219"/>
                      <a:pt x="217" y="216"/>
                    </a:cubicBezTo>
                    <a:close/>
                    <a:moveTo>
                      <a:pt x="210" y="221"/>
                    </a:moveTo>
                    <a:cubicBezTo>
                      <a:pt x="207" y="219"/>
                      <a:pt x="210" y="216"/>
                      <a:pt x="212" y="213"/>
                    </a:cubicBezTo>
                    <a:cubicBezTo>
                      <a:pt x="213" y="214"/>
                      <a:pt x="214" y="215"/>
                      <a:pt x="215" y="216"/>
                    </a:cubicBezTo>
                    <a:lnTo>
                      <a:pt x="210" y="221"/>
                    </a:lnTo>
                    <a:close/>
                    <a:moveTo>
                      <a:pt x="196" y="211"/>
                    </a:moveTo>
                    <a:cubicBezTo>
                      <a:pt x="194" y="212"/>
                      <a:pt x="192" y="215"/>
                      <a:pt x="190" y="214"/>
                    </a:cubicBezTo>
                    <a:cubicBezTo>
                      <a:pt x="195" y="211"/>
                      <a:pt x="185" y="208"/>
                      <a:pt x="193" y="208"/>
                    </a:cubicBezTo>
                    <a:cubicBezTo>
                      <a:pt x="193" y="207"/>
                      <a:pt x="193" y="206"/>
                      <a:pt x="194" y="207"/>
                    </a:cubicBezTo>
                    <a:cubicBezTo>
                      <a:pt x="193" y="208"/>
                      <a:pt x="194" y="209"/>
                      <a:pt x="196" y="211"/>
                    </a:cubicBezTo>
                    <a:close/>
                    <a:moveTo>
                      <a:pt x="182" y="255"/>
                    </a:moveTo>
                    <a:cubicBezTo>
                      <a:pt x="185" y="253"/>
                      <a:pt x="189" y="245"/>
                      <a:pt x="193" y="248"/>
                    </a:cubicBezTo>
                    <a:cubicBezTo>
                      <a:pt x="188" y="250"/>
                      <a:pt x="188" y="257"/>
                      <a:pt x="182" y="255"/>
                    </a:cubicBezTo>
                    <a:close/>
                    <a:moveTo>
                      <a:pt x="669" y="675"/>
                    </a:moveTo>
                    <a:cubicBezTo>
                      <a:pt x="669" y="675"/>
                      <a:pt x="669" y="676"/>
                      <a:pt x="669" y="676"/>
                    </a:cubicBezTo>
                    <a:cubicBezTo>
                      <a:pt x="669" y="676"/>
                      <a:pt x="669" y="675"/>
                      <a:pt x="669" y="675"/>
                    </a:cubicBezTo>
                    <a:close/>
                    <a:moveTo>
                      <a:pt x="106" y="439"/>
                    </a:moveTo>
                    <a:cubicBezTo>
                      <a:pt x="102" y="438"/>
                      <a:pt x="105" y="429"/>
                      <a:pt x="109" y="431"/>
                    </a:cubicBezTo>
                    <a:cubicBezTo>
                      <a:pt x="110" y="432"/>
                      <a:pt x="106" y="436"/>
                      <a:pt x="108" y="437"/>
                    </a:cubicBezTo>
                    <a:cubicBezTo>
                      <a:pt x="112" y="428"/>
                      <a:pt x="115" y="420"/>
                      <a:pt x="119" y="413"/>
                    </a:cubicBezTo>
                    <a:cubicBezTo>
                      <a:pt x="122" y="405"/>
                      <a:pt x="126" y="397"/>
                      <a:pt x="128" y="388"/>
                    </a:cubicBezTo>
                    <a:cubicBezTo>
                      <a:pt x="131" y="387"/>
                      <a:pt x="133" y="384"/>
                      <a:pt x="136" y="380"/>
                    </a:cubicBezTo>
                    <a:cubicBezTo>
                      <a:pt x="138" y="377"/>
                      <a:pt x="140" y="373"/>
                      <a:pt x="142" y="369"/>
                    </a:cubicBezTo>
                    <a:cubicBezTo>
                      <a:pt x="144" y="365"/>
                      <a:pt x="146" y="361"/>
                      <a:pt x="149" y="358"/>
                    </a:cubicBezTo>
                    <a:cubicBezTo>
                      <a:pt x="151" y="355"/>
                      <a:pt x="154" y="353"/>
                      <a:pt x="157" y="353"/>
                    </a:cubicBezTo>
                    <a:cubicBezTo>
                      <a:pt x="158" y="355"/>
                      <a:pt x="158" y="357"/>
                      <a:pt x="159" y="359"/>
                    </a:cubicBezTo>
                    <a:cubicBezTo>
                      <a:pt x="159" y="361"/>
                      <a:pt x="158" y="363"/>
                      <a:pt x="155" y="366"/>
                    </a:cubicBezTo>
                    <a:cubicBezTo>
                      <a:pt x="153" y="363"/>
                      <a:pt x="150" y="363"/>
                      <a:pt x="148" y="367"/>
                    </a:cubicBezTo>
                    <a:cubicBezTo>
                      <a:pt x="150" y="366"/>
                      <a:pt x="153" y="367"/>
                      <a:pt x="155" y="369"/>
                    </a:cubicBezTo>
                    <a:cubicBezTo>
                      <a:pt x="150" y="372"/>
                      <a:pt x="146" y="377"/>
                      <a:pt x="145" y="384"/>
                    </a:cubicBezTo>
                    <a:cubicBezTo>
                      <a:pt x="139" y="383"/>
                      <a:pt x="148" y="377"/>
                      <a:pt x="145" y="375"/>
                    </a:cubicBezTo>
                    <a:cubicBezTo>
                      <a:pt x="137" y="384"/>
                      <a:pt x="141" y="385"/>
                      <a:pt x="137" y="395"/>
                    </a:cubicBezTo>
                    <a:cubicBezTo>
                      <a:pt x="133" y="397"/>
                      <a:pt x="135" y="389"/>
                      <a:pt x="132" y="392"/>
                    </a:cubicBezTo>
                    <a:cubicBezTo>
                      <a:pt x="136" y="397"/>
                      <a:pt x="129" y="400"/>
                      <a:pt x="132" y="404"/>
                    </a:cubicBezTo>
                    <a:cubicBezTo>
                      <a:pt x="130" y="407"/>
                      <a:pt x="129" y="410"/>
                      <a:pt x="127" y="412"/>
                    </a:cubicBezTo>
                    <a:cubicBezTo>
                      <a:pt x="126" y="414"/>
                      <a:pt x="125" y="416"/>
                      <a:pt x="124" y="418"/>
                    </a:cubicBezTo>
                    <a:cubicBezTo>
                      <a:pt x="122" y="421"/>
                      <a:pt x="120" y="424"/>
                      <a:pt x="116" y="431"/>
                    </a:cubicBezTo>
                    <a:cubicBezTo>
                      <a:pt x="118" y="432"/>
                      <a:pt x="121" y="432"/>
                      <a:pt x="120" y="434"/>
                    </a:cubicBezTo>
                    <a:cubicBezTo>
                      <a:pt x="117" y="434"/>
                      <a:pt x="117" y="442"/>
                      <a:pt x="113" y="439"/>
                    </a:cubicBezTo>
                    <a:cubicBezTo>
                      <a:pt x="114" y="437"/>
                      <a:pt x="115" y="433"/>
                      <a:pt x="114" y="431"/>
                    </a:cubicBezTo>
                    <a:cubicBezTo>
                      <a:pt x="111" y="440"/>
                      <a:pt x="108" y="445"/>
                      <a:pt x="105" y="447"/>
                    </a:cubicBezTo>
                    <a:cubicBezTo>
                      <a:pt x="101" y="448"/>
                      <a:pt x="98" y="446"/>
                      <a:pt x="96" y="438"/>
                    </a:cubicBezTo>
                    <a:cubicBezTo>
                      <a:pt x="101" y="442"/>
                      <a:pt x="102" y="442"/>
                      <a:pt x="106" y="439"/>
                    </a:cubicBezTo>
                    <a:close/>
                    <a:moveTo>
                      <a:pt x="668" y="675"/>
                    </a:moveTo>
                    <a:cubicBezTo>
                      <a:pt x="668" y="675"/>
                      <a:pt x="668" y="675"/>
                      <a:pt x="668" y="675"/>
                    </a:cubicBezTo>
                    <a:cubicBezTo>
                      <a:pt x="668" y="675"/>
                      <a:pt x="668" y="675"/>
                      <a:pt x="668" y="675"/>
                    </a:cubicBezTo>
                    <a:close/>
                    <a:moveTo>
                      <a:pt x="668" y="675"/>
                    </a:moveTo>
                    <a:cubicBezTo>
                      <a:pt x="668" y="675"/>
                      <a:pt x="668" y="675"/>
                      <a:pt x="668" y="675"/>
                    </a:cubicBezTo>
                    <a:close/>
                    <a:moveTo>
                      <a:pt x="652" y="666"/>
                    </a:moveTo>
                    <a:cubicBezTo>
                      <a:pt x="645" y="663"/>
                      <a:pt x="647" y="663"/>
                      <a:pt x="649" y="664"/>
                    </a:cubicBezTo>
                    <a:cubicBezTo>
                      <a:pt x="649" y="664"/>
                      <a:pt x="649" y="664"/>
                      <a:pt x="652" y="666"/>
                    </a:cubicBezTo>
                    <a:close/>
                    <a:moveTo>
                      <a:pt x="668" y="675"/>
                    </a:move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lose/>
                    <a:moveTo>
                      <a:pt x="150" y="395"/>
                    </a:moveTo>
                    <a:cubicBezTo>
                      <a:pt x="153" y="393"/>
                      <a:pt x="154" y="385"/>
                      <a:pt x="157" y="386"/>
                    </a:cubicBezTo>
                    <a:cubicBezTo>
                      <a:pt x="155" y="391"/>
                      <a:pt x="157" y="396"/>
                      <a:pt x="150" y="395"/>
                    </a:cubicBezTo>
                    <a:close/>
                    <a:moveTo>
                      <a:pt x="668" y="675"/>
                    </a:moveTo>
                    <a:cubicBezTo>
                      <a:pt x="668" y="675"/>
                      <a:pt x="668" y="675"/>
                      <a:pt x="668" y="675"/>
                    </a:cubicBezTo>
                    <a:cubicBezTo>
                      <a:pt x="668" y="675"/>
                      <a:pt x="668" y="675"/>
                      <a:pt x="668" y="675"/>
                    </a:cubicBezTo>
                    <a:cubicBezTo>
                      <a:pt x="668" y="675"/>
                      <a:pt x="668" y="675"/>
                      <a:pt x="668" y="675"/>
                    </a:cubicBezTo>
                    <a:close/>
                    <a:moveTo>
                      <a:pt x="667" y="674"/>
                    </a:moveTo>
                    <a:cubicBezTo>
                      <a:pt x="665" y="674"/>
                      <a:pt x="662" y="672"/>
                      <a:pt x="664" y="673"/>
                    </a:cubicBezTo>
                    <a:cubicBezTo>
                      <a:pt x="668" y="675"/>
                      <a:pt x="668" y="675"/>
                      <a:pt x="668" y="675"/>
                    </a:cubicBezTo>
                    <a:cubicBezTo>
                      <a:pt x="666" y="674"/>
                      <a:pt x="670" y="676"/>
                      <a:pt x="667" y="674"/>
                    </a:cubicBezTo>
                    <a:close/>
                    <a:moveTo>
                      <a:pt x="668" y="675"/>
                    </a:moveTo>
                    <a:cubicBezTo>
                      <a:pt x="668" y="675"/>
                      <a:pt x="669" y="675"/>
                      <a:pt x="666" y="674"/>
                    </a:cubicBezTo>
                    <a:cubicBezTo>
                      <a:pt x="667" y="675"/>
                      <a:pt x="667" y="675"/>
                      <a:pt x="669" y="675"/>
                    </a:cubicBezTo>
                    <a:cubicBezTo>
                      <a:pt x="669" y="675"/>
                      <a:pt x="669" y="675"/>
                      <a:pt x="669" y="675"/>
                    </a:cubicBezTo>
                    <a:cubicBezTo>
                      <a:pt x="669" y="675"/>
                      <a:pt x="668" y="675"/>
                      <a:pt x="668" y="675"/>
                    </a:cubicBezTo>
                    <a:cubicBezTo>
                      <a:pt x="668" y="675"/>
                      <a:pt x="668" y="675"/>
                      <a:pt x="668" y="675"/>
                    </a:cubicBezTo>
                    <a:cubicBezTo>
                      <a:pt x="669" y="675"/>
                      <a:pt x="669" y="675"/>
                      <a:pt x="669" y="676"/>
                    </a:cubicBezTo>
                    <a:cubicBezTo>
                      <a:pt x="669" y="676"/>
                      <a:pt x="669" y="676"/>
                      <a:pt x="669" y="676"/>
                    </a:cubicBezTo>
                    <a:cubicBezTo>
                      <a:pt x="669" y="675"/>
                      <a:pt x="668" y="675"/>
                      <a:pt x="668" y="675"/>
                    </a:cubicBezTo>
                    <a:cubicBezTo>
                      <a:pt x="667" y="675"/>
                      <a:pt x="667" y="675"/>
                      <a:pt x="665" y="674"/>
                    </a:cubicBezTo>
                    <a:cubicBezTo>
                      <a:pt x="665" y="674"/>
                      <a:pt x="665" y="674"/>
                      <a:pt x="666" y="674"/>
                    </a:cubicBezTo>
                    <a:cubicBezTo>
                      <a:pt x="666" y="674"/>
                      <a:pt x="666" y="674"/>
                      <a:pt x="666" y="674"/>
                    </a:cubicBezTo>
                    <a:cubicBezTo>
                      <a:pt x="666" y="674"/>
                      <a:pt x="665" y="674"/>
                      <a:pt x="665" y="674"/>
                    </a:cubicBezTo>
                    <a:cubicBezTo>
                      <a:pt x="664" y="673"/>
                      <a:pt x="663" y="673"/>
                      <a:pt x="665" y="674"/>
                    </a:cubicBezTo>
                    <a:cubicBezTo>
                      <a:pt x="667" y="675"/>
                      <a:pt x="667" y="674"/>
                      <a:pt x="668" y="675"/>
                    </a:cubicBezTo>
                    <a:close/>
                    <a:moveTo>
                      <a:pt x="148" y="425"/>
                    </a:moveTo>
                    <a:cubicBezTo>
                      <a:pt x="152" y="422"/>
                      <a:pt x="148" y="415"/>
                      <a:pt x="153" y="418"/>
                    </a:cubicBezTo>
                    <a:cubicBezTo>
                      <a:pt x="152" y="422"/>
                      <a:pt x="152" y="425"/>
                      <a:pt x="148" y="425"/>
                    </a:cubicBezTo>
                    <a:close/>
                    <a:moveTo>
                      <a:pt x="183" y="450"/>
                    </a:moveTo>
                    <a:cubicBezTo>
                      <a:pt x="180" y="456"/>
                      <a:pt x="178" y="462"/>
                      <a:pt x="176" y="468"/>
                    </a:cubicBezTo>
                    <a:cubicBezTo>
                      <a:pt x="174" y="473"/>
                      <a:pt x="173" y="478"/>
                      <a:pt x="171" y="483"/>
                    </a:cubicBezTo>
                    <a:cubicBezTo>
                      <a:pt x="168" y="493"/>
                      <a:pt x="165" y="501"/>
                      <a:pt x="155" y="507"/>
                    </a:cubicBezTo>
                    <a:cubicBezTo>
                      <a:pt x="156" y="505"/>
                      <a:pt x="160" y="500"/>
                      <a:pt x="157" y="498"/>
                    </a:cubicBezTo>
                    <a:cubicBezTo>
                      <a:pt x="155" y="497"/>
                      <a:pt x="154" y="499"/>
                      <a:pt x="152" y="498"/>
                    </a:cubicBezTo>
                    <a:cubicBezTo>
                      <a:pt x="153" y="496"/>
                      <a:pt x="151" y="490"/>
                      <a:pt x="155" y="490"/>
                    </a:cubicBezTo>
                    <a:cubicBezTo>
                      <a:pt x="153" y="493"/>
                      <a:pt x="156" y="498"/>
                      <a:pt x="158" y="496"/>
                    </a:cubicBezTo>
                    <a:cubicBezTo>
                      <a:pt x="159" y="494"/>
                      <a:pt x="159" y="492"/>
                      <a:pt x="160" y="490"/>
                    </a:cubicBezTo>
                    <a:cubicBezTo>
                      <a:pt x="161" y="488"/>
                      <a:pt x="161" y="486"/>
                      <a:pt x="162" y="484"/>
                    </a:cubicBezTo>
                    <a:cubicBezTo>
                      <a:pt x="163" y="479"/>
                      <a:pt x="165" y="475"/>
                      <a:pt x="166" y="470"/>
                    </a:cubicBezTo>
                    <a:cubicBezTo>
                      <a:pt x="167" y="468"/>
                      <a:pt x="168" y="466"/>
                      <a:pt x="169" y="464"/>
                    </a:cubicBezTo>
                    <a:cubicBezTo>
                      <a:pt x="170" y="461"/>
                      <a:pt x="171" y="459"/>
                      <a:pt x="173" y="457"/>
                    </a:cubicBezTo>
                    <a:cubicBezTo>
                      <a:pt x="175" y="453"/>
                      <a:pt x="177" y="450"/>
                      <a:pt x="180" y="447"/>
                    </a:cubicBezTo>
                    <a:cubicBezTo>
                      <a:pt x="180" y="449"/>
                      <a:pt x="182" y="449"/>
                      <a:pt x="183" y="450"/>
                    </a:cubicBezTo>
                    <a:close/>
                    <a:moveTo>
                      <a:pt x="107" y="427"/>
                    </a:moveTo>
                    <a:cubicBezTo>
                      <a:pt x="105" y="426"/>
                      <a:pt x="105" y="424"/>
                      <a:pt x="103" y="423"/>
                    </a:cubicBezTo>
                    <a:cubicBezTo>
                      <a:pt x="105" y="421"/>
                      <a:pt x="107" y="416"/>
                      <a:pt x="110" y="416"/>
                    </a:cubicBezTo>
                    <a:cubicBezTo>
                      <a:pt x="106" y="421"/>
                      <a:pt x="111" y="422"/>
                      <a:pt x="107" y="427"/>
                    </a:cubicBezTo>
                    <a:close/>
                    <a:moveTo>
                      <a:pt x="670" y="676"/>
                    </a:moveTo>
                    <a:cubicBezTo>
                      <a:pt x="668" y="675"/>
                      <a:pt x="667" y="675"/>
                      <a:pt x="666" y="674"/>
                    </a:cubicBezTo>
                    <a:cubicBezTo>
                      <a:pt x="666" y="674"/>
                      <a:pt x="666" y="674"/>
                      <a:pt x="667" y="675"/>
                    </a:cubicBezTo>
                    <a:cubicBezTo>
                      <a:pt x="667" y="675"/>
                      <a:pt x="668" y="675"/>
                      <a:pt x="668" y="675"/>
                    </a:cubicBezTo>
                    <a:cubicBezTo>
                      <a:pt x="669" y="675"/>
                      <a:pt x="669" y="675"/>
                      <a:pt x="669" y="676"/>
                    </a:cubicBezTo>
                    <a:cubicBezTo>
                      <a:pt x="669" y="676"/>
                      <a:pt x="669" y="676"/>
                      <a:pt x="669" y="676"/>
                    </a:cubicBezTo>
                    <a:cubicBezTo>
                      <a:pt x="669" y="676"/>
                      <a:pt x="669" y="676"/>
                      <a:pt x="670" y="676"/>
                    </a:cubicBezTo>
                    <a:close/>
                    <a:moveTo>
                      <a:pt x="99" y="472"/>
                    </a:moveTo>
                    <a:cubicBezTo>
                      <a:pt x="99" y="467"/>
                      <a:pt x="99" y="464"/>
                      <a:pt x="99" y="460"/>
                    </a:cubicBezTo>
                    <a:cubicBezTo>
                      <a:pt x="99" y="457"/>
                      <a:pt x="99" y="454"/>
                      <a:pt x="100" y="450"/>
                    </a:cubicBezTo>
                    <a:cubicBezTo>
                      <a:pt x="104" y="452"/>
                      <a:pt x="106" y="451"/>
                      <a:pt x="109" y="452"/>
                    </a:cubicBezTo>
                    <a:cubicBezTo>
                      <a:pt x="104" y="460"/>
                      <a:pt x="106" y="469"/>
                      <a:pt x="99" y="472"/>
                    </a:cubicBezTo>
                    <a:close/>
                    <a:moveTo>
                      <a:pt x="65" y="486"/>
                    </a:moveTo>
                    <a:cubicBezTo>
                      <a:pt x="69" y="478"/>
                      <a:pt x="70" y="470"/>
                      <a:pt x="72" y="462"/>
                    </a:cubicBezTo>
                    <a:cubicBezTo>
                      <a:pt x="73" y="459"/>
                      <a:pt x="74" y="455"/>
                      <a:pt x="76" y="451"/>
                    </a:cubicBezTo>
                    <a:cubicBezTo>
                      <a:pt x="77" y="448"/>
                      <a:pt x="79" y="444"/>
                      <a:pt x="82" y="441"/>
                    </a:cubicBezTo>
                    <a:cubicBezTo>
                      <a:pt x="85" y="445"/>
                      <a:pt x="83" y="452"/>
                      <a:pt x="81" y="459"/>
                    </a:cubicBezTo>
                    <a:cubicBezTo>
                      <a:pt x="78" y="466"/>
                      <a:pt x="75" y="473"/>
                      <a:pt x="75" y="479"/>
                    </a:cubicBezTo>
                    <a:cubicBezTo>
                      <a:pt x="78" y="479"/>
                      <a:pt x="79" y="474"/>
                      <a:pt x="80" y="468"/>
                    </a:cubicBezTo>
                    <a:cubicBezTo>
                      <a:pt x="81" y="465"/>
                      <a:pt x="81" y="462"/>
                      <a:pt x="82" y="460"/>
                    </a:cubicBezTo>
                    <a:cubicBezTo>
                      <a:pt x="83" y="457"/>
                      <a:pt x="84" y="455"/>
                      <a:pt x="86" y="454"/>
                    </a:cubicBezTo>
                    <a:cubicBezTo>
                      <a:pt x="83" y="462"/>
                      <a:pt x="89" y="456"/>
                      <a:pt x="94" y="459"/>
                    </a:cubicBezTo>
                    <a:cubicBezTo>
                      <a:pt x="95" y="464"/>
                      <a:pt x="93" y="474"/>
                      <a:pt x="87" y="477"/>
                    </a:cubicBezTo>
                    <a:cubicBezTo>
                      <a:pt x="87" y="474"/>
                      <a:pt x="92" y="469"/>
                      <a:pt x="87" y="469"/>
                    </a:cubicBezTo>
                    <a:cubicBezTo>
                      <a:pt x="86" y="474"/>
                      <a:pt x="83" y="479"/>
                      <a:pt x="78" y="486"/>
                    </a:cubicBezTo>
                    <a:cubicBezTo>
                      <a:pt x="82" y="486"/>
                      <a:pt x="83" y="484"/>
                      <a:pt x="83" y="489"/>
                    </a:cubicBezTo>
                    <a:cubicBezTo>
                      <a:pt x="78" y="489"/>
                      <a:pt x="83" y="494"/>
                      <a:pt x="81" y="498"/>
                    </a:cubicBezTo>
                    <a:cubicBezTo>
                      <a:pt x="79" y="498"/>
                      <a:pt x="77" y="492"/>
                      <a:pt x="75" y="496"/>
                    </a:cubicBezTo>
                    <a:cubicBezTo>
                      <a:pt x="78" y="499"/>
                      <a:pt x="78" y="504"/>
                      <a:pt x="78" y="509"/>
                    </a:cubicBezTo>
                    <a:cubicBezTo>
                      <a:pt x="74" y="514"/>
                      <a:pt x="72" y="519"/>
                      <a:pt x="69" y="525"/>
                    </a:cubicBezTo>
                    <a:cubicBezTo>
                      <a:pt x="67" y="530"/>
                      <a:pt x="65" y="536"/>
                      <a:pt x="64" y="541"/>
                    </a:cubicBezTo>
                    <a:cubicBezTo>
                      <a:pt x="63" y="544"/>
                      <a:pt x="63" y="547"/>
                      <a:pt x="62" y="549"/>
                    </a:cubicBezTo>
                    <a:cubicBezTo>
                      <a:pt x="62" y="551"/>
                      <a:pt x="61" y="552"/>
                      <a:pt x="61" y="553"/>
                    </a:cubicBezTo>
                    <a:cubicBezTo>
                      <a:pt x="61" y="553"/>
                      <a:pt x="61" y="553"/>
                      <a:pt x="61" y="553"/>
                    </a:cubicBezTo>
                    <a:cubicBezTo>
                      <a:pt x="61" y="553"/>
                      <a:pt x="61" y="553"/>
                      <a:pt x="61" y="553"/>
                    </a:cubicBezTo>
                    <a:cubicBezTo>
                      <a:pt x="59" y="561"/>
                      <a:pt x="59" y="561"/>
                      <a:pt x="59" y="561"/>
                    </a:cubicBezTo>
                    <a:cubicBezTo>
                      <a:pt x="59" y="561"/>
                      <a:pt x="59" y="561"/>
                      <a:pt x="59" y="561"/>
                    </a:cubicBezTo>
                    <a:cubicBezTo>
                      <a:pt x="59" y="561"/>
                      <a:pt x="59" y="561"/>
                      <a:pt x="59" y="561"/>
                    </a:cubicBezTo>
                    <a:cubicBezTo>
                      <a:pt x="59" y="561"/>
                      <a:pt x="59" y="561"/>
                      <a:pt x="59" y="561"/>
                    </a:cubicBezTo>
                    <a:cubicBezTo>
                      <a:pt x="59" y="562"/>
                      <a:pt x="59" y="562"/>
                      <a:pt x="59" y="562"/>
                    </a:cubicBezTo>
                    <a:cubicBezTo>
                      <a:pt x="58" y="565"/>
                      <a:pt x="58" y="567"/>
                      <a:pt x="56" y="569"/>
                    </a:cubicBezTo>
                    <a:cubicBezTo>
                      <a:pt x="56" y="568"/>
                      <a:pt x="55" y="568"/>
                      <a:pt x="53" y="568"/>
                    </a:cubicBezTo>
                    <a:cubicBezTo>
                      <a:pt x="52" y="570"/>
                      <a:pt x="53" y="574"/>
                      <a:pt x="49" y="574"/>
                    </a:cubicBezTo>
                    <a:cubicBezTo>
                      <a:pt x="48" y="572"/>
                      <a:pt x="47" y="570"/>
                      <a:pt x="47" y="568"/>
                    </a:cubicBezTo>
                    <a:cubicBezTo>
                      <a:pt x="47" y="567"/>
                      <a:pt x="50" y="568"/>
                      <a:pt x="50" y="567"/>
                    </a:cubicBezTo>
                    <a:cubicBezTo>
                      <a:pt x="50" y="565"/>
                      <a:pt x="50" y="563"/>
                      <a:pt x="49" y="561"/>
                    </a:cubicBezTo>
                    <a:cubicBezTo>
                      <a:pt x="49" y="559"/>
                      <a:pt x="49" y="559"/>
                      <a:pt x="49" y="559"/>
                    </a:cubicBezTo>
                    <a:cubicBezTo>
                      <a:pt x="49" y="559"/>
                      <a:pt x="49" y="559"/>
                      <a:pt x="49" y="559"/>
                    </a:cubicBezTo>
                    <a:cubicBezTo>
                      <a:pt x="49" y="559"/>
                      <a:pt x="49" y="559"/>
                      <a:pt x="49" y="559"/>
                    </a:cubicBezTo>
                    <a:cubicBezTo>
                      <a:pt x="49" y="559"/>
                      <a:pt x="49" y="559"/>
                      <a:pt x="49" y="559"/>
                    </a:cubicBezTo>
                    <a:cubicBezTo>
                      <a:pt x="50" y="555"/>
                      <a:pt x="48" y="566"/>
                      <a:pt x="51" y="551"/>
                    </a:cubicBezTo>
                    <a:cubicBezTo>
                      <a:pt x="51" y="551"/>
                      <a:pt x="51" y="551"/>
                      <a:pt x="51" y="551"/>
                    </a:cubicBezTo>
                    <a:cubicBezTo>
                      <a:pt x="51" y="551"/>
                      <a:pt x="51" y="551"/>
                      <a:pt x="51" y="551"/>
                    </a:cubicBezTo>
                    <a:cubicBezTo>
                      <a:pt x="51" y="551"/>
                      <a:pt x="51" y="551"/>
                      <a:pt x="51" y="551"/>
                    </a:cubicBezTo>
                    <a:cubicBezTo>
                      <a:pt x="51" y="549"/>
                      <a:pt x="51" y="549"/>
                      <a:pt x="51" y="549"/>
                    </a:cubicBezTo>
                    <a:cubicBezTo>
                      <a:pt x="51" y="547"/>
                      <a:pt x="52" y="545"/>
                      <a:pt x="52" y="543"/>
                    </a:cubicBezTo>
                    <a:cubicBezTo>
                      <a:pt x="53" y="535"/>
                      <a:pt x="55" y="528"/>
                      <a:pt x="57" y="520"/>
                    </a:cubicBezTo>
                    <a:cubicBezTo>
                      <a:pt x="59" y="513"/>
                      <a:pt x="62" y="506"/>
                      <a:pt x="64" y="499"/>
                    </a:cubicBezTo>
                    <a:cubicBezTo>
                      <a:pt x="66" y="496"/>
                      <a:pt x="67" y="492"/>
                      <a:pt x="68" y="489"/>
                    </a:cubicBezTo>
                    <a:cubicBezTo>
                      <a:pt x="70" y="486"/>
                      <a:pt x="71" y="483"/>
                      <a:pt x="73" y="480"/>
                    </a:cubicBezTo>
                    <a:cubicBezTo>
                      <a:pt x="72" y="483"/>
                      <a:pt x="71" y="485"/>
                      <a:pt x="70" y="488"/>
                    </a:cubicBezTo>
                    <a:cubicBezTo>
                      <a:pt x="69" y="487"/>
                      <a:pt x="67" y="487"/>
                      <a:pt x="65" y="486"/>
                    </a:cubicBezTo>
                    <a:close/>
                    <a:moveTo>
                      <a:pt x="127" y="470"/>
                    </a:moveTo>
                    <a:cubicBezTo>
                      <a:pt x="125" y="467"/>
                      <a:pt x="129" y="465"/>
                      <a:pt x="132" y="466"/>
                    </a:cubicBezTo>
                    <a:cubicBezTo>
                      <a:pt x="131" y="469"/>
                      <a:pt x="130" y="472"/>
                      <a:pt x="127" y="470"/>
                    </a:cubicBezTo>
                    <a:close/>
                    <a:moveTo>
                      <a:pt x="126" y="473"/>
                    </a:moveTo>
                    <a:cubicBezTo>
                      <a:pt x="128" y="473"/>
                      <a:pt x="130" y="476"/>
                      <a:pt x="130" y="479"/>
                    </a:cubicBezTo>
                    <a:cubicBezTo>
                      <a:pt x="128" y="483"/>
                      <a:pt x="125" y="493"/>
                      <a:pt x="121" y="500"/>
                    </a:cubicBezTo>
                    <a:cubicBezTo>
                      <a:pt x="120" y="502"/>
                      <a:pt x="119" y="504"/>
                      <a:pt x="118" y="506"/>
                    </a:cubicBezTo>
                    <a:cubicBezTo>
                      <a:pt x="117" y="507"/>
                      <a:pt x="116" y="508"/>
                      <a:pt x="115" y="509"/>
                    </a:cubicBezTo>
                    <a:cubicBezTo>
                      <a:pt x="113" y="511"/>
                      <a:pt x="110" y="511"/>
                      <a:pt x="107" y="509"/>
                    </a:cubicBezTo>
                    <a:cubicBezTo>
                      <a:pt x="110" y="502"/>
                      <a:pt x="113" y="498"/>
                      <a:pt x="115" y="494"/>
                    </a:cubicBezTo>
                    <a:cubicBezTo>
                      <a:pt x="117" y="490"/>
                      <a:pt x="120" y="485"/>
                      <a:pt x="123" y="476"/>
                    </a:cubicBezTo>
                    <a:cubicBezTo>
                      <a:pt x="121" y="476"/>
                      <a:pt x="121" y="477"/>
                      <a:pt x="120" y="477"/>
                    </a:cubicBezTo>
                    <a:cubicBezTo>
                      <a:pt x="122" y="473"/>
                      <a:pt x="124" y="472"/>
                      <a:pt x="126" y="473"/>
                    </a:cubicBezTo>
                    <a:close/>
                    <a:moveTo>
                      <a:pt x="90" y="496"/>
                    </a:moveTo>
                    <a:cubicBezTo>
                      <a:pt x="85" y="494"/>
                      <a:pt x="93" y="485"/>
                      <a:pt x="90" y="481"/>
                    </a:cubicBezTo>
                    <a:cubicBezTo>
                      <a:pt x="93" y="482"/>
                      <a:pt x="95" y="478"/>
                      <a:pt x="98" y="478"/>
                    </a:cubicBezTo>
                    <a:cubicBezTo>
                      <a:pt x="98" y="486"/>
                      <a:pt x="89" y="488"/>
                      <a:pt x="90" y="496"/>
                    </a:cubicBezTo>
                    <a:close/>
                    <a:moveTo>
                      <a:pt x="137" y="556"/>
                    </a:moveTo>
                    <a:cubicBezTo>
                      <a:pt x="136" y="551"/>
                      <a:pt x="136" y="546"/>
                      <a:pt x="137" y="541"/>
                    </a:cubicBezTo>
                    <a:cubicBezTo>
                      <a:pt x="137" y="537"/>
                      <a:pt x="139" y="532"/>
                      <a:pt x="141" y="527"/>
                    </a:cubicBezTo>
                    <a:cubicBezTo>
                      <a:pt x="143" y="523"/>
                      <a:pt x="145" y="519"/>
                      <a:pt x="147" y="514"/>
                    </a:cubicBezTo>
                    <a:cubicBezTo>
                      <a:pt x="149" y="510"/>
                      <a:pt x="151" y="506"/>
                      <a:pt x="152" y="502"/>
                    </a:cubicBezTo>
                    <a:cubicBezTo>
                      <a:pt x="156" y="503"/>
                      <a:pt x="155" y="506"/>
                      <a:pt x="153" y="510"/>
                    </a:cubicBezTo>
                    <a:cubicBezTo>
                      <a:pt x="151" y="511"/>
                      <a:pt x="150" y="513"/>
                      <a:pt x="150" y="515"/>
                    </a:cubicBezTo>
                    <a:cubicBezTo>
                      <a:pt x="149" y="516"/>
                      <a:pt x="149" y="518"/>
                      <a:pt x="150" y="520"/>
                    </a:cubicBezTo>
                    <a:cubicBezTo>
                      <a:pt x="154" y="517"/>
                      <a:pt x="150" y="506"/>
                      <a:pt x="159" y="510"/>
                    </a:cubicBezTo>
                    <a:cubicBezTo>
                      <a:pt x="155" y="517"/>
                      <a:pt x="157" y="513"/>
                      <a:pt x="157" y="518"/>
                    </a:cubicBezTo>
                    <a:cubicBezTo>
                      <a:pt x="152" y="521"/>
                      <a:pt x="153" y="524"/>
                      <a:pt x="150" y="534"/>
                    </a:cubicBezTo>
                    <a:cubicBezTo>
                      <a:pt x="146" y="534"/>
                      <a:pt x="147" y="526"/>
                      <a:pt x="144" y="529"/>
                    </a:cubicBezTo>
                    <a:cubicBezTo>
                      <a:pt x="146" y="532"/>
                      <a:pt x="141" y="533"/>
                      <a:pt x="145" y="535"/>
                    </a:cubicBezTo>
                    <a:cubicBezTo>
                      <a:pt x="146" y="534"/>
                      <a:pt x="151" y="534"/>
                      <a:pt x="153" y="537"/>
                    </a:cubicBezTo>
                    <a:cubicBezTo>
                      <a:pt x="148" y="541"/>
                      <a:pt x="147" y="554"/>
                      <a:pt x="139" y="558"/>
                    </a:cubicBezTo>
                    <a:cubicBezTo>
                      <a:pt x="139" y="554"/>
                      <a:pt x="144" y="548"/>
                      <a:pt x="141" y="546"/>
                    </a:cubicBezTo>
                    <a:cubicBezTo>
                      <a:pt x="139" y="546"/>
                      <a:pt x="139" y="550"/>
                      <a:pt x="137" y="549"/>
                    </a:cubicBezTo>
                    <a:cubicBezTo>
                      <a:pt x="137" y="548"/>
                      <a:pt x="138" y="547"/>
                      <a:pt x="137" y="546"/>
                    </a:cubicBezTo>
                    <a:cubicBezTo>
                      <a:pt x="135" y="551"/>
                      <a:pt x="140" y="554"/>
                      <a:pt x="137" y="556"/>
                    </a:cubicBezTo>
                    <a:close/>
                    <a:moveTo>
                      <a:pt x="94" y="502"/>
                    </a:moveTo>
                    <a:cubicBezTo>
                      <a:pt x="94" y="501"/>
                      <a:pt x="90" y="496"/>
                      <a:pt x="95" y="496"/>
                    </a:cubicBezTo>
                    <a:cubicBezTo>
                      <a:pt x="93" y="501"/>
                      <a:pt x="100" y="494"/>
                      <a:pt x="99" y="499"/>
                    </a:cubicBezTo>
                    <a:cubicBezTo>
                      <a:pt x="97" y="498"/>
                      <a:pt x="97" y="503"/>
                      <a:pt x="94" y="502"/>
                    </a:cubicBezTo>
                    <a:close/>
                    <a:moveTo>
                      <a:pt x="90" y="519"/>
                    </a:moveTo>
                    <a:cubicBezTo>
                      <a:pt x="89" y="524"/>
                      <a:pt x="87" y="528"/>
                      <a:pt x="89" y="533"/>
                    </a:cubicBezTo>
                    <a:cubicBezTo>
                      <a:pt x="87" y="534"/>
                      <a:pt x="86" y="533"/>
                      <a:pt x="86" y="531"/>
                    </a:cubicBezTo>
                    <a:cubicBezTo>
                      <a:pt x="85" y="529"/>
                      <a:pt x="85" y="526"/>
                      <a:pt x="85" y="523"/>
                    </a:cubicBezTo>
                    <a:cubicBezTo>
                      <a:pt x="86" y="516"/>
                      <a:pt x="89" y="508"/>
                      <a:pt x="92" y="503"/>
                    </a:cubicBezTo>
                    <a:cubicBezTo>
                      <a:pt x="93" y="509"/>
                      <a:pt x="92" y="515"/>
                      <a:pt x="90" y="519"/>
                    </a:cubicBezTo>
                    <a:close/>
                    <a:moveTo>
                      <a:pt x="182" y="567"/>
                    </a:moveTo>
                    <a:cubicBezTo>
                      <a:pt x="183" y="563"/>
                      <a:pt x="180" y="554"/>
                      <a:pt x="186" y="553"/>
                    </a:cubicBezTo>
                    <a:cubicBezTo>
                      <a:pt x="186" y="555"/>
                      <a:pt x="188" y="553"/>
                      <a:pt x="188" y="555"/>
                    </a:cubicBezTo>
                    <a:cubicBezTo>
                      <a:pt x="184" y="556"/>
                      <a:pt x="190" y="567"/>
                      <a:pt x="182" y="567"/>
                    </a:cubicBezTo>
                    <a:close/>
                    <a:moveTo>
                      <a:pt x="190" y="570"/>
                    </a:moveTo>
                    <a:cubicBezTo>
                      <a:pt x="188" y="570"/>
                      <a:pt x="188" y="573"/>
                      <a:pt x="187" y="573"/>
                    </a:cubicBezTo>
                    <a:cubicBezTo>
                      <a:pt x="187" y="572"/>
                      <a:pt x="185" y="572"/>
                      <a:pt x="184" y="572"/>
                    </a:cubicBezTo>
                    <a:cubicBezTo>
                      <a:pt x="184" y="571"/>
                      <a:pt x="185" y="569"/>
                      <a:pt x="185" y="567"/>
                    </a:cubicBezTo>
                    <a:cubicBezTo>
                      <a:pt x="188" y="567"/>
                      <a:pt x="190" y="568"/>
                      <a:pt x="190" y="570"/>
                    </a:cubicBezTo>
                    <a:close/>
                    <a:moveTo>
                      <a:pt x="84" y="542"/>
                    </a:moveTo>
                    <a:cubicBezTo>
                      <a:pt x="83" y="546"/>
                      <a:pt x="82" y="549"/>
                      <a:pt x="81" y="553"/>
                    </a:cubicBezTo>
                    <a:cubicBezTo>
                      <a:pt x="81" y="554"/>
                      <a:pt x="81" y="555"/>
                      <a:pt x="81" y="556"/>
                    </a:cubicBezTo>
                    <a:cubicBezTo>
                      <a:pt x="80" y="557"/>
                      <a:pt x="80" y="557"/>
                      <a:pt x="80" y="557"/>
                    </a:cubicBezTo>
                    <a:cubicBezTo>
                      <a:pt x="80" y="557"/>
                      <a:pt x="80" y="557"/>
                      <a:pt x="80" y="557"/>
                    </a:cubicBezTo>
                    <a:cubicBezTo>
                      <a:pt x="79" y="564"/>
                      <a:pt x="79" y="564"/>
                      <a:pt x="79" y="564"/>
                    </a:cubicBezTo>
                    <a:cubicBezTo>
                      <a:pt x="79" y="564"/>
                      <a:pt x="79" y="564"/>
                      <a:pt x="79" y="564"/>
                    </a:cubicBezTo>
                    <a:cubicBezTo>
                      <a:pt x="79" y="565"/>
                      <a:pt x="79" y="565"/>
                      <a:pt x="79" y="565"/>
                    </a:cubicBezTo>
                    <a:cubicBezTo>
                      <a:pt x="79" y="566"/>
                      <a:pt x="79" y="567"/>
                      <a:pt x="79" y="568"/>
                    </a:cubicBezTo>
                    <a:cubicBezTo>
                      <a:pt x="78" y="572"/>
                      <a:pt x="77" y="576"/>
                      <a:pt x="71" y="578"/>
                    </a:cubicBezTo>
                    <a:cubicBezTo>
                      <a:pt x="72" y="575"/>
                      <a:pt x="73" y="573"/>
                      <a:pt x="74" y="571"/>
                    </a:cubicBezTo>
                    <a:cubicBezTo>
                      <a:pt x="74" y="569"/>
                      <a:pt x="74" y="568"/>
                      <a:pt x="75" y="567"/>
                    </a:cubicBezTo>
                    <a:cubicBezTo>
                      <a:pt x="75" y="563"/>
                      <a:pt x="76" y="560"/>
                      <a:pt x="77" y="556"/>
                    </a:cubicBezTo>
                    <a:cubicBezTo>
                      <a:pt x="78" y="548"/>
                      <a:pt x="80" y="540"/>
                      <a:pt x="83" y="536"/>
                    </a:cubicBezTo>
                    <a:cubicBezTo>
                      <a:pt x="83" y="538"/>
                      <a:pt x="80" y="542"/>
                      <a:pt x="84" y="542"/>
                    </a:cubicBezTo>
                    <a:close/>
                    <a:moveTo>
                      <a:pt x="187" y="602"/>
                    </a:moveTo>
                    <a:cubicBezTo>
                      <a:pt x="187" y="603"/>
                      <a:pt x="187" y="604"/>
                      <a:pt x="187" y="604"/>
                    </a:cubicBezTo>
                    <a:cubicBezTo>
                      <a:pt x="186" y="606"/>
                      <a:pt x="186" y="607"/>
                      <a:pt x="186" y="608"/>
                    </a:cubicBezTo>
                    <a:cubicBezTo>
                      <a:pt x="186" y="611"/>
                      <a:pt x="185" y="613"/>
                      <a:pt x="185" y="615"/>
                    </a:cubicBezTo>
                    <a:cubicBezTo>
                      <a:pt x="185" y="618"/>
                      <a:pt x="185" y="620"/>
                      <a:pt x="185" y="622"/>
                    </a:cubicBezTo>
                    <a:cubicBezTo>
                      <a:pt x="185" y="624"/>
                      <a:pt x="185" y="625"/>
                      <a:pt x="185" y="626"/>
                    </a:cubicBezTo>
                    <a:cubicBezTo>
                      <a:pt x="185" y="627"/>
                      <a:pt x="185" y="627"/>
                      <a:pt x="185" y="628"/>
                    </a:cubicBezTo>
                    <a:cubicBezTo>
                      <a:pt x="185" y="628"/>
                      <a:pt x="185" y="629"/>
                      <a:pt x="185" y="629"/>
                    </a:cubicBezTo>
                    <a:cubicBezTo>
                      <a:pt x="185" y="629"/>
                      <a:pt x="185" y="630"/>
                      <a:pt x="185" y="630"/>
                    </a:cubicBezTo>
                    <a:cubicBezTo>
                      <a:pt x="182" y="630"/>
                      <a:pt x="180" y="630"/>
                      <a:pt x="179" y="632"/>
                    </a:cubicBezTo>
                    <a:cubicBezTo>
                      <a:pt x="183" y="635"/>
                      <a:pt x="177" y="639"/>
                      <a:pt x="180" y="642"/>
                    </a:cubicBezTo>
                    <a:cubicBezTo>
                      <a:pt x="177" y="642"/>
                      <a:pt x="176" y="641"/>
                      <a:pt x="174" y="640"/>
                    </a:cubicBezTo>
                    <a:cubicBezTo>
                      <a:pt x="174" y="645"/>
                      <a:pt x="170" y="646"/>
                      <a:pt x="167" y="648"/>
                    </a:cubicBezTo>
                    <a:cubicBezTo>
                      <a:pt x="167" y="647"/>
                      <a:pt x="166" y="647"/>
                      <a:pt x="164" y="647"/>
                    </a:cubicBezTo>
                    <a:cubicBezTo>
                      <a:pt x="165" y="640"/>
                      <a:pt x="165" y="640"/>
                      <a:pt x="165" y="640"/>
                    </a:cubicBezTo>
                    <a:cubicBezTo>
                      <a:pt x="167" y="638"/>
                      <a:pt x="168" y="642"/>
                      <a:pt x="169" y="639"/>
                    </a:cubicBezTo>
                    <a:cubicBezTo>
                      <a:pt x="169" y="637"/>
                      <a:pt x="171" y="637"/>
                      <a:pt x="171" y="635"/>
                    </a:cubicBezTo>
                    <a:cubicBezTo>
                      <a:pt x="169" y="635"/>
                      <a:pt x="167" y="634"/>
                      <a:pt x="166" y="634"/>
                    </a:cubicBezTo>
                    <a:cubicBezTo>
                      <a:pt x="166" y="632"/>
                      <a:pt x="167" y="631"/>
                      <a:pt x="169" y="630"/>
                    </a:cubicBezTo>
                    <a:cubicBezTo>
                      <a:pt x="170" y="629"/>
                      <a:pt x="171" y="628"/>
                      <a:pt x="172" y="626"/>
                    </a:cubicBezTo>
                    <a:cubicBezTo>
                      <a:pt x="169" y="625"/>
                      <a:pt x="169" y="627"/>
                      <a:pt x="166" y="627"/>
                    </a:cubicBezTo>
                    <a:cubicBezTo>
                      <a:pt x="166" y="621"/>
                      <a:pt x="167" y="615"/>
                      <a:pt x="168" y="609"/>
                    </a:cubicBezTo>
                    <a:cubicBezTo>
                      <a:pt x="169" y="606"/>
                      <a:pt x="170" y="603"/>
                      <a:pt x="170" y="600"/>
                    </a:cubicBezTo>
                    <a:cubicBezTo>
                      <a:pt x="171" y="599"/>
                      <a:pt x="171" y="599"/>
                      <a:pt x="171" y="599"/>
                    </a:cubicBezTo>
                    <a:cubicBezTo>
                      <a:pt x="171" y="598"/>
                      <a:pt x="171" y="598"/>
                      <a:pt x="171" y="598"/>
                    </a:cubicBezTo>
                    <a:cubicBezTo>
                      <a:pt x="171" y="598"/>
                      <a:pt x="171" y="598"/>
                      <a:pt x="171" y="598"/>
                    </a:cubicBezTo>
                    <a:cubicBezTo>
                      <a:pt x="172" y="596"/>
                      <a:pt x="172" y="596"/>
                      <a:pt x="172" y="596"/>
                    </a:cubicBezTo>
                    <a:cubicBezTo>
                      <a:pt x="172" y="595"/>
                      <a:pt x="172" y="595"/>
                      <a:pt x="173" y="594"/>
                    </a:cubicBezTo>
                    <a:cubicBezTo>
                      <a:pt x="174" y="590"/>
                      <a:pt x="175" y="587"/>
                      <a:pt x="176" y="584"/>
                    </a:cubicBezTo>
                    <a:cubicBezTo>
                      <a:pt x="176" y="583"/>
                      <a:pt x="176" y="582"/>
                      <a:pt x="176" y="581"/>
                    </a:cubicBezTo>
                    <a:cubicBezTo>
                      <a:pt x="177" y="581"/>
                      <a:pt x="177" y="581"/>
                      <a:pt x="177" y="581"/>
                    </a:cubicBezTo>
                    <a:cubicBezTo>
                      <a:pt x="177" y="580"/>
                      <a:pt x="177" y="578"/>
                      <a:pt x="177" y="577"/>
                    </a:cubicBezTo>
                    <a:cubicBezTo>
                      <a:pt x="178" y="576"/>
                      <a:pt x="178" y="576"/>
                      <a:pt x="178" y="576"/>
                    </a:cubicBezTo>
                    <a:cubicBezTo>
                      <a:pt x="178" y="575"/>
                      <a:pt x="178" y="575"/>
                      <a:pt x="178" y="574"/>
                    </a:cubicBezTo>
                    <a:cubicBezTo>
                      <a:pt x="178" y="572"/>
                      <a:pt x="178" y="570"/>
                      <a:pt x="178" y="569"/>
                    </a:cubicBezTo>
                    <a:cubicBezTo>
                      <a:pt x="180" y="569"/>
                      <a:pt x="182" y="569"/>
                      <a:pt x="183" y="569"/>
                    </a:cubicBezTo>
                    <a:cubicBezTo>
                      <a:pt x="183" y="572"/>
                      <a:pt x="183" y="575"/>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3" y="586"/>
                      <a:pt x="184" y="581"/>
                      <a:pt x="184" y="582"/>
                    </a:cubicBezTo>
                    <a:cubicBezTo>
                      <a:pt x="184" y="582"/>
                      <a:pt x="184" y="582"/>
                      <a:pt x="184" y="582"/>
                    </a:cubicBezTo>
                    <a:cubicBezTo>
                      <a:pt x="184" y="582"/>
                      <a:pt x="184" y="583"/>
                      <a:pt x="184" y="583"/>
                    </a:cubicBezTo>
                    <a:cubicBezTo>
                      <a:pt x="184" y="583"/>
                      <a:pt x="184" y="583"/>
                      <a:pt x="185" y="583"/>
                    </a:cubicBezTo>
                    <a:cubicBezTo>
                      <a:pt x="185" y="584"/>
                      <a:pt x="186" y="584"/>
                      <a:pt x="186" y="584"/>
                    </a:cubicBezTo>
                    <a:cubicBezTo>
                      <a:pt x="188" y="585"/>
                      <a:pt x="190" y="586"/>
                      <a:pt x="192" y="586"/>
                    </a:cubicBezTo>
                    <a:cubicBezTo>
                      <a:pt x="191" y="589"/>
                      <a:pt x="188" y="587"/>
                      <a:pt x="185" y="586"/>
                    </a:cubicBezTo>
                    <a:cubicBezTo>
                      <a:pt x="187" y="588"/>
                      <a:pt x="181" y="594"/>
                      <a:pt x="184" y="597"/>
                    </a:cubicBezTo>
                    <a:cubicBezTo>
                      <a:pt x="187" y="595"/>
                      <a:pt x="184" y="590"/>
                      <a:pt x="188" y="591"/>
                    </a:cubicBezTo>
                    <a:cubicBezTo>
                      <a:pt x="188" y="590"/>
                      <a:pt x="192" y="593"/>
                      <a:pt x="193" y="594"/>
                    </a:cubicBezTo>
                    <a:cubicBezTo>
                      <a:pt x="191" y="595"/>
                      <a:pt x="185" y="598"/>
                      <a:pt x="193" y="600"/>
                    </a:cubicBezTo>
                    <a:cubicBezTo>
                      <a:pt x="191" y="597"/>
                      <a:pt x="195" y="596"/>
                      <a:pt x="197" y="594"/>
                    </a:cubicBezTo>
                    <a:cubicBezTo>
                      <a:pt x="197" y="596"/>
                      <a:pt x="198" y="598"/>
                      <a:pt x="198" y="600"/>
                    </a:cubicBezTo>
                    <a:cubicBezTo>
                      <a:pt x="198" y="600"/>
                      <a:pt x="197" y="601"/>
                      <a:pt x="197" y="602"/>
                    </a:cubicBezTo>
                    <a:cubicBezTo>
                      <a:pt x="197" y="603"/>
                      <a:pt x="197" y="603"/>
                      <a:pt x="197" y="603"/>
                    </a:cubicBezTo>
                    <a:cubicBezTo>
                      <a:pt x="197" y="605"/>
                      <a:pt x="197" y="605"/>
                      <a:pt x="197" y="605"/>
                    </a:cubicBezTo>
                    <a:cubicBezTo>
                      <a:pt x="196" y="610"/>
                      <a:pt x="195" y="615"/>
                      <a:pt x="193" y="622"/>
                    </a:cubicBezTo>
                    <a:cubicBezTo>
                      <a:pt x="193" y="618"/>
                      <a:pt x="189" y="618"/>
                      <a:pt x="189" y="621"/>
                    </a:cubicBezTo>
                    <a:cubicBezTo>
                      <a:pt x="188" y="624"/>
                      <a:pt x="193" y="623"/>
                      <a:pt x="192" y="626"/>
                    </a:cubicBezTo>
                    <a:cubicBezTo>
                      <a:pt x="189" y="628"/>
                      <a:pt x="188" y="624"/>
                      <a:pt x="186" y="623"/>
                    </a:cubicBezTo>
                    <a:cubicBezTo>
                      <a:pt x="185" y="618"/>
                      <a:pt x="188" y="617"/>
                      <a:pt x="190" y="614"/>
                    </a:cubicBezTo>
                    <a:cubicBezTo>
                      <a:pt x="187" y="613"/>
                      <a:pt x="187" y="610"/>
                      <a:pt x="187" y="607"/>
                    </a:cubicBezTo>
                    <a:cubicBezTo>
                      <a:pt x="187" y="606"/>
                      <a:pt x="188" y="604"/>
                      <a:pt x="188" y="603"/>
                    </a:cubicBezTo>
                    <a:cubicBezTo>
                      <a:pt x="188" y="603"/>
                      <a:pt x="188" y="602"/>
                      <a:pt x="188" y="601"/>
                    </a:cubicBezTo>
                    <a:cubicBezTo>
                      <a:pt x="188" y="601"/>
                      <a:pt x="188" y="601"/>
                      <a:pt x="188" y="601"/>
                    </a:cubicBezTo>
                    <a:cubicBezTo>
                      <a:pt x="188" y="601"/>
                      <a:pt x="188" y="600"/>
                      <a:pt x="188" y="600"/>
                    </a:cubicBezTo>
                    <a:cubicBezTo>
                      <a:pt x="188" y="601"/>
                      <a:pt x="187" y="601"/>
                      <a:pt x="187" y="602"/>
                    </a:cubicBezTo>
                    <a:close/>
                    <a:moveTo>
                      <a:pt x="61" y="580"/>
                    </a:moveTo>
                    <a:cubicBezTo>
                      <a:pt x="61" y="579"/>
                      <a:pt x="61" y="579"/>
                      <a:pt x="62" y="578"/>
                    </a:cubicBezTo>
                    <a:cubicBezTo>
                      <a:pt x="62" y="578"/>
                      <a:pt x="62" y="578"/>
                      <a:pt x="62" y="578"/>
                    </a:cubicBezTo>
                    <a:cubicBezTo>
                      <a:pt x="63" y="577"/>
                      <a:pt x="63" y="576"/>
                      <a:pt x="64" y="575"/>
                    </a:cubicBezTo>
                    <a:cubicBezTo>
                      <a:pt x="64" y="574"/>
                      <a:pt x="65" y="572"/>
                      <a:pt x="65" y="569"/>
                    </a:cubicBezTo>
                    <a:cubicBezTo>
                      <a:pt x="65" y="567"/>
                      <a:pt x="66" y="565"/>
                      <a:pt x="66" y="563"/>
                    </a:cubicBezTo>
                    <a:cubicBezTo>
                      <a:pt x="67" y="562"/>
                      <a:pt x="67" y="562"/>
                      <a:pt x="67" y="562"/>
                    </a:cubicBezTo>
                    <a:cubicBezTo>
                      <a:pt x="67" y="562"/>
                      <a:pt x="67" y="562"/>
                      <a:pt x="67" y="562"/>
                    </a:cubicBezTo>
                    <a:cubicBezTo>
                      <a:pt x="67" y="562"/>
                      <a:pt x="67" y="562"/>
                      <a:pt x="67" y="562"/>
                    </a:cubicBezTo>
                    <a:cubicBezTo>
                      <a:pt x="67" y="562"/>
                      <a:pt x="67" y="562"/>
                      <a:pt x="67" y="562"/>
                    </a:cubicBezTo>
                    <a:cubicBezTo>
                      <a:pt x="68" y="555"/>
                      <a:pt x="68" y="555"/>
                      <a:pt x="68" y="555"/>
                    </a:cubicBezTo>
                    <a:cubicBezTo>
                      <a:pt x="68" y="555"/>
                      <a:pt x="68" y="555"/>
                      <a:pt x="68" y="555"/>
                    </a:cubicBezTo>
                    <a:cubicBezTo>
                      <a:pt x="68" y="555"/>
                      <a:pt x="68" y="555"/>
                      <a:pt x="68" y="555"/>
                    </a:cubicBezTo>
                    <a:cubicBezTo>
                      <a:pt x="68" y="555"/>
                      <a:pt x="68" y="555"/>
                      <a:pt x="68" y="555"/>
                    </a:cubicBezTo>
                    <a:cubicBezTo>
                      <a:pt x="68" y="554"/>
                      <a:pt x="68" y="554"/>
                      <a:pt x="68" y="554"/>
                    </a:cubicBezTo>
                    <a:cubicBezTo>
                      <a:pt x="69" y="553"/>
                      <a:pt x="69" y="552"/>
                      <a:pt x="69" y="552"/>
                    </a:cubicBezTo>
                    <a:cubicBezTo>
                      <a:pt x="70" y="550"/>
                      <a:pt x="71" y="548"/>
                      <a:pt x="72" y="547"/>
                    </a:cubicBezTo>
                    <a:cubicBezTo>
                      <a:pt x="73" y="547"/>
                      <a:pt x="74" y="550"/>
                      <a:pt x="74" y="552"/>
                    </a:cubicBezTo>
                    <a:cubicBezTo>
                      <a:pt x="74" y="553"/>
                      <a:pt x="74" y="554"/>
                      <a:pt x="74" y="555"/>
                    </a:cubicBezTo>
                    <a:cubicBezTo>
                      <a:pt x="74" y="555"/>
                      <a:pt x="74" y="555"/>
                      <a:pt x="74" y="556"/>
                    </a:cubicBezTo>
                    <a:cubicBezTo>
                      <a:pt x="73" y="556"/>
                      <a:pt x="73" y="556"/>
                      <a:pt x="73" y="556"/>
                    </a:cubicBezTo>
                    <a:cubicBezTo>
                      <a:pt x="71" y="569"/>
                      <a:pt x="73" y="560"/>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4"/>
                      <a:pt x="72" y="565"/>
                      <a:pt x="72" y="566"/>
                    </a:cubicBezTo>
                    <a:cubicBezTo>
                      <a:pt x="72" y="569"/>
                      <a:pt x="70" y="572"/>
                      <a:pt x="67" y="569"/>
                    </a:cubicBezTo>
                    <a:cubicBezTo>
                      <a:pt x="67" y="574"/>
                      <a:pt x="66" y="575"/>
                      <a:pt x="67" y="579"/>
                    </a:cubicBezTo>
                    <a:cubicBezTo>
                      <a:pt x="64" y="580"/>
                      <a:pt x="63" y="584"/>
                      <a:pt x="60" y="582"/>
                    </a:cubicBezTo>
                    <a:cubicBezTo>
                      <a:pt x="60" y="581"/>
                      <a:pt x="61" y="580"/>
                      <a:pt x="61" y="580"/>
                    </a:cubicBezTo>
                    <a:close/>
                    <a:moveTo>
                      <a:pt x="56" y="577"/>
                    </a:moveTo>
                    <a:cubicBezTo>
                      <a:pt x="56" y="577"/>
                      <a:pt x="57" y="577"/>
                      <a:pt x="57" y="578"/>
                    </a:cubicBezTo>
                    <a:cubicBezTo>
                      <a:pt x="57" y="578"/>
                      <a:pt x="57" y="579"/>
                      <a:pt x="57" y="579"/>
                    </a:cubicBezTo>
                    <a:cubicBezTo>
                      <a:pt x="57" y="581"/>
                      <a:pt x="56" y="582"/>
                      <a:pt x="54" y="583"/>
                    </a:cubicBezTo>
                    <a:cubicBezTo>
                      <a:pt x="54" y="582"/>
                      <a:pt x="53" y="580"/>
                      <a:pt x="53" y="578"/>
                    </a:cubicBezTo>
                    <a:cubicBezTo>
                      <a:pt x="53" y="577"/>
                      <a:pt x="53" y="577"/>
                      <a:pt x="53" y="577"/>
                    </a:cubicBezTo>
                    <a:cubicBezTo>
                      <a:pt x="53" y="576"/>
                      <a:pt x="54" y="576"/>
                      <a:pt x="54" y="576"/>
                    </a:cubicBezTo>
                    <a:cubicBezTo>
                      <a:pt x="54" y="576"/>
                      <a:pt x="54" y="576"/>
                      <a:pt x="55" y="576"/>
                    </a:cubicBezTo>
                    <a:cubicBezTo>
                      <a:pt x="56" y="576"/>
                      <a:pt x="56" y="576"/>
                      <a:pt x="56" y="577"/>
                    </a:cubicBezTo>
                    <a:close/>
                    <a:moveTo>
                      <a:pt x="71" y="602"/>
                    </a:moveTo>
                    <a:cubicBezTo>
                      <a:pt x="71" y="598"/>
                      <a:pt x="70" y="596"/>
                      <a:pt x="74" y="594"/>
                    </a:cubicBezTo>
                    <a:cubicBezTo>
                      <a:pt x="74" y="597"/>
                      <a:pt x="76" y="599"/>
                      <a:pt x="77" y="601"/>
                    </a:cubicBezTo>
                    <a:cubicBezTo>
                      <a:pt x="75" y="606"/>
                      <a:pt x="73" y="609"/>
                      <a:pt x="71" y="613"/>
                    </a:cubicBezTo>
                    <a:cubicBezTo>
                      <a:pt x="71" y="614"/>
                      <a:pt x="71" y="615"/>
                      <a:pt x="70" y="616"/>
                    </a:cubicBezTo>
                    <a:cubicBezTo>
                      <a:pt x="70" y="617"/>
                      <a:pt x="70" y="617"/>
                      <a:pt x="70" y="618"/>
                    </a:cubicBezTo>
                    <a:cubicBezTo>
                      <a:pt x="70" y="618"/>
                      <a:pt x="70" y="619"/>
                      <a:pt x="70" y="619"/>
                    </a:cubicBezTo>
                    <a:cubicBezTo>
                      <a:pt x="70" y="621"/>
                      <a:pt x="70" y="623"/>
                      <a:pt x="70" y="626"/>
                    </a:cubicBezTo>
                    <a:cubicBezTo>
                      <a:pt x="68" y="625"/>
                      <a:pt x="66" y="623"/>
                      <a:pt x="65" y="621"/>
                    </a:cubicBezTo>
                    <a:cubicBezTo>
                      <a:pt x="65" y="620"/>
                      <a:pt x="65" y="619"/>
                      <a:pt x="64" y="618"/>
                    </a:cubicBezTo>
                    <a:cubicBezTo>
                      <a:pt x="64" y="616"/>
                      <a:pt x="64" y="615"/>
                      <a:pt x="64" y="613"/>
                    </a:cubicBezTo>
                    <a:cubicBezTo>
                      <a:pt x="64" y="607"/>
                      <a:pt x="66" y="600"/>
                      <a:pt x="65" y="592"/>
                    </a:cubicBezTo>
                    <a:cubicBezTo>
                      <a:pt x="62" y="592"/>
                      <a:pt x="62" y="597"/>
                      <a:pt x="59" y="595"/>
                    </a:cubicBezTo>
                    <a:cubicBezTo>
                      <a:pt x="59" y="589"/>
                      <a:pt x="61" y="585"/>
                      <a:pt x="65" y="587"/>
                    </a:cubicBezTo>
                    <a:cubicBezTo>
                      <a:pt x="65" y="595"/>
                      <a:pt x="66" y="600"/>
                      <a:pt x="71" y="602"/>
                    </a:cubicBezTo>
                    <a:close/>
                    <a:moveTo>
                      <a:pt x="62" y="642"/>
                    </a:moveTo>
                    <a:cubicBezTo>
                      <a:pt x="62" y="644"/>
                      <a:pt x="61" y="646"/>
                      <a:pt x="60" y="648"/>
                    </a:cubicBezTo>
                    <a:cubicBezTo>
                      <a:pt x="56" y="649"/>
                      <a:pt x="55" y="641"/>
                      <a:pt x="58" y="640"/>
                    </a:cubicBezTo>
                    <a:cubicBezTo>
                      <a:pt x="58" y="642"/>
                      <a:pt x="60" y="642"/>
                      <a:pt x="62" y="642"/>
                    </a:cubicBezTo>
                    <a:close/>
                    <a:moveTo>
                      <a:pt x="668" y="677"/>
                    </a:moveTo>
                    <a:cubicBezTo>
                      <a:pt x="668" y="677"/>
                      <a:pt x="668" y="677"/>
                      <a:pt x="668" y="677"/>
                    </a:cubicBezTo>
                    <a:cubicBezTo>
                      <a:pt x="668" y="677"/>
                      <a:pt x="668" y="677"/>
                      <a:pt x="669" y="677"/>
                    </a:cubicBezTo>
                    <a:cubicBezTo>
                      <a:pt x="668" y="677"/>
                      <a:pt x="668" y="677"/>
                      <a:pt x="668" y="677"/>
                    </a:cubicBezTo>
                    <a:close/>
                    <a:moveTo>
                      <a:pt x="668" y="677"/>
                    </a:move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lose/>
                    <a:moveTo>
                      <a:pt x="91" y="754"/>
                    </a:moveTo>
                    <a:cubicBezTo>
                      <a:pt x="92" y="752"/>
                      <a:pt x="88" y="746"/>
                      <a:pt x="91" y="745"/>
                    </a:cubicBezTo>
                    <a:cubicBezTo>
                      <a:pt x="93" y="747"/>
                      <a:pt x="95" y="754"/>
                      <a:pt x="91" y="754"/>
                    </a:cubicBezTo>
                    <a:close/>
                    <a:moveTo>
                      <a:pt x="67" y="765"/>
                    </a:moveTo>
                    <a:cubicBezTo>
                      <a:pt x="67" y="761"/>
                      <a:pt x="64" y="755"/>
                      <a:pt x="67" y="754"/>
                    </a:cubicBezTo>
                    <a:cubicBezTo>
                      <a:pt x="66" y="760"/>
                      <a:pt x="74" y="763"/>
                      <a:pt x="67" y="765"/>
                    </a:cubicBezTo>
                    <a:close/>
                    <a:moveTo>
                      <a:pt x="89" y="815"/>
                    </a:moveTo>
                    <a:cubicBezTo>
                      <a:pt x="88" y="811"/>
                      <a:pt x="88" y="803"/>
                      <a:pt x="92" y="807"/>
                    </a:cubicBezTo>
                    <a:cubicBezTo>
                      <a:pt x="90" y="807"/>
                      <a:pt x="96" y="815"/>
                      <a:pt x="89" y="815"/>
                    </a:cubicBezTo>
                    <a:close/>
                    <a:moveTo>
                      <a:pt x="670" y="676"/>
                    </a:moveTo>
                    <a:cubicBezTo>
                      <a:pt x="670" y="676"/>
                      <a:pt x="670" y="676"/>
                      <a:pt x="670" y="676"/>
                    </a:cubicBezTo>
                    <a:cubicBezTo>
                      <a:pt x="670" y="676"/>
                      <a:pt x="670" y="676"/>
                      <a:pt x="670" y="676"/>
                    </a:cubicBezTo>
                    <a:cubicBezTo>
                      <a:pt x="668" y="677"/>
                      <a:pt x="667" y="677"/>
                      <a:pt x="664" y="678"/>
                    </a:cubicBezTo>
                    <a:cubicBezTo>
                      <a:pt x="660" y="680"/>
                      <a:pt x="657" y="681"/>
                      <a:pt x="657" y="681"/>
                    </a:cubicBezTo>
                    <a:cubicBezTo>
                      <a:pt x="662" y="679"/>
                      <a:pt x="662" y="679"/>
                      <a:pt x="664" y="678"/>
                    </a:cubicBezTo>
                    <a:cubicBezTo>
                      <a:pt x="665" y="678"/>
                      <a:pt x="667" y="677"/>
                      <a:pt x="670" y="676"/>
                    </a:cubicBezTo>
                    <a:close/>
                    <a:moveTo>
                      <a:pt x="254" y="856"/>
                    </a:moveTo>
                    <a:cubicBezTo>
                      <a:pt x="252" y="857"/>
                      <a:pt x="251" y="856"/>
                      <a:pt x="249" y="857"/>
                    </a:cubicBezTo>
                    <a:cubicBezTo>
                      <a:pt x="247" y="854"/>
                      <a:pt x="246" y="852"/>
                      <a:pt x="250" y="850"/>
                    </a:cubicBezTo>
                    <a:cubicBezTo>
                      <a:pt x="252" y="851"/>
                      <a:pt x="253" y="854"/>
                      <a:pt x="254" y="856"/>
                    </a:cubicBezTo>
                    <a:close/>
                    <a:moveTo>
                      <a:pt x="655" y="687"/>
                    </a:moveTo>
                    <a:cubicBezTo>
                      <a:pt x="653" y="688"/>
                      <a:pt x="652" y="689"/>
                      <a:pt x="651" y="689"/>
                    </a:cubicBezTo>
                    <a:cubicBezTo>
                      <a:pt x="651" y="690"/>
                      <a:pt x="651" y="690"/>
                      <a:pt x="651" y="690"/>
                    </a:cubicBezTo>
                    <a:cubicBezTo>
                      <a:pt x="643" y="696"/>
                      <a:pt x="643" y="696"/>
                      <a:pt x="633" y="702"/>
                    </a:cubicBezTo>
                    <a:cubicBezTo>
                      <a:pt x="632" y="703"/>
                      <a:pt x="629" y="704"/>
                      <a:pt x="629" y="704"/>
                    </a:cubicBezTo>
                    <a:cubicBezTo>
                      <a:pt x="635" y="699"/>
                      <a:pt x="637" y="698"/>
                      <a:pt x="646" y="693"/>
                    </a:cubicBezTo>
                    <a:cubicBezTo>
                      <a:pt x="648" y="691"/>
                      <a:pt x="647" y="691"/>
                      <a:pt x="653" y="688"/>
                    </a:cubicBezTo>
                    <a:cubicBezTo>
                      <a:pt x="654" y="687"/>
                      <a:pt x="654" y="687"/>
                      <a:pt x="655" y="687"/>
                    </a:cubicBezTo>
                    <a:close/>
                    <a:moveTo>
                      <a:pt x="434" y="832"/>
                    </a:moveTo>
                    <a:cubicBezTo>
                      <a:pt x="435" y="833"/>
                      <a:pt x="435" y="834"/>
                      <a:pt x="433" y="836"/>
                    </a:cubicBezTo>
                    <a:cubicBezTo>
                      <a:pt x="432" y="836"/>
                      <a:pt x="429" y="834"/>
                      <a:pt x="431" y="832"/>
                    </a:cubicBezTo>
                    <a:cubicBezTo>
                      <a:pt x="432" y="833"/>
                      <a:pt x="432" y="833"/>
                      <a:pt x="434" y="832"/>
                    </a:cubicBezTo>
                    <a:close/>
                    <a:moveTo>
                      <a:pt x="647" y="694"/>
                    </a:moveTo>
                    <a:cubicBezTo>
                      <a:pt x="644" y="696"/>
                      <a:pt x="644" y="696"/>
                      <a:pt x="641" y="698"/>
                    </a:cubicBezTo>
                    <a:cubicBezTo>
                      <a:pt x="641" y="697"/>
                      <a:pt x="640" y="698"/>
                      <a:pt x="640" y="698"/>
                    </a:cubicBezTo>
                    <a:cubicBezTo>
                      <a:pt x="644" y="695"/>
                      <a:pt x="645" y="695"/>
                      <a:pt x="647" y="694"/>
                    </a:cubicBezTo>
                    <a:close/>
                    <a:moveTo>
                      <a:pt x="287" y="953"/>
                    </a:moveTo>
                    <a:cubicBezTo>
                      <a:pt x="285" y="957"/>
                      <a:pt x="278" y="950"/>
                      <a:pt x="282" y="948"/>
                    </a:cubicBezTo>
                    <a:cubicBezTo>
                      <a:pt x="284" y="950"/>
                      <a:pt x="288" y="950"/>
                      <a:pt x="287" y="953"/>
                    </a:cubicBezTo>
                    <a:close/>
                    <a:moveTo>
                      <a:pt x="332" y="968"/>
                    </a:moveTo>
                    <a:cubicBezTo>
                      <a:pt x="335" y="972"/>
                      <a:pt x="332" y="971"/>
                      <a:pt x="329" y="974"/>
                    </a:cubicBezTo>
                    <a:cubicBezTo>
                      <a:pt x="327" y="973"/>
                      <a:pt x="327" y="973"/>
                      <a:pt x="327" y="973"/>
                    </a:cubicBezTo>
                    <a:cubicBezTo>
                      <a:pt x="328" y="969"/>
                      <a:pt x="329" y="971"/>
                      <a:pt x="332" y="9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4" name="Freeform 1747"/>
              <p:cNvSpPr/>
              <p:nvPr/>
            </p:nvSpPr>
            <p:spPr bwMode="auto">
              <a:xfrm>
                <a:off x="4951" y="1030"/>
                <a:ext cx="3" cy="10"/>
              </a:xfrm>
              <a:custGeom>
                <a:avLst/>
                <a:gdLst>
                  <a:gd name="T0" fmla="*/ 0 w 4"/>
                  <a:gd name="T1" fmla="*/ 10 h 14"/>
                  <a:gd name="T2" fmla="*/ 1 w 4"/>
                  <a:gd name="T3" fmla="*/ 10 h 14"/>
                  <a:gd name="T4" fmla="*/ 1 w 4"/>
                  <a:gd name="T5" fmla="*/ 12 h 14"/>
                  <a:gd name="T6" fmla="*/ 3 w 4"/>
                  <a:gd name="T7" fmla="*/ 10 h 14"/>
                  <a:gd name="T8" fmla="*/ 2 w 4"/>
                  <a:gd name="T9" fmla="*/ 7 h 14"/>
                  <a:gd name="T10" fmla="*/ 2 w 4"/>
                  <a:gd name="T11" fmla="*/ 4 h 14"/>
                  <a:gd name="T12" fmla="*/ 3 w 4"/>
                  <a:gd name="T13" fmla="*/ 3 h 14"/>
                  <a:gd name="T14" fmla="*/ 1 w 4"/>
                  <a:gd name="T15" fmla="*/ 6 h 14"/>
                  <a:gd name="T16" fmla="*/ 0 w 4"/>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4">
                    <a:moveTo>
                      <a:pt x="0" y="10"/>
                    </a:moveTo>
                    <a:cubicBezTo>
                      <a:pt x="1" y="9"/>
                      <a:pt x="1" y="9"/>
                      <a:pt x="1" y="10"/>
                    </a:cubicBezTo>
                    <a:cubicBezTo>
                      <a:pt x="2" y="10"/>
                      <a:pt x="1" y="12"/>
                      <a:pt x="1" y="12"/>
                    </a:cubicBezTo>
                    <a:cubicBezTo>
                      <a:pt x="3" y="6"/>
                      <a:pt x="1" y="14"/>
                      <a:pt x="3" y="10"/>
                    </a:cubicBezTo>
                    <a:cubicBezTo>
                      <a:pt x="3" y="7"/>
                      <a:pt x="3" y="8"/>
                      <a:pt x="2" y="7"/>
                    </a:cubicBezTo>
                    <a:cubicBezTo>
                      <a:pt x="2" y="7"/>
                      <a:pt x="1" y="7"/>
                      <a:pt x="2" y="4"/>
                    </a:cubicBezTo>
                    <a:cubicBezTo>
                      <a:pt x="3" y="2"/>
                      <a:pt x="3" y="3"/>
                      <a:pt x="3" y="3"/>
                    </a:cubicBezTo>
                    <a:cubicBezTo>
                      <a:pt x="4" y="0"/>
                      <a:pt x="2" y="2"/>
                      <a:pt x="1" y="6"/>
                    </a:cubicBezTo>
                    <a:cubicBezTo>
                      <a:pt x="1" y="6"/>
                      <a:pt x="2" y="6"/>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5" name="Freeform 1748"/>
              <p:cNvSpPr>
                <a:spLocks noEditPoints="1"/>
              </p:cNvSpPr>
              <p:nvPr/>
            </p:nvSpPr>
            <p:spPr bwMode="auto">
              <a:xfrm>
                <a:off x="4936" y="598"/>
                <a:ext cx="261" cy="93"/>
              </a:xfrm>
              <a:custGeom>
                <a:avLst/>
                <a:gdLst>
                  <a:gd name="T0" fmla="*/ 150 w 388"/>
                  <a:gd name="T1" fmla="*/ 47 h 139"/>
                  <a:gd name="T2" fmla="*/ 172 w 388"/>
                  <a:gd name="T3" fmla="*/ 61 h 139"/>
                  <a:gd name="T4" fmla="*/ 215 w 388"/>
                  <a:gd name="T5" fmla="*/ 81 h 139"/>
                  <a:gd name="T6" fmla="*/ 244 w 388"/>
                  <a:gd name="T7" fmla="*/ 84 h 139"/>
                  <a:gd name="T8" fmla="*/ 262 w 388"/>
                  <a:gd name="T9" fmla="*/ 89 h 139"/>
                  <a:gd name="T10" fmla="*/ 269 w 388"/>
                  <a:gd name="T11" fmla="*/ 88 h 139"/>
                  <a:gd name="T12" fmla="*/ 269 w 388"/>
                  <a:gd name="T13" fmla="*/ 85 h 139"/>
                  <a:gd name="T14" fmla="*/ 275 w 388"/>
                  <a:gd name="T15" fmla="*/ 91 h 139"/>
                  <a:gd name="T16" fmla="*/ 299 w 388"/>
                  <a:gd name="T17" fmla="*/ 101 h 139"/>
                  <a:gd name="T18" fmla="*/ 320 w 388"/>
                  <a:gd name="T19" fmla="*/ 110 h 139"/>
                  <a:gd name="T20" fmla="*/ 335 w 388"/>
                  <a:gd name="T21" fmla="*/ 110 h 139"/>
                  <a:gd name="T22" fmla="*/ 347 w 388"/>
                  <a:gd name="T23" fmla="*/ 125 h 139"/>
                  <a:gd name="T24" fmla="*/ 354 w 388"/>
                  <a:gd name="T25" fmla="*/ 120 h 139"/>
                  <a:gd name="T26" fmla="*/ 357 w 388"/>
                  <a:gd name="T27" fmla="*/ 118 h 139"/>
                  <a:gd name="T28" fmla="*/ 379 w 388"/>
                  <a:gd name="T29" fmla="*/ 131 h 139"/>
                  <a:gd name="T30" fmla="*/ 368 w 388"/>
                  <a:gd name="T31" fmla="*/ 116 h 139"/>
                  <a:gd name="T32" fmla="*/ 339 w 388"/>
                  <a:gd name="T33" fmla="*/ 96 h 139"/>
                  <a:gd name="T34" fmla="*/ 328 w 388"/>
                  <a:gd name="T35" fmla="*/ 88 h 139"/>
                  <a:gd name="T36" fmla="*/ 280 w 388"/>
                  <a:gd name="T37" fmla="*/ 71 h 139"/>
                  <a:gd name="T38" fmla="*/ 149 w 388"/>
                  <a:gd name="T39" fmla="*/ 20 h 139"/>
                  <a:gd name="T40" fmla="*/ 138 w 388"/>
                  <a:gd name="T41" fmla="*/ 18 h 139"/>
                  <a:gd name="T42" fmla="*/ 136 w 388"/>
                  <a:gd name="T43" fmla="*/ 18 h 139"/>
                  <a:gd name="T44" fmla="*/ 122 w 388"/>
                  <a:gd name="T45" fmla="*/ 15 h 139"/>
                  <a:gd name="T46" fmla="*/ 121 w 388"/>
                  <a:gd name="T47" fmla="*/ 14 h 139"/>
                  <a:gd name="T48" fmla="*/ 99 w 388"/>
                  <a:gd name="T49" fmla="*/ 10 h 139"/>
                  <a:gd name="T50" fmla="*/ 74 w 388"/>
                  <a:gd name="T51" fmla="*/ 7 h 139"/>
                  <a:gd name="T52" fmla="*/ 39 w 388"/>
                  <a:gd name="T53" fmla="*/ 8 h 139"/>
                  <a:gd name="T54" fmla="*/ 7 w 388"/>
                  <a:gd name="T55" fmla="*/ 3 h 139"/>
                  <a:gd name="T56" fmla="*/ 18 w 388"/>
                  <a:gd name="T57" fmla="*/ 8 h 139"/>
                  <a:gd name="T58" fmla="*/ 60 w 388"/>
                  <a:gd name="T59" fmla="*/ 14 h 139"/>
                  <a:gd name="T60" fmla="*/ 77 w 388"/>
                  <a:gd name="T61" fmla="*/ 14 h 139"/>
                  <a:gd name="T62" fmla="*/ 94 w 388"/>
                  <a:gd name="T63" fmla="*/ 17 h 139"/>
                  <a:gd name="T64" fmla="*/ 118 w 388"/>
                  <a:gd name="T65" fmla="*/ 25 h 139"/>
                  <a:gd name="T66" fmla="*/ 121 w 388"/>
                  <a:gd name="T67" fmla="*/ 26 h 139"/>
                  <a:gd name="T68" fmla="*/ 136 w 388"/>
                  <a:gd name="T69" fmla="*/ 30 h 139"/>
                  <a:gd name="T70" fmla="*/ 136 w 388"/>
                  <a:gd name="T71" fmla="*/ 30 h 139"/>
                  <a:gd name="T72" fmla="*/ 144 w 388"/>
                  <a:gd name="T73" fmla="*/ 32 h 139"/>
                  <a:gd name="T74" fmla="*/ 145 w 388"/>
                  <a:gd name="T75" fmla="*/ 32 h 139"/>
                  <a:gd name="T76" fmla="*/ 162 w 388"/>
                  <a:gd name="T77" fmla="*/ 37 h 139"/>
                  <a:gd name="T78" fmla="*/ 322 w 388"/>
                  <a:gd name="T79" fmla="*/ 103 h 139"/>
                  <a:gd name="T80" fmla="*/ 322 w 388"/>
                  <a:gd name="T81" fmla="*/ 103 h 139"/>
                  <a:gd name="T82" fmla="*/ 294 w 388"/>
                  <a:gd name="T83" fmla="*/ 96 h 139"/>
                  <a:gd name="T84" fmla="*/ 308 w 388"/>
                  <a:gd name="T85" fmla="*/ 95 h 139"/>
                  <a:gd name="T86" fmla="*/ 223 w 388"/>
                  <a:gd name="T87" fmla="*/ 66 h 139"/>
                  <a:gd name="T88" fmla="*/ 217 w 388"/>
                  <a:gd name="T89" fmla="*/ 70 h 139"/>
                  <a:gd name="T90" fmla="*/ 212 w 388"/>
                  <a:gd name="T91" fmla="*/ 59 h 139"/>
                  <a:gd name="T92" fmla="*/ 206 w 388"/>
                  <a:gd name="T93" fmla="*/ 67 h 139"/>
                  <a:gd name="T94" fmla="*/ 191 w 388"/>
                  <a:gd name="T95" fmla="*/ 61 h 139"/>
                  <a:gd name="T96" fmla="*/ 191 w 388"/>
                  <a:gd name="T97" fmla="*/ 61 h 139"/>
                  <a:gd name="T98" fmla="*/ 185 w 388"/>
                  <a:gd name="T99" fmla="*/ 47 h 139"/>
                  <a:gd name="T100" fmla="*/ 180 w 388"/>
                  <a:gd name="T101" fmla="*/ 55 h 139"/>
                  <a:gd name="T102" fmla="*/ 174 w 388"/>
                  <a:gd name="T103" fmla="*/ 6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139">
                    <a:moveTo>
                      <a:pt x="151" y="44"/>
                    </a:moveTo>
                    <a:cubicBezTo>
                      <a:pt x="146" y="45"/>
                      <a:pt x="145" y="48"/>
                      <a:pt x="153" y="52"/>
                    </a:cubicBezTo>
                    <a:cubicBezTo>
                      <a:pt x="157" y="48"/>
                      <a:pt x="148" y="50"/>
                      <a:pt x="150" y="47"/>
                    </a:cubicBezTo>
                    <a:cubicBezTo>
                      <a:pt x="155" y="43"/>
                      <a:pt x="165" y="50"/>
                      <a:pt x="166" y="54"/>
                    </a:cubicBezTo>
                    <a:cubicBezTo>
                      <a:pt x="165" y="58"/>
                      <a:pt x="155" y="50"/>
                      <a:pt x="156" y="56"/>
                    </a:cubicBezTo>
                    <a:cubicBezTo>
                      <a:pt x="163" y="58"/>
                      <a:pt x="168" y="60"/>
                      <a:pt x="172" y="61"/>
                    </a:cubicBezTo>
                    <a:cubicBezTo>
                      <a:pt x="176" y="63"/>
                      <a:pt x="178" y="64"/>
                      <a:pt x="181" y="68"/>
                    </a:cubicBezTo>
                    <a:cubicBezTo>
                      <a:pt x="186" y="67"/>
                      <a:pt x="194" y="68"/>
                      <a:pt x="201" y="71"/>
                    </a:cubicBezTo>
                    <a:cubicBezTo>
                      <a:pt x="207" y="74"/>
                      <a:pt x="213" y="78"/>
                      <a:pt x="215" y="81"/>
                    </a:cubicBezTo>
                    <a:cubicBezTo>
                      <a:pt x="221" y="80"/>
                      <a:pt x="222" y="79"/>
                      <a:pt x="227" y="84"/>
                    </a:cubicBezTo>
                    <a:cubicBezTo>
                      <a:pt x="226" y="83"/>
                      <a:pt x="227" y="81"/>
                      <a:pt x="225" y="80"/>
                    </a:cubicBezTo>
                    <a:cubicBezTo>
                      <a:pt x="233" y="78"/>
                      <a:pt x="236" y="79"/>
                      <a:pt x="244" y="84"/>
                    </a:cubicBezTo>
                    <a:cubicBezTo>
                      <a:pt x="244" y="80"/>
                      <a:pt x="242" y="77"/>
                      <a:pt x="247" y="76"/>
                    </a:cubicBezTo>
                    <a:cubicBezTo>
                      <a:pt x="246" y="79"/>
                      <a:pt x="250" y="84"/>
                      <a:pt x="256" y="81"/>
                    </a:cubicBezTo>
                    <a:cubicBezTo>
                      <a:pt x="258" y="84"/>
                      <a:pt x="259" y="87"/>
                      <a:pt x="262" y="89"/>
                    </a:cubicBezTo>
                    <a:cubicBezTo>
                      <a:pt x="263" y="90"/>
                      <a:pt x="264" y="91"/>
                      <a:pt x="266" y="92"/>
                    </a:cubicBezTo>
                    <a:cubicBezTo>
                      <a:pt x="268" y="93"/>
                      <a:pt x="269" y="93"/>
                      <a:pt x="272" y="94"/>
                    </a:cubicBezTo>
                    <a:cubicBezTo>
                      <a:pt x="272" y="92"/>
                      <a:pt x="271" y="90"/>
                      <a:pt x="269" y="88"/>
                    </a:cubicBezTo>
                    <a:cubicBezTo>
                      <a:pt x="266" y="87"/>
                      <a:pt x="263" y="86"/>
                      <a:pt x="261" y="86"/>
                    </a:cubicBezTo>
                    <a:cubicBezTo>
                      <a:pt x="262" y="84"/>
                      <a:pt x="264" y="85"/>
                      <a:pt x="265" y="82"/>
                    </a:cubicBezTo>
                    <a:cubicBezTo>
                      <a:pt x="266" y="83"/>
                      <a:pt x="268" y="85"/>
                      <a:pt x="269" y="85"/>
                    </a:cubicBezTo>
                    <a:cubicBezTo>
                      <a:pt x="271" y="86"/>
                      <a:pt x="272" y="87"/>
                      <a:pt x="273" y="88"/>
                    </a:cubicBezTo>
                    <a:cubicBezTo>
                      <a:pt x="275" y="89"/>
                      <a:pt x="278" y="90"/>
                      <a:pt x="283" y="92"/>
                    </a:cubicBezTo>
                    <a:cubicBezTo>
                      <a:pt x="283" y="97"/>
                      <a:pt x="278" y="92"/>
                      <a:pt x="275" y="91"/>
                    </a:cubicBezTo>
                    <a:cubicBezTo>
                      <a:pt x="272" y="94"/>
                      <a:pt x="282" y="95"/>
                      <a:pt x="278" y="99"/>
                    </a:cubicBezTo>
                    <a:cubicBezTo>
                      <a:pt x="283" y="98"/>
                      <a:pt x="285" y="92"/>
                      <a:pt x="291" y="95"/>
                    </a:cubicBezTo>
                    <a:cubicBezTo>
                      <a:pt x="289" y="102"/>
                      <a:pt x="290" y="96"/>
                      <a:pt x="299" y="101"/>
                    </a:cubicBezTo>
                    <a:cubicBezTo>
                      <a:pt x="297" y="101"/>
                      <a:pt x="295" y="101"/>
                      <a:pt x="293" y="101"/>
                    </a:cubicBezTo>
                    <a:cubicBezTo>
                      <a:pt x="296" y="102"/>
                      <a:pt x="301" y="103"/>
                      <a:pt x="305" y="105"/>
                    </a:cubicBezTo>
                    <a:cubicBezTo>
                      <a:pt x="310" y="107"/>
                      <a:pt x="315" y="108"/>
                      <a:pt x="320" y="110"/>
                    </a:cubicBezTo>
                    <a:cubicBezTo>
                      <a:pt x="321" y="118"/>
                      <a:pt x="326" y="112"/>
                      <a:pt x="319" y="108"/>
                    </a:cubicBezTo>
                    <a:cubicBezTo>
                      <a:pt x="320" y="108"/>
                      <a:pt x="321" y="108"/>
                      <a:pt x="322" y="107"/>
                    </a:cubicBezTo>
                    <a:cubicBezTo>
                      <a:pt x="328" y="108"/>
                      <a:pt x="330" y="112"/>
                      <a:pt x="335" y="110"/>
                    </a:cubicBezTo>
                    <a:cubicBezTo>
                      <a:pt x="338" y="113"/>
                      <a:pt x="332" y="116"/>
                      <a:pt x="328" y="112"/>
                    </a:cubicBezTo>
                    <a:cubicBezTo>
                      <a:pt x="329" y="118"/>
                      <a:pt x="341" y="115"/>
                      <a:pt x="336" y="121"/>
                    </a:cubicBezTo>
                    <a:cubicBezTo>
                      <a:pt x="339" y="122"/>
                      <a:pt x="346" y="120"/>
                      <a:pt x="347" y="125"/>
                    </a:cubicBezTo>
                    <a:cubicBezTo>
                      <a:pt x="352" y="126"/>
                      <a:pt x="347" y="121"/>
                      <a:pt x="350" y="120"/>
                    </a:cubicBezTo>
                    <a:cubicBezTo>
                      <a:pt x="355" y="123"/>
                      <a:pt x="350" y="127"/>
                      <a:pt x="356" y="130"/>
                    </a:cubicBezTo>
                    <a:cubicBezTo>
                      <a:pt x="356" y="126"/>
                      <a:pt x="353" y="123"/>
                      <a:pt x="354" y="120"/>
                    </a:cubicBezTo>
                    <a:cubicBezTo>
                      <a:pt x="359" y="122"/>
                      <a:pt x="357" y="126"/>
                      <a:pt x="362" y="129"/>
                    </a:cubicBezTo>
                    <a:cubicBezTo>
                      <a:pt x="363" y="127"/>
                      <a:pt x="367" y="130"/>
                      <a:pt x="368" y="126"/>
                    </a:cubicBezTo>
                    <a:cubicBezTo>
                      <a:pt x="360" y="127"/>
                      <a:pt x="361" y="123"/>
                      <a:pt x="357" y="118"/>
                    </a:cubicBezTo>
                    <a:cubicBezTo>
                      <a:pt x="361" y="117"/>
                      <a:pt x="377" y="127"/>
                      <a:pt x="377" y="133"/>
                    </a:cubicBezTo>
                    <a:cubicBezTo>
                      <a:pt x="380" y="133"/>
                      <a:pt x="386" y="139"/>
                      <a:pt x="388" y="135"/>
                    </a:cubicBezTo>
                    <a:cubicBezTo>
                      <a:pt x="384" y="131"/>
                      <a:pt x="382" y="134"/>
                      <a:pt x="379" y="131"/>
                    </a:cubicBezTo>
                    <a:cubicBezTo>
                      <a:pt x="379" y="128"/>
                      <a:pt x="381" y="129"/>
                      <a:pt x="383" y="130"/>
                    </a:cubicBezTo>
                    <a:cubicBezTo>
                      <a:pt x="380" y="125"/>
                      <a:pt x="370" y="125"/>
                      <a:pt x="366" y="119"/>
                    </a:cubicBezTo>
                    <a:cubicBezTo>
                      <a:pt x="364" y="117"/>
                      <a:pt x="368" y="118"/>
                      <a:pt x="368" y="116"/>
                    </a:cubicBezTo>
                    <a:cubicBezTo>
                      <a:pt x="367" y="110"/>
                      <a:pt x="356" y="112"/>
                      <a:pt x="358" y="107"/>
                    </a:cubicBezTo>
                    <a:cubicBezTo>
                      <a:pt x="354" y="107"/>
                      <a:pt x="350" y="105"/>
                      <a:pt x="346" y="101"/>
                    </a:cubicBezTo>
                    <a:cubicBezTo>
                      <a:pt x="343" y="99"/>
                      <a:pt x="341" y="98"/>
                      <a:pt x="339" y="96"/>
                    </a:cubicBezTo>
                    <a:cubicBezTo>
                      <a:pt x="338" y="94"/>
                      <a:pt x="336" y="92"/>
                      <a:pt x="334" y="91"/>
                    </a:cubicBezTo>
                    <a:cubicBezTo>
                      <a:pt x="326" y="93"/>
                      <a:pt x="318" y="85"/>
                      <a:pt x="309" y="82"/>
                    </a:cubicBezTo>
                    <a:cubicBezTo>
                      <a:pt x="314" y="78"/>
                      <a:pt x="318" y="84"/>
                      <a:pt x="328" y="88"/>
                    </a:cubicBezTo>
                    <a:cubicBezTo>
                      <a:pt x="328" y="82"/>
                      <a:pt x="317" y="83"/>
                      <a:pt x="311" y="77"/>
                    </a:cubicBezTo>
                    <a:cubicBezTo>
                      <a:pt x="310" y="83"/>
                      <a:pt x="300" y="71"/>
                      <a:pt x="300" y="79"/>
                    </a:cubicBezTo>
                    <a:cubicBezTo>
                      <a:pt x="293" y="73"/>
                      <a:pt x="290" y="73"/>
                      <a:pt x="280" y="71"/>
                    </a:cubicBezTo>
                    <a:cubicBezTo>
                      <a:pt x="279" y="65"/>
                      <a:pt x="272" y="62"/>
                      <a:pt x="265" y="59"/>
                    </a:cubicBezTo>
                    <a:cubicBezTo>
                      <a:pt x="259" y="56"/>
                      <a:pt x="251" y="53"/>
                      <a:pt x="249" y="50"/>
                    </a:cubicBezTo>
                    <a:cubicBezTo>
                      <a:pt x="219" y="40"/>
                      <a:pt x="185" y="29"/>
                      <a:pt x="149" y="20"/>
                    </a:cubicBezTo>
                    <a:cubicBezTo>
                      <a:pt x="148" y="20"/>
                      <a:pt x="148" y="20"/>
                      <a:pt x="148" y="20"/>
                    </a:cubicBezTo>
                    <a:cubicBezTo>
                      <a:pt x="147" y="20"/>
                      <a:pt x="147" y="20"/>
                      <a:pt x="147" y="20"/>
                    </a:cubicBezTo>
                    <a:cubicBezTo>
                      <a:pt x="138" y="18"/>
                      <a:pt x="138" y="18"/>
                      <a:pt x="138" y="18"/>
                    </a:cubicBezTo>
                    <a:cubicBezTo>
                      <a:pt x="138" y="18"/>
                      <a:pt x="138" y="18"/>
                      <a:pt x="138" y="18"/>
                    </a:cubicBezTo>
                    <a:cubicBezTo>
                      <a:pt x="138" y="18"/>
                      <a:pt x="138" y="18"/>
                      <a:pt x="138" y="18"/>
                    </a:cubicBezTo>
                    <a:cubicBezTo>
                      <a:pt x="136" y="18"/>
                      <a:pt x="136" y="18"/>
                      <a:pt x="136" y="18"/>
                    </a:cubicBezTo>
                    <a:cubicBezTo>
                      <a:pt x="133" y="17"/>
                      <a:pt x="133" y="17"/>
                      <a:pt x="133" y="17"/>
                    </a:cubicBezTo>
                    <a:cubicBezTo>
                      <a:pt x="130" y="16"/>
                      <a:pt x="128" y="16"/>
                      <a:pt x="126" y="15"/>
                    </a:cubicBezTo>
                    <a:cubicBezTo>
                      <a:pt x="122" y="15"/>
                      <a:pt x="122" y="15"/>
                      <a:pt x="122" y="15"/>
                    </a:cubicBezTo>
                    <a:cubicBezTo>
                      <a:pt x="122" y="14"/>
                      <a:pt x="122" y="14"/>
                      <a:pt x="122" y="14"/>
                    </a:cubicBezTo>
                    <a:cubicBezTo>
                      <a:pt x="121" y="14"/>
                      <a:pt x="121" y="14"/>
                      <a:pt x="121" y="14"/>
                    </a:cubicBezTo>
                    <a:cubicBezTo>
                      <a:pt x="121" y="14"/>
                      <a:pt x="121" y="14"/>
                      <a:pt x="121" y="14"/>
                    </a:cubicBezTo>
                    <a:cubicBezTo>
                      <a:pt x="120" y="14"/>
                      <a:pt x="120" y="14"/>
                      <a:pt x="120" y="14"/>
                    </a:cubicBezTo>
                    <a:cubicBezTo>
                      <a:pt x="116" y="13"/>
                      <a:pt x="116" y="13"/>
                      <a:pt x="116" y="13"/>
                    </a:cubicBezTo>
                    <a:cubicBezTo>
                      <a:pt x="110" y="12"/>
                      <a:pt x="105" y="11"/>
                      <a:pt x="99" y="10"/>
                    </a:cubicBezTo>
                    <a:cubicBezTo>
                      <a:pt x="93" y="10"/>
                      <a:pt x="87" y="9"/>
                      <a:pt x="81" y="8"/>
                    </a:cubicBezTo>
                    <a:cubicBezTo>
                      <a:pt x="77" y="7"/>
                      <a:pt x="77" y="7"/>
                      <a:pt x="77" y="7"/>
                    </a:cubicBezTo>
                    <a:cubicBezTo>
                      <a:pt x="74" y="7"/>
                      <a:pt x="74" y="7"/>
                      <a:pt x="74" y="7"/>
                    </a:cubicBezTo>
                    <a:cubicBezTo>
                      <a:pt x="71" y="7"/>
                      <a:pt x="69" y="6"/>
                      <a:pt x="67" y="6"/>
                    </a:cubicBezTo>
                    <a:cubicBezTo>
                      <a:pt x="57" y="5"/>
                      <a:pt x="48" y="4"/>
                      <a:pt x="39" y="4"/>
                    </a:cubicBezTo>
                    <a:cubicBezTo>
                      <a:pt x="39" y="5"/>
                      <a:pt x="39" y="6"/>
                      <a:pt x="39" y="8"/>
                    </a:cubicBezTo>
                    <a:cubicBezTo>
                      <a:pt x="38" y="5"/>
                      <a:pt x="27" y="0"/>
                      <a:pt x="30" y="6"/>
                    </a:cubicBezTo>
                    <a:cubicBezTo>
                      <a:pt x="27" y="3"/>
                      <a:pt x="21" y="3"/>
                      <a:pt x="16" y="3"/>
                    </a:cubicBezTo>
                    <a:cubicBezTo>
                      <a:pt x="13" y="3"/>
                      <a:pt x="10" y="3"/>
                      <a:pt x="7" y="3"/>
                    </a:cubicBezTo>
                    <a:cubicBezTo>
                      <a:pt x="5" y="3"/>
                      <a:pt x="2" y="3"/>
                      <a:pt x="0" y="3"/>
                    </a:cubicBezTo>
                    <a:cubicBezTo>
                      <a:pt x="3" y="4"/>
                      <a:pt x="5" y="5"/>
                      <a:pt x="8" y="6"/>
                    </a:cubicBezTo>
                    <a:cubicBezTo>
                      <a:pt x="11" y="7"/>
                      <a:pt x="15" y="8"/>
                      <a:pt x="18" y="8"/>
                    </a:cubicBezTo>
                    <a:cubicBezTo>
                      <a:pt x="24" y="10"/>
                      <a:pt x="31" y="11"/>
                      <a:pt x="39" y="12"/>
                    </a:cubicBezTo>
                    <a:cubicBezTo>
                      <a:pt x="42" y="12"/>
                      <a:pt x="46" y="13"/>
                      <a:pt x="49" y="13"/>
                    </a:cubicBezTo>
                    <a:cubicBezTo>
                      <a:pt x="53" y="13"/>
                      <a:pt x="56" y="14"/>
                      <a:pt x="60" y="14"/>
                    </a:cubicBezTo>
                    <a:cubicBezTo>
                      <a:pt x="63" y="14"/>
                      <a:pt x="66" y="14"/>
                      <a:pt x="70" y="14"/>
                    </a:cubicBezTo>
                    <a:cubicBezTo>
                      <a:pt x="71" y="14"/>
                      <a:pt x="73" y="14"/>
                      <a:pt x="74" y="14"/>
                    </a:cubicBezTo>
                    <a:cubicBezTo>
                      <a:pt x="75" y="14"/>
                      <a:pt x="76" y="14"/>
                      <a:pt x="77" y="14"/>
                    </a:cubicBezTo>
                    <a:cubicBezTo>
                      <a:pt x="77" y="14"/>
                      <a:pt x="78" y="14"/>
                      <a:pt x="79" y="14"/>
                    </a:cubicBezTo>
                    <a:cubicBezTo>
                      <a:pt x="76" y="16"/>
                      <a:pt x="81" y="18"/>
                      <a:pt x="86" y="19"/>
                    </a:cubicBezTo>
                    <a:cubicBezTo>
                      <a:pt x="91" y="20"/>
                      <a:pt x="96" y="20"/>
                      <a:pt x="94" y="17"/>
                    </a:cubicBezTo>
                    <a:cubicBezTo>
                      <a:pt x="99" y="19"/>
                      <a:pt x="104" y="21"/>
                      <a:pt x="109" y="23"/>
                    </a:cubicBezTo>
                    <a:cubicBezTo>
                      <a:pt x="111" y="24"/>
                      <a:pt x="114" y="24"/>
                      <a:pt x="116" y="25"/>
                    </a:cubicBezTo>
                    <a:cubicBezTo>
                      <a:pt x="118" y="25"/>
                      <a:pt x="118" y="25"/>
                      <a:pt x="118" y="25"/>
                    </a:cubicBezTo>
                    <a:cubicBezTo>
                      <a:pt x="119" y="26"/>
                      <a:pt x="119" y="26"/>
                      <a:pt x="119" y="26"/>
                    </a:cubicBezTo>
                    <a:cubicBezTo>
                      <a:pt x="119" y="26"/>
                      <a:pt x="119" y="26"/>
                      <a:pt x="119" y="26"/>
                    </a:cubicBezTo>
                    <a:cubicBezTo>
                      <a:pt x="121" y="26"/>
                      <a:pt x="121" y="26"/>
                      <a:pt x="121" y="26"/>
                    </a:cubicBezTo>
                    <a:cubicBezTo>
                      <a:pt x="125" y="28"/>
                      <a:pt x="129" y="29"/>
                      <a:pt x="133" y="32"/>
                    </a:cubicBezTo>
                    <a:cubicBezTo>
                      <a:pt x="133" y="30"/>
                      <a:pt x="133" y="28"/>
                      <a:pt x="135" y="28"/>
                    </a:cubicBezTo>
                    <a:cubicBezTo>
                      <a:pt x="135" y="29"/>
                      <a:pt x="135" y="29"/>
                      <a:pt x="136" y="30"/>
                    </a:cubicBezTo>
                    <a:cubicBezTo>
                      <a:pt x="136" y="30"/>
                      <a:pt x="136" y="30"/>
                      <a:pt x="136" y="30"/>
                    </a:cubicBezTo>
                    <a:cubicBezTo>
                      <a:pt x="136" y="30"/>
                      <a:pt x="136" y="30"/>
                      <a:pt x="136" y="30"/>
                    </a:cubicBezTo>
                    <a:cubicBezTo>
                      <a:pt x="136" y="30"/>
                      <a:pt x="136" y="30"/>
                      <a:pt x="136" y="30"/>
                    </a:cubicBezTo>
                    <a:cubicBezTo>
                      <a:pt x="136" y="30"/>
                      <a:pt x="136" y="30"/>
                      <a:pt x="136" y="30"/>
                    </a:cubicBezTo>
                    <a:cubicBezTo>
                      <a:pt x="128" y="29"/>
                      <a:pt x="146" y="32"/>
                      <a:pt x="144" y="32"/>
                    </a:cubicBezTo>
                    <a:cubicBezTo>
                      <a:pt x="144" y="32"/>
                      <a:pt x="144" y="32"/>
                      <a:pt x="144" y="32"/>
                    </a:cubicBezTo>
                    <a:cubicBezTo>
                      <a:pt x="144" y="32"/>
                      <a:pt x="144" y="32"/>
                      <a:pt x="144" y="32"/>
                    </a:cubicBezTo>
                    <a:cubicBezTo>
                      <a:pt x="144" y="32"/>
                      <a:pt x="144" y="32"/>
                      <a:pt x="144" y="32"/>
                    </a:cubicBezTo>
                    <a:cubicBezTo>
                      <a:pt x="145" y="32"/>
                      <a:pt x="145" y="32"/>
                      <a:pt x="145" y="32"/>
                    </a:cubicBezTo>
                    <a:cubicBezTo>
                      <a:pt x="145" y="33"/>
                      <a:pt x="145" y="33"/>
                      <a:pt x="146" y="33"/>
                    </a:cubicBezTo>
                    <a:cubicBezTo>
                      <a:pt x="147" y="34"/>
                      <a:pt x="149" y="35"/>
                      <a:pt x="151" y="36"/>
                    </a:cubicBezTo>
                    <a:cubicBezTo>
                      <a:pt x="154" y="37"/>
                      <a:pt x="159" y="37"/>
                      <a:pt x="162" y="37"/>
                    </a:cubicBezTo>
                    <a:cubicBezTo>
                      <a:pt x="167" y="37"/>
                      <a:pt x="165" y="40"/>
                      <a:pt x="168" y="41"/>
                    </a:cubicBezTo>
                    <a:cubicBezTo>
                      <a:pt x="164" y="41"/>
                      <a:pt x="156" y="42"/>
                      <a:pt x="151" y="44"/>
                    </a:cubicBezTo>
                    <a:close/>
                    <a:moveTo>
                      <a:pt x="322" y="103"/>
                    </a:moveTo>
                    <a:cubicBezTo>
                      <a:pt x="325" y="103"/>
                      <a:pt x="325" y="100"/>
                      <a:pt x="329" y="103"/>
                    </a:cubicBezTo>
                    <a:cubicBezTo>
                      <a:pt x="329" y="105"/>
                      <a:pt x="328" y="106"/>
                      <a:pt x="327" y="107"/>
                    </a:cubicBezTo>
                    <a:cubicBezTo>
                      <a:pt x="325" y="105"/>
                      <a:pt x="322" y="104"/>
                      <a:pt x="322" y="103"/>
                    </a:cubicBezTo>
                    <a:close/>
                    <a:moveTo>
                      <a:pt x="302" y="95"/>
                    </a:moveTo>
                    <a:cubicBezTo>
                      <a:pt x="301" y="96"/>
                      <a:pt x="307" y="101"/>
                      <a:pt x="302" y="99"/>
                    </a:cubicBezTo>
                    <a:cubicBezTo>
                      <a:pt x="302" y="95"/>
                      <a:pt x="296" y="98"/>
                      <a:pt x="294" y="96"/>
                    </a:cubicBezTo>
                    <a:cubicBezTo>
                      <a:pt x="295" y="94"/>
                      <a:pt x="296" y="92"/>
                      <a:pt x="297" y="91"/>
                    </a:cubicBezTo>
                    <a:cubicBezTo>
                      <a:pt x="299" y="91"/>
                      <a:pt x="301" y="91"/>
                      <a:pt x="303" y="92"/>
                    </a:cubicBezTo>
                    <a:cubicBezTo>
                      <a:pt x="305" y="93"/>
                      <a:pt x="306" y="94"/>
                      <a:pt x="308" y="95"/>
                    </a:cubicBezTo>
                    <a:cubicBezTo>
                      <a:pt x="310" y="98"/>
                      <a:pt x="312" y="102"/>
                      <a:pt x="313" y="105"/>
                    </a:cubicBezTo>
                    <a:cubicBezTo>
                      <a:pt x="305" y="103"/>
                      <a:pt x="307" y="94"/>
                      <a:pt x="302" y="95"/>
                    </a:cubicBezTo>
                    <a:close/>
                    <a:moveTo>
                      <a:pt x="223" y="66"/>
                    </a:moveTo>
                    <a:cubicBezTo>
                      <a:pt x="227" y="62"/>
                      <a:pt x="240" y="67"/>
                      <a:pt x="242" y="72"/>
                    </a:cubicBezTo>
                    <a:cubicBezTo>
                      <a:pt x="238" y="72"/>
                      <a:pt x="230" y="68"/>
                      <a:pt x="223" y="66"/>
                    </a:cubicBezTo>
                    <a:close/>
                    <a:moveTo>
                      <a:pt x="217" y="70"/>
                    </a:moveTo>
                    <a:cubicBezTo>
                      <a:pt x="223" y="71"/>
                      <a:pt x="229" y="73"/>
                      <a:pt x="230" y="77"/>
                    </a:cubicBezTo>
                    <a:cubicBezTo>
                      <a:pt x="224" y="76"/>
                      <a:pt x="218" y="75"/>
                      <a:pt x="217" y="70"/>
                    </a:cubicBezTo>
                    <a:close/>
                    <a:moveTo>
                      <a:pt x="212" y="59"/>
                    </a:moveTo>
                    <a:cubicBezTo>
                      <a:pt x="216" y="61"/>
                      <a:pt x="219" y="63"/>
                      <a:pt x="220" y="65"/>
                    </a:cubicBezTo>
                    <a:cubicBezTo>
                      <a:pt x="217" y="66"/>
                      <a:pt x="209" y="64"/>
                      <a:pt x="212" y="59"/>
                    </a:cubicBezTo>
                    <a:close/>
                    <a:moveTo>
                      <a:pt x="206" y="67"/>
                    </a:moveTo>
                    <a:cubicBezTo>
                      <a:pt x="210" y="68"/>
                      <a:pt x="212" y="70"/>
                      <a:pt x="211" y="73"/>
                    </a:cubicBezTo>
                    <a:cubicBezTo>
                      <a:pt x="207" y="72"/>
                      <a:pt x="204" y="70"/>
                      <a:pt x="206" y="67"/>
                    </a:cubicBezTo>
                    <a:close/>
                    <a:moveTo>
                      <a:pt x="191" y="61"/>
                    </a:moveTo>
                    <a:cubicBezTo>
                      <a:pt x="190" y="59"/>
                      <a:pt x="195" y="56"/>
                      <a:pt x="200" y="56"/>
                    </a:cubicBezTo>
                    <a:cubicBezTo>
                      <a:pt x="204" y="55"/>
                      <a:pt x="210" y="57"/>
                      <a:pt x="210" y="61"/>
                    </a:cubicBezTo>
                    <a:cubicBezTo>
                      <a:pt x="203" y="59"/>
                      <a:pt x="197" y="59"/>
                      <a:pt x="191" y="61"/>
                    </a:cubicBezTo>
                    <a:close/>
                    <a:moveTo>
                      <a:pt x="185" y="47"/>
                    </a:moveTo>
                    <a:cubicBezTo>
                      <a:pt x="191" y="49"/>
                      <a:pt x="200" y="51"/>
                      <a:pt x="197" y="52"/>
                    </a:cubicBezTo>
                    <a:cubicBezTo>
                      <a:pt x="193" y="53"/>
                      <a:pt x="185" y="53"/>
                      <a:pt x="185" y="47"/>
                    </a:cubicBezTo>
                    <a:close/>
                    <a:moveTo>
                      <a:pt x="174" y="60"/>
                    </a:moveTo>
                    <a:cubicBezTo>
                      <a:pt x="171" y="58"/>
                      <a:pt x="169" y="56"/>
                      <a:pt x="168" y="53"/>
                    </a:cubicBezTo>
                    <a:cubicBezTo>
                      <a:pt x="174" y="54"/>
                      <a:pt x="177" y="54"/>
                      <a:pt x="180" y="55"/>
                    </a:cubicBezTo>
                    <a:cubicBezTo>
                      <a:pt x="183" y="55"/>
                      <a:pt x="185" y="56"/>
                      <a:pt x="189" y="56"/>
                    </a:cubicBezTo>
                    <a:cubicBezTo>
                      <a:pt x="184" y="57"/>
                      <a:pt x="189" y="61"/>
                      <a:pt x="187" y="64"/>
                    </a:cubicBezTo>
                    <a:cubicBezTo>
                      <a:pt x="182" y="63"/>
                      <a:pt x="178" y="62"/>
                      <a:pt x="17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6" name="Freeform 1749"/>
              <p:cNvSpPr/>
              <p:nvPr/>
            </p:nvSpPr>
            <p:spPr bwMode="auto">
              <a:xfrm>
                <a:off x="5046" y="1148"/>
                <a:ext cx="5" cy="2"/>
              </a:xfrm>
              <a:custGeom>
                <a:avLst/>
                <a:gdLst>
                  <a:gd name="T0" fmla="*/ 0 w 7"/>
                  <a:gd name="T1" fmla="*/ 3 h 3"/>
                  <a:gd name="T2" fmla="*/ 3 w 7"/>
                  <a:gd name="T3" fmla="*/ 0 h 3"/>
                  <a:gd name="T4" fmla="*/ 0 w 7"/>
                  <a:gd name="T5" fmla="*/ 3 h 3"/>
                </a:gdLst>
                <a:ahLst/>
                <a:cxnLst>
                  <a:cxn ang="0">
                    <a:pos x="T0" y="T1"/>
                  </a:cxn>
                  <a:cxn ang="0">
                    <a:pos x="T2" y="T3"/>
                  </a:cxn>
                  <a:cxn ang="0">
                    <a:pos x="T4" y="T5"/>
                  </a:cxn>
                </a:cxnLst>
                <a:rect l="0" t="0" r="r" b="b"/>
                <a:pathLst>
                  <a:path w="7" h="3">
                    <a:moveTo>
                      <a:pt x="0" y="3"/>
                    </a:moveTo>
                    <a:cubicBezTo>
                      <a:pt x="1" y="3"/>
                      <a:pt x="7" y="3"/>
                      <a:pt x="3" y="0"/>
                    </a:cubicBezTo>
                    <a:cubicBezTo>
                      <a:pt x="3" y="2"/>
                      <a:pt x="2"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7" name="Freeform 1750"/>
              <p:cNvSpPr/>
              <p:nvPr/>
            </p:nvSpPr>
            <p:spPr bwMode="auto">
              <a:xfrm>
                <a:off x="5258" y="1300"/>
                <a:ext cx="9" cy="12"/>
              </a:xfrm>
              <a:custGeom>
                <a:avLst/>
                <a:gdLst>
                  <a:gd name="T0" fmla="*/ 0 w 13"/>
                  <a:gd name="T1" fmla="*/ 18 h 18"/>
                  <a:gd name="T2" fmla="*/ 6 w 13"/>
                  <a:gd name="T3" fmla="*/ 11 h 18"/>
                  <a:gd name="T4" fmla="*/ 13 w 13"/>
                  <a:gd name="T5" fmla="*/ 3 h 18"/>
                  <a:gd name="T6" fmla="*/ 7 w 13"/>
                  <a:gd name="T7" fmla="*/ 7 h 18"/>
                  <a:gd name="T8" fmla="*/ 0 w 13"/>
                  <a:gd name="T9" fmla="*/ 18 h 18"/>
                </a:gdLst>
                <a:ahLst/>
                <a:cxnLst>
                  <a:cxn ang="0">
                    <a:pos x="T0" y="T1"/>
                  </a:cxn>
                  <a:cxn ang="0">
                    <a:pos x="T2" y="T3"/>
                  </a:cxn>
                  <a:cxn ang="0">
                    <a:pos x="T4" y="T5"/>
                  </a:cxn>
                  <a:cxn ang="0">
                    <a:pos x="T6" y="T7"/>
                  </a:cxn>
                  <a:cxn ang="0">
                    <a:pos x="T8" y="T9"/>
                  </a:cxn>
                </a:cxnLst>
                <a:rect l="0" t="0" r="r" b="b"/>
                <a:pathLst>
                  <a:path w="13" h="18">
                    <a:moveTo>
                      <a:pt x="0" y="18"/>
                    </a:moveTo>
                    <a:cubicBezTo>
                      <a:pt x="1" y="18"/>
                      <a:pt x="3" y="15"/>
                      <a:pt x="6" y="11"/>
                    </a:cubicBezTo>
                    <a:cubicBezTo>
                      <a:pt x="8" y="7"/>
                      <a:pt x="11" y="3"/>
                      <a:pt x="13" y="3"/>
                    </a:cubicBezTo>
                    <a:cubicBezTo>
                      <a:pt x="13" y="0"/>
                      <a:pt x="10" y="3"/>
                      <a:pt x="7" y="7"/>
                    </a:cubicBezTo>
                    <a:cubicBezTo>
                      <a:pt x="3" y="11"/>
                      <a:pt x="0" y="17"/>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8" name="Freeform 1751"/>
              <p:cNvSpPr/>
              <p:nvPr/>
            </p:nvSpPr>
            <p:spPr bwMode="auto">
              <a:xfrm>
                <a:off x="5101" y="1144"/>
                <a:ext cx="3" cy="5"/>
              </a:xfrm>
              <a:custGeom>
                <a:avLst/>
                <a:gdLst>
                  <a:gd name="T0" fmla="*/ 0 w 5"/>
                  <a:gd name="T1" fmla="*/ 7 h 7"/>
                  <a:gd name="T2" fmla="*/ 5 w 5"/>
                  <a:gd name="T3" fmla="*/ 5 h 7"/>
                  <a:gd name="T4" fmla="*/ 0 w 5"/>
                  <a:gd name="T5" fmla="*/ 0 h 7"/>
                  <a:gd name="T6" fmla="*/ 0 w 5"/>
                  <a:gd name="T7" fmla="*/ 7 h 7"/>
                </a:gdLst>
                <a:ahLst/>
                <a:cxnLst>
                  <a:cxn ang="0">
                    <a:pos x="T0" y="T1"/>
                  </a:cxn>
                  <a:cxn ang="0">
                    <a:pos x="T2" y="T3"/>
                  </a:cxn>
                  <a:cxn ang="0">
                    <a:pos x="T4" y="T5"/>
                  </a:cxn>
                  <a:cxn ang="0">
                    <a:pos x="T6" y="T7"/>
                  </a:cxn>
                </a:cxnLst>
                <a:rect l="0" t="0" r="r" b="b"/>
                <a:pathLst>
                  <a:path w="5" h="7">
                    <a:moveTo>
                      <a:pt x="0" y="7"/>
                    </a:moveTo>
                    <a:cubicBezTo>
                      <a:pt x="2" y="7"/>
                      <a:pt x="4" y="7"/>
                      <a:pt x="5" y="5"/>
                    </a:cubicBezTo>
                    <a:cubicBezTo>
                      <a:pt x="2" y="3"/>
                      <a:pt x="3" y="2"/>
                      <a:pt x="0" y="0"/>
                    </a:cubicBezTo>
                    <a:cubicBezTo>
                      <a:pt x="2" y="3"/>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99" name="Freeform 1752"/>
              <p:cNvSpPr/>
              <p:nvPr/>
            </p:nvSpPr>
            <p:spPr bwMode="auto">
              <a:xfrm>
                <a:off x="5157" y="1147"/>
                <a:ext cx="5" cy="7"/>
              </a:xfrm>
              <a:custGeom>
                <a:avLst/>
                <a:gdLst>
                  <a:gd name="T0" fmla="*/ 2 w 7"/>
                  <a:gd name="T1" fmla="*/ 3 h 10"/>
                  <a:gd name="T2" fmla="*/ 3 w 7"/>
                  <a:gd name="T3" fmla="*/ 9 h 10"/>
                  <a:gd name="T4" fmla="*/ 3 w 7"/>
                  <a:gd name="T5" fmla="*/ 4 h 10"/>
                  <a:gd name="T6" fmla="*/ 7 w 7"/>
                  <a:gd name="T7" fmla="*/ 4 h 10"/>
                  <a:gd name="T8" fmla="*/ 2 w 7"/>
                  <a:gd name="T9" fmla="*/ 3 h 10"/>
                </a:gdLst>
                <a:ahLst/>
                <a:cxnLst>
                  <a:cxn ang="0">
                    <a:pos x="T0" y="T1"/>
                  </a:cxn>
                  <a:cxn ang="0">
                    <a:pos x="T2" y="T3"/>
                  </a:cxn>
                  <a:cxn ang="0">
                    <a:pos x="T4" y="T5"/>
                  </a:cxn>
                  <a:cxn ang="0">
                    <a:pos x="T6" y="T7"/>
                  </a:cxn>
                  <a:cxn ang="0">
                    <a:pos x="T8" y="T9"/>
                  </a:cxn>
                </a:cxnLst>
                <a:rect l="0" t="0" r="r" b="b"/>
                <a:pathLst>
                  <a:path w="7" h="10">
                    <a:moveTo>
                      <a:pt x="2" y="3"/>
                    </a:moveTo>
                    <a:cubicBezTo>
                      <a:pt x="0" y="5"/>
                      <a:pt x="5" y="7"/>
                      <a:pt x="3" y="9"/>
                    </a:cubicBezTo>
                    <a:cubicBezTo>
                      <a:pt x="6" y="10"/>
                      <a:pt x="7" y="5"/>
                      <a:pt x="3" y="4"/>
                    </a:cubicBezTo>
                    <a:cubicBezTo>
                      <a:pt x="4" y="4"/>
                      <a:pt x="5" y="3"/>
                      <a:pt x="7" y="4"/>
                    </a:cubicBezTo>
                    <a:cubicBezTo>
                      <a:pt x="7" y="0"/>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0" name="Freeform 1753"/>
              <p:cNvSpPr/>
              <p:nvPr/>
            </p:nvSpPr>
            <p:spPr bwMode="auto">
              <a:xfrm>
                <a:off x="5228" y="1089"/>
                <a:ext cx="5" cy="8"/>
              </a:xfrm>
              <a:custGeom>
                <a:avLst/>
                <a:gdLst>
                  <a:gd name="T0" fmla="*/ 0 w 7"/>
                  <a:gd name="T1" fmla="*/ 11 h 12"/>
                  <a:gd name="T2" fmla="*/ 7 w 7"/>
                  <a:gd name="T3" fmla="*/ 8 h 12"/>
                  <a:gd name="T4" fmla="*/ 7 w 7"/>
                  <a:gd name="T5" fmla="*/ 5 h 12"/>
                  <a:gd name="T6" fmla="*/ 7 w 7"/>
                  <a:gd name="T7" fmla="*/ 3 h 12"/>
                  <a:gd name="T8" fmla="*/ 7 w 7"/>
                  <a:gd name="T9" fmla="*/ 1 h 12"/>
                  <a:gd name="T10" fmla="*/ 6 w 7"/>
                  <a:gd name="T11" fmla="*/ 2 h 12"/>
                  <a:gd name="T12" fmla="*/ 6 w 7"/>
                  <a:gd name="T13" fmla="*/ 5 h 12"/>
                  <a:gd name="T14" fmla="*/ 4 w 7"/>
                  <a:gd name="T15" fmla="*/ 7 h 12"/>
                  <a:gd name="T16" fmla="*/ 0 w 7"/>
                  <a:gd name="T1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11"/>
                    </a:moveTo>
                    <a:cubicBezTo>
                      <a:pt x="4" y="12"/>
                      <a:pt x="5" y="10"/>
                      <a:pt x="7" y="8"/>
                    </a:cubicBezTo>
                    <a:cubicBezTo>
                      <a:pt x="7" y="7"/>
                      <a:pt x="7" y="6"/>
                      <a:pt x="7" y="5"/>
                    </a:cubicBezTo>
                    <a:cubicBezTo>
                      <a:pt x="7" y="4"/>
                      <a:pt x="7" y="3"/>
                      <a:pt x="7" y="3"/>
                    </a:cubicBezTo>
                    <a:cubicBezTo>
                      <a:pt x="7" y="2"/>
                      <a:pt x="7" y="1"/>
                      <a:pt x="7" y="1"/>
                    </a:cubicBezTo>
                    <a:cubicBezTo>
                      <a:pt x="6" y="0"/>
                      <a:pt x="6" y="1"/>
                      <a:pt x="6" y="2"/>
                    </a:cubicBezTo>
                    <a:cubicBezTo>
                      <a:pt x="6" y="3"/>
                      <a:pt x="6" y="4"/>
                      <a:pt x="6" y="5"/>
                    </a:cubicBezTo>
                    <a:cubicBezTo>
                      <a:pt x="5" y="6"/>
                      <a:pt x="5" y="7"/>
                      <a:pt x="4" y="7"/>
                    </a:cubicBezTo>
                    <a:cubicBezTo>
                      <a:pt x="3" y="9"/>
                      <a:pt x="2" y="11"/>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1" name="Freeform 1754"/>
              <p:cNvSpPr/>
              <p:nvPr/>
            </p:nvSpPr>
            <p:spPr bwMode="auto">
              <a:xfrm>
                <a:off x="5253" y="1089"/>
                <a:ext cx="4" cy="8"/>
              </a:xfrm>
              <a:custGeom>
                <a:avLst/>
                <a:gdLst>
                  <a:gd name="T0" fmla="*/ 1 w 5"/>
                  <a:gd name="T1" fmla="*/ 11 h 13"/>
                  <a:gd name="T2" fmla="*/ 5 w 5"/>
                  <a:gd name="T3" fmla="*/ 12 h 13"/>
                  <a:gd name="T4" fmla="*/ 5 w 5"/>
                  <a:gd name="T5" fmla="*/ 9 h 13"/>
                  <a:gd name="T6" fmla="*/ 4 w 5"/>
                  <a:gd name="T7" fmla="*/ 6 h 13"/>
                  <a:gd name="T8" fmla="*/ 3 w 5"/>
                  <a:gd name="T9" fmla="*/ 0 h 13"/>
                  <a:gd name="T10" fmla="*/ 2 w 5"/>
                  <a:gd name="T11" fmla="*/ 5 h 13"/>
                  <a:gd name="T12" fmla="*/ 3 w 5"/>
                  <a:gd name="T13" fmla="*/ 9 h 13"/>
                  <a:gd name="T14" fmla="*/ 1 w 5"/>
                  <a:gd name="T15" fmla="*/ 1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1" y="11"/>
                    </a:moveTo>
                    <a:cubicBezTo>
                      <a:pt x="2" y="13"/>
                      <a:pt x="3" y="11"/>
                      <a:pt x="5" y="12"/>
                    </a:cubicBezTo>
                    <a:cubicBezTo>
                      <a:pt x="5" y="11"/>
                      <a:pt x="5" y="10"/>
                      <a:pt x="5" y="9"/>
                    </a:cubicBezTo>
                    <a:cubicBezTo>
                      <a:pt x="5" y="8"/>
                      <a:pt x="4" y="7"/>
                      <a:pt x="4" y="6"/>
                    </a:cubicBezTo>
                    <a:cubicBezTo>
                      <a:pt x="4" y="4"/>
                      <a:pt x="3" y="2"/>
                      <a:pt x="3" y="0"/>
                    </a:cubicBezTo>
                    <a:cubicBezTo>
                      <a:pt x="0" y="1"/>
                      <a:pt x="1" y="3"/>
                      <a:pt x="2" y="5"/>
                    </a:cubicBezTo>
                    <a:cubicBezTo>
                      <a:pt x="3" y="6"/>
                      <a:pt x="3" y="8"/>
                      <a:pt x="3" y="9"/>
                    </a:cubicBezTo>
                    <a:cubicBezTo>
                      <a:pt x="3" y="10"/>
                      <a:pt x="3"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2" name="Freeform 1755"/>
              <p:cNvSpPr/>
              <p:nvPr/>
            </p:nvSpPr>
            <p:spPr bwMode="auto">
              <a:xfrm>
                <a:off x="5407" y="1060"/>
                <a:ext cx="12" cy="59"/>
              </a:xfrm>
              <a:custGeom>
                <a:avLst/>
                <a:gdLst>
                  <a:gd name="T0" fmla="*/ 8 w 17"/>
                  <a:gd name="T1" fmla="*/ 49 h 88"/>
                  <a:gd name="T2" fmla="*/ 3 w 17"/>
                  <a:gd name="T3" fmla="*/ 50 h 88"/>
                  <a:gd name="T4" fmla="*/ 6 w 17"/>
                  <a:gd name="T5" fmla="*/ 65 h 88"/>
                  <a:gd name="T6" fmla="*/ 7 w 17"/>
                  <a:gd name="T7" fmla="*/ 72 h 88"/>
                  <a:gd name="T8" fmla="*/ 7 w 17"/>
                  <a:gd name="T9" fmla="*/ 74 h 88"/>
                  <a:gd name="T10" fmla="*/ 6 w 17"/>
                  <a:gd name="T11" fmla="*/ 75 h 88"/>
                  <a:gd name="T12" fmla="*/ 6 w 17"/>
                  <a:gd name="T13" fmla="*/ 76 h 88"/>
                  <a:gd name="T14" fmla="*/ 4 w 17"/>
                  <a:gd name="T15" fmla="*/ 81 h 88"/>
                  <a:gd name="T16" fmla="*/ 4 w 17"/>
                  <a:gd name="T17" fmla="*/ 74 h 88"/>
                  <a:gd name="T18" fmla="*/ 3 w 17"/>
                  <a:gd name="T19" fmla="*/ 69 h 88"/>
                  <a:gd name="T20" fmla="*/ 2 w 17"/>
                  <a:gd name="T21" fmla="*/ 72 h 88"/>
                  <a:gd name="T22" fmla="*/ 2 w 17"/>
                  <a:gd name="T23" fmla="*/ 73 h 88"/>
                  <a:gd name="T24" fmla="*/ 2 w 17"/>
                  <a:gd name="T25" fmla="*/ 75 h 88"/>
                  <a:gd name="T26" fmla="*/ 0 w 17"/>
                  <a:gd name="T27" fmla="*/ 84 h 88"/>
                  <a:gd name="T28" fmla="*/ 8 w 17"/>
                  <a:gd name="T29" fmla="*/ 88 h 88"/>
                  <a:gd name="T30" fmla="*/ 9 w 17"/>
                  <a:gd name="T31" fmla="*/ 77 h 88"/>
                  <a:gd name="T32" fmla="*/ 10 w 17"/>
                  <a:gd name="T33" fmla="*/ 75 h 88"/>
                  <a:gd name="T34" fmla="*/ 10 w 17"/>
                  <a:gd name="T35" fmla="*/ 74 h 88"/>
                  <a:gd name="T36" fmla="*/ 10 w 17"/>
                  <a:gd name="T37" fmla="*/ 71 h 88"/>
                  <a:gd name="T38" fmla="*/ 11 w 17"/>
                  <a:gd name="T39" fmla="*/ 54 h 88"/>
                  <a:gd name="T40" fmla="*/ 8 w 17"/>
                  <a:gd name="T41" fmla="*/ 45 h 88"/>
                  <a:gd name="T42" fmla="*/ 8 w 17"/>
                  <a:gd name="T43" fmla="*/ 35 h 88"/>
                  <a:gd name="T44" fmla="*/ 14 w 17"/>
                  <a:gd name="T45" fmla="*/ 33 h 88"/>
                  <a:gd name="T46" fmla="*/ 10 w 17"/>
                  <a:gd name="T47" fmla="*/ 16 h 88"/>
                  <a:gd name="T48" fmla="*/ 9 w 17"/>
                  <a:gd name="T49" fmla="*/ 12 h 88"/>
                  <a:gd name="T50" fmla="*/ 15 w 17"/>
                  <a:gd name="T51" fmla="*/ 7 h 88"/>
                  <a:gd name="T52" fmla="*/ 9 w 17"/>
                  <a:gd name="T53" fmla="*/ 0 h 88"/>
                  <a:gd name="T54" fmla="*/ 5 w 17"/>
                  <a:gd name="T55" fmla="*/ 21 h 88"/>
                  <a:gd name="T56" fmla="*/ 3 w 17"/>
                  <a:gd name="T57" fmla="*/ 43 h 88"/>
                  <a:gd name="T58" fmla="*/ 8 w 17"/>
                  <a:gd name="T59" fmla="*/ 4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88">
                    <a:moveTo>
                      <a:pt x="8" y="49"/>
                    </a:moveTo>
                    <a:cubicBezTo>
                      <a:pt x="7" y="51"/>
                      <a:pt x="5" y="50"/>
                      <a:pt x="3" y="50"/>
                    </a:cubicBezTo>
                    <a:cubicBezTo>
                      <a:pt x="3" y="55"/>
                      <a:pt x="4" y="60"/>
                      <a:pt x="6" y="65"/>
                    </a:cubicBezTo>
                    <a:cubicBezTo>
                      <a:pt x="6" y="67"/>
                      <a:pt x="7" y="70"/>
                      <a:pt x="7" y="72"/>
                    </a:cubicBezTo>
                    <a:cubicBezTo>
                      <a:pt x="7" y="73"/>
                      <a:pt x="7" y="73"/>
                      <a:pt x="7" y="74"/>
                    </a:cubicBezTo>
                    <a:cubicBezTo>
                      <a:pt x="7" y="74"/>
                      <a:pt x="7" y="74"/>
                      <a:pt x="6" y="75"/>
                    </a:cubicBezTo>
                    <a:cubicBezTo>
                      <a:pt x="6" y="75"/>
                      <a:pt x="6" y="76"/>
                      <a:pt x="6" y="76"/>
                    </a:cubicBezTo>
                    <a:cubicBezTo>
                      <a:pt x="6" y="77"/>
                      <a:pt x="5" y="79"/>
                      <a:pt x="4" y="81"/>
                    </a:cubicBezTo>
                    <a:cubicBezTo>
                      <a:pt x="3" y="80"/>
                      <a:pt x="3" y="77"/>
                      <a:pt x="4" y="74"/>
                    </a:cubicBezTo>
                    <a:cubicBezTo>
                      <a:pt x="4" y="72"/>
                      <a:pt x="4" y="70"/>
                      <a:pt x="3" y="69"/>
                    </a:cubicBezTo>
                    <a:cubicBezTo>
                      <a:pt x="2" y="70"/>
                      <a:pt x="2" y="71"/>
                      <a:pt x="2" y="72"/>
                    </a:cubicBezTo>
                    <a:cubicBezTo>
                      <a:pt x="2" y="72"/>
                      <a:pt x="2" y="73"/>
                      <a:pt x="2" y="73"/>
                    </a:cubicBezTo>
                    <a:cubicBezTo>
                      <a:pt x="2" y="74"/>
                      <a:pt x="2" y="74"/>
                      <a:pt x="2" y="75"/>
                    </a:cubicBezTo>
                    <a:cubicBezTo>
                      <a:pt x="2" y="77"/>
                      <a:pt x="2" y="80"/>
                      <a:pt x="0" y="84"/>
                    </a:cubicBezTo>
                    <a:cubicBezTo>
                      <a:pt x="4" y="87"/>
                      <a:pt x="3" y="85"/>
                      <a:pt x="8" y="88"/>
                    </a:cubicBezTo>
                    <a:cubicBezTo>
                      <a:pt x="9" y="83"/>
                      <a:pt x="9" y="80"/>
                      <a:pt x="9" y="77"/>
                    </a:cubicBezTo>
                    <a:cubicBezTo>
                      <a:pt x="10" y="77"/>
                      <a:pt x="10" y="76"/>
                      <a:pt x="10" y="75"/>
                    </a:cubicBezTo>
                    <a:cubicBezTo>
                      <a:pt x="10" y="75"/>
                      <a:pt x="10" y="74"/>
                      <a:pt x="10" y="74"/>
                    </a:cubicBezTo>
                    <a:cubicBezTo>
                      <a:pt x="10" y="73"/>
                      <a:pt x="10" y="72"/>
                      <a:pt x="10" y="71"/>
                    </a:cubicBezTo>
                    <a:cubicBezTo>
                      <a:pt x="10" y="67"/>
                      <a:pt x="10" y="63"/>
                      <a:pt x="11" y="54"/>
                    </a:cubicBezTo>
                    <a:cubicBezTo>
                      <a:pt x="6" y="59"/>
                      <a:pt x="10" y="44"/>
                      <a:pt x="8" y="45"/>
                    </a:cubicBezTo>
                    <a:cubicBezTo>
                      <a:pt x="13" y="46"/>
                      <a:pt x="13" y="39"/>
                      <a:pt x="8" y="35"/>
                    </a:cubicBezTo>
                    <a:cubicBezTo>
                      <a:pt x="10" y="30"/>
                      <a:pt x="12" y="38"/>
                      <a:pt x="14" y="33"/>
                    </a:cubicBezTo>
                    <a:cubicBezTo>
                      <a:pt x="11" y="27"/>
                      <a:pt x="17" y="14"/>
                      <a:pt x="10" y="16"/>
                    </a:cubicBezTo>
                    <a:cubicBezTo>
                      <a:pt x="11" y="14"/>
                      <a:pt x="10" y="13"/>
                      <a:pt x="9" y="12"/>
                    </a:cubicBezTo>
                    <a:cubicBezTo>
                      <a:pt x="11" y="8"/>
                      <a:pt x="15" y="16"/>
                      <a:pt x="15" y="7"/>
                    </a:cubicBezTo>
                    <a:cubicBezTo>
                      <a:pt x="10" y="13"/>
                      <a:pt x="11" y="3"/>
                      <a:pt x="9" y="0"/>
                    </a:cubicBezTo>
                    <a:cubicBezTo>
                      <a:pt x="6" y="5"/>
                      <a:pt x="5" y="13"/>
                      <a:pt x="5" y="21"/>
                    </a:cubicBezTo>
                    <a:cubicBezTo>
                      <a:pt x="4" y="29"/>
                      <a:pt x="5" y="38"/>
                      <a:pt x="3" y="43"/>
                    </a:cubicBezTo>
                    <a:cubicBezTo>
                      <a:pt x="4" y="45"/>
                      <a:pt x="6" y="47"/>
                      <a:pt x="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3" name="Freeform 1756"/>
              <p:cNvSpPr/>
              <p:nvPr/>
            </p:nvSpPr>
            <p:spPr bwMode="auto">
              <a:xfrm>
                <a:off x="5308" y="1092"/>
                <a:ext cx="2" cy="11"/>
              </a:xfrm>
              <a:custGeom>
                <a:avLst/>
                <a:gdLst>
                  <a:gd name="T0" fmla="*/ 2 w 3"/>
                  <a:gd name="T1" fmla="*/ 15 h 16"/>
                  <a:gd name="T2" fmla="*/ 3 w 3"/>
                  <a:gd name="T3" fmla="*/ 14 h 16"/>
                  <a:gd name="T4" fmla="*/ 3 w 3"/>
                  <a:gd name="T5" fmla="*/ 12 h 16"/>
                  <a:gd name="T6" fmla="*/ 3 w 3"/>
                  <a:gd name="T7" fmla="*/ 10 h 16"/>
                  <a:gd name="T8" fmla="*/ 2 w 3"/>
                  <a:gd name="T9" fmla="*/ 0 h 16"/>
                  <a:gd name="T10" fmla="*/ 0 w 3"/>
                  <a:gd name="T11" fmla="*/ 7 h 16"/>
                  <a:gd name="T12" fmla="*/ 1 w 3"/>
                  <a:gd name="T13" fmla="*/ 11 h 16"/>
                  <a:gd name="T14" fmla="*/ 2 w 3"/>
                  <a:gd name="T15" fmla="*/ 13 h 16"/>
                  <a:gd name="T16" fmla="*/ 2 w 3"/>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6">
                    <a:moveTo>
                      <a:pt x="2" y="15"/>
                    </a:moveTo>
                    <a:cubicBezTo>
                      <a:pt x="2" y="16"/>
                      <a:pt x="3" y="15"/>
                      <a:pt x="3" y="14"/>
                    </a:cubicBezTo>
                    <a:cubicBezTo>
                      <a:pt x="3" y="13"/>
                      <a:pt x="3" y="13"/>
                      <a:pt x="3" y="12"/>
                    </a:cubicBezTo>
                    <a:cubicBezTo>
                      <a:pt x="3" y="11"/>
                      <a:pt x="3" y="10"/>
                      <a:pt x="3" y="10"/>
                    </a:cubicBezTo>
                    <a:cubicBezTo>
                      <a:pt x="2" y="6"/>
                      <a:pt x="1" y="2"/>
                      <a:pt x="2" y="0"/>
                    </a:cubicBezTo>
                    <a:cubicBezTo>
                      <a:pt x="0" y="2"/>
                      <a:pt x="0" y="4"/>
                      <a:pt x="0" y="7"/>
                    </a:cubicBezTo>
                    <a:cubicBezTo>
                      <a:pt x="1" y="8"/>
                      <a:pt x="1" y="10"/>
                      <a:pt x="1" y="11"/>
                    </a:cubicBezTo>
                    <a:cubicBezTo>
                      <a:pt x="1" y="12"/>
                      <a:pt x="2" y="12"/>
                      <a:pt x="2" y="13"/>
                    </a:cubicBezTo>
                    <a:cubicBezTo>
                      <a:pt x="2" y="14"/>
                      <a:pt x="2" y="14"/>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4" name="Freeform 1757"/>
              <p:cNvSpPr/>
              <p:nvPr/>
            </p:nvSpPr>
            <p:spPr bwMode="auto">
              <a:xfrm>
                <a:off x="5245" y="1077"/>
                <a:ext cx="5" cy="7"/>
              </a:xfrm>
              <a:custGeom>
                <a:avLst/>
                <a:gdLst>
                  <a:gd name="T0" fmla="*/ 5 w 7"/>
                  <a:gd name="T1" fmla="*/ 11 h 11"/>
                  <a:gd name="T2" fmla="*/ 4 w 7"/>
                  <a:gd name="T3" fmla="*/ 1 h 11"/>
                  <a:gd name="T4" fmla="*/ 1 w 7"/>
                  <a:gd name="T5" fmla="*/ 6 h 11"/>
                  <a:gd name="T6" fmla="*/ 5 w 7"/>
                  <a:gd name="T7" fmla="*/ 11 h 11"/>
                </a:gdLst>
                <a:ahLst/>
                <a:cxnLst>
                  <a:cxn ang="0">
                    <a:pos x="T0" y="T1"/>
                  </a:cxn>
                  <a:cxn ang="0">
                    <a:pos x="T2" y="T3"/>
                  </a:cxn>
                  <a:cxn ang="0">
                    <a:pos x="T4" y="T5"/>
                  </a:cxn>
                  <a:cxn ang="0">
                    <a:pos x="T6" y="T7"/>
                  </a:cxn>
                </a:cxnLst>
                <a:rect l="0" t="0" r="r" b="b"/>
                <a:pathLst>
                  <a:path w="7" h="11">
                    <a:moveTo>
                      <a:pt x="5" y="11"/>
                    </a:moveTo>
                    <a:cubicBezTo>
                      <a:pt x="7" y="10"/>
                      <a:pt x="3" y="5"/>
                      <a:pt x="4" y="1"/>
                    </a:cubicBezTo>
                    <a:cubicBezTo>
                      <a:pt x="0" y="0"/>
                      <a:pt x="5" y="7"/>
                      <a:pt x="1" y="6"/>
                    </a:cubicBezTo>
                    <a:cubicBezTo>
                      <a:pt x="2" y="8"/>
                      <a:pt x="4"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5" name="Freeform 1758"/>
              <p:cNvSpPr/>
              <p:nvPr/>
            </p:nvSpPr>
            <p:spPr bwMode="auto">
              <a:xfrm>
                <a:off x="5208" y="1019"/>
                <a:ext cx="2" cy="7"/>
              </a:xfrm>
              <a:custGeom>
                <a:avLst/>
                <a:gdLst>
                  <a:gd name="T0" fmla="*/ 2 w 3"/>
                  <a:gd name="T1" fmla="*/ 11 h 11"/>
                  <a:gd name="T2" fmla="*/ 0 w 3"/>
                  <a:gd name="T3" fmla="*/ 0 h 11"/>
                  <a:gd name="T4" fmla="*/ 2 w 3"/>
                  <a:gd name="T5" fmla="*/ 11 h 11"/>
                </a:gdLst>
                <a:ahLst/>
                <a:cxnLst>
                  <a:cxn ang="0">
                    <a:pos x="T0" y="T1"/>
                  </a:cxn>
                  <a:cxn ang="0">
                    <a:pos x="T2" y="T3"/>
                  </a:cxn>
                  <a:cxn ang="0">
                    <a:pos x="T4" y="T5"/>
                  </a:cxn>
                </a:cxnLst>
                <a:rect l="0" t="0" r="r" b="b"/>
                <a:pathLst>
                  <a:path w="3" h="11">
                    <a:moveTo>
                      <a:pt x="2" y="11"/>
                    </a:moveTo>
                    <a:cubicBezTo>
                      <a:pt x="3" y="8"/>
                      <a:pt x="2" y="4"/>
                      <a:pt x="0" y="0"/>
                    </a:cubicBezTo>
                    <a:cubicBezTo>
                      <a:pt x="0" y="2"/>
                      <a:pt x="0" y="7"/>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6" name="Freeform 1759"/>
              <p:cNvSpPr/>
              <p:nvPr/>
            </p:nvSpPr>
            <p:spPr bwMode="auto">
              <a:xfrm>
                <a:off x="5321" y="958"/>
                <a:ext cx="4" cy="9"/>
              </a:xfrm>
              <a:custGeom>
                <a:avLst/>
                <a:gdLst>
                  <a:gd name="T0" fmla="*/ 2 w 5"/>
                  <a:gd name="T1" fmla="*/ 14 h 14"/>
                  <a:gd name="T2" fmla="*/ 2 w 5"/>
                  <a:gd name="T3" fmla="*/ 0 h 14"/>
                  <a:gd name="T4" fmla="*/ 2 w 5"/>
                  <a:gd name="T5" fmla="*/ 14 h 14"/>
                </a:gdLst>
                <a:ahLst/>
                <a:cxnLst>
                  <a:cxn ang="0">
                    <a:pos x="T0" y="T1"/>
                  </a:cxn>
                  <a:cxn ang="0">
                    <a:pos x="T2" y="T3"/>
                  </a:cxn>
                  <a:cxn ang="0">
                    <a:pos x="T4" y="T5"/>
                  </a:cxn>
                </a:cxnLst>
                <a:rect l="0" t="0" r="r" b="b"/>
                <a:pathLst>
                  <a:path w="5" h="14">
                    <a:moveTo>
                      <a:pt x="2" y="14"/>
                    </a:moveTo>
                    <a:cubicBezTo>
                      <a:pt x="5" y="12"/>
                      <a:pt x="3" y="4"/>
                      <a:pt x="2" y="0"/>
                    </a:cubicBezTo>
                    <a:cubicBezTo>
                      <a:pt x="0" y="4"/>
                      <a:pt x="3" y="9"/>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7" name="Freeform 1760"/>
              <p:cNvSpPr/>
              <p:nvPr/>
            </p:nvSpPr>
            <p:spPr bwMode="auto">
              <a:xfrm>
                <a:off x="5335" y="921"/>
                <a:ext cx="4" cy="11"/>
              </a:xfrm>
              <a:custGeom>
                <a:avLst/>
                <a:gdLst>
                  <a:gd name="T0" fmla="*/ 4 w 6"/>
                  <a:gd name="T1" fmla="*/ 15 h 15"/>
                  <a:gd name="T2" fmla="*/ 6 w 6"/>
                  <a:gd name="T3" fmla="*/ 3 h 15"/>
                  <a:gd name="T4" fmla="*/ 4 w 6"/>
                  <a:gd name="T5" fmla="*/ 15 h 15"/>
                </a:gdLst>
                <a:ahLst/>
                <a:cxnLst>
                  <a:cxn ang="0">
                    <a:pos x="T0" y="T1"/>
                  </a:cxn>
                  <a:cxn ang="0">
                    <a:pos x="T2" y="T3"/>
                  </a:cxn>
                  <a:cxn ang="0">
                    <a:pos x="T4" y="T5"/>
                  </a:cxn>
                </a:cxnLst>
                <a:rect l="0" t="0" r="r" b="b"/>
                <a:pathLst>
                  <a:path w="6" h="15">
                    <a:moveTo>
                      <a:pt x="4" y="15"/>
                    </a:moveTo>
                    <a:cubicBezTo>
                      <a:pt x="6" y="12"/>
                      <a:pt x="1" y="5"/>
                      <a:pt x="6" y="3"/>
                    </a:cubicBezTo>
                    <a:cubicBezTo>
                      <a:pt x="2" y="0"/>
                      <a:pt x="0" y="13"/>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8" name="Freeform 1761"/>
              <p:cNvSpPr/>
              <p:nvPr/>
            </p:nvSpPr>
            <p:spPr bwMode="auto">
              <a:xfrm>
                <a:off x="5377" y="881"/>
                <a:ext cx="10" cy="19"/>
              </a:xfrm>
              <a:custGeom>
                <a:avLst/>
                <a:gdLst>
                  <a:gd name="T0" fmla="*/ 1 w 15"/>
                  <a:gd name="T1" fmla="*/ 17 h 28"/>
                  <a:gd name="T2" fmla="*/ 11 w 15"/>
                  <a:gd name="T3" fmla="*/ 28 h 28"/>
                  <a:gd name="T4" fmla="*/ 8 w 15"/>
                  <a:gd name="T5" fmla="*/ 0 h 28"/>
                  <a:gd name="T6" fmla="*/ 7 w 15"/>
                  <a:gd name="T7" fmla="*/ 11 h 28"/>
                  <a:gd name="T8" fmla="*/ 2 w 15"/>
                  <a:gd name="T9" fmla="*/ 12 h 28"/>
                  <a:gd name="T10" fmla="*/ 1 w 15"/>
                  <a:gd name="T11" fmla="*/ 17 h 28"/>
                </a:gdLst>
                <a:ahLst/>
                <a:cxnLst>
                  <a:cxn ang="0">
                    <a:pos x="T0" y="T1"/>
                  </a:cxn>
                  <a:cxn ang="0">
                    <a:pos x="T2" y="T3"/>
                  </a:cxn>
                  <a:cxn ang="0">
                    <a:pos x="T4" y="T5"/>
                  </a:cxn>
                  <a:cxn ang="0">
                    <a:pos x="T6" y="T7"/>
                  </a:cxn>
                  <a:cxn ang="0">
                    <a:pos x="T8" y="T9"/>
                  </a:cxn>
                  <a:cxn ang="0">
                    <a:pos x="T10" y="T11"/>
                  </a:cxn>
                </a:cxnLst>
                <a:rect l="0" t="0" r="r" b="b"/>
                <a:pathLst>
                  <a:path w="15" h="28">
                    <a:moveTo>
                      <a:pt x="1" y="17"/>
                    </a:moveTo>
                    <a:cubicBezTo>
                      <a:pt x="5" y="13"/>
                      <a:pt x="12" y="22"/>
                      <a:pt x="11" y="28"/>
                    </a:cubicBezTo>
                    <a:cubicBezTo>
                      <a:pt x="15" y="24"/>
                      <a:pt x="7" y="9"/>
                      <a:pt x="8" y="0"/>
                    </a:cubicBezTo>
                    <a:cubicBezTo>
                      <a:pt x="9" y="6"/>
                      <a:pt x="4" y="9"/>
                      <a:pt x="7" y="11"/>
                    </a:cubicBezTo>
                    <a:cubicBezTo>
                      <a:pt x="8" y="15"/>
                      <a:pt x="2" y="14"/>
                      <a:pt x="2" y="12"/>
                    </a:cubicBezTo>
                    <a:cubicBezTo>
                      <a:pt x="0" y="13"/>
                      <a:pt x="3"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09" name="Freeform 1762"/>
              <p:cNvSpPr/>
              <p:nvPr/>
            </p:nvSpPr>
            <p:spPr bwMode="auto">
              <a:xfrm>
                <a:off x="4976" y="1042"/>
                <a:ext cx="5" cy="5"/>
              </a:xfrm>
              <a:custGeom>
                <a:avLst/>
                <a:gdLst>
                  <a:gd name="T0" fmla="*/ 3 w 7"/>
                  <a:gd name="T1" fmla="*/ 8 h 8"/>
                  <a:gd name="T2" fmla="*/ 4 w 7"/>
                  <a:gd name="T3" fmla="*/ 5 h 8"/>
                  <a:gd name="T4" fmla="*/ 7 w 7"/>
                  <a:gd name="T5" fmla="*/ 0 h 8"/>
                  <a:gd name="T6" fmla="*/ 1 w 7"/>
                  <a:gd name="T7" fmla="*/ 3 h 8"/>
                  <a:gd name="T8" fmla="*/ 2 w 7"/>
                  <a:gd name="T9" fmla="*/ 3 h 8"/>
                  <a:gd name="T10" fmla="*/ 2 w 7"/>
                  <a:gd name="T11" fmla="*/ 4 h 8"/>
                  <a:gd name="T12" fmla="*/ 4 w 7"/>
                  <a:gd name="T13" fmla="*/ 5 h 8"/>
                  <a:gd name="T14" fmla="*/ 3 w 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3" y="8"/>
                    </a:moveTo>
                    <a:cubicBezTo>
                      <a:pt x="5" y="6"/>
                      <a:pt x="5" y="5"/>
                      <a:pt x="4" y="5"/>
                    </a:cubicBezTo>
                    <a:cubicBezTo>
                      <a:pt x="3" y="4"/>
                      <a:pt x="3" y="3"/>
                      <a:pt x="7" y="0"/>
                    </a:cubicBezTo>
                    <a:cubicBezTo>
                      <a:pt x="4" y="2"/>
                      <a:pt x="5" y="1"/>
                      <a:pt x="1" y="3"/>
                    </a:cubicBezTo>
                    <a:cubicBezTo>
                      <a:pt x="2" y="3"/>
                      <a:pt x="2" y="3"/>
                      <a:pt x="2" y="3"/>
                    </a:cubicBezTo>
                    <a:cubicBezTo>
                      <a:pt x="2" y="4"/>
                      <a:pt x="2" y="4"/>
                      <a:pt x="2" y="4"/>
                    </a:cubicBezTo>
                    <a:cubicBezTo>
                      <a:pt x="1" y="5"/>
                      <a:pt x="1" y="6"/>
                      <a:pt x="4" y="5"/>
                    </a:cubicBezTo>
                    <a:cubicBezTo>
                      <a:pt x="0" y="8"/>
                      <a:pt x="3"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0" name="Freeform 1763"/>
              <p:cNvSpPr/>
              <p:nvPr/>
            </p:nvSpPr>
            <p:spPr bwMode="auto">
              <a:xfrm>
                <a:off x="5294" y="881"/>
                <a:ext cx="6" cy="11"/>
              </a:xfrm>
              <a:custGeom>
                <a:avLst/>
                <a:gdLst>
                  <a:gd name="T0" fmla="*/ 8 w 9"/>
                  <a:gd name="T1" fmla="*/ 9 h 16"/>
                  <a:gd name="T2" fmla="*/ 4 w 9"/>
                  <a:gd name="T3" fmla="*/ 4 h 16"/>
                  <a:gd name="T4" fmla="*/ 2 w 9"/>
                  <a:gd name="T5" fmla="*/ 8 h 16"/>
                  <a:gd name="T6" fmla="*/ 9 w 9"/>
                  <a:gd name="T7" fmla="*/ 13 h 16"/>
                  <a:gd name="T8" fmla="*/ 7 w 9"/>
                  <a:gd name="T9" fmla="*/ 13 h 16"/>
                  <a:gd name="T10" fmla="*/ 9 w 9"/>
                  <a:gd name="T11" fmla="*/ 8 h 16"/>
                  <a:gd name="T12" fmla="*/ 8 w 9"/>
                  <a:gd name="T13" fmla="*/ 9 h 16"/>
                </a:gdLst>
                <a:ahLst/>
                <a:cxnLst>
                  <a:cxn ang="0">
                    <a:pos x="T0" y="T1"/>
                  </a:cxn>
                  <a:cxn ang="0">
                    <a:pos x="T2" y="T3"/>
                  </a:cxn>
                  <a:cxn ang="0">
                    <a:pos x="T4" y="T5"/>
                  </a:cxn>
                  <a:cxn ang="0">
                    <a:pos x="T6" y="T7"/>
                  </a:cxn>
                  <a:cxn ang="0">
                    <a:pos x="T8" y="T9"/>
                  </a:cxn>
                  <a:cxn ang="0">
                    <a:pos x="T10" y="T11"/>
                  </a:cxn>
                  <a:cxn ang="0">
                    <a:pos x="T12" y="T13"/>
                  </a:cxn>
                </a:cxnLst>
                <a:rect l="0" t="0" r="r" b="b"/>
                <a:pathLst>
                  <a:path w="9" h="16">
                    <a:moveTo>
                      <a:pt x="8" y="9"/>
                    </a:moveTo>
                    <a:cubicBezTo>
                      <a:pt x="4" y="9"/>
                      <a:pt x="6" y="7"/>
                      <a:pt x="4" y="4"/>
                    </a:cubicBezTo>
                    <a:cubicBezTo>
                      <a:pt x="0" y="0"/>
                      <a:pt x="7" y="9"/>
                      <a:pt x="2" y="8"/>
                    </a:cubicBezTo>
                    <a:cubicBezTo>
                      <a:pt x="3" y="12"/>
                      <a:pt x="5" y="16"/>
                      <a:pt x="9" y="13"/>
                    </a:cubicBezTo>
                    <a:cubicBezTo>
                      <a:pt x="8" y="12"/>
                      <a:pt x="8" y="12"/>
                      <a:pt x="7" y="13"/>
                    </a:cubicBezTo>
                    <a:cubicBezTo>
                      <a:pt x="7" y="11"/>
                      <a:pt x="8" y="10"/>
                      <a:pt x="9" y="8"/>
                    </a:cubicBezTo>
                    <a:cubicBezTo>
                      <a:pt x="8" y="7"/>
                      <a:pt x="8" y="8"/>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1" name="Freeform 1764"/>
              <p:cNvSpPr/>
              <p:nvPr/>
            </p:nvSpPr>
            <p:spPr bwMode="auto">
              <a:xfrm>
                <a:off x="5281" y="856"/>
                <a:ext cx="15" cy="26"/>
              </a:xfrm>
              <a:custGeom>
                <a:avLst/>
                <a:gdLst>
                  <a:gd name="T0" fmla="*/ 7 w 22"/>
                  <a:gd name="T1" fmla="*/ 5 h 38"/>
                  <a:gd name="T2" fmla="*/ 1 w 22"/>
                  <a:gd name="T3" fmla="*/ 2 h 38"/>
                  <a:gd name="T4" fmla="*/ 4 w 22"/>
                  <a:gd name="T5" fmla="*/ 14 h 38"/>
                  <a:gd name="T6" fmla="*/ 2 w 22"/>
                  <a:gd name="T7" fmla="*/ 12 h 38"/>
                  <a:gd name="T8" fmla="*/ 6 w 22"/>
                  <a:gd name="T9" fmla="*/ 26 h 38"/>
                  <a:gd name="T10" fmla="*/ 12 w 22"/>
                  <a:gd name="T11" fmla="*/ 33 h 38"/>
                  <a:gd name="T12" fmla="*/ 19 w 22"/>
                  <a:gd name="T13" fmla="*/ 38 h 38"/>
                  <a:gd name="T14" fmla="*/ 22 w 22"/>
                  <a:gd name="T15" fmla="*/ 32 h 38"/>
                  <a:gd name="T16" fmla="*/ 7 w 22"/>
                  <a:gd name="T17"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8">
                    <a:moveTo>
                      <a:pt x="7" y="5"/>
                    </a:moveTo>
                    <a:cubicBezTo>
                      <a:pt x="5" y="3"/>
                      <a:pt x="4" y="0"/>
                      <a:pt x="1" y="2"/>
                    </a:cubicBezTo>
                    <a:cubicBezTo>
                      <a:pt x="5" y="7"/>
                      <a:pt x="2" y="10"/>
                      <a:pt x="4" y="14"/>
                    </a:cubicBezTo>
                    <a:cubicBezTo>
                      <a:pt x="3" y="14"/>
                      <a:pt x="2" y="13"/>
                      <a:pt x="2" y="12"/>
                    </a:cubicBezTo>
                    <a:cubicBezTo>
                      <a:pt x="0" y="17"/>
                      <a:pt x="2" y="22"/>
                      <a:pt x="6" y="26"/>
                    </a:cubicBezTo>
                    <a:cubicBezTo>
                      <a:pt x="8" y="28"/>
                      <a:pt x="10" y="31"/>
                      <a:pt x="12" y="33"/>
                    </a:cubicBezTo>
                    <a:cubicBezTo>
                      <a:pt x="15" y="35"/>
                      <a:pt x="17" y="37"/>
                      <a:pt x="19" y="38"/>
                    </a:cubicBezTo>
                    <a:cubicBezTo>
                      <a:pt x="21" y="37"/>
                      <a:pt x="21" y="34"/>
                      <a:pt x="22" y="32"/>
                    </a:cubicBezTo>
                    <a:cubicBezTo>
                      <a:pt x="14" y="34"/>
                      <a:pt x="8" y="12"/>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2" name="Freeform 1765"/>
              <p:cNvSpPr>
                <a:spLocks noEditPoints="1"/>
              </p:cNvSpPr>
              <p:nvPr/>
            </p:nvSpPr>
            <p:spPr bwMode="auto">
              <a:xfrm>
                <a:off x="5278" y="746"/>
                <a:ext cx="63" cy="90"/>
              </a:xfrm>
              <a:custGeom>
                <a:avLst/>
                <a:gdLst>
                  <a:gd name="T0" fmla="*/ 85 w 93"/>
                  <a:gd name="T1" fmla="*/ 123 h 135"/>
                  <a:gd name="T2" fmla="*/ 93 w 93"/>
                  <a:gd name="T3" fmla="*/ 135 h 135"/>
                  <a:gd name="T4" fmla="*/ 91 w 93"/>
                  <a:gd name="T5" fmla="*/ 125 h 135"/>
                  <a:gd name="T6" fmla="*/ 78 w 93"/>
                  <a:gd name="T7" fmla="*/ 103 h 135"/>
                  <a:gd name="T8" fmla="*/ 85 w 93"/>
                  <a:gd name="T9" fmla="*/ 105 h 135"/>
                  <a:gd name="T10" fmla="*/ 82 w 93"/>
                  <a:gd name="T11" fmla="*/ 97 h 135"/>
                  <a:gd name="T12" fmla="*/ 66 w 93"/>
                  <a:gd name="T13" fmla="*/ 95 h 135"/>
                  <a:gd name="T14" fmla="*/ 60 w 93"/>
                  <a:gd name="T15" fmla="*/ 81 h 135"/>
                  <a:gd name="T16" fmla="*/ 66 w 93"/>
                  <a:gd name="T17" fmla="*/ 73 h 135"/>
                  <a:gd name="T18" fmla="*/ 61 w 93"/>
                  <a:gd name="T19" fmla="*/ 64 h 135"/>
                  <a:gd name="T20" fmla="*/ 68 w 93"/>
                  <a:gd name="T21" fmla="*/ 65 h 135"/>
                  <a:gd name="T22" fmla="*/ 65 w 93"/>
                  <a:gd name="T23" fmla="*/ 60 h 135"/>
                  <a:gd name="T24" fmla="*/ 63 w 93"/>
                  <a:gd name="T25" fmla="*/ 54 h 135"/>
                  <a:gd name="T26" fmla="*/ 63 w 93"/>
                  <a:gd name="T27" fmla="*/ 61 h 135"/>
                  <a:gd name="T28" fmla="*/ 55 w 93"/>
                  <a:gd name="T29" fmla="*/ 60 h 135"/>
                  <a:gd name="T30" fmla="*/ 58 w 93"/>
                  <a:gd name="T31" fmla="*/ 55 h 135"/>
                  <a:gd name="T32" fmla="*/ 52 w 93"/>
                  <a:gd name="T33" fmla="*/ 43 h 135"/>
                  <a:gd name="T34" fmla="*/ 41 w 93"/>
                  <a:gd name="T35" fmla="*/ 34 h 135"/>
                  <a:gd name="T36" fmla="*/ 32 w 93"/>
                  <a:gd name="T37" fmla="*/ 24 h 135"/>
                  <a:gd name="T38" fmla="*/ 36 w 93"/>
                  <a:gd name="T39" fmla="*/ 22 h 135"/>
                  <a:gd name="T40" fmla="*/ 30 w 93"/>
                  <a:gd name="T41" fmla="*/ 12 h 135"/>
                  <a:gd name="T42" fmla="*/ 26 w 93"/>
                  <a:gd name="T43" fmla="*/ 14 h 135"/>
                  <a:gd name="T44" fmla="*/ 21 w 93"/>
                  <a:gd name="T45" fmla="*/ 6 h 135"/>
                  <a:gd name="T46" fmla="*/ 4 w 93"/>
                  <a:gd name="T47" fmla="*/ 1 h 135"/>
                  <a:gd name="T48" fmla="*/ 11 w 93"/>
                  <a:gd name="T49" fmla="*/ 11 h 135"/>
                  <a:gd name="T50" fmla="*/ 15 w 93"/>
                  <a:gd name="T51" fmla="*/ 9 h 135"/>
                  <a:gd name="T52" fmla="*/ 19 w 93"/>
                  <a:gd name="T53" fmla="*/ 19 h 135"/>
                  <a:gd name="T54" fmla="*/ 30 w 93"/>
                  <a:gd name="T55" fmla="*/ 21 h 135"/>
                  <a:gd name="T56" fmla="*/ 26 w 93"/>
                  <a:gd name="T57" fmla="*/ 24 h 135"/>
                  <a:gd name="T58" fmla="*/ 30 w 93"/>
                  <a:gd name="T59" fmla="*/ 32 h 135"/>
                  <a:gd name="T60" fmla="*/ 17 w 93"/>
                  <a:gd name="T61" fmla="*/ 28 h 135"/>
                  <a:gd name="T62" fmla="*/ 10 w 93"/>
                  <a:gd name="T63" fmla="*/ 21 h 135"/>
                  <a:gd name="T64" fmla="*/ 6 w 93"/>
                  <a:gd name="T65" fmla="*/ 13 h 135"/>
                  <a:gd name="T66" fmla="*/ 0 w 93"/>
                  <a:gd name="T67" fmla="*/ 17 h 135"/>
                  <a:gd name="T68" fmla="*/ 9 w 93"/>
                  <a:gd name="T69" fmla="*/ 25 h 135"/>
                  <a:gd name="T70" fmla="*/ 19 w 93"/>
                  <a:gd name="T71" fmla="*/ 35 h 135"/>
                  <a:gd name="T72" fmla="*/ 23 w 93"/>
                  <a:gd name="T73" fmla="*/ 44 h 135"/>
                  <a:gd name="T74" fmla="*/ 26 w 93"/>
                  <a:gd name="T75" fmla="*/ 49 h 135"/>
                  <a:gd name="T76" fmla="*/ 29 w 93"/>
                  <a:gd name="T77" fmla="*/ 54 h 135"/>
                  <a:gd name="T78" fmla="*/ 44 w 93"/>
                  <a:gd name="T79" fmla="*/ 72 h 135"/>
                  <a:gd name="T80" fmla="*/ 58 w 93"/>
                  <a:gd name="T81" fmla="*/ 91 h 135"/>
                  <a:gd name="T82" fmla="*/ 64 w 93"/>
                  <a:gd name="T83" fmla="*/ 100 h 135"/>
                  <a:gd name="T84" fmla="*/ 68 w 93"/>
                  <a:gd name="T85" fmla="*/ 109 h 135"/>
                  <a:gd name="T86" fmla="*/ 71 w 93"/>
                  <a:gd name="T87" fmla="*/ 104 h 135"/>
                  <a:gd name="T88" fmla="*/ 75 w 93"/>
                  <a:gd name="T89" fmla="*/ 113 h 135"/>
                  <a:gd name="T90" fmla="*/ 85 w 93"/>
                  <a:gd name="T91" fmla="*/ 123 h 135"/>
                  <a:gd name="T92" fmla="*/ 41 w 93"/>
                  <a:gd name="T93" fmla="*/ 49 h 135"/>
                  <a:gd name="T94" fmla="*/ 45 w 93"/>
                  <a:gd name="T95" fmla="*/ 57 h 135"/>
                  <a:gd name="T96" fmla="*/ 40 w 93"/>
                  <a:gd name="T97" fmla="*/ 58 h 135"/>
                  <a:gd name="T98" fmla="*/ 41 w 93"/>
                  <a:gd name="T99"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35">
                    <a:moveTo>
                      <a:pt x="85" y="123"/>
                    </a:moveTo>
                    <a:cubicBezTo>
                      <a:pt x="87" y="128"/>
                      <a:pt x="90" y="134"/>
                      <a:pt x="93" y="135"/>
                    </a:cubicBezTo>
                    <a:cubicBezTo>
                      <a:pt x="89" y="132"/>
                      <a:pt x="89" y="128"/>
                      <a:pt x="91" y="125"/>
                    </a:cubicBezTo>
                    <a:cubicBezTo>
                      <a:pt x="84" y="116"/>
                      <a:pt x="81" y="113"/>
                      <a:pt x="78" y="103"/>
                    </a:cubicBezTo>
                    <a:cubicBezTo>
                      <a:pt x="81" y="104"/>
                      <a:pt x="83" y="102"/>
                      <a:pt x="85" y="105"/>
                    </a:cubicBezTo>
                    <a:cubicBezTo>
                      <a:pt x="86" y="103"/>
                      <a:pt x="84" y="102"/>
                      <a:pt x="82" y="97"/>
                    </a:cubicBezTo>
                    <a:cubicBezTo>
                      <a:pt x="77" y="98"/>
                      <a:pt x="72" y="97"/>
                      <a:pt x="66" y="95"/>
                    </a:cubicBezTo>
                    <a:cubicBezTo>
                      <a:pt x="63" y="90"/>
                      <a:pt x="68" y="80"/>
                      <a:pt x="60" y="81"/>
                    </a:cubicBezTo>
                    <a:cubicBezTo>
                      <a:pt x="61" y="78"/>
                      <a:pt x="64" y="75"/>
                      <a:pt x="66" y="73"/>
                    </a:cubicBezTo>
                    <a:cubicBezTo>
                      <a:pt x="61" y="68"/>
                      <a:pt x="67" y="65"/>
                      <a:pt x="61" y="64"/>
                    </a:cubicBezTo>
                    <a:cubicBezTo>
                      <a:pt x="64" y="62"/>
                      <a:pt x="66" y="62"/>
                      <a:pt x="68" y="65"/>
                    </a:cubicBezTo>
                    <a:cubicBezTo>
                      <a:pt x="69" y="64"/>
                      <a:pt x="67" y="62"/>
                      <a:pt x="65" y="60"/>
                    </a:cubicBezTo>
                    <a:cubicBezTo>
                      <a:pt x="63" y="58"/>
                      <a:pt x="61" y="55"/>
                      <a:pt x="63" y="54"/>
                    </a:cubicBezTo>
                    <a:cubicBezTo>
                      <a:pt x="59" y="51"/>
                      <a:pt x="61" y="58"/>
                      <a:pt x="63" y="61"/>
                    </a:cubicBezTo>
                    <a:cubicBezTo>
                      <a:pt x="60" y="60"/>
                      <a:pt x="58" y="62"/>
                      <a:pt x="55" y="60"/>
                    </a:cubicBezTo>
                    <a:cubicBezTo>
                      <a:pt x="54" y="58"/>
                      <a:pt x="57" y="57"/>
                      <a:pt x="58" y="55"/>
                    </a:cubicBezTo>
                    <a:cubicBezTo>
                      <a:pt x="54" y="51"/>
                      <a:pt x="47" y="48"/>
                      <a:pt x="52" y="43"/>
                    </a:cubicBezTo>
                    <a:cubicBezTo>
                      <a:pt x="47" y="41"/>
                      <a:pt x="44" y="37"/>
                      <a:pt x="41" y="34"/>
                    </a:cubicBezTo>
                    <a:cubicBezTo>
                      <a:pt x="38" y="30"/>
                      <a:pt x="36" y="26"/>
                      <a:pt x="32" y="24"/>
                    </a:cubicBezTo>
                    <a:cubicBezTo>
                      <a:pt x="32" y="21"/>
                      <a:pt x="34" y="20"/>
                      <a:pt x="36" y="22"/>
                    </a:cubicBezTo>
                    <a:cubicBezTo>
                      <a:pt x="37" y="17"/>
                      <a:pt x="29" y="14"/>
                      <a:pt x="30" y="12"/>
                    </a:cubicBezTo>
                    <a:cubicBezTo>
                      <a:pt x="28" y="11"/>
                      <a:pt x="27" y="13"/>
                      <a:pt x="26" y="14"/>
                    </a:cubicBezTo>
                    <a:cubicBezTo>
                      <a:pt x="23" y="9"/>
                      <a:pt x="19" y="10"/>
                      <a:pt x="21" y="6"/>
                    </a:cubicBezTo>
                    <a:cubicBezTo>
                      <a:pt x="15" y="8"/>
                      <a:pt x="9" y="0"/>
                      <a:pt x="4" y="1"/>
                    </a:cubicBezTo>
                    <a:cubicBezTo>
                      <a:pt x="6" y="3"/>
                      <a:pt x="17" y="7"/>
                      <a:pt x="11" y="11"/>
                    </a:cubicBezTo>
                    <a:cubicBezTo>
                      <a:pt x="12" y="12"/>
                      <a:pt x="13" y="10"/>
                      <a:pt x="15" y="9"/>
                    </a:cubicBezTo>
                    <a:cubicBezTo>
                      <a:pt x="16" y="12"/>
                      <a:pt x="17" y="16"/>
                      <a:pt x="19" y="19"/>
                    </a:cubicBezTo>
                    <a:cubicBezTo>
                      <a:pt x="23" y="19"/>
                      <a:pt x="26" y="20"/>
                      <a:pt x="30" y="21"/>
                    </a:cubicBezTo>
                    <a:cubicBezTo>
                      <a:pt x="33" y="25"/>
                      <a:pt x="27" y="21"/>
                      <a:pt x="26" y="24"/>
                    </a:cubicBezTo>
                    <a:cubicBezTo>
                      <a:pt x="35" y="25"/>
                      <a:pt x="24" y="36"/>
                      <a:pt x="30" y="32"/>
                    </a:cubicBezTo>
                    <a:cubicBezTo>
                      <a:pt x="27" y="34"/>
                      <a:pt x="22" y="32"/>
                      <a:pt x="17" y="28"/>
                    </a:cubicBezTo>
                    <a:cubicBezTo>
                      <a:pt x="15" y="26"/>
                      <a:pt x="12" y="24"/>
                      <a:pt x="10" y="21"/>
                    </a:cubicBezTo>
                    <a:cubicBezTo>
                      <a:pt x="8" y="19"/>
                      <a:pt x="7" y="16"/>
                      <a:pt x="6" y="13"/>
                    </a:cubicBezTo>
                    <a:cubicBezTo>
                      <a:pt x="3" y="17"/>
                      <a:pt x="4" y="16"/>
                      <a:pt x="0" y="17"/>
                    </a:cubicBezTo>
                    <a:cubicBezTo>
                      <a:pt x="5" y="16"/>
                      <a:pt x="7" y="20"/>
                      <a:pt x="9" y="25"/>
                    </a:cubicBezTo>
                    <a:cubicBezTo>
                      <a:pt x="11" y="29"/>
                      <a:pt x="13" y="34"/>
                      <a:pt x="19" y="35"/>
                    </a:cubicBezTo>
                    <a:cubicBezTo>
                      <a:pt x="20" y="38"/>
                      <a:pt x="21" y="41"/>
                      <a:pt x="23" y="44"/>
                    </a:cubicBezTo>
                    <a:cubicBezTo>
                      <a:pt x="24" y="46"/>
                      <a:pt x="25" y="48"/>
                      <a:pt x="26" y="49"/>
                    </a:cubicBezTo>
                    <a:cubicBezTo>
                      <a:pt x="27" y="51"/>
                      <a:pt x="28" y="52"/>
                      <a:pt x="29" y="54"/>
                    </a:cubicBezTo>
                    <a:cubicBezTo>
                      <a:pt x="33" y="60"/>
                      <a:pt x="39" y="66"/>
                      <a:pt x="44" y="72"/>
                    </a:cubicBezTo>
                    <a:cubicBezTo>
                      <a:pt x="49" y="79"/>
                      <a:pt x="54" y="85"/>
                      <a:pt x="58" y="91"/>
                    </a:cubicBezTo>
                    <a:cubicBezTo>
                      <a:pt x="60" y="94"/>
                      <a:pt x="62" y="97"/>
                      <a:pt x="64" y="100"/>
                    </a:cubicBezTo>
                    <a:cubicBezTo>
                      <a:pt x="66" y="103"/>
                      <a:pt x="67" y="106"/>
                      <a:pt x="68" y="109"/>
                    </a:cubicBezTo>
                    <a:cubicBezTo>
                      <a:pt x="69" y="108"/>
                      <a:pt x="69" y="106"/>
                      <a:pt x="71" y="104"/>
                    </a:cubicBezTo>
                    <a:cubicBezTo>
                      <a:pt x="74" y="108"/>
                      <a:pt x="73" y="110"/>
                      <a:pt x="75" y="113"/>
                    </a:cubicBezTo>
                    <a:cubicBezTo>
                      <a:pt x="79" y="113"/>
                      <a:pt x="82" y="118"/>
                      <a:pt x="85" y="123"/>
                    </a:cubicBezTo>
                    <a:close/>
                    <a:moveTo>
                      <a:pt x="41" y="49"/>
                    </a:moveTo>
                    <a:cubicBezTo>
                      <a:pt x="43" y="52"/>
                      <a:pt x="44" y="55"/>
                      <a:pt x="45" y="57"/>
                    </a:cubicBezTo>
                    <a:cubicBezTo>
                      <a:pt x="43" y="58"/>
                      <a:pt x="42" y="59"/>
                      <a:pt x="40" y="58"/>
                    </a:cubicBezTo>
                    <a:cubicBezTo>
                      <a:pt x="47" y="57"/>
                      <a:pt x="35" y="51"/>
                      <a:pt x="4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3" name="Freeform 1766"/>
              <p:cNvSpPr/>
              <p:nvPr/>
            </p:nvSpPr>
            <p:spPr bwMode="auto">
              <a:xfrm>
                <a:off x="4977" y="1040"/>
                <a:ext cx="4" cy="3"/>
              </a:xfrm>
              <a:custGeom>
                <a:avLst/>
                <a:gdLst>
                  <a:gd name="T0" fmla="*/ 5 w 7"/>
                  <a:gd name="T1" fmla="*/ 1 h 4"/>
                  <a:gd name="T2" fmla="*/ 3 w 7"/>
                  <a:gd name="T3" fmla="*/ 1 h 4"/>
                  <a:gd name="T4" fmla="*/ 0 w 7"/>
                  <a:gd name="T5" fmla="*/ 4 h 4"/>
                  <a:gd name="T6" fmla="*/ 5 w 7"/>
                  <a:gd name="T7" fmla="*/ 1 h 4"/>
                </a:gdLst>
                <a:ahLst/>
                <a:cxnLst>
                  <a:cxn ang="0">
                    <a:pos x="T0" y="T1"/>
                  </a:cxn>
                  <a:cxn ang="0">
                    <a:pos x="T2" y="T3"/>
                  </a:cxn>
                  <a:cxn ang="0">
                    <a:pos x="T4" y="T5"/>
                  </a:cxn>
                  <a:cxn ang="0">
                    <a:pos x="T6" y="T7"/>
                  </a:cxn>
                </a:cxnLst>
                <a:rect l="0" t="0" r="r" b="b"/>
                <a:pathLst>
                  <a:path w="7" h="4">
                    <a:moveTo>
                      <a:pt x="5" y="1"/>
                    </a:moveTo>
                    <a:cubicBezTo>
                      <a:pt x="7" y="0"/>
                      <a:pt x="2" y="2"/>
                      <a:pt x="3" y="1"/>
                    </a:cubicBezTo>
                    <a:cubicBezTo>
                      <a:pt x="0" y="3"/>
                      <a:pt x="0" y="4"/>
                      <a:pt x="0" y="4"/>
                    </a:cubicBezTo>
                    <a:cubicBezTo>
                      <a:pt x="2" y="3"/>
                      <a:pt x="3"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4" name="Freeform 1767"/>
              <p:cNvSpPr/>
              <p:nvPr/>
            </p:nvSpPr>
            <p:spPr bwMode="auto">
              <a:xfrm>
                <a:off x="5263" y="836"/>
                <a:ext cx="11" cy="8"/>
              </a:xfrm>
              <a:custGeom>
                <a:avLst/>
                <a:gdLst>
                  <a:gd name="T0" fmla="*/ 5 w 16"/>
                  <a:gd name="T1" fmla="*/ 4 h 12"/>
                  <a:gd name="T2" fmla="*/ 6 w 16"/>
                  <a:gd name="T3" fmla="*/ 11 h 12"/>
                  <a:gd name="T4" fmla="*/ 15 w 16"/>
                  <a:gd name="T5" fmla="*/ 12 h 12"/>
                  <a:gd name="T6" fmla="*/ 16 w 16"/>
                  <a:gd name="T7" fmla="*/ 8 h 12"/>
                  <a:gd name="T8" fmla="*/ 0 w 16"/>
                  <a:gd name="T9" fmla="*/ 4 h 12"/>
                  <a:gd name="T10" fmla="*/ 5 w 16"/>
                  <a:gd name="T11" fmla="*/ 4 h 12"/>
                </a:gdLst>
                <a:ahLst/>
                <a:cxnLst>
                  <a:cxn ang="0">
                    <a:pos x="T0" y="T1"/>
                  </a:cxn>
                  <a:cxn ang="0">
                    <a:pos x="T2" y="T3"/>
                  </a:cxn>
                  <a:cxn ang="0">
                    <a:pos x="T4" y="T5"/>
                  </a:cxn>
                  <a:cxn ang="0">
                    <a:pos x="T6" y="T7"/>
                  </a:cxn>
                  <a:cxn ang="0">
                    <a:pos x="T8" y="T9"/>
                  </a:cxn>
                  <a:cxn ang="0">
                    <a:pos x="T10" y="T11"/>
                  </a:cxn>
                </a:cxnLst>
                <a:rect l="0" t="0" r="r" b="b"/>
                <a:pathLst>
                  <a:path w="16" h="12">
                    <a:moveTo>
                      <a:pt x="5" y="4"/>
                    </a:moveTo>
                    <a:cubicBezTo>
                      <a:pt x="7" y="7"/>
                      <a:pt x="3" y="8"/>
                      <a:pt x="6" y="11"/>
                    </a:cubicBezTo>
                    <a:cubicBezTo>
                      <a:pt x="9" y="10"/>
                      <a:pt x="12" y="10"/>
                      <a:pt x="15" y="12"/>
                    </a:cubicBezTo>
                    <a:cubicBezTo>
                      <a:pt x="16" y="11"/>
                      <a:pt x="14" y="9"/>
                      <a:pt x="16" y="8"/>
                    </a:cubicBezTo>
                    <a:cubicBezTo>
                      <a:pt x="9" y="10"/>
                      <a:pt x="8" y="0"/>
                      <a:pt x="0" y="4"/>
                    </a:cubicBezTo>
                    <a:cubicBezTo>
                      <a:pt x="2" y="5"/>
                      <a:pt x="3" y="6"/>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5" name="Freeform 1768"/>
              <p:cNvSpPr/>
              <p:nvPr/>
            </p:nvSpPr>
            <p:spPr bwMode="auto">
              <a:xfrm>
                <a:off x="5261" y="830"/>
                <a:ext cx="7" cy="6"/>
              </a:xfrm>
              <a:custGeom>
                <a:avLst/>
                <a:gdLst>
                  <a:gd name="T0" fmla="*/ 6 w 10"/>
                  <a:gd name="T1" fmla="*/ 9 h 9"/>
                  <a:gd name="T2" fmla="*/ 4 w 10"/>
                  <a:gd name="T3" fmla="*/ 6 h 9"/>
                  <a:gd name="T4" fmla="*/ 3 w 10"/>
                  <a:gd name="T5" fmla="*/ 2 h 9"/>
                  <a:gd name="T6" fmla="*/ 1 w 10"/>
                  <a:gd name="T7" fmla="*/ 9 h 9"/>
                  <a:gd name="T8" fmla="*/ 6 w 10"/>
                  <a:gd name="T9" fmla="*/ 9 h 9"/>
                </a:gdLst>
                <a:ahLst/>
                <a:cxnLst>
                  <a:cxn ang="0">
                    <a:pos x="T0" y="T1"/>
                  </a:cxn>
                  <a:cxn ang="0">
                    <a:pos x="T2" y="T3"/>
                  </a:cxn>
                  <a:cxn ang="0">
                    <a:pos x="T4" y="T5"/>
                  </a:cxn>
                  <a:cxn ang="0">
                    <a:pos x="T6" y="T7"/>
                  </a:cxn>
                  <a:cxn ang="0">
                    <a:pos x="T8" y="T9"/>
                  </a:cxn>
                </a:cxnLst>
                <a:rect l="0" t="0" r="r" b="b"/>
                <a:pathLst>
                  <a:path w="10" h="9">
                    <a:moveTo>
                      <a:pt x="6" y="9"/>
                    </a:moveTo>
                    <a:cubicBezTo>
                      <a:pt x="10" y="7"/>
                      <a:pt x="6" y="5"/>
                      <a:pt x="4" y="6"/>
                    </a:cubicBezTo>
                    <a:cubicBezTo>
                      <a:pt x="3" y="5"/>
                      <a:pt x="2" y="3"/>
                      <a:pt x="3" y="2"/>
                    </a:cubicBezTo>
                    <a:cubicBezTo>
                      <a:pt x="0" y="0"/>
                      <a:pt x="0" y="7"/>
                      <a:pt x="1" y="9"/>
                    </a:cubicBezTo>
                    <a:cubicBezTo>
                      <a:pt x="3" y="7"/>
                      <a:pt x="4" y="7"/>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6" name="Freeform 1769"/>
              <p:cNvSpPr/>
              <p:nvPr/>
            </p:nvSpPr>
            <p:spPr bwMode="auto">
              <a:xfrm>
                <a:off x="4965" y="1044"/>
                <a:ext cx="4" cy="4"/>
              </a:xfrm>
              <a:custGeom>
                <a:avLst/>
                <a:gdLst>
                  <a:gd name="T0" fmla="*/ 2 w 6"/>
                  <a:gd name="T1" fmla="*/ 4 h 5"/>
                  <a:gd name="T2" fmla="*/ 3 w 6"/>
                  <a:gd name="T3" fmla="*/ 3 h 5"/>
                  <a:gd name="T4" fmla="*/ 5 w 6"/>
                  <a:gd name="T5" fmla="*/ 0 h 5"/>
                  <a:gd name="T6" fmla="*/ 1 w 6"/>
                  <a:gd name="T7" fmla="*/ 4 h 5"/>
                  <a:gd name="T8" fmla="*/ 3 w 6"/>
                  <a:gd name="T9" fmla="*/ 3 h 5"/>
                  <a:gd name="T10" fmla="*/ 2 w 6"/>
                  <a:gd name="T11" fmla="*/ 4 h 5"/>
                </a:gdLst>
                <a:ahLst/>
                <a:cxnLst>
                  <a:cxn ang="0">
                    <a:pos x="T0" y="T1"/>
                  </a:cxn>
                  <a:cxn ang="0">
                    <a:pos x="T2" y="T3"/>
                  </a:cxn>
                  <a:cxn ang="0">
                    <a:pos x="T4" y="T5"/>
                  </a:cxn>
                  <a:cxn ang="0">
                    <a:pos x="T6" y="T7"/>
                  </a:cxn>
                  <a:cxn ang="0">
                    <a:pos x="T8" y="T9"/>
                  </a:cxn>
                  <a:cxn ang="0">
                    <a:pos x="T10" y="T11"/>
                  </a:cxn>
                </a:cxnLst>
                <a:rect l="0" t="0" r="r" b="b"/>
                <a:pathLst>
                  <a:path w="6" h="5">
                    <a:moveTo>
                      <a:pt x="2" y="4"/>
                    </a:moveTo>
                    <a:cubicBezTo>
                      <a:pt x="2" y="3"/>
                      <a:pt x="3" y="3"/>
                      <a:pt x="3" y="3"/>
                    </a:cubicBezTo>
                    <a:cubicBezTo>
                      <a:pt x="6" y="1"/>
                      <a:pt x="3" y="2"/>
                      <a:pt x="5" y="0"/>
                    </a:cubicBezTo>
                    <a:cubicBezTo>
                      <a:pt x="4" y="0"/>
                      <a:pt x="2" y="2"/>
                      <a:pt x="1" y="4"/>
                    </a:cubicBezTo>
                    <a:cubicBezTo>
                      <a:pt x="0" y="5"/>
                      <a:pt x="0" y="5"/>
                      <a:pt x="3" y="3"/>
                    </a:cubicBezTo>
                    <a:cubicBezTo>
                      <a:pt x="3" y="3"/>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7" name="Freeform 1770"/>
              <p:cNvSpPr/>
              <p:nvPr/>
            </p:nvSpPr>
            <p:spPr bwMode="auto">
              <a:xfrm>
                <a:off x="4959" y="1045"/>
                <a:ext cx="6" cy="5"/>
              </a:xfrm>
              <a:custGeom>
                <a:avLst/>
                <a:gdLst>
                  <a:gd name="T0" fmla="*/ 8 w 9"/>
                  <a:gd name="T1" fmla="*/ 3 h 8"/>
                  <a:gd name="T2" fmla="*/ 5 w 9"/>
                  <a:gd name="T3" fmla="*/ 5 h 8"/>
                  <a:gd name="T4" fmla="*/ 2 w 9"/>
                  <a:gd name="T5" fmla="*/ 7 h 8"/>
                  <a:gd name="T6" fmla="*/ 3 w 9"/>
                  <a:gd name="T7" fmla="*/ 5 h 8"/>
                  <a:gd name="T8" fmla="*/ 3 w 9"/>
                  <a:gd name="T9" fmla="*/ 4 h 8"/>
                  <a:gd name="T10" fmla="*/ 0 w 9"/>
                  <a:gd name="T11" fmla="*/ 8 h 8"/>
                  <a:gd name="T12" fmla="*/ 5 w 9"/>
                  <a:gd name="T13" fmla="*/ 5 h 8"/>
                  <a:gd name="T14" fmla="*/ 7 w 9"/>
                  <a:gd name="T15" fmla="*/ 5 h 8"/>
                  <a:gd name="T16" fmla="*/ 9 w 9"/>
                  <a:gd name="T17" fmla="*/ 2 h 8"/>
                  <a:gd name="T18" fmla="*/ 8 w 9"/>
                  <a:gd name="T19" fmla="*/ 0 h 8"/>
                  <a:gd name="T20" fmla="*/ 7 w 9"/>
                  <a:gd name="T21" fmla="*/ 2 h 8"/>
                  <a:gd name="T22" fmla="*/ 8 w 9"/>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8" y="3"/>
                    </a:moveTo>
                    <a:cubicBezTo>
                      <a:pt x="7" y="4"/>
                      <a:pt x="6" y="5"/>
                      <a:pt x="5" y="5"/>
                    </a:cubicBezTo>
                    <a:cubicBezTo>
                      <a:pt x="4" y="6"/>
                      <a:pt x="3" y="7"/>
                      <a:pt x="2" y="7"/>
                    </a:cubicBezTo>
                    <a:cubicBezTo>
                      <a:pt x="3" y="6"/>
                      <a:pt x="4" y="5"/>
                      <a:pt x="3" y="5"/>
                    </a:cubicBezTo>
                    <a:cubicBezTo>
                      <a:pt x="3" y="5"/>
                      <a:pt x="3" y="4"/>
                      <a:pt x="3" y="4"/>
                    </a:cubicBezTo>
                    <a:cubicBezTo>
                      <a:pt x="2" y="6"/>
                      <a:pt x="0" y="7"/>
                      <a:pt x="0" y="8"/>
                    </a:cubicBezTo>
                    <a:cubicBezTo>
                      <a:pt x="0" y="8"/>
                      <a:pt x="2" y="8"/>
                      <a:pt x="5" y="5"/>
                    </a:cubicBezTo>
                    <a:cubicBezTo>
                      <a:pt x="6" y="5"/>
                      <a:pt x="5" y="6"/>
                      <a:pt x="7" y="5"/>
                    </a:cubicBezTo>
                    <a:cubicBezTo>
                      <a:pt x="8" y="4"/>
                      <a:pt x="9" y="2"/>
                      <a:pt x="9" y="2"/>
                    </a:cubicBezTo>
                    <a:cubicBezTo>
                      <a:pt x="9" y="1"/>
                      <a:pt x="9" y="0"/>
                      <a:pt x="8" y="0"/>
                    </a:cubicBezTo>
                    <a:cubicBezTo>
                      <a:pt x="7" y="2"/>
                      <a:pt x="7" y="2"/>
                      <a:pt x="7" y="2"/>
                    </a:cubicBezTo>
                    <a:cubicBezTo>
                      <a:pt x="8" y="3"/>
                      <a:pt x="8" y="2"/>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8" name="Freeform 1771"/>
              <p:cNvSpPr/>
              <p:nvPr/>
            </p:nvSpPr>
            <p:spPr bwMode="auto">
              <a:xfrm>
                <a:off x="5229" y="790"/>
                <a:ext cx="16" cy="17"/>
              </a:xfrm>
              <a:custGeom>
                <a:avLst/>
                <a:gdLst>
                  <a:gd name="T0" fmla="*/ 20 w 25"/>
                  <a:gd name="T1" fmla="*/ 23 h 26"/>
                  <a:gd name="T2" fmla="*/ 24 w 25"/>
                  <a:gd name="T3" fmla="*/ 20 h 26"/>
                  <a:gd name="T4" fmla="*/ 19 w 25"/>
                  <a:gd name="T5" fmla="*/ 14 h 26"/>
                  <a:gd name="T6" fmla="*/ 14 w 25"/>
                  <a:gd name="T7" fmla="*/ 16 h 26"/>
                  <a:gd name="T8" fmla="*/ 13 w 25"/>
                  <a:gd name="T9" fmla="*/ 7 h 26"/>
                  <a:gd name="T10" fmla="*/ 12 w 25"/>
                  <a:gd name="T11" fmla="*/ 12 h 26"/>
                  <a:gd name="T12" fmla="*/ 2 w 25"/>
                  <a:gd name="T13" fmla="*/ 0 h 26"/>
                  <a:gd name="T14" fmla="*/ 8 w 25"/>
                  <a:gd name="T15" fmla="*/ 7 h 26"/>
                  <a:gd name="T16" fmla="*/ 5 w 25"/>
                  <a:gd name="T17" fmla="*/ 14 h 26"/>
                  <a:gd name="T18" fmla="*/ 10 w 25"/>
                  <a:gd name="T19" fmla="*/ 18 h 26"/>
                  <a:gd name="T20" fmla="*/ 8 w 25"/>
                  <a:gd name="T21" fmla="*/ 14 h 26"/>
                  <a:gd name="T22" fmla="*/ 16 w 25"/>
                  <a:gd name="T23" fmla="*/ 17 h 26"/>
                  <a:gd name="T24" fmla="*/ 20 w 25"/>
                  <a:gd name="T2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20" y="23"/>
                    </a:moveTo>
                    <a:cubicBezTo>
                      <a:pt x="25" y="26"/>
                      <a:pt x="21" y="22"/>
                      <a:pt x="24" y="20"/>
                    </a:cubicBezTo>
                    <a:cubicBezTo>
                      <a:pt x="22" y="18"/>
                      <a:pt x="21" y="16"/>
                      <a:pt x="19" y="14"/>
                    </a:cubicBezTo>
                    <a:cubicBezTo>
                      <a:pt x="19" y="18"/>
                      <a:pt x="17" y="15"/>
                      <a:pt x="14" y="16"/>
                    </a:cubicBezTo>
                    <a:cubicBezTo>
                      <a:pt x="11" y="13"/>
                      <a:pt x="20" y="11"/>
                      <a:pt x="13" y="7"/>
                    </a:cubicBezTo>
                    <a:cubicBezTo>
                      <a:pt x="11" y="9"/>
                      <a:pt x="14" y="11"/>
                      <a:pt x="12" y="12"/>
                    </a:cubicBezTo>
                    <a:cubicBezTo>
                      <a:pt x="11" y="6"/>
                      <a:pt x="7" y="2"/>
                      <a:pt x="2" y="0"/>
                    </a:cubicBezTo>
                    <a:cubicBezTo>
                      <a:pt x="0" y="5"/>
                      <a:pt x="4" y="5"/>
                      <a:pt x="8" y="7"/>
                    </a:cubicBezTo>
                    <a:cubicBezTo>
                      <a:pt x="7" y="9"/>
                      <a:pt x="7" y="12"/>
                      <a:pt x="5" y="14"/>
                    </a:cubicBezTo>
                    <a:cubicBezTo>
                      <a:pt x="7" y="15"/>
                      <a:pt x="9" y="16"/>
                      <a:pt x="10" y="18"/>
                    </a:cubicBezTo>
                    <a:cubicBezTo>
                      <a:pt x="11" y="17"/>
                      <a:pt x="9" y="15"/>
                      <a:pt x="8" y="14"/>
                    </a:cubicBezTo>
                    <a:cubicBezTo>
                      <a:pt x="9" y="15"/>
                      <a:pt x="13" y="16"/>
                      <a:pt x="16" y="17"/>
                    </a:cubicBezTo>
                    <a:cubicBezTo>
                      <a:pt x="19" y="19"/>
                      <a:pt x="21" y="21"/>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19" name="Freeform 1772"/>
              <p:cNvSpPr/>
              <p:nvPr/>
            </p:nvSpPr>
            <p:spPr bwMode="auto">
              <a:xfrm>
                <a:off x="4961" y="1042"/>
                <a:ext cx="6" cy="5"/>
              </a:xfrm>
              <a:custGeom>
                <a:avLst/>
                <a:gdLst>
                  <a:gd name="T0" fmla="*/ 5 w 9"/>
                  <a:gd name="T1" fmla="*/ 4 h 8"/>
                  <a:gd name="T2" fmla="*/ 2 w 9"/>
                  <a:gd name="T3" fmla="*/ 7 h 8"/>
                  <a:gd name="T4" fmla="*/ 1 w 9"/>
                  <a:gd name="T5" fmla="*/ 8 h 8"/>
                  <a:gd name="T6" fmla="*/ 4 w 9"/>
                  <a:gd name="T7" fmla="*/ 5 h 8"/>
                  <a:gd name="T8" fmla="*/ 8 w 9"/>
                  <a:gd name="T9" fmla="*/ 0 h 8"/>
                  <a:gd name="T10" fmla="*/ 5 w 9"/>
                  <a:gd name="T11" fmla="*/ 4 h 8"/>
                </a:gdLst>
                <a:ahLst/>
                <a:cxnLst>
                  <a:cxn ang="0">
                    <a:pos x="T0" y="T1"/>
                  </a:cxn>
                  <a:cxn ang="0">
                    <a:pos x="T2" y="T3"/>
                  </a:cxn>
                  <a:cxn ang="0">
                    <a:pos x="T4" y="T5"/>
                  </a:cxn>
                  <a:cxn ang="0">
                    <a:pos x="T6" y="T7"/>
                  </a:cxn>
                  <a:cxn ang="0">
                    <a:pos x="T8" y="T9"/>
                  </a:cxn>
                  <a:cxn ang="0">
                    <a:pos x="T10" y="T11"/>
                  </a:cxn>
                </a:cxnLst>
                <a:rect l="0" t="0" r="r" b="b"/>
                <a:pathLst>
                  <a:path w="9" h="8">
                    <a:moveTo>
                      <a:pt x="5" y="4"/>
                    </a:moveTo>
                    <a:cubicBezTo>
                      <a:pt x="3" y="5"/>
                      <a:pt x="3" y="6"/>
                      <a:pt x="2" y="7"/>
                    </a:cubicBezTo>
                    <a:cubicBezTo>
                      <a:pt x="0" y="8"/>
                      <a:pt x="1" y="8"/>
                      <a:pt x="1" y="8"/>
                    </a:cubicBezTo>
                    <a:cubicBezTo>
                      <a:pt x="2" y="6"/>
                      <a:pt x="4" y="5"/>
                      <a:pt x="4" y="5"/>
                    </a:cubicBezTo>
                    <a:cubicBezTo>
                      <a:pt x="5" y="4"/>
                      <a:pt x="9" y="1"/>
                      <a:pt x="8" y="0"/>
                    </a:cubicBezTo>
                    <a:cubicBezTo>
                      <a:pt x="4" y="4"/>
                      <a:pt x="6"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20" name="Freeform 1773"/>
              <p:cNvSpPr/>
              <p:nvPr/>
            </p:nvSpPr>
            <p:spPr bwMode="auto">
              <a:xfrm>
                <a:off x="4967" y="1037"/>
                <a:ext cx="4" cy="3"/>
              </a:xfrm>
              <a:custGeom>
                <a:avLst/>
                <a:gdLst>
                  <a:gd name="T0" fmla="*/ 3 w 5"/>
                  <a:gd name="T1" fmla="*/ 3 h 4"/>
                  <a:gd name="T2" fmla="*/ 3 w 5"/>
                  <a:gd name="T3" fmla="*/ 1 h 4"/>
                  <a:gd name="T4" fmla="*/ 3 w 5"/>
                  <a:gd name="T5" fmla="*/ 3 h 4"/>
                </a:gdLst>
                <a:ahLst/>
                <a:cxnLst>
                  <a:cxn ang="0">
                    <a:pos x="T0" y="T1"/>
                  </a:cxn>
                  <a:cxn ang="0">
                    <a:pos x="T2" y="T3"/>
                  </a:cxn>
                  <a:cxn ang="0">
                    <a:pos x="T4" y="T5"/>
                  </a:cxn>
                </a:cxnLst>
                <a:rect l="0" t="0" r="r" b="b"/>
                <a:pathLst>
                  <a:path w="5" h="4">
                    <a:moveTo>
                      <a:pt x="3" y="3"/>
                    </a:moveTo>
                    <a:cubicBezTo>
                      <a:pt x="5" y="0"/>
                      <a:pt x="1" y="3"/>
                      <a:pt x="3" y="1"/>
                    </a:cubicBezTo>
                    <a:cubicBezTo>
                      <a:pt x="0" y="4"/>
                      <a:pt x="2"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21" name="Freeform 1774"/>
              <p:cNvSpPr/>
              <p:nvPr/>
            </p:nvSpPr>
            <p:spPr bwMode="auto">
              <a:xfrm>
                <a:off x="5218" y="779"/>
                <a:ext cx="10" cy="9"/>
              </a:xfrm>
              <a:custGeom>
                <a:avLst/>
                <a:gdLst>
                  <a:gd name="T0" fmla="*/ 14 w 14"/>
                  <a:gd name="T1" fmla="*/ 11 h 13"/>
                  <a:gd name="T2" fmla="*/ 8 w 14"/>
                  <a:gd name="T3" fmla="*/ 9 h 13"/>
                  <a:gd name="T4" fmla="*/ 11 w 14"/>
                  <a:gd name="T5" fmla="*/ 4 h 13"/>
                  <a:gd name="T6" fmla="*/ 7 w 14"/>
                  <a:gd name="T7" fmla="*/ 0 h 13"/>
                  <a:gd name="T8" fmla="*/ 0 w 14"/>
                  <a:gd name="T9" fmla="*/ 3 h 13"/>
                  <a:gd name="T10" fmla="*/ 14 w 14"/>
                  <a:gd name="T11" fmla="*/ 11 h 13"/>
                </a:gdLst>
                <a:ahLst/>
                <a:cxnLst>
                  <a:cxn ang="0">
                    <a:pos x="T0" y="T1"/>
                  </a:cxn>
                  <a:cxn ang="0">
                    <a:pos x="T2" y="T3"/>
                  </a:cxn>
                  <a:cxn ang="0">
                    <a:pos x="T4" y="T5"/>
                  </a:cxn>
                  <a:cxn ang="0">
                    <a:pos x="T6" y="T7"/>
                  </a:cxn>
                  <a:cxn ang="0">
                    <a:pos x="T8" y="T9"/>
                  </a:cxn>
                  <a:cxn ang="0">
                    <a:pos x="T10" y="T11"/>
                  </a:cxn>
                </a:cxnLst>
                <a:rect l="0" t="0" r="r" b="b"/>
                <a:pathLst>
                  <a:path w="14" h="13">
                    <a:moveTo>
                      <a:pt x="14" y="11"/>
                    </a:moveTo>
                    <a:cubicBezTo>
                      <a:pt x="12" y="9"/>
                      <a:pt x="10" y="8"/>
                      <a:pt x="8" y="9"/>
                    </a:cubicBezTo>
                    <a:cubicBezTo>
                      <a:pt x="6" y="5"/>
                      <a:pt x="8" y="6"/>
                      <a:pt x="11" y="4"/>
                    </a:cubicBezTo>
                    <a:cubicBezTo>
                      <a:pt x="9" y="3"/>
                      <a:pt x="8" y="1"/>
                      <a:pt x="7" y="0"/>
                    </a:cubicBezTo>
                    <a:cubicBezTo>
                      <a:pt x="9" y="8"/>
                      <a:pt x="3" y="0"/>
                      <a:pt x="0" y="3"/>
                    </a:cubicBezTo>
                    <a:cubicBezTo>
                      <a:pt x="6" y="5"/>
                      <a:pt x="7" y="13"/>
                      <a:pt x="1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22" name="Freeform 1775"/>
              <p:cNvSpPr/>
              <p:nvPr/>
            </p:nvSpPr>
            <p:spPr bwMode="auto">
              <a:xfrm>
                <a:off x="5208" y="767"/>
                <a:ext cx="8" cy="8"/>
              </a:xfrm>
              <a:custGeom>
                <a:avLst/>
                <a:gdLst>
                  <a:gd name="T0" fmla="*/ 3 w 12"/>
                  <a:gd name="T1" fmla="*/ 4 h 12"/>
                  <a:gd name="T2" fmla="*/ 11 w 12"/>
                  <a:gd name="T3" fmla="*/ 12 h 12"/>
                  <a:gd name="T4" fmla="*/ 12 w 12"/>
                  <a:gd name="T5" fmla="*/ 7 h 12"/>
                  <a:gd name="T6" fmla="*/ 0 w 12"/>
                  <a:gd name="T7" fmla="*/ 7 h 12"/>
                  <a:gd name="T8" fmla="*/ 3 w 12"/>
                  <a:gd name="T9" fmla="*/ 4 h 12"/>
                </a:gdLst>
                <a:ahLst/>
                <a:cxnLst>
                  <a:cxn ang="0">
                    <a:pos x="T0" y="T1"/>
                  </a:cxn>
                  <a:cxn ang="0">
                    <a:pos x="T2" y="T3"/>
                  </a:cxn>
                  <a:cxn ang="0">
                    <a:pos x="T4" y="T5"/>
                  </a:cxn>
                  <a:cxn ang="0">
                    <a:pos x="T6" y="T7"/>
                  </a:cxn>
                  <a:cxn ang="0">
                    <a:pos x="T8" y="T9"/>
                  </a:cxn>
                </a:cxnLst>
                <a:rect l="0" t="0" r="r" b="b"/>
                <a:pathLst>
                  <a:path w="12" h="12">
                    <a:moveTo>
                      <a:pt x="3" y="4"/>
                    </a:moveTo>
                    <a:cubicBezTo>
                      <a:pt x="8" y="7"/>
                      <a:pt x="8" y="12"/>
                      <a:pt x="11" y="12"/>
                    </a:cubicBezTo>
                    <a:cubicBezTo>
                      <a:pt x="12" y="10"/>
                      <a:pt x="11" y="8"/>
                      <a:pt x="12" y="7"/>
                    </a:cubicBezTo>
                    <a:cubicBezTo>
                      <a:pt x="8" y="5"/>
                      <a:pt x="0" y="0"/>
                      <a:pt x="0" y="7"/>
                    </a:cubicBezTo>
                    <a:cubicBezTo>
                      <a:pt x="2" y="8"/>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23" name="Freeform 1776"/>
              <p:cNvSpPr/>
              <p:nvPr/>
            </p:nvSpPr>
            <p:spPr bwMode="auto">
              <a:xfrm>
                <a:off x="5105" y="873"/>
                <a:ext cx="5" cy="8"/>
              </a:xfrm>
              <a:custGeom>
                <a:avLst/>
                <a:gdLst>
                  <a:gd name="T0" fmla="*/ 3 w 8"/>
                  <a:gd name="T1" fmla="*/ 0 h 11"/>
                  <a:gd name="T2" fmla="*/ 6 w 8"/>
                  <a:gd name="T3" fmla="*/ 6 h 11"/>
                  <a:gd name="T4" fmla="*/ 3 w 8"/>
                  <a:gd name="T5" fmla="*/ 0 h 11"/>
                </a:gdLst>
                <a:ahLst/>
                <a:cxnLst>
                  <a:cxn ang="0">
                    <a:pos x="T0" y="T1"/>
                  </a:cxn>
                  <a:cxn ang="0">
                    <a:pos x="T2" y="T3"/>
                  </a:cxn>
                  <a:cxn ang="0">
                    <a:pos x="T4" y="T5"/>
                  </a:cxn>
                </a:cxnLst>
                <a:rect l="0" t="0" r="r" b="b"/>
                <a:pathLst>
                  <a:path w="8" h="11">
                    <a:moveTo>
                      <a:pt x="3" y="0"/>
                    </a:moveTo>
                    <a:cubicBezTo>
                      <a:pt x="0" y="2"/>
                      <a:pt x="8" y="11"/>
                      <a:pt x="6" y="6"/>
                    </a:cubicBezTo>
                    <a:cubicBezTo>
                      <a:pt x="4" y="4"/>
                      <a:pt x="7"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24" name="Freeform 1777"/>
              <p:cNvSpPr/>
              <p:nvPr/>
            </p:nvSpPr>
            <p:spPr bwMode="auto">
              <a:xfrm>
                <a:off x="5100" y="872"/>
                <a:ext cx="5" cy="4"/>
              </a:xfrm>
              <a:custGeom>
                <a:avLst/>
                <a:gdLst>
                  <a:gd name="T0" fmla="*/ 7 w 8"/>
                  <a:gd name="T1" fmla="*/ 6 h 6"/>
                  <a:gd name="T2" fmla="*/ 5 w 8"/>
                  <a:gd name="T3" fmla="*/ 2 h 6"/>
                  <a:gd name="T4" fmla="*/ 1 w 8"/>
                  <a:gd name="T5" fmla="*/ 0 h 6"/>
                  <a:gd name="T6" fmla="*/ 7 w 8"/>
                  <a:gd name="T7" fmla="*/ 6 h 6"/>
                </a:gdLst>
                <a:ahLst/>
                <a:cxnLst>
                  <a:cxn ang="0">
                    <a:pos x="T0" y="T1"/>
                  </a:cxn>
                  <a:cxn ang="0">
                    <a:pos x="T2" y="T3"/>
                  </a:cxn>
                  <a:cxn ang="0">
                    <a:pos x="T4" y="T5"/>
                  </a:cxn>
                  <a:cxn ang="0">
                    <a:pos x="T6" y="T7"/>
                  </a:cxn>
                </a:cxnLst>
                <a:rect l="0" t="0" r="r" b="b"/>
                <a:pathLst>
                  <a:path w="8" h="6">
                    <a:moveTo>
                      <a:pt x="7" y="6"/>
                    </a:moveTo>
                    <a:cubicBezTo>
                      <a:pt x="8" y="4"/>
                      <a:pt x="7" y="3"/>
                      <a:pt x="5" y="2"/>
                    </a:cubicBezTo>
                    <a:cubicBezTo>
                      <a:pt x="4" y="1"/>
                      <a:pt x="2" y="1"/>
                      <a:pt x="1" y="0"/>
                    </a:cubicBezTo>
                    <a:cubicBezTo>
                      <a:pt x="0" y="3"/>
                      <a:pt x="6" y="2"/>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25" name="Freeform 1778"/>
              <p:cNvSpPr/>
              <p:nvPr/>
            </p:nvSpPr>
            <p:spPr bwMode="auto">
              <a:xfrm>
                <a:off x="5175" y="748"/>
                <a:ext cx="12" cy="12"/>
              </a:xfrm>
              <a:custGeom>
                <a:avLst/>
                <a:gdLst>
                  <a:gd name="T0" fmla="*/ 11 w 17"/>
                  <a:gd name="T1" fmla="*/ 15 h 17"/>
                  <a:gd name="T2" fmla="*/ 17 w 17"/>
                  <a:gd name="T3" fmla="*/ 14 h 17"/>
                  <a:gd name="T4" fmla="*/ 1 w 17"/>
                  <a:gd name="T5" fmla="*/ 0 h 17"/>
                  <a:gd name="T6" fmla="*/ 0 w 17"/>
                  <a:gd name="T7" fmla="*/ 7 h 17"/>
                  <a:gd name="T8" fmla="*/ 3 w 17"/>
                  <a:gd name="T9" fmla="*/ 9 h 17"/>
                  <a:gd name="T10" fmla="*/ 0 w 17"/>
                  <a:gd name="T11" fmla="*/ 6 h 17"/>
                  <a:gd name="T12" fmla="*/ 8 w 17"/>
                  <a:gd name="T13" fmla="*/ 8 h 17"/>
                  <a:gd name="T14" fmla="*/ 11 w 17"/>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11" y="15"/>
                    </a:moveTo>
                    <a:cubicBezTo>
                      <a:pt x="13" y="14"/>
                      <a:pt x="16" y="17"/>
                      <a:pt x="17" y="14"/>
                    </a:cubicBezTo>
                    <a:cubicBezTo>
                      <a:pt x="10" y="7"/>
                      <a:pt x="6" y="6"/>
                      <a:pt x="1" y="0"/>
                    </a:cubicBezTo>
                    <a:cubicBezTo>
                      <a:pt x="2" y="4"/>
                      <a:pt x="0" y="3"/>
                      <a:pt x="0" y="7"/>
                    </a:cubicBezTo>
                    <a:cubicBezTo>
                      <a:pt x="1" y="7"/>
                      <a:pt x="2" y="8"/>
                      <a:pt x="3" y="9"/>
                    </a:cubicBezTo>
                    <a:cubicBezTo>
                      <a:pt x="4" y="8"/>
                      <a:pt x="2" y="7"/>
                      <a:pt x="0" y="6"/>
                    </a:cubicBezTo>
                    <a:cubicBezTo>
                      <a:pt x="2" y="4"/>
                      <a:pt x="6" y="5"/>
                      <a:pt x="8" y="8"/>
                    </a:cubicBezTo>
                    <a:cubicBezTo>
                      <a:pt x="10" y="10"/>
                      <a:pt x="12" y="14"/>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26" name="Freeform 1779"/>
              <p:cNvSpPr/>
              <p:nvPr/>
            </p:nvSpPr>
            <p:spPr bwMode="auto">
              <a:xfrm>
                <a:off x="5176" y="722"/>
                <a:ext cx="10" cy="6"/>
              </a:xfrm>
              <a:custGeom>
                <a:avLst/>
                <a:gdLst>
                  <a:gd name="T0" fmla="*/ 15 w 15"/>
                  <a:gd name="T1" fmla="*/ 10 h 10"/>
                  <a:gd name="T2" fmla="*/ 0 w 15"/>
                  <a:gd name="T3" fmla="*/ 0 h 10"/>
                  <a:gd name="T4" fmla="*/ 15 w 15"/>
                  <a:gd name="T5" fmla="*/ 10 h 10"/>
                </a:gdLst>
                <a:ahLst/>
                <a:cxnLst>
                  <a:cxn ang="0">
                    <a:pos x="T0" y="T1"/>
                  </a:cxn>
                  <a:cxn ang="0">
                    <a:pos x="T2" y="T3"/>
                  </a:cxn>
                  <a:cxn ang="0">
                    <a:pos x="T4" y="T5"/>
                  </a:cxn>
                </a:cxnLst>
                <a:rect l="0" t="0" r="r" b="b"/>
                <a:pathLst>
                  <a:path w="15" h="10">
                    <a:moveTo>
                      <a:pt x="15" y="10"/>
                    </a:moveTo>
                    <a:cubicBezTo>
                      <a:pt x="12" y="6"/>
                      <a:pt x="6" y="6"/>
                      <a:pt x="0" y="0"/>
                    </a:cubicBezTo>
                    <a:cubicBezTo>
                      <a:pt x="2" y="5"/>
                      <a:pt x="9" y="9"/>
                      <a:pt x="1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grpSp>
          <p:nvGrpSpPr>
            <p:cNvPr id="518" name="Group 1981"/>
            <p:cNvGrpSpPr/>
            <p:nvPr/>
          </p:nvGrpSpPr>
          <p:grpSpPr bwMode="auto">
            <a:xfrm>
              <a:off x="3512671" y="2303182"/>
              <a:ext cx="495770" cy="469960"/>
              <a:chOff x="4452" y="630"/>
              <a:chExt cx="922" cy="874"/>
            </a:xfrm>
            <a:grpFill/>
          </p:grpSpPr>
          <p:sp>
            <p:nvSpPr>
              <p:cNvPr id="627" name="Freeform 1781"/>
              <p:cNvSpPr/>
              <p:nvPr/>
            </p:nvSpPr>
            <p:spPr bwMode="auto">
              <a:xfrm>
                <a:off x="5198" y="686"/>
                <a:ext cx="7" cy="9"/>
              </a:xfrm>
              <a:custGeom>
                <a:avLst/>
                <a:gdLst>
                  <a:gd name="T0" fmla="*/ 0 w 10"/>
                  <a:gd name="T1" fmla="*/ 9 h 13"/>
                  <a:gd name="T2" fmla="*/ 9 w 10"/>
                  <a:gd name="T3" fmla="*/ 12 h 13"/>
                  <a:gd name="T4" fmla="*/ 6 w 10"/>
                  <a:gd name="T5" fmla="*/ 0 h 13"/>
                  <a:gd name="T6" fmla="*/ 0 w 10"/>
                  <a:gd name="T7" fmla="*/ 9 h 13"/>
                </a:gdLst>
                <a:ahLst/>
                <a:cxnLst>
                  <a:cxn ang="0">
                    <a:pos x="T0" y="T1"/>
                  </a:cxn>
                  <a:cxn ang="0">
                    <a:pos x="T2" y="T3"/>
                  </a:cxn>
                  <a:cxn ang="0">
                    <a:pos x="T4" y="T5"/>
                  </a:cxn>
                  <a:cxn ang="0">
                    <a:pos x="T6" y="T7"/>
                  </a:cxn>
                </a:cxnLst>
                <a:rect l="0" t="0" r="r" b="b"/>
                <a:pathLst>
                  <a:path w="10" h="13">
                    <a:moveTo>
                      <a:pt x="0" y="9"/>
                    </a:moveTo>
                    <a:cubicBezTo>
                      <a:pt x="4" y="13"/>
                      <a:pt x="5" y="6"/>
                      <a:pt x="9" y="12"/>
                    </a:cubicBezTo>
                    <a:cubicBezTo>
                      <a:pt x="9" y="8"/>
                      <a:pt x="4" y="4"/>
                      <a:pt x="6" y="0"/>
                    </a:cubicBezTo>
                    <a:cubicBezTo>
                      <a:pt x="0" y="1"/>
                      <a:pt x="10" y="1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8" name="Freeform 1782"/>
              <p:cNvSpPr/>
              <p:nvPr/>
            </p:nvSpPr>
            <p:spPr bwMode="auto">
              <a:xfrm>
                <a:off x="5159" y="724"/>
                <a:ext cx="14" cy="8"/>
              </a:xfrm>
              <a:custGeom>
                <a:avLst/>
                <a:gdLst>
                  <a:gd name="T0" fmla="*/ 20 w 20"/>
                  <a:gd name="T1" fmla="*/ 6 h 12"/>
                  <a:gd name="T2" fmla="*/ 7 w 20"/>
                  <a:gd name="T3" fmla="*/ 2 h 12"/>
                  <a:gd name="T4" fmla="*/ 8 w 20"/>
                  <a:gd name="T5" fmla="*/ 0 h 12"/>
                  <a:gd name="T6" fmla="*/ 20 w 20"/>
                  <a:gd name="T7" fmla="*/ 6 h 12"/>
                </a:gdLst>
                <a:ahLst/>
                <a:cxnLst>
                  <a:cxn ang="0">
                    <a:pos x="T0" y="T1"/>
                  </a:cxn>
                  <a:cxn ang="0">
                    <a:pos x="T2" y="T3"/>
                  </a:cxn>
                  <a:cxn ang="0">
                    <a:pos x="T4" y="T5"/>
                  </a:cxn>
                  <a:cxn ang="0">
                    <a:pos x="T6" y="T7"/>
                  </a:cxn>
                </a:cxnLst>
                <a:rect l="0" t="0" r="r" b="b"/>
                <a:pathLst>
                  <a:path w="20" h="12">
                    <a:moveTo>
                      <a:pt x="20" y="6"/>
                    </a:moveTo>
                    <a:cubicBezTo>
                      <a:pt x="16" y="7"/>
                      <a:pt x="11" y="3"/>
                      <a:pt x="7" y="2"/>
                    </a:cubicBezTo>
                    <a:cubicBezTo>
                      <a:pt x="7" y="1"/>
                      <a:pt x="8" y="1"/>
                      <a:pt x="8" y="0"/>
                    </a:cubicBezTo>
                    <a:cubicBezTo>
                      <a:pt x="0" y="0"/>
                      <a:pt x="18" y="12"/>
                      <a:pt x="2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9" name="Freeform 1783"/>
              <p:cNvSpPr/>
              <p:nvPr/>
            </p:nvSpPr>
            <p:spPr bwMode="auto">
              <a:xfrm>
                <a:off x="5167" y="687"/>
                <a:ext cx="11" cy="6"/>
              </a:xfrm>
              <a:custGeom>
                <a:avLst/>
                <a:gdLst>
                  <a:gd name="T0" fmla="*/ 14 w 16"/>
                  <a:gd name="T1" fmla="*/ 8 h 9"/>
                  <a:gd name="T2" fmla="*/ 16 w 16"/>
                  <a:gd name="T3" fmla="*/ 3 h 9"/>
                  <a:gd name="T4" fmla="*/ 4 w 16"/>
                  <a:gd name="T5" fmla="*/ 2 h 9"/>
                  <a:gd name="T6" fmla="*/ 5 w 16"/>
                  <a:gd name="T7" fmla="*/ 7 h 9"/>
                  <a:gd name="T8" fmla="*/ 14 w 16"/>
                  <a:gd name="T9" fmla="*/ 8 h 9"/>
                </a:gdLst>
                <a:ahLst/>
                <a:cxnLst>
                  <a:cxn ang="0">
                    <a:pos x="T0" y="T1"/>
                  </a:cxn>
                  <a:cxn ang="0">
                    <a:pos x="T2" y="T3"/>
                  </a:cxn>
                  <a:cxn ang="0">
                    <a:pos x="T4" y="T5"/>
                  </a:cxn>
                  <a:cxn ang="0">
                    <a:pos x="T6" y="T7"/>
                  </a:cxn>
                  <a:cxn ang="0">
                    <a:pos x="T8" y="T9"/>
                  </a:cxn>
                </a:cxnLst>
                <a:rect l="0" t="0" r="r" b="b"/>
                <a:pathLst>
                  <a:path w="16" h="9">
                    <a:moveTo>
                      <a:pt x="14" y="8"/>
                    </a:moveTo>
                    <a:cubicBezTo>
                      <a:pt x="16" y="6"/>
                      <a:pt x="15" y="4"/>
                      <a:pt x="16" y="3"/>
                    </a:cubicBezTo>
                    <a:cubicBezTo>
                      <a:pt x="12" y="1"/>
                      <a:pt x="8" y="9"/>
                      <a:pt x="4" y="2"/>
                    </a:cubicBezTo>
                    <a:cubicBezTo>
                      <a:pt x="0" y="0"/>
                      <a:pt x="6" y="6"/>
                      <a:pt x="5" y="7"/>
                    </a:cubicBezTo>
                    <a:cubicBezTo>
                      <a:pt x="8" y="7"/>
                      <a:pt x="10" y="5"/>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0" name="Freeform 1784"/>
              <p:cNvSpPr/>
              <p:nvPr/>
            </p:nvSpPr>
            <p:spPr bwMode="auto">
              <a:xfrm>
                <a:off x="5135" y="713"/>
                <a:ext cx="22" cy="15"/>
              </a:xfrm>
              <a:custGeom>
                <a:avLst/>
                <a:gdLst>
                  <a:gd name="T0" fmla="*/ 32 w 33"/>
                  <a:gd name="T1" fmla="*/ 10 h 21"/>
                  <a:gd name="T2" fmla="*/ 20 w 33"/>
                  <a:gd name="T3" fmla="*/ 4 h 21"/>
                  <a:gd name="T4" fmla="*/ 19 w 33"/>
                  <a:gd name="T5" fmla="*/ 8 h 21"/>
                  <a:gd name="T6" fmla="*/ 9 w 33"/>
                  <a:gd name="T7" fmla="*/ 7 h 21"/>
                  <a:gd name="T8" fmla="*/ 8 w 33"/>
                  <a:gd name="T9" fmla="*/ 3 h 21"/>
                  <a:gd name="T10" fmla="*/ 0 w 33"/>
                  <a:gd name="T11" fmla="*/ 5 h 21"/>
                  <a:gd name="T12" fmla="*/ 13 w 33"/>
                  <a:gd name="T13" fmla="*/ 12 h 21"/>
                  <a:gd name="T14" fmla="*/ 15 w 33"/>
                  <a:gd name="T15" fmla="*/ 9 h 21"/>
                  <a:gd name="T16" fmla="*/ 22 w 33"/>
                  <a:gd name="T17" fmla="*/ 11 h 21"/>
                  <a:gd name="T18" fmla="*/ 20 w 33"/>
                  <a:gd name="T19" fmla="*/ 18 h 21"/>
                  <a:gd name="T20" fmla="*/ 14 w 33"/>
                  <a:gd name="T21" fmla="*/ 19 h 21"/>
                  <a:gd name="T22" fmla="*/ 23 w 33"/>
                  <a:gd name="T23" fmla="*/ 20 h 21"/>
                  <a:gd name="T24" fmla="*/ 27 w 33"/>
                  <a:gd name="T25" fmla="*/ 11 h 21"/>
                  <a:gd name="T26" fmla="*/ 21 w 33"/>
                  <a:gd name="T27" fmla="*/ 8 h 21"/>
                  <a:gd name="T28" fmla="*/ 32 w 33"/>
                  <a:gd name="T2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1">
                    <a:moveTo>
                      <a:pt x="32" y="10"/>
                    </a:moveTo>
                    <a:cubicBezTo>
                      <a:pt x="33" y="4"/>
                      <a:pt x="23" y="5"/>
                      <a:pt x="20" y="4"/>
                    </a:cubicBezTo>
                    <a:cubicBezTo>
                      <a:pt x="20" y="5"/>
                      <a:pt x="20" y="6"/>
                      <a:pt x="19" y="8"/>
                    </a:cubicBezTo>
                    <a:cubicBezTo>
                      <a:pt x="16" y="2"/>
                      <a:pt x="14" y="9"/>
                      <a:pt x="9" y="7"/>
                    </a:cubicBezTo>
                    <a:cubicBezTo>
                      <a:pt x="8" y="6"/>
                      <a:pt x="10" y="4"/>
                      <a:pt x="8" y="3"/>
                    </a:cubicBezTo>
                    <a:cubicBezTo>
                      <a:pt x="4" y="0"/>
                      <a:pt x="2" y="1"/>
                      <a:pt x="0" y="5"/>
                    </a:cubicBezTo>
                    <a:cubicBezTo>
                      <a:pt x="8" y="7"/>
                      <a:pt x="7" y="7"/>
                      <a:pt x="13" y="12"/>
                    </a:cubicBezTo>
                    <a:cubicBezTo>
                      <a:pt x="14" y="11"/>
                      <a:pt x="14" y="10"/>
                      <a:pt x="15" y="9"/>
                    </a:cubicBezTo>
                    <a:cubicBezTo>
                      <a:pt x="18" y="11"/>
                      <a:pt x="20" y="12"/>
                      <a:pt x="22" y="11"/>
                    </a:cubicBezTo>
                    <a:cubicBezTo>
                      <a:pt x="20" y="14"/>
                      <a:pt x="18" y="14"/>
                      <a:pt x="20" y="18"/>
                    </a:cubicBezTo>
                    <a:cubicBezTo>
                      <a:pt x="18" y="21"/>
                      <a:pt x="14" y="14"/>
                      <a:pt x="14" y="19"/>
                    </a:cubicBezTo>
                    <a:cubicBezTo>
                      <a:pt x="17" y="19"/>
                      <a:pt x="20" y="20"/>
                      <a:pt x="23" y="20"/>
                    </a:cubicBezTo>
                    <a:cubicBezTo>
                      <a:pt x="19" y="15"/>
                      <a:pt x="23" y="15"/>
                      <a:pt x="27" y="11"/>
                    </a:cubicBezTo>
                    <a:cubicBezTo>
                      <a:pt x="23" y="12"/>
                      <a:pt x="24" y="10"/>
                      <a:pt x="21" y="8"/>
                    </a:cubicBezTo>
                    <a:cubicBezTo>
                      <a:pt x="23" y="3"/>
                      <a:pt x="28" y="7"/>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1" name="Freeform 1785"/>
              <p:cNvSpPr/>
              <p:nvPr/>
            </p:nvSpPr>
            <p:spPr bwMode="auto">
              <a:xfrm>
                <a:off x="5164" y="683"/>
                <a:ext cx="9" cy="6"/>
              </a:xfrm>
              <a:custGeom>
                <a:avLst/>
                <a:gdLst>
                  <a:gd name="T0" fmla="*/ 14 w 14"/>
                  <a:gd name="T1" fmla="*/ 4 h 8"/>
                  <a:gd name="T2" fmla="*/ 5 w 14"/>
                  <a:gd name="T3" fmla="*/ 0 h 8"/>
                  <a:gd name="T4" fmla="*/ 0 w 14"/>
                  <a:gd name="T5" fmla="*/ 2 h 8"/>
                  <a:gd name="T6" fmla="*/ 14 w 14"/>
                  <a:gd name="T7" fmla="*/ 4 h 8"/>
                </a:gdLst>
                <a:ahLst/>
                <a:cxnLst>
                  <a:cxn ang="0">
                    <a:pos x="T0" y="T1"/>
                  </a:cxn>
                  <a:cxn ang="0">
                    <a:pos x="T2" y="T3"/>
                  </a:cxn>
                  <a:cxn ang="0">
                    <a:pos x="T4" y="T5"/>
                  </a:cxn>
                  <a:cxn ang="0">
                    <a:pos x="T6" y="T7"/>
                  </a:cxn>
                </a:cxnLst>
                <a:rect l="0" t="0" r="r" b="b"/>
                <a:pathLst>
                  <a:path w="14" h="8">
                    <a:moveTo>
                      <a:pt x="14" y="4"/>
                    </a:moveTo>
                    <a:cubicBezTo>
                      <a:pt x="9" y="3"/>
                      <a:pt x="8" y="4"/>
                      <a:pt x="5" y="0"/>
                    </a:cubicBezTo>
                    <a:cubicBezTo>
                      <a:pt x="4" y="2"/>
                      <a:pt x="2" y="3"/>
                      <a:pt x="0" y="2"/>
                    </a:cubicBezTo>
                    <a:cubicBezTo>
                      <a:pt x="0" y="2"/>
                      <a:pt x="11" y="8"/>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2" name="Freeform 1786"/>
              <p:cNvSpPr/>
              <p:nvPr/>
            </p:nvSpPr>
            <p:spPr bwMode="auto">
              <a:xfrm>
                <a:off x="5129" y="709"/>
                <a:ext cx="10" cy="5"/>
              </a:xfrm>
              <a:custGeom>
                <a:avLst/>
                <a:gdLst>
                  <a:gd name="T0" fmla="*/ 14 w 14"/>
                  <a:gd name="T1" fmla="*/ 7 h 8"/>
                  <a:gd name="T2" fmla="*/ 4 w 14"/>
                  <a:gd name="T3" fmla="*/ 7 h 8"/>
                  <a:gd name="T4" fmla="*/ 1 w 14"/>
                  <a:gd name="T5" fmla="*/ 3 h 8"/>
                  <a:gd name="T6" fmla="*/ 5 w 14"/>
                  <a:gd name="T7" fmla="*/ 8 h 8"/>
                  <a:gd name="T8" fmla="*/ 10 w 14"/>
                  <a:gd name="T9" fmla="*/ 7 h 8"/>
                  <a:gd name="T10" fmla="*/ 14 w 14"/>
                  <a:gd name="T11" fmla="*/ 7 h 8"/>
                </a:gdLst>
                <a:ahLst/>
                <a:cxnLst>
                  <a:cxn ang="0">
                    <a:pos x="T0" y="T1"/>
                  </a:cxn>
                  <a:cxn ang="0">
                    <a:pos x="T2" y="T3"/>
                  </a:cxn>
                  <a:cxn ang="0">
                    <a:pos x="T4" y="T5"/>
                  </a:cxn>
                  <a:cxn ang="0">
                    <a:pos x="T6" y="T7"/>
                  </a:cxn>
                  <a:cxn ang="0">
                    <a:pos x="T8" y="T9"/>
                  </a:cxn>
                  <a:cxn ang="0">
                    <a:pos x="T10" y="T11"/>
                  </a:cxn>
                </a:cxnLst>
                <a:rect l="0" t="0" r="r" b="b"/>
                <a:pathLst>
                  <a:path w="14" h="8">
                    <a:moveTo>
                      <a:pt x="14" y="7"/>
                    </a:moveTo>
                    <a:cubicBezTo>
                      <a:pt x="13" y="0"/>
                      <a:pt x="6" y="5"/>
                      <a:pt x="4" y="7"/>
                    </a:cubicBezTo>
                    <a:cubicBezTo>
                      <a:pt x="3" y="6"/>
                      <a:pt x="4" y="4"/>
                      <a:pt x="1" y="3"/>
                    </a:cubicBezTo>
                    <a:cubicBezTo>
                      <a:pt x="0" y="7"/>
                      <a:pt x="2" y="8"/>
                      <a:pt x="5" y="8"/>
                    </a:cubicBezTo>
                    <a:cubicBezTo>
                      <a:pt x="7" y="7"/>
                      <a:pt x="8" y="7"/>
                      <a:pt x="10" y="7"/>
                    </a:cubicBezTo>
                    <a:cubicBezTo>
                      <a:pt x="11" y="6"/>
                      <a:pt x="13" y="6"/>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3" name="Freeform 1787"/>
              <p:cNvSpPr/>
              <p:nvPr/>
            </p:nvSpPr>
            <p:spPr bwMode="auto">
              <a:xfrm>
                <a:off x="4944" y="106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4" name="Freeform 1788"/>
              <p:cNvSpPr/>
              <p:nvPr/>
            </p:nvSpPr>
            <p:spPr bwMode="auto">
              <a:xfrm>
                <a:off x="5010" y="860"/>
                <a:ext cx="4" cy="6"/>
              </a:xfrm>
              <a:custGeom>
                <a:avLst/>
                <a:gdLst>
                  <a:gd name="T0" fmla="*/ 0 w 6"/>
                  <a:gd name="T1" fmla="*/ 5 h 9"/>
                  <a:gd name="T2" fmla="*/ 1 w 6"/>
                  <a:gd name="T3" fmla="*/ 7 h 9"/>
                  <a:gd name="T4" fmla="*/ 4 w 6"/>
                  <a:gd name="T5" fmla="*/ 1 h 9"/>
                  <a:gd name="T6" fmla="*/ 1 w 6"/>
                  <a:gd name="T7" fmla="*/ 1 h 9"/>
                  <a:gd name="T8" fmla="*/ 0 w 6"/>
                  <a:gd name="T9" fmla="*/ 5 h 9"/>
                </a:gdLst>
                <a:ahLst/>
                <a:cxnLst>
                  <a:cxn ang="0">
                    <a:pos x="T0" y="T1"/>
                  </a:cxn>
                  <a:cxn ang="0">
                    <a:pos x="T2" y="T3"/>
                  </a:cxn>
                  <a:cxn ang="0">
                    <a:pos x="T4" y="T5"/>
                  </a:cxn>
                  <a:cxn ang="0">
                    <a:pos x="T6" y="T7"/>
                  </a:cxn>
                  <a:cxn ang="0">
                    <a:pos x="T8" y="T9"/>
                  </a:cxn>
                </a:cxnLst>
                <a:rect l="0" t="0" r="r" b="b"/>
                <a:pathLst>
                  <a:path w="6" h="9">
                    <a:moveTo>
                      <a:pt x="0" y="5"/>
                    </a:moveTo>
                    <a:cubicBezTo>
                      <a:pt x="2" y="5"/>
                      <a:pt x="2" y="7"/>
                      <a:pt x="1" y="7"/>
                    </a:cubicBezTo>
                    <a:cubicBezTo>
                      <a:pt x="4" y="9"/>
                      <a:pt x="6" y="6"/>
                      <a:pt x="4" y="1"/>
                    </a:cubicBezTo>
                    <a:cubicBezTo>
                      <a:pt x="3" y="0"/>
                      <a:pt x="0" y="6"/>
                      <a:pt x="1" y="1"/>
                    </a:cubicBezTo>
                    <a:cubicBezTo>
                      <a:pt x="0" y="1"/>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5" name="Freeform 1789"/>
              <p:cNvSpPr/>
              <p:nvPr/>
            </p:nvSpPr>
            <p:spPr bwMode="auto">
              <a:xfrm>
                <a:off x="4990" y="855"/>
                <a:ext cx="3" cy="5"/>
              </a:xfrm>
              <a:custGeom>
                <a:avLst/>
                <a:gdLst>
                  <a:gd name="T0" fmla="*/ 4 w 4"/>
                  <a:gd name="T1" fmla="*/ 4 h 7"/>
                  <a:gd name="T2" fmla="*/ 3 w 4"/>
                  <a:gd name="T3" fmla="*/ 4 h 7"/>
                  <a:gd name="T4" fmla="*/ 0 w 4"/>
                  <a:gd name="T5" fmla="*/ 0 h 7"/>
                  <a:gd name="T6" fmla="*/ 4 w 4"/>
                  <a:gd name="T7" fmla="*/ 4 h 7"/>
                </a:gdLst>
                <a:ahLst/>
                <a:cxnLst>
                  <a:cxn ang="0">
                    <a:pos x="T0" y="T1"/>
                  </a:cxn>
                  <a:cxn ang="0">
                    <a:pos x="T2" y="T3"/>
                  </a:cxn>
                  <a:cxn ang="0">
                    <a:pos x="T4" y="T5"/>
                  </a:cxn>
                  <a:cxn ang="0">
                    <a:pos x="T6" y="T7"/>
                  </a:cxn>
                </a:cxnLst>
                <a:rect l="0" t="0" r="r" b="b"/>
                <a:pathLst>
                  <a:path w="4" h="7">
                    <a:moveTo>
                      <a:pt x="4" y="4"/>
                    </a:moveTo>
                    <a:cubicBezTo>
                      <a:pt x="4" y="3"/>
                      <a:pt x="3" y="3"/>
                      <a:pt x="3" y="4"/>
                    </a:cubicBezTo>
                    <a:cubicBezTo>
                      <a:pt x="2" y="2"/>
                      <a:pt x="2" y="0"/>
                      <a:pt x="0" y="0"/>
                    </a:cubicBezTo>
                    <a:cubicBezTo>
                      <a:pt x="0" y="4"/>
                      <a:pt x="1" y="7"/>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6" name="Freeform 1790"/>
              <p:cNvSpPr/>
              <p:nvPr/>
            </p:nvSpPr>
            <p:spPr bwMode="auto">
              <a:xfrm>
                <a:off x="4938" y="1064"/>
                <a:ext cx="17" cy="2"/>
              </a:xfrm>
              <a:custGeom>
                <a:avLst/>
                <a:gdLst>
                  <a:gd name="T0" fmla="*/ 7 w 24"/>
                  <a:gd name="T1" fmla="*/ 2 h 4"/>
                  <a:gd name="T2" fmla="*/ 8 w 24"/>
                  <a:gd name="T3" fmla="*/ 0 h 4"/>
                  <a:gd name="T4" fmla="*/ 8 w 24"/>
                  <a:gd name="T5" fmla="*/ 0 h 4"/>
                  <a:gd name="T6" fmla="*/ 8 w 24"/>
                  <a:gd name="T7" fmla="*/ 0 h 4"/>
                  <a:gd name="T8" fmla="*/ 8 w 24"/>
                  <a:gd name="T9" fmla="*/ 0 h 4"/>
                  <a:gd name="T10" fmla="*/ 8 w 24"/>
                  <a:gd name="T11" fmla="*/ 0 h 4"/>
                  <a:gd name="T12" fmla="*/ 8 w 24"/>
                  <a:gd name="T13" fmla="*/ 0 h 4"/>
                  <a:gd name="T14" fmla="*/ 16 w 24"/>
                  <a:gd name="T15" fmla="*/ 2 h 4"/>
                  <a:gd name="T16" fmla="*/ 16 w 24"/>
                  <a:gd name="T17" fmla="*/ 2 h 4"/>
                  <a:gd name="T18" fmla="*/ 16 w 24"/>
                  <a:gd name="T19" fmla="*/ 2 h 4"/>
                  <a:gd name="T20" fmla="*/ 16 w 24"/>
                  <a:gd name="T21" fmla="*/ 2 h 4"/>
                  <a:gd name="T22" fmla="*/ 16 w 24"/>
                  <a:gd name="T23" fmla="*/ 2 h 4"/>
                  <a:gd name="T24" fmla="*/ 14 w 24"/>
                  <a:gd name="T25" fmla="*/ 2 h 4"/>
                  <a:gd name="T26" fmla="*/ 12 w 24"/>
                  <a:gd name="T27" fmla="*/ 3 h 4"/>
                  <a:gd name="T28" fmla="*/ 15 w 24"/>
                  <a:gd name="T29" fmla="*/ 4 h 4"/>
                  <a:gd name="T30" fmla="*/ 15 w 24"/>
                  <a:gd name="T31" fmla="*/ 4 h 4"/>
                  <a:gd name="T32" fmla="*/ 16 w 24"/>
                  <a:gd name="T33" fmla="*/ 4 h 4"/>
                  <a:gd name="T34" fmla="*/ 16 w 24"/>
                  <a:gd name="T35" fmla="*/ 4 h 4"/>
                  <a:gd name="T36" fmla="*/ 7 w 24"/>
                  <a:gd name="T37" fmla="*/ 2 h 4"/>
                  <a:gd name="T38" fmla="*/ 7 w 24"/>
                  <a:gd name="T39" fmla="*/ 2 h 4"/>
                  <a:gd name="T40" fmla="*/ 7 w 24"/>
                  <a:gd name="T41" fmla="*/ 2 h 4"/>
                  <a:gd name="T42" fmla="*/ 7 w 24"/>
                  <a:gd name="T43" fmla="*/ 2 h 4"/>
                  <a:gd name="T44" fmla="*/ 7 w 24"/>
                  <a:gd name="T45" fmla="*/ 2 h 4"/>
                  <a:gd name="T46" fmla="*/ 7 w 24"/>
                  <a:gd name="T47" fmla="*/ 2 h 4"/>
                  <a:gd name="T48" fmla="*/ 7 w 24"/>
                  <a:gd name="T49" fmla="*/ 2 h 4"/>
                  <a:gd name="T50" fmla="*/ 7 w 24"/>
                  <a:gd name="T51" fmla="*/ 2 h 4"/>
                  <a:gd name="T52" fmla="*/ 7 w 24"/>
                  <a:gd name="T5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
                    <a:moveTo>
                      <a:pt x="7" y="2"/>
                    </a:move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24" y="3"/>
                      <a:pt x="12" y="1"/>
                      <a:pt x="16"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4" y="2"/>
                    </a:cubicBezTo>
                    <a:cubicBezTo>
                      <a:pt x="14" y="2"/>
                      <a:pt x="13" y="3"/>
                      <a:pt x="12" y="3"/>
                    </a:cubicBezTo>
                    <a:cubicBezTo>
                      <a:pt x="12" y="4"/>
                      <a:pt x="14" y="4"/>
                      <a:pt x="15" y="4"/>
                    </a:cubicBezTo>
                    <a:cubicBezTo>
                      <a:pt x="15" y="4"/>
                      <a:pt x="15" y="4"/>
                      <a:pt x="15" y="4"/>
                    </a:cubicBezTo>
                    <a:cubicBezTo>
                      <a:pt x="16" y="4"/>
                      <a:pt x="16" y="4"/>
                      <a:pt x="16" y="4"/>
                    </a:cubicBezTo>
                    <a:cubicBezTo>
                      <a:pt x="16" y="4"/>
                      <a:pt x="16" y="4"/>
                      <a:pt x="16" y="4"/>
                    </a:cubicBezTo>
                    <a:cubicBezTo>
                      <a:pt x="17" y="4"/>
                      <a:pt x="0" y="1"/>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7" name="Oval 1791"/>
              <p:cNvSpPr>
                <a:spLocks noChangeArrowheads="1"/>
              </p:cNvSpPr>
              <p:nvPr/>
            </p:nvSpPr>
            <p:spPr bwMode="auto">
              <a:xfrm>
                <a:off x="4943" y="1062"/>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8" name="Freeform 1792"/>
              <p:cNvSpPr>
                <a:spLocks noEditPoints="1"/>
              </p:cNvSpPr>
              <p:nvPr/>
            </p:nvSpPr>
            <p:spPr bwMode="auto">
              <a:xfrm>
                <a:off x="4943" y="1062"/>
                <a:ext cx="0" cy="1"/>
              </a:xfrm>
              <a:custGeom>
                <a:avLst/>
                <a:gdLst>
                  <a:gd name="T0" fmla="*/ 0 h 1"/>
                  <a:gd name="T1" fmla="*/ 0 h 1"/>
                  <a:gd name="T2" fmla="*/ 0 h 1"/>
                  <a:gd name="T3" fmla="*/ 0 h 1"/>
                  <a:gd name="T4" fmla="*/ 1 h 1"/>
                  <a:gd name="T5" fmla="*/ 1 h 1"/>
                  <a:gd name="T6" fmla="*/ 1 h 1"/>
                  <a:gd name="T7" fmla="*/ 1 h 1"/>
                  <a:gd name="T8" fmla="*/ 1 h 1"/>
                  <a:gd name="T9" fmla="*/ 1 h 1"/>
                  <a:gd name="T10" fmla="*/ 1 h 1"/>
                  <a:gd name="T11" fmla="*/ 0 h 1"/>
                  <a:gd name="T12" fmla="*/ 0 h 1"/>
                  <a:gd name="T13" fmla="*/ 0 h 1"/>
                  <a:gd name="T14" fmla="*/ 0 h 1"/>
                  <a:gd name="T15" fmla="*/ 0 h 1"/>
                  <a:gd name="T16" fmla="*/ 0 h 1"/>
                  <a:gd name="T17" fmla="*/ 0 h 1"/>
                  <a:gd name="T18" fmla="*/ 0 h 1"/>
                  <a:gd name="T19" fmla="*/ 0 h 1"/>
                  <a:gd name="T20" fmla="*/ 0 h 1"/>
                  <a:gd name="T21" fmla="*/ 0 h 1"/>
                  <a:gd name="T22" fmla="*/ 0 h 1"/>
                  <a:gd name="T23" fmla="*/ 0 h 1"/>
                  <a:gd name="T24" fmla="*/ 0 h 1"/>
                  <a:gd name="T25" fmla="*/ 0 h 1"/>
                  <a:gd name="T26" fmla="*/ 0 h 1"/>
                  <a:gd name="T27"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Lst>
                <a:rect l="0" t="0" r="r" b="b"/>
                <a:pathLst>
                  <a:path h="1">
                    <a:moveTo>
                      <a:pt x="0" y="0"/>
                    </a:move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39" name="Freeform 1793"/>
              <p:cNvSpPr/>
              <p:nvPr/>
            </p:nvSpPr>
            <p:spPr bwMode="auto">
              <a:xfrm>
                <a:off x="4940" y="1031"/>
                <a:ext cx="1" cy="5"/>
              </a:xfrm>
              <a:custGeom>
                <a:avLst/>
                <a:gdLst>
                  <a:gd name="T0" fmla="*/ 1 w 1"/>
                  <a:gd name="T1" fmla="*/ 3 h 7"/>
                  <a:gd name="T2" fmla="*/ 0 w 1"/>
                  <a:gd name="T3" fmla="*/ 2 h 7"/>
                  <a:gd name="T4" fmla="*/ 0 w 1"/>
                  <a:gd name="T5" fmla="*/ 5 h 7"/>
                  <a:gd name="T6" fmla="*/ 1 w 1"/>
                  <a:gd name="T7" fmla="*/ 3 h 7"/>
                </a:gdLst>
                <a:ahLst/>
                <a:cxnLst>
                  <a:cxn ang="0">
                    <a:pos x="T0" y="T1"/>
                  </a:cxn>
                  <a:cxn ang="0">
                    <a:pos x="T2" y="T3"/>
                  </a:cxn>
                  <a:cxn ang="0">
                    <a:pos x="T4" y="T5"/>
                  </a:cxn>
                  <a:cxn ang="0">
                    <a:pos x="T6" y="T7"/>
                  </a:cxn>
                </a:cxnLst>
                <a:rect l="0" t="0" r="r" b="b"/>
                <a:pathLst>
                  <a:path w="1" h="7">
                    <a:moveTo>
                      <a:pt x="1" y="3"/>
                    </a:moveTo>
                    <a:cubicBezTo>
                      <a:pt x="1" y="0"/>
                      <a:pt x="0" y="3"/>
                      <a:pt x="0" y="2"/>
                    </a:cubicBezTo>
                    <a:cubicBezTo>
                      <a:pt x="0" y="3"/>
                      <a:pt x="0" y="4"/>
                      <a:pt x="0" y="5"/>
                    </a:cubicBezTo>
                    <a:cubicBezTo>
                      <a:pt x="1" y="7"/>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0" name="Freeform 1794"/>
              <p:cNvSpPr/>
              <p:nvPr/>
            </p:nvSpPr>
            <p:spPr bwMode="auto">
              <a:xfrm>
                <a:off x="4939" y="1046"/>
                <a:ext cx="1" cy="4"/>
              </a:xfrm>
              <a:custGeom>
                <a:avLst/>
                <a:gdLst>
                  <a:gd name="T0" fmla="*/ 2 w 2"/>
                  <a:gd name="T1" fmla="*/ 5 h 5"/>
                  <a:gd name="T2" fmla="*/ 0 w 2"/>
                  <a:gd name="T3" fmla="*/ 1 h 5"/>
                  <a:gd name="T4" fmla="*/ 0 w 2"/>
                  <a:gd name="T5" fmla="*/ 2 h 5"/>
                  <a:gd name="T6" fmla="*/ 1 w 2"/>
                  <a:gd name="T7" fmla="*/ 4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cubicBezTo>
                      <a:pt x="1" y="4"/>
                      <a:pt x="1" y="2"/>
                      <a:pt x="0" y="1"/>
                    </a:cubicBezTo>
                    <a:cubicBezTo>
                      <a:pt x="0" y="0"/>
                      <a:pt x="0" y="0"/>
                      <a:pt x="0" y="2"/>
                    </a:cubicBezTo>
                    <a:cubicBezTo>
                      <a:pt x="0" y="3"/>
                      <a:pt x="1" y="3"/>
                      <a:pt x="1" y="4"/>
                    </a:cubicBezTo>
                    <a:cubicBezTo>
                      <a:pt x="1" y="4"/>
                      <a:pt x="1"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1" name="Freeform 1795"/>
              <p:cNvSpPr/>
              <p:nvPr/>
            </p:nvSpPr>
            <p:spPr bwMode="auto">
              <a:xfrm>
                <a:off x="4939" y="1048"/>
                <a:ext cx="2" cy="6"/>
              </a:xfrm>
              <a:custGeom>
                <a:avLst/>
                <a:gdLst>
                  <a:gd name="T0" fmla="*/ 3 w 3"/>
                  <a:gd name="T1" fmla="*/ 10 h 10"/>
                  <a:gd name="T2" fmla="*/ 2 w 3"/>
                  <a:gd name="T3" fmla="*/ 5 h 10"/>
                  <a:gd name="T4" fmla="*/ 2 w 3"/>
                  <a:gd name="T5" fmla="*/ 8 h 10"/>
                  <a:gd name="T6" fmla="*/ 3 w 3"/>
                  <a:gd name="T7" fmla="*/ 10 h 10"/>
                </a:gdLst>
                <a:ahLst/>
                <a:cxnLst>
                  <a:cxn ang="0">
                    <a:pos x="T0" y="T1"/>
                  </a:cxn>
                  <a:cxn ang="0">
                    <a:pos x="T2" y="T3"/>
                  </a:cxn>
                  <a:cxn ang="0">
                    <a:pos x="T4" y="T5"/>
                  </a:cxn>
                  <a:cxn ang="0">
                    <a:pos x="T6" y="T7"/>
                  </a:cxn>
                </a:cxnLst>
                <a:rect l="0" t="0" r="r" b="b"/>
                <a:pathLst>
                  <a:path w="3" h="10">
                    <a:moveTo>
                      <a:pt x="3" y="10"/>
                    </a:moveTo>
                    <a:cubicBezTo>
                      <a:pt x="3" y="10"/>
                      <a:pt x="2" y="7"/>
                      <a:pt x="2" y="5"/>
                    </a:cubicBezTo>
                    <a:cubicBezTo>
                      <a:pt x="2" y="6"/>
                      <a:pt x="0" y="0"/>
                      <a:pt x="2" y="8"/>
                    </a:cubicBezTo>
                    <a:cubicBezTo>
                      <a:pt x="2" y="7"/>
                      <a:pt x="1" y="3"/>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2" name="Freeform 1796"/>
              <p:cNvSpPr/>
              <p:nvPr/>
            </p:nvSpPr>
            <p:spPr bwMode="auto">
              <a:xfrm>
                <a:off x="4944" y="1064"/>
                <a:ext cx="0" cy="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3" name="Freeform 1797"/>
              <p:cNvSpPr/>
              <p:nvPr/>
            </p:nvSpPr>
            <p:spPr bwMode="auto">
              <a:xfrm>
                <a:off x="4785" y="630"/>
                <a:ext cx="5" cy="7"/>
              </a:xfrm>
              <a:custGeom>
                <a:avLst/>
                <a:gdLst>
                  <a:gd name="T0" fmla="*/ 0 w 8"/>
                  <a:gd name="T1" fmla="*/ 10 h 10"/>
                  <a:gd name="T2" fmla="*/ 3 w 8"/>
                  <a:gd name="T3" fmla="*/ 2 h 10"/>
                  <a:gd name="T4" fmla="*/ 0 w 8"/>
                  <a:gd name="T5" fmla="*/ 10 h 10"/>
                </a:gdLst>
                <a:ahLst/>
                <a:cxnLst>
                  <a:cxn ang="0">
                    <a:pos x="T0" y="T1"/>
                  </a:cxn>
                  <a:cxn ang="0">
                    <a:pos x="T2" y="T3"/>
                  </a:cxn>
                  <a:cxn ang="0">
                    <a:pos x="T4" y="T5"/>
                  </a:cxn>
                </a:cxnLst>
                <a:rect l="0" t="0" r="r" b="b"/>
                <a:pathLst>
                  <a:path w="8" h="10">
                    <a:moveTo>
                      <a:pt x="0" y="10"/>
                    </a:moveTo>
                    <a:cubicBezTo>
                      <a:pt x="4" y="9"/>
                      <a:pt x="8" y="3"/>
                      <a:pt x="3" y="2"/>
                    </a:cubicBezTo>
                    <a:cubicBezTo>
                      <a:pt x="2" y="0"/>
                      <a:pt x="2" y="7"/>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4" name="Freeform 1798"/>
              <p:cNvSpPr/>
              <p:nvPr/>
            </p:nvSpPr>
            <p:spPr bwMode="auto">
              <a:xfrm>
                <a:off x="4937" y="1047"/>
                <a:ext cx="1" cy="4"/>
              </a:xfrm>
              <a:custGeom>
                <a:avLst/>
                <a:gdLst>
                  <a:gd name="T0" fmla="*/ 2 w 2"/>
                  <a:gd name="T1" fmla="*/ 6 h 6"/>
                  <a:gd name="T2" fmla="*/ 2 w 2"/>
                  <a:gd name="T3" fmla="*/ 5 h 6"/>
                  <a:gd name="T4" fmla="*/ 0 w 2"/>
                  <a:gd name="T5" fmla="*/ 1 h 6"/>
                  <a:gd name="T6" fmla="*/ 2 w 2"/>
                  <a:gd name="T7" fmla="*/ 6 h 6"/>
                </a:gdLst>
                <a:ahLst/>
                <a:cxnLst>
                  <a:cxn ang="0">
                    <a:pos x="T0" y="T1"/>
                  </a:cxn>
                  <a:cxn ang="0">
                    <a:pos x="T2" y="T3"/>
                  </a:cxn>
                  <a:cxn ang="0">
                    <a:pos x="T4" y="T5"/>
                  </a:cxn>
                  <a:cxn ang="0">
                    <a:pos x="T6" y="T7"/>
                  </a:cxn>
                </a:cxnLst>
                <a:rect l="0" t="0" r="r" b="b"/>
                <a:pathLst>
                  <a:path w="2" h="6">
                    <a:moveTo>
                      <a:pt x="2" y="6"/>
                    </a:moveTo>
                    <a:cubicBezTo>
                      <a:pt x="2" y="6"/>
                      <a:pt x="1" y="4"/>
                      <a:pt x="2" y="5"/>
                    </a:cubicBezTo>
                    <a:cubicBezTo>
                      <a:pt x="0" y="0"/>
                      <a:pt x="0" y="2"/>
                      <a:pt x="0" y="1"/>
                    </a:cubicBezTo>
                    <a:cubicBezTo>
                      <a:pt x="0" y="3"/>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5" name="Freeform 1799"/>
              <p:cNvSpPr/>
              <p:nvPr/>
            </p:nvSpPr>
            <p:spPr bwMode="auto">
              <a:xfrm>
                <a:off x="4937" y="1052"/>
                <a:ext cx="3" cy="4"/>
              </a:xfrm>
              <a:custGeom>
                <a:avLst/>
                <a:gdLst>
                  <a:gd name="T0" fmla="*/ 3 w 4"/>
                  <a:gd name="T1" fmla="*/ 5 h 7"/>
                  <a:gd name="T2" fmla="*/ 0 w 4"/>
                  <a:gd name="T3" fmla="*/ 0 h 7"/>
                  <a:gd name="T4" fmla="*/ 3 w 4"/>
                  <a:gd name="T5" fmla="*/ 5 h 7"/>
                </a:gdLst>
                <a:ahLst/>
                <a:cxnLst>
                  <a:cxn ang="0">
                    <a:pos x="T0" y="T1"/>
                  </a:cxn>
                  <a:cxn ang="0">
                    <a:pos x="T2" y="T3"/>
                  </a:cxn>
                  <a:cxn ang="0">
                    <a:pos x="T4" y="T5"/>
                  </a:cxn>
                </a:cxnLst>
                <a:rect l="0" t="0" r="r" b="b"/>
                <a:pathLst>
                  <a:path w="4" h="7">
                    <a:moveTo>
                      <a:pt x="3" y="5"/>
                    </a:moveTo>
                    <a:cubicBezTo>
                      <a:pt x="1" y="1"/>
                      <a:pt x="3" y="5"/>
                      <a:pt x="0" y="0"/>
                    </a:cubicBezTo>
                    <a:cubicBezTo>
                      <a:pt x="4" y="7"/>
                      <a:pt x="3"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6" name="Freeform 1800"/>
              <p:cNvSpPr/>
              <p:nvPr/>
            </p:nvSpPr>
            <p:spPr bwMode="auto">
              <a:xfrm>
                <a:off x="4940" y="1056"/>
                <a:ext cx="3" cy="7"/>
              </a:xfrm>
              <a:custGeom>
                <a:avLst/>
                <a:gdLst>
                  <a:gd name="T0" fmla="*/ 2 w 5"/>
                  <a:gd name="T1" fmla="*/ 5 h 10"/>
                  <a:gd name="T2" fmla="*/ 4 w 5"/>
                  <a:gd name="T3" fmla="*/ 8 h 10"/>
                  <a:gd name="T4" fmla="*/ 4 w 5"/>
                  <a:gd name="T5" fmla="*/ 9 h 10"/>
                  <a:gd name="T6" fmla="*/ 2 w 5"/>
                  <a:gd name="T7" fmla="*/ 5 h 10"/>
                  <a:gd name="T8" fmla="*/ 2 w 5"/>
                  <a:gd name="T9" fmla="*/ 5 h 10"/>
                </a:gdLst>
                <a:ahLst/>
                <a:cxnLst>
                  <a:cxn ang="0">
                    <a:pos x="T0" y="T1"/>
                  </a:cxn>
                  <a:cxn ang="0">
                    <a:pos x="T2" y="T3"/>
                  </a:cxn>
                  <a:cxn ang="0">
                    <a:pos x="T4" y="T5"/>
                  </a:cxn>
                  <a:cxn ang="0">
                    <a:pos x="T6" y="T7"/>
                  </a:cxn>
                  <a:cxn ang="0">
                    <a:pos x="T8" y="T9"/>
                  </a:cxn>
                </a:cxnLst>
                <a:rect l="0" t="0" r="r" b="b"/>
                <a:pathLst>
                  <a:path w="5" h="10">
                    <a:moveTo>
                      <a:pt x="2" y="5"/>
                    </a:moveTo>
                    <a:cubicBezTo>
                      <a:pt x="4" y="7"/>
                      <a:pt x="4" y="7"/>
                      <a:pt x="4" y="8"/>
                    </a:cubicBezTo>
                    <a:cubicBezTo>
                      <a:pt x="5" y="10"/>
                      <a:pt x="5" y="10"/>
                      <a:pt x="4" y="9"/>
                    </a:cubicBezTo>
                    <a:cubicBezTo>
                      <a:pt x="3" y="6"/>
                      <a:pt x="0" y="0"/>
                      <a:pt x="2" y="5"/>
                    </a:cubicBezTo>
                    <a:cubicBezTo>
                      <a:pt x="2" y="5"/>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7" name="Freeform 1801"/>
              <p:cNvSpPr/>
              <p:nvPr/>
            </p:nvSpPr>
            <p:spPr bwMode="auto">
              <a:xfrm>
                <a:off x="4718" y="654"/>
                <a:ext cx="10" cy="14"/>
              </a:xfrm>
              <a:custGeom>
                <a:avLst/>
                <a:gdLst>
                  <a:gd name="T0" fmla="*/ 16 w 16"/>
                  <a:gd name="T1" fmla="*/ 2 h 21"/>
                  <a:gd name="T2" fmla="*/ 11 w 16"/>
                  <a:gd name="T3" fmla="*/ 5 h 21"/>
                  <a:gd name="T4" fmla="*/ 2 w 16"/>
                  <a:gd name="T5" fmla="*/ 9 h 21"/>
                  <a:gd name="T6" fmla="*/ 0 w 16"/>
                  <a:gd name="T7" fmla="*/ 18 h 21"/>
                  <a:gd name="T8" fmla="*/ 13 w 16"/>
                  <a:gd name="T9" fmla="*/ 12 h 21"/>
                  <a:gd name="T10" fmla="*/ 16 w 16"/>
                  <a:gd name="T11" fmla="*/ 2 h 21"/>
                </a:gdLst>
                <a:ahLst/>
                <a:cxnLst>
                  <a:cxn ang="0">
                    <a:pos x="T0" y="T1"/>
                  </a:cxn>
                  <a:cxn ang="0">
                    <a:pos x="T2" y="T3"/>
                  </a:cxn>
                  <a:cxn ang="0">
                    <a:pos x="T4" y="T5"/>
                  </a:cxn>
                  <a:cxn ang="0">
                    <a:pos x="T6" y="T7"/>
                  </a:cxn>
                  <a:cxn ang="0">
                    <a:pos x="T8" y="T9"/>
                  </a:cxn>
                  <a:cxn ang="0">
                    <a:pos x="T10" y="T11"/>
                  </a:cxn>
                </a:cxnLst>
                <a:rect l="0" t="0" r="r" b="b"/>
                <a:pathLst>
                  <a:path w="16" h="21">
                    <a:moveTo>
                      <a:pt x="16" y="2"/>
                    </a:moveTo>
                    <a:cubicBezTo>
                      <a:pt x="16" y="0"/>
                      <a:pt x="14" y="2"/>
                      <a:pt x="11" y="5"/>
                    </a:cubicBezTo>
                    <a:cubicBezTo>
                      <a:pt x="8" y="7"/>
                      <a:pt x="5" y="10"/>
                      <a:pt x="2" y="9"/>
                    </a:cubicBezTo>
                    <a:cubicBezTo>
                      <a:pt x="8" y="10"/>
                      <a:pt x="2" y="15"/>
                      <a:pt x="0" y="18"/>
                    </a:cubicBezTo>
                    <a:cubicBezTo>
                      <a:pt x="5" y="21"/>
                      <a:pt x="7" y="15"/>
                      <a:pt x="13" y="12"/>
                    </a:cubicBezTo>
                    <a:cubicBezTo>
                      <a:pt x="5" y="13"/>
                      <a:pt x="13" y="6"/>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8" name="Freeform 1802"/>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49" name="Freeform 1803"/>
              <p:cNvSpPr/>
              <p:nvPr/>
            </p:nvSpPr>
            <p:spPr bwMode="auto">
              <a:xfrm>
                <a:off x="4598" y="736"/>
                <a:ext cx="7" cy="9"/>
              </a:xfrm>
              <a:custGeom>
                <a:avLst/>
                <a:gdLst>
                  <a:gd name="T0" fmla="*/ 8 w 11"/>
                  <a:gd name="T1" fmla="*/ 10 h 13"/>
                  <a:gd name="T2" fmla="*/ 11 w 11"/>
                  <a:gd name="T3" fmla="*/ 6 h 13"/>
                  <a:gd name="T4" fmla="*/ 11 w 11"/>
                  <a:gd name="T5" fmla="*/ 3 h 13"/>
                  <a:gd name="T6" fmla="*/ 0 w 11"/>
                  <a:gd name="T7" fmla="*/ 12 h 13"/>
                  <a:gd name="T8" fmla="*/ 8 w 11"/>
                  <a:gd name="T9" fmla="*/ 10 h 13"/>
                </a:gdLst>
                <a:ahLst/>
                <a:cxnLst>
                  <a:cxn ang="0">
                    <a:pos x="T0" y="T1"/>
                  </a:cxn>
                  <a:cxn ang="0">
                    <a:pos x="T2" y="T3"/>
                  </a:cxn>
                  <a:cxn ang="0">
                    <a:pos x="T4" y="T5"/>
                  </a:cxn>
                  <a:cxn ang="0">
                    <a:pos x="T6" y="T7"/>
                  </a:cxn>
                  <a:cxn ang="0">
                    <a:pos x="T8" y="T9"/>
                  </a:cxn>
                </a:cxnLst>
                <a:rect l="0" t="0" r="r" b="b"/>
                <a:pathLst>
                  <a:path w="11" h="13">
                    <a:moveTo>
                      <a:pt x="8" y="10"/>
                    </a:moveTo>
                    <a:cubicBezTo>
                      <a:pt x="10" y="10"/>
                      <a:pt x="9" y="8"/>
                      <a:pt x="11" y="6"/>
                    </a:cubicBezTo>
                    <a:cubicBezTo>
                      <a:pt x="8" y="6"/>
                      <a:pt x="6" y="8"/>
                      <a:pt x="11" y="3"/>
                    </a:cubicBezTo>
                    <a:cubicBezTo>
                      <a:pt x="10" y="0"/>
                      <a:pt x="2" y="8"/>
                      <a:pt x="0" y="12"/>
                    </a:cubicBezTo>
                    <a:cubicBezTo>
                      <a:pt x="2" y="13"/>
                      <a:pt x="10" y="4"/>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0" name="Freeform 1804"/>
              <p:cNvSpPr/>
              <p:nvPr/>
            </p:nvSpPr>
            <p:spPr bwMode="auto">
              <a:xfrm>
                <a:off x="4524" y="847"/>
                <a:ext cx="10" cy="19"/>
              </a:xfrm>
              <a:custGeom>
                <a:avLst/>
                <a:gdLst>
                  <a:gd name="T0" fmla="*/ 14 w 16"/>
                  <a:gd name="T1" fmla="*/ 4 h 28"/>
                  <a:gd name="T2" fmla="*/ 1 w 16"/>
                  <a:gd name="T3" fmla="*/ 13 h 28"/>
                  <a:gd name="T4" fmla="*/ 0 w 16"/>
                  <a:gd name="T5" fmla="*/ 26 h 28"/>
                  <a:gd name="T6" fmla="*/ 4 w 16"/>
                  <a:gd name="T7" fmla="*/ 23 h 28"/>
                  <a:gd name="T8" fmla="*/ 7 w 16"/>
                  <a:gd name="T9" fmla="*/ 10 h 28"/>
                  <a:gd name="T10" fmla="*/ 8 w 16"/>
                  <a:gd name="T11" fmla="*/ 18 h 28"/>
                  <a:gd name="T12" fmla="*/ 14 w 16"/>
                  <a:gd name="T13" fmla="*/ 4 h 28"/>
                </a:gdLst>
                <a:ahLst/>
                <a:cxnLst>
                  <a:cxn ang="0">
                    <a:pos x="T0" y="T1"/>
                  </a:cxn>
                  <a:cxn ang="0">
                    <a:pos x="T2" y="T3"/>
                  </a:cxn>
                  <a:cxn ang="0">
                    <a:pos x="T4" y="T5"/>
                  </a:cxn>
                  <a:cxn ang="0">
                    <a:pos x="T6" y="T7"/>
                  </a:cxn>
                  <a:cxn ang="0">
                    <a:pos x="T8" y="T9"/>
                  </a:cxn>
                  <a:cxn ang="0">
                    <a:pos x="T10" y="T11"/>
                  </a:cxn>
                  <a:cxn ang="0">
                    <a:pos x="T12" y="T13"/>
                  </a:cxn>
                </a:cxnLst>
                <a:rect l="0" t="0" r="r" b="b"/>
                <a:pathLst>
                  <a:path w="16" h="28">
                    <a:moveTo>
                      <a:pt x="14" y="4"/>
                    </a:moveTo>
                    <a:cubicBezTo>
                      <a:pt x="16" y="0"/>
                      <a:pt x="5" y="13"/>
                      <a:pt x="1" y="13"/>
                    </a:cubicBezTo>
                    <a:cubicBezTo>
                      <a:pt x="3" y="16"/>
                      <a:pt x="4" y="24"/>
                      <a:pt x="0" y="26"/>
                    </a:cubicBezTo>
                    <a:cubicBezTo>
                      <a:pt x="2" y="28"/>
                      <a:pt x="3" y="26"/>
                      <a:pt x="4" y="23"/>
                    </a:cubicBezTo>
                    <a:cubicBezTo>
                      <a:pt x="4" y="19"/>
                      <a:pt x="5" y="14"/>
                      <a:pt x="7" y="10"/>
                    </a:cubicBezTo>
                    <a:cubicBezTo>
                      <a:pt x="10" y="12"/>
                      <a:pt x="8" y="16"/>
                      <a:pt x="8" y="18"/>
                    </a:cubicBezTo>
                    <a:cubicBezTo>
                      <a:pt x="12" y="17"/>
                      <a:pt x="8" y="10"/>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1" name="Freeform 1805"/>
              <p:cNvSpPr/>
              <p:nvPr/>
            </p:nvSpPr>
            <p:spPr bwMode="auto">
              <a:xfrm>
                <a:off x="4515" y="881"/>
                <a:ext cx="14" cy="7"/>
              </a:xfrm>
              <a:custGeom>
                <a:avLst/>
                <a:gdLst>
                  <a:gd name="T0" fmla="*/ 15 w 21"/>
                  <a:gd name="T1" fmla="*/ 8 h 11"/>
                  <a:gd name="T2" fmla="*/ 16 w 21"/>
                  <a:gd name="T3" fmla="*/ 0 h 11"/>
                  <a:gd name="T4" fmla="*/ 5 w 21"/>
                  <a:gd name="T5" fmla="*/ 2 h 11"/>
                  <a:gd name="T6" fmla="*/ 0 w 21"/>
                  <a:gd name="T7" fmla="*/ 3 h 11"/>
                  <a:gd name="T8" fmla="*/ 15 w 21"/>
                  <a:gd name="T9" fmla="*/ 8 h 11"/>
                </a:gdLst>
                <a:ahLst/>
                <a:cxnLst>
                  <a:cxn ang="0">
                    <a:pos x="T0" y="T1"/>
                  </a:cxn>
                  <a:cxn ang="0">
                    <a:pos x="T2" y="T3"/>
                  </a:cxn>
                  <a:cxn ang="0">
                    <a:pos x="T4" y="T5"/>
                  </a:cxn>
                  <a:cxn ang="0">
                    <a:pos x="T6" y="T7"/>
                  </a:cxn>
                  <a:cxn ang="0">
                    <a:pos x="T8" y="T9"/>
                  </a:cxn>
                </a:cxnLst>
                <a:rect l="0" t="0" r="r" b="b"/>
                <a:pathLst>
                  <a:path w="21" h="11">
                    <a:moveTo>
                      <a:pt x="15" y="8"/>
                    </a:moveTo>
                    <a:cubicBezTo>
                      <a:pt x="16" y="5"/>
                      <a:pt x="21" y="0"/>
                      <a:pt x="16" y="0"/>
                    </a:cubicBezTo>
                    <a:cubicBezTo>
                      <a:pt x="13" y="9"/>
                      <a:pt x="6" y="8"/>
                      <a:pt x="5" y="2"/>
                    </a:cubicBezTo>
                    <a:cubicBezTo>
                      <a:pt x="3" y="2"/>
                      <a:pt x="2" y="5"/>
                      <a:pt x="0" y="3"/>
                    </a:cubicBezTo>
                    <a:cubicBezTo>
                      <a:pt x="1" y="11"/>
                      <a:pt x="9" y="7"/>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2" name="Freeform 1806"/>
              <p:cNvSpPr/>
              <p:nvPr/>
            </p:nvSpPr>
            <p:spPr bwMode="auto">
              <a:xfrm>
                <a:off x="4501" y="898"/>
                <a:ext cx="14" cy="19"/>
              </a:xfrm>
              <a:custGeom>
                <a:avLst/>
                <a:gdLst>
                  <a:gd name="T0" fmla="*/ 11 w 21"/>
                  <a:gd name="T1" fmla="*/ 3 h 28"/>
                  <a:gd name="T2" fmla="*/ 20 w 21"/>
                  <a:gd name="T3" fmla="*/ 8 h 28"/>
                  <a:gd name="T4" fmla="*/ 13 w 21"/>
                  <a:gd name="T5" fmla="*/ 0 h 28"/>
                  <a:gd name="T6" fmla="*/ 9 w 21"/>
                  <a:gd name="T7" fmla="*/ 2 h 28"/>
                  <a:gd name="T8" fmla="*/ 7 w 21"/>
                  <a:gd name="T9" fmla="*/ 9 h 28"/>
                  <a:gd name="T10" fmla="*/ 5 w 21"/>
                  <a:gd name="T11" fmla="*/ 14 h 28"/>
                  <a:gd name="T12" fmla="*/ 0 w 21"/>
                  <a:gd name="T13" fmla="*/ 28 h 28"/>
                  <a:gd name="T14" fmla="*/ 4 w 21"/>
                  <a:gd name="T15" fmla="*/ 20 h 28"/>
                  <a:gd name="T16" fmla="*/ 15 w 21"/>
                  <a:gd name="T17" fmla="*/ 12 h 28"/>
                  <a:gd name="T18" fmla="*/ 9 w 21"/>
                  <a:gd name="T19" fmla="*/ 10 h 28"/>
                  <a:gd name="T20" fmla="*/ 11 w 21"/>
                  <a:gd name="T21"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8">
                    <a:moveTo>
                      <a:pt x="11" y="3"/>
                    </a:moveTo>
                    <a:cubicBezTo>
                      <a:pt x="16" y="3"/>
                      <a:pt x="17" y="11"/>
                      <a:pt x="20" y="8"/>
                    </a:cubicBezTo>
                    <a:cubicBezTo>
                      <a:pt x="21" y="2"/>
                      <a:pt x="14" y="6"/>
                      <a:pt x="13" y="0"/>
                    </a:cubicBezTo>
                    <a:cubicBezTo>
                      <a:pt x="12" y="3"/>
                      <a:pt x="11" y="3"/>
                      <a:pt x="9" y="2"/>
                    </a:cubicBezTo>
                    <a:cubicBezTo>
                      <a:pt x="9" y="5"/>
                      <a:pt x="8" y="7"/>
                      <a:pt x="7" y="9"/>
                    </a:cubicBezTo>
                    <a:cubicBezTo>
                      <a:pt x="7" y="11"/>
                      <a:pt x="6" y="13"/>
                      <a:pt x="5" y="14"/>
                    </a:cubicBezTo>
                    <a:cubicBezTo>
                      <a:pt x="3" y="18"/>
                      <a:pt x="1" y="21"/>
                      <a:pt x="0" y="28"/>
                    </a:cubicBezTo>
                    <a:cubicBezTo>
                      <a:pt x="2" y="27"/>
                      <a:pt x="5" y="23"/>
                      <a:pt x="4" y="20"/>
                    </a:cubicBezTo>
                    <a:cubicBezTo>
                      <a:pt x="7" y="26"/>
                      <a:pt x="9" y="16"/>
                      <a:pt x="15" y="12"/>
                    </a:cubicBezTo>
                    <a:cubicBezTo>
                      <a:pt x="13" y="11"/>
                      <a:pt x="11" y="10"/>
                      <a:pt x="9" y="10"/>
                    </a:cubicBez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3" name="Freeform 1807"/>
              <p:cNvSpPr/>
              <p:nvPr/>
            </p:nvSpPr>
            <p:spPr bwMode="auto">
              <a:xfrm>
                <a:off x="4455" y="929"/>
                <a:ext cx="5" cy="11"/>
              </a:xfrm>
              <a:custGeom>
                <a:avLst/>
                <a:gdLst>
                  <a:gd name="T0" fmla="*/ 0 w 7"/>
                  <a:gd name="T1" fmla="*/ 7 h 17"/>
                  <a:gd name="T2" fmla="*/ 4 w 7"/>
                  <a:gd name="T3" fmla="*/ 17 h 17"/>
                  <a:gd name="T4" fmla="*/ 5 w 7"/>
                  <a:gd name="T5" fmla="*/ 6 h 17"/>
                  <a:gd name="T6" fmla="*/ 0 w 7"/>
                  <a:gd name="T7" fmla="*/ 7 h 17"/>
                </a:gdLst>
                <a:ahLst/>
                <a:cxnLst>
                  <a:cxn ang="0">
                    <a:pos x="T0" y="T1"/>
                  </a:cxn>
                  <a:cxn ang="0">
                    <a:pos x="T2" y="T3"/>
                  </a:cxn>
                  <a:cxn ang="0">
                    <a:pos x="T4" y="T5"/>
                  </a:cxn>
                  <a:cxn ang="0">
                    <a:pos x="T6" y="T7"/>
                  </a:cxn>
                </a:cxnLst>
                <a:rect l="0" t="0" r="r" b="b"/>
                <a:pathLst>
                  <a:path w="7" h="17">
                    <a:moveTo>
                      <a:pt x="0" y="7"/>
                    </a:moveTo>
                    <a:cubicBezTo>
                      <a:pt x="7" y="5"/>
                      <a:pt x="3" y="13"/>
                      <a:pt x="4" y="17"/>
                    </a:cubicBezTo>
                    <a:cubicBezTo>
                      <a:pt x="6" y="16"/>
                      <a:pt x="6" y="10"/>
                      <a:pt x="5" y="6"/>
                    </a:cubicBezTo>
                    <a:cubicBezTo>
                      <a:pt x="4" y="2"/>
                      <a:pt x="2" y="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4" name="Freeform 1808"/>
              <p:cNvSpPr/>
              <p:nvPr/>
            </p:nvSpPr>
            <p:spPr bwMode="auto">
              <a:xfrm>
                <a:off x="4495" y="983"/>
                <a:ext cx="2" cy="8"/>
              </a:xfrm>
              <a:custGeom>
                <a:avLst/>
                <a:gdLst>
                  <a:gd name="T0" fmla="*/ 2 w 4"/>
                  <a:gd name="T1" fmla="*/ 12 h 12"/>
                  <a:gd name="T2" fmla="*/ 0 w 4"/>
                  <a:gd name="T3" fmla="*/ 9 h 12"/>
                  <a:gd name="T4" fmla="*/ 2 w 4"/>
                  <a:gd name="T5" fmla="*/ 12 h 12"/>
                </a:gdLst>
                <a:ahLst/>
                <a:cxnLst>
                  <a:cxn ang="0">
                    <a:pos x="T0" y="T1"/>
                  </a:cxn>
                  <a:cxn ang="0">
                    <a:pos x="T2" y="T3"/>
                  </a:cxn>
                  <a:cxn ang="0">
                    <a:pos x="T4" y="T5"/>
                  </a:cxn>
                </a:cxnLst>
                <a:rect l="0" t="0" r="r" b="b"/>
                <a:pathLst>
                  <a:path w="4" h="12">
                    <a:moveTo>
                      <a:pt x="2" y="12"/>
                    </a:moveTo>
                    <a:cubicBezTo>
                      <a:pt x="3" y="10"/>
                      <a:pt x="4" y="0"/>
                      <a:pt x="0" y="9"/>
                    </a:cubicBezTo>
                    <a:cubicBezTo>
                      <a:pt x="1" y="10"/>
                      <a:pt x="1" y="11"/>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5" name="Freeform 1809"/>
              <p:cNvSpPr/>
              <p:nvPr/>
            </p:nvSpPr>
            <p:spPr bwMode="auto">
              <a:xfrm>
                <a:off x="4485" y="989"/>
                <a:ext cx="9" cy="21"/>
              </a:xfrm>
              <a:custGeom>
                <a:avLst/>
                <a:gdLst>
                  <a:gd name="T0" fmla="*/ 7 w 13"/>
                  <a:gd name="T1" fmla="*/ 27 h 32"/>
                  <a:gd name="T2" fmla="*/ 11 w 13"/>
                  <a:gd name="T3" fmla="*/ 16 h 32"/>
                  <a:gd name="T4" fmla="*/ 12 w 13"/>
                  <a:gd name="T5" fmla="*/ 10 h 32"/>
                  <a:gd name="T6" fmla="*/ 13 w 13"/>
                  <a:gd name="T7" fmla="*/ 6 h 32"/>
                  <a:gd name="T8" fmla="*/ 13 w 13"/>
                  <a:gd name="T9" fmla="*/ 4 h 32"/>
                  <a:gd name="T10" fmla="*/ 13 w 13"/>
                  <a:gd name="T11" fmla="*/ 4 h 32"/>
                  <a:gd name="T12" fmla="*/ 13 w 13"/>
                  <a:gd name="T13" fmla="*/ 4 h 32"/>
                  <a:gd name="T14" fmla="*/ 13 w 13"/>
                  <a:gd name="T15" fmla="*/ 3 h 32"/>
                  <a:gd name="T16" fmla="*/ 11 w 13"/>
                  <a:gd name="T17" fmla="*/ 4 h 32"/>
                  <a:gd name="T18" fmla="*/ 9 w 13"/>
                  <a:gd name="T19" fmla="*/ 3 h 32"/>
                  <a:gd name="T20" fmla="*/ 6 w 13"/>
                  <a:gd name="T21" fmla="*/ 0 h 32"/>
                  <a:gd name="T22" fmla="*/ 5 w 13"/>
                  <a:gd name="T23" fmla="*/ 2 h 32"/>
                  <a:gd name="T24" fmla="*/ 5 w 13"/>
                  <a:gd name="T25" fmla="*/ 2 h 32"/>
                  <a:gd name="T26" fmla="*/ 5 w 13"/>
                  <a:gd name="T27" fmla="*/ 4 h 32"/>
                  <a:gd name="T28" fmla="*/ 5 w 13"/>
                  <a:gd name="T29" fmla="*/ 6 h 32"/>
                  <a:gd name="T30" fmla="*/ 7 w 13"/>
                  <a:gd name="T31" fmla="*/ 14 h 32"/>
                  <a:gd name="T32" fmla="*/ 2 w 13"/>
                  <a:gd name="T33" fmla="*/ 15 h 32"/>
                  <a:gd name="T34" fmla="*/ 0 w 13"/>
                  <a:gd name="T35" fmla="*/ 28 h 32"/>
                  <a:gd name="T36" fmla="*/ 7 w 13"/>
                  <a:gd name="T3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2">
                    <a:moveTo>
                      <a:pt x="7" y="27"/>
                    </a:moveTo>
                    <a:cubicBezTo>
                      <a:pt x="8" y="23"/>
                      <a:pt x="9" y="20"/>
                      <a:pt x="11" y="16"/>
                    </a:cubicBezTo>
                    <a:cubicBezTo>
                      <a:pt x="11" y="14"/>
                      <a:pt x="12" y="12"/>
                      <a:pt x="12" y="10"/>
                    </a:cubicBezTo>
                    <a:cubicBezTo>
                      <a:pt x="12" y="9"/>
                      <a:pt x="13" y="8"/>
                      <a:pt x="13" y="6"/>
                    </a:cubicBezTo>
                    <a:cubicBezTo>
                      <a:pt x="13" y="6"/>
                      <a:pt x="13" y="5"/>
                      <a:pt x="13" y="4"/>
                    </a:cubicBezTo>
                    <a:cubicBezTo>
                      <a:pt x="13" y="4"/>
                      <a:pt x="13" y="4"/>
                      <a:pt x="13" y="4"/>
                    </a:cubicBezTo>
                    <a:cubicBezTo>
                      <a:pt x="13" y="4"/>
                      <a:pt x="13" y="4"/>
                      <a:pt x="13" y="4"/>
                    </a:cubicBezTo>
                    <a:cubicBezTo>
                      <a:pt x="13" y="3"/>
                      <a:pt x="13" y="3"/>
                      <a:pt x="13" y="3"/>
                    </a:cubicBezTo>
                    <a:cubicBezTo>
                      <a:pt x="12" y="4"/>
                      <a:pt x="11" y="4"/>
                      <a:pt x="11" y="4"/>
                    </a:cubicBezTo>
                    <a:cubicBezTo>
                      <a:pt x="10" y="3"/>
                      <a:pt x="10" y="3"/>
                      <a:pt x="9" y="3"/>
                    </a:cubicBezTo>
                    <a:cubicBezTo>
                      <a:pt x="8" y="2"/>
                      <a:pt x="7" y="1"/>
                      <a:pt x="6" y="0"/>
                    </a:cubicBezTo>
                    <a:cubicBezTo>
                      <a:pt x="5" y="1"/>
                      <a:pt x="5" y="1"/>
                      <a:pt x="5" y="2"/>
                    </a:cubicBezTo>
                    <a:cubicBezTo>
                      <a:pt x="5" y="2"/>
                      <a:pt x="5" y="2"/>
                      <a:pt x="5" y="2"/>
                    </a:cubicBezTo>
                    <a:cubicBezTo>
                      <a:pt x="5" y="4"/>
                      <a:pt x="5" y="4"/>
                      <a:pt x="5" y="4"/>
                    </a:cubicBezTo>
                    <a:cubicBezTo>
                      <a:pt x="5" y="5"/>
                      <a:pt x="5" y="5"/>
                      <a:pt x="5" y="6"/>
                    </a:cubicBezTo>
                    <a:cubicBezTo>
                      <a:pt x="5" y="10"/>
                      <a:pt x="5" y="13"/>
                      <a:pt x="7" y="14"/>
                    </a:cubicBezTo>
                    <a:cubicBezTo>
                      <a:pt x="6" y="17"/>
                      <a:pt x="5" y="13"/>
                      <a:pt x="2" y="15"/>
                    </a:cubicBezTo>
                    <a:cubicBezTo>
                      <a:pt x="3" y="18"/>
                      <a:pt x="2" y="25"/>
                      <a:pt x="0" y="28"/>
                    </a:cubicBezTo>
                    <a:cubicBezTo>
                      <a:pt x="1" y="32"/>
                      <a:pt x="3" y="20"/>
                      <a:pt x="7"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6" name="Freeform 1810"/>
              <p:cNvSpPr/>
              <p:nvPr/>
            </p:nvSpPr>
            <p:spPr bwMode="auto">
              <a:xfrm>
                <a:off x="4482" y="1006"/>
                <a:ext cx="15" cy="122"/>
              </a:xfrm>
              <a:custGeom>
                <a:avLst/>
                <a:gdLst>
                  <a:gd name="T0" fmla="*/ 23 w 23"/>
                  <a:gd name="T1" fmla="*/ 0 h 182"/>
                  <a:gd name="T2" fmla="*/ 17 w 23"/>
                  <a:gd name="T3" fmla="*/ 10 h 182"/>
                  <a:gd name="T4" fmla="*/ 13 w 23"/>
                  <a:gd name="T5" fmla="*/ 17 h 182"/>
                  <a:gd name="T6" fmla="*/ 12 w 23"/>
                  <a:gd name="T7" fmla="*/ 21 h 182"/>
                  <a:gd name="T8" fmla="*/ 10 w 23"/>
                  <a:gd name="T9" fmla="*/ 25 h 182"/>
                  <a:gd name="T10" fmla="*/ 4 w 23"/>
                  <a:gd name="T11" fmla="*/ 54 h 182"/>
                  <a:gd name="T12" fmla="*/ 0 w 23"/>
                  <a:gd name="T13" fmla="*/ 56 h 182"/>
                  <a:gd name="T14" fmla="*/ 6 w 23"/>
                  <a:gd name="T15" fmla="*/ 59 h 182"/>
                  <a:gd name="T16" fmla="*/ 7 w 23"/>
                  <a:gd name="T17" fmla="*/ 71 h 182"/>
                  <a:gd name="T18" fmla="*/ 3 w 23"/>
                  <a:gd name="T19" fmla="*/ 74 h 182"/>
                  <a:gd name="T20" fmla="*/ 3 w 23"/>
                  <a:gd name="T21" fmla="*/ 88 h 182"/>
                  <a:gd name="T22" fmla="*/ 3 w 23"/>
                  <a:gd name="T23" fmla="*/ 100 h 182"/>
                  <a:gd name="T24" fmla="*/ 3 w 23"/>
                  <a:gd name="T25" fmla="*/ 124 h 182"/>
                  <a:gd name="T26" fmla="*/ 2 w 23"/>
                  <a:gd name="T27" fmla="*/ 145 h 182"/>
                  <a:gd name="T28" fmla="*/ 2 w 23"/>
                  <a:gd name="T29" fmla="*/ 164 h 182"/>
                  <a:gd name="T30" fmla="*/ 10 w 23"/>
                  <a:gd name="T31" fmla="*/ 167 h 182"/>
                  <a:gd name="T32" fmla="*/ 10 w 23"/>
                  <a:gd name="T33" fmla="*/ 172 h 182"/>
                  <a:gd name="T34" fmla="*/ 4 w 23"/>
                  <a:gd name="T35" fmla="*/ 167 h 182"/>
                  <a:gd name="T36" fmla="*/ 13 w 23"/>
                  <a:gd name="T37" fmla="*/ 182 h 182"/>
                  <a:gd name="T38" fmla="*/ 15 w 23"/>
                  <a:gd name="T39" fmla="*/ 173 h 182"/>
                  <a:gd name="T40" fmla="*/ 13 w 23"/>
                  <a:gd name="T41" fmla="*/ 155 h 182"/>
                  <a:gd name="T42" fmla="*/ 11 w 23"/>
                  <a:gd name="T43" fmla="*/ 138 h 182"/>
                  <a:gd name="T44" fmla="*/ 10 w 23"/>
                  <a:gd name="T45" fmla="*/ 123 h 182"/>
                  <a:gd name="T46" fmla="*/ 9 w 23"/>
                  <a:gd name="T47" fmla="*/ 107 h 182"/>
                  <a:gd name="T48" fmla="*/ 9 w 23"/>
                  <a:gd name="T49" fmla="*/ 92 h 182"/>
                  <a:gd name="T50" fmla="*/ 9 w 23"/>
                  <a:gd name="T51" fmla="*/ 75 h 182"/>
                  <a:gd name="T52" fmla="*/ 9 w 23"/>
                  <a:gd name="T53" fmla="*/ 57 h 182"/>
                  <a:gd name="T54" fmla="*/ 10 w 23"/>
                  <a:gd name="T55" fmla="*/ 36 h 182"/>
                  <a:gd name="T56" fmla="*/ 15 w 23"/>
                  <a:gd name="T57" fmla="*/ 32 h 182"/>
                  <a:gd name="T58" fmla="*/ 13 w 23"/>
                  <a:gd name="T59" fmla="*/ 23 h 182"/>
                  <a:gd name="T60" fmla="*/ 14 w 23"/>
                  <a:gd name="T61" fmla="*/ 21 h 182"/>
                  <a:gd name="T62" fmla="*/ 15 w 23"/>
                  <a:gd name="T63" fmla="*/ 21 h 182"/>
                  <a:gd name="T64" fmla="*/ 15 w 23"/>
                  <a:gd name="T65" fmla="*/ 20 h 182"/>
                  <a:gd name="T66" fmla="*/ 19 w 23"/>
                  <a:gd name="T67" fmla="*/ 18 h 182"/>
                  <a:gd name="T68" fmla="*/ 23 w 23"/>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182">
                    <a:moveTo>
                      <a:pt x="23" y="0"/>
                    </a:moveTo>
                    <a:cubicBezTo>
                      <a:pt x="21" y="2"/>
                      <a:pt x="19" y="5"/>
                      <a:pt x="17" y="10"/>
                    </a:cubicBezTo>
                    <a:cubicBezTo>
                      <a:pt x="15" y="12"/>
                      <a:pt x="14" y="15"/>
                      <a:pt x="13" y="17"/>
                    </a:cubicBezTo>
                    <a:cubicBezTo>
                      <a:pt x="13" y="19"/>
                      <a:pt x="12" y="20"/>
                      <a:pt x="12" y="21"/>
                    </a:cubicBezTo>
                    <a:cubicBezTo>
                      <a:pt x="11" y="22"/>
                      <a:pt x="11" y="24"/>
                      <a:pt x="10" y="25"/>
                    </a:cubicBezTo>
                    <a:cubicBezTo>
                      <a:pt x="7" y="34"/>
                      <a:pt x="4" y="46"/>
                      <a:pt x="4" y="54"/>
                    </a:cubicBezTo>
                    <a:cubicBezTo>
                      <a:pt x="3" y="56"/>
                      <a:pt x="1" y="56"/>
                      <a:pt x="0" y="56"/>
                    </a:cubicBezTo>
                    <a:cubicBezTo>
                      <a:pt x="1" y="60"/>
                      <a:pt x="2" y="61"/>
                      <a:pt x="6" y="59"/>
                    </a:cubicBezTo>
                    <a:cubicBezTo>
                      <a:pt x="6" y="67"/>
                      <a:pt x="4" y="67"/>
                      <a:pt x="7" y="71"/>
                    </a:cubicBezTo>
                    <a:cubicBezTo>
                      <a:pt x="6" y="73"/>
                      <a:pt x="5" y="75"/>
                      <a:pt x="3" y="74"/>
                    </a:cubicBezTo>
                    <a:cubicBezTo>
                      <a:pt x="3" y="79"/>
                      <a:pt x="3" y="83"/>
                      <a:pt x="3" y="88"/>
                    </a:cubicBezTo>
                    <a:cubicBezTo>
                      <a:pt x="3" y="92"/>
                      <a:pt x="3" y="96"/>
                      <a:pt x="3" y="100"/>
                    </a:cubicBezTo>
                    <a:cubicBezTo>
                      <a:pt x="4" y="108"/>
                      <a:pt x="3" y="116"/>
                      <a:pt x="3" y="124"/>
                    </a:cubicBezTo>
                    <a:cubicBezTo>
                      <a:pt x="3" y="131"/>
                      <a:pt x="3" y="138"/>
                      <a:pt x="2" y="145"/>
                    </a:cubicBezTo>
                    <a:cubicBezTo>
                      <a:pt x="2" y="152"/>
                      <a:pt x="2" y="158"/>
                      <a:pt x="2" y="164"/>
                    </a:cubicBezTo>
                    <a:cubicBezTo>
                      <a:pt x="6" y="159"/>
                      <a:pt x="5" y="170"/>
                      <a:pt x="10" y="167"/>
                    </a:cubicBezTo>
                    <a:cubicBezTo>
                      <a:pt x="10" y="168"/>
                      <a:pt x="9" y="170"/>
                      <a:pt x="10" y="172"/>
                    </a:cubicBezTo>
                    <a:cubicBezTo>
                      <a:pt x="7" y="172"/>
                      <a:pt x="8" y="166"/>
                      <a:pt x="4" y="167"/>
                    </a:cubicBezTo>
                    <a:cubicBezTo>
                      <a:pt x="7" y="175"/>
                      <a:pt x="6" y="179"/>
                      <a:pt x="13" y="182"/>
                    </a:cubicBezTo>
                    <a:cubicBezTo>
                      <a:pt x="17" y="179"/>
                      <a:pt x="6" y="173"/>
                      <a:pt x="15" y="173"/>
                    </a:cubicBezTo>
                    <a:cubicBezTo>
                      <a:pt x="14" y="167"/>
                      <a:pt x="14" y="161"/>
                      <a:pt x="13" y="155"/>
                    </a:cubicBezTo>
                    <a:cubicBezTo>
                      <a:pt x="12" y="149"/>
                      <a:pt x="12" y="144"/>
                      <a:pt x="11" y="138"/>
                    </a:cubicBezTo>
                    <a:cubicBezTo>
                      <a:pt x="11" y="133"/>
                      <a:pt x="11" y="128"/>
                      <a:pt x="10" y="123"/>
                    </a:cubicBezTo>
                    <a:cubicBezTo>
                      <a:pt x="10" y="118"/>
                      <a:pt x="10" y="113"/>
                      <a:pt x="9" y="107"/>
                    </a:cubicBezTo>
                    <a:cubicBezTo>
                      <a:pt x="9" y="102"/>
                      <a:pt x="9" y="97"/>
                      <a:pt x="9" y="92"/>
                    </a:cubicBezTo>
                    <a:cubicBezTo>
                      <a:pt x="9" y="86"/>
                      <a:pt x="9" y="81"/>
                      <a:pt x="9" y="75"/>
                    </a:cubicBezTo>
                    <a:cubicBezTo>
                      <a:pt x="9" y="69"/>
                      <a:pt x="9" y="63"/>
                      <a:pt x="9" y="57"/>
                    </a:cubicBezTo>
                    <a:cubicBezTo>
                      <a:pt x="9" y="50"/>
                      <a:pt x="10" y="44"/>
                      <a:pt x="10" y="36"/>
                    </a:cubicBezTo>
                    <a:cubicBezTo>
                      <a:pt x="10" y="32"/>
                      <a:pt x="13" y="33"/>
                      <a:pt x="15" y="32"/>
                    </a:cubicBezTo>
                    <a:cubicBezTo>
                      <a:pt x="13" y="31"/>
                      <a:pt x="16" y="24"/>
                      <a:pt x="13" y="23"/>
                    </a:cubicBezTo>
                    <a:cubicBezTo>
                      <a:pt x="13" y="23"/>
                      <a:pt x="14" y="22"/>
                      <a:pt x="14" y="21"/>
                    </a:cubicBezTo>
                    <a:cubicBezTo>
                      <a:pt x="14" y="21"/>
                      <a:pt x="14" y="21"/>
                      <a:pt x="15" y="21"/>
                    </a:cubicBezTo>
                    <a:cubicBezTo>
                      <a:pt x="15" y="20"/>
                      <a:pt x="15" y="20"/>
                      <a:pt x="15" y="20"/>
                    </a:cubicBezTo>
                    <a:cubicBezTo>
                      <a:pt x="16" y="19"/>
                      <a:pt x="17" y="18"/>
                      <a:pt x="19" y="18"/>
                    </a:cubicBezTo>
                    <a:cubicBezTo>
                      <a:pt x="20" y="13"/>
                      <a:pt x="19"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7" name="Freeform 1811"/>
              <p:cNvSpPr/>
              <p:nvPr/>
            </p:nvSpPr>
            <p:spPr bwMode="auto">
              <a:xfrm>
                <a:off x="4561" y="1093"/>
                <a:ext cx="28" cy="75"/>
              </a:xfrm>
              <a:custGeom>
                <a:avLst/>
                <a:gdLst>
                  <a:gd name="T0" fmla="*/ 11 w 41"/>
                  <a:gd name="T1" fmla="*/ 0 h 111"/>
                  <a:gd name="T2" fmla="*/ 8 w 41"/>
                  <a:gd name="T3" fmla="*/ 8 h 111"/>
                  <a:gd name="T4" fmla="*/ 5 w 41"/>
                  <a:gd name="T5" fmla="*/ 4 h 111"/>
                  <a:gd name="T6" fmla="*/ 1 w 41"/>
                  <a:gd name="T7" fmla="*/ 21 h 111"/>
                  <a:gd name="T8" fmla="*/ 4 w 41"/>
                  <a:gd name="T9" fmla="*/ 41 h 111"/>
                  <a:gd name="T10" fmla="*/ 9 w 41"/>
                  <a:gd name="T11" fmla="*/ 43 h 111"/>
                  <a:gd name="T12" fmla="*/ 13 w 41"/>
                  <a:gd name="T13" fmla="*/ 53 h 111"/>
                  <a:gd name="T14" fmla="*/ 12 w 41"/>
                  <a:gd name="T15" fmla="*/ 71 h 111"/>
                  <a:gd name="T16" fmla="*/ 17 w 41"/>
                  <a:gd name="T17" fmla="*/ 76 h 111"/>
                  <a:gd name="T18" fmla="*/ 12 w 41"/>
                  <a:gd name="T19" fmla="*/ 87 h 111"/>
                  <a:gd name="T20" fmla="*/ 17 w 41"/>
                  <a:gd name="T21" fmla="*/ 84 h 111"/>
                  <a:gd name="T22" fmla="*/ 29 w 41"/>
                  <a:gd name="T23" fmla="*/ 96 h 111"/>
                  <a:gd name="T24" fmla="*/ 31 w 41"/>
                  <a:gd name="T25" fmla="*/ 105 h 111"/>
                  <a:gd name="T26" fmla="*/ 36 w 41"/>
                  <a:gd name="T27" fmla="*/ 111 h 111"/>
                  <a:gd name="T28" fmla="*/ 39 w 41"/>
                  <a:gd name="T29" fmla="*/ 91 h 111"/>
                  <a:gd name="T30" fmla="*/ 36 w 41"/>
                  <a:gd name="T31" fmla="*/ 94 h 111"/>
                  <a:gd name="T32" fmla="*/ 28 w 41"/>
                  <a:gd name="T33" fmla="*/ 78 h 111"/>
                  <a:gd name="T34" fmla="*/ 22 w 41"/>
                  <a:gd name="T35" fmla="*/ 79 h 111"/>
                  <a:gd name="T36" fmla="*/ 21 w 41"/>
                  <a:gd name="T37" fmla="*/ 69 h 111"/>
                  <a:gd name="T38" fmla="*/ 25 w 41"/>
                  <a:gd name="T39" fmla="*/ 59 h 111"/>
                  <a:gd name="T40" fmla="*/ 20 w 41"/>
                  <a:gd name="T41" fmla="*/ 50 h 111"/>
                  <a:gd name="T42" fmla="*/ 22 w 41"/>
                  <a:gd name="T43" fmla="*/ 58 h 111"/>
                  <a:gd name="T44" fmla="*/ 18 w 41"/>
                  <a:gd name="T45" fmla="*/ 61 h 111"/>
                  <a:gd name="T46" fmla="*/ 16 w 41"/>
                  <a:gd name="T47" fmla="*/ 48 h 111"/>
                  <a:gd name="T48" fmla="*/ 14 w 41"/>
                  <a:gd name="T49" fmla="*/ 40 h 111"/>
                  <a:gd name="T50" fmla="*/ 13 w 41"/>
                  <a:gd name="T51" fmla="*/ 32 h 111"/>
                  <a:gd name="T52" fmla="*/ 11 w 41"/>
                  <a:gd name="T53" fmla="*/ 15 h 111"/>
                  <a:gd name="T54" fmla="*/ 11 w 41"/>
                  <a:gd name="T5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111">
                    <a:moveTo>
                      <a:pt x="11" y="0"/>
                    </a:moveTo>
                    <a:cubicBezTo>
                      <a:pt x="7" y="0"/>
                      <a:pt x="10" y="6"/>
                      <a:pt x="8" y="8"/>
                    </a:cubicBezTo>
                    <a:cubicBezTo>
                      <a:pt x="6" y="7"/>
                      <a:pt x="5" y="6"/>
                      <a:pt x="5" y="4"/>
                    </a:cubicBezTo>
                    <a:cubicBezTo>
                      <a:pt x="0" y="9"/>
                      <a:pt x="0" y="15"/>
                      <a:pt x="1" y="21"/>
                    </a:cubicBezTo>
                    <a:cubicBezTo>
                      <a:pt x="2" y="27"/>
                      <a:pt x="4" y="34"/>
                      <a:pt x="4" y="41"/>
                    </a:cubicBezTo>
                    <a:cubicBezTo>
                      <a:pt x="6" y="40"/>
                      <a:pt x="8" y="41"/>
                      <a:pt x="9" y="43"/>
                    </a:cubicBezTo>
                    <a:cubicBezTo>
                      <a:pt x="11" y="45"/>
                      <a:pt x="12" y="49"/>
                      <a:pt x="13" y="53"/>
                    </a:cubicBezTo>
                    <a:cubicBezTo>
                      <a:pt x="15" y="60"/>
                      <a:pt x="15" y="69"/>
                      <a:pt x="12" y="71"/>
                    </a:cubicBezTo>
                    <a:cubicBezTo>
                      <a:pt x="12" y="76"/>
                      <a:pt x="16" y="73"/>
                      <a:pt x="17" y="76"/>
                    </a:cubicBezTo>
                    <a:cubicBezTo>
                      <a:pt x="16" y="80"/>
                      <a:pt x="12" y="82"/>
                      <a:pt x="12" y="87"/>
                    </a:cubicBezTo>
                    <a:cubicBezTo>
                      <a:pt x="13" y="85"/>
                      <a:pt x="15" y="85"/>
                      <a:pt x="17" y="84"/>
                    </a:cubicBezTo>
                    <a:cubicBezTo>
                      <a:pt x="17" y="91"/>
                      <a:pt x="26" y="91"/>
                      <a:pt x="29" y="96"/>
                    </a:cubicBezTo>
                    <a:cubicBezTo>
                      <a:pt x="26" y="98"/>
                      <a:pt x="28" y="102"/>
                      <a:pt x="31" y="105"/>
                    </a:cubicBezTo>
                    <a:cubicBezTo>
                      <a:pt x="32" y="99"/>
                      <a:pt x="36" y="105"/>
                      <a:pt x="36" y="111"/>
                    </a:cubicBezTo>
                    <a:cubicBezTo>
                      <a:pt x="38" y="102"/>
                      <a:pt x="41" y="99"/>
                      <a:pt x="39" y="91"/>
                    </a:cubicBezTo>
                    <a:cubicBezTo>
                      <a:pt x="38" y="91"/>
                      <a:pt x="38" y="93"/>
                      <a:pt x="36" y="94"/>
                    </a:cubicBezTo>
                    <a:cubicBezTo>
                      <a:pt x="31" y="91"/>
                      <a:pt x="28" y="83"/>
                      <a:pt x="28" y="78"/>
                    </a:cubicBezTo>
                    <a:cubicBezTo>
                      <a:pt x="26" y="76"/>
                      <a:pt x="23" y="77"/>
                      <a:pt x="22" y="79"/>
                    </a:cubicBezTo>
                    <a:cubicBezTo>
                      <a:pt x="23" y="77"/>
                      <a:pt x="22" y="73"/>
                      <a:pt x="21" y="69"/>
                    </a:cubicBezTo>
                    <a:cubicBezTo>
                      <a:pt x="21" y="65"/>
                      <a:pt x="21" y="61"/>
                      <a:pt x="25" y="59"/>
                    </a:cubicBezTo>
                    <a:cubicBezTo>
                      <a:pt x="23" y="56"/>
                      <a:pt x="21" y="54"/>
                      <a:pt x="20" y="50"/>
                    </a:cubicBezTo>
                    <a:cubicBezTo>
                      <a:pt x="15" y="52"/>
                      <a:pt x="21" y="54"/>
                      <a:pt x="22" y="58"/>
                    </a:cubicBezTo>
                    <a:cubicBezTo>
                      <a:pt x="21" y="59"/>
                      <a:pt x="20" y="60"/>
                      <a:pt x="18" y="61"/>
                    </a:cubicBezTo>
                    <a:cubicBezTo>
                      <a:pt x="18" y="57"/>
                      <a:pt x="17" y="53"/>
                      <a:pt x="16" y="48"/>
                    </a:cubicBezTo>
                    <a:cubicBezTo>
                      <a:pt x="15" y="45"/>
                      <a:pt x="15" y="43"/>
                      <a:pt x="14" y="40"/>
                    </a:cubicBezTo>
                    <a:cubicBezTo>
                      <a:pt x="14" y="37"/>
                      <a:pt x="14" y="35"/>
                      <a:pt x="13" y="32"/>
                    </a:cubicBezTo>
                    <a:cubicBezTo>
                      <a:pt x="13" y="26"/>
                      <a:pt x="12" y="21"/>
                      <a:pt x="11" y="15"/>
                    </a:cubicBezTo>
                    <a:cubicBezTo>
                      <a:pt x="11" y="10"/>
                      <a:pt x="11" y="5"/>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8" name="Freeform 1812"/>
              <p:cNvSpPr/>
              <p:nvPr/>
            </p:nvSpPr>
            <p:spPr bwMode="auto">
              <a:xfrm>
                <a:off x="4597" y="1092"/>
                <a:ext cx="5" cy="12"/>
              </a:xfrm>
              <a:custGeom>
                <a:avLst/>
                <a:gdLst>
                  <a:gd name="T0" fmla="*/ 7 w 7"/>
                  <a:gd name="T1" fmla="*/ 11 h 18"/>
                  <a:gd name="T2" fmla="*/ 0 w 7"/>
                  <a:gd name="T3" fmla="*/ 0 h 18"/>
                  <a:gd name="T4" fmla="*/ 4 w 7"/>
                  <a:gd name="T5" fmla="*/ 15 h 18"/>
                  <a:gd name="T6" fmla="*/ 7 w 7"/>
                  <a:gd name="T7" fmla="*/ 11 h 18"/>
                </a:gdLst>
                <a:ahLst/>
                <a:cxnLst>
                  <a:cxn ang="0">
                    <a:pos x="T0" y="T1"/>
                  </a:cxn>
                  <a:cxn ang="0">
                    <a:pos x="T2" y="T3"/>
                  </a:cxn>
                  <a:cxn ang="0">
                    <a:pos x="T4" y="T5"/>
                  </a:cxn>
                  <a:cxn ang="0">
                    <a:pos x="T6" y="T7"/>
                  </a:cxn>
                </a:cxnLst>
                <a:rect l="0" t="0" r="r" b="b"/>
                <a:pathLst>
                  <a:path w="7" h="18">
                    <a:moveTo>
                      <a:pt x="7" y="11"/>
                    </a:moveTo>
                    <a:cubicBezTo>
                      <a:pt x="3" y="9"/>
                      <a:pt x="4" y="2"/>
                      <a:pt x="0" y="0"/>
                    </a:cubicBezTo>
                    <a:cubicBezTo>
                      <a:pt x="0" y="6"/>
                      <a:pt x="5" y="12"/>
                      <a:pt x="4" y="15"/>
                    </a:cubicBezTo>
                    <a:cubicBezTo>
                      <a:pt x="5" y="18"/>
                      <a:pt x="6" y="12"/>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59" name="Freeform 1813"/>
              <p:cNvSpPr/>
              <p:nvPr/>
            </p:nvSpPr>
            <p:spPr bwMode="auto">
              <a:xfrm>
                <a:off x="4942" y="1064"/>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0" name="Freeform 1814"/>
              <p:cNvSpPr/>
              <p:nvPr/>
            </p:nvSpPr>
            <p:spPr bwMode="auto">
              <a:xfrm>
                <a:off x="4528" y="1122"/>
                <a:ext cx="6" cy="18"/>
              </a:xfrm>
              <a:custGeom>
                <a:avLst/>
                <a:gdLst>
                  <a:gd name="T0" fmla="*/ 7 w 8"/>
                  <a:gd name="T1" fmla="*/ 23 h 26"/>
                  <a:gd name="T2" fmla="*/ 6 w 8"/>
                  <a:gd name="T3" fmla="*/ 0 h 26"/>
                  <a:gd name="T4" fmla="*/ 4 w 8"/>
                  <a:gd name="T5" fmla="*/ 4 h 26"/>
                  <a:gd name="T6" fmla="*/ 0 w 8"/>
                  <a:gd name="T7" fmla="*/ 3 h 26"/>
                  <a:gd name="T8" fmla="*/ 4 w 8"/>
                  <a:gd name="T9" fmla="*/ 15 h 26"/>
                  <a:gd name="T10" fmla="*/ 2 w 8"/>
                  <a:gd name="T11" fmla="*/ 26 h 26"/>
                  <a:gd name="T12" fmla="*/ 7 w 8"/>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7" y="23"/>
                    </a:moveTo>
                    <a:cubicBezTo>
                      <a:pt x="8" y="13"/>
                      <a:pt x="6" y="9"/>
                      <a:pt x="6" y="0"/>
                    </a:cubicBezTo>
                    <a:cubicBezTo>
                      <a:pt x="5" y="0"/>
                      <a:pt x="4" y="2"/>
                      <a:pt x="4" y="4"/>
                    </a:cubicBezTo>
                    <a:cubicBezTo>
                      <a:pt x="3" y="4"/>
                      <a:pt x="2" y="3"/>
                      <a:pt x="0" y="3"/>
                    </a:cubicBezTo>
                    <a:cubicBezTo>
                      <a:pt x="3" y="7"/>
                      <a:pt x="4" y="11"/>
                      <a:pt x="4" y="15"/>
                    </a:cubicBezTo>
                    <a:cubicBezTo>
                      <a:pt x="4" y="19"/>
                      <a:pt x="3" y="22"/>
                      <a:pt x="2" y="26"/>
                    </a:cubicBezTo>
                    <a:cubicBezTo>
                      <a:pt x="3" y="24"/>
                      <a:pt x="6" y="13"/>
                      <a:pt x="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1" name="Freeform 1815"/>
              <p:cNvSpPr/>
              <p:nvPr/>
            </p:nvSpPr>
            <p:spPr bwMode="auto">
              <a:xfrm>
                <a:off x="4531" y="1150"/>
                <a:ext cx="7" cy="6"/>
              </a:xfrm>
              <a:custGeom>
                <a:avLst/>
                <a:gdLst>
                  <a:gd name="T0" fmla="*/ 4 w 10"/>
                  <a:gd name="T1" fmla="*/ 3 h 9"/>
                  <a:gd name="T2" fmla="*/ 10 w 10"/>
                  <a:gd name="T3" fmla="*/ 7 h 9"/>
                  <a:gd name="T4" fmla="*/ 8 w 10"/>
                  <a:gd name="T5" fmla="*/ 1 h 9"/>
                  <a:gd name="T6" fmla="*/ 4 w 10"/>
                  <a:gd name="T7" fmla="*/ 3 h 9"/>
                </a:gdLst>
                <a:ahLst/>
                <a:cxnLst>
                  <a:cxn ang="0">
                    <a:pos x="T0" y="T1"/>
                  </a:cxn>
                  <a:cxn ang="0">
                    <a:pos x="T2" y="T3"/>
                  </a:cxn>
                  <a:cxn ang="0">
                    <a:pos x="T4" y="T5"/>
                  </a:cxn>
                  <a:cxn ang="0">
                    <a:pos x="T6" y="T7"/>
                  </a:cxn>
                </a:cxnLst>
                <a:rect l="0" t="0" r="r" b="b"/>
                <a:pathLst>
                  <a:path w="10" h="9">
                    <a:moveTo>
                      <a:pt x="4" y="3"/>
                    </a:moveTo>
                    <a:cubicBezTo>
                      <a:pt x="0" y="1"/>
                      <a:pt x="7" y="9"/>
                      <a:pt x="10" y="7"/>
                    </a:cubicBezTo>
                    <a:cubicBezTo>
                      <a:pt x="9" y="5"/>
                      <a:pt x="8" y="3"/>
                      <a:pt x="8" y="1"/>
                    </a:cubicBezTo>
                    <a:cubicBezTo>
                      <a:pt x="6" y="0"/>
                      <a:pt x="6" y="7"/>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2" name="Freeform 1816"/>
              <p:cNvSpPr/>
              <p:nvPr/>
            </p:nvSpPr>
            <p:spPr bwMode="auto">
              <a:xfrm>
                <a:off x="4512" y="1161"/>
                <a:ext cx="9" cy="14"/>
              </a:xfrm>
              <a:custGeom>
                <a:avLst/>
                <a:gdLst>
                  <a:gd name="T0" fmla="*/ 4 w 13"/>
                  <a:gd name="T1" fmla="*/ 0 h 21"/>
                  <a:gd name="T2" fmla="*/ 3 w 13"/>
                  <a:gd name="T3" fmla="*/ 2 h 21"/>
                  <a:gd name="T4" fmla="*/ 0 w 13"/>
                  <a:gd name="T5" fmla="*/ 2 h 21"/>
                  <a:gd name="T6" fmla="*/ 13 w 13"/>
                  <a:gd name="T7" fmla="*/ 18 h 21"/>
                  <a:gd name="T8" fmla="*/ 9 w 13"/>
                  <a:gd name="T9" fmla="*/ 15 h 21"/>
                  <a:gd name="T10" fmla="*/ 4 w 13"/>
                  <a:gd name="T11" fmla="*/ 0 h 21"/>
                </a:gdLst>
                <a:ahLst/>
                <a:cxnLst>
                  <a:cxn ang="0">
                    <a:pos x="T0" y="T1"/>
                  </a:cxn>
                  <a:cxn ang="0">
                    <a:pos x="T2" y="T3"/>
                  </a:cxn>
                  <a:cxn ang="0">
                    <a:pos x="T4" y="T5"/>
                  </a:cxn>
                  <a:cxn ang="0">
                    <a:pos x="T6" y="T7"/>
                  </a:cxn>
                  <a:cxn ang="0">
                    <a:pos x="T8" y="T9"/>
                  </a:cxn>
                  <a:cxn ang="0">
                    <a:pos x="T10" y="T11"/>
                  </a:cxn>
                </a:cxnLst>
                <a:rect l="0" t="0" r="r" b="b"/>
                <a:pathLst>
                  <a:path w="13" h="21">
                    <a:moveTo>
                      <a:pt x="4" y="0"/>
                    </a:moveTo>
                    <a:cubicBezTo>
                      <a:pt x="3" y="0"/>
                      <a:pt x="3" y="1"/>
                      <a:pt x="3" y="2"/>
                    </a:cubicBezTo>
                    <a:cubicBezTo>
                      <a:pt x="2" y="2"/>
                      <a:pt x="1" y="2"/>
                      <a:pt x="0" y="2"/>
                    </a:cubicBezTo>
                    <a:cubicBezTo>
                      <a:pt x="7" y="3"/>
                      <a:pt x="4" y="21"/>
                      <a:pt x="13" y="18"/>
                    </a:cubicBezTo>
                    <a:cubicBezTo>
                      <a:pt x="13" y="14"/>
                      <a:pt x="11" y="15"/>
                      <a:pt x="9" y="15"/>
                    </a:cubicBezTo>
                    <a:cubicBezTo>
                      <a:pt x="6" y="9"/>
                      <a:pt x="5" y="4"/>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3" name="Freeform 1817"/>
              <p:cNvSpPr/>
              <p:nvPr/>
            </p:nvSpPr>
            <p:spPr bwMode="auto">
              <a:xfrm>
                <a:off x="4462" y="1201"/>
                <a:ext cx="11" cy="25"/>
              </a:xfrm>
              <a:custGeom>
                <a:avLst/>
                <a:gdLst>
                  <a:gd name="T0" fmla="*/ 1 w 16"/>
                  <a:gd name="T1" fmla="*/ 27 h 37"/>
                  <a:gd name="T2" fmla="*/ 7 w 16"/>
                  <a:gd name="T3" fmla="*/ 37 h 37"/>
                  <a:gd name="T4" fmla="*/ 7 w 16"/>
                  <a:gd name="T5" fmla="*/ 22 h 37"/>
                  <a:gd name="T6" fmla="*/ 12 w 16"/>
                  <a:gd name="T7" fmla="*/ 22 h 37"/>
                  <a:gd name="T8" fmla="*/ 9 w 16"/>
                  <a:gd name="T9" fmla="*/ 10 h 37"/>
                  <a:gd name="T10" fmla="*/ 13 w 16"/>
                  <a:gd name="T11" fmla="*/ 14 h 37"/>
                  <a:gd name="T12" fmla="*/ 15 w 16"/>
                  <a:gd name="T13" fmla="*/ 4 h 37"/>
                  <a:gd name="T14" fmla="*/ 9 w 16"/>
                  <a:gd name="T15" fmla="*/ 8 h 37"/>
                  <a:gd name="T16" fmla="*/ 3 w 16"/>
                  <a:gd name="T17" fmla="*/ 0 h 37"/>
                  <a:gd name="T18" fmla="*/ 0 w 16"/>
                  <a:gd name="T19" fmla="*/ 4 h 37"/>
                  <a:gd name="T20" fmla="*/ 1 w 16"/>
                  <a:gd name="T2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7">
                    <a:moveTo>
                      <a:pt x="1" y="27"/>
                    </a:moveTo>
                    <a:cubicBezTo>
                      <a:pt x="3" y="32"/>
                      <a:pt x="6" y="32"/>
                      <a:pt x="7" y="37"/>
                    </a:cubicBezTo>
                    <a:cubicBezTo>
                      <a:pt x="7" y="32"/>
                      <a:pt x="10" y="27"/>
                      <a:pt x="7" y="22"/>
                    </a:cubicBezTo>
                    <a:cubicBezTo>
                      <a:pt x="9" y="21"/>
                      <a:pt x="10" y="23"/>
                      <a:pt x="12" y="22"/>
                    </a:cubicBezTo>
                    <a:cubicBezTo>
                      <a:pt x="10" y="16"/>
                      <a:pt x="8" y="16"/>
                      <a:pt x="9" y="10"/>
                    </a:cubicBezTo>
                    <a:cubicBezTo>
                      <a:pt x="11" y="10"/>
                      <a:pt x="12" y="11"/>
                      <a:pt x="13" y="14"/>
                    </a:cubicBezTo>
                    <a:cubicBezTo>
                      <a:pt x="16" y="11"/>
                      <a:pt x="12" y="8"/>
                      <a:pt x="15" y="4"/>
                    </a:cubicBezTo>
                    <a:cubicBezTo>
                      <a:pt x="14" y="0"/>
                      <a:pt x="10" y="6"/>
                      <a:pt x="9" y="8"/>
                    </a:cubicBezTo>
                    <a:cubicBezTo>
                      <a:pt x="7" y="5"/>
                      <a:pt x="5" y="4"/>
                      <a:pt x="3" y="0"/>
                    </a:cubicBezTo>
                    <a:cubicBezTo>
                      <a:pt x="2" y="1"/>
                      <a:pt x="3" y="4"/>
                      <a:pt x="0" y="4"/>
                    </a:cubicBezTo>
                    <a:cubicBezTo>
                      <a:pt x="2" y="16"/>
                      <a:pt x="5" y="21"/>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4" name="Freeform 1818"/>
              <p:cNvSpPr/>
              <p:nvPr/>
            </p:nvSpPr>
            <p:spPr bwMode="auto">
              <a:xfrm>
                <a:off x="4639" y="1155"/>
                <a:ext cx="8" cy="6"/>
              </a:xfrm>
              <a:custGeom>
                <a:avLst/>
                <a:gdLst>
                  <a:gd name="T0" fmla="*/ 5 w 12"/>
                  <a:gd name="T1" fmla="*/ 1 h 9"/>
                  <a:gd name="T2" fmla="*/ 4 w 12"/>
                  <a:gd name="T3" fmla="*/ 2 h 9"/>
                  <a:gd name="T4" fmla="*/ 0 w 12"/>
                  <a:gd name="T5" fmla="*/ 1 h 9"/>
                  <a:gd name="T6" fmla="*/ 7 w 12"/>
                  <a:gd name="T7" fmla="*/ 7 h 9"/>
                  <a:gd name="T8" fmla="*/ 5 w 12"/>
                  <a:gd name="T9" fmla="*/ 1 h 9"/>
                </a:gdLst>
                <a:ahLst/>
                <a:cxnLst>
                  <a:cxn ang="0">
                    <a:pos x="T0" y="T1"/>
                  </a:cxn>
                  <a:cxn ang="0">
                    <a:pos x="T2" y="T3"/>
                  </a:cxn>
                  <a:cxn ang="0">
                    <a:pos x="T4" y="T5"/>
                  </a:cxn>
                  <a:cxn ang="0">
                    <a:pos x="T6" y="T7"/>
                  </a:cxn>
                  <a:cxn ang="0">
                    <a:pos x="T8" y="T9"/>
                  </a:cxn>
                </a:cxnLst>
                <a:rect l="0" t="0" r="r" b="b"/>
                <a:pathLst>
                  <a:path w="12" h="9">
                    <a:moveTo>
                      <a:pt x="5" y="1"/>
                    </a:moveTo>
                    <a:cubicBezTo>
                      <a:pt x="5" y="0"/>
                      <a:pt x="4" y="1"/>
                      <a:pt x="4" y="2"/>
                    </a:cubicBezTo>
                    <a:cubicBezTo>
                      <a:pt x="3" y="1"/>
                      <a:pt x="2" y="0"/>
                      <a:pt x="0" y="1"/>
                    </a:cubicBezTo>
                    <a:cubicBezTo>
                      <a:pt x="1" y="4"/>
                      <a:pt x="5" y="4"/>
                      <a:pt x="7" y="7"/>
                    </a:cubicBezTo>
                    <a:cubicBezTo>
                      <a:pt x="12" y="9"/>
                      <a:pt x="2"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5" name="Freeform 1819"/>
              <p:cNvSpPr/>
              <p:nvPr/>
            </p:nvSpPr>
            <p:spPr bwMode="auto">
              <a:xfrm>
                <a:off x="4621" y="1169"/>
                <a:ext cx="32" cy="52"/>
              </a:xfrm>
              <a:custGeom>
                <a:avLst/>
                <a:gdLst>
                  <a:gd name="T0" fmla="*/ 5 w 48"/>
                  <a:gd name="T1" fmla="*/ 0 h 78"/>
                  <a:gd name="T2" fmla="*/ 2 w 48"/>
                  <a:gd name="T3" fmla="*/ 9 h 78"/>
                  <a:gd name="T4" fmla="*/ 4 w 48"/>
                  <a:gd name="T5" fmla="*/ 10 h 78"/>
                  <a:gd name="T6" fmla="*/ 5 w 48"/>
                  <a:gd name="T7" fmla="*/ 15 h 78"/>
                  <a:gd name="T8" fmla="*/ 7 w 48"/>
                  <a:gd name="T9" fmla="*/ 19 h 78"/>
                  <a:gd name="T10" fmla="*/ 2 w 48"/>
                  <a:gd name="T11" fmla="*/ 22 h 78"/>
                  <a:gd name="T12" fmla="*/ 10 w 48"/>
                  <a:gd name="T13" fmla="*/ 35 h 78"/>
                  <a:gd name="T14" fmla="*/ 15 w 48"/>
                  <a:gd name="T15" fmla="*/ 43 h 78"/>
                  <a:gd name="T16" fmla="*/ 21 w 48"/>
                  <a:gd name="T17" fmla="*/ 49 h 78"/>
                  <a:gd name="T18" fmla="*/ 21 w 48"/>
                  <a:gd name="T19" fmla="*/ 61 h 78"/>
                  <a:gd name="T20" fmla="*/ 27 w 48"/>
                  <a:gd name="T21" fmla="*/ 61 h 78"/>
                  <a:gd name="T22" fmla="*/ 36 w 48"/>
                  <a:gd name="T23" fmla="*/ 76 h 78"/>
                  <a:gd name="T24" fmla="*/ 42 w 48"/>
                  <a:gd name="T25" fmla="*/ 77 h 78"/>
                  <a:gd name="T26" fmla="*/ 36 w 48"/>
                  <a:gd name="T27" fmla="*/ 72 h 78"/>
                  <a:gd name="T28" fmla="*/ 28 w 48"/>
                  <a:gd name="T29" fmla="*/ 61 h 78"/>
                  <a:gd name="T30" fmla="*/ 32 w 48"/>
                  <a:gd name="T31" fmla="*/ 56 h 78"/>
                  <a:gd name="T32" fmla="*/ 27 w 48"/>
                  <a:gd name="T33" fmla="*/ 44 h 78"/>
                  <a:gd name="T34" fmla="*/ 17 w 48"/>
                  <a:gd name="T35" fmla="*/ 39 h 78"/>
                  <a:gd name="T36" fmla="*/ 8 w 48"/>
                  <a:gd name="T37" fmla="*/ 26 h 78"/>
                  <a:gd name="T38" fmla="*/ 7 w 48"/>
                  <a:gd name="T39" fmla="*/ 14 h 78"/>
                  <a:gd name="T40" fmla="*/ 5 w 48"/>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8">
                    <a:moveTo>
                      <a:pt x="5" y="0"/>
                    </a:moveTo>
                    <a:cubicBezTo>
                      <a:pt x="3" y="2"/>
                      <a:pt x="0" y="4"/>
                      <a:pt x="2" y="9"/>
                    </a:cubicBezTo>
                    <a:cubicBezTo>
                      <a:pt x="4" y="5"/>
                      <a:pt x="4" y="7"/>
                      <a:pt x="4" y="10"/>
                    </a:cubicBezTo>
                    <a:cubicBezTo>
                      <a:pt x="4" y="12"/>
                      <a:pt x="4" y="14"/>
                      <a:pt x="5" y="15"/>
                    </a:cubicBezTo>
                    <a:cubicBezTo>
                      <a:pt x="5" y="17"/>
                      <a:pt x="6" y="18"/>
                      <a:pt x="7" y="19"/>
                    </a:cubicBezTo>
                    <a:cubicBezTo>
                      <a:pt x="7" y="20"/>
                      <a:pt x="2" y="24"/>
                      <a:pt x="2" y="22"/>
                    </a:cubicBezTo>
                    <a:cubicBezTo>
                      <a:pt x="4" y="24"/>
                      <a:pt x="7" y="30"/>
                      <a:pt x="10" y="35"/>
                    </a:cubicBezTo>
                    <a:cubicBezTo>
                      <a:pt x="11" y="38"/>
                      <a:pt x="13" y="41"/>
                      <a:pt x="15" y="43"/>
                    </a:cubicBezTo>
                    <a:cubicBezTo>
                      <a:pt x="17" y="46"/>
                      <a:pt x="19" y="48"/>
                      <a:pt x="21" y="49"/>
                    </a:cubicBezTo>
                    <a:cubicBezTo>
                      <a:pt x="15" y="55"/>
                      <a:pt x="28" y="56"/>
                      <a:pt x="21" y="61"/>
                    </a:cubicBezTo>
                    <a:cubicBezTo>
                      <a:pt x="22" y="63"/>
                      <a:pt x="25" y="60"/>
                      <a:pt x="27" y="61"/>
                    </a:cubicBezTo>
                    <a:cubicBezTo>
                      <a:pt x="25" y="69"/>
                      <a:pt x="35" y="71"/>
                      <a:pt x="36" y="76"/>
                    </a:cubicBezTo>
                    <a:cubicBezTo>
                      <a:pt x="37" y="78"/>
                      <a:pt x="44" y="70"/>
                      <a:pt x="42" y="77"/>
                    </a:cubicBezTo>
                    <a:cubicBezTo>
                      <a:pt x="48" y="76"/>
                      <a:pt x="42" y="70"/>
                      <a:pt x="36" y="72"/>
                    </a:cubicBezTo>
                    <a:cubicBezTo>
                      <a:pt x="35" y="67"/>
                      <a:pt x="32" y="64"/>
                      <a:pt x="28" y="61"/>
                    </a:cubicBezTo>
                    <a:cubicBezTo>
                      <a:pt x="27" y="59"/>
                      <a:pt x="29" y="57"/>
                      <a:pt x="32" y="56"/>
                    </a:cubicBezTo>
                    <a:cubicBezTo>
                      <a:pt x="28" y="50"/>
                      <a:pt x="26" y="51"/>
                      <a:pt x="27" y="44"/>
                    </a:cubicBezTo>
                    <a:cubicBezTo>
                      <a:pt x="21" y="48"/>
                      <a:pt x="19" y="44"/>
                      <a:pt x="17" y="39"/>
                    </a:cubicBezTo>
                    <a:cubicBezTo>
                      <a:pt x="15" y="34"/>
                      <a:pt x="14" y="27"/>
                      <a:pt x="8" y="26"/>
                    </a:cubicBezTo>
                    <a:cubicBezTo>
                      <a:pt x="9" y="22"/>
                      <a:pt x="9" y="18"/>
                      <a:pt x="7" y="14"/>
                    </a:cubicBezTo>
                    <a:cubicBezTo>
                      <a:pt x="6" y="10"/>
                      <a:pt x="5"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6" name="Freeform 1820"/>
              <p:cNvSpPr/>
              <p:nvPr/>
            </p:nvSpPr>
            <p:spPr bwMode="auto">
              <a:xfrm>
                <a:off x="4565" y="1184"/>
                <a:ext cx="49" cy="78"/>
              </a:xfrm>
              <a:custGeom>
                <a:avLst/>
                <a:gdLst>
                  <a:gd name="T0" fmla="*/ 6 w 73"/>
                  <a:gd name="T1" fmla="*/ 36 h 117"/>
                  <a:gd name="T2" fmla="*/ 7 w 73"/>
                  <a:gd name="T3" fmla="*/ 45 h 117"/>
                  <a:gd name="T4" fmla="*/ 0 w 73"/>
                  <a:gd name="T5" fmla="*/ 46 h 117"/>
                  <a:gd name="T6" fmla="*/ 2 w 73"/>
                  <a:gd name="T7" fmla="*/ 56 h 117"/>
                  <a:gd name="T8" fmla="*/ 1 w 73"/>
                  <a:gd name="T9" fmla="*/ 64 h 117"/>
                  <a:gd name="T10" fmla="*/ 13 w 73"/>
                  <a:gd name="T11" fmla="*/ 75 h 117"/>
                  <a:gd name="T12" fmla="*/ 17 w 73"/>
                  <a:gd name="T13" fmla="*/ 80 h 117"/>
                  <a:gd name="T14" fmla="*/ 21 w 73"/>
                  <a:gd name="T15" fmla="*/ 84 h 117"/>
                  <a:gd name="T16" fmla="*/ 29 w 73"/>
                  <a:gd name="T17" fmla="*/ 88 h 117"/>
                  <a:gd name="T18" fmla="*/ 31 w 73"/>
                  <a:gd name="T19" fmla="*/ 93 h 117"/>
                  <a:gd name="T20" fmla="*/ 43 w 73"/>
                  <a:gd name="T21" fmla="*/ 102 h 117"/>
                  <a:gd name="T22" fmla="*/ 73 w 73"/>
                  <a:gd name="T23" fmla="*/ 116 h 117"/>
                  <a:gd name="T24" fmla="*/ 70 w 73"/>
                  <a:gd name="T25" fmla="*/ 107 h 117"/>
                  <a:gd name="T26" fmla="*/ 59 w 73"/>
                  <a:gd name="T27" fmla="*/ 89 h 117"/>
                  <a:gd name="T28" fmla="*/ 46 w 73"/>
                  <a:gd name="T29" fmla="*/ 69 h 117"/>
                  <a:gd name="T30" fmla="*/ 36 w 73"/>
                  <a:gd name="T31" fmla="*/ 29 h 117"/>
                  <a:gd name="T32" fmla="*/ 37 w 73"/>
                  <a:gd name="T33" fmla="*/ 36 h 117"/>
                  <a:gd name="T34" fmla="*/ 39 w 73"/>
                  <a:gd name="T35" fmla="*/ 47 h 117"/>
                  <a:gd name="T36" fmla="*/ 45 w 73"/>
                  <a:gd name="T37" fmla="*/ 26 h 117"/>
                  <a:gd name="T38" fmla="*/ 51 w 73"/>
                  <a:gd name="T39" fmla="*/ 31 h 117"/>
                  <a:gd name="T40" fmla="*/ 48 w 73"/>
                  <a:gd name="T41" fmla="*/ 22 h 117"/>
                  <a:gd name="T42" fmla="*/ 36 w 73"/>
                  <a:gd name="T43" fmla="*/ 7 h 117"/>
                  <a:gd name="T44" fmla="*/ 31 w 73"/>
                  <a:gd name="T45" fmla="*/ 12 h 117"/>
                  <a:gd name="T46" fmla="*/ 36 w 73"/>
                  <a:gd name="T47" fmla="*/ 23 h 117"/>
                  <a:gd name="T48" fmla="*/ 27 w 73"/>
                  <a:gd name="T49" fmla="*/ 14 h 117"/>
                  <a:gd name="T50" fmla="*/ 22 w 73"/>
                  <a:gd name="T51" fmla="*/ 0 h 117"/>
                  <a:gd name="T52" fmla="*/ 19 w 73"/>
                  <a:gd name="T53" fmla="*/ 17 h 117"/>
                  <a:gd name="T54" fmla="*/ 15 w 73"/>
                  <a:gd name="T55" fmla="*/ 37 h 117"/>
                  <a:gd name="T56" fmla="*/ 15 w 73"/>
                  <a:gd name="T57" fmla="*/ 52 h 117"/>
                  <a:gd name="T58" fmla="*/ 22 w 73"/>
                  <a:gd name="T59" fmla="*/ 58 h 117"/>
                  <a:gd name="T60" fmla="*/ 21 w 73"/>
                  <a:gd name="T61" fmla="*/ 69 h 117"/>
                  <a:gd name="T62" fmla="*/ 17 w 73"/>
                  <a:gd name="T63" fmla="*/ 74 h 117"/>
                  <a:gd name="T64" fmla="*/ 6 w 73"/>
                  <a:gd name="T65" fmla="*/ 61 h 117"/>
                  <a:gd name="T66" fmla="*/ 7 w 73"/>
                  <a:gd name="T67" fmla="*/ 56 h 117"/>
                  <a:gd name="T68" fmla="*/ 12 w 73"/>
                  <a:gd name="T69" fmla="*/ 58 h 117"/>
                  <a:gd name="T70" fmla="*/ 6 w 73"/>
                  <a:gd name="T71" fmla="*/ 54 h 117"/>
                  <a:gd name="T72" fmla="*/ 6 w 73"/>
                  <a:gd name="T73" fmla="*/ 3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117">
                    <a:moveTo>
                      <a:pt x="6" y="36"/>
                    </a:moveTo>
                    <a:cubicBezTo>
                      <a:pt x="4" y="38"/>
                      <a:pt x="5" y="41"/>
                      <a:pt x="7" y="45"/>
                    </a:cubicBezTo>
                    <a:cubicBezTo>
                      <a:pt x="3" y="47"/>
                      <a:pt x="3" y="44"/>
                      <a:pt x="0" y="46"/>
                    </a:cubicBezTo>
                    <a:cubicBezTo>
                      <a:pt x="1" y="50"/>
                      <a:pt x="2" y="53"/>
                      <a:pt x="2" y="56"/>
                    </a:cubicBezTo>
                    <a:cubicBezTo>
                      <a:pt x="2" y="59"/>
                      <a:pt x="1" y="61"/>
                      <a:pt x="1" y="64"/>
                    </a:cubicBezTo>
                    <a:cubicBezTo>
                      <a:pt x="4" y="61"/>
                      <a:pt x="9" y="68"/>
                      <a:pt x="13" y="75"/>
                    </a:cubicBezTo>
                    <a:cubicBezTo>
                      <a:pt x="15" y="76"/>
                      <a:pt x="16" y="78"/>
                      <a:pt x="17" y="80"/>
                    </a:cubicBezTo>
                    <a:cubicBezTo>
                      <a:pt x="18" y="82"/>
                      <a:pt x="20" y="83"/>
                      <a:pt x="21" y="84"/>
                    </a:cubicBezTo>
                    <a:cubicBezTo>
                      <a:pt x="24" y="87"/>
                      <a:pt x="27" y="88"/>
                      <a:pt x="29" y="88"/>
                    </a:cubicBezTo>
                    <a:cubicBezTo>
                      <a:pt x="29" y="89"/>
                      <a:pt x="30" y="91"/>
                      <a:pt x="31" y="93"/>
                    </a:cubicBezTo>
                    <a:cubicBezTo>
                      <a:pt x="35" y="94"/>
                      <a:pt x="39" y="97"/>
                      <a:pt x="43" y="102"/>
                    </a:cubicBezTo>
                    <a:cubicBezTo>
                      <a:pt x="54" y="104"/>
                      <a:pt x="64" y="117"/>
                      <a:pt x="73" y="116"/>
                    </a:cubicBezTo>
                    <a:cubicBezTo>
                      <a:pt x="69" y="114"/>
                      <a:pt x="68" y="105"/>
                      <a:pt x="70" y="107"/>
                    </a:cubicBezTo>
                    <a:cubicBezTo>
                      <a:pt x="68" y="101"/>
                      <a:pt x="64" y="95"/>
                      <a:pt x="59" y="89"/>
                    </a:cubicBezTo>
                    <a:cubicBezTo>
                      <a:pt x="55" y="82"/>
                      <a:pt x="50" y="76"/>
                      <a:pt x="46" y="69"/>
                    </a:cubicBezTo>
                    <a:cubicBezTo>
                      <a:pt x="38" y="55"/>
                      <a:pt x="31" y="41"/>
                      <a:pt x="36" y="29"/>
                    </a:cubicBezTo>
                    <a:cubicBezTo>
                      <a:pt x="38" y="31"/>
                      <a:pt x="37" y="33"/>
                      <a:pt x="37" y="36"/>
                    </a:cubicBezTo>
                    <a:cubicBezTo>
                      <a:pt x="36" y="40"/>
                      <a:pt x="36" y="43"/>
                      <a:pt x="39" y="47"/>
                    </a:cubicBezTo>
                    <a:cubicBezTo>
                      <a:pt x="40" y="39"/>
                      <a:pt x="45" y="36"/>
                      <a:pt x="45" y="26"/>
                    </a:cubicBezTo>
                    <a:cubicBezTo>
                      <a:pt x="48" y="24"/>
                      <a:pt x="47" y="35"/>
                      <a:pt x="51" y="31"/>
                    </a:cubicBezTo>
                    <a:cubicBezTo>
                      <a:pt x="53" y="28"/>
                      <a:pt x="48" y="27"/>
                      <a:pt x="48" y="22"/>
                    </a:cubicBezTo>
                    <a:cubicBezTo>
                      <a:pt x="42" y="30"/>
                      <a:pt x="36" y="12"/>
                      <a:pt x="36" y="7"/>
                    </a:cubicBezTo>
                    <a:cubicBezTo>
                      <a:pt x="33" y="8"/>
                      <a:pt x="35" y="11"/>
                      <a:pt x="31" y="12"/>
                    </a:cubicBezTo>
                    <a:cubicBezTo>
                      <a:pt x="32" y="17"/>
                      <a:pt x="37" y="19"/>
                      <a:pt x="36" y="23"/>
                    </a:cubicBezTo>
                    <a:cubicBezTo>
                      <a:pt x="30" y="22"/>
                      <a:pt x="28" y="19"/>
                      <a:pt x="27" y="14"/>
                    </a:cubicBezTo>
                    <a:cubicBezTo>
                      <a:pt x="25" y="10"/>
                      <a:pt x="24" y="5"/>
                      <a:pt x="22" y="0"/>
                    </a:cubicBezTo>
                    <a:cubicBezTo>
                      <a:pt x="23" y="5"/>
                      <a:pt x="21" y="11"/>
                      <a:pt x="19" y="17"/>
                    </a:cubicBezTo>
                    <a:cubicBezTo>
                      <a:pt x="17" y="24"/>
                      <a:pt x="15" y="30"/>
                      <a:pt x="15" y="37"/>
                    </a:cubicBezTo>
                    <a:cubicBezTo>
                      <a:pt x="18" y="42"/>
                      <a:pt x="21" y="49"/>
                      <a:pt x="15" y="52"/>
                    </a:cubicBezTo>
                    <a:cubicBezTo>
                      <a:pt x="17" y="55"/>
                      <a:pt x="21" y="53"/>
                      <a:pt x="22" y="58"/>
                    </a:cubicBezTo>
                    <a:cubicBezTo>
                      <a:pt x="21" y="63"/>
                      <a:pt x="15" y="60"/>
                      <a:pt x="21" y="69"/>
                    </a:cubicBezTo>
                    <a:cubicBezTo>
                      <a:pt x="21" y="71"/>
                      <a:pt x="19" y="73"/>
                      <a:pt x="17" y="74"/>
                    </a:cubicBezTo>
                    <a:cubicBezTo>
                      <a:pt x="10" y="73"/>
                      <a:pt x="11" y="55"/>
                      <a:pt x="6" y="61"/>
                    </a:cubicBezTo>
                    <a:cubicBezTo>
                      <a:pt x="4" y="58"/>
                      <a:pt x="7" y="58"/>
                      <a:pt x="7" y="56"/>
                    </a:cubicBezTo>
                    <a:cubicBezTo>
                      <a:pt x="9" y="54"/>
                      <a:pt x="9" y="62"/>
                      <a:pt x="12" y="58"/>
                    </a:cubicBezTo>
                    <a:cubicBezTo>
                      <a:pt x="13" y="55"/>
                      <a:pt x="10" y="52"/>
                      <a:pt x="6" y="54"/>
                    </a:cubicBezTo>
                    <a:cubicBezTo>
                      <a:pt x="4" y="47"/>
                      <a:pt x="10" y="44"/>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7" name="Freeform 1821"/>
              <p:cNvSpPr/>
              <p:nvPr/>
            </p:nvSpPr>
            <p:spPr bwMode="auto">
              <a:xfrm>
                <a:off x="4632" y="1176"/>
                <a:ext cx="7" cy="4"/>
              </a:xfrm>
              <a:custGeom>
                <a:avLst/>
                <a:gdLst>
                  <a:gd name="T0" fmla="*/ 2 w 10"/>
                  <a:gd name="T1" fmla="*/ 0 h 6"/>
                  <a:gd name="T2" fmla="*/ 4 w 10"/>
                  <a:gd name="T3" fmla="*/ 6 h 6"/>
                  <a:gd name="T4" fmla="*/ 10 w 10"/>
                  <a:gd name="T5" fmla="*/ 3 h 6"/>
                  <a:gd name="T6" fmla="*/ 2 w 10"/>
                  <a:gd name="T7" fmla="*/ 0 h 6"/>
                </a:gdLst>
                <a:ahLst/>
                <a:cxnLst>
                  <a:cxn ang="0">
                    <a:pos x="T0" y="T1"/>
                  </a:cxn>
                  <a:cxn ang="0">
                    <a:pos x="T2" y="T3"/>
                  </a:cxn>
                  <a:cxn ang="0">
                    <a:pos x="T4" y="T5"/>
                  </a:cxn>
                  <a:cxn ang="0">
                    <a:pos x="T6" y="T7"/>
                  </a:cxn>
                </a:cxnLst>
                <a:rect l="0" t="0" r="r" b="b"/>
                <a:pathLst>
                  <a:path w="10" h="6">
                    <a:moveTo>
                      <a:pt x="2" y="0"/>
                    </a:moveTo>
                    <a:cubicBezTo>
                      <a:pt x="0" y="2"/>
                      <a:pt x="5" y="3"/>
                      <a:pt x="4" y="6"/>
                    </a:cubicBezTo>
                    <a:cubicBezTo>
                      <a:pt x="9" y="6"/>
                      <a:pt x="8" y="5"/>
                      <a:pt x="10" y="3"/>
                    </a:cubicBezTo>
                    <a:cubicBezTo>
                      <a:pt x="7" y="2"/>
                      <a:pt x="5"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8" name="Freeform 1822"/>
              <p:cNvSpPr/>
              <p:nvPr/>
            </p:nvSpPr>
            <p:spPr bwMode="auto">
              <a:xfrm>
                <a:off x="4645" y="1207"/>
                <a:ext cx="6" cy="10"/>
              </a:xfrm>
              <a:custGeom>
                <a:avLst/>
                <a:gdLst>
                  <a:gd name="T0" fmla="*/ 0 w 9"/>
                  <a:gd name="T1" fmla="*/ 2 h 14"/>
                  <a:gd name="T2" fmla="*/ 9 w 9"/>
                  <a:gd name="T3" fmla="*/ 14 h 14"/>
                  <a:gd name="T4" fmla="*/ 0 w 9"/>
                  <a:gd name="T5" fmla="*/ 2 h 14"/>
                </a:gdLst>
                <a:ahLst/>
                <a:cxnLst>
                  <a:cxn ang="0">
                    <a:pos x="T0" y="T1"/>
                  </a:cxn>
                  <a:cxn ang="0">
                    <a:pos x="T2" y="T3"/>
                  </a:cxn>
                  <a:cxn ang="0">
                    <a:pos x="T4" y="T5"/>
                  </a:cxn>
                </a:cxnLst>
                <a:rect l="0" t="0" r="r" b="b"/>
                <a:pathLst>
                  <a:path w="9" h="14">
                    <a:moveTo>
                      <a:pt x="0" y="2"/>
                    </a:moveTo>
                    <a:cubicBezTo>
                      <a:pt x="2" y="5"/>
                      <a:pt x="5" y="11"/>
                      <a:pt x="9" y="14"/>
                    </a:cubicBezTo>
                    <a:cubicBezTo>
                      <a:pt x="9" y="13"/>
                      <a:pt x="5"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69" name="Freeform 1823"/>
              <p:cNvSpPr/>
              <p:nvPr/>
            </p:nvSpPr>
            <p:spPr bwMode="auto">
              <a:xfrm>
                <a:off x="4609" y="1225"/>
                <a:ext cx="12" cy="13"/>
              </a:xfrm>
              <a:custGeom>
                <a:avLst/>
                <a:gdLst>
                  <a:gd name="T0" fmla="*/ 12 w 17"/>
                  <a:gd name="T1" fmla="*/ 20 h 20"/>
                  <a:gd name="T2" fmla="*/ 11 w 17"/>
                  <a:gd name="T3" fmla="*/ 10 h 20"/>
                  <a:gd name="T4" fmla="*/ 0 w 17"/>
                  <a:gd name="T5" fmla="*/ 0 h 20"/>
                  <a:gd name="T6" fmla="*/ 12 w 17"/>
                  <a:gd name="T7" fmla="*/ 20 h 20"/>
                </a:gdLst>
                <a:ahLst/>
                <a:cxnLst>
                  <a:cxn ang="0">
                    <a:pos x="T0" y="T1"/>
                  </a:cxn>
                  <a:cxn ang="0">
                    <a:pos x="T2" y="T3"/>
                  </a:cxn>
                  <a:cxn ang="0">
                    <a:pos x="T4" y="T5"/>
                  </a:cxn>
                  <a:cxn ang="0">
                    <a:pos x="T6" y="T7"/>
                  </a:cxn>
                </a:cxnLst>
                <a:rect l="0" t="0" r="r" b="b"/>
                <a:pathLst>
                  <a:path w="17" h="20">
                    <a:moveTo>
                      <a:pt x="12" y="20"/>
                    </a:moveTo>
                    <a:cubicBezTo>
                      <a:pt x="17" y="17"/>
                      <a:pt x="15" y="13"/>
                      <a:pt x="11" y="10"/>
                    </a:cubicBezTo>
                    <a:cubicBezTo>
                      <a:pt x="8" y="6"/>
                      <a:pt x="2" y="3"/>
                      <a:pt x="0" y="0"/>
                    </a:cubicBezTo>
                    <a:cubicBezTo>
                      <a:pt x="3" y="8"/>
                      <a:pt x="7" y="17"/>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0" name="Freeform 1824"/>
              <p:cNvSpPr/>
              <p:nvPr/>
            </p:nvSpPr>
            <p:spPr bwMode="auto">
              <a:xfrm>
                <a:off x="4807" y="1144"/>
                <a:ext cx="7" cy="4"/>
              </a:xfrm>
              <a:custGeom>
                <a:avLst/>
                <a:gdLst>
                  <a:gd name="T0" fmla="*/ 0 w 10"/>
                  <a:gd name="T1" fmla="*/ 4 h 6"/>
                  <a:gd name="T2" fmla="*/ 8 w 10"/>
                  <a:gd name="T3" fmla="*/ 3 h 6"/>
                  <a:gd name="T4" fmla="*/ 0 w 10"/>
                  <a:gd name="T5" fmla="*/ 4 h 6"/>
                </a:gdLst>
                <a:ahLst/>
                <a:cxnLst>
                  <a:cxn ang="0">
                    <a:pos x="T0" y="T1"/>
                  </a:cxn>
                  <a:cxn ang="0">
                    <a:pos x="T2" y="T3"/>
                  </a:cxn>
                  <a:cxn ang="0">
                    <a:pos x="T4" y="T5"/>
                  </a:cxn>
                </a:cxnLst>
                <a:rect l="0" t="0" r="r" b="b"/>
                <a:pathLst>
                  <a:path w="10" h="6">
                    <a:moveTo>
                      <a:pt x="0" y="4"/>
                    </a:moveTo>
                    <a:cubicBezTo>
                      <a:pt x="1" y="6"/>
                      <a:pt x="6" y="2"/>
                      <a:pt x="8" y="3"/>
                    </a:cubicBezTo>
                    <a:cubicBezTo>
                      <a:pt x="10" y="3"/>
                      <a:pt x="5"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1" name="Freeform 1825"/>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2" name="Freeform 1826"/>
              <p:cNvSpPr/>
              <p:nvPr/>
            </p:nvSpPr>
            <p:spPr bwMode="auto">
              <a:xfrm>
                <a:off x="4902" y="1103"/>
                <a:ext cx="4" cy="4"/>
              </a:xfrm>
              <a:custGeom>
                <a:avLst/>
                <a:gdLst>
                  <a:gd name="T0" fmla="*/ 3 w 6"/>
                  <a:gd name="T1" fmla="*/ 4 h 6"/>
                  <a:gd name="T2" fmla="*/ 4 w 6"/>
                  <a:gd name="T3" fmla="*/ 4 h 6"/>
                  <a:gd name="T4" fmla="*/ 6 w 6"/>
                  <a:gd name="T5" fmla="*/ 0 h 6"/>
                  <a:gd name="T6" fmla="*/ 3 w 6"/>
                  <a:gd name="T7" fmla="*/ 4 h 6"/>
                </a:gdLst>
                <a:ahLst/>
                <a:cxnLst>
                  <a:cxn ang="0">
                    <a:pos x="T0" y="T1"/>
                  </a:cxn>
                  <a:cxn ang="0">
                    <a:pos x="T2" y="T3"/>
                  </a:cxn>
                  <a:cxn ang="0">
                    <a:pos x="T4" y="T5"/>
                  </a:cxn>
                  <a:cxn ang="0">
                    <a:pos x="T6" y="T7"/>
                  </a:cxn>
                </a:cxnLst>
                <a:rect l="0" t="0" r="r" b="b"/>
                <a:pathLst>
                  <a:path w="6" h="6">
                    <a:moveTo>
                      <a:pt x="3" y="4"/>
                    </a:moveTo>
                    <a:cubicBezTo>
                      <a:pt x="0" y="6"/>
                      <a:pt x="5" y="2"/>
                      <a:pt x="4" y="4"/>
                    </a:cubicBezTo>
                    <a:cubicBezTo>
                      <a:pt x="6" y="2"/>
                      <a:pt x="6" y="1"/>
                      <a:pt x="6" y="0"/>
                    </a:cubicBezTo>
                    <a:cubicBezTo>
                      <a:pt x="5" y="2"/>
                      <a:pt x="4"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3" name="Freeform 1827"/>
              <p:cNvSpPr/>
              <p:nvPr/>
            </p:nvSpPr>
            <p:spPr bwMode="auto">
              <a:xfrm>
                <a:off x="4943" y="10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4" name="Freeform 1828"/>
              <p:cNvSpPr/>
              <p:nvPr/>
            </p:nvSpPr>
            <p:spPr bwMode="auto">
              <a:xfrm>
                <a:off x="4943" y="10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5" name="Freeform 1829"/>
              <p:cNvSpPr/>
              <p:nvPr/>
            </p:nvSpPr>
            <p:spPr bwMode="auto">
              <a:xfrm>
                <a:off x="4932" y="1070"/>
                <a:ext cx="8" cy="13"/>
              </a:xfrm>
              <a:custGeom>
                <a:avLst/>
                <a:gdLst>
                  <a:gd name="T0" fmla="*/ 10 w 12"/>
                  <a:gd name="T1" fmla="*/ 3 h 19"/>
                  <a:gd name="T2" fmla="*/ 9 w 12"/>
                  <a:gd name="T3" fmla="*/ 4 h 19"/>
                  <a:gd name="T4" fmla="*/ 11 w 12"/>
                  <a:gd name="T5" fmla="*/ 0 h 19"/>
                  <a:gd name="T6" fmla="*/ 6 w 12"/>
                  <a:gd name="T7" fmla="*/ 9 h 19"/>
                  <a:gd name="T8" fmla="*/ 0 w 12"/>
                  <a:gd name="T9" fmla="*/ 19 h 19"/>
                  <a:gd name="T10" fmla="*/ 5 w 12"/>
                  <a:gd name="T11" fmla="*/ 12 h 19"/>
                  <a:gd name="T12" fmla="*/ 10 w 12"/>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10" y="3"/>
                    </a:moveTo>
                    <a:cubicBezTo>
                      <a:pt x="10" y="3"/>
                      <a:pt x="9" y="4"/>
                      <a:pt x="9" y="4"/>
                    </a:cubicBezTo>
                    <a:cubicBezTo>
                      <a:pt x="12" y="0"/>
                      <a:pt x="12" y="0"/>
                      <a:pt x="11" y="0"/>
                    </a:cubicBezTo>
                    <a:cubicBezTo>
                      <a:pt x="10" y="3"/>
                      <a:pt x="8" y="6"/>
                      <a:pt x="6" y="9"/>
                    </a:cubicBezTo>
                    <a:cubicBezTo>
                      <a:pt x="4" y="13"/>
                      <a:pt x="2" y="15"/>
                      <a:pt x="0" y="19"/>
                    </a:cubicBezTo>
                    <a:cubicBezTo>
                      <a:pt x="1" y="17"/>
                      <a:pt x="2" y="16"/>
                      <a:pt x="5" y="12"/>
                    </a:cubicBezTo>
                    <a:cubicBezTo>
                      <a:pt x="4" y="13"/>
                      <a:pt x="3" y="1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6" name="Freeform 1830"/>
              <p:cNvSpPr/>
              <p:nvPr/>
            </p:nvSpPr>
            <p:spPr bwMode="auto">
              <a:xfrm>
                <a:off x="4921" y="1063"/>
                <a:ext cx="23" cy="44"/>
              </a:xfrm>
              <a:custGeom>
                <a:avLst/>
                <a:gdLst>
                  <a:gd name="T0" fmla="*/ 23 w 34"/>
                  <a:gd name="T1" fmla="*/ 35 h 65"/>
                  <a:gd name="T2" fmla="*/ 25 w 34"/>
                  <a:gd name="T3" fmla="*/ 31 h 65"/>
                  <a:gd name="T4" fmla="*/ 24 w 34"/>
                  <a:gd name="T5" fmla="*/ 36 h 65"/>
                  <a:gd name="T6" fmla="*/ 27 w 34"/>
                  <a:gd name="T7" fmla="*/ 28 h 65"/>
                  <a:gd name="T8" fmla="*/ 27 w 34"/>
                  <a:gd name="T9" fmla="*/ 22 h 65"/>
                  <a:gd name="T10" fmla="*/ 28 w 34"/>
                  <a:gd name="T11" fmla="*/ 18 h 65"/>
                  <a:gd name="T12" fmla="*/ 29 w 34"/>
                  <a:gd name="T13" fmla="*/ 13 h 65"/>
                  <a:gd name="T14" fmla="*/ 32 w 34"/>
                  <a:gd name="T15" fmla="*/ 5 h 65"/>
                  <a:gd name="T16" fmla="*/ 30 w 34"/>
                  <a:gd name="T17" fmla="*/ 11 h 65"/>
                  <a:gd name="T18" fmla="*/ 32 w 34"/>
                  <a:gd name="T19" fmla="*/ 4 h 65"/>
                  <a:gd name="T20" fmla="*/ 33 w 34"/>
                  <a:gd name="T21" fmla="*/ 0 h 65"/>
                  <a:gd name="T22" fmla="*/ 34 w 34"/>
                  <a:gd name="T23" fmla="*/ 0 h 65"/>
                  <a:gd name="T24" fmla="*/ 34 w 34"/>
                  <a:gd name="T25" fmla="*/ 0 h 65"/>
                  <a:gd name="T26" fmla="*/ 34 w 34"/>
                  <a:gd name="T27" fmla="*/ 0 h 65"/>
                  <a:gd name="T28" fmla="*/ 33 w 34"/>
                  <a:gd name="T29" fmla="*/ 0 h 65"/>
                  <a:gd name="T30" fmla="*/ 33 w 34"/>
                  <a:gd name="T31" fmla="*/ 1 h 65"/>
                  <a:gd name="T32" fmla="*/ 33 w 34"/>
                  <a:gd name="T33" fmla="*/ 1 h 65"/>
                  <a:gd name="T34" fmla="*/ 33 w 34"/>
                  <a:gd name="T35" fmla="*/ 2 h 65"/>
                  <a:gd name="T36" fmla="*/ 32 w 34"/>
                  <a:gd name="T37" fmla="*/ 4 h 65"/>
                  <a:gd name="T38" fmla="*/ 30 w 34"/>
                  <a:gd name="T39" fmla="*/ 10 h 65"/>
                  <a:gd name="T40" fmla="*/ 28 w 34"/>
                  <a:gd name="T41" fmla="*/ 15 h 65"/>
                  <a:gd name="T42" fmla="*/ 26 w 34"/>
                  <a:gd name="T43" fmla="*/ 20 h 65"/>
                  <a:gd name="T44" fmla="*/ 21 w 34"/>
                  <a:gd name="T45" fmla="*/ 31 h 65"/>
                  <a:gd name="T46" fmla="*/ 21 w 34"/>
                  <a:gd name="T47" fmla="*/ 29 h 65"/>
                  <a:gd name="T48" fmla="*/ 19 w 34"/>
                  <a:gd name="T49" fmla="*/ 35 h 65"/>
                  <a:gd name="T50" fmla="*/ 17 w 34"/>
                  <a:gd name="T51" fmla="*/ 39 h 65"/>
                  <a:gd name="T52" fmla="*/ 18 w 34"/>
                  <a:gd name="T53" fmla="*/ 36 h 65"/>
                  <a:gd name="T54" fmla="*/ 14 w 34"/>
                  <a:gd name="T55" fmla="*/ 42 h 65"/>
                  <a:gd name="T56" fmla="*/ 15 w 34"/>
                  <a:gd name="T57" fmla="*/ 39 h 65"/>
                  <a:gd name="T58" fmla="*/ 9 w 34"/>
                  <a:gd name="T59" fmla="*/ 49 h 65"/>
                  <a:gd name="T60" fmla="*/ 2 w 34"/>
                  <a:gd name="T61" fmla="*/ 59 h 65"/>
                  <a:gd name="T62" fmla="*/ 4 w 34"/>
                  <a:gd name="T63" fmla="*/ 61 h 65"/>
                  <a:gd name="T64" fmla="*/ 10 w 34"/>
                  <a:gd name="T65" fmla="*/ 55 h 65"/>
                  <a:gd name="T66" fmla="*/ 15 w 34"/>
                  <a:gd name="T67" fmla="*/ 48 h 65"/>
                  <a:gd name="T68" fmla="*/ 18 w 34"/>
                  <a:gd name="T69" fmla="*/ 41 h 65"/>
                  <a:gd name="T70" fmla="*/ 19 w 34"/>
                  <a:gd name="T71" fmla="*/ 40 h 65"/>
                  <a:gd name="T72" fmla="*/ 16 w 34"/>
                  <a:gd name="T73" fmla="*/ 62 h 65"/>
                  <a:gd name="T74" fmla="*/ 18 w 34"/>
                  <a:gd name="T75" fmla="*/ 59 h 65"/>
                  <a:gd name="T76" fmla="*/ 21 w 34"/>
                  <a:gd name="T77" fmla="*/ 44 h 65"/>
                  <a:gd name="T78" fmla="*/ 23 w 34"/>
                  <a:gd name="T79" fmla="*/ 3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 h="65">
                    <a:moveTo>
                      <a:pt x="23" y="35"/>
                    </a:moveTo>
                    <a:cubicBezTo>
                      <a:pt x="22" y="38"/>
                      <a:pt x="24" y="34"/>
                      <a:pt x="25" y="31"/>
                    </a:cubicBezTo>
                    <a:cubicBezTo>
                      <a:pt x="23" y="37"/>
                      <a:pt x="24" y="33"/>
                      <a:pt x="24" y="36"/>
                    </a:cubicBezTo>
                    <a:cubicBezTo>
                      <a:pt x="25" y="33"/>
                      <a:pt x="26" y="32"/>
                      <a:pt x="27" y="28"/>
                    </a:cubicBezTo>
                    <a:cubicBezTo>
                      <a:pt x="26" y="28"/>
                      <a:pt x="25" y="32"/>
                      <a:pt x="27" y="22"/>
                    </a:cubicBezTo>
                    <a:cubicBezTo>
                      <a:pt x="28" y="20"/>
                      <a:pt x="28" y="19"/>
                      <a:pt x="28" y="18"/>
                    </a:cubicBezTo>
                    <a:cubicBezTo>
                      <a:pt x="28" y="17"/>
                      <a:pt x="28" y="16"/>
                      <a:pt x="29" y="13"/>
                    </a:cubicBezTo>
                    <a:cubicBezTo>
                      <a:pt x="31" y="6"/>
                      <a:pt x="32" y="5"/>
                      <a:pt x="32" y="5"/>
                    </a:cubicBezTo>
                    <a:cubicBezTo>
                      <a:pt x="32" y="5"/>
                      <a:pt x="31" y="8"/>
                      <a:pt x="30" y="11"/>
                    </a:cubicBezTo>
                    <a:cubicBezTo>
                      <a:pt x="32" y="6"/>
                      <a:pt x="32" y="6"/>
                      <a:pt x="32" y="4"/>
                    </a:cubicBezTo>
                    <a:cubicBezTo>
                      <a:pt x="33" y="3"/>
                      <a:pt x="33" y="2"/>
                      <a:pt x="33" y="0"/>
                    </a:cubicBezTo>
                    <a:cubicBezTo>
                      <a:pt x="34" y="0"/>
                      <a:pt x="34" y="0"/>
                      <a:pt x="34" y="0"/>
                    </a:cubicBezTo>
                    <a:cubicBezTo>
                      <a:pt x="34" y="0"/>
                      <a:pt x="34" y="0"/>
                      <a:pt x="34" y="0"/>
                    </a:cubicBezTo>
                    <a:cubicBezTo>
                      <a:pt x="34" y="0"/>
                      <a:pt x="34" y="0"/>
                      <a:pt x="34" y="0"/>
                    </a:cubicBezTo>
                    <a:cubicBezTo>
                      <a:pt x="34" y="0"/>
                      <a:pt x="33" y="0"/>
                      <a:pt x="33" y="0"/>
                    </a:cubicBezTo>
                    <a:cubicBezTo>
                      <a:pt x="33" y="0"/>
                      <a:pt x="33" y="0"/>
                      <a:pt x="33" y="1"/>
                    </a:cubicBezTo>
                    <a:cubicBezTo>
                      <a:pt x="33" y="1"/>
                      <a:pt x="33" y="1"/>
                      <a:pt x="33" y="1"/>
                    </a:cubicBezTo>
                    <a:cubicBezTo>
                      <a:pt x="33" y="2"/>
                      <a:pt x="33" y="2"/>
                      <a:pt x="33" y="2"/>
                    </a:cubicBezTo>
                    <a:cubicBezTo>
                      <a:pt x="33" y="3"/>
                      <a:pt x="32" y="3"/>
                      <a:pt x="32" y="4"/>
                    </a:cubicBezTo>
                    <a:cubicBezTo>
                      <a:pt x="32" y="5"/>
                      <a:pt x="30" y="9"/>
                      <a:pt x="30" y="10"/>
                    </a:cubicBezTo>
                    <a:cubicBezTo>
                      <a:pt x="29" y="12"/>
                      <a:pt x="29" y="14"/>
                      <a:pt x="28" y="15"/>
                    </a:cubicBezTo>
                    <a:cubicBezTo>
                      <a:pt x="27" y="17"/>
                      <a:pt x="27" y="18"/>
                      <a:pt x="26" y="20"/>
                    </a:cubicBezTo>
                    <a:cubicBezTo>
                      <a:pt x="24" y="24"/>
                      <a:pt x="22" y="28"/>
                      <a:pt x="21" y="31"/>
                    </a:cubicBezTo>
                    <a:cubicBezTo>
                      <a:pt x="21" y="31"/>
                      <a:pt x="22" y="28"/>
                      <a:pt x="21" y="29"/>
                    </a:cubicBezTo>
                    <a:cubicBezTo>
                      <a:pt x="20" y="32"/>
                      <a:pt x="19" y="34"/>
                      <a:pt x="19" y="35"/>
                    </a:cubicBezTo>
                    <a:cubicBezTo>
                      <a:pt x="20" y="33"/>
                      <a:pt x="20" y="31"/>
                      <a:pt x="17" y="39"/>
                    </a:cubicBezTo>
                    <a:cubicBezTo>
                      <a:pt x="17" y="38"/>
                      <a:pt x="16" y="39"/>
                      <a:pt x="18" y="36"/>
                    </a:cubicBezTo>
                    <a:cubicBezTo>
                      <a:pt x="17" y="37"/>
                      <a:pt x="15" y="41"/>
                      <a:pt x="14" y="42"/>
                    </a:cubicBezTo>
                    <a:cubicBezTo>
                      <a:pt x="13" y="43"/>
                      <a:pt x="16" y="38"/>
                      <a:pt x="15" y="39"/>
                    </a:cubicBezTo>
                    <a:cubicBezTo>
                      <a:pt x="12" y="45"/>
                      <a:pt x="12" y="43"/>
                      <a:pt x="9" y="49"/>
                    </a:cubicBezTo>
                    <a:cubicBezTo>
                      <a:pt x="11" y="45"/>
                      <a:pt x="6" y="53"/>
                      <a:pt x="2" y="59"/>
                    </a:cubicBezTo>
                    <a:cubicBezTo>
                      <a:pt x="0" y="65"/>
                      <a:pt x="2" y="63"/>
                      <a:pt x="4" y="61"/>
                    </a:cubicBezTo>
                    <a:cubicBezTo>
                      <a:pt x="7" y="58"/>
                      <a:pt x="9" y="54"/>
                      <a:pt x="10" y="55"/>
                    </a:cubicBezTo>
                    <a:cubicBezTo>
                      <a:pt x="14" y="47"/>
                      <a:pt x="15" y="46"/>
                      <a:pt x="15" y="48"/>
                    </a:cubicBezTo>
                    <a:cubicBezTo>
                      <a:pt x="15" y="47"/>
                      <a:pt x="16" y="44"/>
                      <a:pt x="18" y="41"/>
                    </a:cubicBezTo>
                    <a:cubicBezTo>
                      <a:pt x="18" y="41"/>
                      <a:pt x="18" y="41"/>
                      <a:pt x="19" y="40"/>
                    </a:cubicBezTo>
                    <a:cubicBezTo>
                      <a:pt x="17" y="48"/>
                      <a:pt x="14" y="60"/>
                      <a:pt x="16" y="62"/>
                    </a:cubicBezTo>
                    <a:cubicBezTo>
                      <a:pt x="18" y="58"/>
                      <a:pt x="17" y="60"/>
                      <a:pt x="18" y="59"/>
                    </a:cubicBezTo>
                    <a:cubicBezTo>
                      <a:pt x="18" y="55"/>
                      <a:pt x="20" y="49"/>
                      <a:pt x="21" y="44"/>
                    </a:cubicBezTo>
                    <a:cubicBezTo>
                      <a:pt x="21" y="42"/>
                      <a:pt x="23" y="39"/>
                      <a:pt x="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7" name="Freeform 1831"/>
              <p:cNvSpPr/>
              <p:nvPr/>
            </p:nvSpPr>
            <p:spPr bwMode="auto">
              <a:xfrm>
                <a:off x="4984" y="1236"/>
                <a:ext cx="7" cy="13"/>
              </a:xfrm>
              <a:custGeom>
                <a:avLst/>
                <a:gdLst>
                  <a:gd name="T0" fmla="*/ 0 w 10"/>
                  <a:gd name="T1" fmla="*/ 13 h 19"/>
                  <a:gd name="T2" fmla="*/ 2 w 10"/>
                  <a:gd name="T3" fmla="*/ 18 h 19"/>
                  <a:gd name="T4" fmla="*/ 9 w 10"/>
                  <a:gd name="T5" fmla="*/ 18 h 19"/>
                  <a:gd name="T6" fmla="*/ 9 w 10"/>
                  <a:gd name="T7" fmla="*/ 12 h 19"/>
                  <a:gd name="T8" fmla="*/ 10 w 10"/>
                  <a:gd name="T9" fmla="*/ 7 h 19"/>
                  <a:gd name="T10" fmla="*/ 4 w 10"/>
                  <a:gd name="T11" fmla="*/ 0 h 19"/>
                  <a:gd name="T12" fmla="*/ 0 w 10"/>
                  <a:gd name="T13" fmla="*/ 13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0" y="13"/>
                    </a:moveTo>
                    <a:cubicBezTo>
                      <a:pt x="1" y="14"/>
                      <a:pt x="1" y="16"/>
                      <a:pt x="2" y="18"/>
                    </a:cubicBezTo>
                    <a:cubicBezTo>
                      <a:pt x="5" y="16"/>
                      <a:pt x="6" y="19"/>
                      <a:pt x="9" y="18"/>
                    </a:cubicBezTo>
                    <a:cubicBezTo>
                      <a:pt x="8" y="15"/>
                      <a:pt x="8" y="9"/>
                      <a:pt x="9" y="12"/>
                    </a:cubicBezTo>
                    <a:cubicBezTo>
                      <a:pt x="10" y="10"/>
                      <a:pt x="5" y="7"/>
                      <a:pt x="10" y="7"/>
                    </a:cubicBezTo>
                    <a:cubicBezTo>
                      <a:pt x="8" y="2"/>
                      <a:pt x="5" y="6"/>
                      <a:pt x="4" y="0"/>
                    </a:cubicBezTo>
                    <a:cubicBezTo>
                      <a:pt x="4" y="7"/>
                      <a:pt x="3"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8" name="Freeform 1832"/>
              <p:cNvSpPr/>
              <p:nvPr/>
            </p:nvSpPr>
            <p:spPr bwMode="auto">
              <a:xfrm>
                <a:off x="5351" y="833"/>
                <a:ext cx="23" cy="34"/>
              </a:xfrm>
              <a:custGeom>
                <a:avLst/>
                <a:gdLst>
                  <a:gd name="T0" fmla="*/ 26 w 33"/>
                  <a:gd name="T1" fmla="*/ 45 h 51"/>
                  <a:gd name="T2" fmla="*/ 27 w 33"/>
                  <a:gd name="T3" fmla="*/ 27 h 51"/>
                  <a:gd name="T4" fmla="*/ 19 w 33"/>
                  <a:gd name="T5" fmla="*/ 27 h 51"/>
                  <a:gd name="T6" fmla="*/ 16 w 33"/>
                  <a:gd name="T7" fmla="*/ 25 h 51"/>
                  <a:gd name="T8" fmla="*/ 13 w 33"/>
                  <a:gd name="T9" fmla="*/ 9 h 51"/>
                  <a:gd name="T10" fmla="*/ 0 w 33"/>
                  <a:gd name="T11" fmla="*/ 0 h 51"/>
                  <a:gd name="T12" fmla="*/ 8 w 33"/>
                  <a:gd name="T13" fmla="*/ 16 h 51"/>
                  <a:gd name="T14" fmla="*/ 13 w 33"/>
                  <a:gd name="T15" fmla="*/ 28 h 51"/>
                  <a:gd name="T16" fmla="*/ 24 w 33"/>
                  <a:gd name="T17" fmla="*/ 34 h 51"/>
                  <a:gd name="T18" fmla="*/ 23 w 33"/>
                  <a:gd name="T19" fmla="*/ 41 h 51"/>
                  <a:gd name="T20" fmla="*/ 25 w 33"/>
                  <a:gd name="T21" fmla="*/ 49 h 51"/>
                  <a:gd name="T22" fmla="*/ 30 w 33"/>
                  <a:gd name="T23" fmla="*/ 51 h 51"/>
                  <a:gd name="T24" fmla="*/ 33 w 33"/>
                  <a:gd name="T25" fmla="*/ 47 h 51"/>
                  <a:gd name="T26" fmla="*/ 26 w 33"/>
                  <a:gd name="T2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51">
                    <a:moveTo>
                      <a:pt x="26" y="45"/>
                    </a:moveTo>
                    <a:cubicBezTo>
                      <a:pt x="28" y="40"/>
                      <a:pt x="25" y="32"/>
                      <a:pt x="27" y="27"/>
                    </a:cubicBezTo>
                    <a:cubicBezTo>
                      <a:pt x="25" y="24"/>
                      <a:pt x="22" y="25"/>
                      <a:pt x="19" y="27"/>
                    </a:cubicBezTo>
                    <a:cubicBezTo>
                      <a:pt x="19" y="25"/>
                      <a:pt x="19" y="23"/>
                      <a:pt x="16" y="25"/>
                    </a:cubicBezTo>
                    <a:cubicBezTo>
                      <a:pt x="17" y="18"/>
                      <a:pt x="13" y="16"/>
                      <a:pt x="13" y="9"/>
                    </a:cubicBezTo>
                    <a:cubicBezTo>
                      <a:pt x="9" y="7"/>
                      <a:pt x="4" y="8"/>
                      <a:pt x="0" y="0"/>
                    </a:cubicBezTo>
                    <a:cubicBezTo>
                      <a:pt x="2" y="6"/>
                      <a:pt x="5" y="11"/>
                      <a:pt x="8" y="16"/>
                    </a:cubicBezTo>
                    <a:cubicBezTo>
                      <a:pt x="11" y="20"/>
                      <a:pt x="13" y="24"/>
                      <a:pt x="13" y="28"/>
                    </a:cubicBezTo>
                    <a:cubicBezTo>
                      <a:pt x="17" y="30"/>
                      <a:pt x="21" y="30"/>
                      <a:pt x="24" y="34"/>
                    </a:cubicBezTo>
                    <a:cubicBezTo>
                      <a:pt x="24" y="37"/>
                      <a:pt x="24" y="39"/>
                      <a:pt x="23" y="41"/>
                    </a:cubicBezTo>
                    <a:cubicBezTo>
                      <a:pt x="23" y="43"/>
                      <a:pt x="23" y="46"/>
                      <a:pt x="25" y="49"/>
                    </a:cubicBezTo>
                    <a:cubicBezTo>
                      <a:pt x="27" y="47"/>
                      <a:pt x="29" y="48"/>
                      <a:pt x="30" y="51"/>
                    </a:cubicBezTo>
                    <a:cubicBezTo>
                      <a:pt x="31" y="49"/>
                      <a:pt x="31" y="48"/>
                      <a:pt x="33" y="47"/>
                    </a:cubicBezTo>
                    <a:cubicBezTo>
                      <a:pt x="31" y="46"/>
                      <a:pt x="28" y="46"/>
                      <a:pt x="26"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79" name="Freeform 1833"/>
              <p:cNvSpPr/>
              <p:nvPr/>
            </p:nvSpPr>
            <p:spPr bwMode="auto">
              <a:xfrm>
                <a:off x="5161" y="715"/>
                <a:ext cx="13" cy="7"/>
              </a:xfrm>
              <a:custGeom>
                <a:avLst/>
                <a:gdLst>
                  <a:gd name="T0" fmla="*/ 19 w 20"/>
                  <a:gd name="T1" fmla="*/ 9 h 10"/>
                  <a:gd name="T2" fmla="*/ 16 w 20"/>
                  <a:gd name="T3" fmla="*/ 3 h 10"/>
                  <a:gd name="T4" fmla="*/ 3 w 20"/>
                  <a:gd name="T5" fmla="*/ 0 h 10"/>
                  <a:gd name="T6" fmla="*/ 13 w 20"/>
                  <a:gd name="T7" fmla="*/ 10 h 10"/>
                  <a:gd name="T8" fmla="*/ 19 w 20"/>
                  <a:gd name="T9" fmla="*/ 9 h 10"/>
                </a:gdLst>
                <a:ahLst/>
                <a:cxnLst>
                  <a:cxn ang="0">
                    <a:pos x="T0" y="T1"/>
                  </a:cxn>
                  <a:cxn ang="0">
                    <a:pos x="T2" y="T3"/>
                  </a:cxn>
                  <a:cxn ang="0">
                    <a:pos x="T4" y="T5"/>
                  </a:cxn>
                  <a:cxn ang="0">
                    <a:pos x="T6" y="T7"/>
                  </a:cxn>
                  <a:cxn ang="0">
                    <a:pos x="T8" y="T9"/>
                  </a:cxn>
                </a:cxnLst>
                <a:rect l="0" t="0" r="r" b="b"/>
                <a:pathLst>
                  <a:path w="20" h="10">
                    <a:moveTo>
                      <a:pt x="19" y="9"/>
                    </a:moveTo>
                    <a:cubicBezTo>
                      <a:pt x="18" y="7"/>
                      <a:pt x="20" y="4"/>
                      <a:pt x="16" y="3"/>
                    </a:cubicBezTo>
                    <a:cubicBezTo>
                      <a:pt x="14" y="8"/>
                      <a:pt x="8" y="3"/>
                      <a:pt x="3" y="0"/>
                    </a:cubicBezTo>
                    <a:cubicBezTo>
                      <a:pt x="0" y="4"/>
                      <a:pt x="10" y="7"/>
                      <a:pt x="13" y="10"/>
                    </a:cubicBezTo>
                    <a:cubicBezTo>
                      <a:pt x="15" y="10"/>
                      <a:pt x="16" y="6"/>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0" name="Freeform 1834"/>
              <p:cNvSpPr/>
              <p:nvPr/>
            </p:nvSpPr>
            <p:spPr bwMode="auto">
              <a:xfrm>
                <a:off x="4452" y="1105"/>
                <a:ext cx="31" cy="74"/>
              </a:xfrm>
              <a:custGeom>
                <a:avLst/>
                <a:gdLst>
                  <a:gd name="T0" fmla="*/ 35 w 46"/>
                  <a:gd name="T1" fmla="*/ 86 h 110"/>
                  <a:gd name="T2" fmla="*/ 40 w 46"/>
                  <a:gd name="T3" fmla="*/ 80 h 110"/>
                  <a:gd name="T4" fmla="*/ 29 w 46"/>
                  <a:gd name="T5" fmla="*/ 69 h 110"/>
                  <a:gd name="T6" fmla="*/ 44 w 46"/>
                  <a:gd name="T7" fmla="*/ 53 h 110"/>
                  <a:gd name="T8" fmla="*/ 42 w 46"/>
                  <a:gd name="T9" fmla="*/ 24 h 110"/>
                  <a:gd name="T10" fmla="*/ 37 w 46"/>
                  <a:gd name="T11" fmla="*/ 11 h 110"/>
                  <a:gd name="T12" fmla="*/ 30 w 46"/>
                  <a:gd name="T13" fmla="*/ 2 h 110"/>
                  <a:gd name="T14" fmla="*/ 9 w 46"/>
                  <a:gd name="T15" fmla="*/ 4 h 110"/>
                  <a:gd name="T16" fmla="*/ 0 w 46"/>
                  <a:gd name="T17" fmla="*/ 20 h 110"/>
                  <a:gd name="T18" fmla="*/ 10 w 46"/>
                  <a:gd name="T19" fmla="*/ 52 h 110"/>
                  <a:gd name="T20" fmla="*/ 17 w 46"/>
                  <a:gd name="T21" fmla="*/ 80 h 110"/>
                  <a:gd name="T22" fmla="*/ 30 w 46"/>
                  <a:gd name="T23" fmla="*/ 110 h 110"/>
                  <a:gd name="T24" fmla="*/ 38 w 46"/>
                  <a:gd name="T25" fmla="*/ 109 h 110"/>
                  <a:gd name="T26" fmla="*/ 40 w 46"/>
                  <a:gd name="T27" fmla="*/ 90 h 110"/>
                  <a:gd name="T28" fmla="*/ 35 w 46"/>
                  <a:gd name="T29" fmla="*/ 8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10">
                    <a:moveTo>
                      <a:pt x="35" y="86"/>
                    </a:moveTo>
                    <a:cubicBezTo>
                      <a:pt x="38" y="87"/>
                      <a:pt x="34" y="80"/>
                      <a:pt x="40" y="80"/>
                    </a:cubicBezTo>
                    <a:cubicBezTo>
                      <a:pt x="35" y="78"/>
                      <a:pt x="35" y="68"/>
                      <a:pt x="29" y="69"/>
                    </a:cubicBezTo>
                    <a:cubicBezTo>
                      <a:pt x="29" y="60"/>
                      <a:pt x="33" y="53"/>
                      <a:pt x="44" y="53"/>
                    </a:cubicBezTo>
                    <a:cubicBezTo>
                      <a:pt x="46" y="43"/>
                      <a:pt x="46" y="33"/>
                      <a:pt x="42" y="24"/>
                    </a:cubicBezTo>
                    <a:cubicBezTo>
                      <a:pt x="41" y="19"/>
                      <a:pt x="39" y="15"/>
                      <a:pt x="37" y="11"/>
                    </a:cubicBezTo>
                    <a:cubicBezTo>
                      <a:pt x="34" y="8"/>
                      <a:pt x="32" y="4"/>
                      <a:pt x="30" y="2"/>
                    </a:cubicBezTo>
                    <a:cubicBezTo>
                      <a:pt x="21" y="0"/>
                      <a:pt x="14" y="1"/>
                      <a:pt x="9" y="4"/>
                    </a:cubicBezTo>
                    <a:cubicBezTo>
                      <a:pt x="4" y="7"/>
                      <a:pt x="1" y="13"/>
                      <a:pt x="0" y="20"/>
                    </a:cubicBezTo>
                    <a:cubicBezTo>
                      <a:pt x="0" y="31"/>
                      <a:pt x="5" y="42"/>
                      <a:pt x="10" y="52"/>
                    </a:cubicBezTo>
                    <a:cubicBezTo>
                      <a:pt x="15" y="62"/>
                      <a:pt x="19" y="72"/>
                      <a:pt x="17" y="80"/>
                    </a:cubicBezTo>
                    <a:cubicBezTo>
                      <a:pt x="20" y="86"/>
                      <a:pt x="24" y="103"/>
                      <a:pt x="30" y="110"/>
                    </a:cubicBezTo>
                    <a:cubicBezTo>
                      <a:pt x="34" y="108"/>
                      <a:pt x="33" y="110"/>
                      <a:pt x="38" y="109"/>
                    </a:cubicBezTo>
                    <a:cubicBezTo>
                      <a:pt x="38" y="102"/>
                      <a:pt x="33" y="91"/>
                      <a:pt x="40" y="90"/>
                    </a:cubicBezTo>
                    <a:cubicBezTo>
                      <a:pt x="38" y="88"/>
                      <a:pt x="37" y="87"/>
                      <a:pt x="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1" name="Freeform 1835"/>
              <p:cNvSpPr/>
              <p:nvPr/>
            </p:nvSpPr>
            <p:spPr bwMode="auto">
              <a:xfrm>
                <a:off x="4919" y="1032"/>
                <a:ext cx="18" cy="18"/>
              </a:xfrm>
              <a:custGeom>
                <a:avLst/>
                <a:gdLst>
                  <a:gd name="T0" fmla="*/ 8 w 27"/>
                  <a:gd name="T1" fmla="*/ 17 h 26"/>
                  <a:gd name="T2" fmla="*/ 5 w 27"/>
                  <a:gd name="T3" fmla="*/ 14 h 26"/>
                  <a:gd name="T4" fmla="*/ 8 w 27"/>
                  <a:gd name="T5" fmla="*/ 15 h 26"/>
                  <a:gd name="T6" fmla="*/ 14 w 27"/>
                  <a:gd name="T7" fmla="*/ 16 h 26"/>
                  <a:gd name="T8" fmla="*/ 14 w 27"/>
                  <a:gd name="T9" fmla="*/ 16 h 26"/>
                  <a:gd name="T10" fmla="*/ 15 w 27"/>
                  <a:gd name="T11" fmla="*/ 13 h 26"/>
                  <a:gd name="T12" fmla="*/ 15 w 27"/>
                  <a:gd name="T13" fmla="*/ 13 h 26"/>
                  <a:gd name="T14" fmla="*/ 15 w 27"/>
                  <a:gd name="T15" fmla="*/ 16 h 26"/>
                  <a:gd name="T16" fmla="*/ 13 w 27"/>
                  <a:gd name="T17" fmla="*/ 13 h 26"/>
                  <a:gd name="T18" fmla="*/ 14 w 27"/>
                  <a:gd name="T19" fmla="*/ 14 h 26"/>
                  <a:gd name="T20" fmla="*/ 16 w 27"/>
                  <a:gd name="T21" fmla="*/ 15 h 26"/>
                  <a:gd name="T22" fmla="*/ 20 w 27"/>
                  <a:gd name="T23" fmla="*/ 18 h 26"/>
                  <a:gd name="T24" fmla="*/ 25 w 27"/>
                  <a:gd name="T25" fmla="*/ 12 h 26"/>
                  <a:gd name="T26" fmla="*/ 15 w 27"/>
                  <a:gd name="T27" fmla="*/ 24 h 26"/>
                  <a:gd name="T28" fmla="*/ 15 w 27"/>
                  <a:gd name="T29" fmla="*/ 23 h 26"/>
                  <a:gd name="T30" fmla="*/ 16 w 27"/>
                  <a:gd name="T31" fmla="*/ 16 h 26"/>
                  <a:gd name="T32" fmla="*/ 15 w 27"/>
                  <a:gd name="T33" fmla="*/ 16 h 26"/>
                  <a:gd name="T34" fmla="*/ 13 w 27"/>
                  <a:gd name="T35" fmla="*/ 15 h 26"/>
                  <a:gd name="T36" fmla="*/ 12 w 27"/>
                  <a:gd name="T37" fmla="*/ 15 h 26"/>
                  <a:gd name="T38" fmla="*/ 13 w 27"/>
                  <a:gd name="T39" fmla="*/ 15 h 26"/>
                  <a:gd name="T40" fmla="*/ 17 w 27"/>
                  <a:gd name="T41" fmla="*/ 15 h 26"/>
                  <a:gd name="T42" fmla="*/ 17 w 27"/>
                  <a:gd name="T43" fmla="*/ 15 h 26"/>
                  <a:gd name="T44" fmla="*/ 15 w 27"/>
                  <a:gd name="T45" fmla="*/ 16 h 26"/>
                  <a:gd name="T46" fmla="*/ 13 w 27"/>
                  <a:gd name="T47" fmla="*/ 16 h 26"/>
                  <a:gd name="T48" fmla="*/ 13 w 27"/>
                  <a:gd name="T49" fmla="*/ 17 h 26"/>
                  <a:gd name="T50" fmla="*/ 14 w 27"/>
                  <a:gd name="T51" fmla="*/ 15 h 26"/>
                  <a:gd name="T52" fmla="*/ 16 w 27"/>
                  <a:gd name="T53" fmla="*/ 13 h 26"/>
                  <a:gd name="T54" fmla="*/ 12 w 27"/>
                  <a:gd name="T55" fmla="*/ 5 h 26"/>
                  <a:gd name="T56" fmla="*/ 16 w 27"/>
                  <a:gd name="T57" fmla="*/ 9 h 26"/>
                  <a:gd name="T58" fmla="*/ 24 w 27"/>
                  <a:gd name="T59" fmla="*/ 16 h 26"/>
                  <a:gd name="T60" fmla="*/ 21 w 27"/>
                  <a:gd name="T61" fmla="*/ 15 h 26"/>
                  <a:gd name="T62" fmla="*/ 16 w 27"/>
                  <a:gd name="T63" fmla="*/ 14 h 26"/>
                  <a:gd name="T64" fmla="*/ 15 w 27"/>
                  <a:gd name="T65" fmla="*/ 16 h 26"/>
                  <a:gd name="T66" fmla="*/ 14 w 27"/>
                  <a:gd name="T67" fmla="*/ 18 h 26"/>
                  <a:gd name="T68" fmla="*/ 14 w 27"/>
                  <a:gd name="T69" fmla="*/ 17 h 26"/>
                  <a:gd name="T70" fmla="*/ 15 w 27"/>
                  <a:gd name="T71" fmla="*/ 16 h 26"/>
                  <a:gd name="T72" fmla="*/ 14 w 27"/>
                  <a:gd name="T73" fmla="*/ 13 h 26"/>
                  <a:gd name="T74" fmla="*/ 14 w 27"/>
                  <a:gd name="T75" fmla="*/ 13 h 26"/>
                  <a:gd name="T76" fmla="*/ 16 w 27"/>
                  <a:gd name="T77" fmla="*/ 17 h 26"/>
                  <a:gd name="T78" fmla="*/ 17 w 27"/>
                  <a:gd name="T79" fmla="*/ 17 h 26"/>
                  <a:gd name="T80" fmla="*/ 16 w 27"/>
                  <a:gd name="T81" fmla="*/ 17 h 26"/>
                  <a:gd name="T82" fmla="*/ 13 w 27"/>
                  <a:gd name="T83" fmla="*/ 14 h 26"/>
                  <a:gd name="T84" fmla="*/ 11 w 27"/>
                  <a:gd name="T85" fmla="*/ 13 h 26"/>
                  <a:gd name="T86" fmla="*/ 9 w 27"/>
                  <a:gd name="T87" fmla="*/ 12 h 26"/>
                  <a:gd name="T88" fmla="*/ 4 w 27"/>
                  <a:gd name="T89" fmla="*/ 19 h 26"/>
                  <a:gd name="T90" fmla="*/ 16 w 27"/>
                  <a:gd name="T91" fmla="*/ 6 h 26"/>
                  <a:gd name="T92" fmla="*/ 15 w 27"/>
                  <a:gd name="T93" fmla="*/ 8 h 26"/>
                  <a:gd name="T94" fmla="*/ 14 w 27"/>
                  <a:gd name="T95" fmla="*/ 14 h 26"/>
                  <a:gd name="T96" fmla="*/ 14 w 27"/>
                  <a:gd name="T97" fmla="*/ 14 h 26"/>
                  <a:gd name="T98" fmla="*/ 17 w 27"/>
                  <a:gd name="T99" fmla="*/ 15 h 26"/>
                  <a:gd name="T100" fmla="*/ 17 w 27"/>
                  <a:gd name="T101" fmla="*/ 16 h 26"/>
                  <a:gd name="T102" fmla="*/ 14 w 27"/>
                  <a:gd name="T103" fmla="*/ 15 h 26"/>
                  <a:gd name="T104" fmla="*/ 17 w 27"/>
                  <a:gd name="T105" fmla="*/ 13 h 26"/>
                  <a:gd name="T106" fmla="*/ 16 w 27"/>
                  <a:gd name="T107" fmla="*/ 14 h 26"/>
                  <a:gd name="T108" fmla="*/ 15 w 27"/>
                  <a:gd name="T109" fmla="*/ 16 h 26"/>
                  <a:gd name="T110" fmla="*/ 13 w 27"/>
                  <a:gd name="T111"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 h="26">
                    <a:moveTo>
                      <a:pt x="19" y="26"/>
                    </a:moveTo>
                    <a:cubicBezTo>
                      <a:pt x="19" y="26"/>
                      <a:pt x="17" y="24"/>
                      <a:pt x="14" y="22"/>
                    </a:cubicBezTo>
                    <a:cubicBezTo>
                      <a:pt x="12" y="20"/>
                      <a:pt x="10" y="19"/>
                      <a:pt x="8" y="17"/>
                    </a:cubicBezTo>
                    <a:cubicBezTo>
                      <a:pt x="8" y="16"/>
                      <a:pt x="7" y="16"/>
                      <a:pt x="6" y="15"/>
                    </a:cubicBezTo>
                    <a:cubicBezTo>
                      <a:pt x="6" y="15"/>
                      <a:pt x="6" y="15"/>
                      <a:pt x="5" y="15"/>
                    </a:cubicBezTo>
                    <a:cubicBezTo>
                      <a:pt x="5" y="14"/>
                      <a:pt x="5" y="14"/>
                      <a:pt x="5" y="14"/>
                    </a:cubicBezTo>
                    <a:cubicBezTo>
                      <a:pt x="5" y="14"/>
                      <a:pt x="5" y="14"/>
                      <a:pt x="5" y="14"/>
                    </a:cubicBezTo>
                    <a:cubicBezTo>
                      <a:pt x="6" y="14"/>
                      <a:pt x="6" y="14"/>
                      <a:pt x="6" y="14"/>
                    </a:cubicBezTo>
                    <a:cubicBezTo>
                      <a:pt x="7" y="15"/>
                      <a:pt x="7" y="15"/>
                      <a:pt x="8" y="15"/>
                    </a:cubicBezTo>
                    <a:cubicBezTo>
                      <a:pt x="9" y="15"/>
                      <a:pt x="10" y="16"/>
                      <a:pt x="12" y="16"/>
                    </a:cubicBezTo>
                    <a:cubicBezTo>
                      <a:pt x="12" y="16"/>
                      <a:pt x="13" y="16"/>
                      <a:pt x="13"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5"/>
                      <a:pt x="15" y="14"/>
                    </a:cubicBezTo>
                    <a:cubicBezTo>
                      <a:pt x="15" y="14"/>
                      <a:pt x="15" y="14"/>
                      <a:pt x="15" y="14"/>
                    </a:cubicBezTo>
                    <a:cubicBezTo>
                      <a:pt x="15" y="14"/>
                      <a:pt x="15" y="13"/>
                      <a:pt x="15" y="13"/>
                    </a:cubicBezTo>
                    <a:cubicBezTo>
                      <a:pt x="15" y="13"/>
                      <a:pt x="15" y="13"/>
                      <a:pt x="15" y="13"/>
                    </a:cubicBezTo>
                    <a:cubicBezTo>
                      <a:pt x="15" y="13"/>
                      <a:pt x="15" y="13"/>
                      <a:pt x="15" y="13"/>
                    </a:cubicBezTo>
                    <a:cubicBezTo>
                      <a:pt x="15" y="13"/>
                      <a:pt x="15" y="13"/>
                      <a:pt x="15" y="13"/>
                    </a:cubicBezTo>
                    <a:cubicBezTo>
                      <a:pt x="15" y="12"/>
                      <a:pt x="15" y="14"/>
                      <a:pt x="15" y="16"/>
                    </a:cubicBezTo>
                    <a:cubicBezTo>
                      <a:pt x="15" y="16"/>
                      <a:pt x="15" y="17"/>
                      <a:pt x="15" y="17"/>
                    </a:cubicBezTo>
                    <a:cubicBezTo>
                      <a:pt x="15" y="17"/>
                      <a:pt x="15" y="17"/>
                      <a:pt x="15" y="16"/>
                    </a:cubicBezTo>
                    <a:cubicBezTo>
                      <a:pt x="14" y="15"/>
                      <a:pt x="14" y="14"/>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4"/>
                      <a:pt x="14" y="14"/>
                      <a:pt x="14" y="14"/>
                    </a:cubicBezTo>
                    <a:cubicBezTo>
                      <a:pt x="14" y="14"/>
                      <a:pt x="14" y="14"/>
                      <a:pt x="14" y="14"/>
                    </a:cubicBezTo>
                    <a:cubicBezTo>
                      <a:pt x="15" y="15"/>
                      <a:pt x="15" y="15"/>
                      <a:pt x="15" y="15"/>
                    </a:cubicBezTo>
                    <a:cubicBezTo>
                      <a:pt x="15" y="15"/>
                      <a:pt x="15" y="15"/>
                      <a:pt x="16" y="15"/>
                    </a:cubicBezTo>
                    <a:cubicBezTo>
                      <a:pt x="17" y="16"/>
                      <a:pt x="17" y="16"/>
                      <a:pt x="17" y="16"/>
                    </a:cubicBezTo>
                    <a:cubicBezTo>
                      <a:pt x="17" y="17"/>
                      <a:pt x="18" y="17"/>
                      <a:pt x="18" y="17"/>
                    </a:cubicBezTo>
                    <a:cubicBezTo>
                      <a:pt x="19" y="18"/>
                      <a:pt x="20" y="18"/>
                      <a:pt x="20" y="18"/>
                    </a:cubicBezTo>
                    <a:cubicBezTo>
                      <a:pt x="21" y="19"/>
                      <a:pt x="21" y="19"/>
                      <a:pt x="21" y="19"/>
                    </a:cubicBezTo>
                    <a:cubicBezTo>
                      <a:pt x="17" y="26"/>
                      <a:pt x="27" y="9"/>
                      <a:pt x="25" y="11"/>
                    </a:cubicBezTo>
                    <a:cubicBezTo>
                      <a:pt x="25" y="12"/>
                      <a:pt x="25" y="12"/>
                      <a:pt x="25" y="12"/>
                    </a:cubicBezTo>
                    <a:cubicBezTo>
                      <a:pt x="24" y="13"/>
                      <a:pt x="24" y="13"/>
                      <a:pt x="24" y="13"/>
                    </a:cubicBezTo>
                    <a:cubicBezTo>
                      <a:pt x="22" y="15"/>
                      <a:pt x="22" y="15"/>
                      <a:pt x="22" y="15"/>
                    </a:cubicBezTo>
                    <a:cubicBezTo>
                      <a:pt x="20" y="18"/>
                      <a:pt x="17" y="21"/>
                      <a:pt x="15" y="24"/>
                    </a:cubicBezTo>
                    <a:cubicBezTo>
                      <a:pt x="14" y="25"/>
                      <a:pt x="14" y="25"/>
                      <a:pt x="14" y="25"/>
                    </a:cubicBezTo>
                    <a:cubicBezTo>
                      <a:pt x="14" y="25"/>
                      <a:pt x="14" y="24"/>
                      <a:pt x="14" y="24"/>
                    </a:cubicBezTo>
                    <a:cubicBezTo>
                      <a:pt x="15" y="23"/>
                      <a:pt x="15" y="23"/>
                      <a:pt x="15" y="23"/>
                    </a:cubicBezTo>
                    <a:cubicBezTo>
                      <a:pt x="15" y="22"/>
                      <a:pt x="15" y="21"/>
                      <a:pt x="15" y="20"/>
                    </a:cubicBezTo>
                    <a:cubicBezTo>
                      <a:pt x="15" y="19"/>
                      <a:pt x="16" y="18"/>
                      <a:pt x="16" y="17"/>
                    </a:cubicBezTo>
                    <a:cubicBezTo>
                      <a:pt x="16" y="16"/>
                      <a:pt x="16" y="16"/>
                      <a:pt x="16" y="16"/>
                    </a:cubicBezTo>
                    <a:cubicBezTo>
                      <a:pt x="16" y="16"/>
                      <a:pt x="16" y="16"/>
                      <a:pt x="16" y="16"/>
                    </a:cubicBezTo>
                    <a:cubicBezTo>
                      <a:pt x="16" y="16"/>
                      <a:pt x="16" y="16"/>
                      <a:pt x="16" y="16"/>
                    </a:cubicBezTo>
                    <a:cubicBezTo>
                      <a:pt x="15" y="16"/>
                      <a:pt x="15" y="16"/>
                      <a:pt x="15" y="16"/>
                    </a:cubicBezTo>
                    <a:cubicBezTo>
                      <a:pt x="15" y="16"/>
                      <a:pt x="15" y="16"/>
                      <a:pt x="14" y="15"/>
                    </a:cubicBezTo>
                    <a:cubicBezTo>
                      <a:pt x="14" y="15"/>
                      <a:pt x="14" y="15"/>
                      <a:pt x="14"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3" y="15"/>
                      <a:pt x="13" y="15"/>
                      <a:pt x="13" y="15"/>
                    </a:cubicBezTo>
                    <a:cubicBezTo>
                      <a:pt x="13" y="15"/>
                      <a:pt x="13" y="15"/>
                      <a:pt x="13" y="15"/>
                    </a:cubicBezTo>
                    <a:cubicBezTo>
                      <a:pt x="14" y="15"/>
                      <a:pt x="16"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6" y="15"/>
                      <a:pt x="16" y="15"/>
                    </a:cubicBezTo>
                    <a:cubicBezTo>
                      <a:pt x="15" y="15"/>
                      <a:pt x="15" y="15"/>
                      <a:pt x="15" y="15"/>
                    </a:cubicBezTo>
                    <a:cubicBezTo>
                      <a:pt x="15" y="16"/>
                      <a:pt x="15" y="16"/>
                      <a:pt x="15" y="16"/>
                    </a:cubicBezTo>
                    <a:cubicBezTo>
                      <a:pt x="14" y="16"/>
                      <a:pt x="14" y="16"/>
                      <a:pt x="14" y="16"/>
                    </a:cubicBezTo>
                    <a:cubicBezTo>
                      <a:pt x="14" y="16"/>
                      <a:pt x="14" y="16"/>
                      <a:pt x="14" y="16"/>
                    </a:cubicBezTo>
                    <a:cubicBezTo>
                      <a:pt x="14" y="16"/>
                      <a:pt x="13" y="16"/>
                      <a:pt x="13" y="16"/>
                    </a:cubicBezTo>
                    <a:cubicBezTo>
                      <a:pt x="13" y="17"/>
                      <a:pt x="13" y="17"/>
                      <a:pt x="13" y="17"/>
                    </a:cubicBezTo>
                    <a:cubicBezTo>
                      <a:pt x="13" y="17"/>
                      <a:pt x="13" y="17"/>
                      <a:pt x="13" y="17"/>
                    </a:cubicBezTo>
                    <a:cubicBezTo>
                      <a:pt x="13" y="17"/>
                      <a:pt x="13" y="17"/>
                      <a:pt x="13" y="17"/>
                    </a:cubicBezTo>
                    <a:cubicBezTo>
                      <a:pt x="13" y="16"/>
                      <a:pt x="13" y="16"/>
                      <a:pt x="13" y="16"/>
                    </a:cubicBezTo>
                    <a:cubicBezTo>
                      <a:pt x="14" y="16"/>
                      <a:pt x="14" y="16"/>
                      <a:pt x="14" y="16"/>
                    </a:cubicBezTo>
                    <a:cubicBezTo>
                      <a:pt x="14" y="15"/>
                      <a:pt x="14" y="15"/>
                      <a:pt x="14" y="15"/>
                    </a:cubicBezTo>
                    <a:cubicBezTo>
                      <a:pt x="15" y="15"/>
                      <a:pt x="15" y="14"/>
                      <a:pt x="15" y="14"/>
                    </a:cubicBezTo>
                    <a:cubicBezTo>
                      <a:pt x="16" y="13"/>
                      <a:pt x="16" y="13"/>
                      <a:pt x="16" y="13"/>
                    </a:cubicBezTo>
                    <a:cubicBezTo>
                      <a:pt x="16" y="13"/>
                      <a:pt x="16" y="13"/>
                      <a:pt x="16" y="13"/>
                    </a:cubicBezTo>
                    <a:cubicBezTo>
                      <a:pt x="17" y="11"/>
                      <a:pt x="17" y="11"/>
                      <a:pt x="17" y="11"/>
                    </a:cubicBezTo>
                    <a:cubicBezTo>
                      <a:pt x="18" y="10"/>
                      <a:pt x="18" y="9"/>
                      <a:pt x="19" y="9"/>
                    </a:cubicBezTo>
                    <a:cubicBezTo>
                      <a:pt x="4" y="0"/>
                      <a:pt x="15" y="7"/>
                      <a:pt x="12" y="5"/>
                    </a:cubicBezTo>
                    <a:cubicBezTo>
                      <a:pt x="12" y="5"/>
                      <a:pt x="12" y="5"/>
                      <a:pt x="12" y="5"/>
                    </a:cubicBezTo>
                    <a:cubicBezTo>
                      <a:pt x="13" y="7"/>
                      <a:pt x="13" y="7"/>
                      <a:pt x="13" y="7"/>
                    </a:cubicBezTo>
                    <a:cubicBezTo>
                      <a:pt x="16" y="9"/>
                      <a:pt x="16" y="9"/>
                      <a:pt x="16" y="9"/>
                    </a:cubicBezTo>
                    <a:cubicBezTo>
                      <a:pt x="21" y="13"/>
                      <a:pt x="21" y="13"/>
                      <a:pt x="21" y="13"/>
                    </a:cubicBezTo>
                    <a:cubicBezTo>
                      <a:pt x="23" y="15"/>
                      <a:pt x="23" y="15"/>
                      <a:pt x="23" y="15"/>
                    </a:cubicBezTo>
                    <a:cubicBezTo>
                      <a:pt x="24" y="16"/>
                      <a:pt x="24" y="16"/>
                      <a:pt x="24" y="16"/>
                    </a:cubicBezTo>
                    <a:cubicBezTo>
                      <a:pt x="25" y="16"/>
                      <a:pt x="24" y="16"/>
                      <a:pt x="24" y="16"/>
                    </a:cubicBezTo>
                    <a:cubicBezTo>
                      <a:pt x="24" y="16"/>
                      <a:pt x="24" y="16"/>
                      <a:pt x="24" y="16"/>
                    </a:cubicBezTo>
                    <a:cubicBezTo>
                      <a:pt x="23" y="15"/>
                      <a:pt x="22" y="15"/>
                      <a:pt x="21" y="15"/>
                    </a:cubicBezTo>
                    <a:cubicBezTo>
                      <a:pt x="20" y="15"/>
                      <a:pt x="19" y="15"/>
                      <a:pt x="18" y="14"/>
                    </a:cubicBezTo>
                    <a:cubicBezTo>
                      <a:pt x="17" y="14"/>
                      <a:pt x="16" y="14"/>
                      <a:pt x="16" y="14"/>
                    </a:cubicBezTo>
                    <a:cubicBezTo>
                      <a:pt x="16" y="14"/>
                      <a:pt x="16" y="14"/>
                      <a:pt x="16" y="14"/>
                    </a:cubicBezTo>
                    <a:cubicBezTo>
                      <a:pt x="16" y="14"/>
                      <a:pt x="16" y="14"/>
                      <a:pt x="16" y="14"/>
                    </a:cubicBezTo>
                    <a:cubicBezTo>
                      <a:pt x="16" y="14"/>
                      <a:pt x="16" y="14"/>
                      <a:pt x="16" y="14"/>
                    </a:cubicBezTo>
                    <a:cubicBezTo>
                      <a:pt x="15" y="15"/>
                      <a:pt x="15" y="15"/>
                      <a:pt x="15" y="16"/>
                    </a:cubicBezTo>
                    <a:cubicBezTo>
                      <a:pt x="15" y="17"/>
                      <a:pt x="15" y="17"/>
                      <a:pt x="15" y="17"/>
                    </a:cubicBezTo>
                    <a:cubicBezTo>
                      <a:pt x="14" y="17"/>
                      <a:pt x="14" y="17"/>
                      <a:pt x="14" y="17"/>
                    </a:cubicBezTo>
                    <a:cubicBezTo>
                      <a:pt x="14" y="18"/>
                      <a:pt x="14" y="18"/>
                      <a:pt x="14" y="18"/>
                    </a:cubicBezTo>
                    <a:cubicBezTo>
                      <a:pt x="14" y="18"/>
                      <a:pt x="14" y="18"/>
                      <a:pt x="14" y="18"/>
                    </a:cubicBezTo>
                    <a:cubicBezTo>
                      <a:pt x="14" y="17"/>
                      <a:pt x="14" y="17"/>
                      <a:pt x="14" y="17"/>
                    </a:cubicBezTo>
                    <a:cubicBezTo>
                      <a:pt x="14" y="17"/>
                      <a:pt x="14" y="17"/>
                      <a:pt x="14" y="17"/>
                    </a:cubicBezTo>
                    <a:cubicBezTo>
                      <a:pt x="14" y="17"/>
                      <a:pt x="14" y="17"/>
                      <a:pt x="14" y="17"/>
                    </a:cubicBezTo>
                    <a:cubicBezTo>
                      <a:pt x="14" y="16"/>
                      <a:pt x="14" y="16"/>
                      <a:pt x="14" y="16"/>
                    </a:cubicBezTo>
                    <a:cubicBezTo>
                      <a:pt x="15" y="16"/>
                      <a:pt x="15" y="16"/>
                      <a:pt x="15" y="16"/>
                    </a:cubicBezTo>
                    <a:cubicBezTo>
                      <a:pt x="15" y="15"/>
                      <a:pt x="15" y="15"/>
                      <a:pt x="15" y="15"/>
                    </a:cubicBezTo>
                    <a:cubicBezTo>
                      <a:pt x="14" y="15"/>
                      <a:pt x="14" y="15"/>
                      <a:pt x="14" y="15"/>
                    </a:cubicBezTo>
                    <a:cubicBezTo>
                      <a:pt x="14" y="14"/>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5" y="14"/>
                      <a:pt x="15" y="16"/>
                      <a:pt x="16" y="17"/>
                    </a:cubicBezTo>
                    <a:cubicBezTo>
                      <a:pt x="16" y="17"/>
                      <a:pt x="16" y="17"/>
                      <a:pt x="16" y="17"/>
                    </a:cubicBezTo>
                    <a:cubicBezTo>
                      <a:pt x="17" y="17"/>
                      <a:pt x="17" y="17"/>
                      <a:pt x="17" y="17"/>
                    </a:cubicBezTo>
                    <a:cubicBezTo>
                      <a:pt x="16" y="17"/>
                      <a:pt x="17" y="17"/>
                      <a:pt x="17" y="17"/>
                    </a:cubicBezTo>
                    <a:cubicBezTo>
                      <a:pt x="16" y="17"/>
                      <a:pt x="16" y="17"/>
                      <a:pt x="16" y="17"/>
                    </a:cubicBezTo>
                    <a:cubicBezTo>
                      <a:pt x="16" y="17"/>
                      <a:pt x="17" y="17"/>
                      <a:pt x="16" y="17"/>
                    </a:cubicBezTo>
                    <a:cubicBezTo>
                      <a:pt x="16" y="17"/>
                      <a:pt x="16" y="17"/>
                      <a:pt x="16" y="17"/>
                    </a:cubicBezTo>
                    <a:cubicBezTo>
                      <a:pt x="16" y="16"/>
                      <a:pt x="16" y="16"/>
                      <a:pt x="16" y="16"/>
                    </a:cubicBezTo>
                    <a:cubicBezTo>
                      <a:pt x="15" y="16"/>
                      <a:pt x="15" y="16"/>
                      <a:pt x="15" y="16"/>
                    </a:cubicBezTo>
                    <a:cubicBezTo>
                      <a:pt x="14" y="15"/>
                      <a:pt x="14" y="15"/>
                      <a:pt x="13" y="14"/>
                    </a:cubicBezTo>
                    <a:cubicBezTo>
                      <a:pt x="12" y="14"/>
                      <a:pt x="12" y="14"/>
                      <a:pt x="12" y="14"/>
                    </a:cubicBezTo>
                    <a:cubicBezTo>
                      <a:pt x="12" y="13"/>
                      <a:pt x="12" y="13"/>
                      <a:pt x="12" y="13"/>
                    </a:cubicBezTo>
                    <a:cubicBezTo>
                      <a:pt x="11" y="13"/>
                      <a:pt x="11" y="13"/>
                      <a:pt x="11" y="13"/>
                    </a:cubicBezTo>
                    <a:cubicBezTo>
                      <a:pt x="11" y="13"/>
                      <a:pt x="11" y="13"/>
                      <a:pt x="11" y="13"/>
                    </a:cubicBezTo>
                    <a:cubicBezTo>
                      <a:pt x="11" y="13"/>
                      <a:pt x="10" y="12"/>
                      <a:pt x="9" y="12"/>
                    </a:cubicBezTo>
                    <a:cubicBezTo>
                      <a:pt x="9" y="12"/>
                      <a:pt x="9" y="12"/>
                      <a:pt x="9" y="12"/>
                    </a:cubicBezTo>
                    <a:cubicBezTo>
                      <a:pt x="9" y="12"/>
                      <a:pt x="9" y="12"/>
                      <a:pt x="9" y="12"/>
                    </a:cubicBezTo>
                    <a:cubicBezTo>
                      <a:pt x="9" y="11"/>
                      <a:pt x="9" y="11"/>
                      <a:pt x="9" y="11"/>
                    </a:cubicBezTo>
                    <a:cubicBezTo>
                      <a:pt x="9" y="10"/>
                      <a:pt x="0" y="25"/>
                      <a:pt x="4" y="19"/>
                    </a:cubicBezTo>
                    <a:cubicBezTo>
                      <a:pt x="6" y="17"/>
                      <a:pt x="7" y="16"/>
                      <a:pt x="8" y="14"/>
                    </a:cubicBezTo>
                    <a:cubicBezTo>
                      <a:pt x="10" y="12"/>
                      <a:pt x="13" y="9"/>
                      <a:pt x="15" y="6"/>
                    </a:cubicBezTo>
                    <a:cubicBezTo>
                      <a:pt x="15" y="6"/>
                      <a:pt x="16" y="5"/>
                      <a:pt x="16" y="6"/>
                    </a:cubicBezTo>
                    <a:cubicBezTo>
                      <a:pt x="15" y="6"/>
                      <a:pt x="15" y="6"/>
                      <a:pt x="15" y="6"/>
                    </a:cubicBezTo>
                    <a:cubicBezTo>
                      <a:pt x="15" y="7"/>
                      <a:pt x="15" y="7"/>
                      <a:pt x="15" y="7"/>
                    </a:cubicBezTo>
                    <a:cubicBezTo>
                      <a:pt x="15" y="8"/>
                      <a:pt x="15" y="8"/>
                      <a:pt x="15" y="8"/>
                    </a:cubicBezTo>
                    <a:cubicBezTo>
                      <a:pt x="15" y="9"/>
                      <a:pt x="14" y="10"/>
                      <a:pt x="14" y="11"/>
                    </a:cubicBezTo>
                    <a:cubicBezTo>
                      <a:pt x="14" y="12"/>
                      <a:pt x="14" y="12"/>
                      <a:pt x="14" y="13"/>
                    </a:cubicBezTo>
                    <a:cubicBezTo>
                      <a:pt x="14" y="14"/>
                      <a:pt x="14" y="14"/>
                      <a:pt x="14" y="14"/>
                    </a:cubicBezTo>
                    <a:cubicBezTo>
                      <a:pt x="14" y="14"/>
                      <a:pt x="14" y="14"/>
                      <a:pt x="14" y="14"/>
                    </a:cubicBezTo>
                    <a:cubicBezTo>
                      <a:pt x="14" y="14"/>
                      <a:pt x="14" y="14"/>
                      <a:pt x="14" y="14"/>
                    </a:cubicBezTo>
                    <a:cubicBezTo>
                      <a:pt x="14" y="14"/>
                      <a:pt x="14" y="14"/>
                      <a:pt x="14" y="14"/>
                    </a:cubicBezTo>
                    <a:cubicBezTo>
                      <a:pt x="14" y="15"/>
                      <a:pt x="15" y="15"/>
                      <a:pt x="15" y="15"/>
                    </a:cubicBezTo>
                    <a:cubicBezTo>
                      <a:pt x="16" y="15"/>
                      <a:pt x="16" y="15"/>
                      <a:pt x="16" y="15"/>
                    </a:cubicBezTo>
                    <a:cubicBezTo>
                      <a:pt x="17" y="15"/>
                      <a:pt x="17" y="15"/>
                      <a:pt x="17" y="15"/>
                    </a:cubicBezTo>
                    <a:cubicBezTo>
                      <a:pt x="17" y="16"/>
                      <a:pt x="17" y="16"/>
                      <a:pt x="17" y="16"/>
                    </a:cubicBezTo>
                    <a:cubicBezTo>
                      <a:pt x="17" y="16"/>
                      <a:pt x="17" y="16"/>
                      <a:pt x="17" y="16"/>
                    </a:cubicBezTo>
                    <a:cubicBezTo>
                      <a:pt x="17" y="16"/>
                      <a:pt x="17" y="16"/>
                      <a:pt x="17" y="16"/>
                    </a:cubicBezTo>
                    <a:cubicBezTo>
                      <a:pt x="18" y="16"/>
                      <a:pt x="18" y="16"/>
                      <a:pt x="18" y="16"/>
                    </a:cubicBezTo>
                    <a:cubicBezTo>
                      <a:pt x="17" y="16"/>
                      <a:pt x="17" y="16"/>
                      <a:pt x="17" y="16"/>
                    </a:cubicBezTo>
                    <a:cubicBezTo>
                      <a:pt x="17" y="15"/>
                      <a:pt x="15" y="15"/>
                      <a:pt x="14" y="15"/>
                    </a:cubicBezTo>
                    <a:cubicBezTo>
                      <a:pt x="13" y="16"/>
                      <a:pt x="13" y="16"/>
                      <a:pt x="13" y="16"/>
                    </a:cubicBezTo>
                    <a:cubicBezTo>
                      <a:pt x="13" y="16"/>
                      <a:pt x="13" y="15"/>
                      <a:pt x="14" y="15"/>
                    </a:cubicBezTo>
                    <a:cubicBezTo>
                      <a:pt x="16" y="14"/>
                      <a:pt x="17" y="13"/>
                      <a:pt x="17" y="13"/>
                    </a:cubicBezTo>
                    <a:cubicBezTo>
                      <a:pt x="17" y="13"/>
                      <a:pt x="17" y="13"/>
                      <a:pt x="17" y="13"/>
                    </a:cubicBezTo>
                    <a:cubicBezTo>
                      <a:pt x="17" y="14"/>
                      <a:pt x="17" y="14"/>
                      <a:pt x="17" y="14"/>
                    </a:cubicBezTo>
                    <a:cubicBezTo>
                      <a:pt x="17" y="14"/>
                      <a:pt x="16" y="14"/>
                      <a:pt x="16" y="14"/>
                    </a:cubicBezTo>
                    <a:cubicBezTo>
                      <a:pt x="16" y="14"/>
                      <a:pt x="16" y="14"/>
                      <a:pt x="16" y="14"/>
                    </a:cubicBezTo>
                    <a:cubicBezTo>
                      <a:pt x="16" y="15"/>
                      <a:pt x="16" y="15"/>
                      <a:pt x="16" y="15"/>
                    </a:cubicBezTo>
                    <a:cubicBezTo>
                      <a:pt x="15" y="15"/>
                      <a:pt x="15" y="16"/>
                      <a:pt x="15" y="16"/>
                    </a:cubicBezTo>
                    <a:cubicBezTo>
                      <a:pt x="14" y="16"/>
                      <a:pt x="14" y="17"/>
                      <a:pt x="14" y="17"/>
                    </a:cubicBezTo>
                    <a:cubicBezTo>
                      <a:pt x="14" y="17"/>
                      <a:pt x="14" y="17"/>
                      <a:pt x="13" y="18"/>
                    </a:cubicBezTo>
                    <a:cubicBezTo>
                      <a:pt x="13" y="18"/>
                      <a:pt x="13" y="19"/>
                      <a:pt x="13" y="19"/>
                    </a:cubicBezTo>
                    <a:cubicBezTo>
                      <a:pt x="12" y="20"/>
                      <a:pt x="12" y="20"/>
                      <a:pt x="12" y="20"/>
                    </a:cubicBezTo>
                    <a:cubicBezTo>
                      <a:pt x="11" y="21"/>
                      <a:pt x="11" y="21"/>
                      <a:pt x="11"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2" name="Freeform 1836"/>
              <p:cNvSpPr/>
              <p:nvPr/>
            </p:nvSpPr>
            <p:spPr bwMode="auto">
              <a:xfrm>
                <a:off x="5024" y="864"/>
                <a:ext cx="5" cy="9"/>
              </a:xfrm>
              <a:custGeom>
                <a:avLst/>
                <a:gdLst>
                  <a:gd name="T0" fmla="*/ 6 w 7"/>
                  <a:gd name="T1" fmla="*/ 13 h 13"/>
                  <a:gd name="T2" fmla="*/ 6 w 7"/>
                  <a:gd name="T3" fmla="*/ 11 h 13"/>
                  <a:gd name="T4" fmla="*/ 0 w 7"/>
                  <a:gd name="T5" fmla="*/ 0 h 13"/>
                  <a:gd name="T6" fmla="*/ 6 w 7"/>
                  <a:gd name="T7" fmla="*/ 13 h 13"/>
                </a:gdLst>
                <a:ahLst/>
                <a:cxnLst>
                  <a:cxn ang="0">
                    <a:pos x="T0" y="T1"/>
                  </a:cxn>
                  <a:cxn ang="0">
                    <a:pos x="T2" y="T3"/>
                  </a:cxn>
                  <a:cxn ang="0">
                    <a:pos x="T4" y="T5"/>
                  </a:cxn>
                  <a:cxn ang="0">
                    <a:pos x="T6" y="T7"/>
                  </a:cxn>
                </a:cxnLst>
                <a:rect l="0" t="0" r="r" b="b"/>
                <a:pathLst>
                  <a:path w="7" h="13">
                    <a:moveTo>
                      <a:pt x="6" y="13"/>
                    </a:moveTo>
                    <a:cubicBezTo>
                      <a:pt x="7" y="12"/>
                      <a:pt x="6" y="12"/>
                      <a:pt x="6" y="11"/>
                    </a:cubicBezTo>
                    <a:cubicBezTo>
                      <a:pt x="7" y="8"/>
                      <a:pt x="5" y="2"/>
                      <a:pt x="0" y="0"/>
                    </a:cubicBezTo>
                    <a:cubicBezTo>
                      <a:pt x="3" y="4"/>
                      <a:pt x="2" y="10"/>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3" name="Freeform 1837"/>
              <p:cNvSpPr/>
              <p:nvPr/>
            </p:nvSpPr>
            <p:spPr bwMode="auto">
              <a:xfrm>
                <a:off x="4986" y="904"/>
                <a:ext cx="4" cy="5"/>
              </a:xfrm>
              <a:custGeom>
                <a:avLst/>
                <a:gdLst>
                  <a:gd name="T0" fmla="*/ 4 w 5"/>
                  <a:gd name="T1" fmla="*/ 4 h 7"/>
                  <a:gd name="T2" fmla="*/ 0 w 5"/>
                  <a:gd name="T3" fmla="*/ 0 h 7"/>
                  <a:gd name="T4" fmla="*/ 4 w 5"/>
                  <a:gd name="T5" fmla="*/ 4 h 7"/>
                </a:gdLst>
                <a:ahLst/>
                <a:cxnLst>
                  <a:cxn ang="0">
                    <a:pos x="T0" y="T1"/>
                  </a:cxn>
                  <a:cxn ang="0">
                    <a:pos x="T2" y="T3"/>
                  </a:cxn>
                  <a:cxn ang="0">
                    <a:pos x="T4" y="T5"/>
                  </a:cxn>
                </a:cxnLst>
                <a:rect l="0" t="0" r="r" b="b"/>
                <a:pathLst>
                  <a:path w="5" h="7">
                    <a:moveTo>
                      <a:pt x="4" y="4"/>
                    </a:moveTo>
                    <a:cubicBezTo>
                      <a:pt x="5" y="1"/>
                      <a:pt x="1" y="2"/>
                      <a:pt x="0" y="0"/>
                    </a:cubicBezTo>
                    <a:cubicBezTo>
                      <a:pt x="1" y="3"/>
                      <a:pt x="1" y="7"/>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4" name="Freeform 1838"/>
              <p:cNvSpPr/>
              <p:nvPr/>
            </p:nvSpPr>
            <p:spPr bwMode="auto">
              <a:xfrm>
                <a:off x="4983" y="895"/>
                <a:ext cx="4" cy="4"/>
              </a:xfrm>
              <a:custGeom>
                <a:avLst/>
                <a:gdLst>
                  <a:gd name="T0" fmla="*/ 5 w 6"/>
                  <a:gd name="T1" fmla="*/ 4 h 5"/>
                  <a:gd name="T2" fmla="*/ 2 w 6"/>
                  <a:gd name="T3" fmla="*/ 0 h 5"/>
                  <a:gd name="T4" fmla="*/ 5 w 6"/>
                  <a:gd name="T5" fmla="*/ 4 h 5"/>
                </a:gdLst>
                <a:ahLst/>
                <a:cxnLst>
                  <a:cxn ang="0">
                    <a:pos x="T0" y="T1"/>
                  </a:cxn>
                  <a:cxn ang="0">
                    <a:pos x="T2" y="T3"/>
                  </a:cxn>
                  <a:cxn ang="0">
                    <a:pos x="T4" y="T5"/>
                  </a:cxn>
                </a:cxnLst>
                <a:rect l="0" t="0" r="r" b="b"/>
                <a:pathLst>
                  <a:path w="6" h="5">
                    <a:moveTo>
                      <a:pt x="5" y="4"/>
                    </a:moveTo>
                    <a:cubicBezTo>
                      <a:pt x="6" y="0"/>
                      <a:pt x="3" y="1"/>
                      <a:pt x="2" y="0"/>
                    </a:cubicBezTo>
                    <a:cubicBezTo>
                      <a:pt x="0" y="5"/>
                      <a:pt x="4" y="4"/>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5" name="Freeform 1839"/>
              <p:cNvSpPr/>
              <p:nvPr/>
            </p:nvSpPr>
            <p:spPr bwMode="auto">
              <a:xfrm>
                <a:off x="4975" y="897"/>
                <a:ext cx="8" cy="5"/>
              </a:xfrm>
              <a:custGeom>
                <a:avLst/>
                <a:gdLst>
                  <a:gd name="T0" fmla="*/ 11 w 13"/>
                  <a:gd name="T1" fmla="*/ 6 h 7"/>
                  <a:gd name="T2" fmla="*/ 8 w 13"/>
                  <a:gd name="T3" fmla="*/ 2 h 7"/>
                  <a:gd name="T4" fmla="*/ 7 w 13"/>
                  <a:gd name="T5" fmla="*/ 6 h 7"/>
                  <a:gd name="T6" fmla="*/ 4 w 13"/>
                  <a:gd name="T7" fmla="*/ 3 h 7"/>
                  <a:gd name="T8" fmla="*/ 0 w 13"/>
                  <a:gd name="T9" fmla="*/ 0 h 7"/>
                  <a:gd name="T10" fmla="*/ 1 w 13"/>
                  <a:gd name="T11" fmla="*/ 5 h 7"/>
                  <a:gd name="T12" fmla="*/ 4 w 13"/>
                  <a:gd name="T13" fmla="*/ 7 h 7"/>
                  <a:gd name="T14" fmla="*/ 11 w 13"/>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1" y="6"/>
                    </a:moveTo>
                    <a:cubicBezTo>
                      <a:pt x="13" y="4"/>
                      <a:pt x="8" y="4"/>
                      <a:pt x="8" y="2"/>
                    </a:cubicBezTo>
                    <a:cubicBezTo>
                      <a:pt x="8" y="3"/>
                      <a:pt x="7" y="4"/>
                      <a:pt x="7" y="6"/>
                    </a:cubicBezTo>
                    <a:cubicBezTo>
                      <a:pt x="5" y="6"/>
                      <a:pt x="4" y="4"/>
                      <a:pt x="4" y="3"/>
                    </a:cubicBezTo>
                    <a:cubicBezTo>
                      <a:pt x="3" y="2"/>
                      <a:pt x="2" y="0"/>
                      <a:pt x="0" y="0"/>
                    </a:cubicBezTo>
                    <a:cubicBezTo>
                      <a:pt x="0" y="3"/>
                      <a:pt x="1" y="4"/>
                      <a:pt x="1" y="5"/>
                    </a:cubicBezTo>
                    <a:cubicBezTo>
                      <a:pt x="2" y="6"/>
                      <a:pt x="3" y="7"/>
                      <a:pt x="4" y="7"/>
                    </a:cubicBezTo>
                    <a:cubicBezTo>
                      <a:pt x="6" y="7"/>
                      <a:pt x="9" y="6"/>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6" name="Freeform 1840"/>
              <p:cNvSpPr/>
              <p:nvPr/>
            </p:nvSpPr>
            <p:spPr bwMode="auto">
              <a:xfrm>
                <a:off x="4981" y="893"/>
                <a:ext cx="3" cy="3"/>
              </a:xfrm>
              <a:custGeom>
                <a:avLst/>
                <a:gdLst>
                  <a:gd name="T0" fmla="*/ 3 w 4"/>
                  <a:gd name="T1" fmla="*/ 5 h 5"/>
                  <a:gd name="T2" fmla="*/ 0 w 4"/>
                  <a:gd name="T3" fmla="*/ 0 h 5"/>
                  <a:gd name="T4" fmla="*/ 3 w 4"/>
                  <a:gd name="T5" fmla="*/ 5 h 5"/>
                </a:gdLst>
                <a:ahLst/>
                <a:cxnLst>
                  <a:cxn ang="0">
                    <a:pos x="T0" y="T1"/>
                  </a:cxn>
                  <a:cxn ang="0">
                    <a:pos x="T2" y="T3"/>
                  </a:cxn>
                  <a:cxn ang="0">
                    <a:pos x="T4" y="T5"/>
                  </a:cxn>
                </a:cxnLst>
                <a:rect l="0" t="0" r="r" b="b"/>
                <a:pathLst>
                  <a:path w="4" h="5">
                    <a:moveTo>
                      <a:pt x="3" y="5"/>
                    </a:moveTo>
                    <a:cubicBezTo>
                      <a:pt x="4" y="1"/>
                      <a:pt x="2" y="1"/>
                      <a:pt x="0" y="0"/>
                    </a:cubicBezTo>
                    <a:cubicBezTo>
                      <a:pt x="1" y="2"/>
                      <a:pt x="2"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7" name="Freeform 1841"/>
              <p:cNvSpPr/>
              <p:nvPr/>
            </p:nvSpPr>
            <p:spPr bwMode="auto">
              <a:xfrm>
                <a:off x="4977" y="893"/>
                <a:ext cx="4" cy="3"/>
              </a:xfrm>
              <a:custGeom>
                <a:avLst/>
                <a:gdLst>
                  <a:gd name="T0" fmla="*/ 6 w 6"/>
                  <a:gd name="T1" fmla="*/ 5 h 5"/>
                  <a:gd name="T2" fmla="*/ 4 w 6"/>
                  <a:gd name="T3" fmla="*/ 1 h 5"/>
                  <a:gd name="T4" fmla="*/ 0 w 6"/>
                  <a:gd name="T5" fmla="*/ 1 h 5"/>
                  <a:gd name="T6" fmla="*/ 2 w 6"/>
                  <a:gd name="T7" fmla="*/ 3 h 5"/>
                  <a:gd name="T8" fmla="*/ 6 w 6"/>
                  <a:gd name="T9" fmla="*/ 5 h 5"/>
                </a:gdLst>
                <a:ahLst/>
                <a:cxnLst>
                  <a:cxn ang="0">
                    <a:pos x="T0" y="T1"/>
                  </a:cxn>
                  <a:cxn ang="0">
                    <a:pos x="T2" y="T3"/>
                  </a:cxn>
                  <a:cxn ang="0">
                    <a:pos x="T4" y="T5"/>
                  </a:cxn>
                  <a:cxn ang="0">
                    <a:pos x="T6" y="T7"/>
                  </a:cxn>
                  <a:cxn ang="0">
                    <a:pos x="T8" y="T9"/>
                  </a:cxn>
                </a:cxnLst>
                <a:rect l="0" t="0" r="r" b="b"/>
                <a:pathLst>
                  <a:path w="6" h="5">
                    <a:moveTo>
                      <a:pt x="6" y="5"/>
                    </a:moveTo>
                    <a:cubicBezTo>
                      <a:pt x="6" y="3"/>
                      <a:pt x="5" y="1"/>
                      <a:pt x="4" y="1"/>
                    </a:cubicBezTo>
                    <a:cubicBezTo>
                      <a:pt x="3" y="0"/>
                      <a:pt x="2" y="0"/>
                      <a:pt x="0" y="1"/>
                    </a:cubicBezTo>
                    <a:cubicBezTo>
                      <a:pt x="0" y="3"/>
                      <a:pt x="1" y="3"/>
                      <a:pt x="2" y="3"/>
                    </a:cubicBezTo>
                    <a:cubicBezTo>
                      <a:pt x="4" y="3"/>
                      <a:pt x="5"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8" name="Freeform 1842"/>
              <p:cNvSpPr/>
              <p:nvPr/>
            </p:nvSpPr>
            <p:spPr bwMode="auto">
              <a:xfrm>
                <a:off x="4966" y="895"/>
                <a:ext cx="5" cy="4"/>
              </a:xfrm>
              <a:custGeom>
                <a:avLst/>
                <a:gdLst>
                  <a:gd name="T0" fmla="*/ 7 w 7"/>
                  <a:gd name="T1" fmla="*/ 4 h 6"/>
                  <a:gd name="T2" fmla="*/ 4 w 7"/>
                  <a:gd name="T3" fmla="*/ 1 h 6"/>
                  <a:gd name="T4" fmla="*/ 0 w 7"/>
                  <a:gd name="T5" fmla="*/ 3 h 6"/>
                  <a:gd name="T6" fmla="*/ 7 w 7"/>
                  <a:gd name="T7" fmla="*/ 4 h 6"/>
                </a:gdLst>
                <a:ahLst/>
                <a:cxnLst>
                  <a:cxn ang="0">
                    <a:pos x="T0" y="T1"/>
                  </a:cxn>
                  <a:cxn ang="0">
                    <a:pos x="T2" y="T3"/>
                  </a:cxn>
                  <a:cxn ang="0">
                    <a:pos x="T4" y="T5"/>
                  </a:cxn>
                  <a:cxn ang="0">
                    <a:pos x="T6" y="T7"/>
                  </a:cxn>
                </a:cxnLst>
                <a:rect l="0" t="0" r="r" b="b"/>
                <a:pathLst>
                  <a:path w="7" h="6">
                    <a:moveTo>
                      <a:pt x="7" y="4"/>
                    </a:moveTo>
                    <a:cubicBezTo>
                      <a:pt x="7" y="1"/>
                      <a:pt x="5" y="0"/>
                      <a:pt x="4" y="1"/>
                    </a:cubicBezTo>
                    <a:cubicBezTo>
                      <a:pt x="3" y="1"/>
                      <a:pt x="1" y="3"/>
                      <a:pt x="0" y="3"/>
                    </a:cubicBezTo>
                    <a:cubicBezTo>
                      <a:pt x="1" y="6"/>
                      <a:pt x="5" y="2"/>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89" name="Freeform 1843"/>
              <p:cNvSpPr/>
              <p:nvPr/>
            </p:nvSpPr>
            <p:spPr bwMode="auto">
              <a:xfrm>
                <a:off x="4948" y="895"/>
                <a:ext cx="3" cy="8"/>
              </a:xfrm>
              <a:custGeom>
                <a:avLst/>
                <a:gdLst>
                  <a:gd name="T0" fmla="*/ 4 w 5"/>
                  <a:gd name="T1" fmla="*/ 6 h 11"/>
                  <a:gd name="T2" fmla="*/ 0 w 5"/>
                  <a:gd name="T3" fmla="*/ 7 h 11"/>
                  <a:gd name="T4" fmla="*/ 4 w 5"/>
                  <a:gd name="T5" fmla="*/ 6 h 11"/>
                </a:gdLst>
                <a:ahLst/>
                <a:cxnLst>
                  <a:cxn ang="0">
                    <a:pos x="T0" y="T1"/>
                  </a:cxn>
                  <a:cxn ang="0">
                    <a:pos x="T2" y="T3"/>
                  </a:cxn>
                  <a:cxn ang="0">
                    <a:pos x="T4" y="T5"/>
                  </a:cxn>
                </a:cxnLst>
                <a:rect l="0" t="0" r="r" b="b"/>
                <a:pathLst>
                  <a:path w="5" h="11">
                    <a:moveTo>
                      <a:pt x="4" y="6"/>
                    </a:moveTo>
                    <a:cubicBezTo>
                      <a:pt x="5" y="0"/>
                      <a:pt x="1" y="4"/>
                      <a:pt x="0" y="7"/>
                    </a:cubicBezTo>
                    <a:cubicBezTo>
                      <a:pt x="1" y="11"/>
                      <a:pt x="2" y="3"/>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0" name="Freeform 1844"/>
              <p:cNvSpPr/>
              <p:nvPr/>
            </p:nvSpPr>
            <p:spPr bwMode="auto">
              <a:xfrm>
                <a:off x="4927" y="895"/>
                <a:ext cx="3" cy="6"/>
              </a:xfrm>
              <a:custGeom>
                <a:avLst/>
                <a:gdLst>
                  <a:gd name="T0" fmla="*/ 4 w 5"/>
                  <a:gd name="T1" fmla="*/ 2 h 8"/>
                  <a:gd name="T2" fmla="*/ 0 w 5"/>
                  <a:gd name="T3" fmla="*/ 2 h 8"/>
                  <a:gd name="T4" fmla="*/ 4 w 5"/>
                  <a:gd name="T5" fmla="*/ 2 h 8"/>
                </a:gdLst>
                <a:ahLst/>
                <a:cxnLst>
                  <a:cxn ang="0">
                    <a:pos x="T0" y="T1"/>
                  </a:cxn>
                  <a:cxn ang="0">
                    <a:pos x="T2" y="T3"/>
                  </a:cxn>
                  <a:cxn ang="0">
                    <a:pos x="T4" y="T5"/>
                  </a:cxn>
                </a:cxnLst>
                <a:rect l="0" t="0" r="r" b="b"/>
                <a:pathLst>
                  <a:path w="5" h="8">
                    <a:moveTo>
                      <a:pt x="4" y="2"/>
                    </a:moveTo>
                    <a:cubicBezTo>
                      <a:pt x="5" y="0"/>
                      <a:pt x="1" y="0"/>
                      <a:pt x="0" y="2"/>
                    </a:cubicBezTo>
                    <a:cubicBezTo>
                      <a:pt x="1" y="8"/>
                      <a:pt x="2"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1" name="Freeform 1845"/>
              <p:cNvSpPr/>
              <p:nvPr/>
            </p:nvSpPr>
            <p:spPr bwMode="auto">
              <a:xfrm>
                <a:off x="4924" y="886"/>
                <a:ext cx="6" cy="2"/>
              </a:xfrm>
              <a:custGeom>
                <a:avLst/>
                <a:gdLst>
                  <a:gd name="T0" fmla="*/ 8 w 8"/>
                  <a:gd name="T1" fmla="*/ 3 h 3"/>
                  <a:gd name="T2" fmla="*/ 6 w 8"/>
                  <a:gd name="T3" fmla="*/ 0 h 3"/>
                  <a:gd name="T4" fmla="*/ 3 w 8"/>
                  <a:gd name="T5" fmla="*/ 1 h 3"/>
                  <a:gd name="T6" fmla="*/ 0 w 8"/>
                  <a:gd name="T7" fmla="*/ 3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cubicBezTo>
                      <a:pt x="8" y="1"/>
                      <a:pt x="6" y="2"/>
                      <a:pt x="6" y="0"/>
                    </a:cubicBezTo>
                    <a:cubicBezTo>
                      <a:pt x="6" y="1"/>
                      <a:pt x="4" y="1"/>
                      <a:pt x="3" y="1"/>
                    </a:cubicBezTo>
                    <a:cubicBezTo>
                      <a:pt x="1" y="1"/>
                      <a:pt x="0" y="1"/>
                      <a:pt x="0" y="3"/>
                    </a:cubicBezTo>
                    <a:cubicBezTo>
                      <a:pt x="3" y="3"/>
                      <a:pt x="5"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2" name="Freeform 1846"/>
              <p:cNvSpPr/>
              <p:nvPr/>
            </p:nvSpPr>
            <p:spPr bwMode="auto">
              <a:xfrm>
                <a:off x="4906" y="899"/>
                <a:ext cx="5" cy="4"/>
              </a:xfrm>
              <a:custGeom>
                <a:avLst/>
                <a:gdLst>
                  <a:gd name="T0" fmla="*/ 8 w 8"/>
                  <a:gd name="T1" fmla="*/ 2 h 6"/>
                  <a:gd name="T2" fmla="*/ 3 w 8"/>
                  <a:gd name="T3" fmla="*/ 1 h 6"/>
                  <a:gd name="T4" fmla="*/ 1 w 8"/>
                  <a:gd name="T5" fmla="*/ 2 h 6"/>
                  <a:gd name="T6" fmla="*/ 0 w 8"/>
                  <a:gd name="T7" fmla="*/ 6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7" y="1"/>
                      <a:pt x="5" y="0"/>
                      <a:pt x="3" y="1"/>
                    </a:cubicBezTo>
                    <a:cubicBezTo>
                      <a:pt x="2" y="1"/>
                      <a:pt x="2" y="1"/>
                      <a:pt x="1" y="2"/>
                    </a:cubicBezTo>
                    <a:cubicBezTo>
                      <a:pt x="0" y="3"/>
                      <a:pt x="0" y="4"/>
                      <a:pt x="0" y="6"/>
                    </a:cubicBezTo>
                    <a:cubicBezTo>
                      <a:pt x="2" y="4"/>
                      <a:pt x="5"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3" name="Freeform 1847"/>
              <p:cNvSpPr/>
              <p:nvPr/>
            </p:nvSpPr>
            <p:spPr bwMode="auto">
              <a:xfrm>
                <a:off x="4875" y="753"/>
                <a:ext cx="10" cy="5"/>
              </a:xfrm>
              <a:custGeom>
                <a:avLst/>
                <a:gdLst>
                  <a:gd name="T0" fmla="*/ 0 w 15"/>
                  <a:gd name="T1" fmla="*/ 4 h 8"/>
                  <a:gd name="T2" fmla="*/ 0 w 15"/>
                  <a:gd name="T3" fmla="*/ 4 h 8"/>
                </a:gdLst>
                <a:ahLst/>
                <a:cxnLst>
                  <a:cxn ang="0">
                    <a:pos x="T0" y="T1"/>
                  </a:cxn>
                  <a:cxn ang="0">
                    <a:pos x="T2" y="T3"/>
                  </a:cxn>
                </a:cxnLst>
                <a:rect l="0" t="0" r="r" b="b"/>
                <a:pathLst>
                  <a:path w="15" h="8">
                    <a:moveTo>
                      <a:pt x="0" y="4"/>
                    </a:moveTo>
                    <a:cubicBezTo>
                      <a:pt x="5" y="8"/>
                      <a:pt x="15"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4" name="Freeform 1848"/>
              <p:cNvSpPr/>
              <p:nvPr/>
            </p:nvSpPr>
            <p:spPr bwMode="auto">
              <a:xfrm>
                <a:off x="4889" y="907"/>
                <a:ext cx="6" cy="8"/>
              </a:xfrm>
              <a:custGeom>
                <a:avLst/>
                <a:gdLst>
                  <a:gd name="T0" fmla="*/ 8 w 8"/>
                  <a:gd name="T1" fmla="*/ 7 h 12"/>
                  <a:gd name="T2" fmla="*/ 0 w 8"/>
                  <a:gd name="T3" fmla="*/ 6 h 12"/>
                  <a:gd name="T4" fmla="*/ 8 w 8"/>
                  <a:gd name="T5" fmla="*/ 7 h 12"/>
                </a:gdLst>
                <a:ahLst/>
                <a:cxnLst>
                  <a:cxn ang="0">
                    <a:pos x="T0" y="T1"/>
                  </a:cxn>
                  <a:cxn ang="0">
                    <a:pos x="T2" y="T3"/>
                  </a:cxn>
                  <a:cxn ang="0">
                    <a:pos x="T4" y="T5"/>
                  </a:cxn>
                </a:cxnLst>
                <a:rect l="0" t="0" r="r" b="b"/>
                <a:pathLst>
                  <a:path w="8" h="12">
                    <a:moveTo>
                      <a:pt x="8" y="7"/>
                    </a:moveTo>
                    <a:cubicBezTo>
                      <a:pt x="5" y="0"/>
                      <a:pt x="3" y="4"/>
                      <a:pt x="0" y="6"/>
                    </a:cubicBezTo>
                    <a:cubicBezTo>
                      <a:pt x="3" y="12"/>
                      <a:pt x="5" y="5"/>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5" name="Freeform 1849"/>
              <p:cNvSpPr/>
              <p:nvPr/>
            </p:nvSpPr>
            <p:spPr bwMode="auto">
              <a:xfrm>
                <a:off x="4844" y="781"/>
                <a:ext cx="6" cy="6"/>
              </a:xfrm>
              <a:custGeom>
                <a:avLst/>
                <a:gdLst>
                  <a:gd name="T0" fmla="*/ 6 w 8"/>
                  <a:gd name="T1" fmla="*/ 3 h 10"/>
                  <a:gd name="T2" fmla="*/ 1 w 8"/>
                  <a:gd name="T3" fmla="*/ 1 h 10"/>
                  <a:gd name="T4" fmla="*/ 4 w 8"/>
                  <a:gd name="T5" fmla="*/ 10 h 10"/>
                  <a:gd name="T6" fmla="*/ 6 w 8"/>
                  <a:gd name="T7" fmla="*/ 3 h 10"/>
                </a:gdLst>
                <a:ahLst/>
                <a:cxnLst>
                  <a:cxn ang="0">
                    <a:pos x="T0" y="T1"/>
                  </a:cxn>
                  <a:cxn ang="0">
                    <a:pos x="T2" y="T3"/>
                  </a:cxn>
                  <a:cxn ang="0">
                    <a:pos x="T4" y="T5"/>
                  </a:cxn>
                  <a:cxn ang="0">
                    <a:pos x="T6" y="T7"/>
                  </a:cxn>
                </a:cxnLst>
                <a:rect l="0" t="0" r="r" b="b"/>
                <a:pathLst>
                  <a:path w="8" h="10">
                    <a:moveTo>
                      <a:pt x="6" y="3"/>
                    </a:moveTo>
                    <a:cubicBezTo>
                      <a:pt x="4" y="2"/>
                      <a:pt x="3" y="0"/>
                      <a:pt x="1" y="1"/>
                    </a:cubicBezTo>
                    <a:cubicBezTo>
                      <a:pt x="0" y="4"/>
                      <a:pt x="3" y="6"/>
                      <a:pt x="4" y="10"/>
                    </a:cubicBezTo>
                    <a:cubicBezTo>
                      <a:pt x="8" y="8"/>
                      <a:pt x="3"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6" name="Freeform 1850"/>
              <p:cNvSpPr/>
              <p:nvPr/>
            </p:nvSpPr>
            <p:spPr bwMode="auto">
              <a:xfrm>
                <a:off x="4804" y="797"/>
                <a:ext cx="4" cy="6"/>
              </a:xfrm>
              <a:custGeom>
                <a:avLst/>
                <a:gdLst>
                  <a:gd name="T0" fmla="*/ 7 w 7"/>
                  <a:gd name="T1" fmla="*/ 2 h 8"/>
                  <a:gd name="T2" fmla="*/ 0 w 7"/>
                  <a:gd name="T3" fmla="*/ 4 h 8"/>
                  <a:gd name="T4" fmla="*/ 7 w 7"/>
                  <a:gd name="T5" fmla="*/ 2 h 8"/>
                </a:gdLst>
                <a:ahLst/>
                <a:cxnLst>
                  <a:cxn ang="0">
                    <a:pos x="T0" y="T1"/>
                  </a:cxn>
                  <a:cxn ang="0">
                    <a:pos x="T2" y="T3"/>
                  </a:cxn>
                  <a:cxn ang="0">
                    <a:pos x="T4" y="T5"/>
                  </a:cxn>
                </a:cxnLst>
                <a:rect l="0" t="0" r="r" b="b"/>
                <a:pathLst>
                  <a:path w="7" h="8">
                    <a:moveTo>
                      <a:pt x="7" y="2"/>
                    </a:moveTo>
                    <a:cubicBezTo>
                      <a:pt x="5" y="0"/>
                      <a:pt x="2" y="4"/>
                      <a:pt x="0" y="4"/>
                    </a:cubicBezTo>
                    <a:cubicBezTo>
                      <a:pt x="3" y="8"/>
                      <a:pt x="4" y="3"/>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7" name="Freeform 1851"/>
              <p:cNvSpPr/>
              <p:nvPr/>
            </p:nvSpPr>
            <p:spPr bwMode="auto">
              <a:xfrm>
                <a:off x="4866" y="924"/>
                <a:ext cx="3" cy="2"/>
              </a:xfrm>
              <a:custGeom>
                <a:avLst/>
                <a:gdLst>
                  <a:gd name="T0" fmla="*/ 5 w 5"/>
                  <a:gd name="T1" fmla="*/ 3 h 4"/>
                  <a:gd name="T2" fmla="*/ 2 w 5"/>
                  <a:gd name="T3" fmla="*/ 4 h 4"/>
                  <a:gd name="T4" fmla="*/ 5 w 5"/>
                  <a:gd name="T5" fmla="*/ 3 h 4"/>
                </a:gdLst>
                <a:ahLst/>
                <a:cxnLst>
                  <a:cxn ang="0">
                    <a:pos x="T0" y="T1"/>
                  </a:cxn>
                  <a:cxn ang="0">
                    <a:pos x="T2" y="T3"/>
                  </a:cxn>
                  <a:cxn ang="0">
                    <a:pos x="T4" y="T5"/>
                  </a:cxn>
                </a:cxnLst>
                <a:rect l="0" t="0" r="r" b="b"/>
                <a:pathLst>
                  <a:path w="5" h="4">
                    <a:moveTo>
                      <a:pt x="5" y="3"/>
                    </a:moveTo>
                    <a:cubicBezTo>
                      <a:pt x="4" y="1"/>
                      <a:pt x="0" y="0"/>
                      <a:pt x="2" y="4"/>
                    </a:cubicBezTo>
                    <a:cubicBezTo>
                      <a:pt x="3" y="2"/>
                      <a:pt x="4"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8" name="Freeform 1852"/>
              <p:cNvSpPr/>
              <p:nvPr/>
            </p:nvSpPr>
            <p:spPr bwMode="auto">
              <a:xfrm>
                <a:off x="4779" y="756"/>
                <a:ext cx="6" cy="7"/>
              </a:xfrm>
              <a:custGeom>
                <a:avLst/>
                <a:gdLst>
                  <a:gd name="T0" fmla="*/ 9 w 9"/>
                  <a:gd name="T1" fmla="*/ 4 h 10"/>
                  <a:gd name="T2" fmla="*/ 3 w 9"/>
                  <a:gd name="T3" fmla="*/ 10 h 10"/>
                  <a:gd name="T4" fmla="*/ 9 w 9"/>
                  <a:gd name="T5" fmla="*/ 4 h 10"/>
                </a:gdLst>
                <a:ahLst/>
                <a:cxnLst>
                  <a:cxn ang="0">
                    <a:pos x="T0" y="T1"/>
                  </a:cxn>
                  <a:cxn ang="0">
                    <a:pos x="T2" y="T3"/>
                  </a:cxn>
                  <a:cxn ang="0">
                    <a:pos x="T4" y="T5"/>
                  </a:cxn>
                </a:cxnLst>
                <a:rect l="0" t="0" r="r" b="b"/>
                <a:pathLst>
                  <a:path w="9" h="10">
                    <a:moveTo>
                      <a:pt x="9" y="4"/>
                    </a:moveTo>
                    <a:cubicBezTo>
                      <a:pt x="8" y="0"/>
                      <a:pt x="0" y="7"/>
                      <a:pt x="3" y="10"/>
                    </a:cubicBezTo>
                    <a:cubicBezTo>
                      <a:pt x="7" y="9"/>
                      <a:pt x="6"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99" name="Freeform 1853"/>
              <p:cNvSpPr/>
              <p:nvPr/>
            </p:nvSpPr>
            <p:spPr bwMode="auto">
              <a:xfrm>
                <a:off x="4859" y="924"/>
                <a:ext cx="7" cy="5"/>
              </a:xfrm>
              <a:custGeom>
                <a:avLst/>
                <a:gdLst>
                  <a:gd name="T0" fmla="*/ 10 w 10"/>
                  <a:gd name="T1" fmla="*/ 3 h 7"/>
                  <a:gd name="T2" fmla="*/ 0 w 10"/>
                  <a:gd name="T3" fmla="*/ 4 h 7"/>
                  <a:gd name="T4" fmla="*/ 10 w 10"/>
                  <a:gd name="T5" fmla="*/ 3 h 7"/>
                </a:gdLst>
                <a:ahLst/>
                <a:cxnLst>
                  <a:cxn ang="0">
                    <a:pos x="T0" y="T1"/>
                  </a:cxn>
                  <a:cxn ang="0">
                    <a:pos x="T2" y="T3"/>
                  </a:cxn>
                  <a:cxn ang="0">
                    <a:pos x="T4" y="T5"/>
                  </a:cxn>
                </a:cxnLst>
                <a:rect l="0" t="0" r="r" b="b"/>
                <a:pathLst>
                  <a:path w="10" h="7">
                    <a:moveTo>
                      <a:pt x="10" y="3"/>
                    </a:moveTo>
                    <a:cubicBezTo>
                      <a:pt x="4" y="0"/>
                      <a:pt x="5" y="2"/>
                      <a:pt x="0" y="4"/>
                    </a:cubicBezTo>
                    <a:cubicBezTo>
                      <a:pt x="4" y="7"/>
                      <a:pt x="7" y="4"/>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0" name="Freeform 1854"/>
              <p:cNvSpPr/>
              <p:nvPr/>
            </p:nvSpPr>
            <p:spPr bwMode="auto">
              <a:xfrm>
                <a:off x="4867" y="942"/>
                <a:ext cx="3" cy="6"/>
              </a:xfrm>
              <a:custGeom>
                <a:avLst/>
                <a:gdLst>
                  <a:gd name="T0" fmla="*/ 3 w 4"/>
                  <a:gd name="T1" fmla="*/ 2 h 8"/>
                  <a:gd name="T2" fmla="*/ 1 w 4"/>
                  <a:gd name="T3" fmla="*/ 6 h 8"/>
                  <a:gd name="T4" fmla="*/ 3 w 4"/>
                  <a:gd name="T5" fmla="*/ 2 h 8"/>
                </a:gdLst>
                <a:ahLst/>
                <a:cxnLst>
                  <a:cxn ang="0">
                    <a:pos x="T0" y="T1"/>
                  </a:cxn>
                  <a:cxn ang="0">
                    <a:pos x="T2" y="T3"/>
                  </a:cxn>
                  <a:cxn ang="0">
                    <a:pos x="T4" y="T5"/>
                  </a:cxn>
                </a:cxnLst>
                <a:rect l="0" t="0" r="r" b="b"/>
                <a:pathLst>
                  <a:path w="4" h="8">
                    <a:moveTo>
                      <a:pt x="3" y="2"/>
                    </a:moveTo>
                    <a:cubicBezTo>
                      <a:pt x="0" y="0"/>
                      <a:pt x="4" y="7"/>
                      <a:pt x="1" y="6"/>
                    </a:cubicBezTo>
                    <a:cubicBezTo>
                      <a:pt x="4" y="8"/>
                      <a:pt x="4" y="4"/>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1" name="Freeform 1855"/>
              <p:cNvSpPr/>
              <p:nvPr/>
            </p:nvSpPr>
            <p:spPr bwMode="auto">
              <a:xfrm>
                <a:off x="4865" y="946"/>
                <a:ext cx="3" cy="3"/>
              </a:xfrm>
              <a:custGeom>
                <a:avLst/>
                <a:gdLst>
                  <a:gd name="T0" fmla="*/ 4 w 4"/>
                  <a:gd name="T1" fmla="*/ 3 h 5"/>
                  <a:gd name="T2" fmla="*/ 0 w 4"/>
                  <a:gd name="T3" fmla="*/ 0 h 5"/>
                  <a:gd name="T4" fmla="*/ 3 w 4"/>
                  <a:gd name="T5" fmla="*/ 5 h 5"/>
                  <a:gd name="T6" fmla="*/ 4 w 4"/>
                  <a:gd name="T7" fmla="*/ 3 h 5"/>
                </a:gdLst>
                <a:ahLst/>
                <a:cxnLst>
                  <a:cxn ang="0">
                    <a:pos x="T0" y="T1"/>
                  </a:cxn>
                  <a:cxn ang="0">
                    <a:pos x="T2" y="T3"/>
                  </a:cxn>
                  <a:cxn ang="0">
                    <a:pos x="T4" y="T5"/>
                  </a:cxn>
                  <a:cxn ang="0">
                    <a:pos x="T6" y="T7"/>
                  </a:cxn>
                </a:cxnLst>
                <a:rect l="0" t="0" r="r" b="b"/>
                <a:pathLst>
                  <a:path w="4" h="5">
                    <a:moveTo>
                      <a:pt x="4" y="3"/>
                    </a:moveTo>
                    <a:cubicBezTo>
                      <a:pt x="2" y="0"/>
                      <a:pt x="2" y="2"/>
                      <a:pt x="0" y="0"/>
                    </a:cubicBezTo>
                    <a:cubicBezTo>
                      <a:pt x="0" y="1"/>
                      <a:pt x="2" y="3"/>
                      <a:pt x="3" y="5"/>
                    </a:cubicBezTo>
                    <a:cubicBezTo>
                      <a:pt x="3" y="3"/>
                      <a:pt x="3"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2" name="Freeform 1856"/>
              <p:cNvSpPr/>
              <p:nvPr/>
            </p:nvSpPr>
            <p:spPr bwMode="auto">
              <a:xfrm>
                <a:off x="4851" y="927"/>
                <a:ext cx="5" cy="5"/>
              </a:xfrm>
              <a:custGeom>
                <a:avLst/>
                <a:gdLst>
                  <a:gd name="T0" fmla="*/ 5 w 7"/>
                  <a:gd name="T1" fmla="*/ 0 h 8"/>
                  <a:gd name="T2" fmla="*/ 4 w 7"/>
                  <a:gd name="T3" fmla="*/ 5 h 8"/>
                  <a:gd name="T4" fmla="*/ 0 w 7"/>
                  <a:gd name="T5" fmla="*/ 7 h 8"/>
                  <a:gd name="T6" fmla="*/ 6 w 7"/>
                  <a:gd name="T7" fmla="*/ 8 h 8"/>
                  <a:gd name="T8" fmla="*/ 5 w 7"/>
                  <a:gd name="T9" fmla="*/ 0 h 8"/>
                </a:gdLst>
                <a:ahLst/>
                <a:cxnLst>
                  <a:cxn ang="0">
                    <a:pos x="T0" y="T1"/>
                  </a:cxn>
                  <a:cxn ang="0">
                    <a:pos x="T2" y="T3"/>
                  </a:cxn>
                  <a:cxn ang="0">
                    <a:pos x="T4" y="T5"/>
                  </a:cxn>
                  <a:cxn ang="0">
                    <a:pos x="T6" y="T7"/>
                  </a:cxn>
                  <a:cxn ang="0">
                    <a:pos x="T8" y="T9"/>
                  </a:cxn>
                </a:cxnLst>
                <a:rect l="0" t="0" r="r" b="b"/>
                <a:pathLst>
                  <a:path w="7" h="8">
                    <a:moveTo>
                      <a:pt x="5" y="0"/>
                    </a:moveTo>
                    <a:cubicBezTo>
                      <a:pt x="6" y="3"/>
                      <a:pt x="5" y="4"/>
                      <a:pt x="4" y="5"/>
                    </a:cubicBezTo>
                    <a:cubicBezTo>
                      <a:pt x="3" y="6"/>
                      <a:pt x="1" y="6"/>
                      <a:pt x="0" y="7"/>
                    </a:cubicBezTo>
                    <a:cubicBezTo>
                      <a:pt x="2" y="8"/>
                      <a:pt x="4" y="8"/>
                      <a:pt x="6" y="8"/>
                    </a:cubicBezTo>
                    <a:cubicBezTo>
                      <a:pt x="7" y="7"/>
                      <a:pt x="7"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3" name="Freeform 1857"/>
              <p:cNvSpPr/>
              <p:nvPr/>
            </p:nvSpPr>
            <p:spPr bwMode="auto">
              <a:xfrm>
                <a:off x="4928"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4" name="Freeform 1858"/>
              <p:cNvSpPr/>
              <p:nvPr/>
            </p:nvSpPr>
            <p:spPr bwMode="auto">
              <a:xfrm>
                <a:off x="4775" y="816"/>
                <a:ext cx="5" cy="5"/>
              </a:xfrm>
              <a:custGeom>
                <a:avLst/>
                <a:gdLst>
                  <a:gd name="T0" fmla="*/ 6 w 7"/>
                  <a:gd name="T1" fmla="*/ 4 h 8"/>
                  <a:gd name="T2" fmla="*/ 0 w 7"/>
                  <a:gd name="T3" fmla="*/ 3 h 8"/>
                  <a:gd name="T4" fmla="*/ 6 w 7"/>
                  <a:gd name="T5" fmla="*/ 4 h 8"/>
                </a:gdLst>
                <a:ahLst/>
                <a:cxnLst>
                  <a:cxn ang="0">
                    <a:pos x="T0" y="T1"/>
                  </a:cxn>
                  <a:cxn ang="0">
                    <a:pos x="T2" y="T3"/>
                  </a:cxn>
                  <a:cxn ang="0">
                    <a:pos x="T4" y="T5"/>
                  </a:cxn>
                </a:cxnLst>
                <a:rect l="0" t="0" r="r" b="b"/>
                <a:pathLst>
                  <a:path w="7" h="8">
                    <a:moveTo>
                      <a:pt x="6" y="4"/>
                    </a:moveTo>
                    <a:cubicBezTo>
                      <a:pt x="7" y="1"/>
                      <a:pt x="2" y="0"/>
                      <a:pt x="0" y="3"/>
                    </a:cubicBezTo>
                    <a:cubicBezTo>
                      <a:pt x="2" y="8"/>
                      <a:pt x="4" y="1"/>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5" name="Freeform 1859"/>
              <p:cNvSpPr/>
              <p:nvPr/>
            </p:nvSpPr>
            <p:spPr bwMode="auto">
              <a:xfrm>
                <a:off x="4823" y="904"/>
                <a:ext cx="5" cy="5"/>
              </a:xfrm>
              <a:custGeom>
                <a:avLst/>
                <a:gdLst>
                  <a:gd name="T0" fmla="*/ 7 w 7"/>
                  <a:gd name="T1" fmla="*/ 4 h 8"/>
                  <a:gd name="T2" fmla="*/ 0 w 7"/>
                  <a:gd name="T3" fmla="*/ 5 h 8"/>
                  <a:gd name="T4" fmla="*/ 7 w 7"/>
                  <a:gd name="T5" fmla="*/ 4 h 8"/>
                </a:gdLst>
                <a:ahLst/>
                <a:cxnLst>
                  <a:cxn ang="0">
                    <a:pos x="T0" y="T1"/>
                  </a:cxn>
                  <a:cxn ang="0">
                    <a:pos x="T2" y="T3"/>
                  </a:cxn>
                  <a:cxn ang="0">
                    <a:pos x="T4" y="T5"/>
                  </a:cxn>
                </a:cxnLst>
                <a:rect l="0" t="0" r="r" b="b"/>
                <a:pathLst>
                  <a:path w="7" h="8">
                    <a:moveTo>
                      <a:pt x="7" y="4"/>
                    </a:moveTo>
                    <a:cubicBezTo>
                      <a:pt x="3" y="0"/>
                      <a:pt x="0" y="2"/>
                      <a:pt x="0" y="5"/>
                    </a:cubicBezTo>
                    <a:cubicBezTo>
                      <a:pt x="4" y="8"/>
                      <a:pt x="3" y="2"/>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6" name="Freeform 1860"/>
              <p:cNvSpPr/>
              <p:nvPr/>
            </p:nvSpPr>
            <p:spPr bwMode="auto">
              <a:xfrm>
                <a:off x="4837" y="923"/>
                <a:ext cx="4" cy="5"/>
              </a:xfrm>
              <a:custGeom>
                <a:avLst/>
                <a:gdLst>
                  <a:gd name="T0" fmla="*/ 5 w 6"/>
                  <a:gd name="T1" fmla="*/ 4 h 7"/>
                  <a:gd name="T2" fmla="*/ 3 w 6"/>
                  <a:gd name="T3" fmla="*/ 2 h 7"/>
                  <a:gd name="T4" fmla="*/ 3 w 6"/>
                  <a:gd name="T5" fmla="*/ 7 h 7"/>
                  <a:gd name="T6" fmla="*/ 6 w 6"/>
                  <a:gd name="T7" fmla="*/ 7 h 7"/>
                  <a:gd name="T8" fmla="*/ 5 w 6"/>
                  <a:gd name="T9" fmla="*/ 4 h 7"/>
                </a:gdLst>
                <a:ahLst/>
                <a:cxnLst>
                  <a:cxn ang="0">
                    <a:pos x="T0" y="T1"/>
                  </a:cxn>
                  <a:cxn ang="0">
                    <a:pos x="T2" y="T3"/>
                  </a:cxn>
                  <a:cxn ang="0">
                    <a:pos x="T4" y="T5"/>
                  </a:cxn>
                  <a:cxn ang="0">
                    <a:pos x="T6" y="T7"/>
                  </a:cxn>
                  <a:cxn ang="0">
                    <a:pos x="T8" y="T9"/>
                  </a:cxn>
                </a:cxnLst>
                <a:rect l="0" t="0" r="r" b="b"/>
                <a:pathLst>
                  <a:path w="6" h="7">
                    <a:moveTo>
                      <a:pt x="5" y="4"/>
                    </a:moveTo>
                    <a:cubicBezTo>
                      <a:pt x="4" y="3"/>
                      <a:pt x="2" y="4"/>
                      <a:pt x="3" y="2"/>
                    </a:cubicBezTo>
                    <a:cubicBezTo>
                      <a:pt x="0" y="0"/>
                      <a:pt x="1" y="5"/>
                      <a:pt x="3" y="7"/>
                    </a:cubicBezTo>
                    <a:cubicBezTo>
                      <a:pt x="4" y="7"/>
                      <a:pt x="5" y="7"/>
                      <a:pt x="6" y="7"/>
                    </a:cubicBezTo>
                    <a:cubicBezTo>
                      <a:pt x="5" y="6"/>
                      <a:pt x="4" y="5"/>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7" name="Freeform 1861"/>
              <p:cNvSpPr/>
              <p:nvPr/>
            </p:nvSpPr>
            <p:spPr bwMode="auto">
              <a:xfrm>
                <a:off x="4812" y="903"/>
                <a:ext cx="2" cy="3"/>
              </a:xfrm>
              <a:custGeom>
                <a:avLst/>
                <a:gdLst>
                  <a:gd name="T0" fmla="*/ 4 w 4"/>
                  <a:gd name="T1" fmla="*/ 1 h 5"/>
                  <a:gd name="T2" fmla="*/ 2 w 4"/>
                  <a:gd name="T3" fmla="*/ 1 h 5"/>
                  <a:gd name="T4" fmla="*/ 1 w 4"/>
                  <a:gd name="T5" fmla="*/ 4 h 5"/>
                  <a:gd name="T6" fmla="*/ 2 w 4"/>
                  <a:gd name="T7" fmla="*/ 4 h 5"/>
                  <a:gd name="T8" fmla="*/ 4 w 4"/>
                  <a:gd name="T9" fmla="*/ 5 h 5"/>
                  <a:gd name="T10" fmla="*/ 4 w 4"/>
                  <a:gd name="T11" fmla="*/ 1 h 5"/>
                </a:gdLst>
                <a:ahLst/>
                <a:cxnLst>
                  <a:cxn ang="0">
                    <a:pos x="T0" y="T1"/>
                  </a:cxn>
                  <a:cxn ang="0">
                    <a:pos x="T2" y="T3"/>
                  </a:cxn>
                  <a:cxn ang="0">
                    <a:pos x="T4" y="T5"/>
                  </a:cxn>
                  <a:cxn ang="0">
                    <a:pos x="T6" y="T7"/>
                  </a:cxn>
                  <a:cxn ang="0">
                    <a:pos x="T8" y="T9"/>
                  </a:cxn>
                  <a:cxn ang="0">
                    <a:pos x="T10" y="T11"/>
                  </a:cxn>
                </a:cxnLst>
                <a:rect l="0" t="0" r="r" b="b"/>
                <a:pathLst>
                  <a:path w="4" h="5">
                    <a:moveTo>
                      <a:pt x="4" y="1"/>
                    </a:moveTo>
                    <a:cubicBezTo>
                      <a:pt x="4" y="0"/>
                      <a:pt x="3" y="0"/>
                      <a:pt x="2" y="1"/>
                    </a:cubicBezTo>
                    <a:cubicBezTo>
                      <a:pt x="1" y="2"/>
                      <a:pt x="0" y="3"/>
                      <a:pt x="1" y="4"/>
                    </a:cubicBezTo>
                    <a:cubicBezTo>
                      <a:pt x="2" y="5"/>
                      <a:pt x="2" y="5"/>
                      <a:pt x="2" y="4"/>
                    </a:cubicBezTo>
                    <a:cubicBezTo>
                      <a:pt x="3" y="4"/>
                      <a:pt x="3" y="4"/>
                      <a:pt x="4" y="5"/>
                    </a:cubicBezTo>
                    <a:cubicBezTo>
                      <a:pt x="4" y="4"/>
                      <a:pt x="1"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8" name="Freeform 1862"/>
              <p:cNvSpPr/>
              <p:nvPr/>
            </p:nvSpPr>
            <p:spPr bwMode="auto">
              <a:xfrm>
                <a:off x="4745" y="838"/>
                <a:ext cx="6" cy="6"/>
              </a:xfrm>
              <a:custGeom>
                <a:avLst/>
                <a:gdLst>
                  <a:gd name="T0" fmla="*/ 9 w 9"/>
                  <a:gd name="T1" fmla="*/ 3 h 10"/>
                  <a:gd name="T2" fmla="*/ 0 w 9"/>
                  <a:gd name="T3" fmla="*/ 9 h 10"/>
                  <a:gd name="T4" fmla="*/ 9 w 9"/>
                  <a:gd name="T5" fmla="*/ 3 h 10"/>
                </a:gdLst>
                <a:ahLst/>
                <a:cxnLst>
                  <a:cxn ang="0">
                    <a:pos x="T0" y="T1"/>
                  </a:cxn>
                  <a:cxn ang="0">
                    <a:pos x="T2" y="T3"/>
                  </a:cxn>
                  <a:cxn ang="0">
                    <a:pos x="T4" y="T5"/>
                  </a:cxn>
                </a:cxnLst>
                <a:rect l="0" t="0" r="r" b="b"/>
                <a:pathLst>
                  <a:path w="9" h="10">
                    <a:moveTo>
                      <a:pt x="9" y="3"/>
                    </a:moveTo>
                    <a:cubicBezTo>
                      <a:pt x="9" y="0"/>
                      <a:pt x="2" y="7"/>
                      <a:pt x="0" y="9"/>
                    </a:cubicBezTo>
                    <a:cubicBezTo>
                      <a:pt x="5" y="10"/>
                      <a:pt x="4" y="6"/>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09" name="Freeform 1863"/>
              <p:cNvSpPr/>
              <p:nvPr/>
            </p:nvSpPr>
            <p:spPr bwMode="auto">
              <a:xfrm>
                <a:off x="4770" y="874"/>
                <a:ext cx="4" cy="5"/>
              </a:xfrm>
              <a:custGeom>
                <a:avLst/>
                <a:gdLst>
                  <a:gd name="T0" fmla="*/ 2 w 6"/>
                  <a:gd name="T1" fmla="*/ 0 h 7"/>
                  <a:gd name="T2" fmla="*/ 0 w 6"/>
                  <a:gd name="T3" fmla="*/ 3 h 7"/>
                  <a:gd name="T4" fmla="*/ 2 w 6"/>
                  <a:gd name="T5" fmla="*/ 0 h 7"/>
                </a:gdLst>
                <a:ahLst/>
                <a:cxnLst>
                  <a:cxn ang="0">
                    <a:pos x="T0" y="T1"/>
                  </a:cxn>
                  <a:cxn ang="0">
                    <a:pos x="T2" y="T3"/>
                  </a:cxn>
                  <a:cxn ang="0">
                    <a:pos x="T4" y="T5"/>
                  </a:cxn>
                </a:cxnLst>
                <a:rect l="0" t="0" r="r" b="b"/>
                <a:pathLst>
                  <a:path w="6" h="7">
                    <a:moveTo>
                      <a:pt x="2" y="0"/>
                    </a:moveTo>
                    <a:cubicBezTo>
                      <a:pt x="1" y="1"/>
                      <a:pt x="1" y="2"/>
                      <a:pt x="0" y="3"/>
                    </a:cubicBezTo>
                    <a:cubicBezTo>
                      <a:pt x="3" y="7"/>
                      <a:pt x="6"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0" name="Freeform 1864"/>
              <p:cNvSpPr/>
              <p:nvPr/>
            </p:nvSpPr>
            <p:spPr bwMode="auto">
              <a:xfrm>
                <a:off x="4757" y="878"/>
                <a:ext cx="5" cy="7"/>
              </a:xfrm>
              <a:custGeom>
                <a:avLst/>
                <a:gdLst>
                  <a:gd name="T0" fmla="*/ 7 w 7"/>
                  <a:gd name="T1" fmla="*/ 4 h 11"/>
                  <a:gd name="T2" fmla="*/ 0 w 7"/>
                  <a:gd name="T3" fmla="*/ 11 h 11"/>
                  <a:gd name="T4" fmla="*/ 7 w 7"/>
                  <a:gd name="T5" fmla="*/ 4 h 11"/>
                </a:gdLst>
                <a:ahLst/>
                <a:cxnLst>
                  <a:cxn ang="0">
                    <a:pos x="T0" y="T1"/>
                  </a:cxn>
                  <a:cxn ang="0">
                    <a:pos x="T2" y="T3"/>
                  </a:cxn>
                  <a:cxn ang="0">
                    <a:pos x="T4" y="T5"/>
                  </a:cxn>
                </a:cxnLst>
                <a:rect l="0" t="0" r="r" b="b"/>
                <a:pathLst>
                  <a:path w="7" h="11">
                    <a:moveTo>
                      <a:pt x="7" y="4"/>
                    </a:moveTo>
                    <a:cubicBezTo>
                      <a:pt x="1" y="0"/>
                      <a:pt x="4" y="9"/>
                      <a:pt x="0" y="11"/>
                    </a:cubicBezTo>
                    <a:cubicBezTo>
                      <a:pt x="3" y="11"/>
                      <a:pt x="7" y="6"/>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1" name="Freeform 1865"/>
              <p:cNvSpPr/>
              <p:nvPr/>
            </p:nvSpPr>
            <p:spPr bwMode="auto">
              <a:xfrm>
                <a:off x="4866" y="987"/>
                <a:ext cx="3" cy="4"/>
              </a:xfrm>
              <a:custGeom>
                <a:avLst/>
                <a:gdLst>
                  <a:gd name="T0" fmla="*/ 1 w 4"/>
                  <a:gd name="T1" fmla="*/ 0 h 6"/>
                  <a:gd name="T2" fmla="*/ 1 w 4"/>
                  <a:gd name="T3" fmla="*/ 4 h 6"/>
                  <a:gd name="T4" fmla="*/ 1 w 4"/>
                  <a:gd name="T5" fmla="*/ 0 h 6"/>
                </a:gdLst>
                <a:ahLst/>
                <a:cxnLst>
                  <a:cxn ang="0">
                    <a:pos x="T0" y="T1"/>
                  </a:cxn>
                  <a:cxn ang="0">
                    <a:pos x="T2" y="T3"/>
                  </a:cxn>
                  <a:cxn ang="0">
                    <a:pos x="T4" y="T5"/>
                  </a:cxn>
                </a:cxnLst>
                <a:rect l="0" t="0" r="r" b="b"/>
                <a:pathLst>
                  <a:path w="4" h="6">
                    <a:moveTo>
                      <a:pt x="1" y="0"/>
                    </a:moveTo>
                    <a:cubicBezTo>
                      <a:pt x="0" y="1"/>
                      <a:pt x="2" y="3"/>
                      <a:pt x="1" y="4"/>
                    </a:cubicBezTo>
                    <a:cubicBezTo>
                      <a:pt x="4" y="6"/>
                      <a:pt x="4" y="3"/>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2" name="Freeform 1866"/>
              <p:cNvSpPr/>
              <p:nvPr/>
            </p:nvSpPr>
            <p:spPr bwMode="auto">
              <a:xfrm>
                <a:off x="4766" y="924"/>
                <a:ext cx="4" cy="2"/>
              </a:xfrm>
              <a:custGeom>
                <a:avLst/>
                <a:gdLst>
                  <a:gd name="T0" fmla="*/ 6 w 6"/>
                  <a:gd name="T1" fmla="*/ 1 h 4"/>
                  <a:gd name="T2" fmla="*/ 2 w 6"/>
                  <a:gd name="T3" fmla="*/ 1 h 4"/>
                  <a:gd name="T4" fmla="*/ 0 w 6"/>
                  <a:gd name="T5" fmla="*/ 4 h 4"/>
                  <a:gd name="T6" fmla="*/ 6 w 6"/>
                  <a:gd name="T7" fmla="*/ 1 h 4"/>
                </a:gdLst>
                <a:ahLst/>
                <a:cxnLst>
                  <a:cxn ang="0">
                    <a:pos x="T0" y="T1"/>
                  </a:cxn>
                  <a:cxn ang="0">
                    <a:pos x="T2" y="T3"/>
                  </a:cxn>
                  <a:cxn ang="0">
                    <a:pos x="T4" y="T5"/>
                  </a:cxn>
                  <a:cxn ang="0">
                    <a:pos x="T6" y="T7"/>
                  </a:cxn>
                </a:cxnLst>
                <a:rect l="0" t="0" r="r" b="b"/>
                <a:pathLst>
                  <a:path w="6" h="4">
                    <a:moveTo>
                      <a:pt x="6" y="1"/>
                    </a:moveTo>
                    <a:cubicBezTo>
                      <a:pt x="4" y="0"/>
                      <a:pt x="3" y="0"/>
                      <a:pt x="2" y="1"/>
                    </a:cubicBezTo>
                    <a:cubicBezTo>
                      <a:pt x="1" y="2"/>
                      <a:pt x="0" y="3"/>
                      <a:pt x="0" y="4"/>
                    </a:cubicBezTo>
                    <a:cubicBezTo>
                      <a:pt x="2" y="4"/>
                      <a:pt x="4"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3" name="Freeform 1867"/>
              <p:cNvSpPr/>
              <p:nvPr/>
            </p:nvSpPr>
            <p:spPr bwMode="auto">
              <a:xfrm>
                <a:off x="4761" y="929"/>
                <a:ext cx="4" cy="5"/>
              </a:xfrm>
              <a:custGeom>
                <a:avLst/>
                <a:gdLst>
                  <a:gd name="T0" fmla="*/ 7 w 7"/>
                  <a:gd name="T1" fmla="*/ 1 h 8"/>
                  <a:gd name="T2" fmla="*/ 4 w 7"/>
                  <a:gd name="T3" fmla="*/ 3 h 8"/>
                  <a:gd name="T4" fmla="*/ 2 w 7"/>
                  <a:gd name="T5" fmla="*/ 6 h 8"/>
                  <a:gd name="T6" fmla="*/ 0 w 7"/>
                  <a:gd name="T7" fmla="*/ 7 h 8"/>
                  <a:gd name="T8" fmla="*/ 7 w 7"/>
                  <a:gd name="T9" fmla="*/ 1 h 8"/>
                </a:gdLst>
                <a:ahLst/>
                <a:cxnLst>
                  <a:cxn ang="0">
                    <a:pos x="T0" y="T1"/>
                  </a:cxn>
                  <a:cxn ang="0">
                    <a:pos x="T2" y="T3"/>
                  </a:cxn>
                  <a:cxn ang="0">
                    <a:pos x="T4" y="T5"/>
                  </a:cxn>
                  <a:cxn ang="0">
                    <a:pos x="T6" y="T7"/>
                  </a:cxn>
                  <a:cxn ang="0">
                    <a:pos x="T8" y="T9"/>
                  </a:cxn>
                </a:cxnLst>
                <a:rect l="0" t="0" r="r" b="b"/>
                <a:pathLst>
                  <a:path w="7" h="8">
                    <a:moveTo>
                      <a:pt x="7" y="1"/>
                    </a:moveTo>
                    <a:cubicBezTo>
                      <a:pt x="5" y="0"/>
                      <a:pt x="5" y="2"/>
                      <a:pt x="4" y="3"/>
                    </a:cubicBezTo>
                    <a:cubicBezTo>
                      <a:pt x="3" y="4"/>
                      <a:pt x="3" y="5"/>
                      <a:pt x="2" y="6"/>
                    </a:cubicBezTo>
                    <a:cubicBezTo>
                      <a:pt x="1" y="7"/>
                      <a:pt x="1" y="7"/>
                      <a:pt x="0" y="7"/>
                    </a:cubicBezTo>
                    <a:cubicBezTo>
                      <a:pt x="4" y="8"/>
                      <a:pt x="7" y="3"/>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4" name="Freeform 1868"/>
              <p:cNvSpPr/>
              <p:nvPr/>
            </p:nvSpPr>
            <p:spPr bwMode="auto">
              <a:xfrm>
                <a:off x="4863" y="1003"/>
                <a:ext cx="4" cy="2"/>
              </a:xfrm>
              <a:custGeom>
                <a:avLst/>
                <a:gdLst>
                  <a:gd name="T0" fmla="*/ 3 w 7"/>
                  <a:gd name="T1" fmla="*/ 1 h 4"/>
                  <a:gd name="T2" fmla="*/ 6 w 7"/>
                  <a:gd name="T3" fmla="*/ 4 h 4"/>
                  <a:gd name="T4" fmla="*/ 3 w 7"/>
                  <a:gd name="T5" fmla="*/ 1 h 4"/>
                </a:gdLst>
                <a:ahLst/>
                <a:cxnLst>
                  <a:cxn ang="0">
                    <a:pos x="T0" y="T1"/>
                  </a:cxn>
                  <a:cxn ang="0">
                    <a:pos x="T2" y="T3"/>
                  </a:cxn>
                  <a:cxn ang="0">
                    <a:pos x="T4" y="T5"/>
                  </a:cxn>
                </a:cxnLst>
                <a:rect l="0" t="0" r="r" b="b"/>
                <a:pathLst>
                  <a:path w="7" h="4">
                    <a:moveTo>
                      <a:pt x="3" y="1"/>
                    </a:moveTo>
                    <a:cubicBezTo>
                      <a:pt x="0" y="0"/>
                      <a:pt x="1" y="2"/>
                      <a:pt x="6" y="4"/>
                    </a:cubicBezTo>
                    <a:cubicBezTo>
                      <a:pt x="7" y="4"/>
                      <a:pt x="1"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5" name="Freeform 1869"/>
              <p:cNvSpPr/>
              <p:nvPr/>
            </p:nvSpPr>
            <p:spPr bwMode="auto">
              <a:xfrm>
                <a:off x="4760" y="943"/>
                <a:ext cx="6" cy="4"/>
              </a:xfrm>
              <a:custGeom>
                <a:avLst/>
                <a:gdLst>
                  <a:gd name="T0" fmla="*/ 7 w 9"/>
                  <a:gd name="T1" fmla="*/ 1 h 6"/>
                  <a:gd name="T2" fmla="*/ 3 w 9"/>
                  <a:gd name="T3" fmla="*/ 1 h 6"/>
                  <a:gd name="T4" fmla="*/ 2 w 9"/>
                  <a:gd name="T5" fmla="*/ 2 h 6"/>
                  <a:gd name="T6" fmla="*/ 2 w 9"/>
                  <a:gd name="T7" fmla="*/ 2 h 6"/>
                  <a:gd name="T8" fmla="*/ 2 w 9"/>
                  <a:gd name="T9" fmla="*/ 2 h 6"/>
                  <a:gd name="T10" fmla="*/ 2 w 9"/>
                  <a:gd name="T11" fmla="*/ 2 h 6"/>
                  <a:gd name="T12" fmla="*/ 2 w 9"/>
                  <a:gd name="T13" fmla="*/ 1 h 6"/>
                  <a:gd name="T14" fmla="*/ 2 w 9"/>
                  <a:gd name="T15" fmla="*/ 1 h 6"/>
                  <a:gd name="T16" fmla="*/ 2 w 9"/>
                  <a:gd name="T17" fmla="*/ 1 h 6"/>
                  <a:gd name="T18" fmla="*/ 2 w 9"/>
                  <a:gd name="T19" fmla="*/ 1 h 6"/>
                  <a:gd name="T20" fmla="*/ 2 w 9"/>
                  <a:gd name="T21" fmla="*/ 1 h 6"/>
                  <a:gd name="T22" fmla="*/ 2 w 9"/>
                  <a:gd name="T23" fmla="*/ 1 h 6"/>
                  <a:gd name="T24" fmla="*/ 2 w 9"/>
                  <a:gd name="T25" fmla="*/ 2 h 6"/>
                  <a:gd name="T26" fmla="*/ 0 w 9"/>
                  <a:gd name="T27" fmla="*/ 4 h 6"/>
                  <a:gd name="T28" fmla="*/ 6 w 9"/>
                  <a:gd name="T29" fmla="*/ 5 h 6"/>
                  <a:gd name="T30" fmla="*/ 8 w 9"/>
                  <a:gd name="T31" fmla="*/ 4 h 6"/>
                  <a:gd name="T32" fmla="*/ 8 w 9"/>
                  <a:gd name="T33" fmla="*/ 4 h 6"/>
                  <a:gd name="T34" fmla="*/ 8 w 9"/>
                  <a:gd name="T35" fmla="*/ 4 h 6"/>
                  <a:gd name="T36" fmla="*/ 8 w 9"/>
                  <a:gd name="T37" fmla="*/ 4 h 6"/>
                  <a:gd name="T38" fmla="*/ 8 w 9"/>
                  <a:gd name="T39" fmla="*/ 4 h 6"/>
                  <a:gd name="T40" fmla="*/ 8 w 9"/>
                  <a:gd name="T41" fmla="*/ 4 h 6"/>
                  <a:gd name="T42" fmla="*/ 7 w 9"/>
                  <a:gd name="T43" fmla="*/ 5 h 6"/>
                  <a:gd name="T44" fmla="*/ 7 w 9"/>
                  <a:gd name="T45" fmla="*/ 5 h 6"/>
                  <a:gd name="T46" fmla="*/ 7 w 9"/>
                  <a:gd name="T47" fmla="*/ 5 h 6"/>
                  <a:gd name="T48" fmla="*/ 7 w 9"/>
                  <a:gd name="T49" fmla="*/ 5 h 6"/>
                  <a:gd name="T50" fmla="*/ 7 w 9"/>
                  <a:gd name="T51" fmla="*/ 5 h 6"/>
                  <a:gd name="T52" fmla="*/ 7 w 9"/>
                  <a:gd name="T53" fmla="*/ 4 h 6"/>
                  <a:gd name="T54" fmla="*/ 7 w 9"/>
                  <a:gd name="T5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6">
                    <a:moveTo>
                      <a:pt x="7" y="1"/>
                    </a:moveTo>
                    <a:cubicBezTo>
                      <a:pt x="5" y="0"/>
                      <a:pt x="4" y="0"/>
                      <a:pt x="3" y="1"/>
                    </a:cubicBezTo>
                    <a:cubicBezTo>
                      <a:pt x="2" y="1"/>
                      <a:pt x="2" y="2"/>
                      <a:pt x="2" y="2"/>
                    </a:cubicBezTo>
                    <a:cubicBezTo>
                      <a:pt x="2" y="2"/>
                      <a:pt x="2" y="2"/>
                      <a:pt x="2" y="2"/>
                    </a:cubicBezTo>
                    <a:cubicBezTo>
                      <a:pt x="2" y="2"/>
                      <a:pt x="2" y="2"/>
                      <a:pt x="2" y="2"/>
                    </a:cubicBezTo>
                    <a:cubicBezTo>
                      <a:pt x="2" y="2"/>
                      <a:pt x="2" y="2"/>
                      <a:pt x="2" y="2"/>
                    </a:cubicBezTo>
                    <a:cubicBezTo>
                      <a:pt x="1" y="3"/>
                      <a:pt x="3"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2"/>
                      <a:pt x="2" y="2"/>
                      <a:pt x="2" y="2"/>
                    </a:cubicBezTo>
                    <a:cubicBezTo>
                      <a:pt x="1" y="3"/>
                      <a:pt x="1" y="3"/>
                      <a:pt x="0" y="4"/>
                    </a:cubicBezTo>
                    <a:cubicBezTo>
                      <a:pt x="3" y="6"/>
                      <a:pt x="5" y="0"/>
                      <a:pt x="6" y="5"/>
                    </a:cubicBezTo>
                    <a:cubicBezTo>
                      <a:pt x="7" y="5"/>
                      <a:pt x="8"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cubicBezTo>
                      <a:pt x="8" y="4"/>
                      <a:pt x="9" y="3"/>
                      <a:pt x="7" y="5"/>
                    </a:cubicBezTo>
                    <a:cubicBezTo>
                      <a:pt x="7" y="5"/>
                      <a:pt x="7" y="5"/>
                      <a:pt x="7" y="5"/>
                    </a:cubicBezTo>
                    <a:cubicBezTo>
                      <a:pt x="7" y="5"/>
                      <a:pt x="7" y="5"/>
                      <a:pt x="7" y="5"/>
                    </a:cubicBezTo>
                    <a:cubicBezTo>
                      <a:pt x="7" y="5"/>
                      <a:pt x="7" y="5"/>
                      <a:pt x="7" y="5"/>
                    </a:cubicBezTo>
                    <a:cubicBezTo>
                      <a:pt x="7" y="5"/>
                      <a:pt x="7" y="5"/>
                      <a:pt x="7" y="5"/>
                    </a:cubicBezTo>
                    <a:cubicBezTo>
                      <a:pt x="7" y="5"/>
                      <a:pt x="7" y="4"/>
                      <a:pt x="7" y="4"/>
                    </a:cubicBezTo>
                    <a:cubicBezTo>
                      <a:pt x="7" y="3"/>
                      <a:pt x="6"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6" name="Freeform 1870"/>
              <p:cNvSpPr/>
              <p:nvPr/>
            </p:nvSpPr>
            <p:spPr bwMode="auto">
              <a:xfrm>
                <a:off x="4757" y="947"/>
                <a:ext cx="5" cy="4"/>
              </a:xfrm>
              <a:custGeom>
                <a:avLst/>
                <a:gdLst>
                  <a:gd name="T0" fmla="*/ 0 w 7"/>
                  <a:gd name="T1" fmla="*/ 3 h 6"/>
                  <a:gd name="T2" fmla="*/ 5 w 7"/>
                  <a:gd name="T3" fmla="*/ 5 h 6"/>
                  <a:gd name="T4" fmla="*/ 3 w 7"/>
                  <a:gd name="T5" fmla="*/ 0 h 6"/>
                  <a:gd name="T6" fmla="*/ 3 w 7"/>
                  <a:gd name="T7" fmla="*/ 2 h 6"/>
                  <a:gd name="T8" fmla="*/ 0 w 7"/>
                  <a:gd name="T9" fmla="*/ 3 h 6"/>
                </a:gdLst>
                <a:ahLst/>
                <a:cxnLst>
                  <a:cxn ang="0">
                    <a:pos x="T0" y="T1"/>
                  </a:cxn>
                  <a:cxn ang="0">
                    <a:pos x="T2" y="T3"/>
                  </a:cxn>
                  <a:cxn ang="0">
                    <a:pos x="T4" y="T5"/>
                  </a:cxn>
                  <a:cxn ang="0">
                    <a:pos x="T6" y="T7"/>
                  </a:cxn>
                  <a:cxn ang="0">
                    <a:pos x="T8" y="T9"/>
                  </a:cxn>
                </a:cxnLst>
                <a:rect l="0" t="0" r="r" b="b"/>
                <a:pathLst>
                  <a:path w="7" h="6">
                    <a:moveTo>
                      <a:pt x="0" y="3"/>
                    </a:moveTo>
                    <a:cubicBezTo>
                      <a:pt x="1" y="6"/>
                      <a:pt x="2" y="4"/>
                      <a:pt x="5" y="5"/>
                    </a:cubicBezTo>
                    <a:cubicBezTo>
                      <a:pt x="5" y="3"/>
                      <a:pt x="7" y="1"/>
                      <a:pt x="3" y="0"/>
                    </a:cubicBezTo>
                    <a:cubicBezTo>
                      <a:pt x="4" y="1"/>
                      <a:pt x="4" y="1"/>
                      <a:pt x="3" y="2"/>
                    </a:cubicBezTo>
                    <a:cubicBezTo>
                      <a:pt x="2" y="3"/>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7" name="Freeform 1871"/>
              <p:cNvSpPr/>
              <p:nvPr/>
            </p:nvSpPr>
            <p:spPr bwMode="auto">
              <a:xfrm>
                <a:off x="4754" y="948"/>
                <a:ext cx="4" cy="6"/>
              </a:xfrm>
              <a:custGeom>
                <a:avLst/>
                <a:gdLst>
                  <a:gd name="T0" fmla="*/ 4 w 6"/>
                  <a:gd name="T1" fmla="*/ 0 h 8"/>
                  <a:gd name="T2" fmla="*/ 2 w 6"/>
                  <a:gd name="T3" fmla="*/ 3 h 8"/>
                  <a:gd name="T4" fmla="*/ 2 w 6"/>
                  <a:gd name="T5" fmla="*/ 6 h 8"/>
                  <a:gd name="T6" fmla="*/ 1 w 6"/>
                  <a:gd name="T7" fmla="*/ 7 h 8"/>
                  <a:gd name="T8" fmla="*/ 0 w 6"/>
                  <a:gd name="T9" fmla="*/ 7 h 8"/>
                  <a:gd name="T10" fmla="*/ 2 w 6"/>
                  <a:gd name="T11" fmla="*/ 7 h 8"/>
                  <a:gd name="T12" fmla="*/ 3 w 6"/>
                  <a:gd name="T13" fmla="*/ 7 h 8"/>
                  <a:gd name="T14" fmla="*/ 5 w 6"/>
                  <a:gd name="T15" fmla="*/ 5 h 8"/>
                  <a:gd name="T16" fmla="*/ 4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0"/>
                    </a:moveTo>
                    <a:cubicBezTo>
                      <a:pt x="2" y="0"/>
                      <a:pt x="2" y="2"/>
                      <a:pt x="2" y="3"/>
                    </a:cubicBezTo>
                    <a:cubicBezTo>
                      <a:pt x="2" y="4"/>
                      <a:pt x="2" y="5"/>
                      <a:pt x="2" y="6"/>
                    </a:cubicBezTo>
                    <a:cubicBezTo>
                      <a:pt x="2" y="6"/>
                      <a:pt x="2" y="6"/>
                      <a:pt x="1" y="7"/>
                    </a:cubicBezTo>
                    <a:cubicBezTo>
                      <a:pt x="1" y="7"/>
                      <a:pt x="1" y="7"/>
                      <a:pt x="0" y="7"/>
                    </a:cubicBezTo>
                    <a:cubicBezTo>
                      <a:pt x="1" y="7"/>
                      <a:pt x="1" y="7"/>
                      <a:pt x="2" y="7"/>
                    </a:cubicBezTo>
                    <a:cubicBezTo>
                      <a:pt x="3" y="8"/>
                      <a:pt x="3" y="7"/>
                      <a:pt x="3" y="7"/>
                    </a:cubicBezTo>
                    <a:cubicBezTo>
                      <a:pt x="4" y="7"/>
                      <a:pt x="5" y="6"/>
                      <a:pt x="5" y="5"/>
                    </a:cubicBezTo>
                    <a:cubicBezTo>
                      <a:pt x="6" y="4"/>
                      <a:pt x="5"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8" name="Freeform 1872"/>
              <p:cNvSpPr/>
              <p:nvPr/>
            </p:nvSpPr>
            <p:spPr bwMode="auto">
              <a:xfrm>
                <a:off x="4618" y="887"/>
                <a:ext cx="3" cy="6"/>
              </a:xfrm>
              <a:custGeom>
                <a:avLst/>
                <a:gdLst>
                  <a:gd name="T0" fmla="*/ 5 w 5"/>
                  <a:gd name="T1" fmla="*/ 3 h 10"/>
                  <a:gd name="T2" fmla="*/ 1 w 5"/>
                  <a:gd name="T3" fmla="*/ 9 h 10"/>
                  <a:gd name="T4" fmla="*/ 5 w 5"/>
                  <a:gd name="T5" fmla="*/ 3 h 10"/>
                </a:gdLst>
                <a:ahLst/>
                <a:cxnLst>
                  <a:cxn ang="0">
                    <a:pos x="T0" y="T1"/>
                  </a:cxn>
                  <a:cxn ang="0">
                    <a:pos x="T2" y="T3"/>
                  </a:cxn>
                  <a:cxn ang="0">
                    <a:pos x="T4" y="T5"/>
                  </a:cxn>
                </a:cxnLst>
                <a:rect l="0" t="0" r="r" b="b"/>
                <a:pathLst>
                  <a:path w="5" h="10">
                    <a:moveTo>
                      <a:pt x="5" y="3"/>
                    </a:moveTo>
                    <a:cubicBezTo>
                      <a:pt x="0" y="0"/>
                      <a:pt x="0" y="8"/>
                      <a:pt x="1" y="9"/>
                    </a:cubicBezTo>
                    <a:cubicBezTo>
                      <a:pt x="5" y="10"/>
                      <a:pt x="2" y="5"/>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19" name="Freeform 1873"/>
              <p:cNvSpPr/>
              <p:nvPr/>
            </p:nvSpPr>
            <p:spPr bwMode="auto">
              <a:xfrm>
                <a:off x="4675" y="934"/>
                <a:ext cx="4" cy="5"/>
              </a:xfrm>
              <a:custGeom>
                <a:avLst/>
                <a:gdLst>
                  <a:gd name="T0" fmla="*/ 6 w 6"/>
                  <a:gd name="T1" fmla="*/ 3 h 8"/>
                  <a:gd name="T2" fmla="*/ 5 w 6"/>
                  <a:gd name="T3" fmla="*/ 8 h 8"/>
                  <a:gd name="T4" fmla="*/ 6 w 6"/>
                  <a:gd name="T5" fmla="*/ 3 h 8"/>
                </a:gdLst>
                <a:ahLst/>
                <a:cxnLst>
                  <a:cxn ang="0">
                    <a:pos x="T0" y="T1"/>
                  </a:cxn>
                  <a:cxn ang="0">
                    <a:pos x="T2" y="T3"/>
                  </a:cxn>
                  <a:cxn ang="0">
                    <a:pos x="T4" y="T5"/>
                  </a:cxn>
                </a:cxnLst>
                <a:rect l="0" t="0" r="r" b="b"/>
                <a:pathLst>
                  <a:path w="6" h="8">
                    <a:moveTo>
                      <a:pt x="6" y="3"/>
                    </a:moveTo>
                    <a:cubicBezTo>
                      <a:pt x="1" y="0"/>
                      <a:pt x="0" y="8"/>
                      <a:pt x="5" y="8"/>
                    </a:cubicBezTo>
                    <a:cubicBezTo>
                      <a:pt x="4" y="7"/>
                      <a:pt x="4"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0" name="Freeform 1874"/>
              <p:cNvSpPr/>
              <p:nvPr/>
            </p:nvSpPr>
            <p:spPr bwMode="auto">
              <a:xfrm>
                <a:off x="4631" y="933"/>
                <a:ext cx="4" cy="5"/>
              </a:xfrm>
              <a:custGeom>
                <a:avLst/>
                <a:gdLst>
                  <a:gd name="T0" fmla="*/ 6 w 6"/>
                  <a:gd name="T1" fmla="*/ 0 h 8"/>
                  <a:gd name="T2" fmla="*/ 2 w 6"/>
                  <a:gd name="T3" fmla="*/ 7 h 8"/>
                  <a:gd name="T4" fmla="*/ 6 w 6"/>
                  <a:gd name="T5" fmla="*/ 0 h 8"/>
                </a:gdLst>
                <a:ahLst/>
                <a:cxnLst>
                  <a:cxn ang="0">
                    <a:pos x="T0" y="T1"/>
                  </a:cxn>
                  <a:cxn ang="0">
                    <a:pos x="T2" y="T3"/>
                  </a:cxn>
                  <a:cxn ang="0">
                    <a:pos x="T4" y="T5"/>
                  </a:cxn>
                </a:cxnLst>
                <a:rect l="0" t="0" r="r" b="b"/>
                <a:pathLst>
                  <a:path w="6" h="8">
                    <a:moveTo>
                      <a:pt x="6" y="0"/>
                    </a:moveTo>
                    <a:cubicBezTo>
                      <a:pt x="3" y="1"/>
                      <a:pt x="0" y="5"/>
                      <a:pt x="2" y="7"/>
                    </a:cubicBezTo>
                    <a:cubicBezTo>
                      <a:pt x="5" y="8"/>
                      <a:pt x="4" y="2"/>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1" name="Freeform 1875"/>
              <p:cNvSpPr/>
              <p:nvPr/>
            </p:nvSpPr>
            <p:spPr bwMode="auto">
              <a:xfrm>
                <a:off x="4481" y="896"/>
                <a:ext cx="4" cy="6"/>
              </a:xfrm>
              <a:custGeom>
                <a:avLst/>
                <a:gdLst>
                  <a:gd name="T0" fmla="*/ 5 w 6"/>
                  <a:gd name="T1" fmla="*/ 0 h 9"/>
                  <a:gd name="T2" fmla="*/ 0 w 6"/>
                  <a:gd name="T3" fmla="*/ 5 h 9"/>
                  <a:gd name="T4" fmla="*/ 4 w 6"/>
                  <a:gd name="T5" fmla="*/ 9 h 9"/>
                  <a:gd name="T6" fmla="*/ 6 w 6"/>
                  <a:gd name="T7" fmla="*/ 4 h 9"/>
                  <a:gd name="T8" fmla="*/ 5 w 6"/>
                  <a:gd name="T9" fmla="*/ 0 h 9"/>
                </a:gdLst>
                <a:ahLst/>
                <a:cxnLst>
                  <a:cxn ang="0">
                    <a:pos x="T0" y="T1"/>
                  </a:cxn>
                  <a:cxn ang="0">
                    <a:pos x="T2" y="T3"/>
                  </a:cxn>
                  <a:cxn ang="0">
                    <a:pos x="T4" y="T5"/>
                  </a:cxn>
                  <a:cxn ang="0">
                    <a:pos x="T6" y="T7"/>
                  </a:cxn>
                  <a:cxn ang="0">
                    <a:pos x="T8" y="T9"/>
                  </a:cxn>
                </a:cxnLst>
                <a:rect l="0" t="0" r="r" b="b"/>
                <a:pathLst>
                  <a:path w="6" h="9">
                    <a:moveTo>
                      <a:pt x="5" y="0"/>
                    </a:moveTo>
                    <a:cubicBezTo>
                      <a:pt x="3" y="0"/>
                      <a:pt x="1" y="2"/>
                      <a:pt x="0" y="5"/>
                    </a:cubicBezTo>
                    <a:cubicBezTo>
                      <a:pt x="2" y="6"/>
                      <a:pt x="2" y="8"/>
                      <a:pt x="4" y="9"/>
                    </a:cubicBezTo>
                    <a:cubicBezTo>
                      <a:pt x="5" y="7"/>
                      <a:pt x="5" y="6"/>
                      <a:pt x="6" y="4"/>
                    </a:cubicBezTo>
                    <a:cubicBezTo>
                      <a:pt x="3" y="6"/>
                      <a:pt x="3" y="4"/>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2" name="Freeform 1876"/>
              <p:cNvSpPr/>
              <p:nvPr/>
            </p:nvSpPr>
            <p:spPr bwMode="auto">
              <a:xfrm>
                <a:off x="4704" y="997"/>
                <a:ext cx="5" cy="22"/>
              </a:xfrm>
              <a:custGeom>
                <a:avLst/>
                <a:gdLst>
                  <a:gd name="T0" fmla="*/ 5 w 7"/>
                  <a:gd name="T1" fmla="*/ 0 h 34"/>
                  <a:gd name="T2" fmla="*/ 2 w 7"/>
                  <a:gd name="T3" fmla="*/ 8 h 34"/>
                  <a:gd name="T4" fmla="*/ 1 w 7"/>
                  <a:gd name="T5" fmla="*/ 16 h 34"/>
                  <a:gd name="T6" fmla="*/ 1 w 7"/>
                  <a:gd name="T7" fmla="*/ 25 h 34"/>
                  <a:gd name="T8" fmla="*/ 0 w 7"/>
                  <a:gd name="T9" fmla="*/ 34 h 34"/>
                  <a:gd name="T10" fmla="*/ 7 w 7"/>
                  <a:gd name="T11" fmla="*/ 26 h 34"/>
                  <a:gd name="T12" fmla="*/ 6 w 7"/>
                  <a:gd name="T13" fmla="*/ 17 h 34"/>
                  <a:gd name="T14" fmla="*/ 4 w 7"/>
                  <a:gd name="T15" fmla="*/ 8 h 34"/>
                  <a:gd name="T16" fmla="*/ 5 w 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4">
                    <a:moveTo>
                      <a:pt x="5" y="0"/>
                    </a:moveTo>
                    <a:cubicBezTo>
                      <a:pt x="4" y="2"/>
                      <a:pt x="3" y="5"/>
                      <a:pt x="2" y="8"/>
                    </a:cubicBezTo>
                    <a:cubicBezTo>
                      <a:pt x="1" y="10"/>
                      <a:pt x="1" y="13"/>
                      <a:pt x="1" y="16"/>
                    </a:cubicBezTo>
                    <a:cubicBezTo>
                      <a:pt x="1" y="19"/>
                      <a:pt x="1" y="22"/>
                      <a:pt x="1" y="25"/>
                    </a:cubicBezTo>
                    <a:cubicBezTo>
                      <a:pt x="1" y="28"/>
                      <a:pt x="1" y="31"/>
                      <a:pt x="0" y="34"/>
                    </a:cubicBezTo>
                    <a:cubicBezTo>
                      <a:pt x="4" y="32"/>
                      <a:pt x="6" y="29"/>
                      <a:pt x="7" y="26"/>
                    </a:cubicBezTo>
                    <a:cubicBezTo>
                      <a:pt x="7" y="23"/>
                      <a:pt x="7" y="20"/>
                      <a:pt x="6" y="17"/>
                    </a:cubicBezTo>
                    <a:cubicBezTo>
                      <a:pt x="5" y="14"/>
                      <a:pt x="4" y="11"/>
                      <a:pt x="4" y="8"/>
                    </a:cubicBezTo>
                    <a:cubicBezTo>
                      <a:pt x="3" y="5"/>
                      <a:pt x="4" y="2"/>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3" name="Freeform 1877"/>
              <p:cNvSpPr/>
              <p:nvPr/>
            </p:nvSpPr>
            <p:spPr bwMode="auto">
              <a:xfrm>
                <a:off x="4553" y="962"/>
                <a:ext cx="5" cy="6"/>
              </a:xfrm>
              <a:custGeom>
                <a:avLst/>
                <a:gdLst>
                  <a:gd name="T0" fmla="*/ 8 w 8"/>
                  <a:gd name="T1" fmla="*/ 1 h 8"/>
                  <a:gd name="T2" fmla="*/ 6 w 8"/>
                  <a:gd name="T3" fmla="*/ 8 h 8"/>
                  <a:gd name="T4" fmla="*/ 8 w 8"/>
                  <a:gd name="T5" fmla="*/ 1 h 8"/>
                </a:gdLst>
                <a:ahLst/>
                <a:cxnLst>
                  <a:cxn ang="0">
                    <a:pos x="T0" y="T1"/>
                  </a:cxn>
                  <a:cxn ang="0">
                    <a:pos x="T2" y="T3"/>
                  </a:cxn>
                  <a:cxn ang="0">
                    <a:pos x="T4" y="T5"/>
                  </a:cxn>
                </a:cxnLst>
                <a:rect l="0" t="0" r="r" b="b"/>
                <a:pathLst>
                  <a:path w="8" h="8">
                    <a:moveTo>
                      <a:pt x="8" y="1"/>
                    </a:moveTo>
                    <a:cubicBezTo>
                      <a:pt x="3" y="0"/>
                      <a:pt x="0" y="7"/>
                      <a:pt x="6" y="8"/>
                    </a:cubicBezTo>
                    <a:cubicBezTo>
                      <a:pt x="7" y="5"/>
                      <a:pt x="7"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4" name="Freeform 1878"/>
              <p:cNvSpPr/>
              <p:nvPr/>
            </p:nvSpPr>
            <p:spPr bwMode="auto">
              <a:xfrm>
                <a:off x="4517" y="961"/>
                <a:ext cx="4" cy="7"/>
              </a:xfrm>
              <a:custGeom>
                <a:avLst/>
                <a:gdLst>
                  <a:gd name="T0" fmla="*/ 3 w 6"/>
                  <a:gd name="T1" fmla="*/ 0 h 11"/>
                  <a:gd name="T2" fmla="*/ 1 w 6"/>
                  <a:gd name="T3" fmla="*/ 11 h 11"/>
                  <a:gd name="T4" fmla="*/ 3 w 6"/>
                  <a:gd name="T5" fmla="*/ 0 h 11"/>
                </a:gdLst>
                <a:ahLst/>
                <a:cxnLst>
                  <a:cxn ang="0">
                    <a:pos x="T0" y="T1"/>
                  </a:cxn>
                  <a:cxn ang="0">
                    <a:pos x="T2" y="T3"/>
                  </a:cxn>
                  <a:cxn ang="0">
                    <a:pos x="T4" y="T5"/>
                  </a:cxn>
                </a:cxnLst>
                <a:rect l="0" t="0" r="r" b="b"/>
                <a:pathLst>
                  <a:path w="6" h="11">
                    <a:moveTo>
                      <a:pt x="3" y="0"/>
                    </a:moveTo>
                    <a:cubicBezTo>
                      <a:pt x="0" y="1"/>
                      <a:pt x="0" y="9"/>
                      <a:pt x="1" y="11"/>
                    </a:cubicBezTo>
                    <a:cubicBezTo>
                      <a:pt x="6" y="9"/>
                      <a:pt x="2" y="4"/>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5" name="Freeform 1879"/>
              <p:cNvSpPr/>
              <p:nvPr/>
            </p:nvSpPr>
            <p:spPr bwMode="auto">
              <a:xfrm>
                <a:off x="4551" y="981"/>
                <a:ext cx="3" cy="7"/>
              </a:xfrm>
              <a:custGeom>
                <a:avLst/>
                <a:gdLst>
                  <a:gd name="T0" fmla="*/ 4 w 5"/>
                  <a:gd name="T1" fmla="*/ 0 h 11"/>
                  <a:gd name="T2" fmla="*/ 0 w 5"/>
                  <a:gd name="T3" fmla="*/ 9 h 11"/>
                  <a:gd name="T4" fmla="*/ 4 w 5"/>
                  <a:gd name="T5" fmla="*/ 0 h 11"/>
                </a:gdLst>
                <a:ahLst/>
                <a:cxnLst>
                  <a:cxn ang="0">
                    <a:pos x="T0" y="T1"/>
                  </a:cxn>
                  <a:cxn ang="0">
                    <a:pos x="T2" y="T3"/>
                  </a:cxn>
                  <a:cxn ang="0">
                    <a:pos x="T4" y="T5"/>
                  </a:cxn>
                </a:cxnLst>
                <a:rect l="0" t="0" r="r" b="b"/>
                <a:pathLst>
                  <a:path w="5" h="11">
                    <a:moveTo>
                      <a:pt x="4" y="0"/>
                    </a:moveTo>
                    <a:cubicBezTo>
                      <a:pt x="2" y="1"/>
                      <a:pt x="0" y="4"/>
                      <a:pt x="0" y="9"/>
                    </a:cubicBezTo>
                    <a:cubicBezTo>
                      <a:pt x="5" y="11"/>
                      <a:pt x="2"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6" name="Freeform 1880"/>
              <p:cNvSpPr/>
              <p:nvPr/>
            </p:nvSpPr>
            <p:spPr bwMode="auto">
              <a:xfrm>
                <a:off x="4538" y="989"/>
                <a:ext cx="4" cy="7"/>
              </a:xfrm>
              <a:custGeom>
                <a:avLst/>
                <a:gdLst>
                  <a:gd name="T0" fmla="*/ 4 w 5"/>
                  <a:gd name="T1" fmla="*/ 3 h 11"/>
                  <a:gd name="T2" fmla="*/ 1 w 5"/>
                  <a:gd name="T3" fmla="*/ 5 h 11"/>
                  <a:gd name="T4" fmla="*/ 3 w 5"/>
                  <a:gd name="T5" fmla="*/ 10 h 11"/>
                  <a:gd name="T6" fmla="*/ 4 w 5"/>
                  <a:gd name="T7" fmla="*/ 3 h 11"/>
                </a:gdLst>
                <a:ahLst/>
                <a:cxnLst>
                  <a:cxn ang="0">
                    <a:pos x="T0" y="T1"/>
                  </a:cxn>
                  <a:cxn ang="0">
                    <a:pos x="T2" y="T3"/>
                  </a:cxn>
                  <a:cxn ang="0">
                    <a:pos x="T4" y="T5"/>
                  </a:cxn>
                  <a:cxn ang="0">
                    <a:pos x="T6" y="T7"/>
                  </a:cxn>
                </a:cxnLst>
                <a:rect l="0" t="0" r="r" b="b"/>
                <a:pathLst>
                  <a:path w="5" h="11">
                    <a:moveTo>
                      <a:pt x="4" y="3"/>
                    </a:moveTo>
                    <a:cubicBezTo>
                      <a:pt x="3" y="0"/>
                      <a:pt x="2" y="2"/>
                      <a:pt x="1" y="5"/>
                    </a:cubicBezTo>
                    <a:cubicBezTo>
                      <a:pt x="0" y="7"/>
                      <a:pt x="0" y="11"/>
                      <a:pt x="3" y="10"/>
                    </a:cubicBezTo>
                    <a:cubicBezTo>
                      <a:pt x="5" y="7"/>
                      <a:pt x="0"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7" name="Freeform 1881"/>
              <p:cNvSpPr/>
              <p:nvPr/>
            </p:nvSpPr>
            <p:spPr bwMode="auto">
              <a:xfrm>
                <a:off x="4536" y="997"/>
                <a:ext cx="4" cy="8"/>
              </a:xfrm>
              <a:custGeom>
                <a:avLst/>
                <a:gdLst>
                  <a:gd name="T0" fmla="*/ 6 w 6"/>
                  <a:gd name="T1" fmla="*/ 1 h 13"/>
                  <a:gd name="T2" fmla="*/ 4 w 6"/>
                  <a:gd name="T3" fmla="*/ 12 h 13"/>
                  <a:gd name="T4" fmla="*/ 6 w 6"/>
                  <a:gd name="T5" fmla="*/ 1 h 13"/>
                </a:gdLst>
                <a:ahLst/>
                <a:cxnLst>
                  <a:cxn ang="0">
                    <a:pos x="T0" y="T1"/>
                  </a:cxn>
                  <a:cxn ang="0">
                    <a:pos x="T2" y="T3"/>
                  </a:cxn>
                  <a:cxn ang="0">
                    <a:pos x="T4" y="T5"/>
                  </a:cxn>
                </a:cxnLst>
                <a:rect l="0" t="0" r="r" b="b"/>
                <a:pathLst>
                  <a:path w="6" h="13">
                    <a:moveTo>
                      <a:pt x="6" y="1"/>
                    </a:moveTo>
                    <a:cubicBezTo>
                      <a:pt x="3" y="0"/>
                      <a:pt x="0" y="13"/>
                      <a:pt x="4" y="12"/>
                    </a:cubicBezTo>
                    <a:cubicBezTo>
                      <a:pt x="3" y="8"/>
                      <a:pt x="6" y="7"/>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8" name="Freeform 1882"/>
              <p:cNvSpPr/>
              <p:nvPr/>
            </p:nvSpPr>
            <p:spPr bwMode="auto">
              <a:xfrm>
                <a:off x="4702" y="1020"/>
                <a:ext cx="6" cy="7"/>
              </a:xfrm>
              <a:custGeom>
                <a:avLst/>
                <a:gdLst>
                  <a:gd name="T0" fmla="*/ 7 w 9"/>
                  <a:gd name="T1" fmla="*/ 0 h 10"/>
                  <a:gd name="T2" fmla="*/ 0 w 9"/>
                  <a:gd name="T3" fmla="*/ 5 h 10"/>
                  <a:gd name="T4" fmla="*/ 5 w 9"/>
                  <a:gd name="T5" fmla="*/ 10 h 10"/>
                  <a:gd name="T6" fmla="*/ 7 w 9"/>
                  <a:gd name="T7" fmla="*/ 0 h 10"/>
                </a:gdLst>
                <a:ahLst/>
                <a:cxnLst>
                  <a:cxn ang="0">
                    <a:pos x="T0" y="T1"/>
                  </a:cxn>
                  <a:cxn ang="0">
                    <a:pos x="T2" y="T3"/>
                  </a:cxn>
                  <a:cxn ang="0">
                    <a:pos x="T4" y="T5"/>
                  </a:cxn>
                  <a:cxn ang="0">
                    <a:pos x="T6" y="T7"/>
                  </a:cxn>
                </a:cxnLst>
                <a:rect l="0" t="0" r="r" b="b"/>
                <a:pathLst>
                  <a:path w="9" h="10">
                    <a:moveTo>
                      <a:pt x="7" y="0"/>
                    </a:moveTo>
                    <a:cubicBezTo>
                      <a:pt x="2" y="0"/>
                      <a:pt x="5" y="6"/>
                      <a:pt x="0" y="5"/>
                    </a:cubicBezTo>
                    <a:cubicBezTo>
                      <a:pt x="1" y="7"/>
                      <a:pt x="1" y="9"/>
                      <a:pt x="5" y="10"/>
                    </a:cubicBezTo>
                    <a:cubicBezTo>
                      <a:pt x="9" y="8"/>
                      <a:pt x="5" y="2"/>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29" name="Freeform 1883"/>
              <p:cNvSpPr/>
              <p:nvPr/>
            </p:nvSpPr>
            <p:spPr bwMode="auto">
              <a:xfrm>
                <a:off x="4664" y="1023"/>
                <a:ext cx="3" cy="7"/>
              </a:xfrm>
              <a:custGeom>
                <a:avLst/>
                <a:gdLst>
                  <a:gd name="T0" fmla="*/ 3 w 5"/>
                  <a:gd name="T1" fmla="*/ 4 h 11"/>
                  <a:gd name="T2" fmla="*/ 0 w 5"/>
                  <a:gd name="T3" fmla="*/ 11 h 11"/>
                  <a:gd name="T4" fmla="*/ 1 w 5"/>
                  <a:gd name="T5" fmla="*/ 10 h 11"/>
                  <a:gd name="T6" fmla="*/ 4 w 5"/>
                  <a:gd name="T7" fmla="*/ 10 h 11"/>
                  <a:gd name="T8" fmla="*/ 3 w 5"/>
                  <a:gd name="T9" fmla="*/ 4 h 11"/>
                </a:gdLst>
                <a:ahLst/>
                <a:cxnLst>
                  <a:cxn ang="0">
                    <a:pos x="T0" y="T1"/>
                  </a:cxn>
                  <a:cxn ang="0">
                    <a:pos x="T2" y="T3"/>
                  </a:cxn>
                  <a:cxn ang="0">
                    <a:pos x="T4" y="T5"/>
                  </a:cxn>
                  <a:cxn ang="0">
                    <a:pos x="T6" y="T7"/>
                  </a:cxn>
                  <a:cxn ang="0">
                    <a:pos x="T8" y="T9"/>
                  </a:cxn>
                </a:cxnLst>
                <a:rect l="0" t="0" r="r" b="b"/>
                <a:pathLst>
                  <a:path w="5" h="11">
                    <a:moveTo>
                      <a:pt x="3" y="4"/>
                    </a:moveTo>
                    <a:cubicBezTo>
                      <a:pt x="0" y="0"/>
                      <a:pt x="0" y="9"/>
                      <a:pt x="0" y="11"/>
                    </a:cubicBezTo>
                    <a:cubicBezTo>
                      <a:pt x="1" y="11"/>
                      <a:pt x="1" y="11"/>
                      <a:pt x="1" y="10"/>
                    </a:cubicBezTo>
                    <a:cubicBezTo>
                      <a:pt x="2" y="10"/>
                      <a:pt x="3" y="10"/>
                      <a:pt x="4" y="10"/>
                    </a:cubicBezTo>
                    <a:cubicBezTo>
                      <a:pt x="5" y="8"/>
                      <a:pt x="0"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0" name="Freeform 1884"/>
              <p:cNvSpPr/>
              <p:nvPr/>
            </p:nvSpPr>
            <p:spPr bwMode="auto">
              <a:xfrm>
                <a:off x="4665" y="1038"/>
                <a:ext cx="5" cy="4"/>
              </a:xfrm>
              <a:custGeom>
                <a:avLst/>
                <a:gdLst>
                  <a:gd name="T0" fmla="*/ 7 w 7"/>
                  <a:gd name="T1" fmla="*/ 0 h 6"/>
                  <a:gd name="T2" fmla="*/ 1 w 7"/>
                  <a:gd name="T3" fmla="*/ 6 h 6"/>
                  <a:gd name="T4" fmla="*/ 7 w 7"/>
                  <a:gd name="T5" fmla="*/ 0 h 6"/>
                </a:gdLst>
                <a:ahLst/>
                <a:cxnLst>
                  <a:cxn ang="0">
                    <a:pos x="T0" y="T1"/>
                  </a:cxn>
                  <a:cxn ang="0">
                    <a:pos x="T2" y="T3"/>
                  </a:cxn>
                  <a:cxn ang="0">
                    <a:pos x="T4" y="T5"/>
                  </a:cxn>
                </a:cxnLst>
                <a:rect l="0" t="0" r="r" b="b"/>
                <a:pathLst>
                  <a:path w="7" h="6">
                    <a:moveTo>
                      <a:pt x="7" y="0"/>
                    </a:moveTo>
                    <a:cubicBezTo>
                      <a:pt x="4" y="1"/>
                      <a:pt x="0" y="2"/>
                      <a:pt x="1" y="6"/>
                    </a:cubicBezTo>
                    <a:cubicBezTo>
                      <a:pt x="3" y="4"/>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1" name="Freeform 1885"/>
              <p:cNvSpPr/>
              <p:nvPr/>
            </p:nvSpPr>
            <p:spPr bwMode="auto">
              <a:xfrm>
                <a:off x="4581" y="1040"/>
                <a:ext cx="3" cy="5"/>
              </a:xfrm>
              <a:custGeom>
                <a:avLst/>
                <a:gdLst>
                  <a:gd name="T0" fmla="*/ 3 w 5"/>
                  <a:gd name="T1" fmla="*/ 0 h 8"/>
                  <a:gd name="T2" fmla="*/ 0 w 5"/>
                  <a:gd name="T3" fmla="*/ 8 h 8"/>
                  <a:gd name="T4" fmla="*/ 3 w 5"/>
                  <a:gd name="T5" fmla="*/ 0 h 8"/>
                </a:gdLst>
                <a:ahLst/>
                <a:cxnLst>
                  <a:cxn ang="0">
                    <a:pos x="T0" y="T1"/>
                  </a:cxn>
                  <a:cxn ang="0">
                    <a:pos x="T2" y="T3"/>
                  </a:cxn>
                  <a:cxn ang="0">
                    <a:pos x="T4" y="T5"/>
                  </a:cxn>
                </a:cxnLst>
                <a:rect l="0" t="0" r="r" b="b"/>
                <a:pathLst>
                  <a:path w="5" h="8">
                    <a:moveTo>
                      <a:pt x="3" y="0"/>
                    </a:moveTo>
                    <a:cubicBezTo>
                      <a:pt x="1" y="2"/>
                      <a:pt x="1" y="4"/>
                      <a:pt x="0" y="8"/>
                    </a:cubicBezTo>
                    <a:cubicBezTo>
                      <a:pt x="5" y="8"/>
                      <a:pt x="5"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2" name="Freeform 1886"/>
              <p:cNvSpPr/>
              <p:nvPr/>
            </p:nvSpPr>
            <p:spPr bwMode="auto">
              <a:xfrm>
                <a:off x="4532" y="1040"/>
                <a:ext cx="5" cy="7"/>
              </a:xfrm>
              <a:custGeom>
                <a:avLst/>
                <a:gdLst>
                  <a:gd name="T0" fmla="*/ 3 w 8"/>
                  <a:gd name="T1" fmla="*/ 0 h 10"/>
                  <a:gd name="T2" fmla="*/ 0 w 8"/>
                  <a:gd name="T3" fmla="*/ 3 h 10"/>
                  <a:gd name="T4" fmla="*/ 4 w 8"/>
                  <a:gd name="T5" fmla="*/ 10 h 10"/>
                  <a:gd name="T6" fmla="*/ 3 w 8"/>
                  <a:gd name="T7" fmla="*/ 0 h 10"/>
                </a:gdLst>
                <a:ahLst/>
                <a:cxnLst>
                  <a:cxn ang="0">
                    <a:pos x="T0" y="T1"/>
                  </a:cxn>
                  <a:cxn ang="0">
                    <a:pos x="T2" y="T3"/>
                  </a:cxn>
                  <a:cxn ang="0">
                    <a:pos x="T4" y="T5"/>
                  </a:cxn>
                  <a:cxn ang="0">
                    <a:pos x="T6" y="T7"/>
                  </a:cxn>
                </a:cxnLst>
                <a:rect l="0" t="0" r="r" b="b"/>
                <a:pathLst>
                  <a:path w="8" h="10">
                    <a:moveTo>
                      <a:pt x="3" y="0"/>
                    </a:moveTo>
                    <a:cubicBezTo>
                      <a:pt x="1" y="1"/>
                      <a:pt x="2" y="3"/>
                      <a:pt x="0" y="3"/>
                    </a:cubicBezTo>
                    <a:cubicBezTo>
                      <a:pt x="4" y="6"/>
                      <a:pt x="3" y="7"/>
                      <a:pt x="4" y="10"/>
                    </a:cubicBezTo>
                    <a:cubicBezTo>
                      <a:pt x="8" y="8"/>
                      <a:pt x="4"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3" name="Freeform 1887"/>
              <p:cNvSpPr/>
              <p:nvPr/>
            </p:nvSpPr>
            <p:spPr bwMode="auto">
              <a:xfrm>
                <a:off x="4456" y="1044"/>
                <a:ext cx="4" cy="8"/>
              </a:xfrm>
              <a:custGeom>
                <a:avLst/>
                <a:gdLst>
                  <a:gd name="T0" fmla="*/ 5 w 5"/>
                  <a:gd name="T1" fmla="*/ 1 h 13"/>
                  <a:gd name="T2" fmla="*/ 3 w 5"/>
                  <a:gd name="T3" fmla="*/ 13 h 13"/>
                  <a:gd name="T4" fmla="*/ 5 w 5"/>
                  <a:gd name="T5" fmla="*/ 9 h 13"/>
                  <a:gd name="T6" fmla="*/ 5 w 5"/>
                  <a:gd name="T7" fmla="*/ 1 h 13"/>
                </a:gdLst>
                <a:ahLst/>
                <a:cxnLst>
                  <a:cxn ang="0">
                    <a:pos x="T0" y="T1"/>
                  </a:cxn>
                  <a:cxn ang="0">
                    <a:pos x="T2" y="T3"/>
                  </a:cxn>
                  <a:cxn ang="0">
                    <a:pos x="T4" y="T5"/>
                  </a:cxn>
                  <a:cxn ang="0">
                    <a:pos x="T6" y="T7"/>
                  </a:cxn>
                </a:cxnLst>
                <a:rect l="0" t="0" r="r" b="b"/>
                <a:pathLst>
                  <a:path w="5" h="13">
                    <a:moveTo>
                      <a:pt x="5" y="1"/>
                    </a:moveTo>
                    <a:cubicBezTo>
                      <a:pt x="0" y="0"/>
                      <a:pt x="3" y="9"/>
                      <a:pt x="3" y="13"/>
                    </a:cubicBezTo>
                    <a:cubicBezTo>
                      <a:pt x="4" y="13"/>
                      <a:pt x="5" y="11"/>
                      <a:pt x="5" y="9"/>
                    </a:cubicBezTo>
                    <a:cubicBezTo>
                      <a:pt x="5" y="7"/>
                      <a:pt x="5" y="4"/>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4" name="Freeform 1888"/>
              <p:cNvSpPr/>
              <p:nvPr/>
            </p:nvSpPr>
            <p:spPr bwMode="auto">
              <a:xfrm>
                <a:off x="4886" y="1046"/>
                <a:ext cx="5" cy="2"/>
              </a:xfrm>
              <a:custGeom>
                <a:avLst/>
                <a:gdLst>
                  <a:gd name="T0" fmla="*/ 7 w 7"/>
                  <a:gd name="T1" fmla="*/ 0 h 2"/>
                  <a:gd name="T2" fmla="*/ 0 w 7"/>
                  <a:gd name="T3" fmla="*/ 2 h 2"/>
                  <a:gd name="T4" fmla="*/ 4 w 7"/>
                  <a:gd name="T5" fmla="*/ 1 h 2"/>
                  <a:gd name="T6" fmla="*/ 7 w 7"/>
                  <a:gd name="T7" fmla="*/ 0 h 2"/>
                </a:gdLst>
                <a:ahLst/>
                <a:cxnLst>
                  <a:cxn ang="0">
                    <a:pos x="T0" y="T1"/>
                  </a:cxn>
                  <a:cxn ang="0">
                    <a:pos x="T2" y="T3"/>
                  </a:cxn>
                  <a:cxn ang="0">
                    <a:pos x="T4" y="T5"/>
                  </a:cxn>
                  <a:cxn ang="0">
                    <a:pos x="T6" y="T7"/>
                  </a:cxn>
                </a:cxnLst>
                <a:rect l="0" t="0" r="r" b="b"/>
                <a:pathLst>
                  <a:path w="7" h="2">
                    <a:moveTo>
                      <a:pt x="7" y="0"/>
                    </a:moveTo>
                    <a:cubicBezTo>
                      <a:pt x="3" y="1"/>
                      <a:pt x="1" y="1"/>
                      <a:pt x="0" y="2"/>
                    </a:cubicBezTo>
                    <a:cubicBezTo>
                      <a:pt x="2" y="2"/>
                      <a:pt x="3" y="1"/>
                      <a:pt x="4" y="1"/>
                    </a:cubicBezTo>
                    <a:cubicBezTo>
                      <a:pt x="6" y="1"/>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5" name="Freeform 1889"/>
              <p:cNvSpPr/>
              <p:nvPr/>
            </p:nvSpPr>
            <p:spPr bwMode="auto">
              <a:xfrm>
                <a:off x="4550" y="1083"/>
                <a:ext cx="4" cy="9"/>
              </a:xfrm>
              <a:custGeom>
                <a:avLst/>
                <a:gdLst>
                  <a:gd name="T0" fmla="*/ 2 w 6"/>
                  <a:gd name="T1" fmla="*/ 0 h 14"/>
                  <a:gd name="T2" fmla="*/ 6 w 6"/>
                  <a:gd name="T3" fmla="*/ 14 h 14"/>
                  <a:gd name="T4" fmla="*/ 4 w 6"/>
                  <a:gd name="T5" fmla="*/ 7 h 14"/>
                  <a:gd name="T6" fmla="*/ 3 w 6"/>
                  <a:gd name="T7" fmla="*/ 4 h 14"/>
                  <a:gd name="T8" fmla="*/ 2 w 6"/>
                  <a:gd name="T9" fmla="*/ 0 h 14"/>
                </a:gdLst>
                <a:ahLst/>
                <a:cxnLst>
                  <a:cxn ang="0">
                    <a:pos x="T0" y="T1"/>
                  </a:cxn>
                  <a:cxn ang="0">
                    <a:pos x="T2" y="T3"/>
                  </a:cxn>
                  <a:cxn ang="0">
                    <a:pos x="T4" y="T5"/>
                  </a:cxn>
                  <a:cxn ang="0">
                    <a:pos x="T6" y="T7"/>
                  </a:cxn>
                  <a:cxn ang="0">
                    <a:pos x="T8" y="T9"/>
                  </a:cxn>
                </a:cxnLst>
                <a:rect l="0" t="0" r="r" b="b"/>
                <a:pathLst>
                  <a:path w="6" h="14">
                    <a:moveTo>
                      <a:pt x="2" y="0"/>
                    </a:moveTo>
                    <a:cubicBezTo>
                      <a:pt x="0" y="3"/>
                      <a:pt x="2" y="13"/>
                      <a:pt x="6" y="14"/>
                    </a:cubicBezTo>
                    <a:cubicBezTo>
                      <a:pt x="5" y="12"/>
                      <a:pt x="4" y="10"/>
                      <a:pt x="4" y="7"/>
                    </a:cubicBezTo>
                    <a:cubicBezTo>
                      <a:pt x="3" y="6"/>
                      <a:pt x="3" y="5"/>
                      <a:pt x="3" y="4"/>
                    </a:cubicBezTo>
                    <a:cubicBezTo>
                      <a:pt x="2" y="3"/>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6" name="Freeform 1890"/>
              <p:cNvSpPr/>
              <p:nvPr/>
            </p:nvSpPr>
            <p:spPr bwMode="auto">
              <a:xfrm>
                <a:off x="4906" y="1046"/>
                <a:ext cx="4" cy="0"/>
              </a:xfrm>
              <a:custGeom>
                <a:avLst/>
                <a:gdLst>
                  <a:gd name="T0" fmla="*/ 4 w 6"/>
                  <a:gd name="T1" fmla="*/ 0 h 1"/>
                  <a:gd name="T2" fmla="*/ 0 w 6"/>
                  <a:gd name="T3" fmla="*/ 0 h 1"/>
                  <a:gd name="T4" fmla="*/ 2 w 6"/>
                  <a:gd name="T5" fmla="*/ 1 h 1"/>
                  <a:gd name="T6" fmla="*/ 6 w 6"/>
                  <a:gd name="T7" fmla="*/ 0 h 1"/>
                  <a:gd name="T8" fmla="*/ 4 w 6"/>
                  <a:gd name="T9" fmla="*/ 0 h 1"/>
                </a:gdLst>
                <a:ahLst/>
                <a:cxnLst>
                  <a:cxn ang="0">
                    <a:pos x="T0" y="T1"/>
                  </a:cxn>
                  <a:cxn ang="0">
                    <a:pos x="T2" y="T3"/>
                  </a:cxn>
                  <a:cxn ang="0">
                    <a:pos x="T4" y="T5"/>
                  </a:cxn>
                  <a:cxn ang="0">
                    <a:pos x="T6" y="T7"/>
                  </a:cxn>
                  <a:cxn ang="0">
                    <a:pos x="T8" y="T9"/>
                  </a:cxn>
                </a:cxnLst>
                <a:rect l="0" t="0" r="r" b="b"/>
                <a:pathLst>
                  <a:path w="6" h="1">
                    <a:moveTo>
                      <a:pt x="4" y="0"/>
                    </a:moveTo>
                    <a:cubicBezTo>
                      <a:pt x="3" y="0"/>
                      <a:pt x="2" y="0"/>
                      <a:pt x="0" y="0"/>
                    </a:cubicBezTo>
                    <a:cubicBezTo>
                      <a:pt x="5" y="0"/>
                      <a:pt x="2" y="0"/>
                      <a:pt x="2" y="1"/>
                    </a:cubicBezTo>
                    <a:cubicBezTo>
                      <a:pt x="5" y="0"/>
                      <a:pt x="6" y="0"/>
                      <a:pt x="6"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7" name="Freeform 1891"/>
              <p:cNvSpPr/>
              <p:nvPr/>
            </p:nvSpPr>
            <p:spPr bwMode="auto">
              <a:xfrm>
                <a:off x="4873" y="1051"/>
                <a:ext cx="4" cy="2"/>
              </a:xfrm>
              <a:custGeom>
                <a:avLst/>
                <a:gdLst>
                  <a:gd name="T0" fmla="*/ 5 w 5"/>
                  <a:gd name="T1" fmla="*/ 0 h 3"/>
                  <a:gd name="T2" fmla="*/ 2 w 5"/>
                  <a:gd name="T3" fmla="*/ 3 h 3"/>
                  <a:gd name="T4" fmla="*/ 5 w 5"/>
                  <a:gd name="T5" fmla="*/ 0 h 3"/>
                </a:gdLst>
                <a:ahLst/>
                <a:cxnLst>
                  <a:cxn ang="0">
                    <a:pos x="T0" y="T1"/>
                  </a:cxn>
                  <a:cxn ang="0">
                    <a:pos x="T2" y="T3"/>
                  </a:cxn>
                  <a:cxn ang="0">
                    <a:pos x="T4" y="T5"/>
                  </a:cxn>
                </a:cxnLst>
                <a:rect l="0" t="0" r="r" b="b"/>
                <a:pathLst>
                  <a:path w="5" h="3">
                    <a:moveTo>
                      <a:pt x="5" y="0"/>
                    </a:moveTo>
                    <a:cubicBezTo>
                      <a:pt x="0" y="1"/>
                      <a:pt x="3" y="2"/>
                      <a:pt x="2" y="3"/>
                    </a:cubicBezTo>
                    <a:cubicBezTo>
                      <a:pt x="5" y="2"/>
                      <a:pt x="4" y="2"/>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8" name="Freeform 1892"/>
              <p:cNvSpPr/>
              <p:nvPr/>
            </p:nvSpPr>
            <p:spPr bwMode="auto">
              <a:xfrm>
                <a:off x="4904" y="1046"/>
                <a:ext cx="6" cy="2"/>
              </a:xfrm>
              <a:custGeom>
                <a:avLst/>
                <a:gdLst>
                  <a:gd name="T0" fmla="*/ 8 w 10"/>
                  <a:gd name="T1" fmla="*/ 0 h 3"/>
                  <a:gd name="T2" fmla="*/ 4 w 10"/>
                  <a:gd name="T3" fmla="*/ 1 h 3"/>
                  <a:gd name="T4" fmla="*/ 6 w 10"/>
                  <a:gd name="T5" fmla="*/ 1 h 3"/>
                  <a:gd name="T6" fmla="*/ 7 w 10"/>
                  <a:gd name="T7" fmla="*/ 1 h 3"/>
                  <a:gd name="T8" fmla="*/ 9 w 10"/>
                  <a:gd name="T9" fmla="*/ 0 h 3"/>
                  <a:gd name="T10" fmla="*/ 8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8" y="0"/>
                    </a:moveTo>
                    <a:cubicBezTo>
                      <a:pt x="0" y="1"/>
                      <a:pt x="10" y="0"/>
                      <a:pt x="4" y="1"/>
                    </a:cubicBezTo>
                    <a:cubicBezTo>
                      <a:pt x="1" y="2"/>
                      <a:pt x="4" y="1"/>
                      <a:pt x="6" y="1"/>
                    </a:cubicBezTo>
                    <a:cubicBezTo>
                      <a:pt x="5" y="3"/>
                      <a:pt x="9" y="1"/>
                      <a:pt x="7" y="1"/>
                    </a:cubicBezTo>
                    <a:cubicBezTo>
                      <a:pt x="7" y="1"/>
                      <a:pt x="8" y="0"/>
                      <a:pt x="9" y="0"/>
                    </a:cubicBezTo>
                    <a:cubicBezTo>
                      <a:pt x="10" y="0"/>
                      <a:pt x="7"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39" name="Freeform 1893"/>
              <p:cNvSpPr/>
              <p:nvPr/>
            </p:nvSpPr>
            <p:spPr bwMode="auto">
              <a:xfrm>
                <a:off x="4513" y="1120"/>
                <a:ext cx="2" cy="6"/>
              </a:xfrm>
              <a:custGeom>
                <a:avLst/>
                <a:gdLst>
                  <a:gd name="T0" fmla="*/ 4 w 4"/>
                  <a:gd name="T1" fmla="*/ 0 h 9"/>
                  <a:gd name="T2" fmla="*/ 3 w 4"/>
                  <a:gd name="T3" fmla="*/ 9 h 9"/>
                  <a:gd name="T4" fmla="*/ 4 w 4"/>
                  <a:gd name="T5" fmla="*/ 0 h 9"/>
                </a:gdLst>
                <a:ahLst/>
                <a:cxnLst>
                  <a:cxn ang="0">
                    <a:pos x="T0" y="T1"/>
                  </a:cxn>
                  <a:cxn ang="0">
                    <a:pos x="T2" y="T3"/>
                  </a:cxn>
                  <a:cxn ang="0">
                    <a:pos x="T4" y="T5"/>
                  </a:cxn>
                </a:cxnLst>
                <a:rect l="0" t="0" r="r" b="b"/>
                <a:pathLst>
                  <a:path w="4" h="9">
                    <a:moveTo>
                      <a:pt x="4" y="0"/>
                    </a:moveTo>
                    <a:cubicBezTo>
                      <a:pt x="1" y="1"/>
                      <a:pt x="0" y="7"/>
                      <a:pt x="3" y="9"/>
                    </a:cubicBezTo>
                    <a:cubicBezTo>
                      <a:pt x="4" y="7"/>
                      <a:pt x="4" y="4"/>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0" name="Freeform 1894"/>
              <p:cNvSpPr/>
              <p:nvPr/>
            </p:nvSpPr>
            <p:spPr bwMode="auto">
              <a:xfrm>
                <a:off x="4554" y="1117"/>
                <a:ext cx="4" cy="11"/>
              </a:xfrm>
              <a:custGeom>
                <a:avLst/>
                <a:gdLst>
                  <a:gd name="T0" fmla="*/ 0 w 6"/>
                  <a:gd name="T1" fmla="*/ 1 h 15"/>
                  <a:gd name="T2" fmla="*/ 1 w 6"/>
                  <a:gd name="T3" fmla="*/ 15 h 15"/>
                  <a:gd name="T4" fmla="*/ 6 w 6"/>
                  <a:gd name="T5" fmla="*/ 12 h 15"/>
                  <a:gd name="T6" fmla="*/ 5 w 6"/>
                  <a:gd name="T7" fmla="*/ 1 h 15"/>
                  <a:gd name="T8" fmla="*/ 0 w 6"/>
                  <a:gd name="T9" fmla="*/ 1 h 15"/>
                </a:gdLst>
                <a:ahLst/>
                <a:cxnLst>
                  <a:cxn ang="0">
                    <a:pos x="T0" y="T1"/>
                  </a:cxn>
                  <a:cxn ang="0">
                    <a:pos x="T2" y="T3"/>
                  </a:cxn>
                  <a:cxn ang="0">
                    <a:pos x="T4" y="T5"/>
                  </a:cxn>
                  <a:cxn ang="0">
                    <a:pos x="T6" y="T7"/>
                  </a:cxn>
                  <a:cxn ang="0">
                    <a:pos x="T8" y="T9"/>
                  </a:cxn>
                </a:cxnLst>
                <a:rect l="0" t="0" r="r" b="b"/>
                <a:pathLst>
                  <a:path w="6" h="15">
                    <a:moveTo>
                      <a:pt x="0" y="1"/>
                    </a:moveTo>
                    <a:cubicBezTo>
                      <a:pt x="6" y="4"/>
                      <a:pt x="2" y="10"/>
                      <a:pt x="1" y="15"/>
                    </a:cubicBezTo>
                    <a:cubicBezTo>
                      <a:pt x="2" y="13"/>
                      <a:pt x="4" y="13"/>
                      <a:pt x="6" y="12"/>
                    </a:cubicBezTo>
                    <a:cubicBezTo>
                      <a:pt x="4" y="8"/>
                      <a:pt x="5" y="5"/>
                      <a:pt x="5" y="1"/>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1" name="Freeform 1895"/>
              <p:cNvSpPr/>
              <p:nvPr/>
            </p:nvSpPr>
            <p:spPr bwMode="auto">
              <a:xfrm>
                <a:off x="4542" y="1122"/>
                <a:ext cx="6" cy="21"/>
              </a:xfrm>
              <a:custGeom>
                <a:avLst/>
                <a:gdLst>
                  <a:gd name="T0" fmla="*/ 3 w 9"/>
                  <a:gd name="T1" fmla="*/ 0 h 31"/>
                  <a:gd name="T2" fmla="*/ 1 w 9"/>
                  <a:gd name="T3" fmla="*/ 16 h 31"/>
                  <a:gd name="T4" fmla="*/ 3 w 9"/>
                  <a:gd name="T5" fmla="*/ 31 h 31"/>
                  <a:gd name="T6" fmla="*/ 3 w 9"/>
                  <a:gd name="T7" fmla="*/ 22 h 31"/>
                  <a:gd name="T8" fmla="*/ 8 w 9"/>
                  <a:gd name="T9" fmla="*/ 31 h 31"/>
                  <a:gd name="T10" fmla="*/ 3 w 9"/>
                  <a:gd name="T11" fmla="*/ 0 h 31"/>
                </a:gdLst>
                <a:ahLst/>
                <a:cxnLst>
                  <a:cxn ang="0">
                    <a:pos x="T0" y="T1"/>
                  </a:cxn>
                  <a:cxn ang="0">
                    <a:pos x="T2" y="T3"/>
                  </a:cxn>
                  <a:cxn ang="0">
                    <a:pos x="T4" y="T5"/>
                  </a:cxn>
                  <a:cxn ang="0">
                    <a:pos x="T6" y="T7"/>
                  </a:cxn>
                  <a:cxn ang="0">
                    <a:pos x="T8" y="T9"/>
                  </a:cxn>
                  <a:cxn ang="0">
                    <a:pos x="T10" y="T11"/>
                  </a:cxn>
                </a:cxnLst>
                <a:rect l="0" t="0" r="r" b="b"/>
                <a:pathLst>
                  <a:path w="9" h="31">
                    <a:moveTo>
                      <a:pt x="3" y="0"/>
                    </a:moveTo>
                    <a:cubicBezTo>
                      <a:pt x="3" y="5"/>
                      <a:pt x="2" y="11"/>
                      <a:pt x="1" y="16"/>
                    </a:cubicBezTo>
                    <a:cubicBezTo>
                      <a:pt x="0" y="21"/>
                      <a:pt x="0" y="27"/>
                      <a:pt x="3" y="31"/>
                    </a:cubicBezTo>
                    <a:cubicBezTo>
                      <a:pt x="6" y="30"/>
                      <a:pt x="3" y="24"/>
                      <a:pt x="3" y="22"/>
                    </a:cubicBezTo>
                    <a:cubicBezTo>
                      <a:pt x="6" y="21"/>
                      <a:pt x="6" y="27"/>
                      <a:pt x="8" y="31"/>
                    </a:cubicBezTo>
                    <a:cubicBezTo>
                      <a:pt x="9" y="24"/>
                      <a:pt x="8"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2" name="Freeform 1896"/>
              <p:cNvSpPr/>
              <p:nvPr/>
            </p:nvSpPr>
            <p:spPr bwMode="auto">
              <a:xfrm>
                <a:off x="4906" y="1048"/>
                <a:ext cx="3" cy="0"/>
              </a:xfrm>
              <a:custGeom>
                <a:avLst/>
                <a:gdLst>
                  <a:gd name="T0" fmla="*/ 4 w 4"/>
                  <a:gd name="T1" fmla="*/ 0 h 1"/>
                  <a:gd name="T2" fmla="*/ 2 w 4"/>
                  <a:gd name="T3" fmla="*/ 1 h 1"/>
                  <a:gd name="T4" fmla="*/ 4 w 4"/>
                  <a:gd name="T5" fmla="*/ 0 h 1"/>
                  <a:gd name="T6" fmla="*/ 4 w 4"/>
                  <a:gd name="T7" fmla="*/ 0 h 1"/>
                </a:gdLst>
                <a:ahLst/>
                <a:cxnLst>
                  <a:cxn ang="0">
                    <a:pos x="T0" y="T1"/>
                  </a:cxn>
                  <a:cxn ang="0">
                    <a:pos x="T2" y="T3"/>
                  </a:cxn>
                  <a:cxn ang="0">
                    <a:pos x="T4" y="T5"/>
                  </a:cxn>
                  <a:cxn ang="0">
                    <a:pos x="T6" y="T7"/>
                  </a:cxn>
                </a:cxnLst>
                <a:rect l="0" t="0" r="r" b="b"/>
                <a:pathLst>
                  <a:path w="4" h="1">
                    <a:moveTo>
                      <a:pt x="4" y="0"/>
                    </a:moveTo>
                    <a:cubicBezTo>
                      <a:pt x="0" y="1"/>
                      <a:pt x="2" y="1"/>
                      <a:pt x="2" y="1"/>
                    </a:cubicBezTo>
                    <a:cubicBezTo>
                      <a:pt x="3" y="0"/>
                      <a:pt x="4" y="0"/>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3" name="Freeform 1897"/>
              <p:cNvSpPr/>
              <p:nvPr/>
            </p:nvSpPr>
            <p:spPr bwMode="auto">
              <a:xfrm>
                <a:off x="4907" y="1048"/>
                <a:ext cx="3" cy="0"/>
              </a:xfrm>
              <a:custGeom>
                <a:avLst/>
                <a:gdLst>
                  <a:gd name="T0" fmla="*/ 4 w 5"/>
                  <a:gd name="T1" fmla="*/ 0 h 1"/>
                  <a:gd name="T2" fmla="*/ 1 w 5"/>
                  <a:gd name="T3" fmla="*/ 1 h 1"/>
                  <a:gd name="T4" fmla="*/ 4 w 5"/>
                  <a:gd name="T5" fmla="*/ 0 h 1"/>
                </a:gdLst>
                <a:ahLst/>
                <a:cxnLst>
                  <a:cxn ang="0">
                    <a:pos x="T0" y="T1"/>
                  </a:cxn>
                  <a:cxn ang="0">
                    <a:pos x="T2" y="T3"/>
                  </a:cxn>
                  <a:cxn ang="0">
                    <a:pos x="T4" y="T5"/>
                  </a:cxn>
                </a:cxnLst>
                <a:rect l="0" t="0" r="r" b="b"/>
                <a:pathLst>
                  <a:path w="5" h="1">
                    <a:moveTo>
                      <a:pt x="4" y="0"/>
                    </a:moveTo>
                    <a:cubicBezTo>
                      <a:pt x="0" y="1"/>
                      <a:pt x="0" y="1"/>
                      <a:pt x="1" y="1"/>
                    </a:cubicBezTo>
                    <a:cubicBezTo>
                      <a:pt x="3"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4" name="Freeform 1898"/>
              <p:cNvSpPr/>
              <p:nvPr/>
            </p:nvSpPr>
            <p:spPr bwMode="auto">
              <a:xfrm>
                <a:off x="4906" y="1048"/>
                <a:ext cx="5" cy="2"/>
              </a:xfrm>
              <a:custGeom>
                <a:avLst/>
                <a:gdLst>
                  <a:gd name="T0" fmla="*/ 4 w 8"/>
                  <a:gd name="T1" fmla="*/ 0 h 2"/>
                  <a:gd name="T2" fmla="*/ 3 w 8"/>
                  <a:gd name="T3" fmla="*/ 1 h 2"/>
                  <a:gd name="T4" fmla="*/ 0 w 8"/>
                  <a:gd name="T5" fmla="*/ 2 h 2"/>
                  <a:gd name="T6" fmla="*/ 8 w 8"/>
                  <a:gd name="T7" fmla="*/ 0 h 2"/>
                  <a:gd name="T8" fmla="*/ 4 w 8"/>
                  <a:gd name="T9" fmla="*/ 0 h 2"/>
                </a:gdLst>
                <a:ahLst/>
                <a:cxnLst>
                  <a:cxn ang="0">
                    <a:pos x="T0" y="T1"/>
                  </a:cxn>
                  <a:cxn ang="0">
                    <a:pos x="T2" y="T3"/>
                  </a:cxn>
                  <a:cxn ang="0">
                    <a:pos x="T4" y="T5"/>
                  </a:cxn>
                  <a:cxn ang="0">
                    <a:pos x="T6" y="T7"/>
                  </a:cxn>
                  <a:cxn ang="0">
                    <a:pos x="T8" y="T9"/>
                  </a:cxn>
                </a:cxnLst>
                <a:rect l="0" t="0" r="r" b="b"/>
                <a:pathLst>
                  <a:path w="8" h="2">
                    <a:moveTo>
                      <a:pt x="4" y="0"/>
                    </a:moveTo>
                    <a:cubicBezTo>
                      <a:pt x="1" y="1"/>
                      <a:pt x="2" y="1"/>
                      <a:pt x="3" y="1"/>
                    </a:cubicBezTo>
                    <a:cubicBezTo>
                      <a:pt x="5" y="1"/>
                      <a:pt x="5" y="1"/>
                      <a:pt x="0" y="2"/>
                    </a:cubicBezTo>
                    <a:cubicBezTo>
                      <a:pt x="2" y="2"/>
                      <a:pt x="6" y="1"/>
                      <a:pt x="8"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5" name="Freeform 1899"/>
              <p:cNvSpPr/>
              <p:nvPr/>
            </p:nvSpPr>
            <p:spPr bwMode="auto">
              <a:xfrm>
                <a:off x="4547" y="1157"/>
                <a:ext cx="7" cy="10"/>
              </a:xfrm>
              <a:custGeom>
                <a:avLst/>
                <a:gdLst>
                  <a:gd name="T0" fmla="*/ 4 w 10"/>
                  <a:gd name="T1" fmla="*/ 0 h 15"/>
                  <a:gd name="T2" fmla="*/ 0 w 10"/>
                  <a:gd name="T3" fmla="*/ 1 h 15"/>
                  <a:gd name="T4" fmla="*/ 4 w 10"/>
                  <a:gd name="T5" fmla="*/ 7 h 15"/>
                  <a:gd name="T6" fmla="*/ 7 w 10"/>
                  <a:gd name="T7" fmla="*/ 15 h 15"/>
                  <a:gd name="T8" fmla="*/ 9 w 10"/>
                  <a:gd name="T9" fmla="*/ 8 h 15"/>
                  <a:gd name="T10" fmla="*/ 4 w 10"/>
                  <a:gd name="T11" fmla="*/ 0 h 15"/>
                </a:gdLst>
                <a:ahLst/>
                <a:cxnLst>
                  <a:cxn ang="0">
                    <a:pos x="T0" y="T1"/>
                  </a:cxn>
                  <a:cxn ang="0">
                    <a:pos x="T2" y="T3"/>
                  </a:cxn>
                  <a:cxn ang="0">
                    <a:pos x="T4" y="T5"/>
                  </a:cxn>
                  <a:cxn ang="0">
                    <a:pos x="T6" y="T7"/>
                  </a:cxn>
                  <a:cxn ang="0">
                    <a:pos x="T8" y="T9"/>
                  </a:cxn>
                  <a:cxn ang="0">
                    <a:pos x="T10" y="T11"/>
                  </a:cxn>
                </a:cxnLst>
                <a:rect l="0" t="0" r="r" b="b"/>
                <a:pathLst>
                  <a:path w="10" h="15">
                    <a:moveTo>
                      <a:pt x="4" y="0"/>
                    </a:moveTo>
                    <a:cubicBezTo>
                      <a:pt x="0" y="1"/>
                      <a:pt x="0" y="1"/>
                      <a:pt x="0" y="1"/>
                    </a:cubicBezTo>
                    <a:cubicBezTo>
                      <a:pt x="2" y="3"/>
                      <a:pt x="3" y="4"/>
                      <a:pt x="4" y="7"/>
                    </a:cubicBezTo>
                    <a:cubicBezTo>
                      <a:pt x="5" y="9"/>
                      <a:pt x="6" y="11"/>
                      <a:pt x="7" y="15"/>
                    </a:cubicBezTo>
                    <a:cubicBezTo>
                      <a:pt x="10" y="14"/>
                      <a:pt x="3" y="7"/>
                      <a:pt x="9" y="8"/>
                    </a:cubicBezTo>
                    <a:cubicBezTo>
                      <a:pt x="7" y="6"/>
                      <a:pt x="4" y="5"/>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6" name="Freeform 1900"/>
              <p:cNvSpPr/>
              <p:nvPr/>
            </p:nvSpPr>
            <p:spPr bwMode="auto">
              <a:xfrm>
                <a:off x="4694" y="1115"/>
                <a:ext cx="4" cy="5"/>
              </a:xfrm>
              <a:custGeom>
                <a:avLst/>
                <a:gdLst>
                  <a:gd name="T0" fmla="*/ 0 w 6"/>
                  <a:gd name="T1" fmla="*/ 1 h 8"/>
                  <a:gd name="T2" fmla="*/ 6 w 6"/>
                  <a:gd name="T3" fmla="*/ 7 h 8"/>
                  <a:gd name="T4" fmla="*/ 0 w 6"/>
                  <a:gd name="T5" fmla="*/ 1 h 8"/>
                </a:gdLst>
                <a:ahLst/>
                <a:cxnLst>
                  <a:cxn ang="0">
                    <a:pos x="T0" y="T1"/>
                  </a:cxn>
                  <a:cxn ang="0">
                    <a:pos x="T2" y="T3"/>
                  </a:cxn>
                  <a:cxn ang="0">
                    <a:pos x="T4" y="T5"/>
                  </a:cxn>
                </a:cxnLst>
                <a:rect l="0" t="0" r="r" b="b"/>
                <a:pathLst>
                  <a:path w="6" h="8">
                    <a:moveTo>
                      <a:pt x="0" y="1"/>
                    </a:moveTo>
                    <a:cubicBezTo>
                      <a:pt x="2" y="4"/>
                      <a:pt x="2" y="8"/>
                      <a:pt x="6" y="7"/>
                    </a:cubicBezTo>
                    <a:cubicBezTo>
                      <a:pt x="5" y="4"/>
                      <a:pt x="5"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7" name="Freeform 1901"/>
              <p:cNvSpPr/>
              <p:nvPr/>
            </p:nvSpPr>
            <p:spPr bwMode="auto">
              <a:xfrm>
                <a:off x="4552" y="1166"/>
                <a:ext cx="5" cy="10"/>
              </a:xfrm>
              <a:custGeom>
                <a:avLst/>
                <a:gdLst>
                  <a:gd name="T0" fmla="*/ 6 w 8"/>
                  <a:gd name="T1" fmla="*/ 0 h 15"/>
                  <a:gd name="T2" fmla="*/ 0 w 8"/>
                  <a:gd name="T3" fmla="*/ 3 h 15"/>
                  <a:gd name="T4" fmla="*/ 0 w 8"/>
                  <a:gd name="T5" fmla="*/ 11 h 15"/>
                  <a:gd name="T6" fmla="*/ 7 w 8"/>
                  <a:gd name="T7" fmla="*/ 14 h 15"/>
                  <a:gd name="T8" fmla="*/ 6 w 8"/>
                  <a:gd name="T9" fmla="*/ 0 h 15"/>
                </a:gdLst>
                <a:ahLst/>
                <a:cxnLst>
                  <a:cxn ang="0">
                    <a:pos x="T0" y="T1"/>
                  </a:cxn>
                  <a:cxn ang="0">
                    <a:pos x="T2" y="T3"/>
                  </a:cxn>
                  <a:cxn ang="0">
                    <a:pos x="T4" y="T5"/>
                  </a:cxn>
                  <a:cxn ang="0">
                    <a:pos x="T6" y="T7"/>
                  </a:cxn>
                  <a:cxn ang="0">
                    <a:pos x="T8" y="T9"/>
                  </a:cxn>
                </a:cxnLst>
                <a:rect l="0" t="0" r="r" b="b"/>
                <a:pathLst>
                  <a:path w="8" h="15">
                    <a:moveTo>
                      <a:pt x="6" y="0"/>
                    </a:moveTo>
                    <a:cubicBezTo>
                      <a:pt x="4" y="3"/>
                      <a:pt x="5" y="3"/>
                      <a:pt x="0" y="3"/>
                    </a:cubicBezTo>
                    <a:cubicBezTo>
                      <a:pt x="4" y="5"/>
                      <a:pt x="3" y="9"/>
                      <a:pt x="0" y="11"/>
                    </a:cubicBezTo>
                    <a:cubicBezTo>
                      <a:pt x="1" y="15"/>
                      <a:pt x="6" y="9"/>
                      <a:pt x="7" y="14"/>
                    </a:cubicBezTo>
                    <a:cubicBezTo>
                      <a:pt x="6" y="9"/>
                      <a:pt x="8" y="5"/>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8" name="Freeform 1902"/>
              <p:cNvSpPr/>
              <p:nvPr/>
            </p:nvSpPr>
            <p:spPr bwMode="auto">
              <a:xfrm>
                <a:off x="4537" y="1174"/>
                <a:ext cx="5" cy="7"/>
              </a:xfrm>
              <a:custGeom>
                <a:avLst/>
                <a:gdLst>
                  <a:gd name="T0" fmla="*/ 3 w 7"/>
                  <a:gd name="T1" fmla="*/ 0 h 11"/>
                  <a:gd name="T2" fmla="*/ 7 w 7"/>
                  <a:gd name="T3" fmla="*/ 8 h 11"/>
                  <a:gd name="T4" fmla="*/ 3 w 7"/>
                  <a:gd name="T5" fmla="*/ 0 h 11"/>
                </a:gdLst>
                <a:ahLst/>
                <a:cxnLst>
                  <a:cxn ang="0">
                    <a:pos x="T0" y="T1"/>
                  </a:cxn>
                  <a:cxn ang="0">
                    <a:pos x="T2" y="T3"/>
                  </a:cxn>
                  <a:cxn ang="0">
                    <a:pos x="T4" y="T5"/>
                  </a:cxn>
                </a:cxnLst>
                <a:rect l="0" t="0" r="r" b="b"/>
                <a:pathLst>
                  <a:path w="7" h="11">
                    <a:moveTo>
                      <a:pt x="3" y="0"/>
                    </a:moveTo>
                    <a:cubicBezTo>
                      <a:pt x="0" y="2"/>
                      <a:pt x="2" y="11"/>
                      <a:pt x="7" y="8"/>
                    </a:cubicBezTo>
                    <a:cubicBezTo>
                      <a:pt x="5" y="7"/>
                      <a:pt x="4" y="4"/>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49" name="Freeform 1903"/>
              <p:cNvSpPr/>
              <p:nvPr/>
            </p:nvSpPr>
            <p:spPr bwMode="auto">
              <a:xfrm>
                <a:off x="4557" y="1176"/>
                <a:ext cx="3" cy="8"/>
              </a:xfrm>
              <a:custGeom>
                <a:avLst/>
                <a:gdLst>
                  <a:gd name="T0" fmla="*/ 2 w 5"/>
                  <a:gd name="T1" fmla="*/ 0 h 12"/>
                  <a:gd name="T2" fmla="*/ 3 w 5"/>
                  <a:gd name="T3" fmla="*/ 12 h 12"/>
                  <a:gd name="T4" fmla="*/ 2 w 5"/>
                  <a:gd name="T5" fmla="*/ 0 h 12"/>
                </a:gdLst>
                <a:ahLst/>
                <a:cxnLst>
                  <a:cxn ang="0">
                    <a:pos x="T0" y="T1"/>
                  </a:cxn>
                  <a:cxn ang="0">
                    <a:pos x="T2" y="T3"/>
                  </a:cxn>
                  <a:cxn ang="0">
                    <a:pos x="T4" y="T5"/>
                  </a:cxn>
                </a:cxnLst>
                <a:rect l="0" t="0" r="r" b="b"/>
                <a:pathLst>
                  <a:path w="5" h="12">
                    <a:moveTo>
                      <a:pt x="2" y="0"/>
                    </a:moveTo>
                    <a:cubicBezTo>
                      <a:pt x="0" y="4"/>
                      <a:pt x="0" y="8"/>
                      <a:pt x="3" y="12"/>
                    </a:cubicBezTo>
                    <a:cubicBezTo>
                      <a:pt x="5" y="9"/>
                      <a:pt x="4"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0" name="Freeform 1904"/>
              <p:cNvSpPr/>
              <p:nvPr/>
            </p:nvSpPr>
            <p:spPr bwMode="auto">
              <a:xfrm>
                <a:off x="4560" y="1177"/>
                <a:ext cx="5" cy="5"/>
              </a:xfrm>
              <a:custGeom>
                <a:avLst/>
                <a:gdLst>
                  <a:gd name="T0" fmla="*/ 4 w 8"/>
                  <a:gd name="T1" fmla="*/ 0 h 8"/>
                  <a:gd name="T2" fmla="*/ 6 w 8"/>
                  <a:gd name="T3" fmla="*/ 8 h 8"/>
                  <a:gd name="T4" fmla="*/ 4 w 8"/>
                  <a:gd name="T5" fmla="*/ 0 h 8"/>
                </a:gdLst>
                <a:ahLst/>
                <a:cxnLst>
                  <a:cxn ang="0">
                    <a:pos x="T0" y="T1"/>
                  </a:cxn>
                  <a:cxn ang="0">
                    <a:pos x="T2" y="T3"/>
                  </a:cxn>
                  <a:cxn ang="0">
                    <a:pos x="T4" y="T5"/>
                  </a:cxn>
                </a:cxnLst>
                <a:rect l="0" t="0" r="r" b="b"/>
                <a:pathLst>
                  <a:path w="8" h="8">
                    <a:moveTo>
                      <a:pt x="4" y="0"/>
                    </a:moveTo>
                    <a:cubicBezTo>
                      <a:pt x="0" y="3"/>
                      <a:pt x="2" y="6"/>
                      <a:pt x="6" y="8"/>
                    </a:cubicBezTo>
                    <a:cubicBezTo>
                      <a:pt x="8" y="7"/>
                      <a:pt x="4" y="3"/>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1" name="Freeform 1905"/>
              <p:cNvSpPr/>
              <p:nvPr/>
            </p:nvSpPr>
            <p:spPr bwMode="auto">
              <a:xfrm>
                <a:off x="4544" y="1193"/>
                <a:ext cx="5" cy="11"/>
              </a:xfrm>
              <a:custGeom>
                <a:avLst/>
                <a:gdLst>
                  <a:gd name="T0" fmla="*/ 2 w 8"/>
                  <a:gd name="T1" fmla="*/ 1 h 16"/>
                  <a:gd name="T2" fmla="*/ 6 w 8"/>
                  <a:gd name="T3" fmla="*/ 16 h 16"/>
                  <a:gd name="T4" fmla="*/ 2 w 8"/>
                  <a:gd name="T5" fmla="*/ 1 h 16"/>
                </a:gdLst>
                <a:ahLst/>
                <a:cxnLst>
                  <a:cxn ang="0">
                    <a:pos x="T0" y="T1"/>
                  </a:cxn>
                  <a:cxn ang="0">
                    <a:pos x="T2" y="T3"/>
                  </a:cxn>
                  <a:cxn ang="0">
                    <a:pos x="T4" y="T5"/>
                  </a:cxn>
                </a:cxnLst>
                <a:rect l="0" t="0" r="r" b="b"/>
                <a:pathLst>
                  <a:path w="8" h="16">
                    <a:moveTo>
                      <a:pt x="2" y="1"/>
                    </a:moveTo>
                    <a:cubicBezTo>
                      <a:pt x="0" y="0"/>
                      <a:pt x="4" y="15"/>
                      <a:pt x="6" y="16"/>
                    </a:cubicBezTo>
                    <a:cubicBezTo>
                      <a:pt x="8" y="13"/>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2" name="Freeform 1906"/>
              <p:cNvSpPr/>
              <p:nvPr/>
            </p:nvSpPr>
            <p:spPr bwMode="auto">
              <a:xfrm>
                <a:off x="4901" y="1052"/>
                <a:ext cx="5" cy="2"/>
              </a:xfrm>
              <a:custGeom>
                <a:avLst/>
                <a:gdLst>
                  <a:gd name="T0" fmla="*/ 3 w 8"/>
                  <a:gd name="T1" fmla="*/ 2 h 3"/>
                  <a:gd name="T2" fmla="*/ 0 w 8"/>
                  <a:gd name="T3" fmla="*/ 3 h 3"/>
                  <a:gd name="T4" fmla="*/ 8 w 8"/>
                  <a:gd name="T5" fmla="*/ 0 h 3"/>
                  <a:gd name="T6" fmla="*/ 3 w 8"/>
                  <a:gd name="T7" fmla="*/ 2 h 3"/>
                </a:gdLst>
                <a:ahLst/>
                <a:cxnLst>
                  <a:cxn ang="0">
                    <a:pos x="T0" y="T1"/>
                  </a:cxn>
                  <a:cxn ang="0">
                    <a:pos x="T2" y="T3"/>
                  </a:cxn>
                  <a:cxn ang="0">
                    <a:pos x="T4" y="T5"/>
                  </a:cxn>
                  <a:cxn ang="0">
                    <a:pos x="T6" y="T7"/>
                  </a:cxn>
                </a:cxnLst>
                <a:rect l="0" t="0" r="r" b="b"/>
                <a:pathLst>
                  <a:path w="8" h="3">
                    <a:moveTo>
                      <a:pt x="3" y="2"/>
                    </a:moveTo>
                    <a:cubicBezTo>
                      <a:pt x="0" y="3"/>
                      <a:pt x="0" y="3"/>
                      <a:pt x="0" y="3"/>
                    </a:cubicBezTo>
                    <a:cubicBezTo>
                      <a:pt x="4" y="2"/>
                      <a:pt x="5" y="1"/>
                      <a:pt x="8" y="0"/>
                    </a:cubicBezTo>
                    <a:cubicBezTo>
                      <a:pt x="6" y="0"/>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3" name="Freeform 1907"/>
              <p:cNvSpPr/>
              <p:nvPr/>
            </p:nvSpPr>
            <p:spPr bwMode="auto">
              <a:xfrm>
                <a:off x="4572" y="1191"/>
                <a:ext cx="4" cy="11"/>
              </a:xfrm>
              <a:custGeom>
                <a:avLst/>
                <a:gdLst>
                  <a:gd name="T0" fmla="*/ 2 w 6"/>
                  <a:gd name="T1" fmla="*/ 0 h 17"/>
                  <a:gd name="T2" fmla="*/ 1 w 6"/>
                  <a:gd name="T3" fmla="*/ 9 h 17"/>
                  <a:gd name="T4" fmla="*/ 5 w 6"/>
                  <a:gd name="T5" fmla="*/ 17 h 17"/>
                  <a:gd name="T6" fmla="*/ 2 w 6"/>
                  <a:gd name="T7" fmla="*/ 0 h 17"/>
                </a:gdLst>
                <a:ahLst/>
                <a:cxnLst>
                  <a:cxn ang="0">
                    <a:pos x="T0" y="T1"/>
                  </a:cxn>
                  <a:cxn ang="0">
                    <a:pos x="T2" y="T3"/>
                  </a:cxn>
                  <a:cxn ang="0">
                    <a:pos x="T4" y="T5"/>
                  </a:cxn>
                  <a:cxn ang="0">
                    <a:pos x="T6" y="T7"/>
                  </a:cxn>
                </a:cxnLst>
                <a:rect l="0" t="0" r="r" b="b"/>
                <a:pathLst>
                  <a:path w="6" h="17">
                    <a:moveTo>
                      <a:pt x="2" y="0"/>
                    </a:moveTo>
                    <a:cubicBezTo>
                      <a:pt x="0" y="0"/>
                      <a:pt x="0" y="4"/>
                      <a:pt x="1" y="9"/>
                    </a:cubicBezTo>
                    <a:cubicBezTo>
                      <a:pt x="2" y="13"/>
                      <a:pt x="4" y="17"/>
                      <a:pt x="5" y="17"/>
                    </a:cubicBezTo>
                    <a:cubicBezTo>
                      <a:pt x="6" y="17"/>
                      <a:pt x="1"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4" name="Freeform 1908"/>
              <p:cNvSpPr/>
              <p:nvPr/>
            </p:nvSpPr>
            <p:spPr bwMode="auto">
              <a:xfrm>
                <a:off x="4511" y="1228"/>
                <a:ext cx="6" cy="4"/>
              </a:xfrm>
              <a:custGeom>
                <a:avLst/>
                <a:gdLst>
                  <a:gd name="T0" fmla="*/ 0 w 9"/>
                  <a:gd name="T1" fmla="*/ 2 h 7"/>
                  <a:gd name="T2" fmla="*/ 2 w 9"/>
                  <a:gd name="T3" fmla="*/ 6 h 7"/>
                  <a:gd name="T4" fmla="*/ 7 w 9"/>
                  <a:gd name="T5" fmla="*/ 1 h 7"/>
                  <a:gd name="T6" fmla="*/ 0 w 9"/>
                  <a:gd name="T7" fmla="*/ 2 h 7"/>
                </a:gdLst>
                <a:ahLst/>
                <a:cxnLst>
                  <a:cxn ang="0">
                    <a:pos x="T0" y="T1"/>
                  </a:cxn>
                  <a:cxn ang="0">
                    <a:pos x="T2" y="T3"/>
                  </a:cxn>
                  <a:cxn ang="0">
                    <a:pos x="T4" y="T5"/>
                  </a:cxn>
                  <a:cxn ang="0">
                    <a:pos x="T6" y="T7"/>
                  </a:cxn>
                </a:cxnLst>
                <a:rect l="0" t="0" r="r" b="b"/>
                <a:pathLst>
                  <a:path w="9" h="7">
                    <a:moveTo>
                      <a:pt x="0" y="2"/>
                    </a:moveTo>
                    <a:cubicBezTo>
                      <a:pt x="2" y="6"/>
                      <a:pt x="2" y="6"/>
                      <a:pt x="2" y="6"/>
                    </a:cubicBezTo>
                    <a:cubicBezTo>
                      <a:pt x="4" y="7"/>
                      <a:pt x="9" y="5"/>
                      <a:pt x="7" y="1"/>
                    </a:cubicBezTo>
                    <a:cubicBezTo>
                      <a:pt x="4" y="3"/>
                      <a:pt x="3"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5" name="Freeform 1909"/>
              <p:cNvSpPr/>
              <p:nvPr/>
            </p:nvSpPr>
            <p:spPr bwMode="auto">
              <a:xfrm>
                <a:off x="4885" y="1061"/>
                <a:ext cx="4" cy="2"/>
              </a:xfrm>
              <a:custGeom>
                <a:avLst/>
                <a:gdLst>
                  <a:gd name="T0" fmla="*/ 6 w 6"/>
                  <a:gd name="T1" fmla="*/ 0 h 3"/>
                  <a:gd name="T2" fmla="*/ 1 w 6"/>
                  <a:gd name="T3" fmla="*/ 3 h 3"/>
                  <a:gd name="T4" fmla="*/ 6 w 6"/>
                  <a:gd name="T5" fmla="*/ 0 h 3"/>
                </a:gdLst>
                <a:ahLst/>
                <a:cxnLst>
                  <a:cxn ang="0">
                    <a:pos x="T0" y="T1"/>
                  </a:cxn>
                  <a:cxn ang="0">
                    <a:pos x="T2" y="T3"/>
                  </a:cxn>
                  <a:cxn ang="0">
                    <a:pos x="T4" y="T5"/>
                  </a:cxn>
                </a:cxnLst>
                <a:rect l="0" t="0" r="r" b="b"/>
                <a:pathLst>
                  <a:path w="6" h="3">
                    <a:moveTo>
                      <a:pt x="6" y="0"/>
                    </a:moveTo>
                    <a:cubicBezTo>
                      <a:pt x="4" y="1"/>
                      <a:pt x="0" y="3"/>
                      <a:pt x="1" y="3"/>
                    </a:cubicBezTo>
                    <a:cubicBezTo>
                      <a:pt x="4" y="2"/>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6" name="Freeform 1910"/>
              <p:cNvSpPr/>
              <p:nvPr/>
            </p:nvSpPr>
            <p:spPr bwMode="auto">
              <a:xfrm>
                <a:off x="4887" y="1062"/>
                <a:ext cx="3" cy="2"/>
              </a:xfrm>
              <a:custGeom>
                <a:avLst/>
                <a:gdLst>
                  <a:gd name="T0" fmla="*/ 3 w 4"/>
                  <a:gd name="T1" fmla="*/ 0 h 3"/>
                  <a:gd name="T2" fmla="*/ 0 w 4"/>
                  <a:gd name="T3" fmla="*/ 3 h 3"/>
                  <a:gd name="T4" fmla="*/ 3 w 4"/>
                  <a:gd name="T5" fmla="*/ 0 h 3"/>
                </a:gdLst>
                <a:ahLst/>
                <a:cxnLst>
                  <a:cxn ang="0">
                    <a:pos x="T0" y="T1"/>
                  </a:cxn>
                  <a:cxn ang="0">
                    <a:pos x="T2" y="T3"/>
                  </a:cxn>
                  <a:cxn ang="0">
                    <a:pos x="T4" y="T5"/>
                  </a:cxn>
                </a:cxnLst>
                <a:rect l="0" t="0" r="r" b="b"/>
                <a:pathLst>
                  <a:path w="4" h="3">
                    <a:moveTo>
                      <a:pt x="3" y="0"/>
                    </a:moveTo>
                    <a:cubicBezTo>
                      <a:pt x="0" y="2"/>
                      <a:pt x="0" y="2"/>
                      <a:pt x="0" y="3"/>
                    </a:cubicBezTo>
                    <a:cubicBezTo>
                      <a:pt x="4" y="1"/>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7" name="Freeform 1911"/>
              <p:cNvSpPr/>
              <p:nvPr/>
            </p:nvSpPr>
            <p:spPr bwMode="auto">
              <a:xfrm>
                <a:off x="4573" y="1223"/>
                <a:ext cx="5" cy="5"/>
              </a:xfrm>
              <a:custGeom>
                <a:avLst/>
                <a:gdLst>
                  <a:gd name="T0" fmla="*/ 4 w 7"/>
                  <a:gd name="T1" fmla="*/ 0 h 8"/>
                  <a:gd name="T2" fmla="*/ 0 w 7"/>
                  <a:gd name="T3" fmla="*/ 3 h 8"/>
                  <a:gd name="T4" fmla="*/ 7 w 7"/>
                  <a:gd name="T5" fmla="*/ 5 h 8"/>
                  <a:gd name="T6" fmla="*/ 4 w 7"/>
                  <a:gd name="T7" fmla="*/ 0 h 8"/>
                </a:gdLst>
                <a:ahLst/>
                <a:cxnLst>
                  <a:cxn ang="0">
                    <a:pos x="T0" y="T1"/>
                  </a:cxn>
                  <a:cxn ang="0">
                    <a:pos x="T2" y="T3"/>
                  </a:cxn>
                  <a:cxn ang="0">
                    <a:pos x="T4" y="T5"/>
                  </a:cxn>
                  <a:cxn ang="0">
                    <a:pos x="T6" y="T7"/>
                  </a:cxn>
                </a:cxnLst>
                <a:rect l="0" t="0" r="r" b="b"/>
                <a:pathLst>
                  <a:path w="7" h="8">
                    <a:moveTo>
                      <a:pt x="4" y="0"/>
                    </a:moveTo>
                    <a:cubicBezTo>
                      <a:pt x="3" y="4"/>
                      <a:pt x="3" y="1"/>
                      <a:pt x="0" y="3"/>
                    </a:cubicBezTo>
                    <a:cubicBezTo>
                      <a:pt x="2" y="4"/>
                      <a:pt x="3" y="8"/>
                      <a:pt x="7" y="5"/>
                    </a:cubicBezTo>
                    <a:cubicBezTo>
                      <a:pt x="6" y="4"/>
                      <a:pt x="5"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8" name="Freeform 1912"/>
              <p:cNvSpPr/>
              <p:nvPr/>
            </p:nvSpPr>
            <p:spPr bwMode="auto">
              <a:xfrm>
                <a:off x="4585" y="1226"/>
                <a:ext cx="7" cy="7"/>
              </a:xfrm>
              <a:custGeom>
                <a:avLst/>
                <a:gdLst>
                  <a:gd name="T0" fmla="*/ 5 w 10"/>
                  <a:gd name="T1" fmla="*/ 10 h 10"/>
                  <a:gd name="T2" fmla="*/ 5 w 10"/>
                  <a:gd name="T3" fmla="*/ 6 h 10"/>
                  <a:gd name="T4" fmla="*/ 9 w 10"/>
                  <a:gd name="T5" fmla="*/ 6 h 10"/>
                  <a:gd name="T6" fmla="*/ 5 w 10"/>
                  <a:gd name="T7" fmla="*/ 10 h 10"/>
                </a:gdLst>
                <a:ahLst/>
                <a:cxnLst>
                  <a:cxn ang="0">
                    <a:pos x="T0" y="T1"/>
                  </a:cxn>
                  <a:cxn ang="0">
                    <a:pos x="T2" y="T3"/>
                  </a:cxn>
                  <a:cxn ang="0">
                    <a:pos x="T4" y="T5"/>
                  </a:cxn>
                  <a:cxn ang="0">
                    <a:pos x="T6" y="T7"/>
                  </a:cxn>
                </a:cxnLst>
                <a:rect l="0" t="0" r="r" b="b"/>
                <a:pathLst>
                  <a:path w="10" h="10">
                    <a:moveTo>
                      <a:pt x="5" y="10"/>
                    </a:moveTo>
                    <a:cubicBezTo>
                      <a:pt x="7" y="10"/>
                      <a:pt x="6" y="8"/>
                      <a:pt x="5" y="6"/>
                    </a:cubicBezTo>
                    <a:cubicBezTo>
                      <a:pt x="7" y="5"/>
                      <a:pt x="8" y="6"/>
                      <a:pt x="9" y="6"/>
                    </a:cubicBezTo>
                    <a:cubicBezTo>
                      <a:pt x="10" y="0"/>
                      <a:pt x="0" y="5"/>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59" name="Freeform 1913"/>
              <p:cNvSpPr/>
              <p:nvPr/>
            </p:nvSpPr>
            <p:spPr bwMode="auto">
              <a:xfrm>
                <a:off x="4548" y="1253"/>
                <a:ext cx="10" cy="13"/>
              </a:xfrm>
              <a:custGeom>
                <a:avLst/>
                <a:gdLst>
                  <a:gd name="T0" fmla="*/ 0 w 15"/>
                  <a:gd name="T1" fmla="*/ 0 h 19"/>
                  <a:gd name="T2" fmla="*/ 9 w 15"/>
                  <a:gd name="T3" fmla="*/ 19 h 19"/>
                  <a:gd name="T4" fmla="*/ 0 w 15"/>
                  <a:gd name="T5" fmla="*/ 0 h 19"/>
                </a:gdLst>
                <a:ahLst/>
                <a:cxnLst>
                  <a:cxn ang="0">
                    <a:pos x="T0" y="T1"/>
                  </a:cxn>
                  <a:cxn ang="0">
                    <a:pos x="T2" y="T3"/>
                  </a:cxn>
                  <a:cxn ang="0">
                    <a:pos x="T4" y="T5"/>
                  </a:cxn>
                </a:cxnLst>
                <a:rect l="0" t="0" r="r" b="b"/>
                <a:pathLst>
                  <a:path w="15" h="19">
                    <a:moveTo>
                      <a:pt x="0" y="0"/>
                    </a:moveTo>
                    <a:cubicBezTo>
                      <a:pt x="1" y="10"/>
                      <a:pt x="8" y="9"/>
                      <a:pt x="9" y="19"/>
                    </a:cubicBezTo>
                    <a:cubicBezTo>
                      <a:pt x="15" y="16"/>
                      <a:pt x="4"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0" name="Freeform 1914"/>
              <p:cNvSpPr/>
              <p:nvPr/>
            </p:nvSpPr>
            <p:spPr bwMode="auto">
              <a:xfrm>
                <a:off x="4591" y="1237"/>
                <a:ext cx="6" cy="7"/>
              </a:xfrm>
              <a:custGeom>
                <a:avLst/>
                <a:gdLst>
                  <a:gd name="T0" fmla="*/ 3 w 10"/>
                  <a:gd name="T1" fmla="*/ 0 h 11"/>
                  <a:gd name="T2" fmla="*/ 1 w 10"/>
                  <a:gd name="T3" fmla="*/ 11 h 11"/>
                  <a:gd name="T4" fmla="*/ 6 w 10"/>
                  <a:gd name="T5" fmla="*/ 10 h 11"/>
                  <a:gd name="T6" fmla="*/ 8 w 10"/>
                  <a:gd name="T7" fmla="*/ 7 h 11"/>
                  <a:gd name="T8" fmla="*/ 3 w 10"/>
                  <a:gd name="T9" fmla="*/ 0 h 11"/>
                </a:gdLst>
                <a:ahLst/>
                <a:cxnLst>
                  <a:cxn ang="0">
                    <a:pos x="T0" y="T1"/>
                  </a:cxn>
                  <a:cxn ang="0">
                    <a:pos x="T2" y="T3"/>
                  </a:cxn>
                  <a:cxn ang="0">
                    <a:pos x="T4" y="T5"/>
                  </a:cxn>
                  <a:cxn ang="0">
                    <a:pos x="T6" y="T7"/>
                  </a:cxn>
                  <a:cxn ang="0">
                    <a:pos x="T8" y="T9"/>
                  </a:cxn>
                </a:cxnLst>
                <a:rect l="0" t="0" r="r" b="b"/>
                <a:pathLst>
                  <a:path w="10" h="11">
                    <a:moveTo>
                      <a:pt x="3" y="0"/>
                    </a:moveTo>
                    <a:cubicBezTo>
                      <a:pt x="0" y="3"/>
                      <a:pt x="1" y="7"/>
                      <a:pt x="1" y="11"/>
                    </a:cubicBezTo>
                    <a:cubicBezTo>
                      <a:pt x="2" y="10"/>
                      <a:pt x="4" y="6"/>
                      <a:pt x="6" y="10"/>
                    </a:cubicBezTo>
                    <a:cubicBezTo>
                      <a:pt x="8" y="10"/>
                      <a:pt x="6" y="4"/>
                      <a:pt x="8" y="7"/>
                    </a:cubicBezTo>
                    <a:cubicBezTo>
                      <a:pt x="10" y="0"/>
                      <a:pt x="2" y="7"/>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1" name="Freeform 1915"/>
              <p:cNvSpPr/>
              <p:nvPr/>
            </p:nvSpPr>
            <p:spPr bwMode="auto">
              <a:xfrm>
                <a:off x="4582" y="1242"/>
                <a:ext cx="8" cy="12"/>
              </a:xfrm>
              <a:custGeom>
                <a:avLst/>
                <a:gdLst>
                  <a:gd name="T0" fmla="*/ 2 w 12"/>
                  <a:gd name="T1" fmla="*/ 0 h 18"/>
                  <a:gd name="T2" fmla="*/ 4 w 12"/>
                  <a:gd name="T3" fmla="*/ 10 h 18"/>
                  <a:gd name="T4" fmla="*/ 12 w 12"/>
                  <a:gd name="T5" fmla="*/ 18 h 18"/>
                  <a:gd name="T6" fmla="*/ 7 w 12"/>
                  <a:gd name="T7" fmla="*/ 9 h 18"/>
                  <a:gd name="T8" fmla="*/ 2 w 12"/>
                  <a:gd name="T9" fmla="*/ 0 h 18"/>
                </a:gdLst>
                <a:ahLst/>
                <a:cxnLst>
                  <a:cxn ang="0">
                    <a:pos x="T0" y="T1"/>
                  </a:cxn>
                  <a:cxn ang="0">
                    <a:pos x="T2" y="T3"/>
                  </a:cxn>
                  <a:cxn ang="0">
                    <a:pos x="T4" y="T5"/>
                  </a:cxn>
                  <a:cxn ang="0">
                    <a:pos x="T6" y="T7"/>
                  </a:cxn>
                  <a:cxn ang="0">
                    <a:pos x="T8" y="T9"/>
                  </a:cxn>
                </a:cxnLst>
                <a:rect l="0" t="0" r="r" b="b"/>
                <a:pathLst>
                  <a:path w="12" h="18">
                    <a:moveTo>
                      <a:pt x="2" y="0"/>
                    </a:moveTo>
                    <a:cubicBezTo>
                      <a:pt x="0" y="3"/>
                      <a:pt x="2" y="7"/>
                      <a:pt x="4" y="10"/>
                    </a:cubicBezTo>
                    <a:cubicBezTo>
                      <a:pt x="7" y="13"/>
                      <a:pt x="11" y="16"/>
                      <a:pt x="12" y="18"/>
                    </a:cubicBezTo>
                    <a:cubicBezTo>
                      <a:pt x="12" y="13"/>
                      <a:pt x="10" y="11"/>
                      <a:pt x="7" y="9"/>
                    </a:cubicBezTo>
                    <a:cubicBezTo>
                      <a:pt x="5" y="7"/>
                      <a:pt x="3"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2" name="Freeform 1916"/>
              <p:cNvSpPr/>
              <p:nvPr/>
            </p:nvSpPr>
            <p:spPr bwMode="auto">
              <a:xfrm>
                <a:off x="4894" y="1062"/>
                <a:ext cx="6" cy="2"/>
              </a:xfrm>
              <a:custGeom>
                <a:avLst/>
                <a:gdLst>
                  <a:gd name="T0" fmla="*/ 3 w 8"/>
                  <a:gd name="T1" fmla="*/ 1 h 3"/>
                  <a:gd name="T2" fmla="*/ 5 w 8"/>
                  <a:gd name="T3" fmla="*/ 2 h 3"/>
                  <a:gd name="T4" fmla="*/ 3 w 8"/>
                  <a:gd name="T5" fmla="*/ 1 h 3"/>
                </a:gdLst>
                <a:ahLst/>
                <a:cxnLst>
                  <a:cxn ang="0">
                    <a:pos x="T0" y="T1"/>
                  </a:cxn>
                  <a:cxn ang="0">
                    <a:pos x="T2" y="T3"/>
                  </a:cxn>
                  <a:cxn ang="0">
                    <a:pos x="T4" y="T5"/>
                  </a:cxn>
                </a:cxnLst>
                <a:rect l="0" t="0" r="r" b="b"/>
                <a:pathLst>
                  <a:path w="8" h="3">
                    <a:moveTo>
                      <a:pt x="3" y="1"/>
                    </a:moveTo>
                    <a:cubicBezTo>
                      <a:pt x="0" y="3"/>
                      <a:pt x="6" y="1"/>
                      <a:pt x="5" y="2"/>
                    </a:cubicBezTo>
                    <a:cubicBezTo>
                      <a:pt x="8"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3" name="Freeform 1917"/>
              <p:cNvSpPr/>
              <p:nvPr/>
            </p:nvSpPr>
            <p:spPr bwMode="auto">
              <a:xfrm>
                <a:off x="4570" y="1289"/>
                <a:ext cx="11" cy="22"/>
              </a:xfrm>
              <a:custGeom>
                <a:avLst/>
                <a:gdLst>
                  <a:gd name="T0" fmla="*/ 4 w 16"/>
                  <a:gd name="T1" fmla="*/ 2 h 33"/>
                  <a:gd name="T2" fmla="*/ 0 w 16"/>
                  <a:gd name="T3" fmla="*/ 3 h 33"/>
                  <a:gd name="T4" fmla="*/ 0 w 16"/>
                  <a:gd name="T5" fmla="*/ 12 h 33"/>
                  <a:gd name="T6" fmla="*/ 6 w 16"/>
                  <a:gd name="T7" fmla="*/ 22 h 33"/>
                  <a:gd name="T8" fmla="*/ 13 w 16"/>
                  <a:gd name="T9" fmla="*/ 33 h 33"/>
                  <a:gd name="T10" fmla="*/ 16 w 16"/>
                  <a:gd name="T11" fmla="*/ 28 h 33"/>
                  <a:gd name="T12" fmla="*/ 7 w 16"/>
                  <a:gd name="T13" fmla="*/ 16 h 33"/>
                  <a:gd name="T14" fmla="*/ 4 w 16"/>
                  <a:gd name="T15" fmla="*/ 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3">
                    <a:moveTo>
                      <a:pt x="4" y="2"/>
                    </a:moveTo>
                    <a:cubicBezTo>
                      <a:pt x="3" y="0"/>
                      <a:pt x="1" y="2"/>
                      <a:pt x="0" y="3"/>
                    </a:cubicBezTo>
                    <a:cubicBezTo>
                      <a:pt x="3" y="6"/>
                      <a:pt x="2" y="14"/>
                      <a:pt x="0" y="12"/>
                    </a:cubicBezTo>
                    <a:cubicBezTo>
                      <a:pt x="1" y="16"/>
                      <a:pt x="3" y="19"/>
                      <a:pt x="6" y="22"/>
                    </a:cubicBezTo>
                    <a:cubicBezTo>
                      <a:pt x="8" y="25"/>
                      <a:pt x="11" y="28"/>
                      <a:pt x="13" y="33"/>
                    </a:cubicBezTo>
                    <a:cubicBezTo>
                      <a:pt x="13" y="31"/>
                      <a:pt x="14" y="30"/>
                      <a:pt x="16" y="28"/>
                    </a:cubicBezTo>
                    <a:cubicBezTo>
                      <a:pt x="10" y="25"/>
                      <a:pt x="8" y="20"/>
                      <a:pt x="7" y="16"/>
                    </a:cubicBezTo>
                    <a:cubicBezTo>
                      <a:pt x="6" y="12"/>
                      <a:pt x="6" y="7"/>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4" name="Freeform 1918"/>
              <p:cNvSpPr/>
              <p:nvPr/>
            </p:nvSpPr>
            <p:spPr bwMode="auto">
              <a:xfrm>
                <a:off x="4608" y="1275"/>
                <a:ext cx="5" cy="8"/>
              </a:xfrm>
              <a:custGeom>
                <a:avLst/>
                <a:gdLst>
                  <a:gd name="T0" fmla="*/ 0 w 8"/>
                  <a:gd name="T1" fmla="*/ 0 h 11"/>
                  <a:gd name="T2" fmla="*/ 3 w 8"/>
                  <a:gd name="T3" fmla="*/ 8 h 11"/>
                  <a:gd name="T4" fmla="*/ 8 w 8"/>
                  <a:gd name="T5" fmla="*/ 7 h 11"/>
                  <a:gd name="T6" fmla="*/ 0 w 8"/>
                  <a:gd name="T7" fmla="*/ 0 h 11"/>
                </a:gdLst>
                <a:ahLst/>
                <a:cxnLst>
                  <a:cxn ang="0">
                    <a:pos x="T0" y="T1"/>
                  </a:cxn>
                  <a:cxn ang="0">
                    <a:pos x="T2" y="T3"/>
                  </a:cxn>
                  <a:cxn ang="0">
                    <a:pos x="T4" y="T5"/>
                  </a:cxn>
                  <a:cxn ang="0">
                    <a:pos x="T6" y="T7"/>
                  </a:cxn>
                </a:cxnLst>
                <a:rect l="0" t="0" r="r" b="b"/>
                <a:pathLst>
                  <a:path w="8" h="11">
                    <a:moveTo>
                      <a:pt x="0" y="0"/>
                    </a:moveTo>
                    <a:cubicBezTo>
                      <a:pt x="0" y="2"/>
                      <a:pt x="1" y="6"/>
                      <a:pt x="3" y="8"/>
                    </a:cubicBezTo>
                    <a:cubicBezTo>
                      <a:pt x="5" y="10"/>
                      <a:pt x="7" y="11"/>
                      <a:pt x="8" y="7"/>
                    </a:cubicBezTo>
                    <a:cubicBezTo>
                      <a:pt x="3" y="8"/>
                      <a:pt x="5"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5" name="Freeform 1919"/>
              <p:cNvSpPr/>
              <p:nvPr/>
            </p:nvSpPr>
            <p:spPr bwMode="auto">
              <a:xfrm>
                <a:off x="4570" y="1312"/>
                <a:ext cx="6" cy="7"/>
              </a:xfrm>
              <a:custGeom>
                <a:avLst/>
                <a:gdLst>
                  <a:gd name="T0" fmla="*/ 4 w 9"/>
                  <a:gd name="T1" fmla="*/ 0 h 11"/>
                  <a:gd name="T2" fmla="*/ 9 w 9"/>
                  <a:gd name="T3" fmla="*/ 6 h 11"/>
                  <a:gd name="T4" fmla="*/ 4 w 9"/>
                  <a:gd name="T5" fmla="*/ 0 h 11"/>
                </a:gdLst>
                <a:ahLst/>
                <a:cxnLst>
                  <a:cxn ang="0">
                    <a:pos x="T0" y="T1"/>
                  </a:cxn>
                  <a:cxn ang="0">
                    <a:pos x="T2" y="T3"/>
                  </a:cxn>
                  <a:cxn ang="0">
                    <a:pos x="T4" y="T5"/>
                  </a:cxn>
                </a:cxnLst>
                <a:rect l="0" t="0" r="r" b="b"/>
                <a:pathLst>
                  <a:path w="9" h="11">
                    <a:moveTo>
                      <a:pt x="4" y="0"/>
                    </a:moveTo>
                    <a:cubicBezTo>
                      <a:pt x="0" y="0"/>
                      <a:pt x="8" y="11"/>
                      <a:pt x="9" y="6"/>
                    </a:cubicBezTo>
                    <a:cubicBezTo>
                      <a:pt x="8" y="4"/>
                      <a:pt x="6"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6" name="Freeform 1920"/>
              <p:cNvSpPr/>
              <p:nvPr/>
            </p:nvSpPr>
            <p:spPr bwMode="auto">
              <a:xfrm>
                <a:off x="4611" y="1285"/>
                <a:ext cx="9" cy="9"/>
              </a:xfrm>
              <a:custGeom>
                <a:avLst/>
                <a:gdLst>
                  <a:gd name="T0" fmla="*/ 3 w 14"/>
                  <a:gd name="T1" fmla="*/ 1 h 14"/>
                  <a:gd name="T2" fmla="*/ 10 w 14"/>
                  <a:gd name="T3" fmla="*/ 14 h 14"/>
                  <a:gd name="T4" fmla="*/ 3 w 14"/>
                  <a:gd name="T5" fmla="*/ 1 h 14"/>
                </a:gdLst>
                <a:ahLst/>
                <a:cxnLst>
                  <a:cxn ang="0">
                    <a:pos x="T0" y="T1"/>
                  </a:cxn>
                  <a:cxn ang="0">
                    <a:pos x="T2" y="T3"/>
                  </a:cxn>
                  <a:cxn ang="0">
                    <a:pos x="T4" y="T5"/>
                  </a:cxn>
                </a:cxnLst>
                <a:rect l="0" t="0" r="r" b="b"/>
                <a:pathLst>
                  <a:path w="14" h="14">
                    <a:moveTo>
                      <a:pt x="3" y="1"/>
                    </a:moveTo>
                    <a:cubicBezTo>
                      <a:pt x="0" y="0"/>
                      <a:pt x="10" y="10"/>
                      <a:pt x="10" y="14"/>
                    </a:cubicBezTo>
                    <a:cubicBezTo>
                      <a:pt x="14" y="9"/>
                      <a:pt x="7" y="6"/>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7" name="Freeform 1921"/>
              <p:cNvSpPr/>
              <p:nvPr/>
            </p:nvSpPr>
            <p:spPr bwMode="auto">
              <a:xfrm>
                <a:off x="4616" y="1284"/>
                <a:ext cx="15" cy="11"/>
              </a:xfrm>
              <a:custGeom>
                <a:avLst/>
                <a:gdLst>
                  <a:gd name="T0" fmla="*/ 0 w 23"/>
                  <a:gd name="T1" fmla="*/ 0 h 16"/>
                  <a:gd name="T2" fmla="*/ 23 w 23"/>
                  <a:gd name="T3" fmla="*/ 16 h 16"/>
                  <a:gd name="T4" fmla="*/ 0 w 23"/>
                  <a:gd name="T5" fmla="*/ 0 h 16"/>
                </a:gdLst>
                <a:ahLst/>
                <a:cxnLst>
                  <a:cxn ang="0">
                    <a:pos x="T0" y="T1"/>
                  </a:cxn>
                  <a:cxn ang="0">
                    <a:pos x="T2" y="T3"/>
                  </a:cxn>
                  <a:cxn ang="0">
                    <a:pos x="T4" y="T5"/>
                  </a:cxn>
                </a:cxnLst>
                <a:rect l="0" t="0" r="r" b="b"/>
                <a:pathLst>
                  <a:path w="23" h="16">
                    <a:moveTo>
                      <a:pt x="0" y="0"/>
                    </a:moveTo>
                    <a:cubicBezTo>
                      <a:pt x="4" y="9"/>
                      <a:pt x="16" y="15"/>
                      <a:pt x="23" y="16"/>
                    </a:cubicBezTo>
                    <a:cubicBezTo>
                      <a:pt x="21" y="9"/>
                      <a:pt x="8" y="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8" name="Freeform 1922"/>
              <p:cNvSpPr/>
              <p:nvPr/>
            </p:nvSpPr>
            <p:spPr bwMode="auto">
              <a:xfrm>
                <a:off x="4579" y="1311"/>
                <a:ext cx="9" cy="7"/>
              </a:xfrm>
              <a:custGeom>
                <a:avLst/>
                <a:gdLst>
                  <a:gd name="T0" fmla="*/ 5 w 14"/>
                  <a:gd name="T1" fmla="*/ 0 h 11"/>
                  <a:gd name="T2" fmla="*/ 9 w 14"/>
                  <a:gd name="T3" fmla="*/ 9 h 11"/>
                  <a:gd name="T4" fmla="*/ 14 w 14"/>
                  <a:gd name="T5" fmla="*/ 7 h 11"/>
                  <a:gd name="T6" fmla="*/ 5 w 14"/>
                  <a:gd name="T7" fmla="*/ 0 h 11"/>
                </a:gdLst>
                <a:ahLst/>
                <a:cxnLst>
                  <a:cxn ang="0">
                    <a:pos x="T0" y="T1"/>
                  </a:cxn>
                  <a:cxn ang="0">
                    <a:pos x="T2" y="T3"/>
                  </a:cxn>
                  <a:cxn ang="0">
                    <a:pos x="T4" y="T5"/>
                  </a:cxn>
                  <a:cxn ang="0">
                    <a:pos x="T6" y="T7"/>
                  </a:cxn>
                </a:cxnLst>
                <a:rect l="0" t="0" r="r" b="b"/>
                <a:pathLst>
                  <a:path w="14" h="11">
                    <a:moveTo>
                      <a:pt x="5" y="0"/>
                    </a:moveTo>
                    <a:cubicBezTo>
                      <a:pt x="0" y="6"/>
                      <a:pt x="14" y="4"/>
                      <a:pt x="9" y="9"/>
                    </a:cubicBezTo>
                    <a:cubicBezTo>
                      <a:pt x="10" y="11"/>
                      <a:pt x="12" y="8"/>
                      <a:pt x="14" y="7"/>
                    </a:cubicBezTo>
                    <a:cubicBezTo>
                      <a:pt x="9" y="4"/>
                      <a:pt x="8" y="3"/>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69" name="Freeform 1923"/>
              <p:cNvSpPr/>
              <p:nvPr/>
            </p:nvSpPr>
            <p:spPr bwMode="auto">
              <a:xfrm>
                <a:off x="4609" y="1295"/>
                <a:ext cx="7" cy="4"/>
              </a:xfrm>
              <a:custGeom>
                <a:avLst/>
                <a:gdLst>
                  <a:gd name="T0" fmla="*/ 2 w 11"/>
                  <a:gd name="T1" fmla="*/ 0 h 7"/>
                  <a:gd name="T2" fmla="*/ 6 w 11"/>
                  <a:gd name="T3" fmla="*/ 7 h 7"/>
                  <a:gd name="T4" fmla="*/ 11 w 11"/>
                  <a:gd name="T5" fmla="*/ 3 h 7"/>
                  <a:gd name="T6" fmla="*/ 2 w 11"/>
                  <a:gd name="T7" fmla="*/ 0 h 7"/>
                </a:gdLst>
                <a:ahLst/>
                <a:cxnLst>
                  <a:cxn ang="0">
                    <a:pos x="T0" y="T1"/>
                  </a:cxn>
                  <a:cxn ang="0">
                    <a:pos x="T2" y="T3"/>
                  </a:cxn>
                  <a:cxn ang="0">
                    <a:pos x="T4" y="T5"/>
                  </a:cxn>
                  <a:cxn ang="0">
                    <a:pos x="T6" y="T7"/>
                  </a:cxn>
                </a:cxnLst>
                <a:rect l="0" t="0" r="r" b="b"/>
                <a:pathLst>
                  <a:path w="11" h="7">
                    <a:moveTo>
                      <a:pt x="2" y="0"/>
                    </a:moveTo>
                    <a:cubicBezTo>
                      <a:pt x="0" y="2"/>
                      <a:pt x="5" y="5"/>
                      <a:pt x="6" y="7"/>
                    </a:cubicBezTo>
                    <a:cubicBezTo>
                      <a:pt x="8" y="3"/>
                      <a:pt x="7" y="4"/>
                      <a:pt x="11" y="3"/>
                    </a:cubicBezTo>
                    <a:cubicBezTo>
                      <a:pt x="8" y="0"/>
                      <a:pt x="5"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0" name="Freeform 1924"/>
              <p:cNvSpPr/>
              <p:nvPr/>
            </p:nvSpPr>
            <p:spPr bwMode="auto">
              <a:xfrm>
                <a:off x="4608" y="1303"/>
                <a:ext cx="3" cy="6"/>
              </a:xfrm>
              <a:custGeom>
                <a:avLst/>
                <a:gdLst>
                  <a:gd name="T0" fmla="*/ 1 w 5"/>
                  <a:gd name="T1" fmla="*/ 0 h 8"/>
                  <a:gd name="T2" fmla="*/ 0 w 5"/>
                  <a:gd name="T3" fmla="*/ 5 h 8"/>
                  <a:gd name="T4" fmla="*/ 4 w 5"/>
                  <a:gd name="T5" fmla="*/ 7 h 8"/>
                  <a:gd name="T6" fmla="*/ 1 w 5"/>
                  <a:gd name="T7" fmla="*/ 0 h 8"/>
                </a:gdLst>
                <a:ahLst/>
                <a:cxnLst>
                  <a:cxn ang="0">
                    <a:pos x="T0" y="T1"/>
                  </a:cxn>
                  <a:cxn ang="0">
                    <a:pos x="T2" y="T3"/>
                  </a:cxn>
                  <a:cxn ang="0">
                    <a:pos x="T4" y="T5"/>
                  </a:cxn>
                  <a:cxn ang="0">
                    <a:pos x="T6" y="T7"/>
                  </a:cxn>
                </a:cxnLst>
                <a:rect l="0" t="0" r="r" b="b"/>
                <a:pathLst>
                  <a:path w="5" h="8">
                    <a:moveTo>
                      <a:pt x="1" y="0"/>
                    </a:moveTo>
                    <a:cubicBezTo>
                      <a:pt x="0" y="1"/>
                      <a:pt x="0" y="4"/>
                      <a:pt x="0" y="5"/>
                    </a:cubicBezTo>
                    <a:cubicBezTo>
                      <a:pt x="1" y="7"/>
                      <a:pt x="2" y="8"/>
                      <a:pt x="4" y="7"/>
                    </a:cubicBezTo>
                    <a:cubicBezTo>
                      <a:pt x="5" y="5"/>
                      <a:pt x="4" y="3"/>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1" name="Freeform 1925"/>
              <p:cNvSpPr/>
              <p:nvPr/>
            </p:nvSpPr>
            <p:spPr bwMode="auto">
              <a:xfrm>
                <a:off x="4620" y="1307"/>
                <a:ext cx="8" cy="10"/>
              </a:xfrm>
              <a:custGeom>
                <a:avLst/>
                <a:gdLst>
                  <a:gd name="T0" fmla="*/ 0 w 12"/>
                  <a:gd name="T1" fmla="*/ 0 h 15"/>
                  <a:gd name="T2" fmla="*/ 10 w 12"/>
                  <a:gd name="T3" fmla="*/ 15 h 15"/>
                  <a:gd name="T4" fmla="*/ 12 w 12"/>
                  <a:gd name="T5" fmla="*/ 9 h 15"/>
                  <a:gd name="T6" fmla="*/ 0 w 12"/>
                  <a:gd name="T7" fmla="*/ 0 h 15"/>
                </a:gdLst>
                <a:ahLst/>
                <a:cxnLst>
                  <a:cxn ang="0">
                    <a:pos x="T0" y="T1"/>
                  </a:cxn>
                  <a:cxn ang="0">
                    <a:pos x="T2" y="T3"/>
                  </a:cxn>
                  <a:cxn ang="0">
                    <a:pos x="T4" y="T5"/>
                  </a:cxn>
                  <a:cxn ang="0">
                    <a:pos x="T6" y="T7"/>
                  </a:cxn>
                </a:cxnLst>
                <a:rect l="0" t="0" r="r" b="b"/>
                <a:pathLst>
                  <a:path w="12" h="15">
                    <a:moveTo>
                      <a:pt x="0" y="0"/>
                    </a:moveTo>
                    <a:cubicBezTo>
                      <a:pt x="0" y="5"/>
                      <a:pt x="4" y="15"/>
                      <a:pt x="10" y="15"/>
                    </a:cubicBezTo>
                    <a:cubicBezTo>
                      <a:pt x="10" y="11"/>
                      <a:pt x="6" y="11"/>
                      <a:pt x="12" y="9"/>
                    </a:cubicBezTo>
                    <a:cubicBezTo>
                      <a:pt x="8" y="9"/>
                      <a:pt x="4"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2" name="Freeform 1926"/>
              <p:cNvSpPr/>
              <p:nvPr/>
            </p:nvSpPr>
            <p:spPr bwMode="auto">
              <a:xfrm>
                <a:off x="4773" y="1191"/>
                <a:ext cx="6" cy="4"/>
              </a:xfrm>
              <a:custGeom>
                <a:avLst/>
                <a:gdLst>
                  <a:gd name="T0" fmla="*/ 4 w 8"/>
                  <a:gd name="T1" fmla="*/ 1 h 6"/>
                  <a:gd name="T2" fmla="*/ 0 w 8"/>
                  <a:gd name="T3" fmla="*/ 3 h 6"/>
                  <a:gd name="T4" fmla="*/ 5 w 8"/>
                  <a:gd name="T5" fmla="*/ 4 h 6"/>
                  <a:gd name="T6" fmla="*/ 4 w 8"/>
                  <a:gd name="T7" fmla="*/ 1 h 6"/>
                </a:gdLst>
                <a:ahLst/>
                <a:cxnLst>
                  <a:cxn ang="0">
                    <a:pos x="T0" y="T1"/>
                  </a:cxn>
                  <a:cxn ang="0">
                    <a:pos x="T2" y="T3"/>
                  </a:cxn>
                  <a:cxn ang="0">
                    <a:pos x="T4" y="T5"/>
                  </a:cxn>
                  <a:cxn ang="0">
                    <a:pos x="T6" y="T7"/>
                  </a:cxn>
                </a:cxnLst>
                <a:rect l="0" t="0" r="r" b="b"/>
                <a:pathLst>
                  <a:path w="8" h="6">
                    <a:moveTo>
                      <a:pt x="4" y="1"/>
                    </a:moveTo>
                    <a:cubicBezTo>
                      <a:pt x="3" y="0"/>
                      <a:pt x="2" y="2"/>
                      <a:pt x="0" y="3"/>
                    </a:cubicBezTo>
                    <a:cubicBezTo>
                      <a:pt x="1" y="6"/>
                      <a:pt x="4" y="3"/>
                      <a:pt x="5" y="4"/>
                    </a:cubicBezTo>
                    <a:cubicBezTo>
                      <a:pt x="8" y="1"/>
                      <a:pt x="1"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3" name="Freeform 1927"/>
              <p:cNvSpPr/>
              <p:nvPr/>
            </p:nvSpPr>
            <p:spPr bwMode="auto">
              <a:xfrm>
                <a:off x="4639" y="1327"/>
                <a:ext cx="13" cy="13"/>
              </a:xfrm>
              <a:custGeom>
                <a:avLst/>
                <a:gdLst>
                  <a:gd name="T0" fmla="*/ 2 w 19"/>
                  <a:gd name="T1" fmla="*/ 0 h 19"/>
                  <a:gd name="T2" fmla="*/ 1 w 19"/>
                  <a:gd name="T3" fmla="*/ 5 h 19"/>
                  <a:gd name="T4" fmla="*/ 4 w 19"/>
                  <a:gd name="T5" fmla="*/ 8 h 19"/>
                  <a:gd name="T6" fmla="*/ 7 w 19"/>
                  <a:gd name="T7" fmla="*/ 12 h 19"/>
                  <a:gd name="T8" fmla="*/ 19 w 19"/>
                  <a:gd name="T9" fmla="*/ 14 h 19"/>
                  <a:gd name="T10" fmla="*/ 16 w 19"/>
                  <a:gd name="T11" fmla="*/ 16 h 19"/>
                  <a:gd name="T12" fmla="*/ 2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2" y="0"/>
                    </a:moveTo>
                    <a:cubicBezTo>
                      <a:pt x="0" y="1"/>
                      <a:pt x="0" y="3"/>
                      <a:pt x="1" y="5"/>
                    </a:cubicBezTo>
                    <a:cubicBezTo>
                      <a:pt x="2" y="6"/>
                      <a:pt x="3" y="7"/>
                      <a:pt x="4" y="8"/>
                    </a:cubicBezTo>
                    <a:cubicBezTo>
                      <a:pt x="5" y="10"/>
                      <a:pt x="6" y="11"/>
                      <a:pt x="7" y="12"/>
                    </a:cubicBezTo>
                    <a:cubicBezTo>
                      <a:pt x="12" y="16"/>
                      <a:pt x="18" y="19"/>
                      <a:pt x="19" y="14"/>
                    </a:cubicBezTo>
                    <a:cubicBezTo>
                      <a:pt x="18" y="13"/>
                      <a:pt x="17" y="15"/>
                      <a:pt x="16" y="16"/>
                    </a:cubicBezTo>
                    <a:cubicBezTo>
                      <a:pt x="13" y="10"/>
                      <a:pt x="3" y="7"/>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4" name="Freeform 1928"/>
              <p:cNvSpPr/>
              <p:nvPr/>
            </p:nvSpPr>
            <p:spPr bwMode="auto">
              <a:xfrm>
                <a:off x="4788" y="1191"/>
                <a:ext cx="4" cy="4"/>
              </a:xfrm>
              <a:custGeom>
                <a:avLst/>
                <a:gdLst>
                  <a:gd name="T0" fmla="*/ 2 w 6"/>
                  <a:gd name="T1" fmla="*/ 0 h 5"/>
                  <a:gd name="T2" fmla="*/ 3 w 6"/>
                  <a:gd name="T3" fmla="*/ 4 h 5"/>
                  <a:gd name="T4" fmla="*/ 6 w 6"/>
                  <a:gd name="T5" fmla="*/ 1 h 5"/>
                  <a:gd name="T6" fmla="*/ 2 w 6"/>
                  <a:gd name="T7" fmla="*/ 0 h 5"/>
                </a:gdLst>
                <a:ahLst/>
                <a:cxnLst>
                  <a:cxn ang="0">
                    <a:pos x="T0" y="T1"/>
                  </a:cxn>
                  <a:cxn ang="0">
                    <a:pos x="T2" y="T3"/>
                  </a:cxn>
                  <a:cxn ang="0">
                    <a:pos x="T4" y="T5"/>
                  </a:cxn>
                  <a:cxn ang="0">
                    <a:pos x="T6" y="T7"/>
                  </a:cxn>
                </a:cxnLst>
                <a:rect l="0" t="0" r="r" b="b"/>
                <a:pathLst>
                  <a:path w="6" h="5">
                    <a:moveTo>
                      <a:pt x="2" y="0"/>
                    </a:moveTo>
                    <a:cubicBezTo>
                      <a:pt x="2" y="2"/>
                      <a:pt x="0" y="5"/>
                      <a:pt x="3" y="4"/>
                    </a:cubicBezTo>
                    <a:cubicBezTo>
                      <a:pt x="4" y="3"/>
                      <a:pt x="5" y="2"/>
                      <a:pt x="6" y="1"/>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5" name="Freeform 1929"/>
              <p:cNvSpPr/>
              <p:nvPr/>
            </p:nvSpPr>
            <p:spPr bwMode="auto">
              <a:xfrm>
                <a:off x="4783" y="1205"/>
                <a:ext cx="5" cy="5"/>
              </a:xfrm>
              <a:custGeom>
                <a:avLst/>
                <a:gdLst>
                  <a:gd name="T0" fmla="*/ 2 w 7"/>
                  <a:gd name="T1" fmla="*/ 0 h 8"/>
                  <a:gd name="T2" fmla="*/ 6 w 7"/>
                  <a:gd name="T3" fmla="*/ 8 h 8"/>
                  <a:gd name="T4" fmla="*/ 2 w 7"/>
                  <a:gd name="T5" fmla="*/ 0 h 8"/>
                </a:gdLst>
                <a:ahLst/>
                <a:cxnLst>
                  <a:cxn ang="0">
                    <a:pos x="T0" y="T1"/>
                  </a:cxn>
                  <a:cxn ang="0">
                    <a:pos x="T2" y="T3"/>
                  </a:cxn>
                  <a:cxn ang="0">
                    <a:pos x="T4" y="T5"/>
                  </a:cxn>
                </a:cxnLst>
                <a:rect l="0" t="0" r="r" b="b"/>
                <a:pathLst>
                  <a:path w="7" h="8">
                    <a:moveTo>
                      <a:pt x="2" y="0"/>
                    </a:moveTo>
                    <a:cubicBezTo>
                      <a:pt x="0" y="1"/>
                      <a:pt x="4" y="6"/>
                      <a:pt x="6" y="8"/>
                    </a:cubicBezTo>
                    <a:cubicBezTo>
                      <a:pt x="7" y="5"/>
                      <a:pt x="4"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6" name="Freeform 1930"/>
              <p:cNvSpPr/>
              <p:nvPr/>
            </p:nvSpPr>
            <p:spPr bwMode="auto">
              <a:xfrm>
                <a:off x="4910" y="1062"/>
                <a:ext cx="3" cy="3"/>
              </a:xfrm>
              <a:custGeom>
                <a:avLst/>
                <a:gdLst>
                  <a:gd name="T0" fmla="*/ 0 w 5"/>
                  <a:gd name="T1" fmla="*/ 5 h 5"/>
                  <a:gd name="T2" fmla="*/ 3 w 5"/>
                  <a:gd name="T3" fmla="*/ 2 h 5"/>
                  <a:gd name="T4" fmla="*/ 0 w 5"/>
                  <a:gd name="T5" fmla="*/ 5 h 5"/>
                </a:gdLst>
                <a:ahLst/>
                <a:cxnLst>
                  <a:cxn ang="0">
                    <a:pos x="T0" y="T1"/>
                  </a:cxn>
                  <a:cxn ang="0">
                    <a:pos x="T2" y="T3"/>
                  </a:cxn>
                  <a:cxn ang="0">
                    <a:pos x="T4" y="T5"/>
                  </a:cxn>
                </a:cxnLst>
                <a:rect l="0" t="0" r="r" b="b"/>
                <a:pathLst>
                  <a:path w="5" h="5">
                    <a:moveTo>
                      <a:pt x="0" y="5"/>
                    </a:moveTo>
                    <a:cubicBezTo>
                      <a:pt x="1" y="5"/>
                      <a:pt x="3" y="2"/>
                      <a:pt x="3" y="2"/>
                    </a:cubicBezTo>
                    <a:cubicBezTo>
                      <a:pt x="5" y="0"/>
                      <a:pt x="3" y="2"/>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7" name="Freeform 1931"/>
              <p:cNvSpPr/>
              <p:nvPr/>
            </p:nvSpPr>
            <p:spPr bwMode="auto">
              <a:xfrm>
                <a:off x="4798" y="1202"/>
                <a:ext cx="3" cy="6"/>
              </a:xfrm>
              <a:custGeom>
                <a:avLst/>
                <a:gdLst>
                  <a:gd name="T0" fmla="*/ 3 w 5"/>
                  <a:gd name="T1" fmla="*/ 0 h 9"/>
                  <a:gd name="T2" fmla="*/ 3 w 5"/>
                  <a:gd name="T3" fmla="*/ 9 h 9"/>
                  <a:gd name="T4" fmla="*/ 3 w 5"/>
                  <a:gd name="T5" fmla="*/ 0 h 9"/>
                </a:gdLst>
                <a:ahLst/>
                <a:cxnLst>
                  <a:cxn ang="0">
                    <a:pos x="T0" y="T1"/>
                  </a:cxn>
                  <a:cxn ang="0">
                    <a:pos x="T2" y="T3"/>
                  </a:cxn>
                  <a:cxn ang="0">
                    <a:pos x="T4" y="T5"/>
                  </a:cxn>
                </a:cxnLst>
                <a:rect l="0" t="0" r="r" b="b"/>
                <a:pathLst>
                  <a:path w="5" h="9">
                    <a:moveTo>
                      <a:pt x="3" y="0"/>
                    </a:moveTo>
                    <a:cubicBezTo>
                      <a:pt x="2" y="3"/>
                      <a:pt x="0" y="7"/>
                      <a:pt x="3" y="9"/>
                    </a:cubicBezTo>
                    <a:cubicBezTo>
                      <a:pt x="3" y="6"/>
                      <a:pt x="5"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8" name="Freeform 1932"/>
              <p:cNvSpPr/>
              <p:nvPr/>
            </p:nvSpPr>
            <p:spPr bwMode="auto">
              <a:xfrm>
                <a:off x="4675" y="1368"/>
                <a:ext cx="6" cy="6"/>
              </a:xfrm>
              <a:custGeom>
                <a:avLst/>
                <a:gdLst>
                  <a:gd name="T0" fmla="*/ 1 w 10"/>
                  <a:gd name="T1" fmla="*/ 0 h 8"/>
                  <a:gd name="T2" fmla="*/ 9 w 10"/>
                  <a:gd name="T3" fmla="*/ 8 h 8"/>
                  <a:gd name="T4" fmla="*/ 1 w 10"/>
                  <a:gd name="T5" fmla="*/ 0 h 8"/>
                </a:gdLst>
                <a:ahLst/>
                <a:cxnLst>
                  <a:cxn ang="0">
                    <a:pos x="T0" y="T1"/>
                  </a:cxn>
                  <a:cxn ang="0">
                    <a:pos x="T2" y="T3"/>
                  </a:cxn>
                  <a:cxn ang="0">
                    <a:pos x="T4" y="T5"/>
                  </a:cxn>
                </a:cxnLst>
                <a:rect l="0" t="0" r="r" b="b"/>
                <a:pathLst>
                  <a:path w="10" h="8">
                    <a:moveTo>
                      <a:pt x="1" y="0"/>
                    </a:moveTo>
                    <a:cubicBezTo>
                      <a:pt x="0" y="3"/>
                      <a:pt x="7" y="5"/>
                      <a:pt x="9" y="8"/>
                    </a:cubicBezTo>
                    <a:cubicBezTo>
                      <a:pt x="10" y="4"/>
                      <a:pt x="6"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79" name="Freeform 1933"/>
              <p:cNvSpPr/>
              <p:nvPr/>
            </p:nvSpPr>
            <p:spPr bwMode="auto">
              <a:xfrm>
                <a:off x="4801" y="1211"/>
                <a:ext cx="3" cy="4"/>
              </a:xfrm>
              <a:custGeom>
                <a:avLst/>
                <a:gdLst>
                  <a:gd name="T0" fmla="*/ 1 w 5"/>
                  <a:gd name="T1" fmla="*/ 1 h 7"/>
                  <a:gd name="T2" fmla="*/ 1 w 5"/>
                  <a:gd name="T3" fmla="*/ 6 h 7"/>
                  <a:gd name="T4" fmla="*/ 3 w 5"/>
                  <a:gd name="T5" fmla="*/ 6 h 7"/>
                  <a:gd name="T6" fmla="*/ 4 w 5"/>
                  <a:gd name="T7" fmla="*/ 5 h 7"/>
                  <a:gd name="T8" fmla="*/ 1 w 5"/>
                  <a:gd name="T9" fmla="*/ 1 h 7"/>
                </a:gdLst>
                <a:ahLst/>
                <a:cxnLst>
                  <a:cxn ang="0">
                    <a:pos x="T0" y="T1"/>
                  </a:cxn>
                  <a:cxn ang="0">
                    <a:pos x="T2" y="T3"/>
                  </a:cxn>
                  <a:cxn ang="0">
                    <a:pos x="T4" y="T5"/>
                  </a:cxn>
                  <a:cxn ang="0">
                    <a:pos x="T6" y="T7"/>
                  </a:cxn>
                  <a:cxn ang="0">
                    <a:pos x="T8" y="T9"/>
                  </a:cxn>
                </a:cxnLst>
                <a:rect l="0" t="0" r="r" b="b"/>
                <a:pathLst>
                  <a:path w="5" h="7">
                    <a:moveTo>
                      <a:pt x="1" y="1"/>
                    </a:moveTo>
                    <a:cubicBezTo>
                      <a:pt x="0" y="3"/>
                      <a:pt x="3" y="4"/>
                      <a:pt x="1" y="6"/>
                    </a:cubicBezTo>
                    <a:cubicBezTo>
                      <a:pt x="2" y="7"/>
                      <a:pt x="2" y="6"/>
                      <a:pt x="3" y="6"/>
                    </a:cubicBezTo>
                    <a:cubicBezTo>
                      <a:pt x="3" y="5"/>
                      <a:pt x="4" y="5"/>
                      <a:pt x="4" y="5"/>
                    </a:cubicBezTo>
                    <a:cubicBezTo>
                      <a:pt x="5" y="3"/>
                      <a:pt x="4"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0" name="Freeform 1934"/>
              <p:cNvSpPr/>
              <p:nvPr/>
            </p:nvSpPr>
            <p:spPr bwMode="auto">
              <a:xfrm>
                <a:off x="4912" y="1064"/>
                <a:ext cx="2" cy="4"/>
              </a:xfrm>
              <a:custGeom>
                <a:avLst/>
                <a:gdLst>
                  <a:gd name="T0" fmla="*/ 2 w 2"/>
                  <a:gd name="T1" fmla="*/ 1 h 6"/>
                  <a:gd name="T2" fmla="*/ 0 w 2"/>
                  <a:gd name="T3" fmla="*/ 4 h 6"/>
                  <a:gd name="T4" fmla="*/ 1 w 2"/>
                  <a:gd name="T5" fmla="*/ 4 h 6"/>
                  <a:gd name="T6" fmla="*/ 2 w 2"/>
                  <a:gd name="T7" fmla="*/ 1 h 6"/>
                </a:gdLst>
                <a:ahLst/>
                <a:cxnLst>
                  <a:cxn ang="0">
                    <a:pos x="T0" y="T1"/>
                  </a:cxn>
                  <a:cxn ang="0">
                    <a:pos x="T2" y="T3"/>
                  </a:cxn>
                  <a:cxn ang="0">
                    <a:pos x="T4" y="T5"/>
                  </a:cxn>
                  <a:cxn ang="0">
                    <a:pos x="T6" y="T7"/>
                  </a:cxn>
                </a:cxnLst>
                <a:rect l="0" t="0" r="r" b="b"/>
                <a:pathLst>
                  <a:path w="2" h="6">
                    <a:moveTo>
                      <a:pt x="2" y="1"/>
                    </a:moveTo>
                    <a:cubicBezTo>
                      <a:pt x="1" y="2"/>
                      <a:pt x="0" y="3"/>
                      <a:pt x="0" y="4"/>
                    </a:cubicBezTo>
                    <a:cubicBezTo>
                      <a:pt x="1" y="3"/>
                      <a:pt x="1" y="6"/>
                      <a:pt x="1" y="4"/>
                    </a:cubicBezTo>
                    <a:cubicBezTo>
                      <a:pt x="1" y="3"/>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1" name="Freeform 1935"/>
              <p:cNvSpPr/>
              <p:nvPr/>
            </p:nvSpPr>
            <p:spPr bwMode="auto">
              <a:xfrm>
                <a:off x="4930" y="104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2" name="Freeform 1936"/>
              <p:cNvSpPr/>
              <p:nvPr/>
            </p:nvSpPr>
            <p:spPr bwMode="auto">
              <a:xfrm>
                <a:off x="4817" y="1228"/>
                <a:ext cx="5" cy="4"/>
              </a:xfrm>
              <a:custGeom>
                <a:avLst/>
                <a:gdLst>
                  <a:gd name="T0" fmla="*/ 1 w 8"/>
                  <a:gd name="T1" fmla="*/ 0 h 6"/>
                  <a:gd name="T2" fmla="*/ 1 w 8"/>
                  <a:gd name="T3" fmla="*/ 3 h 6"/>
                  <a:gd name="T4" fmla="*/ 2 w 8"/>
                  <a:gd name="T5" fmla="*/ 4 h 6"/>
                  <a:gd name="T6" fmla="*/ 2 w 8"/>
                  <a:gd name="T7" fmla="*/ 4 h 6"/>
                  <a:gd name="T8" fmla="*/ 3 w 8"/>
                  <a:gd name="T9" fmla="*/ 4 h 6"/>
                  <a:gd name="T10" fmla="*/ 3 w 8"/>
                  <a:gd name="T11" fmla="*/ 4 h 6"/>
                  <a:gd name="T12" fmla="*/ 3 w 8"/>
                  <a:gd name="T13" fmla="*/ 4 h 6"/>
                  <a:gd name="T14" fmla="*/ 3 w 8"/>
                  <a:gd name="T15" fmla="*/ 4 h 6"/>
                  <a:gd name="T16" fmla="*/ 3 w 8"/>
                  <a:gd name="T17" fmla="*/ 4 h 6"/>
                  <a:gd name="T18" fmla="*/ 3 w 8"/>
                  <a:gd name="T19" fmla="*/ 4 h 6"/>
                  <a:gd name="T20" fmla="*/ 3 w 8"/>
                  <a:gd name="T21" fmla="*/ 4 h 6"/>
                  <a:gd name="T22" fmla="*/ 3 w 8"/>
                  <a:gd name="T23" fmla="*/ 4 h 6"/>
                  <a:gd name="T24" fmla="*/ 3 w 8"/>
                  <a:gd name="T25" fmla="*/ 4 h 6"/>
                  <a:gd name="T26" fmla="*/ 8 w 8"/>
                  <a:gd name="T27" fmla="*/ 6 h 6"/>
                  <a:gd name="T28" fmla="*/ 5 w 8"/>
                  <a:gd name="T29" fmla="*/ 3 h 6"/>
                  <a:gd name="T30" fmla="*/ 4 w 8"/>
                  <a:gd name="T31" fmla="*/ 3 h 6"/>
                  <a:gd name="T32" fmla="*/ 4 w 8"/>
                  <a:gd name="T33" fmla="*/ 3 h 6"/>
                  <a:gd name="T34" fmla="*/ 4 w 8"/>
                  <a:gd name="T35" fmla="*/ 3 h 6"/>
                  <a:gd name="T36" fmla="*/ 4 w 8"/>
                  <a:gd name="T37" fmla="*/ 3 h 6"/>
                  <a:gd name="T38" fmla="*/ 4 w 8"/>
                  <a:gd name="T39" fmla="*/ 3 h 6"/>
                  <a:gd name="T40" fmla="*/ 4 w 8"/>
                  <a:gd name="T41" fmla="*/ 3 h 6"/>
                  <a:gd name="T42" fmla="*/ 4 w 8"/>
                  <a:gd name="T43" fmla="*/ 3 h 6"/>
                  <a:gd name="T44" fmla="*/ 4 w 8"/>
                  <a:gd name="T45" fmla="*/ 3 h 6"/>
                  <a:gd name="T46" fmla="*/ 4 w 8"/>
                  <a:gd name="T47" fmla="*/ 3 h 6"/>
                  <a:gd name="T48" fmla="*/ 4 w 8"/>
                  <a:gd name="T49" fmla="*/ 3 h 6"/>
                  <a:gd name="T50" fmla="*/ 2 w 8"/>
                  <a:gd name="T51" fmla="*/ 2 h 6"/>
                  <a:gd name="T52" fmla="*/ 1 w 8"/>
                  <a:gd name="T5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6">
                    <a:moveTo>
                      <a:pt x="1" y="0"/>
                    </a:moveTo>
                    <a:cubicBezTo>
                      <a:pt x="0" y="1"/>
                      <a:pt x="0" y="2"/>
                      <a:pt x="1" y="3"/>
                    </a:cubicBezTo>
                    <a:cubicBezTo>
                      <a:pt x="1" y="3"/>
                      <a:pt x="1" y="3"/>
                      <a:pt x="2" y="4"/>
                    </a:cubicBezTo>
                    <a:cubicBezTo>
                      <a:pt x="2" y="4"/>
                      <a:pt x="2" y="4"/>
                      <a:pt x="2"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5"/>
                      <a:pt x="3" y="4"/>
                    </a:cubicBezTo>
                    <a:cubicBezTo>
                      <a:pt x="3" y="4"/>
                      <a:pt x="3" y="4"/>
                      <a:pt x="3" y="4"/>
                    </a:cubicBezTo>
                    <a:cubicBezTo>
                      <a:pt x="3" y="4"/>
                      <a:pt x="3" y="4"/>
                      <a:pt x="3" y="4"/>
                    </a:cubicBezTo>
                    <a:cubicBezTo>
                      <a:pt x="5" y="5"/>
                      <a:pt x="7" y="6"/>
                      <a:pt x="8" y="6"/>
                    </a:cubicBezTo>
                    <a:cubicBezTo>
                      <a:pt x="8" y="4"/>
                      <a:pt x="6" y="4"/>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4" y="3"/>
                      <a:pt x="4" y="3"/>
                    </a:cubicBezTo>
                    <a:cubicBezTo>
                      <a:pt x="4" y="3"/>
                      <a:pt x="4" y="3"/>
                      <a:pt x="4" y="3"/>
                    </a:cubicBezTo>
                    <a:cubicBezTo>
                      <a:pt x="4" y="3"/>
                      <a:pt x="4" y="3"/>
                      <a:pt x="4" y="3"/>
                    </a:cubicBezTo>
                    <a:cubicBezTo>
                      <a:pt x="4" y="3"/>
                      <a:pt x="4" y="3"/>
                      <a:pt x="4" y="3"/>
                    </a:cubicBezTo>
                    <a:cubicBezTo>
                      <a:pt x="3" y="3"/>
                      <a:pt x="3" y="2"/>
                      <a:pt x="2" y="2"/>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3" name="Freeform 1937"/>
              <p:cNvSpPr/>
              <p:nvPr/>
            </p:nvSpPr>
            <p:spPr bwMode="auto">
              <a:xfrm>
                <a:off x="4928" y="1036"/>
                <a:ext cx="2" cy="3"/>
              </a:xfrm>
              <a:custGeom>
                <a:avLst/>
                <a:gdLst>
                  <a:gd name="T0" fmla="*/ 0 w 3"/>
                  <a:gd name="T1" fmla="*/ 0 h 4"/>
                  <a:gd name="T2" fmla="*/ 1 w 3"/>
                  <a:gd name="T3" fmla="*/ 1 h 4"/>
                  <a:gd name="T4" fmla="*/ 1 w 3"/>
                  <a:gd name="T5" fmla="*/ 3 h 4"/>
                  <a:gd name="T6" fmla="*/ 2 w 3"/>
                  <a:gd name="T7" fmla="*/ 4 h 4"/>
                  <a:gd name="T8" fmla="*/ 3 w 3"/>
                  <a:gd name="T9" fmla="*/ 4 h 4"/>
                  <a:gd name="T10" fmla="*/ 3 w 3"/>
                  <a:gd name="T11" fmla="*/ 3 h 4"/>
                  <a:gd name="T12" fmla="*/ 3 w 3"/>
                  <a:gd name="T13" fmla="*/ 3 h 4"/>
                  <a:gd name="T14" fmla="*/ 3 w 3"/>
                  <a:gd name="T15" fmla="*/ 3 h 4"/>
                  <a:gd name="T16" fmla="*/ 3 w 3"/>
                  <a:gd name="T17" fmla="*/ 3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cubicBezTo>
                      <a:pt x="0" y="0"/>
                      <a:pt x="0" y="1"/>
                      <a:pt x="1" y="1"/>
                    </a:cubicBezTo>
                    <a:cubicBezTo>
                      <a:pt x="1" y="1"/>
                      <a:pt x="1" y="2"/>
                      <a:pt x="1" y="3"/>
                    </a:cubicBezTo>
                    <a:cubicBezTo>
                      <a:pt x="2" y="3"/>
                      <a:pt x="2" y="4"/>
                      <a:pt x="2" y="4"/>
                    </a:cubicBezTo>
                    <a:cubicBezTo>
                      <a:pt x="2" y="4"/>
                      <a:pt x="3" y="4"/>
                      <a:pt x="3" y="4"/>
                    </a:cubicBezTo>
                    <a:cubicBezTo>
                      <a:pt x="3" y="3"/>
                      <a:pt x="3" y="3"/>
                      <a:pt x="3" y="3"/>
                    </a:cubicBezTo>
                    <a:cubicBezTo>
                      <a:pt x="3" y="3"/>
                      <a:pt x="3" y="3"/>
                      <a:pt x="3" y="3"/>
                    </a:cubicBezTo>
                    <a:cubicBezTo>
                      <a:pt x="3" y="3"/>
                      <a:pt x="3" y="3"/>
                      <a:pt x="3" y="3"/>
                    </a:cubicBezTo>
                    <a:cubicBezTo>
                      <a:pt x="3" y="3"/>
                      <a:pt x="3" y="3"/>
                      <a:pt x="3" y="3"/>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4" name="Freeform 1938"/>
              <p:cNvSpPr/>
              <p:nvPr/>
            </p:nvSpPr>
            <p:spPr bwMode="auto">
              <a:xfrm>
                <a:off x="4931" y="1039"/>
                <a:ext cx="1" cy="1"/>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0"/>
                      <a:pt x="0" y="0"/>
                    </a:cubicBezTo>
                    <a:cubicBezTo>
                      <a:pt x="1" y="1"/>
                      <a:pt x="2" y="2"/>
                      <a:pt x="2"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5" name="Freeform 1939"/>
              <p:cNvSpPr/>
              <p:nvPr/>
            </p:nvSpPr>
            <p:spPr bwMode="auto">
              <a:xfrm>
                <a:off x="4731" y="1410"/>
                <a:ext cx="4" cy="5"/>
              </a:xfrm>
              <a:custGeom>
                <a:avLst/>
                <a:gdLst>
                  <a:gd name="T0" fmla="*/ 0 w 6"/>
                  <a:gd name="T1" fmla="*/ 0 h 8"/>
                  <a:gd name="T2" fmla="*/ 0 w 6"/>
                  <a:gd name="T3" fmla="*/ 4 h 8"/>
                  <a:gd name="T4" fmla="*/ 1 w 6"/>
                  <a:gd name="T5" fmla="*/ 5 h 8"/>
                  <a:gd name="T6" fmla="*/ 2 w 6"/>
                  <a:gd name="T7" fmla="*/ 6 h 8"/>
                  <a:gd name="T8" fmla="*/ 6 w 6"/>
                  <a:gd name="T9" fmla="*/ 8 h 8"/>
                  <a:gd name="T10" fmla="*/ 3 w 6"/>
                  <a:gd name="T11" fmla="*/ 3 h 8"/>
                  <a:gd name="T12" fmla="*/ 2 w 6"/>
                  <a:gd name="T13" fmla="*/ 2 h 8"/>
                  <a:gd name="T14" fmla="*/ 1 w 6"/>
                  <a:gd name="T15" fmla="*/ 2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cubicBezTo>
                      <a:pt x="0" y="2"/>
                      <a:pt x="0" y="3"/>
                      <a:pt x="0" y="4"/>
                    </a:cubicBezTo>
                    <a:cubicBezTo>
                      <a:pt x="0" y="4"/>
                      <a:pt x="0" y="5"/>
                      <a:pt x="1" y="5"/>
                    </a:cubicBezTo>
                    <a:cubicBezTo>
                      <a:pt x="1" y="5"/>
                      <a:pt x="1" y="6"/>
                      <a:pt x="2" y="6"/>
                    </a:cubicBezTo>
                    <a:cubicBezTo>
                      <a:pt x="3" y="7"/>
                      <a:pt x="4" y="7"/>
                      <a:pt x="6" y="8"/>
                    </a:cubicBezTo>
                    <a:cubicBezTo>
                      <a:pt x="6" y="6"/>
                      <a:pt x="5" y="5"/>
                      <a:pt x="3" y="3"/>
                    </a:cubicBezTo>
                    <a:cubicBezTo>
                      <a:pt x="3" y="3"/>
                      <a:pt x="2" y="3"/>
                      <a:pt x="2" y="2"/>
                    </a:cubicBezTo>
                    <a:cubicBezTo>
                      <a:pt x="2" y="2"/>
                      <a:pt x="2" y="2"/>
                      <a:pt x="1"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6" name="Freeform 1940"/>
              <p:cNvSpPr/>
              <p:nvPr/>
            </p:nvSpPr>
            <p:spPr bwMode="auto">
              <a:xfrm>
                <a:off x="4916" y="1070"/>
                <a:ext cx="3" cy="4"/>
              </a:xfrm>
              <a:custGeom>
                <a:avLst/>
                <a:gdLst>
                  <a:gd name="T0" fmla="*/ 4 w 4"/>
                  <a:gd name="T1" fmla="*/ 1 h 6"/>
                  <a:gd name="T2" fmla="*/ 1 w 4"/>
                  <a:gd name="T3" fmla="*/ 6 h 6"/>
                  <a:gd name="T4" fmla="*/ 3 w 4"/>
                  <a:gd name="T5" fmla="*/ 1 h 6"/>
                  <a:gd name="T6" fmla="*/ 4 w 4"/>
                  <a:gd name="T7" fmla="*/ 1 h 6"/>
                </a:gdLst>
                <a:ahLst/>
                <a:cxnLst>
                  <a:cxn ang="0">
                    <a:pos x="T0" y="T1"/>
                  </a:cxn>
                  <a:cxn ang="0">
                    <a:pos x="T2" y="T3"/>
                  </a:cxn>
                  <a:cxn ang="0">
                    <a:pos x="T4" y="T5"/>
                  </a:cxn>
                  <a:cxn ang="0">
                    <a:pos x="T6" y="T7"/>
                  </a:cxn>
                </a:cxnLst>
                <a:rect l="0" t="0" r="r" b="b"/>
                <a:pathLst>
                  <a:path w="4" h="6">
                    <a:moveTo>
                      <a:pt x="4" y="1"/>
                    </a:moveTo>
                    <a:cubicBezTo>
                      <a:pt x="3" y="5"/>
                      <a:pt x="2" y="3"/>
                      <a:pt x="1" y="6"/>
                    </a:cubicBezTo>
                    <a:cubicBezTo>
                      <a:pt x="0" y="5"/>
                      <a:pt x="1" y="4"/>
                      <a:pt x="3" y="1"/>
                    </a:cubicBezTo>
                    <a:cubicBezTo>
                      <a:pt x="4" y="0"/>
                      <a:pt x="2" y="5"/>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7" name="Freeform 1941"/>
              <p:cNvSpPr/>
              <p:nvPr/>
            </p:nvSpPr>
            <p:spPr bwMode="auto">
              <a:xfrm>
                <a:off x="4930" y="1042"/>
                <a:ext cx="2" cy="0"/>
              </a:xfrm>
              <a:custGeom>
                <a:avLst/>
                <a:gdLst>
                  <a:gd name="T0" fmla="*/ 3 w 3"/>
                  <a:gd name="T1" fmla="*/ 1 h 1"/>
                  <a:gd name="T2" fmla="*/ 2 w 3"/>
                  <a:gd name="T3" fmla="*/ 1 h 1"/>
                  <a:gd name="T4" fmla="*/ 0 w 3"/>
                  <a:gd name="T5" fmla="*/ 0 h 1"/>
                  <a:gd name="T6" fmla="*/ 0 w 3"/>
                  <a:gd name="T7" fmla="*/ 0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3" y="1"/>
                      <a:pt x="2" y="1"/>
                      <a:pt x="2" y="1"/>
                    </a:cubicBezTo>
                    <a:cubicBezTo>
                      <a:pt x="2" y="1"/>
                      <a:pt x="1" y="0"/>
                      <a:pt x="0" y="0"/>
                    </a:cubicBezTo>
                    <a:cubicBezTo>
                      <a:pt x="0" y="0"/>
                      <a:pt x="0" y="0"/>
                      <a:pt x="0" y="0"/>
                    </a:cubicBezTo>
                    <a:cubicBezTo>
                      <a:pt x="2" y="1"/>
                      <a:pt x="2"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8" name="Freeform 1942"/>
              <p:cNvSpPr/>
              <p:nvPr/>
            </p:nvSpPr>
            <p:spPr bwMode="auto">
              <a:xfrm>
                <a:off x="4925" y="1048"/>
                <a:ext cx="3" cy="4"/>
              </a:xfrm>
              <a:custGeom>
                <a:avLst/>
                <a:gdLst>
                  <a:gd name="T0" fmla="*/ 4 w 4"/>
                  <a:gd name="T1" fmla="*/ 1 h 6"/>
                  <a:gd name="T2" fmla="*/ 0 w 4"/>
                  <a:gd name="T3" fmla="*/ 6 h 6"/>
                  <a:gd name="T4" fmla="*/ 0 w 4"/>
                  <a:gd name="T5" fmla="*/ 5 h 6"/>
                  <a:gd name="T6" fmla="*/ 0 w 4"/>
                  <a:gd name="T7" fmla="*/ 5 h 6"/>
                  <a:gd name="T8" fmla="*/ 1 w 4"/>
                  <a:gd name="T9" fmla="*/ 3 h 6"/>
                  <a:gd name="T10" fmla="*/ 2 w 4"/>
                  <a:gd name="T11" fmla="*/ 2 h 6"/>
                  <a:gd name="T12" fmla="*/ 3 w 4"/>
                  <a:gd name="T13" fmla="*/ 1 h 6"/>
                  <a:gd name="T14" fmla="*/ 4 w 4"/>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4" y="1"/>
                    </a:moveTo>
                    <a:cubicBezTo>
                      <a:pt x="4" y="4"/>
                      <a:pt x="2" y="0"/>
                      <a:pt x="0" y="6"/>
                    </a:cubicBezTo>
                    <a:cubicBezTo>
                      <a:pt x="0" y="5"/>
                      <a:pt x="0" y="5"/>
                      <a:pt x="0" y="5"/>
                    </a:cubicBezTo>
                    <a:cubicBezTo>
                      <a:pt x="0" y="5"/>
                      <a:pt x="0" y="5"/>
                      <a:pt x="0" y="5"/>
                    </a:cubicBezTo>
                    <a:cubicBezTo>
                      <a:pt x="0" y="4"/>
                      <a:pt x="1" y="4"/>
                      <a:pt x="1" y="3"/>
                    </a:cubicBezTo>
                    <a:cubicBezTo>
                      <a:pt x="1" y="3"/>
                      <a:pt x="1" y="3"/>
                      <a:pt x="2" y="2"/>
                    </a:cubicBezTo>
                    <a:cubicBezTo>
                      <a:pt x="2" y="1"/>
                      <a:pt x="2" y="1"/>
                      <a:pt x="3" y="1"/>
                    </a:cubicBezTo>
                    <a:cubicBezTo>
                      <a:pt x="3"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89" name="Freeform 1943"/>
              <p:cNvSpPr/>
              <p:nvPr/>
            </p:nvSpPr>
            <p:spPr bwMode="auto">
              <a:xfrm>
                <a:off x="4929" y="1042"/>
                <a:ext cx="1"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0" name="Freeform 1944"/>
              <p:cNvSpPr/>
              <p:nvPr/>
            </p:nvSpPr>
            <p:spPr bwMode="auto">
              <a:xfrm>
                <a:off x="4925" y="1050"/>
                <a:ext cx="1" cy="3"/>
              </a:xfrm>
              <a:custGeom>
                <a:avLst/>
                <a:gdLst>
                  <a:gd name="T0" fmla="*/ 2 w 2"/>
                  <a:gd name="T1" fmla="*/ 0 h 5"/>
                  <a:gd name="T2" fmla="*/ 0 w 2"/>
                  <a:gd name="T3" fmla="*/ 5 h 5"/>
                  <a:gd name="T4" fmla="*/ 1 w 2"/>
                  <a:gd name="T5" fmla="*/ 4 h 5"/>
                  <a:gd name="T6" fmla="*/ 2 w 2"/>
                  <a:gd name="T7" fmla="*/ 0 h 5"/>
                </a:gdLst>
                <a:ahLst/>
                <a:cxnLst>
                  <a:cxn ang="0">
                    <a:pos x="T0" y="T1"/>
                  </a:cxn>
                  <a:cxn ang="0">
                    <a:pos x="T2" y="T3"/>
                  </a:cxn>
                  <a:cxn ang="0">
                    <a:pos x="T4" y="T5"/>
                  </a:cxn>
                  <a:cxn ang="0">
                    <a:pos x="T6" y="T7"/>
                  </a:cxn>
                </a:cxnLst>
                <a:rect l="0" t="0" r="r" b="b"/>
                <a:pathLst>
                  <a:path w="2" h="5">
                    <a:moveTo>
                      <a:pt x="2" y="0"/>
                    </a:moveTo>
                    <a:cubicBezTo>
                      <a:pt x="1" y="2"/>
                      <a:pt x="0" y="4"/>
                      <a:pt x="0" y="5"/>
                    </a:cubicBezTo>
                    <a:cubicBezTo>
                      <a:pt x="1" y="4"/>
                      <a:pt x="0" y="4"/>
                      <a:pt x="1" y="4"/>
                    </a:cubicBezTo>
                    <a:cubicBezTo>
                      <a:pt x="2" y="0"/>
                      <a:pt x="1"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1" name="Freeform 1945"/>
              <p:cNvSpPr/>
              <p:nvPr/>
            </p:nvSpPr>
            <p:spPr bwMode="auto">
              <a:xfrm>
                <a:off x="4928" y="104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2" name="Freeform 1946"/>
              <p:cNvSpPr/>
              <p:nvPr/>
            </p:nvSpPr>
            <p:spPr bwMode="auto">
              <a:xfrm>
                <a:off x="4791" y="1440"/>
                <a:ext cx="13" cy="4"/>
              </a:xfrm>
              <a:custGeom>
                <a:avLst/>
                <a:gdLst>
                  <a:gd name="T0" fmla="*/ 0 w 20"/>
                  <a:gd name="T1" fmla="*/ 0 h 6"/>
                  <a:gd name="T2" fmla="*/ 7 w 20"/>
                  <a:gd name="T3" fmla="*/ 4 h 6"/>
                  <a:gd name="T4" fmla="*/ 19 w 20"/>
                  <a:gd name="T5" fmla="*/ 6 h 6"/>
                  <a:gd name="T6" fmla="*/ 14 w 20"/>
                  <a:gd name="T7" fmla="*/ 1 h 6"/>
                  <a:gd name="T8" fmla="*/ 8 w 20"/>
                  <a:gd name="T9" fmla="*/ 2 h 6"/>
                  <a:gd name="T10" fmla="*/ 0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0" y="0"/>
                    </a:moveTo>
                    <a:cubicBezTo>
                      <a:pt x="0" y="3"/>
                      <a:pt x="3" y="4"/>
                      <a:pt x="7" y="4"/>
                    </a:cubicBezTo>
                    <a:cubicBezTo>
                      <a:pt x="11" y="5"/>
                      <a:pt x="16" y="5"/>
                      <a:pt x="19" y="6"/>
                    </a:cubicBezTo>
                    <a:cubicBezTo>
                      <a:pt x="20" y="3"/>
                      <a:pt x="10" y="5"/>
                      <a:pt x="14" y="1"/>
                    </a:cubicBezTo>
                    <a:cubicBezTo>
                      <a:pt x="11" y="2"/>
                      <a:pt x="10" y="2"/>
                      <a:pt x="8" y="2"/>
                    </a:cubicBezTo>
                    <a:cubicBezTo>
                      <a:pt x="6" y="2"/>
                      <a:pt x="3"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3" name="Oval 1947"/>
              <p:cNvSpPr>
                <a:spLocks noChangeArrowheads="1"/>
              </p:cNvSpPr>
              <p:nvPr/>
            </p:nvSpPr>
            <p:spPr bwMode="auto">
              <a:xfrm>
                <a:off x="4928" y="104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4" name="Freeform 1948"/>
              <p:cNvSpPr/>
              <p:nvPr/>
            </p:nvSpPr>
            <p:spPr bwMode="auto">
              <a:xfrm>
                <a:off x="4928"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5" name="Freeform 1949"/>
              <p:cNvSpPr/>
              <p:nvPr/>
            </p:nvSpPr>
            <p:spPr bwMode="auto">
              <a:xfrm>
                <a:off x="4955" y="1497"/>
                <a:ext cx="9" cy="7"/>
              </a:xfrm>
              <a:custGeom>
                <a:avLst/>
                <a:gdLst>
                  <a:gd name="T0" fmla="*/ 0 w 13"/>
                  <a:gd name="T1" fmla="*/ 2 h 11"/>
                  <a:gd name="T2" fmla="*/ 4 w 13"/>
                  <a:gd name="T3" fmla="*/ 4 h 11"/>
                  <a:gd name="T4" fmla="*/ 9 w 13"/>
                  <a:gd name="T5" fmla="*/ 4 h 11"/>
                  <a:gd name="T6" fmla="*/ 4 w 13"/>
                  <a:gd name="T7" fmla="*/ 7 h 11"/>
                  <a:gd name="T8" fmla="*/ 10 w 13"/>
                  <a:gd name="T9" fmla="*/ 2 h 11"/>
                  <a:gd name="T10" fmla="*/ 0 w 13"/>
                  <a:gd name="T11" fmla="*/ 2 h 11"/>
                </a:gdLst>
                <a:ahLst/>
                <a:cxnLst>
                  <a:cxn ang="0">
                    <a:pos x="T0" y="T1"/>
                  </a:cxn>
                  <a:cxn ang="0">
                    <a:pos x="T2" y="T3"/>
                  </a:cxn>
                  <a:cxn ang="0">
                    <a:pos x="T4" y="T5"/>
                  </a:cxn>
                  <a:cxn ang="0">
                    <a:pos x="T6" y="T7"/>
                  </a:cxn>
                  <a:cxn ang="0">
                    <a:pos x="T8" y="T9"/>
                  </a:cxn>
                  <a:cxn ang="0">
                    <a:pos x="T10" y="T11"/>
                  </a:cxn>
                </a:cxnLst>
                <a:rect l="0" t="0" r="r" b="b"/>
                <a:pathLst>
                  <a:path w="13" h="11">
                    <a:moveTo>
                      <a:pt x="0" y="2"/>
                    </a:moveTo>
                    <a:cubicBezTo>
                      <a:pt x="0" y="4"/>
                      <a:pt x="2" y="4"/>
                      <a:pt x="4" y="4"/>
                    </a:cubicBezTo>
                    <a:cubicBezTo>
                      <a:pt x="6" y="4"/>
                      <a:pt x="8" y="3"/>
                      <a:pt x="9" y="4"/>
                    </a:cubicBezTo>
                    <a:cubicBezTo>
                      <a:pt x="7" y="6"/>
                      <a:pt x="6" y="7"/>
                      <a:pt x="4" y="7"/>
                    </a:cubicBezTo>
                    <a:cubicBezTo>
                      <a:pt x="7" y="11"/>
                      <a:pt x="13" y="6"/>
                      <a:pt x="10" y="2"/>
                    </a:cubicBezTo>
                    <a:cubicBezTo>
                      <a:pt x="4" y="3"/>
                      <a:pt x="3"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6" name="Freeform 1950"/>
              <p:cNvSpPr/>
              <p:nvPr/>
            </p:nvSpPr>
            <p:spPr bwMode="auto">
              <a:xfrm>
                <a:off x="4930" y="1054"/>
                <a:ext cx="0" cy="4"/>
              </a:xfrm>
              <a:custGeom>
                <a:avLst/>
                <a:gdLst>
                  <a:gd name="T0" fmla="*/ 1 h 6"/>
                  <a:gd name="T1" fmla="*/ 3 h 6"/>
                  <a:gd name="T2" fmla="*/ 3 h 6"/>
                  <a:gd name="T3" fmla="*/ 1 h 6"/>
                </a:gdLst>
                <a:ahLst/>
                <a:cxnLst>
                  <a:cxn ang="0">
                    <a:pos x="0" y="T0"/>
                  </a:cxn>
                  <a:cxn ang="0">
                    <a:pos x="0" y="T1"/>
                  </a:cxn>
                  <a:cxn ang="0">
                    <a:pos x="0" y="T2"/>
                  </a:cxn>
                  <a:cxn ang="0">
                    <a:pos x="0" y="T3"/>
                  </a:cxn>
                </a:cxnLst>
                <a:rect l="0" t="0" r="r" b="b"/>
                <a:pathLst>
                  <a:path h="6">
                    <a:moveTo>
                      <a:pt x="0" y="1"/>
                    </a:moveTo>
                    <a:cubicBezTo>
                      <a:pt x="0" y="2"/>
                      <a:pt x="0" y="3"/>
                      <a:pt x="0" y="3"/>
                    </a:cubicBezTo>
                    <a:cubicBezTo>
                      <a:pt x="0" y="6"/>
                      <a:pt x="0" y="1"/>
                      <a:pt x="0" y="3"/>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7" name="Freeform 1951"/>
              <p:cNvSpPr/>
              <p:nvPr/>
            </p:nvSpPr>
            <p:spPr bwMode="auto">
              <a:xfrm>
                <a:off x="4929" y="1044"/>
                <a:ext cx="0" cy="3"/>
              </a:xfrm>
              <a:custGeom>
                <a:avLst/>
                <a:gdLst>
                  <a:gd name="T0" fmla="*/ 2 h 5"/>
                  <a:gd name="T1" fmla="*/ 2 h 5"/>
                  <a:gd name="T2" fmla="*/ 2 h 5"/>
                </a:gdLst>
                <a:ahLst/>
                <a:cxnLst>
                  <a:cxn ang="0">
                    <a:pos x="0" y="T0"/>
                  </a:cxn>
                  <a:cxn ang="0">
                    <a:pos x="0" y="T1"/>
                  </a:cxn>
                  <a:cxn ang="0">
                    <a:pos x="0" y="T2"/>
                  </a:cxn>
                </a:cxnLst>
                <a:rect l="0" t="0" r="r" b="b"/>
                <a:pathLst>
                  <a:path h="5">
                    <a:moveTo>
                      <a:pt x="0" y="2"/>
                    </a:moveTo>
                    <a:cubicBezTo>
                      <a:pt x="0" y="5"/>
                      <a:pt x="0" y="4"/>
                      <a:pt x="0" y="2"/>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8" name="Freeform 1952"/>
              <p:cNvSpPr/>
              <p:nvPr/>
            </p:nvSpPr>
            <p:spPr bwMode="auto">
              <a:xfrm>
                <a:off x="4930" y="1055"/>
                <a:ext cx="1" cy="3"/>
              </a:xfrm>
              <a:custGeom>
                <a:avLst/>
                <a:gdLst>
                  <a:gd name="T0" fmla="*/ 0 w 1"/>
                  <a:gd name="T1" fmla="*/ 2 h 4"/>
                  <a:gd name="T2" fmla="*/ 1 w 1"/>
                  <a:gd name="T3" fmla="*/ 3 h 4"/>
                  <a:gd name="T4" fmla="*/ 0 w 1"/>
                  <a:gd name="T5" fmla="*/ 0 h 4"/>
                  <a:gd name="T6" fmla="*/ 0 w 1"/>
                  <a:gd name="T7" fmla="*/ 2 h 4"/>
                </a:gdLst>
                <a:ahLst/>
                <a:cxnLst>
                  <a:cxn ang="0">
                    <a:pos x="T0" y="T1"/>
                  </a:cxn>
                  <a:cxn ang="0">
                    <a:pos x="T2" y="T3"/>
                  </a:cxn>
                  <a:cxn ang="0">
                    <a:pos x="T4" y="T5"/>
                  </a:cxn>
                  <a:cxn ang="0">
                    <a:pos x="T6" y="T7"/>
                  </a:cxn>
                </a:cxnLst>
                <a:rect l="0" t="0" r="r" b="b"/>
                <a:pathLst>
                  <a:path w="1" h="4">
                    <a:moveTo>
                      <a:pt x="0" y="2"/>
                    </a:moveTo>
                    <a:cubicBezTo>
                      <a:pt x="1" y="4"/>
                      <a:pt x="1" y="3"/>
                      <a:pt x="1" y="3"/>
                    </a:cubicBezTo>
                    <a:cubicBezTo>
                      <a:pt x="0" y="0"/>
                      <a:pt x="0" y="2"/>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799" name="Freeform 1953"/>
              <p:cNvSpPr/>
              <p:nvPr/>
            </p:nvSpPr>
            <p:spPr bwMode="auto">
              <a:xfrm>
                <a:off x="4928" y="1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0" name="Freeform 1954"/>
              <p:cNvSpPr/>
              <p:nvPr/>
            </p:nvSpPr>
            <p:spPr bwMode="auto">
              <a:xfrm>
                <a:off x="4928" y="10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1" name="Freeform 1955"/>
              <p:cNvSpPr/>
              <p:nvPr/>
            </p:nvSpPr>
            <p:spPr bwMode="auto">
              <a:xfrm>
                <a:off x="4928" y="1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2" name="Freeform 1956"/>
              <p:cNvSpPr/>
              <p:nvPr/>
            </p:nvSpPr>
            <p:spPr bwMode="auto">
              <a:xfrm>
                <a:off x="4928" y="104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3" name="Freeform 1957"/>
              <p:cNvSpPr/>
              <p:nvPr/>
            </p:nvSpPr>
            <p:spPr bwMode="auto">
              <a:xfrm>
                <a:off x="4928" y="104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4" name="Freeform 1958"/>
              <p:cNvSpPr/>
              <p:nvPr/>
            </p:nvSpPr>
            <p:spPr bwMode="auto">
              <a:xfrm>
                <a:off x="4929"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5" name="Freeform 1959"/>
              <p:cNvSpPr/>
              <p:nvPr/>
            </p:nvSpPr>
            <p:spPr bwMode="auto">
              <a:xfrm>
                <a:off x="4929"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6" name="Freeform 1960"/>
              <p:cNvSpPr/>
              <p:nvPr/>
            </p:nvSpPr>
            <p:spPr bwMode="auto">
              <a:xfrm>
                <a:off x="5163" y="1426"/>
                <a:ext cx="10" cy="8"/>
              </a:xfrm>
              <a:custGeom>
                <a:avLst/>
                <a:gdLst>
                  <a:gd name="T0" fmla="*/ 0 w 16"/>
                  <a:gd name="T1" fmla="*/ 8 h 11"/>
                  <a:gd name="T2" fmla="*/ 15 w 16"/>
                  <a:gd name="T3" fmla="*/ 4 h 11"/>
                  <a:gd name="T4" fmla="*/ 16 w 16"/>
                  <a:gd name="T5" fmla="*/ 0 h 11"/>
                  <a:gd name="T6" fmla="*/ 0 w 16"/>
                  <a:gd name="T7" fmla="*/ 8 h 11"/>
                </a:gdLst>
                <a:ahLst/>
                <a:cxnLst>
                  <a:cxn ang="0">
                    <a:pos x="T0" y="T1"/>
                  </a:cxn>
                  <a:cxn ang="0">
                    <a:pos x="T2" y="T3"/>
                  </a:cxn>
                  <a:cxn ang="0">
                    <a:pos x="T4" y="T5"/>
                  </a:cxn>
                  <a:cxn ang="0">
                    <a:pos x="T6" y="T7"/>
                  </a:cxn>
                </a:cxnLst>
                <a:rect l="0" t="0" r="r" b="b"/>
                <a:pathLst>
                  <a:path w="16" h="11">
                    <a:moveTo>
                      <a:pt x="0" y="8"/>
                    </a:moveTo>
                    <a:cubicBezTo>
                      <a:pt x="2" y="11"/>
                      <a:pt x="8" y="7"/>
                      <a:pt x="15" y="4"/>
                    </a:cubicBezTo>
                    <a:cubicBezTo>
                      <a:pt x="13" y="2"/>
                      <a:pt x="15" y="1"/>
                      <a:pt x="16" y="0"/>
                    </a:cubicBezTo>
                    <a:cubicBezTo>
                      <a:pt x="12" y="0"/>
                      <a:pt x="7" y="7"/>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7" name="Freeform 1961"/>
              <p:cNvSpPr/>
              <p:nvPr/>
            </p:nvSpPr>
            <p:spPr bwMode="auto">
              <a:xfrm>
                <a:off x="4930" y="1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8" name="Freeform 1962"/>
              <p:cNvSpPr/>
              <p:nvPr/>
            </p:nvSpPr>
            <p:spPr bwMode="auto">
              <a:xfrm>
                <a:off x="5254" y="1356"/>
                <a:ext cx="6" cy="6"/>
              </a:xfrm>
              <a:custGeom>
                <a:avLst/>
                <a:gdLst>
                  <a:gd name="T0" fmla="*/ 0 w 9"/>
                  <a:gd name="T1" fmla="*/ 8 h 9"/>
                  <a:gd name="T2" fmla="*/ 9 w 9"/>
                  <a:gd name="T3" fmla="*/ 5 h 9"/>
                  <a:gd name="T4" fmla="*/ 0 w 9"/>
                  <a:gd name="T5" fmla="*/ 8 h 9"/>
                </a:gdLst>
                <a:ahLst/>
                <a:cxnLst>
                  <a:cxn ang="0">
                    <a:pos x="T0" y="T1"/>
                  </a:cxn>
                  <a:cxn ang="0">
                    <a:pos x="T2" y="T3"/>
                  </a:cxn>
                  <a:cxn ang="0">
                    <a:pos x="T4" y="T5"/>
                  </a:cxn>
                </a:cxnLst>
                <a:rect l="0" t="0" r="r" b="b"/>
                <a:pathLst>
                  <a:path w="9" h="9">
                    <a:moveTo>
                      <a:pt x="0" y="8"/>
                    </a:moveTo>
                    <a:cubicBezTo>
                      <a:pt x="3" y="9"/>
                      <a:pt x="6" y="8"/>
                      <a:pt x="9" y="5"/>
                    </a:cubicBezTo>
                    <a:cubicBezTo>
                      <a:pt x="7" y="0"/>
                      <a:pt x="3"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09" name="Freeform 1963"/>
              <p:cNvSpPr/>
              <p:nvPr/>
            </p:nvSpPr>
            <p:spPr bwMode="auto">
              <a:xfrm>
                <a:off x="5327" y="1268"/>
                <a:ext cx="11" cy="15"/>
              </a:xfrm>
              <a:custGeom>
                <a:avLst/>
                <a:gdLst>
                  <a:gd name="T0" fmla="*/ 0 w 17"/>
                  <a:gd name="T1" fmla="*/ 23 h 23"/>
                  <a:gd name="T2" fmla="*/ 3 w 17"/>
                  <a:gd name="T3" fmla="*/ 23 h 23"/>
                  <a:gd name="T4" fmla="*/ 8 w 17"/>
                  <a:gd name="T5" fmla="*/ 19 h 23"/>
                  <a:gd name="T6" fmla="*/ 10 w 17"/>
                  <a:gd name="T7" fmla="*/ 16 h 23"/>
                  <a:gd name="T8" fmla="*/ 10 w 17"/>
                  <a:gd name="T9" fmla="*/ 16 h 23"/>
                  <a:gd name="T10" fmla="*/ 10 w 17"/>
                  <a:gd name="T11" fmla="*/ 16 h 23"/>
                  <a:gd name="T12" fmla="*/ 15 w 17"/>
                  <a:gd name="T13" fmla="*/ 8 h 23"/>
                  <a:gd name="T14" fmla="*/ 15 w 17"/>
                  <a:gd name="T15" fmla="*/ 8 h 23"/>
                  <a:gd name="T16" fmla="*/ 15 w 17"/>
                  <a:gd name="T17" fmla="*/ 8 h 23"/>
                  <a:gd name="T18" fmla="*/ 15 w 17"/>
                  <a:gd name="T19" fmla="*/ 8 h 23"/>
                  <a:gd name="T20" fmla="*/ 15 w 17"/>
                  <a:gd name="T21" fmla="*/ 7 h 23"/>
                  <a:gd name="T22" fmla="*/ 17 w 17"/>
                  <a:gd name="T23" fmla="*/ 0 h 23"/>
                  <a:gd name="T24" fmla="*/ 12 w 17"/>
                  <a:gd name="T25" fmla="*/ 5 h 23"/>
                  <a:gd name="T26" fmla="*/ 11 w 17"/>
                  <a:gd name="T27" fmla="*/ 6 h 23"/>
                  <a:gd name="T28" fmla="*/ 11 w 17"/>
                  <a:gd name="T29" fmla="*/ 6 h 23"/>
                  <a:gd name="T30" fmla="*/ 11 w 17"/>
                  <a:gd name="T31" fmla="*/ 6 h 23"/>
                  <a:gd name="T32" fmla="*/ 11 w 17"/>
                  <a:gd name="T33" fmla="*/ 6 h 23"/>
                  <a:gd name="T34" fmla="*/ 7 w 17"/>
                  <a:gd name="T35" fmla="*/ 14 h 23"/>
                  <a:gd name="T36" fmla="*/ 7 w 17"/>
                  <a:gd name="T37" fmla="*/ 14 h 23"/>
                  <a:gd name="T38" fmla="*/ 7 w 17"/>
                  <a:gd name="T39" fmla="*/ 14 h 23"/>
                  <a:gd name="T40" fmla="*/ 6 w 17"/>
                  <a:gd name="T41" fmla="*/ 15 h 23"/>
                  <a:gd name="T42" fmla="*/ 6 w 17"/>
                  <a:gd name="T43" fmla="*/ 15 h 23"/>
                  <a:gd name="T44" fmla="*/ 5 w 17"/>
                  <a:gd name="T45" fmla="*/ 17 h 23"/>
                  <a:gd name="T46" fmla="*/ 0 w 17"/>
                  <a:gd name="T4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3">
                    <a:moveTo>
                      <a:pt x="0" y="23"/>
                    </a:moveTo>
                    <a:cubicBezTo>
                      <a:pt x="1" y="23"/>
                      <a:pt x="4" y="21"/>
                      <a:pt x="3" y="23"/>
                    </a:cubicBezTo>
                    <a:cubicBezTo>
                      <a:pt x="5" y="22"/>
                      <a:pt x="6" y="21"/>
                      <a:pt x="8" y="19"/>
                    </a:cubicBezTo>
                    <a:cubicBezTo>
                      <a:pt x="8" y="18"/>
                      <a:pt x="9" y="17"/>
                      <a:pt x="10" y="16"/>
                    </a:cubicBezTo>
                    <a:cubicBezTo>
                      <a:pt x="10" y="16"/>
                      <a:pt x="10" y="16"/>
                      <a:pt x="10" y="16"/>
                    </a:cubicBezTo>
                    <a:cubicBezTo>
                      <a:pt x="10" y="16"/>
                      <a:pt x="10" y="16"/>
                      <a:pt x="10" y="16"/>
                    </a:cubicBezTo>
                    <a:cubicBezTo>
                      <a:pt x="15" y="8"/>
                      <a:pt x="15" y="8"/>
                      <a:pt x="15" y="8"/>
                    </a:cubicBezTo>
                    <a:cubicBezTo>
                      <a:pt x="15" y="8"/>
                      <a:pt x="15" y="8"/>
                      <a:pt x="15" y="8"/>
                    </a:cubicBezTo>
                    <a:cubicBezTo>
                      <a:pt x="15" y="8"/>
                      <a:pt x="15" y="8"/>
                      <a:pt x="15" y="8"/>
                    </a:cubicBezTo>
                    <a:cubicBezTo>
                      <a:pt x="15" y="8"/>
                      <a:pt x="15" y="8"/>
                      <a:pt x="15" y="8"/>
                    </a:cubicBezTo>
                    <a:cubicBezTo>
                      <a:pt x="15" y="7"/>
                      <a:pt x="15" y="7"/>
                      <a:pt x="15" y="7"/>
                    </a:cubicBezTo>
                    <a:cubicBezTo>
                      <a:pt x="16" y="5"/>
                      <a:pt x="17" y="2"/>
                      <a:pt x="17" y="0"/>
                    </a:cubicBezTo>
                    <a:cubicBezTo>
                      <a:pt x="15" y="2"/>
                      <a:pt x="14" y="3"/>
                      <a:pt x="12" y="5"/>
                    </a:cubicBezTo>
                    <a:cubicBezTo>
                      <a:pt x="12" y="5"/>
                      <a:pt x="12" y="6"/>
                      <a:pt x="11" y="6"/>
                    </a:cubicBezTo>
                    <a:cubicBezTo>
                      <a:pt x="11" y="6"/>
                      <a:pt x="11" y="6"/>
                      <a:pt x="11" y="6"/>
                    </a:cubicBezTo>
                    <a:cubicBezTo>
                      <a:pt x="11" y="6"/>
                      <a:pt x="11" y="6"/>
                      <a:pt x="11" y="6"/>
                    </a:cubicBezTo>
                    <a:cubicBezTo>
                      <a:pt x="11" y="6"/>
                      <a:pt x="11" y="6"/>
                      <a:pt x="11" y="6"/>
                    </a:cubicBezTo>
                    <a:cubicBezTo>
                      <a:pt x="7" y="14"/>
                      <a:pt x="7" y="14"/>
                      <a:pt x="7" y="14"/>
                    </a:cubicBezTo>
                    <a:cubicBezTo>
                      <a:pt x="7" y="14"/>
                      <a:pt x="7" y="14"/>
                      <a:pt x="7" y="14"/>
                    </a:cubicBezTo>
                    <a:cubicBezTo>
                      <a:pt x="7" y="14"/>
                      <a:pt x="7" y="14"/>
                      <a:pt x="7" y="14"/>
                    </a:cubicBezTo>
                    <a:cubicBezTo>
                      <a:pt x="6" y="15"/>
                      <a:pt x="6" y="15"/>
                      <a:pt x="6" y="15"/>
                    </a:cubicBezTo>
                    <a:cubicBezTo>
                      <a:pt x="6" y="15"/>
                      <a:pt x="6" y="15"/>
                      <a:pt x="6" y="15"/>
                    </a:cubicBezTo>
                    <a:cubicBezTo>
                      <a:pt x="5" y="16"/>
                      <a:pt x="5" y="16"/>
                      <a:pt x="5" y="17"/>
                    </a:cubicBezTo>
                    <a:cubicBezTo>
                      <a:pt x="3" y="19"/>
                      <a:pt x="2" y="21"/>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0" name="Freeform 1964"/>
              <p:cNvSpPr/>
              <p:nvPr/>
            </p:nvSpPr>
            <p:spPr bwMode="auto">
              <a:xfrm>
                <a:off x="5318" y="1265"/>
                <a:ext cx="11" cy="13"/>
              </a:xfrm>
              <a:custGeom>
                <a:avLst/>
                <a:gdLst>
                  <a:gd name="T0" fmla="*/ 0 w 16"/>
                  <a:gd name="T1" fmla="*/ 15 h 19"/>
                  <a:gd name="T2" fmla="*/ 7 w 16"/>
                  <a:gd name="T3" fmla="*/ 12 h 19"/>
                  <a:gd name="T4" fmla="*/ 7 w 16"/>
                  <a:gd name="T5" fmla="*/ 11 h 19"/>
                  <a:gd name="T6" fmla="*/ 8 w 16"/>
                  <a:gd name="T7" fmla="*/ 11 h 19"/>
                  <a:gd name="T8" fmla="*/ 8 w 16"/>
                  <a:gd name="T9" fmla="*/ 11 h 19"/>
                  <a:gd name="T10" fmla="*/ 8 w 16"/>
                  <a:gd name="T11" fmla="*/ 11 h 19"/>
                  <a:gd name="T12" fmla="*/ 12 w 16"/>
                  <a:gd name="T13" fmla="*/ 4 h 19"/>
                  <a:gd name="T14" fmla="*/ 12 w 16"/>
                  <a:gd name="T15" fmla="*/ 4 h 19"/>
                  <a:gd name="T16" fmla="*/ 12 w 16"/>
                  <a:gd name="T17" fmla="*/ 4 h 19"/>
                  <a:gd name="T18" fmla="*/ 12 w 16"/>
                  <a:gd name="T19" fmla="*/ 4 h 19"/>
                  <a:gd name="T20" fmla="*/ 12 w 16"/>
                  <a:gd name="T21" fmla="*/ 4 h 19"/>
                  <a:gd name="T22" fmla="*/ 12 w 16"/>
                  <a:gd name="T23" fmla="*/ 4 h 19"/>
                  <a:gd name="T24" fmla="*/ 14 w 16"/>
                  <a:gd name="T25" fmla="*/ 3 h 19"/>
                  <a:gd name="T26" fmla="*/ 16 w 16"/>
                  <a:gd name="T27" fmla="*/ 3 h 19"/>
                  <a:gd name="T28" fmla="*/ 10 w 16"/>
                  <a:gd name="T29" fmla="*/ 2 h 19"/>
                  <a:gd name="T30" fmla="*/ 9 w 16"/>
                  <a:gd name="T31" fmla="*/ 2 h 19"/>
                  <a:gd name="T32" fmla="*/ 9 w 16"/>
                  <a:gd name="T33" fmla="*/ 2 h 19"/>
                  <a:gd name="T34" fmla="*/ 5 w 16"/>
                  <a:gd name="T35" fmla="*/ 9 h 19"/>
                  <a:gd name="T36" fmla="*/ 5 w 16"/>
                  <a:gd name="T37" fmla="*/ 9 h 19"/>
                  <a:gd name="T38" fmla="*/ 5 w 16"/>
                  <a:gd name="T39" fmla="*/ 9 h 19"/>
                  <a:gd name="T40" fmla="*/ 5 w 16"/>
                  <a:gd name="T41" fmla="*/ 9 h 19"/>
                  <a:gd name="T42" fmla="*/ 5 w 16"/>
                  <a:gd name="T43" fmla="*/ 9 h 19"/>
                  <a:gd name="T44" fmla="*/ 5 w 16"/>
                  <a:gd name="T45" fmla="*/ 9 h 19"/>
                  <a:gd name="T46" fmla="*/ 5 w 16"/>
                  <a:gd name="T47" fmla="*/ 9 h 19"/>
                  <a:gd name="T48" fmla="*/ 4 w 16"/>
                  <a:gd name="T49" fmla="*/ 10 h 19"/>
                  <a:gd name="T50" fmla="*/ 3 w 16"/>
                  <a:gd name="T51" fmla="*/ 11 h 19"/>
                  <a:gd name="T52" fmla="*/ 0 w 16"/>
                  <a:gd name="T5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9">
                    <a:moveTo>
                      <a:pt x="0" y="15"/>
                    </a:moveTo>
                    <a:cubicBezTo>
                      <a:pt x="2" y="15"/>
                      <a:pt x="4" y="14"/>
                      <a:pt x="7" y="12"/>
                    </a:cubicBezTo>
                    <a:cubicBezTo>
                      <a:pt x="7" y="11"/>
                      <a:pt x="7" y="11"/>
                      <a:pt x="7" y="11"/>
                    </a:cubicBezTo>
                    <a:cubicBezTo>
                      <a:pt x="8" y="11"/>
                      <a:pt x="8" y="11"/>
                      <a:pt x="8" y="11"/>
                    </a:cubicBezTo>
                    <a:cubicBezTo>
                      <a:pt x="8" y="11"/>
                      <a:pt x="8" y="11"/>
                      <a:pt x="8" y="11"/>
                    </a:cubicBezTo>
                    <a:cubicBezTo>
                      <a:pt x="8" y="11"/>
                      <a:pt x="8" y="11"/>
                      <a:pt x="8" y="11"/>
                    </a:cubicBezTo>
                    <a:cubicBezTo>
                      <a:pt x="10" y="8"/>
                      <a:pt x="4" y="19"/>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3" y="3"/>
                      <a:pt x="13" y="3"/>
                      <a:pt x="14" y="3"/>
                    </a:cubicBezTo>
                    <a:cubicBezTo>
                      <a:pt x="15" y="3"/>
                      <a:pt x="15" y="3"/>
                      <a:pt x="16" y="3"/>
                    </a:cubicBezTo>
                    <a:cubicBezTo>
                      <a:pt x="13" y="1"/>
                      <a:pt x="11" y="1"/>
                      <a:pt x="10" y="2"/>
                    </a:cubicBezTo>
                    <a:cubicBezTo>
                      <a:pt x="9" y="2"/>
                      <a:pt x="9" y="2"/>
                      <a:pt x="9" y="2"/>
                    </a:cubicBezTo>
                    <a:cubicBezTo>
                      <a:pt x="9" y="2"/>
                      <a:pt x="9" y="2"/>
                      <a:pt x="9" y="2"/>
                    </a:cubicBezTo>
                    <a:cubicBezTo>
                      <a:pt x="10" y="0"/>
                      <a:pt x="1" y="16"/>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4" y="10"/>
                      <a:pt x="4" y="10"/>
                      <a:pt x="4" y="10"/>
                    </a:cubicBezTo>
                    <a:cubicBezTo>
                      <a:pt x="4" y="10"/>
                      <a:pt x="3" y="11"/>
                      <a:pt x="3" y="11"/>
                    </a:cubicBezTo>
                    <a:cubicBezTo>
                      <a:pt x="2" y="12"/>
                      <a:pt x="1" y="14"/>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1" name="Freeform 1965"/>
              <p:cNvSpPr/>
              <p:nvPr/>
            </p:nvSpPr>
            <p:spPr bwMode="auto">
              <a:xfrm>
                <a:off x="5327" y="1261"/>
                <a:ext cx="11" cy="6"/>
              </a:xfrm>
              <a:custGeom>
                <a:avLst/>
                <a:gdLst>
                  <a:gd name="T0" fmla="*/ 8 w 17"/>
                  <a:gd name="T1" fmla="*/ 4 h 9"/>
                  <a:gd name="T2" fmla="*/ 8 w 17"/>
                  <a:gd name="T3" fmla="*/ 7 h 9"/>
                  <a:gd name="T4" fmla="*/ 17 w 17"/>
                  <a:gd name="T5" fmla="*/ 5 h 9"/>
                  <a:gd name="T6" fmla="*/ 14 w 17"/>
                  <a:gd name="T7" fmla="*/ 4 h 9"/>
                  <a:gd name="T8" fmla="*/ 7 w 17"/>
                  <a:gd name="T9" fmla="*/ 0 h 9"/>
                  <a:gd name="T10" fmla="*/ 0 w 17"/>
                  <a:gd name="T11" fmla="*/ 4 h 9"/>
                  <a:gd name="T12" fmla="*/ 5 w 17"/>
                  <a:gd name="T13" fmla="*/ 9 h 9"/>
                  <a:gd name="T14" fmla="*/ 8 w 17"/>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8" y="4"/>
                    </a:moveTo>
                    <a:cubicBezTo>
                      <a:pt x="9" y="5"/>
                      <a:pt x="8" y="6"/>
                      <a:pt x="8" y="7"/>
                    </a:cubicBezTo>
                    <a:cubicBezTo>
                      <a:pt x="12" y="8"/>
                      <a:pt x="13" y="4"/>
                      <a:pt x="17" y="5"/>
                    </a:cubicBezTo>
                    <a:cubicBezTo>
                      <a:pt x="17" y="3"/>
                      <a:pt x="14" y="3"/>
                      <a:pt x="14" y="4"/>
                    </a:cubicBezTo>
                    <a:cubicBezTo>
                      <a:pt x="10" y="1"/>
                      <a:pt x="11" y="3"/>
                      <a:pt x="7" y="0"/>
                    </a:cubicBezTo>
                    <a:cubicBezTo>
                      <a:pt x="5" y="2"/>
                      <a:pt x="3" y="3"/>
                      <a:pt x="0" y="4"/>
                    </a:cubicBezTo>
                    <a:cubicBezTo>
                      <a:pt x="0" y="6"/>
                      <a:pt x="2" y="7"/>
                      <a:pt x="5" y="9"/>
                    </a:cubicBezTo>
                    <a:cubicBezTo>
                      <a:pt x="10" y="9"/>
                      <a:pt x="4"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2" name="Freeform 1966"/>
              <p:cNvSpPr/>
              <p:nvPr/>
            </p:nvSpPr>
            <p:spPr bwMode="auto">
              <a:xfrm>
                <a:off x="5340" y="1256"/>
                <a:ext cx="9" cy="10"/>
              </a:xfrm>
              <a:custGeom>
                <a:avLst/>
                <a:gdLst>
                  <a:gd name="T0" fmla="*/ 0 w 13"/>
                  <a:gd name="T1" fmla="*/ 14 h 15"/>
                  <a:gd name="T2" fmla="*/ 4 w 13"/>
                  <a:gd name="T3" fmla="*/ 13 h 15"/>
                  <a:gd name="T4" fmla="*/ 5 w 13"/>
                  <a:gd name="T5" fmla="*/ 13 h 15"/>
                  <a:gd name="T6" fmla="*/ 5 w 13"/>
                  <a:gd name="T7" fmla="*/ 12 h 15"/>
                  <a:gd name="T8" fmla="*/ 5 w 13"/>
                  <a:gd name="T9" fmla="*/ 12 h 15"/>
                  <a:gd name="T10" fmla="*/ 5 w 13"/>
                  <a:gd name="T11" fmla="*/ 12 h 15"/>
                  <a:gd name="T12" fmla="*/ 5 w 13"/>
                  <a:gd name="T13" fmla="*/ 12 h 15"/>
                  <a:gd name="T14" fmla="*/ 7 w 13"/>
                  <a:gd name="T15" fmla="*/ 8 h 15"/>
                  <a:gd name="T16" fmla="*/ 11 w 13"/>
                  <a:gd name="T17" fmla="*/ 0 h 15"/>
                  <a:gd name="T18" fmla="*/ 4 w 13"/>
                  <a:gd name="T19" fmla="*/ 10 h 15"/>
                  <a:gd name="T20" fmla="*/ 3 w 13"/>
                  <a:gd name="T21" fmla="*/ 11 h 15"/>
                  <a:gd name="T22" fmla="*/ 3 w 13"/>
                  <a:gd name="T23" fmla="*/ 11 h 15"/>
                  <a:gd name="T24" fmla="*/ 3 w 13"/>
                  <a:gd name="T25" fmla="*/ 11 h 15"/>
                  <a:gd name="T26" fmla="*/ 2 w 13"/>
                  <a:gd name="T27" fmla="*/ 12 h 15"/>
                  <a:gd name="T28" fmla="*/ 0 w 13"/>
                  <a:gd name="T29"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0" y="14"/>
                    </a:moveTo>
                    <a:cubicBezTo>
                      <a:pt x="3" y="15"/>
                      <a:pt x="4" y="14"/>
                      <a:pt x="4" y="13"/>
                    </a:cubicBezTo>
                    <a:cubicBezTo>
                      <a:pt x="4" y="13"/>
                      <a:pt x="4" y="13"/>
                      <a:pt x="5" y="13"/>
                    </a:cubicBezTo>
                    <a:cubicBezTo>
                      <a:pt x="5" y="12"/>
                      <a:pt x="5" y="12"/>
                      <a:pt x="5" y="12"/>
                    </a:cubicBezTo>
                    <a:cubicBezTo>
                      <a:pt x="5" y="12"/>
                      <a:pt x="5" y="12"/>
                      <a:pt x="5" y="12"/>
                    </a:cubicBezTo>
                    <a:cubicBezTo>
                      <a:pt x="5" y="12"/>
                      <a:pt x="5" y="12"/>
                      <a:pt x="5" y="12"/>
                    </a:cubicBezTo>
                    <a:cubicBezTo>
                      <a:pt x="5" y="12"/>
                      <a:pt x="5" y="12"/>
                      <a:pt x="5" y="12"/>
                    </a:cubicBezTo>
                    <a:cubicBezTo>
                      <a:pt x="5" y="10"/>
                      <a:pt x="6" y="9"/>
                      <a:pt x="7" y="8"/>
                    </a:cubicBezTo>
                    <a:cubicBezTo>
                      <a:pt x="12" y="2"/>
                      <a:pt x="13" y="14"/>
                      <a:pt x="11" y="0"/>
                    </a:cubicBezTo>
                    <a:cubicBezTo>
                      <a:pt x="7" y="4"/>
                      <a:pt x="6" y="7"/>
                      <a:pt x="4" y="10"/>
                    </a:cubicBezTo>
                    <a:cubicBezTo>
                      <a:pt x="4" y="10"/>
                      <a:pt x="3" y="10"/>
                      <a:pt x="3" y="11"/>
                    </a:cubicBezTo>
                    <a:cubicBezTo>
                      <a:pt x="3" y="11"/>
                      <a:pt x="3" y="11"/>
                      <a:pt x="3" y="11"/>
                    </a:cubicBezTo>
                    <a:cubicBezTo>
                      <a:pt x="3" y="11"/>
                      <a:pt x="3" y="11"/>
                      <a:pt x="3" y="11"/>
                    </a:cubicBezTo>
                    <a:cubicBezTo>
                      <a:pt x="3" y="12"/>
                      <a:pt x="3" y="12"/>
                      <a:pt x="2" y="12"/>
                    </a:cubicBezTo>
                    <a:cubicBezTo>
                      <a:pt x="2" y="13"/>
                      <a:pt x="1"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3" name="Freeform 1967"/>
              <p:cNvSpPr/>
              <p:nvPr/>
            </p:nvSpPr>
            <p:spPr bwMode="auto">
              <a:xfrm>
                <a:off x="4928" y="1039"/>
                <a:ext cx="0" cy="3"/>
              </a:xfrm>
              <a:custGeom>
                <a:avLst/>
                <a:gdLst>
                  <a:gd name="T0" fmla="*/ 0 h 4"/>
                  <a:gd name="T1" fmla="*/ 3 h 4"/>
                  <a:gd name="T2" fmla="*/ 0 h 4"/>
                </a:gdLst>
                <a:ahLst/>
                <a:cxnLst>
                  <a:cxn ang="0">
                    <a:pos x="0" y="T0"/>
                  </a:cxn>
                  <a:cxn ang="0">
                    <a:pos x="0" y="T1"/>
                  </a:cxn>
                  <a:cxn ang="0">
                    <a:pos x="0" y="T2"/>
                  </a:cxn>
                </a:cxnLst>
                <a:rect l="0" t="0" r="r" b="b"/>
                <a:pathLst>
                  <a:path h="4">
                    <a:moveTo>
                      <a:pt x="0" y="0"/>
                    </a:moveTo>
                    <a:cubicBezTo>
                      <a:pt x="0" y="0"/>
                      <a:pt x="0" y="2"/>
                      <a:pt x="0" y="3"/>
                    </a:cubicBezTo>
                    <a:cubicBezTo>
                      <a:pt x="0" y="4"/>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4" name="Freeform 1968"/>
              <p:cNvSpPr/>
              <p:nvPr/>
            </p:nvSpPr>
            <p:spPr bwMode="auto">
              <a:xfrm>
                <a:off x="5357" y="1219"/>
                <a:ext cx="7" cy="13"/>
              </a:xfrm>
              <a:custGeom>
                <a:avLst/>
                <a:gdLst>
                  <a:gd name="T0" fmla="*/ 0 w 10"/>
                  <a:gd name="T1" fmla="*/ 17 h 19"/>
                  <a:gd name="T2" fmla="*/ 10 w 10"/>
                  <a:gd name="T3" fmla="*/ 0 h 19"/>
                  <a:gd name="T4" fmla="*/ 0 w 10"/>
                  <a:gd name="T5" fmla="*/ 17 h 19"/>
                </a:gdLst>
                <a:ahLst/>
                <a:cxnLst>
                  <a:cxn ang="0">
                    <a:pos x="T0" y="T1"/>
                  </a:cxn>
                  <a:cxn ang="0">
                    <a:pos x="T2" y="T3"/>
                  </a:cxn>
                  <a:cxn ang="0">
                    <a:pos x="T4" y="T5"/>
                  </a:cxn>
                </a:cxnLst>
                <a:rect l="0" t="0" r="r" b="b"/>
                <a:pathLst>
                  <a:path w="10" h="19">
                    <a:moveTo>
                      <a:pt x="0" y="17"/>
                    </a:moveTo>
                    <a:cubicBezTo>
                      <a:pt x="1" y="19"/>
                      <a:pt x="8" y="6"/>
                      <a:pt x="10" y="0"/>
                    </a:cubicBezTo>
                    <a:cubicBezTo>
                      <a:pt x="6" y="3"/>
                      <a:pt x="3" y="10"/>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5" name="Freeform 1969"/>
              <p:cNvSpPr/>
              <p:nvPr/>
            </p:nvSpPr>
            <p:spPr bwMode="auto">
              <a:xfrm>
                <a:off x="5357" y="1199"/>
                <a:ext cx="6" cy="8"/>
              </a:xfrm>
              <a:custGeom>
                <a:avLst/>
                <a:gdLst>
                  <a:gd name="T0" fmla="*/ 5 w 8"/>
                  <a:gd name="T1" fmla="*/ 12 h 12"/>
                  <a:gd name="T2" fmla="*/ 8 w 8"/>
                  <a:gd name="T3" fmla="*/ 4 h 12"/>
                  <a:gd name="T4" fmla="*/ 5 w 8"/>
                  <a:gd name="T5" fmla="*/ 12 h 12"/>
                </a:gdLst>
                <a:ahLst/>
                <a:cxnLst>
                  <a:cxn ang="0">
                    <a:pos x="T0" y="T1"/>
                  </a:cxn>
                  <a:cxn ang="0">
                    <a:pos x="T2" y="T3"/>
                  </a:cxn>
                  <a:cxn ang="0">
                    <a:pos x="T4" y="T5"/>
                  </a:cxn>
                </a:cxnLst>
                <a:rect l="0" t="0" r="r" b="b"/>
                <a:pathLst>
                  <a:path w="8" h="12">
                    <a:moveTo>
                      <a:pt x="5" y="12"/>
                    </a:moveTo>
                    <a:cubicBezTo>
                      <a:pt x="4" y="8"/>
                      <a:pt x="7" y="8"/>
                      <a:pt x="8" y="4"/>
                    </a:cubicBezTo>
                    <a:cubicBezTo>
                      <a:pt x="4" y="0"/>
                      <a:pt x="0" y="11"/>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6" name="Freeform 1970"/>
              <p:cNvSpPr/>
              <p:nvPr/>
            </p:nvSpPr>
            <p:spPr bwMode="auto">
              <a:xfrm>
                <a:off x="5350" y="1183"/>
                <a:ext cx="4" cy="8"/>
              </a:xfrm>
              <a:custGeom>
                <a:avLst/>
                <a:gdLst>
                  <a:gd name="T0" fmla="*/ 1 w 6"/>
                  <a:gd name="T1" fmla="*/ 12 h 12"/>
                  <a:gd name="T2" fmla="*/ 6 w 6"/>
                  <a:gd name="T3" fmla="*/ 3 h 12"/>
                  <a:gd name="T4" fmla="*/ 1 w 6"/>
                  <a:gd name="T5" fmla="*/ 12 h 12"/>
                </a:gdLst>
                <a:ahLst/>
                <a:cxnLst>
                  <a:cxn ang="0">
                    <a:pos x="T0" y="T1"/>
                  </a:cxn>
                  <a:cxn ang="0">
                    <a:pos x="T2" y="T3"/>
                  </a:cxn>
                  <a:cxn ang="0">
                    <a:pos x="T4" y="T5"/>
                  </a:cxn>
                </a:cxnLst>
                <a:rect l="0" t="0" r="r" b="b"/>
                <a:pathLst>
                  <a:path w="6" h="12">
                    <a:moveTo>
                      <a:pt x="1" y="12"/>
                    </a:moveTo>
                    <a:cubicBezTo>
                      <a:pt x="4" y="10"/>
                      <a:pt x="2" y="8"/>
                      <a:pt x="6" y="3"/>
                    </a:cubicBezTo>
                    <a:cubicBezTo>
                      <a:pt x="2" y="0"/>
                      <a:pt x="0" y="10"/>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7" name="Freeform 1971"/>
              <p:cNvSpPr/>
              <p:nvPr/>
            </p:nvSpPr>
            <p:spPr bwMode="auto">
              <a:xfrm>
                <a:off x="4930" y="1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8" name="Freeform 1972"/>
              <p:cNvSpPr/>
              <p:nvPr/>
            </p:nvSpPr>
            <p:spPr bwMode="auto">
              <a:xfrm>
                <a:off x="5267" y="1134"/>
                <a:ext cx="6" cy="7"/>
              </a:xfrm>
              <a:custGeom>
                <a:avLst/>
                <a:gdLst>
                  <a:gd name="T0" fmla="*/ 0 w 8"/>
                  <a:gd name="T1" fmla="*/ 10 h 11"/>
                  <a:gd name="T2" fmla="*/ 4 w 8"/>
                  <a:gd name="T3" fmla="*/ 11 h 11"/>
                  <a:gd name="T4" fmla="*/ 8 w 8"/>
                  <a:gd name="T5" fmla="*/ 0 h 11"/>
                  <a:gd name="T6" fmla="*/ 0 w 8"/>
                  <a:gd name="T7" fmla="*/ 10 h 11"/>
                </a:gdLst>
                <a:ahLst/>
                <a:cxnLst>
                  <a:cxn ang="0">
                    <a:pos x="T0" y="T1"/>
                  </a:cxn>
                  <a:cxn ang="0">
                    <a:pos x="T2" y="T3"/>
                  </a:cxn>
                  <a:cxn ang="0">
                    <a:pos x="T4" y="T5"/>
                  </a:cxn>
                  <a:cxn ang="0">
                    <a:pos x="T6" y="T7"/>
                  </a:cxn>
                </a:cxnLst>
                <a:rect l="0" t="0" r="r" b="b"/>
                <a:pathLst>
                  <a:path w="8" h="11">
                    <a:moveTo>
                      <a:pt x="0" y="10"/>
                    </a:moveTo>
                    <a:cubicBezTo>
                      <a:pt x="2" y="10"/>
                      <a:pt x="3" y="11"/>
                      <a:pt x="4" y="11"/>
                    </a:cubicBezTo>
                    <a:cubicBezTo>
                      <a:pt x="8" y="9"/>
                      <a:pt x="6" y="4"/>
                      <a:pt x="8" y="0"/>
                    </a:cubicBezTo>
                    <a:cubicBezTo>
                      <a:pt x="5" y="3"/>
                      <a:pt x="2" y="5"/>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19" name="Freeform 1973"/>
              <p:cNvSpPr/>
              <p:nvPr/>
            </p:nvSpPr>
            <p:spPr bwMode="auto">
              <a:xfrm>
                <a:off x="5306" y="1109"/>
                <a:ext cx="4" cy="5"/>
              </a:xfrm>
              <a:custGeom>
                <a:avLst/>
                <a:gdLst>
                  <a:gd name="T0" fmla="*/ 2 w 6"/>
                  <a:gd name="T1" fmla="*/ 7 h 8"/>
                  <a:gd name="T2" fmla="*/ 6 w 6"/>
                  <a:gd name="T3" fmla="*/ 2 h 8"/>
                  <a:gd name="T4" fmla="*/ 3 w 6"/>
                  <a:gd name="T5" fmla="*/ 1 h 8"/>
                  <a:gd name="T6" fmla="*/ 2 w 6"/>
                  <a:gd name="T7" fmla="*/ 7 h 8"/>
                </a:gdLst>
                <a:ahLst/>
                <a:cxnLst>
                  <a:cxn ang="0">
                    <a:pos x="T0" y="T1"/>
                  </a:cxn>
                  <a:cxn ang="0">
                    <a:pos x="T2" y="T3"/>
                  </a:cxn>
                  <a:cxn ang="0">
                    <a:pos x="T4" y="T5"/>
                  </a:cxn>
                  <a:cxn ang="0">
                    <a:pos x="T6" y="T7"/>
                  </a:cxn>
                </a:cxnLst>
                <a:rect l="0" t="0" r="r" b="b"/>
                <a:pathLst>
                  <a:path w="6" h="8">
                    <a:moveTo>
                      <a:pt x="2" y="7"/>
                    </a:moveTo>
                    <a:cubicBezTo>
                      <a:pt x="4" y="8"/>
                      <a:pt x="5" y="6"/>
                      <a:pt x="6" y="2"/>
                    </a:cubicBezTo>
                    <a:cubicBezTo>
                      <a:pt x="4" y="2"/>
                      <a:pt x="3" y="2"/>
                      <a:pt x="3" y="1"/>
                    </a:cubicBezTo>
                    <a:cubicBezTo>
                      <a:pt x="0" y="0"/>
                      <a:pt x="1"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0" name="Freeform 1974"/>
              <p:cNvSpPr/>
              <p:nvPr/>
            </p:nvSpPr>
            <p:spPr bwMode="auto">
              <a:xfrm>
                <a:off x="5311" y="1104"/>
                <a:ext cx="3" cy="8"/>
              </a:xfrm>
              <a:custGeom>
                <a:avLst/>
                <a:gdLst>
                  <a:gd name="T0" fmla="*/ 2 w 5"/>
                  <a:gd name="T1" fmla="*/ 12 h 12"/>
                  <a:gd name="T2" fmla="*/ 5 w 5"/>
                  <a:gd name="T3" fmla="*/ 2 h 12"/>
                  <a:gd name="T4" fmla="*/ 0 w 5"/>
                  <a:gd name="T5" fmla="*/ 10 h 12"/>
                  <a:gd name="T6" fmla="*/ 2 w 5"/>
                  <a:gd name="T7" fmla="*/ 12 h 12"/>
                </a:gdLst>
                <a:ahLst/>
                <a:cxnLst>
                  <a:cxn ang="0">
                    <a:pos x="T0" y="T1"/>
                  </a:cxn>
                  <a:cxn ang="0">
                    <a:pos x="T2" y="T3"/>
                  </a:cxn>
                  <a:cxn ang="0">
                    <a:pos x="T4" y="T5"/>
                  </a:cxn>
                  <a:cxn ang="0">
                    <a:pos x="T6" y="T7"/>
                  </a:cxn>
                </a:cxnLst>
                <a:rect l="0" t="0" r="r" b="b"/>
                <a:pathLst>
                  <a:path w="5" h="12">
                    <a:moveTo>
                      <a:pt x="2" y="12"/>
                    </a:moveTo>
                    <a:cubicBezTo>
                      <a:pt x="5" y="10"/>
                      <a:pt x="3" y="6"/>
                      <a:pt x="5" y="2"/>
                    </a:cubicBezTo>
                    <a:cubicBezTo>
                      <a:pt x="1" y="0"/>
                      <a:pt x="1" y="5"/>
                      <a:pt x="0" y="10"/>
                    </a:cubicBezTo>
                    <a:cubicBezTo>
                      <a:pt x="2" y="10"/>
                      <a:pt x="2"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1" name="Freeform 1975"/>
              <p:cNvSpPr/>
              <p:nvPr/>
            </p:nvSpPr>
            <p:spPr bwMode="auto">
              <a:xfrm>
                <a:off x="5341" y="1093"/>
                <a:ext cx="4" cy="12"/>
              </a:xfrm>
              <a:custGeom>
                <a:avLst/>
                <a:gdLst>
                  <a:gd name="T0" fmla="*/ 0 w 7"/>
                  <a:gd name="T1" fmla="*/ 17 h 17"/>
                  <a:gd name="T2" fmla="*/ 7 w 7"/>
                  <a:gd name="T3" fmla="*/ 4 h 17"/>
                  <a:gd name="T4" fmla="*/ 5 w 7"/>
                  <a:gd name="T5" fmla="*/ 1 h 17"/>
                  <a:gd name="T6" fmla="*/ 3 w 7"/>
                  <a:gd name="T7" fmla="*/ 4 h 17"/>
                  <a:gd name="T8" fmla="*/ 0 w 7"/>
                  <a:gd name="T9" fmla="*/ 5 h 17"/>
                  <a:gd name="T10" fmla="*/ 0 w 7"/>
                  <a:gd name="T11" fmla="*/ 17 h 17"/>
                </a:gdLst>
                <a:ahLst/>
                <a:cxnLst>
                  <a:cxn ang="0">
                    <a:pos x="T0" y="T1"/>
                  </a:cxn>
                  <a:cxn ang="0">
                    <a:pos x="T2" y="T3"/>
                  </a:cxn>
                  <a:cxn ang="0">
                    <a:pos x="T4" y="T5"/>
                  </a:cxn>
                  <a:cxn ang="0">
                    <a:pos x="T6" y="T7"/>
                  </a:cxn>
                  <a:cxn ang="0">
                    <a:pos x="T8" y="T9"/>
                  </a:cxn>
                  <a:cxn ang="0">
                    <a:pos x="T10" y="T11"/>
                  </a:cxn>
                </a:cxnLst>
                <a:rect l="0" t="0" r="r" b="b"/>
                <a:pathLst>
                  <a:path w="7" h="17">
                    <a:moveTo>
                      <a:pt x="0" y="17"/>
                    </a:moveTo>
                    <a:cubicBezTo>
                      <a:pt x="3" y="13"/>
                      <a:pt x="3" y="10"/>
                      <a:pt x="7" y="4"/>
                    </a:cubicBezTo>
                    <a:cubicBezTo>
                      <a:pt x="6" y="3"/>
                      <a:pt x="5" y="3"/>
                      <a:pt x="5" y="1"/>
                    </a:cubicBezTo>
                    <a:cubicBezTo>
                      <a:pt x="3" y="0"/>
                      <a:pt x="3" y="2"/>
                      <a:pt x="3" y="4"/>
                    </a:cubicBezTo>
                    <a:cubicBezTo>
                      <a:pt x="3" y="5"/>
                      <a:pt x="2" y="6"/>
                      <a:pt x="0" y="5"/>
                    </a:cubicBezTo>
                    <a:cubicBezTo>
                      <a:pt x="1" y="10"/>
                      <a:pt x="0" y="10"/>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2" name="Freeform 1976"/>
              <p:cNvSpPr/>
              <p:nvPr/>
            </p:nvSpPr>
            <p:spPr bwMode="auto">
              <a:xfrm>
                <a:off x="5248" y="1044"/>
                <a:ext cx="10" cy="18"/>
              </a:xfrm>
              <a:custGeom>
                <a:avLst/>
                <a:gdLst>
                  <a:gd name="T0" fmla="*/ 0 w 15"/>
                  <a:gd name="T1" fmla="*/ 26 h 27"/>
                  <a:gd name="T2" fmla="*/ 5 w 15"/>
                  <a:gd name="T3" fmla="*/ 14 h 27"/>
                  <a:gd name="T4" fmla="*/ 7 w 15"/>
                  <a:gd name="T5" fmla="*/ 23 h 27"/>
                  <a:gd name="T6" fmla="*/ 10 w 15"/>
                  <a:gd name="T7" fmla="*/ 16 h 27"/>
                  <a:gd name="T8" fmla="*/ 10 w 15"/>
                  <a:gd name="T9" fmla="*/ 13 h 27"/>
                  <a:gd name="T10" fmla="*/ 15 w 15"/>
                  <a:gd name="T11" fmla="*/ 11 h 27"/>
                  <a:gd name="T12" fmla="*/ 14 w 15"/>
                  <a:gd name="T13" fmla="*/ 2 h 27"/>
                  <a:gd name="T14" fmla="*/ 11 w 15"/>
                  <a:gd name="T15" fmla="*/ 9 h 27"/>
                  <a:gd name="T16" fmla="*/ 0 w 15"/>
                  <a:gd name="T17" fmla="*/ 7 h 27"/>
                  <a:gd name="T18" fmla="*/ 0 w 15"/>
                  <a:gd name="T1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7">
                    <a:moveTo>
                      <a:pt x="0" y="26"/>
                    </a:moveTo>
                    <a:cubicBezTo>
                      <a:pt x="8" y="27"/>
                      <a:pt x="1" y="18"/>
                      <a:pt x="5" y="14"/>
                    </a:cubicBezTo>
                    <a:cubicBezTo>
                      <a:pt x="11" y="14"/>
                      <a:pt x="8" y="20"/>
                      <a:pt x="7" y="23"/>
                    </a:cubicBezTo>
                    <a:cubicBezTo>
                      <a:pt x="12" y="22"/>
                      <a:pt x="11" y="19"/>
                      <a:pt x="10" y="16"/>
                    </a:cubicBezTo>
                    <a:cubicBezTo>
                      <a:pt x="10" y="15"/>
                      <a:pt x="10" y="14"/>
                      <a:pt x="10" y="13"/>
                    </a:cubicBezTo>
                    <a:cubicBezTo>
                      <a:pt x="10" y="12"/>
                      <a:pt x="12" y="11"/>
                      <a:pt x="15" y="11"/>
                    </a:cubicBezTo>
                    <a:cubicBezTo>
                      <a:pt x="14" y="8"/>
                      <a:pt x="13" y="6"/>
                      <a:pt x="14" y="2"/>
                    </a:cubicBezTo>
                    <a:cubicBezTo>
                      <a:pt x="9" y="0"/>
                      <a:pt x="12" y="6"/>
                      <a:pt x="11" y="9"/>
                    </a:cubicBezTo>
                    <a:cubicBezTo>
                      <a:pt x="6" y="4"/>
                      <a:pt x="6" y="13"/>
                      <a:pt x="0" y="7"/>
                    </a:cubicBezTo>
                    <a:cubicBezTo>
                      <a:pt x="3" y="13"/>
                      <a:pt x="2"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3" name="Freeform 1977"/>
              <p:cNvSpPr/>
              <p:nvPr/>
            </p:nvSpPr>
            <p:spPr bwMode="auto">
              <a:xfrm>
                <a:off x="4929" y="10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4" name="Freeform 1978"/>
              <p:cNvSpPr/>
              <p:nvPr/>
            </p:nvSpPr>
            <p:spPr bwMode="auto">
              <a:xfrm>
                <a:off x="4928" y="10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5" name="Freeform 1979"/>
              <p:cNvSpPr/>
              <p:nvPr/>
            </p:nvSpPr>
            <p:spPr bwMode="auto">
              <a:xfrm>
                <a:off x="4928" y="1042"/>
                <a:ext cx="0" cy="1"/>
              </a:xfrm>
              <a:custGeom>
                <a:avLst/>
                <a:gdLst>
                  <a:gd name="T0" fmla="*/ 1 w 1"/>
                  <a:gd name="T1" fmla="*/ 0 h 1"/>
                  <a:gd name="T2" fmla="*/ 1 w 1"/>
                  <a:gd name="T3" fmla="*/ 1 h 1"/>
                  <a:gd name="T4" fmla="*/ 1 w 1"/>
                  <a:gd name="T5" fmla="*/ 1 h 1"/>
                  <a:gd name="T6" fmla="*/ 1 w 1"/>
                  <a:gd name="T7" fmla="*/ 0 h 1"/>
                  <a:gd name="T8" fmla="*/ 1 w 1"/>
                  <a:gd name="T9" fmla="*/ 0 h 1"/>
                  <a:gd name="T10" fmla="*/ 1 w 1"/>
                  <a:gd name="T11" fmla="*/ 1 h 1"/>
                  <a:gd name="T12" fmla="*/ 0 w 1"/>
                  <a:gd name="T13" fmla="*/ 1 h 1"/>
                  <a:gd name="T14" fmla="*/ 1 w 1"/>
                  <a:gd name="T15" fmla="*/ 1 h 1"/>
                  <a:gd name="T16" fmla="*/ 1 w 1"/>
                  <a:gd name="T17" fmla="*/ 0 h 1"/>
                  <a:gd name="T18" fmla="*/ 1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0"/>
                    </a:moveTo>
                    <a:cubicBezTo>
                      <a:pt x="1" y="0"/>
                      <a:pt x="1" y="0"/>
                      <a:pt x="1" y="1"/>
                    </a:cubicBezTo>
                    <a:cubicBezTo>
                      <a:pt x="1" y="1"/>
                      <a:pt x="1" y="1"/>
                      <a:pt x="1" y="1"/>
                    </a:cubicBezTo>
                    <a:cubicBezTo>
                      <a:pt x="1" y="0"/>
                      <a:pt x="1" y="0"/>
                      <a:pt x="1" y="0"/>
                    </a:cubicBezTo>
                    <a:cubicBezTo>
                      <a:pt x="1" y="0"/>
                      <a:pt x="1" y="0"/>
                      <a:pt x="1" y="0"/>
                    </a:cubicBezTo>
                    <a:cubicBezTo>
                      <a:pt x="1" y="0"/>
                      <a:pt x="1" y="1"/>
                      <a:pt x="1" y="1"/>
                    </a:cubicBezTo>
                    <a:cubicBezTo>
                      <a:pt x="0" y="1"/>
                      <a:pt x="0" y="1"/>
                      <a:pt x="0" y="1"/>
                    </a:cubicBezTo>
                    <a:cubicBezTo>
                      <a:pt x="0"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26" name="Freeform 1980"/>
              <p:cNvSpPr/>
              <p:nvPr/>
            </p:nvSpPr>
            <p:spPr bwMode="auto">
              <a:xfrm>
                <a:off x="4928" y="1043"/>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sp>
          <p:nvSpPr>
            <p:cNvPr id="519" name="Freeform 1982"/>
            <p:cNvSpPr/>
            <p:nvPr/>
          </p:nvSpPr>
          <p:spPr bwMode="auto">
            <a:xfrm>
              <a:off x="3961123" y="2490306"/>
              <a:ext cx="3764" cy="2689"/>
            </a:xfrm>
            <a:custGeom>
              <a:avLst/>
              <a:gdLst>
                <a:gd name="T0" fmla="*/ 2 w 11"/>
                <a:gd name="T1" fmla="*/ 7 h 7"/>
                <a:gd name="T2" fmla="*/ 10 w 11"/>
                <a:gd name="T3" fmla="*/ 5 h 7"/>
                <a:gd name="T4" fmla="*/ 11 w 11"/>
                <a:gd name="T5" fmla="*/ 0 h 7"/>
                <a:gd name="T6" fmla="*/ 2 w 11"/>
                <a:gd name="T7" fmla="*/ 7 h 7"/>
              </a:gdLst>
              <a:ahLst/>
              <a:cxnLst>
                <a:cxn ang="0">
                  <a:pos x="T0" y="T1"/>
                </a:cxn>
                <a:cxn ang="0">
                  <a:pos x="T2" y="T3"/>
                </a:cxn>
                <a:cxn ang="0">
                  <a:pos x="T4" y="T5"/>
                </a:cxn>
                <a:cxn ang="0">
                  <a:pos x="T6" y="T7"/>
                </a:cxn>
              </a:cxnLst>
              <a:rect l="0" t="0" r="r" b="b"/>
              <a:pathLst>
                <a:path w="11" h="7">
                  <a:moveTo>
                    <a:pt x="2" y="7"/>
                  </a:moveTo>
                  <a:cubicBezTo>
                    <a:pt x="5" y="2"/>
                    <a:pt x="5" y="5"/>
                    <a:pt x="10" y="5"/>
                  </a:cubicBezTo>
                  <a:cubicBezTo>
                    <a:pt x="10" y="3"/>
                    <a:pt x="11" y="2"/>
                    <a:pt x="11" y="0"/>
                  </a:cubicBezTo>
                  <a:cubicBezTo>
                    <a:pt x="8" y="3"/>
                    <a:pt x="0" y="1"/>
                    <a:pt x="2"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0" name="Freeform 1983"/>
            <p:cNvSpPr/>
            <p:nvPr/>
          </p:nvSpPr>
          <p:spPr bwMode="auto">
            <a:xfrm>
              <a:off x="3986395" y="2480089"/>
              <a:ext cx="2689" cy="3764"/>
            </a:xfrm>
            <a:custGeom>
              <a:avLst/>
              <a:gdLst>
                <a:gd name="T0" fmla="*/ 4 w 7"/>
                <a:gd name="T1" fmla="*/ 10 h 10"/>
                <a:gd name="T2" fmla="*/ 0 w 7"/>
                <a:gd name="T3" fmla="*/ 3 h 10"/>
                <a:gd name="T4" fmla="*/ 4 w 7"/>
                <a:gd name="T5" fmla="*/ 10 h 10"/>
              </a:gdLst>
              <a:ahLst/>
              <a:cxnLst>
                <a:cxn ang="0">
                  <a:pos x="T0" y="T1"/>
                </a:cxn>
                <a:cxn ang="0">
                  <a:pos x="T2" y="T3"/>
                </a:cxn>
                <a:cxn ang="0">
                  <a:pos x="T4" y="T5"/>
                </a:cxn>
              </a:cxnLst>
              <a:rect l="0" t="0" r="r" b="b"/>
              <a:pathLst>
                <a:path w="7" h="10">
                  <a:moveTo>
                    <a:pt x="4" y="10"/>
                  </a:moveTo>
                  <a:cubicBezTo>
                    <a:pt x="7" y="7"/>
                    <a:pt x="7" y="0"/>
                    <a:pt x="0" y="3"/>
                  </a:cubicBezTo>
                  <a:cubicBezTo>
                    <a:pt x="0" y="8"/>
                    <a:pt x="4" y="5"/>
                    <a:pt x="4" y="1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1" name="Freeform 1984"/>
            <p:cNvSpPr/>
            <p:nvPr/>
          </p:nvSpPr>
          <p:spPr bwMode="auto">
            <a:xfrm>
              <a:off x="3990697" y="2455354"/>
              <a:ext cx="5377" cy="10217"/>
            </a:xfrm>
            <a:custGeom>
              <a:avLst/>
              <a:gdLst>
                <a:gd name="T0" fmla="*/ 11 w 16"/>
                <a:gd name="T1" fmla="*/ 27 h 27"/>
                <a:gd name="T2" fmla="*/ 8 w 16"/>
                <a:gd name="T3" fmla="*/ 11 h 27"/>
                <a:gd name="T4" fmla="*/ 15 w 16"/>
                <a:gd name="T5" fmla="*/ 5 h 27"/>
                <a:gd name="T6" fmla="*/ 1 w 16"/>
                <a:gd name="T7" fmla="*/ 0 h 27"/>
                <a:gd name="T8" fmla="*/ 7 w 16"/>
                <a:gd name="T9" fmla="*/ 13 h 27"/>
                <a:gd name="T10" fmla="*/ 11 w 16"/>
                <a:gd name="T11" fmla="*/ 27 h 27"/>
              </a:gdLst>
              <a:ahLst/>
              <a:cxnLst>
                <a:cxn ang="0">
                  <a:pos x="T0" y="T1"/>
                </a:cxn>
                <a:cxn ang="0">
                  <a:pos x="T2" y="T3"/>
                </a:cxn>
                <a:cxn ang="0">
                  <a:pos x="T4" y="T5"/>
                </a:cxn>
                <a:cxn ang="0">
                  <a:pos x="T6" y="T7"/>
                </a:cxn>
                <a:cxn ang="0">
                  <a:pos x="T8" y="T9"/>
                </a:cxn>
                <a:cxn ang="0">
                  <a:pos x="T10" y="T11"/>
                </a:cxn>
              </a:cxnLst>
              <a:rect l="0" t="0" r="r" b="b"/>
              <a:pathLst>
                <a:path w="16" h="27">
                  <a:moveTo>
                    <a:pt x="11" y="27"/>
                  </a:moveTo>
                  <a:cubicBezTo>
                    <a:pt x="16" y="27"/>
                    <a:pt x="10" y="12"/>
                    <a:pt x="8" y="11"/>
                  </a:cubicBezTo>
                  <a:cubicBezTo>
                    <a:pt x="8" y="7"/>
                    <a:pt x="12" y="7"/>
                    <a:pt x="15" y="5"/>
                  </a:cubicBezTo>
                  <a:cubicBezTo>
                    <a:pt x="11" y="1"/>
                    <a:pt x="6" y="1"/>
                    <a:pt x="1" y="0"/>
                  </a:cubicBezTo>
                  <a:cubicBezTo>
                    <a:pt x="0" y="4"/>
                    <a:pt x="5" y="18"/>
                    <a:pt x="7" y="13"/>
                  </a:cubicBezTo>
                  <a:cubicBezTo>
                    <a:pt x="9" y="18"/>
                    <a:pt x="8" y="23"/>
                    <a:pt x="11" y="2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2" name="Freeform 1985"/>
            <p:cNvSpPr/>
            <p:nvPr/>
          </p:nvSpPr>
          <p:spPr bwMode="auto">
            <a:xfrm>
              <a:off x="3940152" y="2468259"/>
              <a:ext cx="3226" cy="3226"/>
            </a:xfrm>
            <a:custGeom>
              <a:avLst/>
              <a:gdLst>
                <a:gd name="T0" fmla="*/ 6 w 9"/>
                <a:gd name="T1" fmla="*/ 9 h 9"/>
                <a:gd name="T2" fmla="*/ 2 w 9"/>
                <a:gd name="T3" fmla="*/ 0 h 9"/>
                <a:gd name="T4" fmla="*/ 6 w 9"/>
                <a:gd name="T5" fmla="*/ 9 h 9"/>
              </a:gdLst>
              <a:ahLst/>
              <a:cxnLst>
                <a:cxn ang="0">
                  <a:pos x="T0" y="T1"/>
                </a:cxn>
                <a:cxn ang="0">
                  <a:pos x="T2" y="T3"/>
                </a:cxn>
                <a:cxn ang="0">
                  <a:pos x="T4" y="T5"/>
                </a:cxn>
              </a:cxnLst>
              <a:rect l="0" t="0" r="r" b="b"/>
              <a:pathLst>
                <a:path w="9" h="9">
                  <a:moveTo>
                    <a:pt x="6" y="9"/>
                  </a:moveTo>
                  <a:cubicBezTo>
                    <a:pt x="9" y="6"/>
                    <a:pt x="4" y="1"/>
                    <a:pt x="2" y="0"/>
                  </a:cubicBezTo>
                  <a:cubicBezTo>
                    <a:pt x="0" y="2"/>
                    <a:pt x="6" y="6"/>
                    <a:pt x="6" y="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3" name="Freeform 1986"/>
            <p:cNvSpPr/>
            <p:nvPr/>
          </p:nvSpPr>
          <p:spPr bwMode="auto">
            <a:xfrm>
              <a:off x="3924558" y="2459118"/>
              <a:ext cx="2689" cy="4302"/>
            </a:xfrm>
            <a:custGeom>
              <a:avLst/>
              <a:gdLst>
                <a:gd name="T0" fmla="*/ 5 w 7"/>
                <a:gd name="T1" fmla="*/ 12 h 12"/>
                <a:gd name="T2" fmla="*/ 6 w 7"/>
                <a:gd name="T3" fmla="*/ 0 h 12"/>
                <a:gd name="T4" fmla="*/ 5 w 7"/>
                <a:gd name="T5" fmla="*/ 12 h 12"/>
              </a:gdLst>
              <a:ahLst/>
              <a:cxnLst>
                <a:cxn ang="0">
                  <a:pos x="T0" y="T1"/>
                </a:cxn>
                <a:cxn ang="0">
                  <a:pos x="T2" y="T3"/>
                </a:cxn>
                <a:cxn ang="0">
                  <a:pos x="T4" y="T5"/>
                </a:cxn>
              </a:cxnLst>
              <a:rect l="0" t="0" r="r" b="b"/>
              <a:pathLst>
                <a:path w="7" h="12">
                  <a:moveTo>
                    <a:pt x="5" y="12"/>
                  </a:moveTo>
                  <a:cubicBezTo>
                    <a:pt x="5" y="8"/>
                    <a:pt x="7" y="5"/>
                    <a:pt x="6" y="0"/>
                  </a:cubicBezTo>
                  <a:cubicBezTo>
                    <a:pt x="0" y="3"/>
                    <a:pt x="2" y="8"/>
                    <a:pt x="5"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4" name="Freeform 1987"/>
            <p:cNvSpPr/>
            <p:nvPr/>
          </p:nvSpPr>
          <p:spPr bwMode="auto">
            <a:xfrm>
              <a:off x="3863259" y="2483853"/>
              <a:ext cx="1613" cy="2151"/>
            </a:xfrm>
            <a:custGeom>
              <a:avLst/>
              <a:gdLst>
                <a:gd name="T0" fmla="*/ 1 w 5"/>
                <a:gd name="T1" fmla="*/ 5 h 5"/>
                <a:gd name="T2" fmla="*/ 5 w 5"/>
                <a:gd name="T3" fmla="*/ 4 h 5"/>
                <a:gd name="T4" fmla="*/ 2 w 5"/>
                <a:gd name="T5" fmla="*/ 1 h 5"/>
                <a:gd name="T6" fmla="*/ 0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3" y="4"/>
                    <a:pt x="5" y="4"/>
                  </a:cubicBezTo>
                  <a:cubicBezTo>
                    <a:pt x="4" y="3"/>
                    <a:pt x="5" y="0"/>
                    <a:pt x="2" y="1"/>
                  </a:cubicBezTo>
                  <a:cubicBezTo>
                    <a:pt x="0" y="1"/>
                    <a:pt x="0" y="2"/>
                    <a:pt x="0" y="3"/>
                  </a:cubicBezTo>
                  <a:cubicBezTo>
                    <a:pt x="0" y="4"/>
                    <a:pt x="1" y="4"/>
                    <a:pt x="1"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5" name="Freeform 1988"/>
            <p:cNvSpPr/>
            <p:nvPr/>
          </p:nvSpPr>
          <p:spPr bwMode="auto">
            <a:xfrm>
              <a:off x="3857882" y="2483853"/>
              <a:ext cx="2689" cy="2151"/>
            </a:xfrm>
            <a:custGeom>
              <a:avLst/>
              <a:gdLst>
                <a:gd name="T0" fmla="*/ 4 w 7"/>
                <a:gd name="T1" fmla="*/ 5 h 5"/>
                <a:gd name="T2" fmla="*/ 7 w 7"/>
                <a:gd name="T3" fmla="*/ 0 h 5"/>
                <a:gd name="T4" fmla="*/ 0 w 7"/>
                <a:gd name="T5" fmla="*/ 3 h 5"/>
                <a:gd name="T6" fmla="*/ 4 w 7"/>
                <a:gd name="T7" fmla="*/ 5 h 5"/>
              </a:gdLst>
              <a:ahLst/>
              <a:cxnLst>
                <a:cxn ang="0">
                  <a:pos x="T0" y="T1"/>
                </a:cxn>
                <a:cxn ang="0">
                  <a:pos x="T2" y="T3"/>
                </a:cxn>
                <a:cxn ang="0">
                  <a:pos x="T4" y="T5"/>
                </a:cxn>
                <a:cxn ang="0">
                  <a:pos x="T6" y="T7"/>
                </a:cxn>
              </a:cxnLst>
              <a:rect l="0" t="0" r="r" b="b"/>
              <a:pathLst>
                <a:path w="7" h="5">
                  <a:moveTo>
                    <a:pt x="4" y="5"/>
                  </a:moveTo>
                  <a:cubicBezTo>
                    <a:pt x="7" y="4"/>
                    <a:pt x="7" y="2"/>
                    <a:pt x="7" y="0"/>
                  </a:cubicBezTo>
                  <a:cubicBezTo>
                    <a:pt x="4" y="2"/>
                    <a:pt x="2" y="0"/>
                    <a:pt x="0" y="3"/>
                  </a:cubicBezTo>
                  <a:cubicBezTo>
                    <a:pt x="0" y="5"/>
                    <a:pt x="4" y="3"/>
                    <a:pt x="4"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6" name="Oval 1989"/>
            <p:cNvSpPr>
              <a:spLocks noChangeArrowheads="1"/>
            </p:cNvSpPr>
            <p:nvPr/>
          </p:nvSpPr>
          <p:spPr bwMode="auto">
            <a:xfrm>
              <a:off x="3768622" y="2524719"/>
              <a:ext cx="538" cy="538"/>
            </a:xfrm>
            <a:prstGeom prst="ellipse">
              <a:avLst/>
            </a:pr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7" name="Freeform 1990"/>
            <p:cNvSpPr/>
            <p:nvPr/>
          </p:nvSpPr>
          <p:spPr bwMode="auto">
            <a:xfrm>
              <a:off x="3768622" y="2524719"/>
              <a:ext cx="53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8" name="Freeform 1991"/>
            <p:cNvSpPr/>
            <p:nvPr/>
          </p:nvSpPr>
          <p:spPr bwMode="auto">
            <a:xfrm>
              <a:off x="3890682" y="2457505"/>
              <a:ext cx="2151" cy="2151"/>
            </a:xfrm>
            <a:custGeom>
              <a:avLst/>
              <a:gdLst>
                <a:gd name="T0" fmla="*/ 5 w 5"/>
                <a:gd name="T1" fmla="*/ 6 h 6"/>
                <a:gd name="T2" fmla="*/ 4 w 5"/>
                <a:gd name="T3" fmla="*/ 2 h 6"/>
                <a:gd name="T4" fmla="*/ 0 w 5"/>
                <a:gd name="T5" fmla="*/ 1 h 6"/>
                <a:gd name="T6" fmla="*/ 5 w 5"/>
                <a:gd name="T7" fmla="*/ 6 h 6"/>
              </a:gdLst>
              <a:ahLst/>
              <a:cxnLst>
                <a:cxn ang="0">
                  <a:pos x="T0" y="T1"/>
                </a:cxn>
                <a:cxn ang="0">
                  <a:pos x="T2" y="T3"/>
                </a:cxn>
                <a:cxn ang="0">
                  <a:pos x="T4" y="T5"/>
                </a:cxn>
                <a:cxn ang="0">
                  <a:pos x="T6" y="T7"/>
                </a:cxn>
              </a:cxnLst>
              <a:rect l="0" t="0" r="r" b="b"/>
              <a:pathLst>
                <a:path w="5" h="6">
                  <a:moveTo>
                    <a:pt x="5" y="6"/>
                  </a:moveTo>
                  <a:cubicBezTo>
                    <a:pt x="5" y="5"/>
                    <a:pt x="5" y="3"/>
                    <a:pt x="4" y="2"/>
                  </a:cubicBezTo>
                  <a:cubicBezTo>
                    <a:pt x="4" y="0"/>
                    <a:pt x="2" y="0"/>
                    <a:pt x="0" y="1"/>
                  </a:cubicBezTo>
                  <a:cubicBezTo>
                    <a:pt x="1" y="3"/>
                    <a:pt x="4" y="3"/>
                    <a:pt x="5"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29" name="Freeform 1992"/>
            <p:cNvSpPr/>
            <p:nvPr/>
          </p:nvSpPr>
          <p:spPr bwMode="auto">
            <a:xfrm>
              <a:off x="3769160" y="2524719"/>
              <a:ext cx="0" cy="0"/>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0"/>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0" name="Freeform 1993"/>
            <p:cNvSpPr/>
            <p:nvPr/>
          </p:nvSpPr>
          <p:spPr bwMode="auto">
            <a:xfrm>
              <a:off x="3865410" y="2458581"/>
              <a:ext cx="8603" cy="5377"/>
            </a:xfrm>
            <a:custGeom>
              <a:avLst/>
              <a:gdLst>
                <a:gd name="T0" fmla="*/ 23 w 23"/>
                <a:gd name="T1" fmla="*/ 15 h 15"/>
                <a:gd name="T2" fmla="*/ 22 w 23"/>
                <a:gd name="T3" fmla="*/ 8 h 15"/>
                <a:gd name="T4" fmla="*/ 16 w 23"/>
                <a:gd name="T5" fmla="*/ 3 h 15"/>
                <a:gd name="T6" fmla="*/ 0 w 23"/>
                <a:gd name="T7" fmla="*/ 2 h 15"/>
                <a:gd name="T8" fmla="*/ 4 w 23"/>
                <a:gd name="T9" fmla="*/ 4 h 15"/>
                <a:gd name="T10" fmla="*/ 11 w 23"/>
                <a:gd name="T11" fmla="*/ 6 h 15"/>
                <a:gd name="T12" fmla="*/ 18 w 23"/>
                <a:gd name="T13" fmla="*/ 9 h 15"/>
                <a:gd name="T14" fmla="*/ 23 w 23"/>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23" y="15"/>
                  </a:moveTo>
                  <a:cubicBezTo>
                    <a:pt x="23" y="12"/>
                    <a:pt x="23" y="10"/>
                    <a:pt x="22" y="8"/>
                  </a:cubicBezTo>
                  <a:cubicBezTo>
                    <a:pt x="21" y="6"/>
                    <a:pt x="19" y="4"/>
                    <a:pt x="16" y="3"/>
                  </a:cubicBezTo>
                  <a:cubicBezTo>
                    <a:pt x="12" y="1"/>
                    <a:pt x="5" y="0"/>
                    <a:pt x="0" y="2"/>
                  </a:cubicBezTo>
                  <a:cubicBezTo>
                    <a:pt x="1" y="3"/>
                    <a:pt x="2" y="4"/>
                    <a:pt x="4" y="4"/>
                  </a:cubicBezTo>
                  <a:cubicBezTo>
                    <a:pt x="6" y="5"/>
                    <a:pt x="9" y="6"/>
                    <a:pt x="11" y="6"/>
                  </a:cubicBezTo>
                  <a:cubicBezTo>
                    <a:pt x="13" y="7"/>
                    <a:pt x="16" y="8"/>
                    <a:pt x="18" y="9"/>
                  </a:cubicBezTo>
                  <a:cubicBezTo>
                    <a:pt x="20" y="11"/>
                    <a:pt x="22" y="13"/>
                    <a:pt x="23" y="1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1" name="Freeform 1994"/>
            <p:cNvSpPr/>
            <p:nvPr/>
          </p:nvSpPr>
          <p:spPr bwMode="auto">
            <a:xfrm>
              <a:off x="3849279" y="2461269"/>
              <a:ext cx="5377" cy="3226"/>
            </a:xfrm>
            <a:custGeom>
              <a:avLst/>
              <a:gdLst>
                <a:gd name="T0" fmla="*/ 10 w 14"/>
                <a:gd name="T1" fmla="*/ 10 h 10"/>
                <a:gd name="T2" fmla="*/ 8 w 14"/>
                <a:gd name="T3" fmla="*/ 4 h 10"/>
                <a:gd name="T4" fmla="*/ 12 w 14"/>
                <a:gd name="T5" fmla="*/ 4 h 10"/>
                <a:gd name="T6" fmla="*/ 5 w 14"/>
                <a:gd name="T7" fmla="*/ 3 h 10"/>
                <a:gd name="T8" fmla="*/ 0 w 14"/>
                <a:gd name="T9" fmla="*/ 8 h 10"/>
                <a:gd name="T10" fmla="*/ 2 w 14"/>
                <a:gd name="T11" fmla="*/ 9 h 10"/>
                <a:gd name="T12" fmla="*/ 5 w 14"/>
                <a:gd name="T13" fmla="*/ 9 h 10"/>
                <a:gd name="T14" fmla="*/ 10 w 14"/>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0">
                  <a:moveTo>
                    <a:pt x="10" y="10"/>
                  </a:moveTo>
                  <a:cubicBezTo>
                    <a:pt x="14" y="6"/>
                    <a:pt x="8" y="7"/>
                    <a:pt x="8" y="4"/>
                  </a:cubicBezTo>
                  <a:cubicBezTo>
                    <a:pt x="10" y="2"/>
                    <a:pt x="11" y="2"/>
                    <a:pt x="12" y="4"/>
                  </a:cubicBezTo>
                  <a:cubicBezTo>
                    <a:pt x="14" y="0"/>
                    <a:pt x="7" y="2"/>
                    <a:pt x="5" y="3"/>
                  </a:cubicBezTo>
                  <a:cubicBezTo>
                    <a:pt x="1" y="5"/>
                    <a:pt x="4" y="6"/>
                    <a:pt x="0" y="8"/>
                  </a:cubicBezTo>
                  <a:cubicBezTo>
                    <a:pt x="1" y="9"/>
                    <a:pt x="2" y="9"/>
                    <a:pt x="2" y="9"/>
                  </a:cubicBezTo>
                  <a:cubicBezTo>
                    <a:pt x="3" y="9"/>
                    <a:pt x="4" y="9"/>
                    <a:pt x="5" y="9"/>
                  </a:cubicBezTo>
                  <a:cubicBezTo>
                    <a:pt x="6" y="9"/>
                    <a:pt x="8" y="9"/>
                    <a:pt x="10" y="1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2" name="Freeform 1995"/>
            <p:cNvSpPr/>
            <p:nvPr/>
          </p:nvSpPr>
          <p:spPr bwMode="auto">
            <a:xfrm>
              <a:off x="3769697" y="2524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3" name="Freeform 1996"/>
            <p:cNvSpPr/>
            <p:nvPr/>
          </p:nvSpPr>
          <p:spPr bwMode="auto">
            <a:xfrm>
              <a:off x="3772924" y="2516116"/>
              <a:ext cx="1613" cy="2689"/>
            </a:xfrm>
            <a:custGeom>
              <a:avLst/>
              <a:gdLst>
                <a:gd name="T0" fmla="*/ 2 w 5"/>
                <a:gd name="T1" fmla="*/ 5 h 8"/>
                <a:gd name="T2" fmla="*/ 5 w 5"/>
                <a:gd name="T3" fmla="*/ 0 h 8"/>
                <a:gd name="T4" fmla="*/ 0 w 5"/>
                <a:gd name="T5" fmla="*/ 8 h 8"/>
                <a:gd name="T6" fmla="*/ 2 w 5"/>
                <a:gd name="T7" fmla="*/ 5 h 8"/>
              </a:gdLst>
              <a:ahLst/>
              <a:cxnLst>
                <a:cxn ang="0">
                  <a:pos x="T0" y="T1"/>
                </a:cxn>
                <a:cxn ang="0">
                  <a:pos x="T2" y="T3"/>
                </a:cxn>
                <a:cxn ang="0">
                  <a:pos x="T4" y="T5"/>
                </a:cxn>
                <a:cxn ang="0">
                  <a:pos x="T6" y="T7"/>
                </a:cxn>
              </a:cxnLst>
              <a:rect l="0" t="0" r="r" b="b"/>
              <a:pathLst>
                <a:path w="5" h="8">
                  <a:moveTo>
                    <a:pt x="2" y="5"/>
                  </a:moveTo>
                  <a:cubicBezTo>
                    <a:pt x="3" y="4"/>
                    <a:pt x="4" y="2"/>
                    <a:pt x="5" y="0"/>
                  </a:cubicBezTo>
                  <a:cubicBezTo>
                    <a:pt x="3" y="2"/>
                    <a:pt x="2" y="4"/>
                    <a:pt x="0" y="8"/>
                  </a:cubicBezTo>
                  <a:cubicBezTo>
                    <a:pt x="0" y="8"/>
                    <a:pt x="1" y="6"/>
                    <a:pt x="2"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4" name="Freeform 1997"/>
            <p:cNvSpPr/>
            <p:nvPr/>
          </p:nvSpPr>
          <p:spPr bwMode="auto">
            <a:xfrm>
              <a:off x="3818091" y="2423629"/>
              <a:ext cx="4302" cy="4302"/>
            </a:xfrm>
            <a:custGeom>
              <a:avLst/>
              <a:gdLst>
                <a:gd name="T0" fmla="*/ 4 w 11"/>
                <a:gd name="T1" fmla="*/ 6 h 11"/>
                <a:gd name="T2" fmla="*/ 6 w 11"/>
                <a:gd name="T3" fmla="*/ 7 h 11"/>
                <a:gd name="T4" fmla="*/ 7 w 11"/>
                <a:gd name="T5" fmla="*/ 8 h 11"/>
                <a:gd name="T6" fmla="*/ 10 w 11"/>
                <a:gd name="T7" fmla="*/ 5 h 11"/>
                <a:gd name="T8" fmla="*/ 9 w 11"/>
                <a:gd name="T9" fmla="*/ 0 h 11"/>
                <a:gd name="T10" fmla="*/ 3 w 11"/>
                <a:gd name="T11" fmla="*/ 6 h 11"/>
                <a:gd name="T12" fmla="*/ 2 w 11"/>
                <a:gd name="T13" fmla="*/ 11 h 11"/>
                <a:gd name="T14" fmla="*/ 4 w 11"/>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4" y="6"/>
                  </a:moveTo>
                  <a:cubicBezTo>
                    <a:pt x="4" y="6"/>
                    <a:pt x="5" y="7"/>
                    <a:pt x="6" y="7"/>
                  </a:cubicBezTo>
                  <a:cubicBezTo>
                    <a:pt x="7" y="8"/>
                    <a:pt x="7" y="8"/>
                    <a:pt x="7" y="8"/>
                  </a:cubicBezTo>
                  <a:cubicBezTo>
                    <a:pt x="8" y="7"/>
                    <a:pt x="9" y="5"/>
                    <a:pt x="10" y="5"/>
                  </a:cubicBezTo>
                  <a:cubicBezTo>
                    <a:pt x="10" y="4"/>
                    <a:pt x="11" y="1"/>
                    <a:pt x="9" y="0"/>
                  </a:cubicBezTo>
                  <a:cubicBezTo>
                    <a:pt x="8" y="3"/>
                    <a:pt x="5" y="4"/>
                    <a:pt x="3" y="6"/>
                  </a:cubicBezTo>
                  <a:cubicBezTo>
                    <a:pt x="1" y="8"/>
                    <a:pt x="0" y="9"/>
                    <a:pt x="2" y="11"/>
                  </a:cubicBezTo>
                  <a:cubicBezTo>
                    <a:pt x="2" y="10"/>
                    <a:pt x="3" y="8"/>
                    <a:pt x="4"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5" name="Freeform 1998"/>
            <p:cNvSpPr/>
            <p:nvPr/>
          </p:nvSpPr>
          <p:spPr bwMode="auto">
            <a:xfrm>
              <a:off x="3770235" y="2455354"/>
              <a:ext cx="2689" cy="1075"/>
            </a:xfrm>
            <a:custGeom>
              <a:avLst/>
              <a:gdLst>
                <a:gd name="T0" fmla="*/ 7 w 7"/>
                <a:gd name="T1" fmla="*/ 2 h 4"/>
                <a:gd name="T2" fmla="*/ 3 w 7"/>
                <a:gd name="T3" fmla="*/ 0 h 4"/>
                <a:gd name="T4" fmla="*/ 0 w 7"/>
                <a:gd name="T5" fmla="*/ 4 h 4"/>
                <a:gd name="T6" fmla="*/ 3 w 7"/>
                <a:gd name="T7" fmla="*/ 3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cubicBezTo>
                    <a:pt x="6" y="1"/>
                    <a:pt x="5" y="0"/>
                    <a:pt x="3" y="0"/>
                  </a:cubicBezTo>
                  <a:cubicBezTo>
                    <a:pt x="2" y="1"/>
                    <a:pt x="0" y="2"/>
                    <a:pt x="0" y="4"/>
                  </a:cubicBezTo>
                  <a:cubicBezTo>
                    <a:pt x="1" y="4"/>
                    <a:pt x="2" y="4"/>
                    <a:pt x="3" y="3"/>
                  </a:cubicBezTo>
                  <a:cubicBezTo>
                    <a:pt x="5" y="3"/>
                    <a:pt x="6" y="3"/>
                    <a:pt x="7"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6" name="Freeform 1999"/>
            <p:cNvSpPr/>
            <p:nvPr/>
          </p:nvSpPr>
          <p:spPr bwMode="auto">
            <a:xfrm>
              <a:off x="3762169" y="2441912"/>
              <a:ext cx="3226" cy="5915"/>
            </a:xfrm>
            <a:custGeom>
              <a:avLst/>
              <a:gdLst>
                <a:gd name="T0" fmla="*/ 3 w 8"/>
                <a:gd name="T1" fmla="*/ 16 h 16"/>
                <a:gd name="T2" fmla="*/ 6 w 8"/>
                <a:gd name="T3" fmla="*/ 13 h 16"/>
                <a:gd name="T4" fmla="*/ 8 w 8"/>
                <a:gd name="T5" fmla="*/ 5 h 16"/>
                <a:gd name="T6" fmla="*/ 2 w 8"/>
                <a:gd name="T7" fmla="*/ 0 h 16"/>
                <a:gd name="T8" fmla="*/ 4 w 8"/>
                <a:gd name="T9" fmla="*/ 10 h 16"/>
                <a:gd name="T10" fmla="*/ 1 w 8"/>
                <a:gd name="T11" fmla="*/ 12 h 16"/>
                <a:gd name="T12" fmla="*/ 3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3" y="16"/>
                  </a:moveTo>
                  <a:cubicBezTo>
                    <a:pt x="4" y="15"/>
                    <a:pt x="5" y="12"/>
                    <a:pt x="6" y="13"/>
                  </a:cubicBezTo>
                  <a:cubicBezTo>
                    <a:pt x="6" y="9"/>
                    <a:pt x="5" y="4"/>
                    <a:pt x="8" y="5"/>
                  </a:cubicBezTo>
                  <a:cubicBezTo>
                    <a:pt x="6" y="3"/>
                    <a:pt x="4" y="2"/>
                    <a:pt x="2" y="0"/>
                  </a:cubicBezTo>
                  <a:cubicBezTo>
                    <a:pt x="3" y="5"/>
                    <a:pt x="1" y="10"/>
                    <a:pt x="4" y="10"/>
                  </a:cubicBezTo>
                  <a:cubicBezTo>
                    <a:pt x="4" y="15"/>
                    <a:pt x="3" y="12"/>
                    <a:pt x="1" y="12"/>
                  </a:cubicBezTo>
                  <a:cubicBezTo>
                    <a:pt x="0" y="14"/>
                    <a:pt x="4" y="12"/>
                    <a:pt x="3" y="1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7" name="Freeform 2000"/>
            <p:cNvSpPr/>
            <p:nvPr/>
          </p:nvSpPr>
          <p:spPr bwMode="auto">
            <a:xfrm>
              <a:off x="3756254" y="2466646"/>
              <a:ext cx="1613" cy="2689"/>
            </a:xfrm>
            <a:custGeom>
              <a:avLst/>
              <a:gdLst>
                <a:gd name="T0" fmla="*/ 5 w 5"/>
                <a:gd name="T1" fmla="*/ 7 h 7"/>
                <a:gd name="T2" fmla="*/ 2 w 5"/>
                <a:gd name="T3" fmla="*/ 0 h 7"/>
                <a:gd name="T4" fmla="*/ 0 w 5"/>
                <a:gd name="T5" fmla="*/ 4 h 7"/>
                <a:gd name="T6" fmla="*/ 5 w 5"/>
                <a:gd name="T7" fmla="*/ 7 h 7"/>
              </a:gdLst>
              <a:ahLst/>
              <a:cxnLst>
                <a:cxn ang="0">
                  <a:pos x="T0" y="T1"/>
                </a:cxn>
                <a:cxn ang="0">
                  <a:pos x="T2" y="T3"/>
                </a:cxn>
                <a:cxn ang="0">
                  <a:pos x="T4" y="T5"/>
                </a:cxn>
                <a:cxn ang="0">
                  <a:pos x="T6" y="T7"/>
                </a:cxn>
              </a:cxnLst>
              <a:rect l="0" t="0" r="r" b="b"/>
              <a:pathLst>
                <a:path w="5" h="7">
                  <a:moveTo>
                    <a:pt x="5" y="7"/>
                  </a:moveTo>
                  <a:cubicBezTo>
                    <a:pt x="4" y="3"/>
                    <a:pt x="3" y="1"/>
                    <a:pt x="2" y="0"/>
                  </a:cubicBezTo>
                  <a:cubicBezTo>
                    <a:pt x="1" y="0"/>
                    <a:pt x="0" y="1"/>
                    <a:pt x="0" y="4"/>
                  </a:cubicBezTo>
                  <a:cubicBezTo>
                    <a:pt x="3" y="1"/>
                    <a:pt x="2" y="4"/>
                    <a:pt x="5"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8" name="Freeform 2001"/>
            <p:cNvSpPr/>
            <p:nvPr/>
          </p:nvSpPr>
          <p:spPr bwMode="auto">
            <a:xfrm>
              <a:off x="3751953" y="2450515"/>
              <a:ext cx="1613" cy="2689"/>
            </a:xfrm>
            <a:custGeom>
              <a:avLst/>
              <a:gdLst>
                <a:gd name="T0" fmla="*/ 0 w 4"/>
                <a:gd name="T1" fmla="*/ 4 h 8"/>
                <a:gd name="T2" fmla="*/ 4 w 4"/>
                <a:gd name="T3" fmla="*/ 4 h 8"/>
                <a:gd name="T4" fmla="*/ 2 w 4"/>
                <a:gd name="T5" fmla="*/ 0 h 8"/>
                <a:gd name="T6" fmla="*/ 0 w 4"/>
                <a:gd name="T7" fmla="*/ 4 h 8"/>
              </a:gdLst>
              <a:ahLst/>
              <a:cxnLst>
                <a:cxn ang="0">
                  <a:pos x="T0" y="T1"/>
                </a:cxn>
                <a:cxn ang="0">
                  <a:pos x="T2" y="T3"/>
                </a:cxn>
                <a:cxn ang="0">
                  <a:pos x="T4" y="T5"/>
                </a:cxn>
                <a:cxn ang="0">
                  <a:pos x="T6" y="T7"/>
                </a:cxn>
              </a:cxnLst>
              <a:rect l="0" t="0" r="r" b="b"/>
              <a:pathLst>
                <a:path w="4" h="8">
                  <a:moveTo>
                    <a:pt x="0" y="4"/>
                  </a:moveTo>
                  <a:cubicBezTo>
                    <a:pt x="1" y="8"/>
                    <a:pt x="4" y="6"/>
                    <a:pt x="4" y="4"/>
                  </a:cubicBezTo>
                  <a:cubicBezTo>
                    <a:pt x="4" y="2"/>
                    <a:pt x="3" y="2"/>
                    <a:pt x="2" y="0"/>
                  </a:cubicBezTo>
                  <a:cubicBezTo>
                    <a:pt x="3" y="3"/>
                    <a:pt x="3" y="5"/>
                    <a:pt x="0" y="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39" name="Freeform 2002"/>
            <p:cNvSpPr>
              <a:spLocks noEditPoints="1"/>
            </p:cNvSpPr>
            <p:nvPr/>
          </p:nvSpPr>
          <p:spPr bwMode="auto">
            <a:xfrm>
              <a:off x="3544396" y="2452666"/>
              <a:ext cx="460819" cy="321014"/>
            </a:xfrm>
            <a:custGeom>
              <a:avLst/>
              <a:gdLst>
                <a:gd name="T0" fmla="*/ 392 w 1277"/>
                <a:gd name="T1" fmla="*/ 56 h 890"/>
                <a:gd name="T2" fmla="*/ 326 w 1277"/>
                <a:gd name="T3" fmla="*/ 224 h 890"/>
                <a:gd name="T4" fmla="*/ 328 w 1277"/>
                <a:gd name="T5" fmla="*/ 117 h 890"/>
                <a:gd name="T6" fmla="*/ 308 w 1277"/>
                <a:gd name="T7" fmla="*/ 155 h 890"/>
                <a:gd name="T8" fmla="*/ 321 w 1277"/>
                <a:gd name="T9" fmla="*/ 402 h 890"/>
                <a:gd name="T10" fmla="*/ 243 w 1277"/>
                <a:gd name="T11" fmla="*/ 205 h 890"/>
                <a:gd name="T12" fmla="*/ 164 w 1277"/>
                <a:gd name="T13" fmla="*/ 110 h 890"/>
                <a:gd name="T14" fmla="*/ 86 w 1277"/>
                <a:gd name="T15" fmla="*/ 180 h 890"/>
                <a:gd name="T16" fmla="*/ 147 w 1277"/>
                <a:gd name="T17" fmla="*/ 534 h 890"/>
                <a:gd name="T18" fmla="*/ 320 w 1277"/>
                <a:gd name="T19" fmla="*/ 735 h 890"/>
                <a:gd name="T20" fmla="*/ 409 w 1277"/>
                <a:gd name="T21" fmla="*/ 791 h 890"/>
                <a:gd name="T22" fmla="*/ 181 w 1277"/>
                <a:gd name="T23" fmla="*/ 642 h 890"/>
                <a:gd name="T24" fmla="*/ 48 w 1277"/>
                <a:gd name="T25" fmla="*/ 467 h 890"/>
                <a:gd name="T26" fmla="*/ 295 w 1277"/>
                <a:gd name="T27" fmla="*/ 777 h 890"/>
                <a:gd name="T28" fmla="*/ 492 w 1277"/>
                <a:gd name="T29" fmla="*/ 866 h 890"/>
                <a:gd name="T30" fmla="*/ 742 w 1277"/>
                <a:gd name="T31" fmla="*/ 861 h 890"/>
                <a:gd name="T32" fmla="*/ 982 w 1277"/>
                <a:gd name="T33" fmla="*/ 759 h 890"/>
                <a:gd name="T34" fmla="*/ 1215 w 1277"/>
                <a:gd name="T35" fmla="*/ 518 h 890"/>
                <a:gd name="T36" fmla="*/ 1277 w 1277"/>
                <a:gd name="T37" fmla="*/ 298 h 890"/>
                <a:gd name="T38" fmla="*/ 1238 w 1277"/>
                <a:gd name="T39" fmla="*/ 343 h 890"/>
                <a:gd name="T40" fmla="*/ 1225 w 1277"/>
                <a:gd name="T41" fmla="*/ 273 h 890"/>
                <a:gd name="T42" fmla="*/ 1131 w 1277"/>
                <a:gd name="T43" fmla="*/ 469 h 890"/>
                <a:gd name="T44" fmla="*/ 1145 w 1277"/>
                <a:gd name="T45" fmla="*/ 374 h 890"/>
                <a:gd name="T46" fmla="*/ 1083 w 1277"/>
                <a:gd name="T47" fmla="*/ 360 h 890"/>
                <a:gd name="T48" fmla="*/ 1090 w 1277"/>
                <a:gd name="T49" fmla="*/ 149 h 890"/>
                <a:gd name="T50" fmla="*/ 968 w 1277"/>
                <a:gd name="T51" fmla="*/ 21 h 890"/>
                <a:gd name="T52" fmla="*/ 837 w 1277"/>
                <a:gd name="T53" fmla="*/ 152 h 890"/>
                <a:gd name="T54" fmla="*/ 699 w 1277"/>
                <a:gd name="T55" fmla="*/ 136 h 890"/>
                <a:gd name="T56" fmla="*/ 776 w 1277"/>
                <a:gd name="T57" fmla="*/ 158 h 890"/>
                <a:gd name="T58" fmla="*/ 622 w 1277"/>
                <a:gd name="T59" fmla="*/ 200 h 890"/>
                <a:gd name="T60" fmla="*/ 615 w 1277"/>
                <a:gd name="T61" fmla="*/ 200 h 890"/>
                <a:gd name="T62" fmla="*/ 621 w 1277"/>
                <a:gd name="T63" fmla="*/ 199 h 890"/>
                <a:gd name="T64" fmla="*/ 625 w 1277"/>
                <a:gd name="T65" fmla="*/ 202 h 890"/>
                <a:gd name="T66" fmla="*/ 624 w 1277"/>
                <a:gd name="T67" fmla="*/ 202 h 890"/>
                <a:gd name="T68" fmla="*/ 636 w 1277"/>
                <a:gd name="T69" fmla="*/ 227 h 890"/>
                <a:gd name="T70" fmla="*/ 624 w 1277"/>
                <a:gd name="T71" fmla="*/ 209 h 890"/>
                <a:gd name="T72" fmla="*/ 609 w 1277"/>
                <a:gd name="T73" fmla="*/ 250 h 890"/>
                <a:gd name="T74" fmla="*/ 591 w 1277"/>
                <a:gd name="T75" fmla="*/ 240 h 890"/>
                <a:gd name="T76" fmla="*/ 583 w 1277"/>
                <a:gd name="T77" fmla="*/ 222 h 890"/>
                <a:gd name="T78" fmla="*/ 540 w 1277"/>
                <a:gd name="T79" fmla="*/ 232 h 890"/>
                <a:gd name="T80" fmla="*/ 528 w 1277"/>
                <a:gd name="T81" fmla="*/ 158 h 890"/>
                <a:gd name="T82" fmla="*/ 537 w 1277"/>
                <a:gd name="T83" fmla="*/ 88 h 890"/>
                <a:gd name="T84" fmla="*/ 497 w 1277"/>
                <a:gd name="T85" fmla="*/ 41 h 890"/>
                <a:gd name="T86" fmla="*/ 365 w 1277"/>
                <a:gd name="T87" fmla="*/ 359 h 890"/>
                <a:gd name="T88" fmla="*/ 452 w 1277"/>
                <a:gd name="T89" fmla="*/ 460 h 890"/>
                <a:gd name="T90" fmla="*/ 475 w 1277"/>
                <a:gd name="T91" fmla="*/ 492 h 890"/>
                <a:gd name="T92" fmla="*/ 359 w 1277"/>
                <a:gd name="T93" fmla="*/ 379 h 890"/>
                <a:gd name="T94" fmla="*/ 379 w 1277"/>
                <a:gd name="T95" fmla="*/ 445 h 890"/>
                <a:gd name="T96" fmla="*/ 446 w 1277"/>
                <a:gd name="T97" fmla="*/ 504 h 890"/>
                <a:gd name="T98" fmla="*/ 602 w 1277"/>
                <a:gd name="T99" fmla="*/ 254 h 890"/>
                <a:gd name="T100" fmla="*/ 452 w 1277"/>
                <a:gd name="T101" fmla="*/ 795 h 890"/>
                <a:gd name="T102" fmla="*/ 595 w 1277"/>
                <a:gd name="T103" fmla="*/ 884 h 890"/>
                <a:gd name="T104" fmla="*/ 625 w 1277"/>
                <a:gd name="T105" fmla="*/ 209 h 890"/>
                <a:gd name="T106" fmla="*/ 874 w 1277"/>
                <a:gd name="T107" fmla="*/ 782 h 890"/>
                <a:gd name="T108" fmla="*/ 1084 w 1277"/>
                <a:gd name="T109" fmla="*/ 601 h 890"/>
                <a:gd name="T110" fmla="*/ 1029 w 1277"/>
                <a:gd name="T111" fmla="*/ 612 h 890"/>
                <a:gd name="T112" fmla="*/ 1121 w 1277"/>
                <a:gd name="T113" fmla="*/ 572 h 890"/>
                <a:gd name="T114" fmla="*/ 1094 w 1277"/>
                <a:gd name="T115" fmla="*/ 538 h 890"/>
                <a:gd name="T116" fmla="*/ 1050 w 1277"/>
                <a:gd name="T117" fmla="*/ 456 h 890"/>
                <a:gd name="T118" fmla="*/ 1067 w 1277"/>
                <a:gd name="T119" fmla="*/ 440 h 890"/>
                <a:gd name="T120" fmla="*/ 1167 w 1277"/>
                <a:gd name="T121" fmla="*/ 490 h 890"/>
                <a:gd name="T122" fmla="*/ 1172 w 1277"/>
                <a:gd name="T123" fmla="*/ 450 h 890"/>
                <a:gd name="T124" fmla="*/ 1080 w 1277"/>
                <a:gd name="T125" fmla="*/ 16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7" h="890">
                  <a:moveTo>
                    <a:pt x="544" y="67"/>
                  </a:moveTo>
                  <a:cubicBezTo>
                    <a:pt x="541" y="67"/>
                    <a:pt x="546" y="73"/>
                    <a:pt x="540" y="69"/>
                  </a:cubicBezTo>
                  <a:cubicBezTo>
                    <a:pt x="539" y="67"/>
                    <a:pt x="538" y="64"/>
                    <a:pt x="539" y="63"/>
                  </a:cubicBezTo>
                  <a:cubicBezTo>
                    <a:pt x="539" y="65"/>
                    <a:pt x="539" y="66"/>
                    <a:pt x="540" y="66"/>
                  </a:cubicBezTo>
                  <a:cubicBezTo>
                    <a:pt x="540" y="66"/>
                    <a:pt x="541" y="66"/>
                    <a:pt x="542" y="65"/>
                  </a:cubicBezTo>
                  <a:cubicBezTo>
                    <a:pt x="541" y="64"/>
                    <a:pt x="539" y="62"/>
                    <a:pt x="537" y="60"/>
                  </a:cubicBezTo>
                  <a:cubicBezTo>
                    <a:pt x="536" y="61"/>
                    <a:pt x="534" y="63"/>
                    <a:pt x="532" y="63"/>
                  </a:cubicBezTo>
                  <a:cubicBezTo>
                    <a:pt x="530" y="63"/>
                    <a:pt x="529" y="64"/>
                    <a:pt x="528" y="63"/>
                  </a:cubicBezTo>
                  <a:cubicBezTo>
                    <a:pt x="526" y="63"/>
                    <a:pt x="524" y="62"/>
                    <a:pt x="523" y="61"/>
                  </a:cubicBezTo>
                  <a:cubicBezTo>
                    <a:pt x="524" y="60"/>
                    <a:pt x="525" y="58"/>
                    <a:pt x="526" y="57"/>
                  </a:cubicBezTo>
                  <a:cubicBezTo>
                    <a:pt x="528" y="60"/>
                    <a:pt x="528" y="61"/>
                    <a:pt x="527" y="61"/>
                  </a:cubicBezTo>
                  <a:cubicBezTo>
                    <a:pt x="529" y="64"/>
                    <a:pt x="529" y="61"/>
                    <a:pt x="530" y="61"/>
                  </a:cubicBezTo>
                  <a:cubicBezTo>
                    <a:pt x="526" y="58"/>
                    <a:pt x="528" y="58"/>
                    <a:pt x="526" y="54"/>
                  </a:cubicBezTo>
                  <a:cubicBezTo>
                    <a:pt x="525" y="55"/>
                    <a:pt x="525" y="55"/>
                    <a:pt x="524" y="55"/>
                  </a:cubicBezTo>
                  <a:cubicBezTo>
                    <a:pt x="520" y="49"/>
                    <a:pt x="527" y="52"/>
                    <a:pt x="526" y="48"/>
                  </a:cubicBezTo>
                  <a:cubicBezTo>
                    <a:pt x="523" y="44"/>
                    <a:pt x="526" y="51"/>
                    <a:pt x="522" y="49"/>
                  </a:cubicBezTo>
                  <a:cubicBezTo>
                    <a:pt x="519" y="42"/>
                    <a:pt x="524" y="45"/>
                    <a:pt x="523" y="42"/>
                  </a:cubicBezTo>
                  <a:cubicBezTo>
                    <a:pt x="521" y="39"/>
                    <a:pt x="520" y="39"/>
                    <a:pt x="518" y="40"/>
                  </a:cubicBezTo>
                  <a:cubicBezTo>
                    <a:pt x="517" y="41"/>
                    <a:pt x="516" y="42"/>
                    <a:pt x="515" y="42"/>
                  </a:cubicBezTo>
                  <a:cubicBezTo>
                    <a:pt x="513" y="42"/>
                    <a:pt x="511" y="39"/>
                    <a:pt x="511" y="43"/>
                  </a:cubicBezTo>
                  <a:cubicBezTo>
                    <a:pt x="510" y="41"/>
                    <a:pt x="505" y="40"/>
                    <a:pt x="503" y="41"/>
                  </a:cubicBezTo>
                  <a:cubicBezTo>
                    <a:pt x="504" y="42"/>
                    <a:pt x="505" y="42"/>
                    <a:pt x="506" y="43"/>
                  </a:cubicBezTo>
                  <a:cubicBezTo>
                    <a:pt x="503" y="46"/>
                    <a:pt x="499" y="41"/>
                    <a:pt x="494" y="37"/>
                  </a:cubicBezTo>
                  <a:cubicBezTo>
                    <a:pt x="493" y="34"/>
                    <a:pt x="496" y="37"/>
                    <a:pt x="496" y="34"/>
                  </a:cubicBezTo>
                  <a:cubicBezTo>
                    <a:pt x="492" y="35"/>
                    <a:pt x="492" y="31"/>
                    <a:pt x="486" y="28"/>
                  </a:cubicBezTo>
                  <a:cubicBezTo>
                    <a:pt x="484" y="29"/>
                    <a:pt x="483" y="30"/>
                    <a:pt x="482" y="31"/>
                  </a:cubicBezTo>
                  <a:cubicBezTo>
                    <a:pt x="480" y="32"/>
                    <a:pt x="478" y="32"/>
                    <a:pt x="476" y="29"/>
                  </a:cubicBezTo>
                  <a:cubicBezTo>
                    <a:pt x="474" y="29"/>
                    <a:pt x="472" y="31"/>
                    <a:pt x="471" y="32"/>
                  </a:cubicBezTo>
                  <a:cubicBezTo>
                    <a:pt x="469" y="32"/>
                    <a:pt x="467" y="33"/>
                    <a:pt x="464" y="32"/>
                  </a:cubicBezTo>
                  <a:cubicBezTo>
                    <a:pt x="466" y="36"/>
                    <a:pt x="464" y="37"/>
                    <a:pt x="462" y="37"/>
                  </a:cubicBezTo>
                  <a:cubicBezTo>
                    <a:pt x="459" y="37"/>
                    <a:pt x="456" y="37"/>
                    <a:pt x="453" y="37"/>
                  </a:cubicBezTo>
                  <a:cubicBezTo>
                    <a:pt x="453" y="35"/>
                    <a:pt x="453" y="33"/>
                    <a:pt x="454" y="32"/>
                  </a:cubicBezTo>
                  <a:cubicBezTo>
                    <a:pt x="454" y="31"/>
                    <a:pt x="455" y="30"/>
                    <a:pt x="457" y="30"/>
                  </a:cubicBezTo>
                  <a:cubicBezTo>
                    <a:pt x="454" y="26"/>
                    <a:pt x="450" y="27"/>
                    <a:pt x="451" y="29"/>
                  </a:cubicBezTo>
                  <a:cubicBezTo>
                    <a:pt x="450" y="29"/>
                    <a:pt x="448" y="28"/>
                    <a:pt x="445" y="26"/>
                  </a:cubicBezTo>
                  <a:cubicBezTo>
                    <a:pt x="445" y="23"/>
                    <a:pt x="447" y="23"/>
                    <a:pt x="449" y="22"/>
                  </a:cubicBezTo>
                  <a:cubicBezTo>
                    <a:pt x="451" y="22"/>
                    <a:pt x="453" y="21"/>
                    <a:pt x="452" y="18"/>
                  </a:cubicBezTo>
                  <a:cubicBezTo>
                    <a:pt x="448" y="18"/>
                    <a:pt x="440" y="20"/>
                    <a:pt x="436" y="23"/>
                  </a:cubicBezTo>
                  <a:cubicBezTo>
                    <a:pt x="435" y="24"/>
                    <a:pt x="434" y="27"/>
                    <a:pt x="433" y="29"/>
                  </a:cubicBezTo>
                  <a:cubicBezTo>
                    <a:pt x="432" y="30"/>
                    <a:pt x="431" y="31"/>
                    <a:pt x="430" y="28"/>
                  </a:cubicBezTo>
                  <a:cubicBezTo>
                    <a:pt x="428" y="28"/>
                    <a:pt x="428" y="31"/>
                    <a:pt x="427" y="32"/>
                  </a:cubicBezTo>
                  <a:cubicBezTo>
                    <a:pt x="426" y="34"/>
                    <a:pt x="424" y="35"/>
                    <a:pt x="420" y="31"/>
                  </a:cubicBezTo>
                  <a:cubicBezTo>
                    <a:pt x="417" y="33"/>
                    <a:pt x="415" y="35"/>
                    <a:pt x="413" y="37"/>
                  </a:cubicBezTo>
                  <a:cubicBezTo>
                    <a:pt x="411" y="39"/>
                    <a:pt x="408" y="41"/>
                    <a:pt x="406" y="43"/>
                  </a:cubicBezTo>
                  <a:cubicBezTo>
                    <a:pt x="402" y="47"/>
                    <a:pt x="397" y="51"/>
                    <a:pt x="392" y="56"/>
                  </a:cubicBezTo>
                  <a:cubicBezTo>
                    <a:pt x="389" y="55"/>
                    <a:pt x="393" y="54"/>
                    <a:pt x="393" y="52"/>
                  </a:cubicBezTo>
                  <a:cubicBezTo>
                    <a:pt x="389" y="52"/>
                    <a:pt x="393" y="51"/>
                    <a:pt x="389" y="49"/>
                  </a:cubicBezTo>
                  <a:cubicBezTo>
                    <a:pt x="389" y="52"/>
                    <a:pt x="389" y="55"/>
                    <a:pt x="391" y="58"/>
                  </a:cubicBezTo>
                  <a:cubicBezTo>
                    <a:pt x="389" y="58"/>
                    <a:pt x="387" y="59"/>
                    <a:pt x="386" y="60"/>
                  </a:cubicBezTo>
                  <a:cubicBezTo>
                    <a:pt x="386" y="61"/>
                    <a:pt x="386" y="61"/>
                    <a:pt x="386" y="61"/>
                  </a:cubicBezTo>
                  <a:cubicBezTo>
                    <a:pt x="386" y="61"/>
                    <a:pt x="386" y="61"/>
                    <a:pt x="386" y="61"/>
                  </a:cubicBezTo>
                  <a:cubicBezTo>
                    <a:pt x="386" y="61"/>
                    <a:pt x="386" y="61"/>
                    <a:pt x="386" y="61"/>
                  </a:cubicBezTo>
                  <a:cubicBezTo>
                    <a:pt x="386" y="61"/>
                    <a:pt x="386" y="61"/>
                    <a:pt x="386" y="61"/>
                  </a:cubicBezTo>
                  <a:cubicBezTo>
                    <a:pt x="385" y="62"/>
                    <a:pt x="387" y="59"/>
                    <a:pt x="386" y="60"/>
                  </a:cubicBezTo>
                  <a:cubicBezTo>
                    <a:pt x="386" y="60"/>
                    <a:pt x="386" y="60"/>
                    <a:pt x="386" y="60"/>
                  </a:cubicBezTo>
                  <a:cubicBezTo>
                    <a:pt x="386" y="60"/>
                    <a:pt x="386" y="60"/>
                    <a:pt x="386" y="60"/>
                  </a:cubicBezTo>
                  <a:cubicBezTo>
                    <a:pt x="386" y="60"/>
                    <a:pt x="386" y="60"/>
                    <a:pt x="386" y="60"/>
                  </a:cubicBezTo>
                  <a:cubicBezTo>
                    <a:pt x="386" y="61"/>
                    <a:pt x="386" y="61"/>
                    <a:pt x="386" y="61"/>
                  </a:cubicBezTo>
                  <a:cubicBezTo>
                    <a:pt x="386" y="62"/>
                    <a:pt x="386" y="62"/>
                    <a:pt x="386" y="62"/>
                  </a:cubicBezTo>
                  <a:cubicBezTo>
                    <a:pt x="385" y="63"/>
                    <a:pt x="385" y="64"/>
                    <a:pt x="384" y="65"/>
                  </a:cubicBezTo>
                  <a:cubicBezTo>
                    <a:pt x="382" y="69"/>
                    <a:pt x="380" y="72"/>
                    <a:pt x="375" y="71"/>
                  </a:cubicBezTo>
                  <a:cubicBezTo>
                    <a:pt x="375" y="72"/>
                    <a:pt x="375" y="73"/>
                    <a:pt x="375" y="74"/>
                  </a:cubicBezTo>
                  <a:cubicBezTo>
                    <a:pt x="375" y="74"/>
                    <a:pt x="374" y="75"/>
                    <a:pt x="374" y="75"/>
                  </a:cubicBezTo>
                  <a:cubicBezTo>
                    <a:pt x="374" y="75"/>
                    <a:pt x="372" y="75"/>
                    <a:pt x="370" y="74"/>
                  </a:cubicBezTo>
                  <a:cubicBezTo>
                    <a:pt x="372" y="77"/>
                    <a:pt x="370" y="78"/>
                    <a:pt x="368" y="79"/>
                  </a:cubicBezTo>
                  <a:cubicBezTo>
                    <a:pt x="366" y="80"/>
                    <a:pt x="363" y="81"/>
                    <a:pt x="364" y="83"/>
                  </a:cubicBezTo>
                  <a:cubicBezTo>
                    <a:pt x="358" y="80"/>
                    <a:pt x="358" y="78"/>
                    <a:pt x="360" y="75"/>
                  </a:cubicBezTo>
                  <a:cubicBezTo>
                    <a:pt x="361" y="73"/>
                    <a:pt x="364" y="71"/>
                    <a:pt x="363" y="68"/>
                  </a:cubicBezTo>
                  <a:cubicBezTo>
                    <a:pt x="360" y="69"/>
                    <a:pt x="358" y="73"/>
                    <a:pt x="356" y="76"/>
                  </a:cubicBezTo>
                  <a:cubicBezTo>
                    <a:pt x="355" y="77"/>
                    <a:pt x="355" y="78"/>
                    <a:pt x="354" y="79"/>
                  </a:cubicBezTo>
                  <a:cubicBezTo>
                    <a:pt x="354" y="80"/>
                    <a:pt x="353" y="81"/>
                    <a:pt x="353" y="81"/>
                  </a:cubicBezTo>
                  <a:cubicBezTo>
                    <a:pt x="351" y="83"/>
                    <a:pt x="350" y="85"/>
                    <a:pt x="348" y="86"/>
                  </a:cubicBezTo>
                  <a:cubicBezTo>
                    <a:pt x="348" y="91"/>
                    <a:pt x="345" y="101"/>
                    <a:pt x="343" y="105"/>
                  </a:cubicBezTo>
                  <a:cubicBezTo>
                    <a:pt x="338" y="103"/>
                    <a:pt x="337" y="101"/>
                    <a:pt x="339" y="98"/>
                  </a:cubicBezTo>
                  <a:cubicBezTo>
                    <a:pt x="336" y="97"/>
                    <a:pt x="337" y="101"/>
                    <a:pt x="336" y="101"/>
                  </a:cubicBezTo>
                  <a:cubicBezTo>
                    <a:pt x="338" y="102"/>
                    <a:pt x="339" y="103"/>
                    <a:pt x="339" y="104"/>
                  </a:cubicBezTo>
                  <a:cubicBezTo>
                    <a:pt x="340" y="106"/>
                    <a:pt x="340" y="107"/>
                    <a:pt x="341" y="108"/>
                  </a:cubicBezTo>
                  <a:cubicBezTo>
                    <a:pt x="336" y="109"/>
                    <a:pt x="336" y="112"/>
                    <a:pt x="336" y="115"/>
                  </a:cubicBezTo>
                  <a:cubicBezTo>
                    <a:pt x="335" y="118"/>
                    <a:pt x="335" y="122"/>
                    <a:pt x="331" y="124"/>
                  </a:cubicBezTo>
                  <a:cubicBezTo>
                    <a:pt x="334" y="125"/>
                    <a:pt x="334" y="125"/>
                    <a:pt x="334" y="125"/>
                  </a:cubicBezTo>
                  <a:cubicBezTo>
                    <a:pt x="331" y="143"/>
                    <a:pt x="331" y="160"/>
                    <a:pt x="330" y="176"/>
                  </a:cubicBezTo>
                  <a:cubicBezTo>
                    <a:pt x="330" y="179"/>
                    <a:pt x="330" y="182"/>
                    <a:pt x="329" y="186"/>
                  </a:cubicBezTo>
                  <a:cubicBezTo>
                    <a:pt x="329" y="187"/>
                    <a:pt x="329" y="189"/>
                    <a:pt x="328" y="191"/>
                  </a:cubicBezTo>
                  <a:cubicBezTo>
                    <a:pt x="328" y="192"/>
                    <a:pt x="328" y="194"/>
                    <a:pt x="328" y="196"/>
                  </a:cubicBezTo>
                  <a:cubicBezTo>
                    <a:pt x="328" y="199"/>
                    <a:pt x="328" y="203"/>
                    <a:pt x="328" y="206"/>
                  </a:cubicBezTo>
                  <a:cubicBezTo>
                    <a:pt x="329" y="210"/>
                    <a:pt x="330" y="213"/>
                    <a:pt x="331" y="216"/>
                  </a:cubicBezTo>
                  <a:cubicBezTo>
                    <a:pt x="328" y="219"/>
                    <a:pt x="325" y="216"/>
                    <a:pt x="325" y="214"/>
                  </a:cubicBezTo>
                  <a:cubicBezTo>
                    <a:pt x="324" y="215"/>
                    <a:pt x="324" y="217"/>
                    <a:pt x="323" y="220"/>
                  </a:cubicBezTo>
                  <a:cubicBezTo>
                    <a:pt x="323" y="222"/>
                    <a:pt x="323" y="225"/>
                    <a:pt x="324" y="227"/>
                  </a:cubicBezTo>
                  <a:cubicBezTo>
                    <a:pt x="330" y="226"/>
                    <a:pt x="323" y="225"/>
                    <a:pt x="326" y="224"/>
                  </a:cubicBezTo>
                  <a:cubicBezTo>
                    <a:pt x="329" y="223"/>
                    <a:pt x="327" y="227"/>
                    <a:pt x="328" y="228"/>
                  </a:cubicBezTo>
                  <a:cubicBezTo>
                    <a:pt x="327" y="229"/>
                    <a:pt x="326" y="228"/>
                    <a:pt x="324" y="228"/>
                  </a:cubicBezTo>
                  <a:cubicBezTo>
                    <a:pt x="324" y="230"/>
                    <a:pt x="324" y="232"/>
                    <a:pt x="325" y="234"/>
                  </a:cubicBezTo>
                  <a:cubicBezTo>
                    <a:pt x="325" y="236"/>
                    <a:pt x="325" y="238"/>
                    <a:pt x="326" y="240"/>
                  </a:cubicBezTo>
                  <a:cubicBezTo>
                    <a:pt x="326" y="244"/>
                    <a:pt x="327" y="247"/>
                    <a:pt x="328" y="251"/>
                  </a:cubicBezTo>
                  <a:cubicBezTo>
                    <a:pt x="329" y="254"/>
                    <a:pt x="329" y="258"/>
                    <a:pt x="330" y="262"/>
                  </a:cubicBezTo>
                  <a:cubicBezTo>
                    <a:pt x="331" y="265"/>
                    <a:pt x="331" y="269"/>
                    <a:pt x="332" y="273"/>
                  </a:cubicBezTo>
                  <a:cubicBezTo>
                    <a:pt x="327" y="273"/>
                    <a:pt x="326" y="269"/>
                    <a:pt x="326" y="265"/>
                  </a:cubicBezTo>
                  <a:cubicBezTo>
                    <a:pt x="326" y="263"/>
                    <a:pt x="326" y="261"/>
                    <a:pt x="325" y="260"/>
                  </a:cubicBezTo>
                  <a:cubicBezTo>
                    <a:pt x="325" y="258"/>
                    <a:pt x="323" y="258"/>
                    <a:pt x="321" y="258"/>
                  </a:cubicBezTo>
                  <a:cubicBezTo>
                    <a:pt x="324" y="260"/>
                    <a:pt x="323" y="261"/>
                    <a:pt x="323" y="263"/>
                  </a:cubicBezTo>
                  <a:cubicBezTo>
                    <a:pt x="322" y="265"/>
                    <a:pt x="321" y="267"/>
                    <a:pt x="322" y="268"/>
                  </a:cubicBezTo>
                  <a:cubicBezTo>
                    <a:pt x="319" y="269"/>
                    <a:pt x="319" y="267"/>
                    <a:pt x="319" y="265"/>
                  </a:cubicBezTo>
                  <a:cubicBezTo>
                    <a:pt x="319" y="263"/>
                    <a:pt x="321" y="261"/>
                    <a:pt x="321" y="260"/>
                  </a:cubicBezTo>
                  <a:cubicBezTo>
                    <a:pt x="320" y="261"/>
                    <a:pt x="318" y="261"/>
                    <a:pt x="317" y="261"/>
                  </a:cubicBezTo>
                  <a:cubicBezTo>
                    <a:pt x="320" y="259"/>
                    <a:pt x="319" y="258"/>
                    <a:pt x="318" y="256"/>
                  </a:cubicBezTo>
                  <a:cubicBezTo>
                    <a:pt x="321" y="256"/>
                    <a:pt x="321" y="256"/>
                    <a:pt x="325" y="253"/>
                  </a:cubicBezTo>
                  <a:cubicBezTo>
                    <a:pt x="321" y="252"/>
                    <a:pt x="325" y="247"/>
                    <a:pt x="319" y="248"/>
                  </a:cubicBezTo>
                  <a:cubicBezTo>
                    <a:pt x="317" y="245"/>
                    <a:pt x="323" y="245"/>
                    <a:pt x="321" y="242"/>
                  </a:cubicBezTo>
                  <a:cubicBezTo>
                    <a:pt x="317" y="242"/>
                    <a:pt x="319" y="244"/>
                    <a:pt x="316" y="244"/>
                  </a:cubicBezTo>
                  <a:cubicBezTo>
                    <a:pt x="315" y="242"/>
                    <a:pt x="318" y="242"/>
                    <a:pt x="317" y="240"/>
                  </a:cubicBezTo>
                  <a:cubicBezTo>
                    <a:pt x="319" y="240"/>
                    <a:pt x="318" y="242"/>
                    <a:pt x="322" y="241"/>
                  </a:cubicBezTo>
                  <a:cubicBezTo>
                    <a:pt x="322" y="239"/>
                    <a:pt x="320" y="237"/>
                    <a:pt x="320" y="235"/>
                  </a:cubicBezTo>
                  <a:cubicBezTo>
                    <a:pt x="319" y="233"/>
                    <a:pt x="319" y="231"/>
                    <a:pt x="320" y="229"/>
                  </a:cubicBezTo>
                  <a:cubicBezTo>
                    <a:pt x="317" y="231"/>
                    <a:pt x="318" y="229"/>
                    <a:pt x="315" y="230"/>
                  </a:cubicBezTo>
                  <a:cubicBezTo>
                    <a:pt x="313" y="228"/>
                    <a:pt x="318" y="228"/>
                    <a:pt x="317" y="226"/>
                  </a:cubicBezTo>
                  <a:cubicBezTo>
                    <a:pt x="316" y="226"/>
                    <a:pt x="316" y="227"/>
                    <a:pt x="316" y="227"/>
                  </a:cubicBezTo>
                  <a:cubicBezTo>
                    <a:pt x="315" y="225"/>
                    <a:pt x="314" y="222"/>
                    <a:pt x="314" y="220"/>
                  </a:cubicBezTo>
                  <a:cubicBezTo>
                    <a:pt x="313" y="217"/>
                    <a:pt x="313" y="215"/>
                    <a:pt x="313" y="212"/>
                  </a:cubicBezTo>
                  <a:cubicBezTo>
                    <a:pt x="312" y="210"/>
                    <a:pt x="312" y="207"/>
                    <a:pt x="312" y="205"/>
                  </a:cubicBezTo>
                  <a:cubicBezTo>
                    <a:pt x="312" y="202"/>
                    <a:pt x="312" y="200"/>
                    <a:pt x="312" y="197"/>
                  </a:cubicBezTo>
                  <a:cubicBezTo>
                    <a:pt x="312" y="195"/>
                    <a:pt x="312" y="192"/>
                    <a:pt x="312" y="190"/>
                  </a:cubicBezTo>
                  <a:cubicBezTo>
                    <a:pt x="312" y="187"/>
                    <a:pt x="312" y="185"/>
                    <a:pt x="313" y="183"/>
                  </a:cubicBezTo>
                  <a:cubicBezTo>
                    <a:pt x="313" y="180"/>
                    <a:pt x="313" y="178"/>
                    <a:pt x="313" y="175"/>
                  </a:cubicBezTo>
                  <a:cubicBezTo>
                    <a:pt x="313" y="173"/>
                    <a:pt x="313" y="170"/>
                    <a:pt x="312" y="168"/>
                  </a:cubicBezTo>
                  <a:cubicBezTo>
                    <a:pt x="313" y="166"/>
                    <a:pt x="314" y="169"/>
                    <a:pt x="317" y="168"/>
                  </a:cubicBezTo>
                  <a:cubicBezTo>
                    <a:pt x="317" y="164"/>
                    <a:pt x="322" y="160"/>
                    <a:pt x="314" y="158"/>
                  </a:cubicBezTo>
                  <a:cubicBezTo>
                    <a:pt x="316" y="155"/>
                    <a:pt x="313" y="150"/>
                    <a:pt x="320" y="149"/>
                  </a:cubicBezTo>
                  <a:cubicBezTo>
                    <a:pt x="318" y="148"/>
                    <a:pt x="318" y="147"/>
                    <a:pt x="318" y="146"/>
                  </a:cubicBezTo>
                  <a:cubicBezTo>
                    <a:pt x="319" y="145"/>
                    <a:pt x="319" y="144"/>
                    <a:pt x="317" y="143"/>
                  </a:cubicBezTo>
                  <a:cubicBezTo>
                    <a:pt x="317" y="142"/>
                    <a:pt x="321" y="142"/>
                    <a:pt x="322" y="142"/>
                  </a:cubicBezTo>
                  <a:cubicBezTo>
                    <a:pt x="322" y="141"/>
                    <a:pt x="321" y="138"/>
                    <a:pt x="321" y="135"/>
                  </a:cubicBezTo>
                  <a:cubicBezTo>
                    <a:pt x="320" y="132"/>
                    <a:pt x="321" y="130"/>
                    <a:pt x="324" y="130"/>
                  </a:cubicBezTo>
                  <a:cubicBezTo>
                    <a:pt x="318" y="125"/>
                    <a:pt x="326" y="121"/>
                    <a:pt x="320" y="118"/>
                  </a:cubicBezTo>
                  <a:cubicBezTo>
                    <a:pt x="322" y="117"/>
                    <a:pt x="323" y="115"/>
                    <a:pt x="328" y="117"/>
                  </a:cubicBezTo>
                  <a:cubicBezTo>
                    <a:pt x="328" y="116"/>
                    <a:pt x="326" y="116"/>
                    <a:pt x="324" y="115"/>
                  </a:cubicBezTo>
                  <a:cubicBezTo>
                    <a:pt x="330" y="109"/>
                    <a:pt x="331" y="101"/>
                    <a:pt x="333" y="93"/>
                  </a:cubicBezTo>
                  <a:cubicBezTo>
                    <a:pt x="333" y="91"/>
                    <a:pt x="334" y="89"/>
                    <a:pt x="334" y="87"/>
                  </a:cubicBezTo>
                  <a:cubicBezTo>
                    <a:pt x="335" y="85"/>
                    <a:pt x="335" y="83"/>
                    <a:pt x="336" y="81"/>
                  </a:cubicBezTo>
                  <a:cubicBezTo>
                    <a:pt x="337" y="79"/>
                    <a:pt x="338" y="77"/>
                    <a:pt x="339" y="75"/>
                  </a:cubicBezTo>
                  <a:cubicBezTo>
                    <a:pt x="340" y="74"/>
                    <a:pt x="341" y="72"/>
                    <a:pt x="342" y="71"/>
                  </a:cubicBezTo>
                  <a:cubicBezTo>
                    <a:pt x="336" y="69"/>
                    <a:pt x="344" y="67"/>
                    <a:pt x="340" y="66"/>
                  </a:cubicBezTo>
                  <a:cubicBezTo>
                    <a:pt x="342" y="63"/>
                    <a:pt x="344" y="60"/>
                    <a:pt x="346" y="58"/>
                  </a:cubicBezTo>
                  <a:cubicBezTo>
                    <a:pt x="348" y="55"/>
                    <a:pt x="350" y="52"/>
                    <a:pt x="352" y="49"/>
                  </a:cubicBezTo>
                  <a:cubicBezTo>
                    <a:pt x="353" y="47"/>
                    <a:pt x="354" y="46"/>
                    <a:pt x="355" y="44"/>
                  </a:cubicBezTo>
                  <a:cubicBezTo>
                    <a:pt x="357" y="40"/>
                    <a:pt x="357" y="40"/>
                    <a:pt x="357" y="40"/>
                  </a:cubicBezTo>
                  <a:cubicBezTo>
                    <a:pt x="359" y="38"/>
                    <a:pt x="361" y="35"/>
                    <a:pt x="363" y="32"/>
                  </a:cubicBezTo>
                  <a:cubicBezTo>
                    <a:pt x="366" y="27"/>
                    <a:pt x="370" y="21"/>
                    <a:pt x="373" y="16"/>
                  </a:cubicBezTo>
                  <a:cubicBezTo>
                    <a:pt x="375" y="13"/>
                    <a:pt x="377" y="10"/>
                    <a:pt x="379" y="8"/>
                  </a:cubicBezTo>
                  <a:cubicBezTo>
                    <a:pt x="380" y="6"/>
                    <a:pt x="381" y="5"/>
                    <a:pt x="382" y="4"/>
                  </a:cubicBezTo>
                  <a:cubicBezTo>
                    <a:pt x="385" y="0"/>
                    <a:pt x="385" y="0"/>
                    <a:pt x="385" y="0"/>
                  </a:cubicBezTo>
                  <a:cubicBezTo>
                    <a:pt x="373" y="11"/>
                    <a:pt x="361" y="25"/>
                    <a:pt x="352" y="40"/>
                  </a:cubicBezTo>
                  <a:cubicBezTo>
                    <a:pt x="351" y="41"/>
                    <a:pt x="351" y="41"/>
                    <a:pt x="351" y="41"/>
                  </a:cubicBezTo>
                  <a:cubicBezTo>
                    <a:pt x="351" y="41"/>
                    <a:pt x="350" y="42"/>
                    <a:pt x="351" y="41"/>
                  </a:cubicBezTo>
                  <a:cubicBezTo>
                    <a:pt x="351" y="41"/>
                    <a:pt x="351" y="41"/>
                    <a:pt x="351" y="41"/>
                  </a:cubicBezTo>
                  <a:cubicBezTo>
                    <a:pt x="351" y="41"/>
                    <a:pt x="351" y="41"/>
                    <a:pt x="351" y="41"/>
                  </a:cubicBezTo>
                  <a:cubicBezTo>
                    <a:pt x="351" y="41"/>
                    <a:pt x="351" y="41"/>
                    <a:pt x="351" y="41"/>
                  </a:cubicBezTo>
                  <a:cubicBezTo>
                    <a:pt x="351" y="41"/>
                    <a:pt x="351" y="41"/>
                    <a:pt x="351" y="41"/>
                  </a:cubicBezTo>
                  <a:cubicBezTo>
                    <a:pt x="350" y="41"/>
                    <a:pt x="350" y="41"/>
                    <a:pt x="350" y="41"/>
                  </a:cubicBezTo>
                  <a:cubicBezTo>
                    <a:pt x="350" y="42"/>
                    <a:pt x="350" y="42"/>
                    <a:pt x="350" y="42"/>
                  </a:cubicBezTo>
                  <a:cubicBezTo>
                    <a:pt x="348" y="45"/>
                    <a:pt x="348" y="45"/>
                    <a:pt x="348" y="45"/>
                  </a:cubicBezTo>
                  <a:cubicBezTo>
                    <a:pt x="347" y="47"/>
                    <a:pt x="346" y="49"/>
                    <a:pt x="345" y="51"/>
                  </a:cubicBezTo>
                  <a:cubicBezTo>
                    <a:pt x="344" y="52"/>
                    <a:pt x="344" y="53"/>
                    <a:pt x="343" y="54"/>
                  </a:cubicBezTo>
                  <a:cubicBezTo>
                    <a:pt x="343" y="55"/>
                    <a:pt x="343" y="55"/>
                    <a:pt x="342" y="56"/>
                  </a:cubicBezTo>
                  <a:cubicBezTo>
                    <a:pt x="342" y="57"/>
                    <a:pt x="342" y="57"/>
                    <a:pt x="342" y="57"/>
                  </a:cubicBezTo>
                  <a:cubicBezTo>
                    <a:pt x="341" y="59"/>
                    <a:pt x="340" y="61"/>
                    <a:pt x="339" y="63"/>
                  </a:cubicBezTo>
                  <a:cubicBezTo>
                    <a:pt x="336" y="70"/>
                    <a:pt x="334" y="78"/>
                    <a:pt x="332" y="85"/>
                  </a:cubicBezTo>
                  <a:cubicBezTo>
                    <a:pt x="330" y="86"/>
                    <a:pt x="326" y="82"/>
                    <a:pt x="324" y="84"/>
                  </a:cubicBezTo>
                  <a:cubicBezTo>
                    <a:pt x="328" y="87"/>
                    <a:pt x="328" y="90"/>
                    <a:pt x="326" y="91"/>
                  </a:cubicBezTo>
                  <a:cubicBezTo>
                    <a:pt x="330" y="93"/>
                    <a:pt x="328" y="96"/>
                    <a:pt x="325" y="99"/>
                  </a:cubicBezTo>
                  <a:cubicBezTo>
                    <a:pt x="323" y="99"/>
                    <a:pt x="322" y="98"/>
                    <a:pt x="322" y="97"/>
                  </a:cubicBezTo>
                  <a:cubicBezTo>
                    <a:pt x="324" y="103"/>
                    <a:pt x="321" y="108"/>
                    <a:pt x="314" y="111"/>
                  </a:cubicBezTo>
                  <a:cubicBezTo>
                    <a:pt x="315" y="112"/>
                    <a:pt x="317" y="112"/>
                    <a:pt x="318" y="112"/>
                  </a:cubicBezTo>
                  <a:cubicBezTo>
                    <a:pt x="316" y="115"/>
                    <a:pt x="314" y="119"/>
                    <a:pt x="313" y="122"/>
                  </a:cubicBezTo>
                  <a:cubicBezTo>
                    <a:pt x="313" y="124"/>
                    <a:pt x="313" y="126"/>
                    <a:pt x="313" y="128"/>
                  </a:cubicBezTo>
                  <a:cubicBezTo>
                    <a:pt x="313" y="130"/>
                    <a:pt x="314" y="132"/>
                    <a:pt x="315" y="133"/>
                  </a:cubicBezTo>
                  <a:cubicBezTo>
                    <a:pt x="309" y="132"/>
                    <a:pt x="312" y="131"/>
                    <a:pt x="306" y="130"/>
                  </a:cubicBezTo>
                  <a:cubicBezTo>
                    <a:pt x="308" y="132"/>
                    <a:pt x="311" y="133"/>
                    <a:pt x="313" y="135"/>
                  </a:cubicBezTo>
                  <a:cubicBezTo>
                    <a:pt x="312" y="138"/>
                    <a:pt x="311" y="142"/>
                    <a:pt x="310" y="145"/>
                  </a:cubicBezTo>
                  <a:cubicBezTo>
                    <a:pt x="309" y="148"/>
                    <a:pt x="309" y="151"/>
                    <a:pt x="308" y="155"/>
                  </a:cubicBezTo>
                  <a:cubicBezTo>
                    <a:pt x="308" y="156"/>
                    <a:pt x="308" y="158"/>
                    <a:pt x="308" y="159"/>
                  </a:cubicBezTo>
                  <a:cubicBezTo>
                    <a:pt x="308" y="161"/>
                    <a:pt x="308" y="163"/>
                    <a:pt x="308" y="165"/>
                  </a:cubicBezTo>
                  <a:cubicBezTo>
                    <a:pt x="308" y="168"/>
                    <a:pt x="309" y="172"/>
                    <a:pt x="310" y="175"/>
                  </a:cubicBezTo>
                  <a:cubicBezTo>
                    <a:pt x="307" y="176"/>
                    <a:pt x="308" y="174"/>
                    <a:pt x="308" y="173"/>
                  </a:cubicBezTo>
                  <a:cubicBezTo>
                    <a:pt x="309" y="189"/>
                    <a:pt x="306" y="206"/>
                    <a:pt x="304" y="224"/>
                  </a:cubicBezTo>
                  <a:cubicBezTo>
                    <a:pt x="304" y="229"/>
                    <a:pt x="303" y="233"/>
                    <a:pt x="303" y="238"/>
                  </a:cubicBezTo>
                  <a:cubicBezTo>
                    <a:pt x="303" y="243"/>
                    <a:pt x="303" y="247"/>
                    <a:pt x="303" y="252"/>
                  </a:cubicBezTo>
                  <a:cubicBezTo>
                    <a:pt x="304" y="256"/>
                    <a:pt x="304" y="261"/>
                    <a:pt x="305" y="265"/>
                  </a:cubicBezTo>
                  <a:cubicBezTo>
                    <a:pt x="305" y="268"/>
                    <a:pt x="306" y="270"/>
                    <a:pt x="306" y="272"/>
                  </a:cubicBezTo>
                  <a:cubicBezTo>
                    <a:pt x="307" y="274"/>
                    <a:pt x="307" y="276"/>
                    <a:pt x="308" y="278"/>
                  </a:cubicBezTo>
                  <a:cubicBezTo>
                    <a:pt x="309" y="280"/>
                    <a:pt x="308" y="281"/>
                    <a:pt x="305" y="281"/>
                  </a:cubicBezTo>
                  <a:cubicBezTo>
                    <a:pt x="306" y="283"/>
                    <a:pt x="307" y="285"/>
                    <a:pt x="308" y="286"/>
                  </a:cubicBezTo>
                  <a:cubicBezTo>
                    <a:pt x="309" y="288"/>
                    <a:pt x="310" y="290"/>
                    <a:pt x="310" y="292"/>
                  </a:cubicBezTo>
                  <a:cubicBezTo>
                    <a:pt x="311" y="293"/>
                    <a:pt x="312" y="295"/>
                    <a:pt x="312" y="297"/>
                  </a:cubicBezTo>
                  <a:cubicBezTo>
                    <a:pt x="312" y="299"/>
                    <a:pt x="313" y="301"/>
                    <a:pt x="313" y="303"/>
                  </a:cubicBezTo>
                  <a:cubicBezTo>
                    <a:pt x="314" y="307"/>
                    <a:pt x="314" y="311"/>
                    <a:pt x="314" y="315"/>
                  </a:cubicBezTo>
                  <a:cubicBezTo>
                    <a:pt x="314" y="319"/>
                    <a:pt x="314" y="323"/>
                    <a:pt x="314" y="326"/>
                  </a:cubicBezTo>
                  <a:cubicBezTo>
                    <a:pt x="316" y="326"/>
                    <a:pt x="317" y="325"/>
                    <a:pt x="319" y="324"/>
                  </a:cubicBezTo>
                  <a:cubicBezTo>
                    <a:pt x="319" y="326"/>
                    <a:pt x="319" y="328"/>
                    <a:pt x="318" y="329"/>
                  </a:cubicBezTo>
                  <a:cubicBezTo>
                    <a:pt x="318" y="331"/>
                    <a:pt x="319" y="333"/>
                    <a:pt x="319" y="334"/>
                  </a:cubicBezTo>
                  <a:cubicBezTo>
                    <a:pt x="319" y="338"/>
                    <a:pt x="320" y="341"/>
                    <a:pt x="321" y="345"/>
                  </a:cubicBezTo>
                  <a:cubicBezTo>
                    <a:pt x="322" y="348"/>
                    <a:pt x="324" y="351"/>
                    <a:pt x="326" y="354"/>
                  </a:cubicBezTo>
                  <a:cubicBezTo>
                    <a:pt x="328" y="357"/>
                    <a:pt x="330" y="360"/>
                    <a:pt x="332" y="362"/>
                  </a:cubicBezTo>
                  <a:cubicBezTo>
                    <a:pt x="331" y="363"/>
                    <a:pt x="330" y="362"/>
                    <a:pt x="330" y="361"/>
                  </a:cubicBezTo>
                  <a:cubicBezTo>
                    <a:pt x="330" y="365"/>
                    <a:pt x="332" y="367"/>
                    <a:pt x="334" y="370"/>
                  </a:cubicBezTo>
                  <a:cubicBezTo>
                    <a:pt x="336" y="373"/>
                    <a:pt x="338" y="377"/>
                    <a:pt x="335" y="381"/>
                  </a:cubicBezTo>
                  <a:cubicBezTo>
                    <a:pt x="337" y="381"/>
                    <a:pt x="337" y="381"/>
                    <a:pt x="338" y="379"/>
                  </a:cubicBezTo>
                  <a:cubicBezTo>
                    <a:pt x="340" y="385"/>
                    <a:pt x="341" y="391"/>
                    <a:pt x="344" y="396"/>
                  </a:cubicBezTo>
                  <a:cubicBezTo>
                    <a:pt x="346" y="401"/>
                    <a:pt x="349" y="405"/>
                    <a:pt x="353" y="406"/>
                  </a:cubicBezTo>
                  <a:cubicBezTo>
                    <a:pt x="355" y="409"/>
                    <a:pt x="348" y="408"/>
                    <a:pt x="350" y="410"/>
                  </a:cubicBezTo>
                  <a:cubicBezTo>
                    <a:pt x="354" y="412"/>
                    <a:pt x="356" y="415"/>
                    <a:pt x="359" y="419"/>
                  </a:cubicBezTo>
                  <a:cubicBezTo>
                    <a:pt x="361" y="423"/>
                    <a:pt x="363" y="428"/>
                    <a:pt x="364" y="433"/>
                  </a:cubicBezTo>
                  <a:cubicBezTo>
                    <a:pt x="362" y="431"/>
                    <a:pt x="360" y="429"/>
                    <a:pt x="357" y="428"/>
                  </a:cubicBezTo>
                  <a:cubicBezTo>
                    <a:pt x="356" y="427"/>
                    <a:pt x="354" y="426"/>
                    <a:pt x="353" y="425"/>
                  </a:cubicBezTo>
                  <a:cubicBezTo>
                    <a:pt x="351" y="424"/>
                    <a:pt x="350" y="423"/>
                    <a:pt x="348" y="422"/>
                  </a:cubicBezTo>
                  <a:cubicBezTo>
                    <a:pt x="343" y="417"/>
                    <a:pt x="337" y="412"/>
                    <a:pt x="337" y="405"/>
                  </a:cubicBezTo>
                  <a:cubicBezTo>
                    <a:pt x="332" y="405"/>
                    <a:pt x="336" y="411"/>
                    <a:pt x="331" y="413"/>
                  </a:cubicBezTo>
                  <a:cubicBezTo>
                    <a:pt x="330" y="410"/>
                    <a:pt x="330" y="407"/>
                    <a:pt x="329" y="404"/>
                  </a:cubicBezTo>
                  <a:cubicBezTo>
                    <a:pt x="329" y="401"/>
                    <a:pt x="329" y="398"/>
                    <a:pt x="329" y="395"/>
                  </a:cubicBezTo>
                  <a:cubicBezTo>
                    <a:pt x="329" y="392"/>
                    <a:pt x="329" y="389"/>
                    <a:pt x="328" y="387"/>
                  </a:cubicBezTo>
                  <a:cubicBezTo>
                    <a:pt x="326" y="384"/>
                    <a:pt x="324" y="382"/>
                    <a:pt x="321" y="381"/>
                  </a:cubicBezTo>
                  <a:cubicBezTo>
                    <a:pt x="325" y="384"/>
                    <a:pt x="328" y="392"/>
                    <a:pt x="323" y="397"/>
                  </a:cubicBezTo>
                  <a:cubicBezTo>
                    <a:pt x="325" y="398"/>
                    <a:pt x="326" y="399"/>
                    <a:pt x="326" y="401"/>
                  </a:cubicBezTo>
                  <a:cubicBezTo>
                    <a:pt x="327" y="403"/>
                    <a:pt x="327" y="405"/>
                    <a:pt x="328" y="406"/>
                  </a:cubicBezTo>
                  <a:cubicBezTo>
                    <a:pt x="323" y="407"/>
                    <a:pt x="322" y="404"/>
                    <a:pt x="321" y="402"/>
                  </a:cubicBezTo>
                  <a:cubicBezTo>
                    <a:pt x="321" y="399"/>
                    <a:pt x="321" y="396"/>
                    <a:pt x="316" y="394"/>
                  </a:cubicBezTo>
                  <a:cubicBezTo>
                    <a:pt x="315" y="395"/>
                    <a:pt x="314" y="395"/>
                    <a:pt x="314" y="395"/>
                  </a:cubicBezTo>
                  <a:cubicBezTo>
                    <a:pt x="312" y="397"/>
                    <a:pt x="315" y="396"/>
                    <a:pt x="316" y="395"/>
                  </a:cubicBezTo>
                  <a:cubicBezTo>
                    <a:pt x="317" y="398"/>
                    <a:pt x="318" y="401"/>
                    <a:pt x="319" y="404"/>
                  </a:cubicBezTo>
                  <a:cubicBezTo>
                    <a:pt x="320" y="407"/>
                    <a:pt x="322" y="411"/>
                    <a:pt x="323" y="414"/>
                  </a:cubicBezTo>
                  <a:cubicBezTo>
                    <a:pt x="320" y="416"/>
                    <a:pt x="318" y="414"/>
                    <a:pt x="316" y="412"/>
                  </a:cubicBezTo>
                  <a:cubicBezTo>
                    <a:pt x="315" y="411"/>
                    <a:pt x="315" y="409"/>
                    <a:pt x="315" y="408"/>
                  </a:cubicBezTo>
                  <a:cubicBezTo>
                    <a:pt x="314" y="406"/>
                    <a:pt x="314" y="405"/>
                    <a:pt x="314" y="404"/>
                  </a:cubicBezTo>
                  <a:cubicBezTo>
                    <a:pt x="313" y="405"/>
                    <a:pt x="313" y="406"/>
                    <a:pt x="312" y="408"/>
                  </a:cubicBezTo>
                  <a:cubicBezTo>
                    <a:pt x="308" y="405"/>
                    <a:pt x="314" y="402"/>
                    <a:pt x="311" y="399"/>
                  </a:cubicBezTo>
                  <a:cubicBezTo>
                    <a:pt x="308" y="403"/>
                    <a:pt x="308" y="406"/>
                    <a:pt x="310" y="410"/>
                  </a:cubicBezTo>
                  <a:cubicBezTo>
                    <a:pt x="306" y="409"/>
                    <a:pt x="306" y="406"/>
                    <a:pt x="306" y="403"/>
                  </a:cubicBezTo>
                  <a:cubicBezTo>
                    <a:pt x="306" y="400"/>
                    <a:pt x="306" y="396"/>
                    <a:pt x="303" y="393"/>
                  </a:cubicBezTo>
                  <a:cubicBezTo>
                    <a:pt x="298" y="395"/>
                    <a:pt x="296" y="391"/>
                    <a:pt x="295" y="387"/>
                  </a:cubicBezTo>
                  <a:cubicBezTo>
                    <a:pt x="286" y="392"/>
                    <a:pt x="297" y="394"/>
                    <a:pt x="299" y="395"/>
                  </a:cubicBezTo>
                  <a:cubicBezTo>
                    <a:pt x="300" y="400"/>
                    <a:pt x="303" y="402"/>
                    <a:pt x="305" y="407"/>
                  </a:cubicBezTo>
                  <a:cubicBezTo>
                    <a:pt x="306" y="408"/>
                    <a:pt x="304" y="408"/>
                    <a:pt x="304" y="408"/>
                  </a:cubicBezTo>
                  <a:cubicBezTo>
                    <a:pt x="308" y="416"/>
                    <a:pt x="314" y="408"/>
                    <a:pt x="318" y="421"/>
                  </a:cubicBezTo>
                  <a:cubicBezTo>
                    <a:pt x="311" y="423"/>
                    <a:pt x="312" y="417"/>
                    <a:pt x="306" y="414"/>
                  </a:cubicBezTo>
                  <a:cubicBezTo>
                    <a:pt x="304" y="414"/>
                    <a:pt x="302" y="416"/>
                    <a:pt x="300" y="416"/>
                  </a:cubicBezTo>
                  <a:cubicBezTo>
                    <a:pt x="296" y="413"/>
                    <a:pt x="298" y="404"/>
                    <a:pt x="292" y="404"/>
                  </a:cubicBezTo>
                  <a:cubicBezTo>
                    <a:pt x="293" y="406"/>
                    <a:pt x="294" y="409"/>
                    <a:pt x="295" y="413"/>
                  </a:cubicBezTo>
                  <a:cubicBezTo>
                    <a:pt x="296" y="415"/>
                    <a:pt x="297" y="416"/>
                    <a:pt x="298" y="418"/>
                  </a:cubicBezTo>
                  <a:cubicBezTo>
                    <a:pt x="299" y="420"/>
                    <a:pt x="300" y="422"/>
                    <a:pt x="301" y="423"/>
                  </a:cubicBezTo>
                  <a:cubicBezTo>
                    <a:pt x="305" y="420"/>
                    <a:pt x="301" y="422"/>
                    <a:pt x="300" y="419"/>
                  </a:cubicBezTo>
                  <a:cubicBezTo>
                    <a:pt x="307" y="413"/>
                    <a:pt x="303" y="422"/>
                    <a:pt x="310" y="419"/>
                  </a:cubicBezTo>
                  <a:cubicBezTo>
                    <a:pt x="312" y="424"/>
                    <a:pt x="299" y="423"/>
                    <a:pt x="304" y="427"/>
                  </a:cubicBezTo>
                  <a:cubicBezTo>
                    <a:pt x="305" y="427"/>
                    <a:pt x="304" y="426"/>
                    <a:pt x="304" y="425"/>
                  </a:cubicBezTo>
                  <a:cubicBezTo>
                    <a:pt x="305" y="425"/>
                    <a:pt x="307" y="425"/>
                    <a:pt x="308" y="426"/>
                  </a:cubicBezTo>
                  <a:cubicBezTo>
                    <a:pt x="303" y="431"/>
                    <a:pt x="308" y="435"/>
                    <a:pt x="312" y="442"/>
                  </a:cubicBezTo>
                  <a:cubicBezTo>
                    <a:pt x="310" y="442"/>
                    <a:pt x="305" y="438"/>
                    <a:pt x="309" y="443"/>
                  </a:cubicBezTo>
                  <a:cubicBezTo>
                    <a:pt x="306" y="439"/>
                    <a:pt x="298" y="427"/>
                    <a:pt x="299" y="423"/>
                  </a:cubicBezTo>
                  <a:cubicBezTo>
                    <a:pt x="296" y="422"/>
                    <a:pt x="294" y="418"/>
                    <a:pt x="292" y="414"/>
                  </a:cubicBezTo>
                  <a:cubicBezTo>
                    <a:pt x="291" y="410"/>
                    <a:pt x="291" y="405"/>
                    <a:pt x="292" y="401"/>
                  </a:cubicBezTo>
                  <a:cubicBezTo>
                    <a:pt x="291" y="397"/>
                    <a:pt x="288" y="391"/>
                    <a:pt x="286" y="385"/>
                  </a:cubicBezTo>
                  <a:cubicBezTo>
                    <a:pt x="283" y="379"/>
                    <a:pt x="281" y="372"/>
                    <a:pt x="280" y="366"/>
                  </a:cubicBezTo>
                  <a:cubicBezTo>
                    <a:pt x="277" y="361"/>
                    <a:pt x="274" y="356"/>
                    <a:pt x="271" y="351"/>
                  </a:cubicBezTo>
                  <a:cubicBezTo>
                    <a:pt x="269" y="345"/>
                    <a:pt x="267" y="340"/>
                    <a:pt x="265" y="334"/>
                  </a:cubicBezTo>
                  <a:cubicBezTo>
                    <a:pt x="263" y="328"/>
                    <a:pt x="261" y="322"/>
                    <a:pt x="260" y="316"/>
                  </a:cubicBezTo>
                  <a:cubicBezTo>
                    <a:pt x="258" y="310"/>
                    <a:pt x="257" y="304"/>
                    <a:pt x="255" y="298"/>
                  </a:cubicBezTo>
                  <a:cubicBezTo>
                    <a:pt x="254" y="292"/>
                    <a:pt x="253" y="286"/>
                    <a:pt x="252" y="280"/>
                  </a:cubicBezTo>
                  <a:cubicBezTo>
                    <a:pt x="251" y="274"/>
                    <a:pt x="250" y="267"/>
                    <a:pt x="248" y="261"/>
                  </a:cubicBezTo>
                  <a:cubicBezTo>
                    <a:pt x="247" y="255"/>
                    <a:pt x="246" y="249"/>
                    <a:pt x="244" y="243"/>
                  </a:cubicBezTo>
                  <a:cubicBezTo>
                    <a:pt x="242" y="238"/>
                    <a:pt x="241" y="232"/>
                    <a:pt x="238" y="226"/>
                  </a:cubicBezTo>
                  <a:cubicBezTo>
                    <a:pt x="240" y="219"/>
                    <a:pt x="239" y="210"/>
                    <a:pt x="243" y="205"/>
                  </a:cubicBezTo>
                  <a:cubicBezTo>
                    <a:pt x="240" y="205"/>
                    <a:pt x="237" y="213"/>
                    <a:pt x="236" y="206"/>
                  </a:cubicBezTo>
                  <a:cubicBezTo>
                    <a:pt x="233" y="207"/>
                    <a:pt x="233" y="211"/>
                    <a:pt x="228" y="211"/>
                  </a:cubicBezTo>
                  <a:cubicBezTo>
                    <a:pt x="226" y="207"/>
                    <a:pt x="226" y="202"/>
                    <a:pt x="227" y="198"/>
                  </a:cubicBezTo>
                  <a:cubicBezTo>
                    <a:pt x="227" y="195"/>
                    <a:pt x="227" y="193"/>
                    <a:pt x="227" y="191"/>
                  </a:cubicBezTo>
                  <a:cubicBezTo>
                    <a:pt x="226" y="190"/>
                    <a:pt x="226" y="189"/>
                    <a:pt x="226" y="188"/>
                  </a:cubicBezTo>
                  <a:cubicBezTo>
                    <a:pt x="225" y="187"/>
                    <a:pt x="225" y="185"/>
                    <a:pt x="224" y="185"/>
                  </a:cubicBezTo>
                  <a:cubicBezTo>
                    <a:pt x="221" y="186"/>
                    <a:pt x="216" y="184"/>
                    <a:pt x="215" y="182"/>
                  </a:cubicBezTo>
                  <a:cubicBezTo>
                    <a:pt x="225" y="180"/>
                    <a:pt x="225" y="170"/>
                    <a:pt x="233" y="167"/>
                  </a:cubicBezTo>
                  <a:cubicBezTo>
                    <a:pt x="235" y="164"/>
                    <a:pt x="232" y="164"/>
                    <a:pt x="231" y="162"/>
                  </a:cubicBezTo>
                  <a:cubicBezTo>
                    <a:pt x="230" y="164"/>
                    <a:pt x="229" y="166"/>
                    <a:pt x="227" y="168"/>
                  </a:cubicBezTo>
                  <a:cubicBezTo>
                    <a:pt x="225" y="170"/>
                    <a:pt x="223" y="172"/>
                    <a:pt x="223" y="176"/>
                  </a:cubicBezTo>
                  <a:cubicBezTo>
                    <a:pt x="218" y="176"/>
                    <a:pt x="220" y="173"/>
                    <a:pt x="218" y="171"/>
                  </a:cubicBezTo>
                  <a:cubicBezTo>
                    <a:pt x="216" y="173"/>
                    <a:pt x="216" y="175"/>
                    <a:pt x="215" y="178"/>
                  </a:cubicBezTo>
                  <a:cubicBezTo>
                    <a:pt x="211" y="178"/>
                    <a:pt x="212" y="176"/>
                    <a:pt x="210" y="178"/>
                  </a:cubicBezTo>
                  <a:cubicBezTo>
                    <a:pt x="209" y="174"/>
                    <a:pt x="211" y="172"/>
                    <a:pt x="214" y="172"/>
                  </a:cubicBezTo>
                  <a:cubicBezTo>
                    <a:pt x="214" y="170"/>
                    <a:pt x="214" y="169"/>
                    <a:pt x="214" y="167"/>
                  </a:cubicBezTo>
                  <a:cubicBezTo>
                    <a:pt x="214" y="166"/>
                    <a:pt x="214" y="164"/>
                    <a:pt x="214" y="163"/>
                  </a:cubicBezTo>
                  <a:cubicBezTo>
                    <a:pt x="214" y="160"/>
                    <a:pt x="215" y="157"/>
                    <a:pt x="216" y="154"/>
                  </a:cubicBezTo>
                  <a:cubicBezTo>
                    <a:pt x="214" y="151"/>
                    <a:pt x="213" y="149"/>
                    <a:pt x="213" y="146"/>
                  </a:cubicBezTo>
                  <a:cubicBezTo>
                    <a:pt x="212" y="143"/>
                    <a:pt x="213" y="140"/>
                    <a:pt x="214" y="137"/>
                  </a:cubicBezTo>
                  <a:cubicBezTo>
                    <a:pt x="215" y="134"/>
                    <a:pt x="216" y="132"/>
                    <a:pt x="217" y="129"/>
                  </a:cubicBezTo>
                  <a:cubicBezTo>
                    <a:pt x="218" y="126"/>
                    <a:pt x="220" y="124"/>
                    <a:pt x="220" y="122"/>
                  </a:cubicBezTo>
                  <a:cubicBezTo>
                    <a:pt x="222" y="119"/>
                    <a:pt x="218" y="119"/>
                    <a:pt x="219" y="117"/>
                  </a:cubicBezTo>
                  <a:cubicBezTo>
                    <a:pt x="219" y="115"/>
                    <a:pt x="219" y="113"/>
                    <a:pt x="220" y="111"/>
                  </a:cubicBezTo>
                  <a:cubicBezTo>
                    <a:pt x="220" y="110"/>
                    <a:pt x="220" y="108"/>
                    <a:pt x="220" y="107"/>
                  </a:cubicBezTo>
                  <a:cubicBezTo>
                    <a:pt x="221" y="106"/>
                    <a:pt x="221" y="105"/>
                    <a:pt x="222" y="104"/>
                  </a:cubicBezTo>
                  <a:cubicBezTo>
                    <a:pt x="224" y="99"/>
                    <a:pt x="226" y="94"/>
                    <a:pt x="228" y="89"/>
                  </a:cubicBezTo>
                  <a:cubicBezTo>
                    <a:pt x="230" y="84"/>
                    <a:pt x="233" y="79"/>
                    <a:pt x="234" y="75"/>
                  </a:cubicBezTo>
                  <a:cubicBezTo>
                    <a:pt x="234" y="72"/>
                    <a:pt x="235" y="70"/>
                    <a:pt x="235" y="68"/>
                  </a:cubicBezTo>
                  <a:cubicBezTo>
                    <a:pt x="235" y="65"/>
                    <a:pt x="235" y="63"/>
                    <a:pt x="234" y="61"/>
                  </a:cubicBezTo>
                  <a:cubicBezTo>
                    <a:pt x="238" y="58"/>
                    <a:pt x="237" y="54"/>
                    <a:pt x="232" y="52"/>
                  </a:cubicBezTo>
                  <a:cubicBezTo>
                    <a:pt x="226" y="54"/>
                    <a:pt x="224" y="62"/>
                    <a:pt x="218" y="64"/>
                  </a:cubicBezTo>
                  <a:cubicBezTo>
                    <a:pt x="214" y="62"/>
                    <a:pt x="211" y="59"/>
                    <a:pt x="212" y="56"/>
                  </a:cubicBezTo>
                  <a:cubicBezTo>
                    <a:pt x="218" y="55"/>
                    <a:pt x="213" y="47"/>
                    <a:pt x="221" y="51"/>
                  </a:cubicBezTo>
                  <a:cubicBezTo>
                    <a:pt x="225" y="51"/>
                    <a:pt x="215" y="47"/>
                    <a:pt x="215" y="49"/>
                  </a:cubicBezTo>
                  <a:cubicBezTo>
                    <a:pt x="219" y="39"/>
                    <a:pt x="212" y="31"/>
                    <a:pt x="215" y="24"/>
                  </a:cubicBezTo>
                  <a:cubicBezTo>
                    <a:pt x="211" y="26"/>
                    <a:pt x="211" y="30"/>
                    <a:pt x="210" y="35"/>
                  </a:cubicBezTo>
                  <a:cubicBezTo>
                    <a:pt x="210" y="37"/>
                    <a:pt x="210" y="39"/>
                    <a:pt x="210" y="42"/>
                  </a:cubicBezTo>
                  <a:cubicBezTo>
                    <a:pt x="209" y="45"/>
                    <a:pt x="209" y="48"/>
                    <a:pt x="207" y="51"/>
                  </a:cubicBezTo>
                  <a:cubicBezTo>
                    <a:pt x="206" y="53"/>
                    <a:pt x="201" y="49"/>
                    <a:pt x="199" y="49"/>
                  </a:cubicBezTo>
                  <a:cubicBezTo>
                    <a:pt x="194" y="46"/>
                    <a:pt x="200" y="40"/>
                    <a:pt x="198" y="36"/>
                  </a:cubicBezTo>
                  <a:cubicBezTo>
                    <a:pt x="192" y="35"/>
                    <a:pt x="197" y="45"/>
                    <a:pt x="189" y="45"/>
                  </a:cubicBezTo>
                  <a:cubicBezTo>
                    <a:pt x="190" y="51"/>
                    <a:pt x="189" y="69"/>
                    <a:pt x="178" y="65"/>
                  </a:cubicBezTo>
                  <a:cubicBezTo>
                    <a:pt x="176" y="73"/>
                    <a:pt x="174" y="80"/>
                    <a:pt x="172" y="88"/>
                  </a:cubicBezTo>
                  <a:cubicBezTo>
                    <a:pt x="169" y="95"/>
                    <a:pt x="167" y="103"/>
                    <a:pt x="164" y="110"/>
                  </a:cubicBezTo>
                  <a:cubicBezTo>
                    <a:pt x="162" y="117"/>
                    <a:pt x="160" y="125"/>
                    <a:pt x="157" y="132"/>
                  </a:cubicBezTo>
                  <a:cubicBezTo>
                    <a:pt x="154" y="140"/>
                    <a:pt x="152" y="147"/>
                    <a:pt x="150" y="155"/>
                  </a:cubicBezTo>
                  <a:cubicBezTo>
                    <a:pt x="148" y="162"/>
                    <a:pt x="146" y="170"/>
                    <a:pt x="145" y="178"/>
                  </a:cubicBezTo>
                  <a:cubicBezTo>
                    <a:pt x="143" y="185"/>
                    <a:pt x="142" y="193"/>
                    <a:pt x="141" y="201"/>
                  </a:cubicBezTo>
                  <a:cubicBezTo>
                    <a:pt x="140" y="208"/>
                    <a:pt x="140" y="216"/>
                    <a:pt x="140" y="223"/>
                  </a:cubicBezTo>
                  <a:cubicBezTo>
                    <a:pt x="140" y="231"/>
                    <a:pt x="142" y="238"/>
                    <a:pt x="143" y="245"/>
                  </a:cubicBezTo>
                  <a:cubicBezTo>
                    <a:pt x="143" y="248"/>
                    <a:pt x="141" y="244"/>
                    <a:pt x="139" y="247"/>
                  </a:cubicBezTo>
                  <a:cubicBezTo>
                    <a:pt x="143" y="250"/>
                    <a:pt x="138" y="255"/>
                    <a:pt x="142" y="258"/>
                  </a:cubicBezTo>
                  <a:cubicBezTo>
                    <a:pt x="134" y="256"/>
                    <a:pt x="137" y="247"/>
                    <a:pt x="138" y="241"/>
                  </a:cubicBezTo>
                  <a:cubicBezTo>
                    <a:pt x="138" y="238"/>
                    <a:pt x="137" y="234"/>
                    <a:pt x="136" y="231"/>
                  </a:cubicBezTo>
                  <a:cubicBezTo>
                    <a:pt x="135" y="227"/>
                    <a:pt x="135" y="223"/>
                    <a:pt x="135" y="219"/>
                  </a:cubicBezTo>
                  <a:cubicBezTo>
                    <a:pt x="136" y="217"/>
                    <a:pt x="136" y="214"/>
                    <a:pt x="136" y="210"/>
                  </a:cubicBezTo>
                  <a:cubicBezTo>
                    <a:pt x="136" y="207"/>
                    <a:pt x="136" y="203"/>
                    <a:pt x="136" y="199"/>
                  </a:cubicBezTo>
                  <a:cubicBezTo>
                    <a:pt x="136" y="195"/>
                    <a:pt x="136" y="191"/>
                    <a:pt x="136" y="186"/>
                  </a:cubicBezTo>
                  <a:cubicBezTo>
                    <a:pt x="136" y="182"/>
                    <a:pt x="136" y="178"/>
                    <a:pt x="136" y="174"/>
                  </a:cubicBezTo>
                  <a:cubicBezTo>
                    <a:pt x="128" y="169"/>
                    <a:pt x="135" y="161"/>
                    <a:pt x="134" y="154"/>
                  </a:cubicBezTo>
                  <a:cubicBezTo>
                    <a:pt x="133" y="155"/>
                    <a:pt x="132" y="156"/>
                    <a:pt x="131" y="158"/>
                  </a:cubicBezTo>
                  <a:cubicBezTo>
                    <a:pt x="131" y="158"/>
                    <a:pt x="130" y="159"/>
                    <a:pt x="130" y="160"/>
                  </a:cubicBezTo>
                  <a:cubicBezTo>
                    <a:pt x="130" y="161"/>
                    <a:pt x="130" y="163"/>
                    <a:pt x="130" y="164"/>
                  </a:cubicBezTo>
                  <a:cubicBezTo>
                    <a:pt x="130" y="168"/>
                    <a:pt x="130" y="173"/>
                    <a:pt x="131" y="175"/>
                  </a:cubicBezTo>
                  <a:cubicBezTo>
                    <a:pt x="129" y="176"/>
                    <a:pt x="127" y="178"/>
                    <a:pt x="125" y="180"/>
                  </a:cubicBezTo>
                  <a:cubicBezTo>
                    <a:pt x="124" y="181"/>
                    <a:pt x="124" y="183"/>
                    <a:pt x="123" y="184"/>
                  </a:cubicBezTo>
                  <a:cubicBezTo>
                    <a:pt x="122" y="186"/>
                    <a:pt x="121" y="187"/>
                    <a:pt x="121" y="189"/>
                  </a:cubicBezTo>
                  <a:cubicBezTo>
                    <a:pt x="122" y="189"/>
                    <a:pt x="123" y="189"/>
                    <a:pt x="125" y="189"/>
                  </a:cubicBezTo>
                  <a:cubicBezTo>
                    <a:pt x="123" y="191"/>
                    <a:pt x="123" y="193"/>
                    <a:pt x="123" y="196"/>
                  </a:cubicBezTo>
                  <a:cubicBezTo>
                    <a:pt x="121" y="197"/>
                    <a:pt x="120" y="195"/>
                    <a:pt x="118" y="195"/>
                  </a:cubicBezTo>
                  <a:cubicBezTo>
                    <a:pt x="121" y="197"/>
                    <a:pt x="121" y="200"/>
                    <a:pt x="120" y="203"/>
                  </a:cubicBezTo>
                  <a:cubicBezTo>
                    <a:pt x="120" y="205"/>
                    <a:pt x="119" y="207"/>
                    <a:pt x="118" y="208"/>
                  </a:cubicBezTo>
                  <a:cubicBezTo>
                    <a:pt x="117" y="210"/>
                    <a:pt x="116" y="211"/>
                    <a:pt x="115" y="212"/>
                  </a:cubicBezTo>
                  <a:cubicBezTo>
                    <a:pt x="116" y="216"/>
                    <a:pt x="119" y="211"/>
                    <a:pt x="120" y="211"/>
                  </a:cubicBezTo>
                  <a:cubicBezTo>
                    <a:pt x="120" y="216"/>
                    <a:pt x="119" y="216"/>
                    <a:pt x="121" y="220"/>
                  </a:cubicBezTo>
                  <a:cubicBezTo>
                    <a:pt x="120" y="223"/>
                    <a:pt x="116" y="220"/>
                    <a:pt x="116" y="219"/>
                  </a:cubicBezTo>
                  <a:cubicBezTo>
                    <a:pt x="115" y="223"/>
                    <a:pt x="119" y="225"/>
                    <a:pt x="116" y="231"/>
                  </a:cubicBezTo>
                  <a:cubicBezTo>
                    <a:pt x="111" y="233"/>
                    <a:pt x="114" y="225"/>
                    <a:pt x="110" y="229"/>
                  </a:cubicBezTo>
                  <a:cubicBezTo>
                    <a:pt x="109" y="224"/>
                    <a:pt x="108" y="220"/>
                    <a:pt x="107" y="216"/>
                  </a:cubicBezTo>
                  <a:cubicBezTo>
                    <a:pt x="106" y="213"/>
                    <a:pt x="104" y="209"/>
                    <a:pt x="103" y="205"/>
                  </a:cubicBezTo>
                  <a:cubicBezTo>
                    <a:pt x="99" y="206"/>
                    <a:pt x="106" y="223"/>
                    <a:pt x="101" y="225"/>
                  </a:cubicBezTo>
                  <a:cubicBezTo>
                    <a:pt x="98" y="221"/>
                    <a:pt x="97" y="216"/>
                    <a:pt x="97" y="211"/>
                  </a:cubicBezTo>
                  <a:cubicBezTo>
                    <a:pt x="96" y="206"/>
                    <a:pt x="97" y="200"/>
                    <a:pt x="98" y="196"/>
                  </a:cubicBezTo>
                  <a:cubicBezTo>
                    <a:pt x="94" y="198"/>
                    <a:pt x="93" y="202"/>
                    <a:pt x="94" y="207"/>
                  </a:cubicBezTo>
                  <a:cubicBezTo>
                    <a:pt x="92" y="207"/>
                    <a:pt x="93" y="206"/>
                    <a:pt x="92" y="205"/>
                  </a:cubicBezTo>
                  <a:cubicBezTo>
                    <a:pt x="91" y="205"/>
                    <a:pt x="91" y="207"/>
                    <a:pt x="91" y="209"/>
                  </a:cubicBezTo>
                  <a:cubicBezTo>
                    <a:pt x="91" y="203"/>
                    <a:pt x="90" y="199"/>
                    <a:pt x="89" y="195"/>
                  </a:cubicBezTo>
                  <a:cubicBezTo>
                    <a:pt x="88" y="193"/>
                    <a:pt x="88" y="191"/>
                    <a:pt x="87" y="188"/>
                  </a:cubicBezTo>
                  <a:cubicBezTo>
                    <a:pt x="87" y="186"/>
                    <a:pt x="86" y="183"/>
                    <a:pt x="86" y="180"/>
                  </a:cubicBezTo>
                  <a:cubicBezTo>
                    <a:pt x="76" y="182"/>
                    <a:pt x="86" y="166"/>
                    <a:pt x="79" y="165"/>
                  </a:cubicBezTo>
                  <a:cubicBezTo>
                    <a:pt x="80" y="171"/>
                    <a:pt x="80" y="176"/>
                    <a:pt x="79" y="181"/>
                  </a:cubicBezTo>
                  <a:cubicBezTo>
                    <a:pt x="78" y="186"/>
                    <a:pt x="77" y="190"/>
                    <a:pt x="76" y="194"/>
                  </a:cubicBezTo>
                  <a:cubicBezTo>
                    <a:pt x="75" y="198"/>
                    <a:pt x="74" y="202"/>
                    <a:pt x="74" y="207"/>
                  </a:cubicBezTo>
                  <a:cubicBezTo>
                    <a:pt x="73" y="211"/>
                    <a:pt x="74" y="216"/>
                    <a:pt x="75" y="221"/>
                  </a:cubicBezTo>
                  <a:cubicBezTo>
                    <a:pt x="75" y="222"/>
                    <a:pt x="73" y="224"/>
                    <a:pt x="73" y="222"/>
                  </a:cubicBezTo>
                  <a:cubicBezTo>
                    <a:pt x="70" y="225"/>
                    <a:pt x="71" y="229"/>
                    <a:pt x="71" y="234"/>
                  </a:cubicBezTo>
                  <a:cubicBezTo>
                    <a:pt x="72" y="238"/>
                    <a:pt x="72" y="243"/>
                    <a:pt x="70" y="246"/>
                  </a:cubicBezTo>
                  <a:cubicBezTo>
                    <a:pt x="75" y="249"/>
                    <a:pt x="75" y="254"/>
                    <a:pt x="75" y="260"/>
                  </a:cubicBezTo>
                  <a:cubicBezTo>
                    <a:pt x="75" y="265"/>
                    <a:pt x="73" y="271"/>
                    <a:pt x="74" y="277"/>
                  </a:cubicBezTo>
                  <a:cubicBezTo>
                    <a:pt x="75" y="279"/>
                    <a:pt x="76" y="281"/>
                    <a:pt x="77" y="284"/>
                  </a:cubicBezTo>
                  <a:cubicBezTo>
                    <a:pt x="78" y="285"/>
                    <a:pt x="78" y="287"/>
                    <a:pt x="79" y="288"/>
                  </a:cubicBezTo>
                  <a:cubicBezTo>
                    <a:pt x="79" y="290"/>
                    <a:pt x="80" y="292"/>
                    <a:pt x="80" y="293"/>
                  </a:cubicBezTo>
                  <a:cubicBezTo>
                    <a:pt x="82" y="300"/>
                    <a:pt x="84" y="308"/>
                    <a:pt x="85" y="315"/>
                  </a:cubicBezTo>
                  <a:cubicBezTo>
                    <a:pt x="87" y="323"/>
                    <a:pt x="89" y="330"/>
                    <a:pt x="91" y="337"/>
                  </a:cubicBezTo>
                  <a:cubicBezTo>
                    <a:pt x="93" y="344"/>
                    <a:pt x="96" y="350"/>
                    <a:pt x="99" y="354"/>
                  </a:cubicBezTo>
                  <a:cubicBezTo>
                    <a:pt x="96" y="356"/>
                    <a:pt x="97" y="358"/>
                    <a:pt x="98" y="360"/>
                  </a:cubicBezTo>
                  <a:cubicBezTo>
                    <a:pt x="98" y="362"/>
                    <a:pt x="99" y="363"/>
                    <a:pt x="99" y="365"/>
                  </a:cubicBezTo>
                  <a:cubicBezTo>
                    <a:pt x="99" y="367"/>
                    <a:pt x="99" y="369"/>
                    <a:pt x="98" y="371"/>
                  </a:cubicBezTo>
                  <a:cubicBezTo>
                    <a:pt x="100" y="370"/>
                    <a:pt x="100" y="368"/>
                    <a:pt x="101" y="367"/>
                  </a:cubicBezTo>
                  <a:cubicBezTo>
                    <a:pt x="101" y="375"/>
                    <a:pt x="102" y="383"/>
                    <a:pt x="103" y="391"/>
                  </a:cubicBezTo>
                  <a:cubicBezTo>
                    <a:pt x="104" y="399"/>
                    <a:pt x="106" y="406"/>
                    <a:pt x="105" y="415"/>
                  </a:cubicBezTo>
                  <a:cubicBezTo>
                    <a:pt x="101" y="416"/>
                    <a:pt x="103" y="405"/>
                    <a:pt x="98" y="409"/>
                  </a:cubicBezTo>
                  <a:cubicBezTo>
                    <a:pt x="100" y="412"/>
                    <a:pt x="101" y="416"/>
                    <a:pt x="102" y="419"/>
                  </a:cubicBezTo>
                  <a:cubicBezTo>
                    <a:pt x="104" y="422"/>
                    <a:pt x="105" y="424"/>
                    <a:pt x="106" y="427"/>
                  </a:cubicBezTo>
                  <a:cubicBezTo>
                    <a:pt x="108" y="432"/>
                    <a:pt x="110" y="437"/>
                    <a:pt x="109" y="443"/>
                  </a:cubicBezTo>
                  <a:cubicBezTo>
                    <a:pt x="112" y="443"/>
                    <a:pt x="114" y="446"/>
                    <a:pt x="116" y="448"/>
                  </a:cubicBezTo>
                  <a:cubicBezTo>
                    <a:pt x="117" y="450"/>
                    <a:pt x="110" y="451"/>
                    <a:pt x="114" y="455"/>
                  </a:cubicBezTo>
                  <a:cubicBezTo>
                    <a:pt x="118" y="454"/>
                    <a:pt x="115" y="451"/>
                    <a:pt x="118" y="450"/>
                  </a:cubicBezTo>
                  <a:cubicBezTo>
                    <a:pt x="119" y="456"/>
                    <a:pt x="120" y="460"/>
                    <a:pt x="124" y="467"/>
                  </a:cubicBezTo>
                  <a:cubicBezTo>
                    <a:pt x="120" y="464"/>
                    <a:pt x="121" y="468"/>
                    <a:pt x="116" y="468"/>
                  </a:cubicBezTo>
                  <a:cubicBezTo>
                    <a:pt x="112" y="463"/>
                    <a:pt x="119" y="463"/>
                    <a:pt x="114" y="458"/>
                  </a:cubicBezTo>
                  <a:cubicBezTo>
                    <a:pt x="111" y="463"/>
                    <a:pt x="116" y="470"/>
                    <a:pt x="112" y="475"/>
                  </a:cubicBezTo>
                  <a:cubicBezTo>
                    <a:pt x="112" y="477"/>
                    <a:pt x="118" y="472"/>
                    <a:pt x="115" y="470"/>
                  </a:cubicBezTo>
                  <a:cubicBezTo>
                    <a:pt x="119" y="468"/>
                    <a:pt x="122" y="469"/>
                    <a:pt x="125" y="471"/>
                  </a:cubicBezTo>
                  <a:cubicBezTo>
                    <a:pt x="127" y="474"/>
                    <a:pt x="128" y="478"/>
                    <a:pt x="127" y="481"/>
                  </a:cubicBezTo>
                  <a:cubicBezTo>
                    <a:pt x="126" y="481"/>
                    <a:pt x="125" y="479"/>
                    <a:pt x="124" y="478"/>
                  </a:cubicBezTo>
                  <a:cubicBezTo>
                    <a:pt x="124" y="481"/>
                    <a:pt x="121" y="483"/>
                    <a:pt x="122" y="487"/>
                  </a:cubicBezTo>
                  <a:cubicBezTo>
                    <a:pt x="125" y="485"/>
                    <a:pt x="129" y="486"/>
                    <a:pt x="134" y="487"/>
                  </a:cubicBezTo>
                  <a:cubicBezTo>
                    <a:pt x="134" y="490"/>
                    <a:pt x="136" y="493"/>
                    <a:pt x="138" y="496"/>
                  </a:cubicBezTo>
                  <a:cubicBezTo>
                    <a:pt x="140" y="499"/>
                    <a:pt x="142" y="503"/>
                    <a:pt x="141" y="505"/>
                  </a:cubicBezTo>
                  <a:cubicBezTo>
                    <a:pt x="137" y="506"/>
                    <a:pt x="136" y="493"/>
                    <a:pt x="131" y="498"/>
                  </a:cubicBezTo>
                  <a:cubicBezTo>
                    <a:pt x="138" y="501"/>
                    <a:pt x="136" y="506"/>
                    <a:pt x="136" y="512"/>
                  </a:cubicBezTo>
                  <a:cubicBezTo>
                    <a:pt x="139" y="509"/>
                    <a:pt x="143" y="513"/>
                    <a:pt x="146" y="518"/>
                  </a:cubicBezTo>
                  <a:cubicBezTo>
                    <a:pt x="148" y="524"/>
                    <a:pt x="150" y="530"/>
                    <a:pt x="147" y="534"/>
                  </a:cubicBezTo>
                  <a:cubicBezTo>
                    <a:pt x="149" y="538"/>
                    <a:pt x="158" y="536"/>
                    <a:pt x="154" y="541"/>
                  </a:cubicBezTo>
                  <a:cubicBezTo>
                    <a:pt x="156" y="541"/>
                    <a:pt x="159" y="542"/>
                    <a:pt x="161" y="544"/>
                  </a:cubicBezTo>
                  <a:cubicBezTo>
                    <a:pt x="163" y="546"/>
                    <a:pt x="165" y="548"/>
                    <a:pt x="167" y="551"/>
                  </a:cubicBezTo>
                  <a:cubicBezTo>
                    <a:pt x="166" y="552"/>
                    <a:pt x="165" y="551"/>
                    <a:pt x="163" y="550"/>
                  </a:cubicBezTo>
                  <a:cubicBezTo>
                    <a:pt x="162" y="552"/>
                    <a:pt x="167" y="554"/>
                    <a:pt x="170" y="556"/>
                  </a:cubicBezTo>
                  <a:cubicBezTo>
                    <a:pt x="174" y="558"/>
                    <a:pt x="178" y="561"/>
                    <a:pt x="176" y="566"/>
                  </a:cubicBezTo>
                  <a:cubicBezTo>
                    <a:pt x="177" y="565"/>
                    <a:pt x="178" y="564"/>
                    <a:pt x="179" y="565"/>
                  </a:cubicBezTo>
                  <a:cubicBezTo>
                    <a:pt x="179" y="568"/>
                    <a:pt x="176" y="566"/>
                    <a:pt x="177" y="570"/>
                  </a:cubicBezTo>
                  <a:cubicBezTo>
                    <a:pt x="181" y="572"/>
                    <a:pt x="180" y="570"/>
                    <a:pt x="182" y="568"/>
                  </a:cubicBezTo>
                  <a:cubicBezTo>
                    <a:pt x="181" y="573"/>
                    <a:pt x="183" y="578"/>
                    <a:pt x="183" y="583"/>
                  </a:cubicBezTo>
                  <a:cubicBezTo>
                    <a:pt x="185" y="582"/>
                    <a:pt x="188" y="581"/>
                    <a:pt x="192" y="585"/>
                  </a:cubicBezTo>
                  <a:cubicBezTo>
                    <a:pt x="183" y="583"/>
                    <a:pt x="191" y="596"/>
                    <a:pt x="196" y="592"/>
                  </a:cubicBezTo>
                  <a:cubicBezTo>
                    <a:pt x="196" y="593"/>
                    <a:pt x="197" y="599"/>
                    <a:pt x="194" y="597"/>
                  </a:cubicBezTo>
                  <a:cubicBezTo>
                    <a:pt x="195" y="599"/>
                    <a:pt x="206" y="600"/>
                    <a:pt x="203" y="608"/>
                  </a:cubicBezTo>
                  <a:cubicBezTo>
                    <a:pt x="209" y="609"/>
                    <a:pt x="213" y="613"/>
                    <a:pt x="216" y="618"/>
                  </a:cubicBezTo>
                  <a:cubicBezTo>
                    <a:pt x="219" y="623"/>
                    <a:pt x="221" y="628"/>
                    <a:pt x="219" y="631"/>
                  </a:cubicBezTo>
                  <a:cubicBezTo>
                    <a:pt x="218" y="633"/>
                    <a:pt x="224" y="636"/>
                    <a:pt x="226" y="636"/>
                  </a:cubicBezTo>
                  <a:cubicBezTo>
                    <a:pt x="229" y="639"/>
                    <a:pt x="223" y="641"/>
                    <a:pt x="228" y="643"/>
                  </a:cubicBezTo>
                  <a:cubicBezTo>
                    <a:pt x="220" y="639"/>
                    <a:pt x="212" y="631"/>
                    <a:pt x="205" y="623"/>
                  </a:cubicBezTo>
                  <a:cubicBezTo>
                    <a:pt x="208" y="620"/>
                    <a:pt x="212" y="628"/>
                    <a:pt x="216" y="624"/>
                  </a:cubicBezTo>
                  <a:cubicBezTo>
                    <a:pt x="212" y="622"/>
                    <a:pt x="212" y="620"/>
                    <a:pt x="213" y="618"/>
                  </a:cubicBezTo>
                  <a:cubicBezTo>
                    <a:pt x="213" y="616"/>
                    <a:pt x="213" y="614"/>
                    <a:pt x="209" y="612"/>
                  </a:cubicBezTo>
                  <a:cubicBezTo>
                    <a:pt x="208" y="613"/>
                    <a:pt x="210" y="615"/>
                    <a:pt x="211" y="616"/>
                  </a:cubicBezTo>
                  <a:cubicBezTo>
                    <a:pt x="203" y="619"/>
                    <a:pt x="195" y="614"/>
                    <a:pt x="187" y="607"/>
                  </a:cubicBezTo>
                  <a:cubicBezTo>
                    <a:pt x="188" y="614"/>
                    <a:pt x="197" y="619"/>
                    <a:pt x="202" y="620"/>
                  </a:cubicBezTo>
                  <a:cubicBezTo>
                    <a:pt x="202" y="629"/>
                    <a:pt x="220" y="638"/>
                    <a:pt x="210" y="647"/>
                  </a:cubicBezTo>
                  <a:cubicBezTo>
                    <a:pt x="220" y="649"/>
                    <a:pt x="218" y="658"/>
                    <a:pt x="221" y="666"/>
                  </a:cubicBezTo>
                  <a:cubicBezTo>
                    <a:pt x="230" y="666"/>
                    <a:pt x="218" y="657"/>
                    <a:pt x="220" y="654"/>
                  </a:cubicBezTo>
                  <a:cubicBezTo>
                    <a:pt x="226" y="650"/>
                    <a:pt x="223" y="663"/>
                    <a:pt x="230" y="663"/>
                  </a:cubicBezTo>
                  <a:cubicBezTo>
                    <a:pt x="232" y="668"/>
                    <a:pt x="224" y="663"/>
                    <a:pt x="225" y="668"/>
                  </a:cubicBezTo>
                  <a:cubicBezTo>
                    <a:pt x="231" y="672"/>
                    <a:pt x="238" y="676"/>
                    <a:pt x="245" y="680"/>
                  </a:cubicBezTo>
                  <a:cubicBezTo>
                    <a:pt x="252" y="685"/>
                    <a:pt x="258" y="689"/>
                    <a:pt x="261" y="695"/>
                  </a:cubicBezTo>
                  <a:cubicBezTo>
                    <a:pt x="260" y="697"/>
                    <a:pt x="258" y="694"/>
                    <a:pt x="256" y="693"/>
                  </a:cubicBezTo>
                  <a:cubicBezTo>
                    <a:pt x="258" y="697"/>
                    <a:pt x="258" y="696"/>
                    <a:pt x="256" y="700"/>
                  </a:cubicBezTo>
                  <a:cubicBezTo>
                    <a:pt x="257" y="699"/>
                    <a:pt x="263" y="703"/>
                    <a:pt x="259" y="702"/>
                  </a:cubicBezTo>
                  <a:cubicBezTo>
                    <a:pt x="260" y="706"/>
                    <a:pt x="271" y="703"/>
                    <a:pt x="274" y="709"/>
                  </a:cubicBezTo>
                  <a:cubicBezTo>
                    <a:pt x="274" y="708"/>
                    <a:pt x="274" y="706"/>
                    <a:pt x="275" y="705"/>
                  </a:cubicBezTo>
                  <a:cubicBezTo>
                    <a:pt x="276" y="706"/>
                    <a:pt x="278" y="707"/>
                    <a:pt x="280" y="708"/>
                  </a:cubicBezTo>
                  <a:cubicBezTo>
                    <a:pt x="278" y="709"/>
                    <a:pt x="277" y="710"/>
                    <a:pt x="276" y="709"/>
                  </a:cubicBezTo>
                  <a:cubicBezTo>
                    <a:pt x="286" y="715"/>
                    <a:pt x="297" y="722"/>
                    <a:pt x="308" y="729"/>
                  </a:cubicBezTo>
                  <a:cubicBezTo>
                    <a:pt x="310" y="729"/>
                    <a:pt x="311" y="730"/>
                    <a:pt x="312" y="731"/>
                  </a:cubicBezTo>
                  <a:cubicBezTo>
                    <a:pt x="319" y="735"/>
                    <a:pt x="319" y="735"/>
                    <a:pt x="319" y="735"/>
                  </a:cubicBezTo>
                  <a:cubicBezTo>
                    <a:pt x="319" y="735"/>
                    <a:pt x="319" y="735"/>
                    <a:pt x="319" y="735"/>
                  </a:cubicBezTo>
                  <a:cubicBezTo>
                    <a:pt x="319" y="735"/>
                    <a:pt x="319" y="735"/>
                    <a:pt x="319" y="735"/>
                  </a:cubicBezTo>
                  <a:cubicBezTo>
                    <a:pt x="320" y="735"/>
                    <a:pt x="320" y="735"/>
                    <a:pt x="320" y="735"/>
                  </a:cubicBezTo>
                  <a:cubicBezTo>
                    <a:pt x="321" y="736"/>
                    <a:pt x="321" y="736"/>
                    <a:pt x="321" y="736"/>
                  </a:cubicBezTo>
                  <a:cubicBezTo>
                    <a:pt x="323" y="737"/>
                    <a:pt x="324" y="737"/>
                    <a:pt x="326" y="738"/>
                  </a:cubicBezTo>
                  <a:cubicBezTo>
                    <a:pt x="327" y="739"/>
                    <a:pt x="329" y="739"/>
                    <a:pt x="331" y="739"/>
                  </a:cubicBezTo>
                  <a:cubicBezTo>
                    <a:pt x="332" y="740"/>
                    <a:pt x="332" y="740"/>
                    <a:pt x="333" y="740"/>
                  </a:cubicBezTo>
                  <a:cubicBezTo>
                    <a:pt x="334" y="740"/>
                    <a:pt x="334" y="740"/>
                    <a:pt x="335" y="740"/>
                  </a:cubicBezTo>
                  <a:cubicBezTo>
                    <a:pt x="335" y="740"/>
                    <a:pt x="335" y="740"/>
                    <a:pt x="336" y="740"/>
                  </a:cubicBezTo>
                  <a:cubicBezTo>
                    <a:pt x="338" y="741"/>
                    <a:pt x="337" y="742"/>
                    <a:pt x="336" y="742"/>
                  </a:cubicBezTo>
                  <a:cubicBezTo>
                    <a:pt x="336" y="742"/>
                    <a:pt x="335" y="742"/>
                    <a:pt x="335" y="742"/>
                  </a:cubicBezTo>
                  <a:cubicBezTo>
                    <a:pt x="335" y="742"/>
                    <a:pt x="334" y="742"/>
                    <a:pt x="334" y="742"/>
                  </a:cubicBezTo>
                  <a:cubicBezTo>
                    <a:pt x="334" y="742"/>
                    <a:pt x="333" y="742"/>
                    <a:pt x="333" y="742"/>
                  </a:cubicBezTo>
                  <a:cubicBezTo>
                    <a:pt x="333" y="743"/>
                    <a:pt x="333" y="743"/>
                    <a:pt x="333" y="744"/>
                  </a:cubicBezTo>
                  <a:cubicBezTo>
                    <a:pt x="334" y="744"/>
                    <a:pt x="336" y="745"/>
                    <a:pt x="337" y="746"/>
                  </a:cubicBezTo>
                  <a:cubicBezTo>
                    <a:pt x="340" y="746"/>
                    <a:pt x="343" y="747"/>
                    <a:pt x="344" y="746"/>
                  </a:cubicBezTo>
                  <a:cubicBezTo>
                    <a:pt x="349" y="752"/>
                    <a:pt x="354" y="754"/>
                    <a:pt x="359" y="757"/>
                  </a:cubicBezTo>
                  <a:cubicBezTo>
                    <a:pt x="362" y="758"/>
                    <a:pt x="364" y="759"/>
                    <a:pt x="367" y="760"/>
                  </a:cubicBezTo>
                  <a:cubicBezTo>
                    <a:pt x="368" y="761"/>
                    <a:pt x="368" y="761"/>
                    <a:pt x="369" y="761"/>
                  </a:cubicBezTo>
                  <a:cubicBezTo>
                    <a:pt x="370" y="762"/>
                    <a:pt x="370" y="762"/>
                    <a:pt x="371" y="763"/>
                  </a:cubicBezTo>
                  <a:cubicBezTo>
                    <a:pt x="372" y="764"/>
                    <a:pt x="374" y="765"/>
                    <a:pt x="375" y="766"/>
                  </a:cubicBezTo>
                  <a:cubicBezTo>
                    <a:pt x="378" y="762"/>
                    <a:pt x="382" y="764"/>
                    <a:pt x="386" y="766"/>
                  </a:cubicBezTo>
                  <a:cubicBezTo>
                    <a:pt x="390" y="768"/>
                    <a:pt x="394" y="770"/>
                    <a:pt x="394" y="767"/>
                  </a:cubicBezTo>
                  <a:cubicBezTo>
                    <a:pt x="401" y="769"/>
                    <a:pt x="391" y="772"/>
                    <a:pt x="395" y="773"/>
                  </a:cubicBezTo>
                  <a:cubicBezTo>
                    <a:pt x="399" y="775"/>
                    <a:pt x="414" y="781"/>
                    <a:pt x="418" y="784"/>
                  </a:cubicBezTo>
                  <a:cubicBezTo>
                    <a:pt x="418" y="785"/>
                    <a:pt x="417" y="787"/>
                    <a:pt x="417" y="789"/>
                  </a:cubicBezTo>
                  <a:cubicBezTo>
                    <a:pt x="422" y="791"/>
                    <a:pt x="417" y="787"/>
                    <a:pt x="421" y="786"/>
                  </a:cubicBezTo>
                  <a:cubicBezTo>
                    <a:pt x="421" y="787"/>
                    <a:pt x="422" y="788"/>
                    <a:pt x="424" y="789"/>
                  </a:cubicBezTo>
                  <a:cubicBezTo>
                    <a:pt x="425" y="789"/>
                    <a:pt x="426" y="789"/>
                    <a:pt x="428" y="789"/>
                  </a:cubicBezTo>
                  <a:cubicBezTo>
                    <a:pt x="431" y="790"/>
                    <a:pt x="434" y="790"/>
                    <a:pt x="434" y="795"/>
                  </a:cubicBezTo>
                  <a:cubicBezTo>
                    <a:pt x="437" y="795"/>
                    <a:pt x="438" y="794"/>
                    <a:pt x="437" y="791"/>
                  </a:cubicBezTo>
                  <a:cubicBezTo>
                    <a:pt x="439" y="793"/>
                    <a:pt x="446" y="798"/>
                    <a:pt x="441" y="800"/>
                  </a:cubicBezTo>
                  <a:cubicBezTo>
                    <a:pt x="439" y="802"/>
                    <a:pt x="447" y="801"/>
                    <a:pt x="444" y="805"/>
                  </a:cubicBezTo>
                  <a:cubicBezTo>
                    <a:pt x="447" y="805"/>
                    <a:pt x="445" y="803"/>
                    <a:pt x="445" y="801"/>
                  </a:cubicBezTo>
                  <a:cubicBezTo>
                    <a:pt x="450" y="804"/>
                    <a:pt x="456" y="806"/>
                    <a:pt x="462" y="808"/>
                  </a:cubicBezTo>
                  <a:cubicBezTo>
                    <a:pt x="469" y="809"/>
                    <a:pt x="475" y="811"/>
                    <a:pt x="480" y="814"/>
                  </a:cubicBezTo>
                  <a:cubicBezTo>
                    <a:pt x="479" y="811"/>
                    <a:pt x="479" y="810"/>
                    <a:pt x="482" y="810"/>
                  </a:cubicBezTo>
                  <a:cubicBezTo>
                    <a:pt x="482" y="813"/>
                    <a:pt x="490" y="817"/>
                    <a:pt x="485" y="819"/>
                  </a:cubicBezTo>
                  <a:cubicBezTo>
                    <a:pt x="487" y="821"/>
                    <a:pt x="492" y="823"/>
                    <a:pt x="494" y="822"/>
                  </a:cubicBezTo>
                  <a:cubicBezTo>
                    <a:pt x="495" y="824"/>
                    <a:pt x="494" y="826"/>
                    <a:pt x="494" y="830"/>
                  </a:cubicBezTo>
                  <a:cubicBezTo>
                    <a:pt x="486" y="828"/>
                    <a:pt x="475" y="824"/>
                    <a:pt x="479" y="819"/>
                  </a:cubicBezTo>
                  <a:cubicBezTo>
                    <a:pt x="476" y="818"/>
                    <a:pt x="477" y="823"/>
                    <a:pt x="473" y="821"/>
                  </a:cubicBezTo>
                  <a:cubicBezTo>
                    <a:pt x="467" y="817"/>
                    <a:pt x="463" y="811"/>
                    <a:pt x="448" y="806"/>
                  </a:cubicBezTo>
                  <a:cubicBezTo>
                    <a:pt x="448" y="809"/>
                    <a:pt x="456" y="808"/>
                    <a:pt x="455" y="812"/>
                  </a:cubicBezTo>
                  <a:cubicBezTo>
                    <a:pt x="451" y="812"/>
                    <a:pt x="438" y="806"/>
                    <a:pt x="437" y="801"/>
                  </a:cubicBezTo>
                  <a:cubicBezTo>
                    <a:pt x="435" y="802"/>
                    <a:pt x="435" y="804"/>
                    <a:pt x="431" y="805"/>
                  </a:cubicBezTo>
                  <a:cubicBezTo>
                    <a:pt x="428" y="801"/>
                    <a:pt x="423" y="801"/>
                    <a:pt x="419" y="800"/>
                  </a:cubicBezTo>
                  <a:cubicBezTo>
                    <a:pt x="414" y="798"/>
                    <a:pt x="410" y="797"/>
                    <a:pt x="409" y="791"/>
                  </a:cubicBezTo>
                  <a:cubicBezTo>
                    <a:pt x="406" y="791"/>
                    <a:pt x="404" y="793"/>
                    <a:pt x="401" y="791"/>
                  </a:cubicBezTo>
                  <a:cubicBezTo>
                    <a:pt x="397" y="789"/>
                    <a:pt x="404" y="788"/>
                    <a:pt x="406" y="790"/>
                  </a:cubicBezTo>
                  <a:cubicBezTo>
                    <a:pt x="403" y="786"/>
                    <a:pt x="397" y="785"/>
                    <a:pt x="391" y="786"/>
                  </a:cubicBezTo>
                  <a:cubicBezTo>
                    <a:pt x="385" y="786"/>
                    <a:pt x="380" y="786"/>
                    <a:pt x="378" y="782"/>
                  </a:cubicBezTo>
                  <a:cubicBezTo>
                    <a:pt x="373" y="781"/>
                    <a:pt x="378" y="785"/>
                    <a:pt x="376" y="787"/>
                  </a:cubicBezTo>
                  <a:cubicBezTo>
                    <a:pt x="370" y="781"/>
                    <a:pt x="368" y="781"/>
                    <a:pt x="361" y="777"/>
                  </a:cubicBezTo>
                  <a:cubicBezTo>
                    <a:pt x="368" y="777"/>
                    <a:pt x="370" y="779"/>
                    <a:pt x="378" y="780"/>
                  </a:cubicBezTo>
                  <a:cubicBezTo>
                    <a:pt x="376" y="777"/>
                    <a:pt x="372" y="776"/>
                    <a:pt x="367" y="775"/>
                  </a:cubicBezTo>
                  <a:cubicBezTo>
                    <a:pt x="366" y="774"/>
                    <a:pt x="365" y="774"/>
                    <a:pt x="364" y="774"/>
                  </a:cubicBezTo>
                  <a:cubicBezTo>
                    <a:pt x="363" y="773"/>
                    <a:pt x="362" y="773"/>
                    <a:pt x="361" y="773"/>
                  </a:cubicBezTo>
                  <a:cubicBezTo>
                    <a:pt x="359" y="771"/>
                    <a:pt x="357" y="770"/>
                    <a:pt x="355" y="768"/>
                  </a:cubicBezTo>
                  <a:cubicBezTo>
                    <a:pt x="355" y="770"/>
                    <a:pt x="356" y="772"/>
                    <a:pt x="359" y="773"/>
                  </a:cubicBezTo>
                  <a:cubicBezTo>
                    <a:pt x="347" y="770"/>
                    <a:pt x="354" y="767"/>
                    <a:pt x="343" y="771"/>
                  </a:cubicBezTo>
                  <a:cubicBezTo>
                    <a:pt x="337" y="769"/>
                    <a:pt x="339" y="767"/>
                    <a:pt x="336" y="764"/>
                  </a:cubicBezTo>
                  <a:cubicBezTo>
                    <a:pt x="339" y="762"/>
                    <a:pt x="343" y="768"/>
                    <a:pt x="346" y="770"/>
                  </a:cubicBezTo>
                  <a:cubicBezTo>
                    <a:pt x="344" y="767"/>
                    <a:pt x="343" y="763"/>
                    <a:pt x="342" y="760"/>
                  </a:cubicBezTo>
                  <a:cubicBezTo>
                    <a:pt x="339" y="761"/>
                    <a:pt x="336" y="762"/>
                    <a:pt x="333" y="761"/>
                  </a:cubicBezTo>
                  <a:cubicBezTo>
                    <a:pt x="331" y="761"/>
                    <a:pt x="329" y="761"/>
                    <a:pt x="327" y="760"/>
                  </a:cubicBezTo>
                  <a:cubicBezTo>
                    <a:pt x="327" y="760"/>
                    <a:pt x="326" y="760"/>
                    <a:pt x="326" y="760"/>
                  </a:cubicBezTo>
                  <a:cubicBezTo>
                    <a:pt x="325" y="760"/>
                    <a:pt x="325" y="760"/>
                    <a:pt x="325" y="760"/>
                  </a:cubicBezTo>
                  <a:cubicBezTo>
                    <a:pt x="325" y="760"/>
                    <a:pt x="325" y="760"/>
                    <a:pt x="325" y="760"/>
                  </a:cubicBezTo>
                  <a:cubicBezTo>
                    <a:pt x="324" y="759"/>
                    <a:pt x="324" y="759"/>
                    <a:pt x="323" y="759"/>
                  </a:cubicBezTo>
                  <a:cubicBezTo>
                    <a:pt x="322" y="758"/>
                    <a:pt x="324" y="756"/>
                    <a:pt x="325" y="754"/>
                  </a:cubicBezTo>
                  <a:cubicBezTo>
                    <a:pt x="324" y="753"/>
                    <a:pt x="323" y="755"/>
                    <a:pt x="322" y="757"/>
                  </a:cubicBezTo>
                  <a:cubicBezTo>
                    <a:pt x="320" y="754"/>
                    <a:pt x="318" y="752"/>
                    <a:pt x="316" y="750"/>
                  </a:cubicBezTo>
                  <a:cubicBezTo>
                    <a:pt x="315" y="749"/>
                    <a:pt x="314" y="749"/>
                    <a:pt x="314" y="748"/>
                  </a:cubicBezTo>
                  <a:cubicBezTo>
                    <a:pt x="313" y="747"/>
                    <a:pt x="313" y="747"/>
                    <a:pt x="313" y="747"/>
                  </a:cubicBezTo>
                  <a:cubicBezTo>
                    <a:pt x="312" y="747"/>
                    <a:pt x="312" y="747"/>
                    <a:pt x="312" y="747"/>
                  </a:cubicBezTo>
                  <a:cubicBezTo>
                    <a:pt x="312" y="747"/>
                    <a:pt x="312" y="747"/>
                    <a:pt x="312" y="747"/>
                  </a:cubicBezTo>
                  <a:cubicBezTo>
                    <a:pt x="312" y="747"/>
                    <a:pt x="312" y="747"/>
                    <a:pt x="312" y="747"/>
                  </a:cubicBezTo>
                  <a:cubicBezTo>
                    <a:pt x="312" y="747"/>
                    <a:pt x="312" y="747"/>
                    <a:pt x="312" y="747"/>
                  </a:cubicBezTo>
                  <a:cubicBezTo>
                    <a:pt x="312" y="747"/>
                    <a:pt x="312" y="747"/>
                    <a:pt x="312" y="747"/>
                  </a:cubicBezTo>
                  <a:cubicBezTo>
                    <a:pt x="306" y="743"/>
                    <a:pt x="306" y="743"/>
                    <a:pt x="306" y="743"/>
                  </a:cubicBezTo>
                  <a:cubicBezTo>
                    <a:pt x="305" y="743"/>
                    <a:pt x="305" y="743"/>
                    <a:pt x="305" y="743"/>
                  </a:cubicBezTo>
                  <a:cubicBezTo>
                    <a:pt x="303" y="741"/>
                    <a:pt x="301" y="740"/>
                    <a:pt x="298" y="738"/>
                  </a:cubicBezTo>
                  <a:cubicBezTo>
                    <a:pt x="293" y="735"/>
                    <a:pt x="288" y="732"/>
                    <a:pt x="282" y="729"/>
                  </a:cubicBezTo>
                  <a:cubicBezTo>
                    <a:pt x="277" y="726"/>
                    <a:pt x="272" y="722"/>
                    <a:pt x="267" y="718"/>
                  </a:cubicBezTo>
                  <a:cubicBezTo>
                    <a:pt x="264" y="715"/>
                    <a:pt x="261" y="713"/>
                    <a:pt x="258" y="710"/>
                  </a:cubicBezTo>
                  <a:cubicBezTo>
                    <a:pt x="257" y="709"/>
                    <a:pt x="255" y="707"/>
                    <a:pt x="254" y="706"/>
                  </a:cubicBezTo>
                  <a:cubicBezTo>
                    <a:pt x="252" y="704"/>
                    <a:pt x="251" y="703"/>
                    <a:pt x="250" y="702"/>
                  </a:cubicBezTo>
                  <a:cubicBezTo>
                    <a:pt x="244" y="696"/>
                    <a:pt x="238" y="692"/>
                    <a:pt x="234" y="689"/>
                  </a:cubicBezTo>
                  <a:cubicBezTo>
                    <a:pt x="230" y="687"/>
                    <a:pt x="226" y="681"/>
                    <a:pt x="222" y="676"/>
                  </a:cubicBezTo>
                  <a:cubicBezTo>
                    <a:pt x="218" y="672"/>
                    <a:pt x="214" y="668"/>
                    <a:pt x="210" y="669"/>
                  </a:cubicBezTo>
                  <a:cubicBezTo>
                    <a:pt x="205" y="664"/>
                    <a:pt x="200" y="660"/>
                    <a:pt x="195" y="655"/>
                  </a:cubicBezTo>
                  <a:cubicBezTo>
                    <a:pt x="190" y="651"/>
                    <a:pt x="186" y="646"/>
                    <a:pt x="181" y="642"/>
                  </a:cubicBezTo>
                  <a:cubicBezTo>
                    <a:pt x="177" y="637"/>
                    <a:pt x="173" y="633"/>
                    <a:pt x="169" y="628"/>
                  </a:cubicBezTo>
                  <a:cubicBezTo>
                    <a:pt x="166" y="624"/>
                    <a:pt x="162" y="619"/>
                    <a:pt x="158" y="615"/>
                  </a:cubicBezTo>
                  <a:cubicBezTo>
                    <a:pt x="157" y="617"/>
                    <a:pt x="158" y="618"/>
                    <a:pt x="157" y="620"/>
                  </a:cubicBezTo>
                  <a:cubicBezTo>
                    <a:pt x="155" y="622"/>
                    <a:pt x="153" y="616"/>
                    <a:pt x="151" y="615"/>
                  </a:cubicBezTo>
                  <a:cubicBezTo>
                    <a:pt x="153" y="611"/>
                    <a:pt x="155" y="618"/>
                    <a:pt x="157" y="614"/>
                  </a:cubicBezTo>
                  <a:cubicBezTo>
                    <a:pt x="154" y="609"/>
                    <a:pt x="148" y="602"/>
                    <a:pt x="142" y="595"/>
                  </a:cubicBezTo>
                  <a:cubicBezTo>
                    <a:pt x="137" y="589"/>
                    <a:pt x="131" y="582"/>
                    <a:pt x="128" y="576"/>
                  </a:cubicBezTo>
                  <a:cubicBezTo>
                    <a:pt x="126" y="578"/>
                    <a:pt x="130" y="581"/>
                    <a:pt x="128" y="582"/>
                  </a:cubicBezTo>
                  <a:cubicBezTo>
                    <a:pt x="122" y="577"/>
                    <a:pt x="131" y="572"/>
                    <a:pt x="123" y="570"/>
                  </a:cubicBezTo>
                  <a:cubicBezTo>
                    <a:pt x="122" y="571"/>
                    <a:pt x="122" y="574"/>
                    <a:pt x="125" y="576"/>
                  </a:cubicBezTo>
                  <a:cubicBezTo>
                    <a:pt x="118" y="575"/>
                    <a:pt x="118" y="562"/>
                    <a:pt x="114" y="561"/>
                  </a:cubicBezTo>
                  <a:cubicBezTo>
                    <a:pt x="115" y="560"/>
                    <a:pt x="116" y="560"/>
                    <a:pt x="117" y="561"/>
                  </a:cubicBezTo>
                  <a:cubicBezTo>
                    <a:pt x="116" y="559"/>
                    <a:pt x="114" y="557"/>
                    <a:pt x="112" y="554"/>
                  </a:cubicBezTo>
                  <a:cubicBezTo>
                    <a:pt x="109" y="551"/>
                    <a:pt x="107" y="548"/>
                    <a:pt x="104" y="545"/>
                  </a:cubicBezTo>
                  <a:cubicBezTo>
                    <a:pt x="100" y="538"/>
                    <a:pt x="97" y="532"/>
                    <a:pt x="100" y="529"/>
                  </a:cubicBezTo>
                  <a:cubicBezTo>
                    <a:pt x="98" y="526"/>
                    <a:pt x="95" y="529"/>
                    <a:pt x="94" y="525"/>
                  </a:cubicBezTo>
                  <a:cubicBezTo>
                    <a:pt x="92" y="522"/>
                    <a:pt x="96" y="520"/>
                    <a:pt x="99" y="518"/>
                  </a:cubicBezTo>
                  <a:cubicBezTo>
                    <a:pt x="94" y="527"/>
                    <a:pt x="82" y="498"/>
                    <a:pt x="79" y="492"/>
                  </a:cubicBezTo>
                  <a:cubicBezTo>
                    <a:pt x="74" y="497"/>
                    <a:pt x="85" y="508"/>
                    <a:pt x="81" y="513"/>
                  </a:cubicBezTo>
                  <a:cubicBezTo>
                    <a:pt x="80" y="510"/>
                    <a:pt x="78" y="506"/>
                    <a:pt x="76" y="503"/>
                  </a:cubicBezTo>
                  <a:cubicBezTo>
                    <a:pt x="75" y="500"/>
                    <a:pt x="73" y="496"/>
                    <a:pt x="72" y="493"/>
                  </a:cubicBezTo>
                  <a:cubicBezTo>
                    <a:pt x="70" y="486"/>
                    <a:pt x="68" y="480"/>
                    <a:pt x="69" y="475"/>
                  </a:cubicBezTo>
                  <a:cubicBezTo>
                    <a:pt x="63" y="470"/>
                    <a:pt x="59" y="463"/>
                    <a:pt x="56" y="457"/>
                  </a:cubicBezTo>
                  <a:cubicBezTo>
                    <a:pt x="53" y="450"/>
                    <a:pt x="50" y="442"/>
                    <a:pt x="48" y="435"/>
                  </a:cubicBezTo>
                  <a:cubicBezTo>
                    <a:pt x="46" y="427"/>
                    <a:pt x="44" y="419"/>
                    <a:pt x="42" y="412"/>
                  </a:cubicBezTo>
                  <a:cubicBezTo>
                    <a:pt x="39" y="405"/>
                    <a:pt x="36" y="398"/>
                    <a:pt x="32" y="391"/>
                  </a:cubicBezTo>
                  <a:cubicBezTo>
                    <a:pt x="32" y="386"/>
                    <a:pt x="33" y="378"/>
                    <a:pt x="29" y="373"/>
                  </a:cubicBezTo>
                  <a:cubicBezTo>
                    <a:pt x="29" y="374"/>
                    <a:pt x="28" y="375"/>
                    <a:pt x="26" y="376"/>
                  </a:cubicBezTo>
                  <a:cubicBezTo>
                    <a:pt x="23" y="367"/>
                    <a:pt x="23" y="360"/>
                    <a:pt x="23" y="354"/>
                  </a:cubicBezTo>
                  <a:cubicBezTo>
                    <a:pt x="23" y="348"/>
                    <a:pt x="22" y="342"/>
                    <a:pt x="16" y="336"/>
                  </a:cubicBezTo>
                  <a:cubicBezTo>
                    <a:pt x="13" y="339"/>
                    <a:pt x="21" y="340"/>
                    <a:pt x="20" y="347"/>
                  </a:cubicBezTo>
                  <a:cubicBezTo>
                    <a:pt x="12" y="345"/>
                    <a:pt x="9" y="335"/>
                    <a:pt x="7" y="326"/>
                  </a:cubicBezTo>
                  <a:cubicBezTo>
                    <a:pt x="5" y="327"/>
                    <a:pt x="5" y="330"/>
                    <a:pt x="4" y="332"/>
                  </a:cubicBezTo>
                  <a:cubicBezTo>
                    <a:pt x="4" y="335"/>
                    <a:pt x="3" y="337"/>
                    <a:pt x="0" y="337"/>
                  </a:cubicBezTo>
                  <a:cubicBezTo>
                    <a:pt x="5" y="342"/>
                    <a:pt x="7" y="347"/>
                    <a:pt x="8" y="352"/>
                  </a:cubicBezTo>
                  <a:cubicBezTo>
                    <a:pt x="8" y="355"/>
                    <a:pt x="8" y="357"/>
                    <a:pt x="9" y="360"/>
                  </a:cubicBezTo>
                  <a:cubicBezTo>
                    <a:pt x="9" y="363"/>
                    <a:pt x="10" y="367"/>
                    <a:pt x="11" y="370"/>
                  </a:cubicBezTo>
                  <a:cubicBezTo>
                    <a:pt x="13" y="369"/>
                    <a:pt x="10" y="365"/>
                    <a:pt x="13" y="365"/>
                  </a:cubicBezTo>
                  <a:cubicBezTo>
                    <a:pt x="13" y="377"/>
                    <a:pt x="16" y="381"/>
                    <a:pt x="15" y="392"/>
                  </a:cubicBezTo>
                  <a:cubicBezTo>
                    <a:pt x="19" y="395"/>
                    <a:pt x="21" y="401"/>
                    <a:pt x="23" y="407"/>
                  </a:cubicBezTo>
                  <a:cubicBezTo>
                    <a:pt x="24" y="410"/>
                    <a:pt x="25" y="414"/>
                    <a:pt x="26" y="417"/>
                  </a:cubicBezTo>
                  <a:cubicBezTo>
                    <a:pt x="27" y="421"/>
                    <a:pt x="29" y="425"/>
                    <a:pt x="31" y="429"/>
                  </a:cubicBezTo>
                  <a:cubicBezTo>
                    <a:pt x="31" y="435"/>
                    <a:pt x="24" y="430"/>
                    <a:pt x="27" y="437"/>
                  </a:cubicBezTo>
                  <a:cubicBezTo>
                    <a:pt x="34" y="435"/>
                    <a:pt x="36" y="441"/>
                    <a:pt x="38" y="448"/>
                  </a:cubicBezTo>
                  <a:cubicBezTo>
                    <a:pt x="39" y="456"/>
                    <a:pt x="41" y="465"/>
                    <a:pt x="48" y="467"/>
                  </a:cubicBezTo>
                  <a:cubicBezTo>
                    <a:pt x="48" y="469"/>
                    <a:pt x="48" y="471"/>
                    <a:pt x="45" y="472"/>
                  </a:cubicBezTo>
                  <a:cubicBezTo>
                    <a:pt x="48" y="476"/>
                    <a:pt x="50" y="479"/>
                    <a:pt x="52" y="483"/>
                  </a:cubicBezTo>
                  <a:cubicBezTo>
                    <a:pt x="55" y="486"/>
                    <a:pt x="56" y="490"/>
                    <a:pt x="58" y="493"/>
                  </a:cubicBezTo>
                  <a:cubicBezTo>
                    <a:pt x="60" y="497"/>
                    <a:pt x="62" y="500"/>
                    <a:pt x="63" y="503"/>
                  </a:cubicBezTo>
                  <a:cubicBezTo>
                    <a:pt x="65" y="506"/>
                    <a:pt x="66" y="510"/>
                    <a:pt x="68" y="513"/>
                  </a:cubicBezTo>
                  <a:cubicBezTo>
                    <a:pt x="71" y="519"/>
                    <a:pt x="73" y="525"/>
                    <a:pt x="76" y="531"/>
                  </a:cubicBezTo>
                  <a:cubicBezTo>
                    <a:pt x="80" y="537"/>
                    <a:pt x="83" y="543"/>
                    <a:pt x="87" y="549"/>
                  </a:cubicBezTo>
                  <a:cubicBezTo>
                    <a:pt x="88" y="547"/>
                    <a:pt x="89" y="545"/>
                    <a:pt x="90" y="544"/>
                  </a:cubicBezTo>
                  <a:cubicBezTo>
                    <a:pt x="91" y="551"/>
                    <a:pt x="92" y="558"/>
                    <a:pt x="92" y="565"/>
                  </a:cubicBezTo>
                  <a:cubicBezTo>
                    <a:pt x="95" y="563"/>
                    <a:pt x="106" y="577"/>
                    <a:pt x="101" y="582"/>
                  </a:cubicBezTo>
                  <a:cubicBezTo>
                    <a:pt x="108" y="583"/>
                    <a:pt x="122" y="598"/>
                    <a:pt x="120" y="605"/>
                  </a:cubicBezTo>
                  <a:cubicBezTo>
                    <a:pt x="125" y="604"/>
                    <a:pt x="128" y="607"/>
                    <a:pt x="131" y="611"/>
                  </a:cubicBezTo>
                  <a:cubicBezTo>
                    <a:pt x="133" y="614"/>
                    <a:pt x="136" y="618"/>
                    <a:pt x="139" y="620"/>
                  </a:cubicBezTo>
                  <a:cubicBezTo>
                    <a:pt x="141" y="624"/>
                    <a:pt x="137" y="620"/>
                    <a:pt x="137" y="624"/>
                  </a:cubicBezTo>
                  <a:cubicBezTo>
                    <a:pt x="143" y="627"/>
                    <a:pt x="146" y="630"/>
                    <a:pt x="145" y="635"/>
                  </a:cubicBezTo>
                  <a:cubicBezTo>
                    <a:pt x="150" y="633"/>
                    <a:pt x="151" y="643"/>
                    <a:pt x="157" y="638"/>
                  </a:cubicBezTo>
                  <a:cubicBezTo>
                    <a:pt x="156" y="641"/>
                    <a:pt x="158" y="644"/>
                    <a:pt x="161" y="641"/>
                  </a:cubicBezTo>
                  <a:cubicBezTo>
                    <a:pt x="160" y="646"/>
                    <a:pt x="169" y="648"/>
                    <a:pt x="166" y="652"/>
                  </a:cubicBezTo>
                  <a:cubicBezTo>
                    <a:pt x="169" y="651"/>
                    <a:pt x="171" y="652"/>
                    <a:pt x="173" y="654"/>
                  </a:cubicBezTo>
                  <a:cubicBezTo>
                    <a:pt x="175" y="655"/>
                    <a:pt x="177" y="658"/>
                    <a:pt x="178" y="660"/>
                  </a:cubicBezTo>
                  <a:cubicBezTo>
                    <a:pt x="182" y="664"/>
                    <a:pt x="185" y="669"/>
                    <a:pt x="188" y="670"/>
                  </a:cubicBezTo>
                  <a:cubicBezTo>
                    <a:pt x="189" y="674"/>
                    <a:pt x="186" y="677"/>
                    <a:pt x="190" y="681"/>
                  </a:cubicBezTo>
                  <a:cubicBezTo>
                    <a:pt x="203" y="684"/>
                    <a:pt x="203" y="689"/>
                    <a:pt x="212" y="702"/>
                  </a:cubicBezTo>
                  <a:cubicBezTo>
                    <a:pt x="217" y="704"/>
                    <a:pt x="208" y="698"/>
                    <a:pt x="211" y="696"/>
                  </a:cubicBezTo>
                  <a:cubicBezTo>
                    <a:pt x="213" y="698"/>
                    <a:pt x="214" y="699"/>
                    <a:pt x="216" y="701"/>
                  </a:cubicBezTo>
                  <a:cubicBezTo>
                    <a:pt x="218" y="702"/>
                    <a:pt x="219" y="704"/>
                    <a:pt x="221" y="705"/>
                  </a:cubicBezTo>
                  <a:cubicBezTo>
                    <a:pt x="225" y="708"/>
                    <a:pt x="228" y="711"/>
                    <a:pt x="232" y="714"/>
                  </a:cubicBezTo>
                  <a:cubicBezTo>
                    <a:pt x="236" y="717"/>
                    <a:pt x="239" y="720"/>
                    <a:pt x="243" y="723"/>
                  </a:cubicBezTo>
                  <a:cubicBezTo>
                    <a:pt x="247" y="726"/>
                    <a:pt x="250" y="729"/>
                    <a:pt x="254" y="732"/>
                  </a:cubicBezTo>
                  <a:cubicBezTo>
                    <a:pt x="258" y="735"/>
                    <a:pt x="261" y="738"/>
                    <a:pt x="265" y="741"/>
                  </a:cubicBezTo>
                  <a:cubicBezTo>
                    <a:pt x="269" y="745"/>
                    <a:pt x="272" y="748"/>
                    <a:pt x="275" y="751"/>
                  </a:cubicBezTo>
                  <a:cubicBezTo>
                    <a:pt x="279" y="754"/>
                    <a:pt x="282" y="758"/>
                    <a:pt x="285" y="761"/>
                  </a:cubicBezTo>
                  <a:cubicBezTo>
                    <a:pt x="286" y="763"/>
                    <a:pt x="288" y="765"/>
                    <a:pt x="289" y="767"/>
                  </a:cubicBezTo>
                  <a:cubicBezTo>
                    <a:pt x="290" y="768"/>
                    <a:pt x="290" y="768"/>
                    <a:pt x="290" y="768"/>
                  </a:cubicBezTo>
                  <a:cubicBezTo>
                    <a:pt x="291" y="769"/>
                    <a:pt x="291" y="769"/>
                    <a:pt x="291" y="769"/>
                  </a:cubicBezTo>
                  <a:cubicBezTo>
                    <a:pt x="291" y="769"/>
                    <a:pt x="291" y="769"/>
                    <a:pt x="291" y="769"/>
                  </a:cubicBezTo>
                  <a:cubicBezTo>
                    <a:pt x="294" y="770"/>
                    <a:pt x="283" y="765"/>
                    <a:pt x="298" y="773"/>
                  </a:cubicBezTo>
                  <a:cubicBezTo>
                    <a:pt x="298" y="773"/>
                    <a:pt x="298" y="773"/>
                    <a:pt x="298" y="773"/>
                  </a:cubicBezTo>
                  <a:cubicBezTo>
                    <a:pt x="298" y="773"/>
                    <a:pt x="298" y="773"/>
                    <a:pt x="298" y="773"/>
                  </a:cubicBezTo>
                  <a:cubicBezTo>
                    <a:pt x="298" y="773"/>
                    <a:pt x="298" y="773"/>
                    <a:pt x="298" y="773"/>
                  </a:cubicBezTo>
                  <a:cubicBezTo>
                    <a:pt x="298" y="774"/>
                    <a:pt x="298" y="774"/>
                    <a:pt x="298" y="774"/>
                  </a:cubicBezTo>
                  <a:cubicBezTo>
                    <a:pt x="298" y="774"/>
                    <a:pt x="298" y="775"/>
                    <a:pt x="299" y="776"/>
                  </a:cubicBezTo>
                  <a:cubicBezTo>
                    <a:pt x="297" y="778"/>
                    <a:pt x="296" y="778"/>
                    <a:pt x="296" y="777"/>
                  </a:cubicBezTo>
                  <a:cubicBezTo>
                    <a:pt x="295" y="777"/>
                    <a:pt x="295" y="777"/>
                    <a:pt x="295" y="777"/>
                  </a:cubicBezTo>
                  <a:cubicBezTo>
                    <a:pt x="295" y="777"/>
                    <a:pt x="295" y="777"/>
                    <a:pt x="295" y="777"/>
                  </a:cubicBezTo>
                  <a:cubicBezTo>
                    <a:pt x="293" y="776"/>
                    <a:pt x="290" y="775"/>
                    <a:pt x="288" y="773"/>
                  </a:cubicBezTo>
                  <a:cubicBezTo>
                    <a:pt x="288" y="773"/>
                    <a:pt x="288" y="773"/>
                    <a:pt x="288" y="773"/>
                  </a:cubicBezTo>
                  <a:cubicBezTo>
                    <a:pt x="288" y="773"/>
                    <a:pt x="288" y="773"/>
                    <a:pt x="288" y="773"/>
                  </a:cubicBezTo>
                  <a:cubicBezTo>
                    <a:pt x="287" y="773"/>
                    <a:pt x="287" y="773"/>
                    <a:pt x="287" y="773"/>
                  </a:cubicBezTo>
                  <a:cubicBezTo>
                    <a:pt x="286" y="773"/>
                    <a:pt x="286" y="773"/>
                    <a:pt x="285" y="774"/>
                  </a:cubicBezTo>
                  <a:cubicBezTo>
                    <a:pt x="285" y="774"/>
                    <a:pt x="286" y="775"/>
                    <a:pt x="286" y="775"/>
                  </a:cubicBezTo>
                  <a:cubicBezTo>
                    <a:pt x="286" y="775"/>
                    <a:pt x="286" y="775"/>
                    <a:pt x="286" y="776"/>
                  </a:cubicBezTo>
                  <a:cubicBezTo>
                    <a:pt x="286" y="776"/>
                    <a:pt x="286" y="776"/>
                    <a:pt x="286" y="776"/>
                  </a:cubicBezTo>
                  <a:cubicBezTo>
                    <a:pt x="287" y="776"/>
                    <a:pt x="287" y="776"/>
                    <a:pt x="287" y="776"/>
                  </a:cubicBezTo>
                  <a:cubicBezTo>
                    <a:pt x="287" y="776"/>
                    <a:pt x="287" y="776"/>
                    <a:pt x="287" y="776"/>
                  </a:cubicBezTo>
                  <a:cubicBezTo>
                    <a:pt x="290" y="777"/>
                    <a:pt x="279" y="772"/>
                    <a:pt x="294" y="780"/>
                  </a:cubicBezTo>
                  <a:cubicBezTo>
                    <a:pt x="294" y="780"/>
                    <a:pt x="294" y="780"/>
                    <a:pt x="294" y="780"/>
                  </a:cubicBezTo>
                  <a:cubicBezTo>
                    <a:pt x="294" y="780"/>
                    <a:pt x="294" y="780"/>
                    <a:pt x="294" y="780"/>
                  </a:cubicBezTo>
                  <a:cubicBezTo>
                    <a:pt x="294" y="780"/>
                    <a:pt x="294" y="780"/>
                    <a:pt x="294" y="780"/>
                  </a:cubicBezTo>
                  <a:cubicBezTo>
                    <a:pt x="294" y="780"/>
                    <a:pt x="294" y="780"/>
                    <a:pt x="294" y="780"/>
                  </a:cubicBezTo>
                  <a:cubicBezTo>
                    <a:pt x="294" y="780"/>
                    <a:pt x="294" y="781"/>
                    <a:pt x="295" y="781"/>
                  </a:cubicBezTo>
                  <a:cubicBezTo>
                    <a:pt x="295" y="781"/>
                    <a:pt x="295" y="782"/>
                    <a:pt x="296" y="782"/>
                  </a:cubicBezTo>
                  <a:cubicBezTo>
                    <a:pt x="296" y="783"/>
                    <a:pt x="297" y="784"/>
                    <a:pt x="298" y="786"/>
                  </a:cubicBezTo>
                  <a:cubicBezTo>
                    <a:pt x="299" y="784"/>
                    <a:pt x="297" y="784"/>
                    <a:pt x="298" y="782"/>
                  </a:cubicBezTo>
                  <a:cubicBezTo>
                    <a:pt x="300" y="780"/>
                    <a:pt x="301" y="780"/>
                    <a:pt x="302" y="781"/>
                  </a:cubicBezTo>
                  <a:cubicBezTo>
                    <a:pt x="304" y="783"/>
                    <a:pt x="300" y="782"/>
                    <a:pt x="301" y="785"/>
                  </a:cubicBezTo>
                  <a:cubicBezTo>
                    <a:pt x="304" y="783"/>
                    <a:pt x="304" y="786"/>
                    <a:pt x="304" y="788"/>
                  </a:cubicBezTo>
                  <a:cubicBezTo>
                    <a:pt x="307" y="790"/>
                    <a:pt x="305" y="787"/>
                    <a:pt x="307" y="785"/>
                  </a:cubicBezTo>
                  <a:cubicBezTo>
                    <a:pt x="309" y="786"/>
                    <a:pt x="307" y="789"/>
                    <a:pt x="306" y="792"/>
                  </a:cubicBezTo>
                  <a:cubicBezTo>
                    <a:pt x="306" y="793"/>
                    <a:pt x="306" y="793"/>
                    <a:pt x="306" y="793"/>
                  </a:cubicBezTo>
                  <a:cubicBezTo>
                    <a:pt x="307" y="793"/>
                    <a:pt x="308" y="793"/>
                    <a:pt x="308" y="792"/>
                  </a:cubicBezTo>
                  <a:cubicBezTo>
                    <a:pt x="309" y="792"/>
                    <a:pt x="309" y="791"/>
                    <a:pt x="310" y="790"/>
                  </a:cubicBezTo>
                  <a:cubicBezTo>
                    <a:pt x="315" y="794"/>
                    <a:pt x="320" y="798"/>
                    <a:pt x="326" y="802"/>
                  </a:cubicBezTo>
                  <a:cubicBezTo>
                    <a:pt x="329" y="804"/>
                    <a:pt x="332" y="806"/>
                    <a:pt x="336" y="808"/>
                  </a:cubicBezTo>
                  <a:cubicBezTo>
                    <a:pt x="337" y="809"/>
                    <a:pt x="339" y="810"/>
                    <a:pt x="341" y="811"/>
                  </a:cubicBezTo>
                  <a:cubicBezTo>
                    <a:pt x="343" y="812"/>
                    <a:pt x="343" y="812"/>
                    <a:pt x="343" y="812"/>
                  </a:cubicBezTo>
                  <a:cubicBezTo>
                    <a:pt x="344" y="813"/>
                    <a:pt x="344" y="813"/>
                    <a:pt x="344" y="813"/>
                  </a:cubicBezTo>
                  <a:cubicBezTo>
                    <a:pt x="345" y="813"/>
                    <a:pt x="345" y="813"/>
                    <a:pt x="345" y="813"/>
                  </a:cubicBezTo>
                  <a:cubicBezTo>
                    <a:pt x="356" y="818"/>
                    <a:pt x="367" y="823"/>
                    <a:pt x="377" y="828"/>
                  </a:cubicBezTo>
                  <a:cubicBezTo>
                    <a:pt x="381" y="830"/>
                    <a:pt x="385" y="830"/>
                    <a:pt x="384" y="829"/>
                  </a:cubicBezTo>
                  <a:cubicBezTo>
                    <a:pt x="388" y="832"/>
                    <a:pt x="395" y="836"/>
                    <a:pt x="401" y="837"/>
                  </a:cubicBezTo>
                  <a:cubicBezTo>
                    <a:pt x="407" y="839"/>
                    <a:pt x="413" y="839"/>
                    <a:pt x="415" y="835"/>
                  </a:cubicBezTo>
                  <a:cubicBezTo>
                    <a:pt x="415" y="843"/>
                    <a:pt x="426" y="836"/>
                    <a:pt x="433" y="843"/>
                  </a:cubicBezTo>
                  <a:cubicBezTo>
                    <a:pt x="433" y="839"/>
                    <a:pt x="438" y="838"/>
                    <a:pt x="443" y="840"/>
                  </a:cubicBezTo>
                  <a:cubicBezTo>
                    <a:pt x="448" y="841"/>
                    <a:pt x="454" y="844"/>
                    <a:pt x="456" y="847"/>
                  </a:cubicBezTo>
                  <a:cubicBezTo>
                    <a:pt x="454" y="849"/>
                    <a:pt x="450" y="849"/>
                    <a:pt x="446" y="848"/>
                  </a:cubicBezTo>
                  <a:cubicBezTo>
                    <a:pt x="442" y="848"/>
                    <a:pt x="438" y="846"/>
                    <a:pt x="435" y="844"/>
                  </a:cubicBezTo>
                  <a:cubicBezTo>
                    <a:pt x="438" y="850"/>
                    <a:pt x="446" y="852"/>
                    <a:pt x="454" y="853"/>
                  </a:cubicBezTo>
                  <a:cubicBezTo>
                    <a:pt x="462" y="855"/>
                    <a:pt x="469" y="857"/>
                    <a:pt x="471" y="864"/>
                  </a:cubicBezTo>
                  <a:cubicBezTo>
                    <a:pt x="479" y="866"/>
                    <a:pt x="486" y="866"/>
                    <a:pt x="492" y="866"/>
                  </a:cubicBezTo>
                  <a:cubicBezTo>
                    <a:pt x="495" y="866"/>
                    <a:pt x="499" y="866"/>
                    <a:pt x="502" y="867"/>
                  </a:cubicBezTo>
                  <a:cubicBezTo>
                    <a:pt x="505" y="868"/>
                    <a:pt x="509" y="869"/>
                    <a:pt x="512" y="871"/>
                  </a:cubicBezTo>
                  <a:cubicBezTo>
                    <a:pt x="511" y="867"/>
                    <a:pt x="511" y="864"/>
                    <a:pt x="515" y="863"/>
                  </a:cubicBezTo>
                  <a:cubicBezTo>
                    <a:pt x="523" y="865"/>
                    <a:pt x="516" y="867"/>
                    <a:pt x="519" y="872"/>
                  </a:cubicBezTo>
                  <a:cubicBezTo>
                    <a:pt x="527" y="872"/>
                    <a:pt x="536" y="876"/>
                    <a:pt x="546" y="878"/>
                  </a:cubicBezTo>
                  <a:cubicBezTo>
                    <a:pt x="550" y="880"/>
                    <a:pt x="555" y="881"/>
                    <a:pt x="561" y="882"/>
                  </a:cubicBezTo>
                  <a:cubicBezTo>
                    <a:pt x="563" y="882"/>
                    <a:pt x="566" y="883"/>
                    <a:pt x="568" y="883"/>
                  </a:cubicBezTo>
                  <a:cubicBezTo>
                    <a:pt x="571" y="883"/>
                    <a:pt x="574" y="882"/>
                    <a:pt x="577" y="882"/>
                  </a:cubicBezTo>
                  <a:cubicBezTo>
                    <a:pt x="582" y="883"/>
                    <a:pt x="577" y="885"/>
                    <a:pt x="580" y="887"/>
                  </a:cubicBezTo>
                  <a:cubicBezTo>
                    <a:pt x="589" y="889"/>
                    <a:pt x="595" y="889"/>
                    <a:pt x="600" y="889"/>
                  </a:cubicBezTo>
                  <a:cubicBezTo>
                    <a:pt x="605" y="889"/>
                    <a:pt x="609" y="889"/>
                    <a:pt x="613" y="890"/>
                  </a:cubicBezTo>
                  <a:cubicBezTo>
                    <a:pt x="615" y="887"/>
                    <a:pt x="618" y="885"/>
                    <a:pt x="625" y="887"/>
                  </a:cubicBezTo>
                  <a:cubicBezTo>
                    <a:pt x="625" y="885"/>
                    <a:pt x="622" y="885"/>
                    <a:pt x="620" y="885"/>
                  </a:cubicBezTo>
                  <a:cubicBezTo>
                    <a:pt x="619" y="882"/>
                    <a:pt x="624" y="883"/>
                    <a:pt x="625" y="881"/>
                  </a:cubicBezTo>
                  <a:cubicBezTo>
                    <a:pt x="627" y="882"/>
                    <a:pt x="624" y="885"/>
                    <a:pt x="632" y="884"/>
                  </a:cubicBezTo>
                  <a:cubicBezTo>
                    <a:pt x="631" y="882"/>
                    <a:pt x="627" y="883"/>
                    <a:pt x="629" y="879"/>
                  </a:cubicBezTo>
                  <a:cubicBezTo>
                    <a:pt x="621" y="876"/>
                    <a:pt x="616" y="881"/>
                    <a:pt x="616" y="873"/>
                  </a:cubicBezTo>
                  <a:cubicBezTo>
                    <a:pt x="611" y="878"/>
                    <a:pt x="607" y="877"/>
                    <a:pt x="603" y="874"/>
                  </a:cubicBezTo>
                  <a:cubicBezTo>
                    <a:pt x="598" y="872"/>
                    <a:pt x="593" y="868"/>
                    <a:pt x="586" y="870"/>
                  </a:cubicBezTo>
                  <a:cubicBezTo>
                    <a:pt x="587" y="865"/>
                    <a:pt x="591" y="867"/>
                    <a:pt x="595" y="868"/>
                  </a:cubicBezTo>
                  <a:cubicBezTo>
                    <a:pt x="599" y="870"/>
                    <a:pt x="603" y="871"/>
                    <a:pt x="604" y="867"/>
                  </a:cubicBezTo>
                  <a:cubicBezTo>
                    <a:pt x="610" y="868"/>
                    <a:pt x="612" y="873"/>
                    <a:pt x="617" y="870"/>
                  </a:cubicBezTo>
                  <a:cubicBezTo>
                    <a:pt x="617" y="868"/>
                    <a:pt x="612" y="870"/>
                    <a:pt x="611" y="868"/>
                  </a:cubicBezTo>
                  <a:cubicBezTo>
                    <a:pt x="614" y="864"/>
                    <a:pt x="622" y="867"/>
                    <a:pt x="626" y="868"/>
                  </a:cubicBezTo>
                  <a:cubicBezTo>
                    <a:pt x="626" y="869"/>
                    <a:pt x="624" y="869"/>
                    <a:pt x="622" y="869"/>
                  </a:cubicBezTo>
                  <a:cubicBezTo>
                    <a:pt x="625" y="870"/>
                    <a:pt x="637" y="872"/>
                    <a:pt x="632" y="868"/>
                  </a:cubicBezTo>
                  <a:cubicBezTo>
                    <a:pt x="635" y="869"/>
                    <a:pt x="639" y="870"/>
                    <a:pt x="640" y="872"/>
                  </a:cubicBezTo>
                  <a:cubicBezTo>
                    <a:pt x="645" y="872"/>
                    <a:pt x="646" y="870"/>
                    <a:pt x="644" y="868"/>
                  </a:cubicBezTo>
                  <a:cubicBezTo>
                    <a:pt x="647" y="868"/>
                    <a:pt x="648" y="871"/>
                    <a:pt x="644" y="872"/>
                  </a:cubicBezTo>
                  <a:cubicBezTo>
                    <a:pt x="648" y="875"/>
                    <a:pt x="651" y="870"/>
                    <a:pt x="658" y="869"/>
                  </a:cubicBezTo>
                  <a:cubicBezTo>
                    <a:pt x="653" y="872"/>
                    <a:pt x="656" y="872"/>
                    <a:pt x="660" y="870"/>
                  </a:cubicBezTo>
                  <a:cubicBezTo>
                    <a:pt x="662" y="870"/>
                    <a:pt x="664" y="869"/>
                    <a:pt x="666" y="868"/>
                  </a:cubicBezTo>
                  <a:cubicBezTo>
                    <a:pt x="669" y="868"/>
                    <a:pt x="671" y="867"/>
                    <a:pt x="672" y="868"/>
                  </a:cubicBezTo>
                  <a:cubicBezTo>
                    <a:pt x="671" y="869"/>
                    <a:pt x="670" y="870"/>
                    <a:pt x="670" y="872"/>
                  </a:cubicBezTo>
                  <a:cubicBezTo>
                    <a:pt x="673" y="871"/>
                    <a:pt x="671" y="867"/>
                    <a:pt x="676" y="868"/>
                  </a:cubicBezTo>
                  <a:cubicBezTo>
                    <a:pt x="680" y="870"/>
                    <a:pt x="686" y="870"/>
                    <a:pt x="693" y="869"/>
                  </a:cubicBezTo>
                  <a:cubicBezTo>
                    <a:pt x="695" y="869"/>
                    <a:pt x="697" y="869"/>
                    <a:pt x="699" y="869"/>
                  </a:cubicBezTo>
                  <a:cubicBezTo>
                    <a:pt x="701" y="869"/>
                    <a:pt x="703" y="869"/>
                    <a:pt x="705" y="869"/>
                  </a:cubicBezTo>
                  <a:cubicBezTo>
                    <a:pt x="709" y="869"/>
                    <a:pt x="713" y="869"/>
                    <a:pt x="717" y="870"/>
                  </a:cubicBezTo>
                  <a:cubicBezTo>
                    <a:pt x="716" y="869"/>
                    <a:pt x="716" y="868"/>
                    <a:pt x="716" y="867"/>
                  </a:cubicBezTo>
                  <a:cubicBezTo>
                    <a:pt x="721" y="865"/>
                    <a:pt x="722" y="867"/>
                    <a:pt x="726" y="867"/>
                  </a:cubicBezTo>
                  <a:cubicBezTo>
                    <a:pt x="725" y="869"/>
                    <a:pt x="724" y="870"/>
                    <a:pt x="722" y="871"/>
                  </a:cubicBezTo>
                  <a:cubicBezTo>
                    <a:pt x="723" y="873"/>
                    <a:pt x="728" y="869"/>
                    <a:pt x="732" y="871"/>
                  </a:cubicBezTo>
                  <a:cubicBezTo>
                    <a:pt x="731" y="869"/>
                    <a:pt x="727" y="869"/>
                    <a:pt x="727" y="865"/>
                  </a:cubicBezTo>
                  <a:cubicBezTo>
                    <a:pt x="734" y="865"/>
                    <a:pt x="738" y="865"/>
                    <a:pt x="742" y="861"/>
                  </a:cubicBezTo>
                  <a:cubicBezTo>
                    <a:pt x="746" y="861"/>
                    <a:pt x="740" y="864"/>
                    <a:pt x="743" y="867"/>
                  </a:cubicBezTo>
                  <a:cubicBezTo>
                    <a:pt x="748" y="862"/>
                    <a:pt x="755" y="857"/>
                    <a:pt x="758" y="867"/>
                  </a:cubicBezTo>
                  <a:cubicBezTo>
                    <a:pt x="760" y="865"/>
                    <a:pt x="762" y="865"/>
                    <a:pt x="764" y="866"/>
                  </a:cubicBezTo>
                  <a:cubicBezTo>
                    <a:pt x="767" y="866"/>
                    <a:pt x="769" y="867"/>
                    <a:pt x="772" y="868"/>
                  </a:cubicBezTo>
                  <a:cubicBezTo>
                    <a:pt x="777" y="870"/>
                    <a:pt x="784" y="872"/>
                    <a:pt x="793" y="869"/>
                  </a:cubicBezTo>
                  <a:cubicBezTo>
                    <a:pt x="787" y="867"/>
                    <a:pt x="791" y="868"/>
                    <a:pt x="793" y="864"/>
                  </a:cubicBezTo>
                  <a:cubicBezTo>
                    <a:pt x="796" y="865"/>
                    <a:pt x="798" y="867"/>
                    <a:pt x="801" y="868"/>
                  </a:cubicBezTo>
                  <a:cubicBezTo>
                    <a:pt x="806" y="865"/>
                    <a:pt x="805" y="864"/>
                    <a:pt x="812" y="864"/>
                  </a:cubicBezTo>
                  <a:cubicBezTo>
                    <a:pt x="811" y="860"/>
                    <a:pt x="809" y="862"/>
                    <a:pt x="811" y="858"/>
                  </a:cubicBezTo>
                  <a:cubicBezTo>
                    <a:pt x="816" y="861"/>
                    <a:pt x="818" y="860"/>
                    <a:pt x="826" y="861"/>
                  </a:cubicBezTo>
                  <a:cubicBezTo>
                    <a:pt x="825" y="860"/>
                    <a:pt x="824" y="858"/>
                    <a:pt x="825" y="857"/>
                  </a:cubicBezTo>
                  <a:cubicBezTo>
                    <a:pt x="827" y="856"/>
                    <a:pt x="829" y="855"/>
                    <a:pt x="833" y="856"/>
                  </a:cubicBezTo>
                  <a:cubicBezTo>
                    <a:pt x="833" y="852"/>
                    <a:pt x="842" y="852"/>
                    <a:pt x="841" y="847"/>
                  </a:cubicBezTo>
                  <a:cubicBezTo>
                    <a:pt x="845" y="845"/>
                    <a:pt x="843" y="851"/>
                    <a:pt x="848" y="849"/>
                  </a:cubicBezTo>
                  <a:cubicBezTo>
                    <a:pt x="847" y="843"/>
                    <a:pt x="849" y="844"/>
                    <a:pt x="844" y="841"/>
                  </a:cubicBezTo>
                  <a:cubicBezTo>
                    <a:pt x="848" y="840"/>
                    <a:pt x="852" y="839"/>
                    <a:pt x="853" y="837"/>
                  </a:cubicBezTo>
                  <a:cubicBezTo>
                    <a:pt x="855" y="841"/>
                    <a:pt x="849" y="842"/>
                    <a:pt x="853" y="846"/>
                  </a:cubicBezTo>
                  <a:cubicBezTo>
                    <a:pt x="855" y="845"/>
                    <a:pt x="858" y="844"/>
                    <a:pt x="861" y="842"/>
                  </a:cubicBezTo>
                  <a:cubicBezTo>
                    <a:pt x="864" y="841"/>
                    <a:pt x="867" y="839"/>
                    <a:pt x="870" y="838"/>
                  </a:cubicBezTo>
                  <a:cubicBezTo>
                    <a:pt x="876" y="834"/>
                    <a:pt x="880" y="830"/>
                    <a:pt x="878" y="828"/>
                  </a:cubicBezTo>
                  <a:cubicBezTo>
                    <a:pt x="880" y="827"/>
                    <a:pt x="881" y="830"/>
                    <a:pt x="882" y="832"/>
                  </a:cubicBezTo>
                  <a:cubicBezTo>
                    <a:pt x="888" y="830"/>
                    <a:pt x="885" y="826"/>
                    <a:pt x="885" y="822"/>
                  </a:cubicBezTo>
                  <a:cubicBezTo>
                    <a:pt x="879" y="826"/>
                    <a:pt x="879" y="820"/>
                    <a:pt x="873" y="824"/>
                  </a:cubicBezTo>
                  <a:cubicBezTo>
                    <a:pt x="877" y="819"/>
                    <a:pt x="880" y="818"/>
                    <a:pt x="884" y="817"/>
                  </a:cubicBezTo>
                  <a:cubicBezTo>
                    <a:pt x="888" y="815"/>
                    <a:pt x="892" y="815"/>
                    <a:pt x="897" y="812"/>
                  </a:cubicBezTo>
                  <a:cubicBezTo>
                    <a:pt x="897" y="816"/>
                    <a:pt x="895" y="820"/>
                    <a:pt x="888" y="822"/>
                  </a:cubicBezTo>
                  <a:cubicBezTo>
                    <a:pt x="892" y="823"/>
                    <a:pt x="896" y="821"/>
                    <a:pt x="900" y="820"/>
                  </a:cubicBezTo>
                  <a:cubicBezTo>
                    <a:pt x="899" y="818"/>
                    <a:pt x="901" y="817"/>
                    <a:pt x="900" y="815"/>
                  </a:cubicBezTo>
                  <a:cubicBezTo>
                    <a:pt x="905" y="810"/>
                    <a:pt x="907" y="815"/>
                    <a:pt x="911" y="812"/>
                  </a:cubicBezTo>
                  <a:cubicBezTo>
                    <a:pt x="911" y="810"/>
                    <a:pt x="908" y="811"/>
                    <a:pt x="908" y="808"/>
                  </a:cubicBezTo>
                  <a:cubicBezTo>
                    <a:pt x="911" y="809"/>
                    <a:pt x="913" y="810"/>
                    <a:pt x="916" y="810"/>
                  </a:cubicBezTo>
                  <a:cubicBezTo>
                    <a:pt x="919" y="810"/>
                    <a:pt x="921" y="809"/>
                    <a:pt x="923" y="808"/>
                  </a:cubicBezTo>
                  <a:cubicBezTo>
                    <a:pt x="928" y="807"/>
                    <a:pt x="932" y="805"/>
                    <a:pt x="936" y="802"/>
                  </a:cubicBezTo>
                  <a:cubicBezTo>
                    <a:pt x="940" y="799"/>
                    <a:pt x="944" y="797"/>
                    <a:pt x="948" y="794"/>
                  </a:cubicBezTo>
                  <a:cubicBezTo>
                    <a:pt x="953" y="792"/>
                    <a:pt x="958" y="790"/>
                    <a:pt x="964" y="790"/>
                  </a:cubicBezTo>
                  <a:cubicBezTo>
                    <a:pt x="957" y="790"/>
                    <a:pt x="958" y="787"/>
                    <a:pt x="950" y="787"/>
                  </a:cubicBezTo>
                  <a:cubicBezTo>
                    <a:pt x="950" y="785"/>
                    <a:pt x="953" y="784"/>
                    <a:pt x="953" y="785"/>
                  </a:cubicBezTo>
                  <a:cubicBezTo>
                    <a:pt x="950" y="780"/>
                    <a:pt x="953" y="777"/>
                    <a:pt x="958" y="774"/>
                  </a:cubicBezTo>
                  <a:cubicBezTo>
                    <a:pt x="961" y="773"/>
                    <a:pt x="964" y="772"/>
                    <a:pt x="967" y="771"/>
                  </a:cubicBezTo>
                  <a:cubicBezTo>
                    <a:pt x="970" y="770"/>
                    <a:pt x="973" y="769"/>
                    <a:pt x="976" y="768"/>
                  </a:cubicBezTo>
                  <a:cubicBezTo>
                    <a:pt x="974" y="767"/>
                    <a:pt x="971" y="767"/>
                    <a:pt x="968" y="767"/>
                  </a:cubicBezTo>
                  <a:cubicBezTo>
                    <a:pt x="965" y="768"/>
                    <a:pt x="962" y="769"/>
                    <a:pt x="960" y="770"/>
                  </a:cubicBezTo>
                  <a:cubicBezTo>
                    <a:pt x="960" y="768"/>
                    <a:pt x="962" y="765"/>
                    <a:pt x="965" y="764"/>
                  </a:cubicBezTo>
                  <a:cubicBezTo>
                    <a:pt x="967" y="763"/>
                    <a:pt x="970" y="763"/>
                    <a:pt x="971" y="766"/>
                  </a:cubicBezTo>
                  <a:cubicBezTo>
                    <a:pt x="974" y="762"/>
                    <a:pt x="977" y="762"/>
                    <a:pt x="982" y="759"/>
                  </a:cubicBezTo>
                  <a:cubicBezTo>
                    <a:pt x="985" y="755"/>
                    <a:pt x="974" y="763"/>
                    <a:pt x="973" y="760"/>
                  </a:cubicBezTo>
                  <a:cubicBezTo>
                    <a:pt x="974" y="753"/>
                    <a:pt x="989" y="747"/>
                    <a:pt x="991" y="746"/>
                  </a:cubicBezTo>
                  <a:cubicBezTo>
                    <a:pt x="994" y="744"/>
                    <a:pt x="998" y="742"/>
                    <a:pt x="996" y="742"/>
                  </a:cubicBezTo>
                  <a:cubicBezTo>
                    <a:pt x="1005" y="739"/>
                    <a:pt x="1005" y="732"/>
                    <a:pt x="1009" y="729"/>
                  </a:cubicBezTo>
                  <a:cubicBezTo>
                    <a:pt x="1010" y="728"/>
                    <a:pt x="1014" y="730"/>
                    <a:pt x="1017" y="727"/>
                  </a:cubicBezTo>
                  <a:cubicBezTo>
                    <a:pt x="1022" y="724"/>
                    <a:pt x="1028" y="717"/>
                    <a:pt x="1036" y="712"/>
                  </a:cubicBezTo>
                  <a:cubicBezTo>
                    <a:pt x="1038" y="710"/>
                    <a:pt x="1040" y="709"/>
                    <a:pt x="1042" y="707"/>
                  </a:cubicBezTo>
                  <a:cubicBezTo>
                    <a:pt x="1044" y="706"/>
                    <a:pt x="1046" y="705"/>
                    <a:pt x="1048" y="703"/>
                  </a:cubicBezTo>
                  <a:cubicBezTo>
                    <a:pt x="1053" y="701"/>
                    <a:pt x="1057" y="699"/>
                    <a:pt x="1062" y="697"/>
                  </a:cubicBezTo>
                  <a:cubicBezTo>
                    <a:pt x="1062" y="695"/>
                    <a:pt x="1060" y="694"/>
                    <a:pt x="1062" y="692"/>
                  </a:cubicBezTo>
                  <a:cubicBezTo>
                    <a:pt x="1057" y="690"/>
                    <a:pt x="1061" y="697"/>
                    <a:pt x="1057" y="698"/>
                  </a:cubicBezTo>
                  <a:cubicBezTo>
                    <a:pt x="1053" y="692"/>
                    <a:pt x="1063" y="685"/>
                    <a:pt x="1068" y="681"/>
                  </a:cubicBezTo>
                  <a:cubicBezTo>
                    <a:pt x="1068" y="683"/>
                    <a:pt x="1066" y="685"/>
                    <a:pt x="1068" y="687"/>
                  </a:cubicBezTo>
                  <a:cubicBezTo>
                    <a:pt x="1073" y="680"/>
                    <a:pt x="1076" y="665"/>
                    <a:pt x="1086" y="668"/>
                  </a:cubicBezTo>
                  <a:cubicBezTo>
                    <a:pt x="1089" y="666"/>
                    <a:pt x="1087" y="664"/>
                    <a:pt x="1086" y="663"/>
                  </a:cubicBezTo>
                  <a:cubicBezTo>
                    <a:pt x="1091" y="658"/>
                    <a:pt x="1091" y="658"/>
                    <a:pt x="1095" y="656"/>
                  </a:cubicBezTo>
                  <a:cubicBezTo>
                    <a:pt x="1097" y="657"/>
                    <a:pt x="1095" y="658"/>
                    <a:pt x="1094" y="660"/>
                  </a:cubicBezTo>
                  <a:cubicBezTo>
                    <a:pt x="1103" y="659"/>
                    <a:pt x="1101" y="650"/>
                    <a:pt x="1111" y="647"/>
                  </a:cubicBezTo>
                  <a:cubicBezTo>
                    <a:pt x="1106" y="644"/>
                    <a:pt x="1113" y="639"/>
                    <a:pt x="1111" y="636"/>
                  </a:cubicBezTo>
                  <a:cubicBezTo>
                    <a:pt x="1116" y="633"/>
                    <a:pt x="1121" y="629"/>
                    <a:pt x="1126" y="625"/>
                  </a:cubicBezTo>
                  <a:cubicBezTo>
                    <a:pt x="1128" y="622"/>
                    <a:pt x="1131" y="620"/>
                    <a:pt x="1134" y="617"/>
                  </a:cubicBezTo>
                  <a:cubicBezTo>
                    <a:pt x="1136" y="614"/>
                    <a:pt x="1139" y="612"/>
                    <a:pt x="1141" y="609"/>
                  </a:cubicBezTo>
                  <a:cubicBezTo>
                    <a:pt x="1146" y="603"/>
                    <a:pt x="1151" y="597"/>
                    <a:pt x="1155" y="591"/>
                  </a:cubicBezTo>
                  <a:cubicBezTo>
                    <a:pt x="1159" y="584"/>
                    <a:pt x="1163" y="578"/>
                    <a:pt x="1166" y="572"/>
                  </a:cubicBezTo>
                  <a:cubicBezTo>
                    <a:pt x="1169" y="571"/>
                    <a:pt x="1172" y="569"/>
                    <a:pt x="1174" y="567"/>
                  </a:cubicBezTo>
                  <a:cubicBezTo>
                    <a:pt x="1176" y="565"/>
                    <a:pt x="1178" y="562"/>
                    <a:pt x="1179" y="559"/>
                  </a:cubicBezTo>
                  <a:cubicBezTo>
                    <a:pt x="1182" y="554"/>
                    <a:pt x="1184" y="548"/>
                    <a:pt x="1190" y="544"/>
                  </a:cubicBezTo>
                  <a:cubicBezTo>
                    <a:pt x="1190" y="540"/>
                    <a:pt x="1192" y="536"/>
                    <a:pt x="1188" y="533"/>
                  </a:cubicBezTo>
                  <a:cubicBezTo>
                    <a:pt x="1189" y="533"/>
                    <a:pt x="1190" y="533"/>
                    <a:pt x="1191" y="532"/>
                  </a:cubicBezTo>
                  <a:cubicBezTo>
                    <a:pt x="1191" y="532"/>
                    <a:pt x="1191" y="532"/>
                    <a:pt x="1191" y="532"/>
                  </a:cubicBezTo>
                  <a:cubicBezTo>
                    <a:pt x="1191" y="532"/>
                    <a:pt x="1191" y="532"/>
                    <a:pt x="1191" y="532"/>
                  </a:cubicBezTo>
                  <a:cubicBezTo>
                    <a:pt x="1191" y="532"/>
                    <a:pt x="1191" y="532"/>
                    <a:pt x="1191" y="532"/>
                  </a:cubicBezTo>
                  <a:cubicBezTo>
                    <a:pt x="1199" y="518"/>
                    <a:pt x="1193" y="528"/>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6" y="525"/>
                  </a:cubicBezTo>
                  <a:cubicBezTo>
                    <a:pt x="1196" y="525"/>
                    <a:pt x="1196" y="525"/>
                    <a:pt x="1196" y="525"/>
                  </a:cubicBezTo>
                  <a:cubicBezTo>
                    <a:pt x="1197" y="524"/>
                    <a:pt x="1197" y="523"/>
                    <a:pt x="1197" y="522"/>
                  </a:cubicBezTo>
                  <a:cubicBezTo>
                    <a:pt x="1198" y="520"/>
                    <a:pt x="1198" y="524"/>
                    <a:pt x="1201" y="524"/>
                  </a:cubicBezTo>
                  <a:cubicBezTo>
                    <a:pt x="1202" y="521"/>
                    <a:pt x="1205" y="520"/>
                    <a:pt x="1208" y="519"/>
                  </a:cubicBezTo>
                  <a:cubicBezTo>
                    <a:pt x="1210" y="519"/>
                    <a:pt x="1212" y="519"/>
                    <a:pt x="1213" y="518"/>
                  </a:cubicBezTo>
                  <a:cubicBezTo>
                    <a:pt x="1214" y="518"/>
                    <a:pt x="1215" y="518"/>
                    <a:pt x="1215" y="518"/>
                  </a:cubicBezTo>
                  <a:cubicBezTo>
                    <a:pt x="1216" y="517"/>
                    <a:pt x="1216" y="517"/>
                    <a:pt x="1216" y="517"/>
                  </a:cubicBezTo>
                  <a:cubicBezTo>
                    <a:pt x="1216" y="517"/>
                    <a:pt x="1216" y="517"/>
                    <a:pt x="1216" y="517"/>
                  </a:cubicBezTo>
                  <a:cubicBezTo>
                    <a:pt x="1216" y="517"/>
                    <a:pt x="1216" y="517"/>
                    <a:pt x="1216" y="517"/>
                  </a:cubicBezTo>
                  <a:cubicBezTo>
                    <a:pt x="1217" y="516"/>
                    <a:pt x="1217" y="515"/>
                    <a:pt x="1218" y="515"/>
                  </a:cubicBezTo>
                  <a:cubicBezTo>
                    <a:pt x="1217" y="514"/>
                    <a:pt x="1216" y="514"/>
                    <a:pt x="1215" y="514"/>
                  </a:cubicBezTo>
                  <a:cubicBezTo>
                    <a:pt x="1214" y="514"/>
                    <a:pt x="1214" y="515"/>
                    <a:pt x="1214" y="515"/>
                  </a:cubicBezTo>
                  <a:cubicBezTo>
                    <a:pt x="1213" y="515"/>
                    <a:pt x="1213" y="515"/>
                    <a:pt x="1213" y="515"/>
                  </a:cubicBezTo>
                  <a:cubicBezTo>
                    <a:pt x="1213" y="515"/>
                    <a:pt x="1213" y="515"/>
                    <a:pt x="1213" y="515"/>
                  </a:cubicBezTo>
                  <a:cubicBezTo>
                    <a:pt x="1212" y="515"/>
                    <a:pt x="1211" y="516"/>
                    <a:pt x="1210" y="516"/>
                  </a:cubicBezTo>
                  <a:cubicBezTo>
                    <a:pt x="1209" y="517"/>
                    <a:pt x="1208" y="518"/>
                    <a:pt x="1205" y="518"/>
                  </a:cubicBezTo>
                  <a:cubicBezTo>
                    <a:pt x="1205" y="516"/>
                    <a:pt x="1205" y="514"/>
                    <a:pt x="1205" y="512"/>
                  </a:cubicBezTo>
                  <a:cubicBezTo>
                    <a:pt x="1205" y="512"/>
                    <a:pt x="1205" y="511"/>
                    <a:pt x="1205" y="511"/>
                  </a:cubicBezTo>
                  <a:cubicBezTo>
                    <a:pt x="1205" y="511"/>
                    <a:pt x="1205" y="511"/>
                    <a:pt x="1205" y="511"/>
                  </a:cubicBezTo>
                  <a:cubicBezTo>
                    <a:pt x="1205" y="511"/>
                    <a:pt x="1205" y="511"/>
                    <a:pt x="1205" y="511"/>
                  </a:cubicBezTo>
                  <a:cubicBezTo>
                    <a:pt x="1205" y="511"/>
                    <a:pt x="1205" y="511"/>
                    <a:pt x="1205" y="511"/>
                  </a:cubicBezTo>
                  <a:cubicBezTo>
                    <a:pt x="1206" y="510"/>
                    <a:pt x="1206" y="510"/>
                    <a:pt x="1206" y="510"/>
                  </a:cubicBezTo>
                  <a:cubicBezTo>
                    <a:pt x="1206" y="509"/>
                    <a:pt x="1207" y="508"/>
                    <a:pt x="1207" y="507"/>
                  </a:cubicBezTo>
                  <a:cubicBezTo>
                    <a:pt x="1208" y="505"/>
                    <a:pt x="1210" y="503"/>
                    <a:pt x="1211" y="502"/>
                  </a:cubicBezTo>
                  <a:cubicBezTo>
                    <a:pt x="1210" y="502"/>
                    <a:pt x="1208" y="502"/>
                    <a:pt x="1207" y="501"/>
                  </a:cubicBezTo>
                  <a:cubicBezTo>
                    <a:pt x="1215" y="497"/>
                    <a:pt x="1217" y="488"/>
                    <a:pt x="1221" y="477"/>
                  </a:cubicBezTo>
                  <a:cubicBezTo>
                    <a:pt x="1222" y="475"/>
                    <a:pt x="1222" y="478"/>
                    <a:pt x="1224" y="479"/>
                  </a:cubicBezTo>
                  <a:cubicBezTo>
                    <a:pt x="1225" y="476"/>
                    <a:pt x="1225" y="476"/>
                    <a:pt x="1225" y="476"/>
                  </a:cubicBezTo>
                  <a:cubicBezTo>
                    <a:pt x="1225" y="475"/>
                    <a:pt x="1226" y="474"/>
                    <a:pt x="1226" y="474"/>
                  </a:cubicBezTo>
                  <a:cubicBezTo>
                    <a:pt x="1226" y="472"/>
                    <a:pt x="1227" y="471"/>
                    <a:pt x="1227" y="469"/>
                  </a:cubicBezTo>
                  <a:cubicBezTo>
                    <a:pt x="1228" y="467"/>
                    <a:pt x="1230" y="464"/>
                    <a:pt x="1231" y="461"/>
                  </a:cubicBezTo>
                  <a:cubicBezTo>
                    <a:pt x="1233" y="455"/>
                    <a:pt x="1236" y="450"/>
                    <a:pt x="1238" y="444"/>
                  </a:cubicBezTo>
                  <a:cubicBezTo>
                    <a:pt x="1241" y="439"/>
                    <a:pt x="1243" y="433"/>
                    <a:pt x="1245" y="427"/>
                  </a:cubicBezTo>
                  <a:cubicBezTo>
                    <a:pt x="1246" y="424"/>
                    <a:pt x="1247" y="421"/>
                    <a:pt x="1248" y="418"/>
                  </a:cubicBezTo>
                  <a:cubicBezTo>
                    <a:pt x="1249" y="414"/>
                    <a:pt x="1250" y="411"/>
                    <a:pt x="1250" y="408"/>
                  </a:cubicBezTo>
                  <a:cubicBezTo>
                    <a:pt x="1251" y="406"/>
                    <a:pt x="1254" y="408"/>
                    <a:pt x="1256" y="408"/>
                  </a:cubicBezTo>
                  <a:cubicBezTo>
                    <a:pt x="1259" y="399"/>
                    <a:pt x="1259" y="397"/>
                    <a:pt x="1260" y="390"/>
                  </a:cubicBezTo>
                  <a:cubicBezTo>
                    <a:pt x="1263" y="400"/>
                    <a:pt x="1263" y="381"/>
                    <a:pt x="1261" y="379"/>
                  </a:cubicBezTo>
                  <a:cubicBezTo>
                    <a:pt x="1262" y="376"/>
                    <a:pt x="1266" y="379"/>
                    <a:pt x="1267" y="377"/>
                  </a:cubicBezTo>
                  <a:cubicBezTo>
                    <a:pt x="1268" y="371"/>
                    <a:pt x="1261" y="377"/>
                    <a:pt x="1261" y="370"/>
                  </a:cubicBezTo>
                  <a:cubicBezTo>
                    <a:pt x="1267" y="368"/>
                    <a:pt x="1266" y="361"/>
                    <a:pt x="1271" y="352"/>
                  </a:cubicBezTo>
                  <a:cubicBezTo>
                    <a:pt x="1271" y="348"/>
                    <a:pt x="1268" y="358"/>
                    <a:pt x="1266" y="360"/>
                  </a:cubicBezTo>
                  <a:cubicBezTo>
                    <a:pt x="1260" y="359"/>
                    <a:pt x="1265" y="350"/>
                    <a:pt x="1266" y="344"/>
                  </a:cubicBezTo>
                  <a:cubicBezTo>
                    <a:pt x="1267" y="341"/>
                    <a:pt x="1271" y="345"/>
                    <a:pt x="1273" y="344"/>
                  </a:cubicBezTo>
                  <a:cubicBezTo>
                    <a:pt x="1274" y="338"/>
                    <a:pt x="1267" y="338"/>
                    <a:pt x="1271" y="329"/>
                  </a:cubicBezTo>
                  <a:cubicBezTo>
                    <a:pt x="1273" y="325"/>
                    <a:pt x="1274" y="332"/>
                    <a:pt x="1276" y="328"/>
                  </a:cubicBezTo>
                  <a:cubicBezTo>
                    <a:pt x="1274" y="325"/>
                    <a:pt x="1274" y="320"/>
                    <a:pt x="1275" y="314"/>
                  </a:cubicBezTo>
                  <a:cubicBezTo>
                    <a:pt x="1275" y="309"/>
                    <a:pt x="1276" y="303"/>
                    <a:pt x="1275" y="298"/>
                  </a:cubicBezTo>
                  <a:cubicBezTo>
                    <a:pt x="1274" y="298"/>
                    <a:pt x="1274" y="301"/>
                    <a:pt x="1273" y="303"/>
                  </a:cubicBezTo>
                  <a:cubicBezTo>
                    <a:pt x="1269" y="301"/>
                    <a:pt x="1275" y="298"/>
                    <a:pt x="1274" y="295"/>
                  </a:cubicBezTo>
                  <a:cubicBezTo>
                    <a:pt x="1276" y="296"/>
                    <a:pt x="1277" y="297"/>
                    <a:pt x="1277" y="298"/>
                  </a:cubicBezTo>
                  <a:cubicBezTo>
                    <a:pt x="1277" y="297"/>
                    <a:pt x="1277" y="294"/>
                    <a:pt x="1277" y="291"/>
                  </a:cubicBezTo>
                  <a:cubicBezTo>
                    <a:pt x="1277" y="288"/>
                    <a:pt x="1277" y="284"/>
                    <a:pt x="1277" y="280"/>
                  </a:cubicBezTo>
                  <a:cubicBezTo>
                    <a:pt x="1274" y="276"/>
                    <a:pt x="1272" y="285"/>
                    <a:pt x="1269" y="279"/>
                  </a:cubicBezTo>
                  <a:cubicBezTo>
                    <a:pt x="1271" y="279"/>
                    <a:pt x="1276" y="279"/>
                    <a:pt x="1274" y="272"/>
                  </a:cubicBezTo>
                  <a:cubicBezTo>
                    <a:pt x="1271" y="273"/>
                    <a:pt x="1270" y="278"/>
                    <a:pt x="1264" y="275"/>
                  </a:cubicBezTo>
                  <a:cubicBezTo>
                    <a:pt x="1264" y="274"/>
                    <a:pt x="1264" y="273"/>
                    <a:pt x="1263" y="272"/>
                  </a:cubicBezTo>
                  <a:cubicBezTo>
                    <a:pt x="1264" y="265"/>
                    <a:pt x="1269" y="275"/>
                    <a:pt x="1269" y="268"/>
                  </a:cubicBezTo>
                  <a:cubicBezTo>
                    <a:pt x="1260" y="270"/>
                    <a:pt x="1264" y="260"/>
                    <a:pt x="1262" y="254"/>
                  </a:cubicBezTo>
                  <a:cubicBezTo>
                    <a:pt x="1259" y="254"/>
                    <a:pt x="1261" y="261"/>
                    <a:pt x="1260" y="264"/>
                  </a:cubicBezTo>
                  <a:cubicBezTo>
                    <a:pt x="1256" y="263"/>
                    <a:pt x="1256" y="259"/>
                    <a:pt x="1257" y="254"/>
                  </a:cubicBezTo>
                  <a:cubicBezTo>
                    <a:pt x="1255" y="249"/>
                    <a:pt x="1256" y="263"/>
                    <a:pt x="1253" y="263"/>
                  </a:cubicBezTo>
                  <a:cubicBezTo>
                    <a:pt x="1253" y="258"/>
                    <a:pt x="1253" y="250"/>
                    <a:pt x="1254" y="243"/>
                  </a:cubicBezTo>
                  <a:cubicBezTo>
                    <a:pt x="1256" y="235"/>
                    <a:pt x="1258" y="228"/>
                    <a:pt x="1263" y="226"/>
                  </a:cubicBezTo>
                  <a:cubicBezTo>
                    <a:pt x="1263" y="224"/>
                    <a:pt x="1262" y="222"/>
                    <a:pt x="1262" y="220"/>
                  </a:cubicBezTo>
                  <a:cubicBezTo>
                    <a:pt x="1262" y="218"/>
                    <a:pt x="1263" y="217"/>
                    <a:pt x="1265" y="217"/>
                  </a:cubicBezTo>
                  <a:cubicBezTo>
                    <a:pt x="1261" y="211"/>
                    <a:pt x="1261" y="205"/>
                    <a:pt x="1262" y="198"/>
                  </a:cubicBezTo>
                  <a:cubicBezTo>
                    <a:pt x="1262" y="195"/>
                    <a:pt x="1263" y="192"/>
                    <a:pt x="1263" y="190"/>
                  </a:cubicBezTo>
                  <a:cubicBezTo>
                    <a:pt x="1263" y="187"/>
                    <a:pt x="1263" y="185"/>
                    <a:pt x="1262" y="184"/>
                  </a:cubicBezTo>
                  <a:cubicBezTo>
                    <a:pt x="1261" y="185"/>
                    <a:pt x="1261" y="190"/>
                    <a:pt x="1259" y="191"/>
                  </a:cubicBezTo>
                  <a:cubicBezTo>
                    <a:pt x="1256" y="191"/>
                    <a:pt x="1255" y="188"/>
                    <a:pt x="1252" y="188"/>
                  </a:cubicBezTo>
                  <a:cubicBezTo>
                    <a:pt x="1252" y="178"/>
                    <a:pt x="1250" y="167"/>
                    <a:pt x="1249" y="157"/>
                  </a:cubicBezTo>
                  <a:cubicBezTo>
                    <a:pt x="1247" y="146"/>
                    <a:pt x="1245" y="136"/>
                    <a:pt x="1247" y="127"/>
                  </a:cubicBezTo>
                  <a:cubicBezTo>
                    <a:pt x="1243" y="121"/>
                    <a:pt x="1242" y="116"/>
                    <a:pt x="1241" y="111"/>
                  </a:cubicBezTo>
                  <a:cubicBezTo>
                    <a:pt x="1240" y="107"/>
                    <a:pt x="1239" y="101"/>
                    <a:pt x="1236" y="94"/>
                  </a:cubicBezTo>
                  <a:cubicBezTo>
                    <a:pt x="1236" y="97"/>
                    <a:pt x="1237" y="99"/>
                    <a:pt x="1237" y="102"/>
                  </a:cubicBezTo>
                  <a:cubicBezTo>
                    <a:pt x="1238" y="105"/>
                    <a:pt x="1238" y="108"/>
                    <a:pt x="1239" y="111"/>
                  </a:cubicBezTo>
                  <a:cubicBezTo>
                    <a:pt x="1240" y="117"/>
                    <a:pt x="1241" y="124"/>
                    <a:pt x="1243" y="131"/>
                  </a:cubicBezTo>
                  <a:cubicBezTo>
                    <a:pt x="1245" y="144"/>
                    <a:pt x="1248" y="159"/>
                    <a:pt x="1249" y="171"/>
                  </a:cubicBezTo>
                  <a:cubicBezTo>
                    <a:pt x="1249" y="177"/>
                    <a:pt x="1243" y="189"/>
                    <a:pt x="1253" y="190"/>
                  </a:cubicBezTo>
                  <a:cubicBezTo>
                    <a:pt x="1253" y="196"/>
                    <a:pt x="1254" y="203"/>
                    <a:pt x="1250" y="205"/>
                  </a:cubicBezTo>
                  <a:cubicBezTo>
                    <a:pt x="1251" y="209"/>
                    <a:pt x="1255" y="209"/>
                    <a:pt x="1254" y="215"/>
                  </a:cubicBezTo>
                  <a:cubicBezTo>
                    <a:pt x="1254" y="216"/>
                    <a:pt x="1253" y="216"/>
                    <a:pt x="1253" y="218"/>
                  </a:cubicBezTo>
                  <a:cubicBezTo>
                    <a:pt x="1252" y="221"/>
                    <a:pt x="1248" y="215"/>
                    <a:pt x="1246" y="219"/>
                  </a:cubicBezTo>
                  <a:cubicBezTo>
                    <a:pt x="1245" y="222"/>
                    <a:pt x="1255" y="225"/>
                    <a:pt x="1248" y="225"/>
                  </a:cubicBezTo>
                  <a:cubicBezTo>
                    <a:pt x="1250" y="230"/>
                    <a:pt x="1251" y="235"/>
                    <a:pt x="1251" y="240"/>
                  </a:cubicBezTo>
                  <a:cubicBezTo>
                    <a:pt x="1252" y="245"/>
                    <a:pt x="1252" y="250"/>
                    <a:pt x="1252" y="256"/>
                  </a:cubicBezTo>
                  <a:cubicBezTo>
                    <a:pt x="1251" y="261"/>
                    <a:pt x="1250" y="267"/>
                    <a:pt x="1250" y="274"/>
                  </a:cubicBezTo>
                  <a:cubicBezTo>
                    <a:pt x="1249" y="277"/>
                    <a:pt x="1249" y="280"/>
                    <a:pt x="1248" y="283"/>
                  </a:cubicBezTo>
                  <a:cubicBezTo>
                    <a:pt x="1248" y="286"/>
                    <a:pt x="1247" y="290"/>
                    <a:pt x="1246" y="293"/>
                  </a:cubicBezTo>
                  <a:cubicBezTo>
                    <a:pt x="1249" y="297"/>
                    <a:pt x="1250" y="302"/>
                    <a:pt x="1249" y="307"/>
                  </a:cubicBezTo>
                  <a:cubicBezTo>
                    <a:pt x="1248" y="313"/>
                    <a:pt x="1246" y="318"/>
                    <a:pt x="1245" y="322"/>
                  </a:cubicBezTo>
                  <a:cubicBezTo>
                    <a:pt x="1241" y="321"/>
                    <a:pt x="1249" y="312"/>
                    <a:pt x="1243" y="313"/>
                  </a:cubicBezTo>
                  <a:cubicBezTo>
                    <a:pt x="1242" y="319"/>
                    <a:pt x="1240" y="322"/>
                    <a:pt x="1239" y="325"/>
                  </a:cubicBezTo>
                  <a:cubicBezTo>
                    <a:pt x="1249" y="322"/>
                    <a:pt x="1240" y="343"/>
                    <a:pt x="1239" y="348"/>
                  </a:cubicBezTo>
                  <a:cubicBezTo>
                    <a:pt x="1237" y="347"/>
                    <a:pt x="1237" y="345"/>
                    <a:pt x="1238" y="343"/>
                  </a:cubicBezTo>
                  <a:cubicBezTo>
                    <a:pt x="1238" y="341"/>
                    <a:pt x="1239" y="338"/>
                    <a:pt x="1239" y="336"/>
                  </a:cubicBezTo>
                  <a:cubicBezTo>
                    <a:pt x="1237" y="338"/>
                    <a:pt x="1236" y="340"/>
                    <a:pt x="1235" y="342"/>
                  </a:cubicBezTo>
                  <a:cubicBezTo>
                    <a:pt x="1234" y="344"/>
                    <a:pt x="1233" y="346"/>
                    <a:pt x="1233" y="348"/>
                  </a:cubicBezTo>
                  <a:cubicBezTo>
                    <a:pt x="1231" y="352"/>
                    <a:pt x="1231" y="357"/>
                    <a:pt x="1230" y="362"/>
                  </a:cubicBezTo>
                  <a:cubicBezTo>
                    <a:pt x="1229" y="371"/>
                    <a:pt x="1229" y="382"/>
                    <a:pt x="1224" y="390"/>
                  </a:cubicBezTo>
                  <a:cubicBezTo>
                    <a:pt x="1227" y="391"/>
                    <a:pt x="1224" y="395"/>
                    <a:pt x="1226" y="396"/>
                  </a:cubicBezTo>
                  <a:cubicBezTo>
                    <a:pt x="1221" y="402"/>
                    <a:pt x="1218" y="409"/>
                    <a:pt x="1216" y="416"/>
                  </a:cubicBezTo>
                  <a:cubicBezTo>
                    <a:pt x="1215" y="419"/>
                    <a:pt x="1215" y="423"/>
                    <a:pt x="1213" y="426"/>
                  </a:cubicBezTo>
                  <a:cubicBezTo>
                    <a:pt x="1212" y="430"/>
                    <a:pt x="1211" y="433"/>
                    <a:pt x="1208" y="436"/>
                  </a:cubicBezTo>
                  <a:cubicBezTo>
                    <a:pt x="1206" y="447"/>
                    <a:pt x="1203" y="455"/>
                    <a:pt x="1200" y="463"/>
                  </a:cubicBezTo>
                  <a:cubicBezTo>
                    <a:pt x="1195" y="472"/>
                    <a:pt x="1189" y="481"/>
                    <a:pt x="1181" y="493"/>
                  </a:cubicBezTo>
                  <a:cubicBezTo>
                    <a:pt x="1180" y="491"/>
                    <a:pt x="1179" y="490"/>
                    <a:pt x="1177" y="489"/>
                  </a:cubicBezTo>
                  <a:cubicBezTo>
                    <a:pt x="1184" y="488"/>
                    <a:pt x="1179" y="482"/>
                    <a:pt x="1180" y="478"/>
                  </a:cubicBezTo>
                  <a:cubicBezTo>
                    <a:pt x="1181" y="477"/>
                    <a:pt x="1182" y="476"/>
                    <a:pt x="1184" y="473"/>
                  </a:cubicBezTo>
                  <a:cubicBezTo>
                    <a:pt x="1185" y="477"/>
                    <a:pt x="1181" y="484"/>
                    <a:pt x="1184" y="487"/>
                  </a:cubicBezTo>
                  <a:cubicBezTo>
                    <a:pt x="1187" y="481"/>
                    <a:pt x="1184" y="479"/>
                    <a:pt x="1189" y="472"/>
                  </a:cubicBezTo>
                  <a:cubicBezTo>
                    <a:pt x="1185" y="468"/>
                    <a:pt x="1181" y="471"/>
                    <a:pt x="1186" y="462"/>
                  </a:cubicBezTo>
                  <a:cubicBezTo>
                    <a:pt x="1183" y="465"/>
                    <a:pt x="1180" y="465"/>
                    <a:pt x="1178" y="470"/>
                  </a:cubicBezTo>
                  <a:cubicBezTo>
                    <a:pt x="1176" y="469"/>
                    <a:pt x="1176" y="466"/>
                    <a:pt x="1177" y="463"/>
                  </a:cubicBezTo>
                  <a:cubicBezTo>
                    <a:pt x="1177" y="461"/>
                    <a:pt x="1178" y="459"/>
                    <a:pt x="1179" y="457"/>
                  </a:cubicBezTo>
                  <a:cubicBezTo>
                    <a:pt x="1179" y="456"/>
                    <a:pt x="1179" y="455"/>
                    <a:pt x="1180" y="454"/>
                  </a:cubicBezTo>
                  <a:cubicBezTo>
                    <a:pt x="1180" y="454"/>
                    <a:pt x="1180" y="453"/>
                    <a:pt x="1181" y="453"/>
                  </a:cubicBezTo>
                  <a:cubicBezTo>
                    <a:pt x="1181" y="453"/>
                    <a:pt x="1181" y="452"/>
                    <a:pt x="1181" y="452"/>
                  </a:cubicBezTo>
                  <a:cubicBezTo>
                    <a:pt x="1184" y="446"/>
                    <a:pt x="1187" y="443"/>
                    <a:pt x="1184" y="450"/>
                  </a:cubicBezTo>
                  <a:cubicBezTo>
                    <a:pt x="1189" y="448"/>
                    <a:pt x="1190" y="433"/>
                    <a:pt x="1194" y="438"/>
                  </a:cubicBezTo>
                  <a:cubicBezTo>
                    <a:pt x="1197" y="433"/>
                    <a:pt x="1198" y="430"/>
                    <a:pt x="1197" y="427"/>
                  </a:cubicBezTo>
                  <a:cubicBezTo>
                    <a:pt x="1197" y="424"/>
                    <a:pt x="1197" y="420"/>
                    <a:pt x="1199" y="417"/>
                  </a:cubicBezTo>
                  <a:cubicBezTo>
                    <a:pt x="1202" y="411"/>
                    <a:pt x="1208" y="411"/>
                    <a:pt x="1212" y="405"/>
                  </a:cubicBezTo>
                  <a:cubicBezTo>
                    <a:pt x="1211" y="406"/>
                    <a:pt x="1209" y="404"/>
                    <a:pt x="1209" y="405"/>
                  </a:cubicBezTo>
                  <a:cubicBezTo>
                    <a:pt x="1211" y="401"/>
                    <a:pt x="1221" y="395"/>
                    <a:pt x="1212" y="391"/>
                  </a:cubicBezTo>
                  <a:cubicBezTo>
                    <a:pt x="1213" y="393"/>
                    <a:pt x="1212" y="396"/>
                    <a:pt x="1211" y="398"/>
                  </a:cubicBezTo>
                  <a:cubicBezTo>
                    <a:pt x="1210" y="400"/>
                    <a:pt x="1207" y="401"/>
                    <a:pt x="1205" y="400"/>
                  </a:cubicBezTo>
                  <a:cubicBezTo>
                    <a:pt x="1209" y="397"/>
                    <a:pt x="1211" y="389"/>
                    <a:pt x="1212" y="381"/>
                  </a:cubicBezTo>
                  <a:cubicBezTo>
                    <a:pt x="1213" y="376"/>
                    <a:pt x="1214" y="372"/>
                    <a:pt x="1216" y="367"/>
                  </a:cubicBezTo>
                  <a:cubicBezTo>
                    <a:pt x="1217" y="363"/>
                    <a:pt x="1218" y="359"/>
                    <a:pt x="1220" y="355"/>
                  </a:cubicBezTo>
                  <a:cubicBezTo>
                    <a:pt x="1221" y="354"/>
                    <a:pt x="1218" y="353"/>
                    <a:pt x="1217" y="353"/>
                  </a:cubicBezTo>
                  <a:cubicBezTo>
                    <a:pt x="1219" y="349"/>
                    <a:pt x="1221" y="344"/>
                    <a:pt x="1222" y="339"/>
                  </a:cubicBezTo>
                  <a:cubicBezTo>
                    <a:pt x="1223" y="335"/>
                    <a:pt x="1223" y="330"/>
                    <a:pt x="1224" y="325"/>
                  </a:cubicBezTo>
                  <a:cubicBezTo>
                    <a:pt x="1224" y="320"/>
                    <a:pt x="1225" y="315"/>
                    <a:pt x="1226" y="311"/>
                  </a:cubicBezTo>
                  <a:cubicBezTo>
                    <a:pt x="1226" y="307"/>
                    <a:pt x="1227" y="303"/>
                    <a:pt x="1229" y="300"/>
                  </a:cubicBezTo>
                  <a:cubicBezTo>
                    <a:pt x="1228" y="299"/>
                    <a:pt x="1226" y="299"/>
                    <a:pt x="1225" y="299"/>
                  </a:cubicBezTo>
                  <a:cubicBezTo>
                    <a:pt x="1231" y="295"/>
                    <a:pt x="1230" y="291"/>
                    <a:pt x="1229" y="284"/>
                  </a:cubicBezTo>
                  <a:cubicBezTo>
                    <a:pt x="1226" y="291"/>
                    <a:pt x="1224" y="286"/>
                    <a:pt x="1223" y="296"/>
                  </a:cubicBezTo>
                  <a:cubicBezTo>
                    <a:pt x="1223" y="287"/>
                    <a:pt x="1226" y="278"/>
                    <a:pt x="1221" y="271"/>
                  </a:cubicBezTo>
                  <a:cubicBezTo>
                    <a:pt x="1223" y="271"/>
                    <a:pt x="1225" y="271"/>
                    <a:pt x="1225" y="273"/>
                  </a:cubicBezTo>
                  <a:cubicBezTo>
                    <a:pt x="1227" y="271"/>
                    <a:pt x="1224" y="262"/>
                    <a:pt x="1223" y="259"/>
                  </a:cubicBezTo>
                  <a:cubicBezTo>
                    <a:pt x="1224" y="258"/>
                    <a:pt x="1227" y="249"/>
                    <a:pt x="1229" y="254"/>
                  </a:cubicBezTo>
                  <a:cubicBezTo>
                    <a:pt x="1229" y="249"/>
                    <a:pt x="1229" y="243"/>
                    <a:pt x="1230" y="237"/>
                  </a:cubicBezTo>
                  <a:cubicBezTo>
                    <a:pt x="1230" y="231"/>
                    <a:pt x="1231" y="226"/>
                    <a:pt x="1231" y="220"/>
                  </a:cubicBezTo>
                  <a:cubicBezTo>
                    <a:pt x="1226" y="220"/>
                    <a:pt x="1227" y="226"/>
                    <a:pt x="1222" y="222"/>
                  </a:cubicBezTo>
                  <a:cubicBezTo>
                    <a:pt x="1222" y="228"/>
                    <a:pt x="1223" y="233"/>
                    <a:pt x="1223" y="238"/>
                  </a:cubicBezTo>
                  <a:cubicBezTo>
                    <a:pt x="1223" y="243"/>
                    <a:pt x="1222" y="247"/>
                    <a:pt x="1217" y="251"/>
                  </a:cubicBezTo>
                  <a:cubicBezTo>
                    <a:pt x="1217" y="253"/>
                    <a:pt x="1219" y="253"/>
                    <a:pt x="1221" y="253"/>
                  </a:cubicBezTo>
                  <a:cubicBezTo>
                    <a:pt x="1220" y="255"/>
                    <a:pt x="1218" y="254"/>
                    <a:pt x="1218" y="256"/>
                  </a:cubicBezTo>
                  <a:cubicBezTo>
                    <a:pt x="1216" y="254"/>
                    <a:pt x="1215" y="249"/>
                    <a:pt x="1215" y="244"/>
                  </a:cubicBezTo>
                  <a:cubicBezTo>
                    <a:pt x="1215" y="239"/>
                    <a:pt x="1216" y="235"/>
                    <a:pt x="1220" y="234"/>
                  </a:cubicBezTo>
                  <a:cubicBezTo>
                    <a:pt x="1218" y="230"/>
                    <a:pt x="1218" y="224"/>
                    <a:pt x="1217" y="220"/>
                  </a:cubicBezTo>
                  <a:cubicBezTo>
                    <a:pt x="1210" y="221"/>
                    <a:pt x="1206" y="221"/>
                    <a:pt x="1205" y="230"/>
                  </a:cubicBezTo>
                  <a:cubicBezTo>
                    <a:pt x="1208" y="230"/>
                    <a:pt x="1206" y="225"/>
                    <a:pt x="1209" y="226"/>
                  </a:cubicBezTo>
                  <a:cubicBezTo>
                    <a:pt x="1213" y="225"/>
                    <a:pt x="1212" y="229"/>
                    <a:pt x="1215" y="229"/>
                  </a:cubicBezTo>
                  <a:cubicBezTo>
                    <a:pt x="1214" y="232"/>
                    <a:pt x="1212" y="243"/>
                    <a:pt x="1209" y="237"/>
                  </a:cubicBezTo>
                  <a:cubicBezTo>
                    <a:pt x="1206" y="241"/>
                    <a:pt x="1211" y="240"/>
                    <a:pt x="1214" y="244"/>
                  </a:cubicBezTo>
                  <a:cubicBezTo>
                    <a:pt x="1210" y="246"/>
                    <a:pt x="1209" y="247"/>
                    <a:pt x="1212" y="251"/>
                  </a:cubicBezTo>
                  <a:cubicBezTo>
                    <a:pt x="1210" y="253"/>
                    <a:pt x="1208" y="253"/>
                    <a:pt x="1206" y="254"/>
                  </a:cubicBezTo>
                  <a:cubicBezTo>
                    <a:pt x="1206" y="260"/>
                    <a:pt x="1206" y="266"/>
                    <a:pt x="1205" y="272"/>
                  </a:cubicBezTo>
                  <a:cubicBezTo>
                    <a:pt x="1204" y="279"/>
                    <a:pt x="1202" y="286"/>
                    <a:pt x="1200" y="294"/>
                  </a:cubicBezTo>
                  <a:cubicBezTo>
                    <a:pt x="1201" y="294"/>
                    <a:pt x="1202" y="293"/>
                    <a:pt x="1203" y="293"/>
                  </a:cubicBezTo>
                  <a:cubicBezTo>
                    <a:pt x="1199" y="299"/>
                    <a:pt x="1199" y="302"/>
                    <a:pt x="1196" y="313"/>
                  </a:cubicBezTo>
                  <a:cubicBezTo>
                    <a:pt x="1195" y="313"/>
                    <a:pt x="1193" y="312"/>
                    <a:pt x="1193" y="311"/>
                  </a:cubicBezTo>
                  <a:cubicBezTo>
                    <a:pt x="1192" y="315"/>
                    <a:pt x="1190" y="321"/>
                    <a:pt x="1187" y="327"/>
                  </a:cubicBezTo>
                  <a:cubicBezTo>
                    <a:pt x="1185" y="334"/>
                    <a:pt x="1182" y="340"/>
                    <a:pt x="1179" y="344"/>
                  </a:cubicBezTo>
                  <a:cubicBezTo>
                    <a:pt x="1187" y="344"/>
                    <a:pt x="1176" y="353"/>
                    <a:pt x="1182" y="359"/>
                  </a:cubicBezTo>
                  <a:cubicBezTo>
                    <a:pt x="1178" y="361"/>
                    <a:pt x="1177" y="367"/>
                    <a:pt x="1173" y="366"/>
                  </a:cubicBezTo>
                  <a:cubicBezTo>
                    <a:pt x="1172" y="372"/>
                    <a:pt x="1176" y="364"/>
                    <a:pt x="1179" y="369"/>
                  </a:cubicBezTo>
                  <a:cubicBezTo>
                    <a:pt x="1177" y="374"/>
                    <a:pt x="1168" y="378"/>
                    <a:pt x="1168" y="384"/>
                  </a:cubicBezTo>
                  <a:cubicBezTo>
                    <a:pt x="1168" y="384"/>
                    <a:pt x="1172" y="386"/>
                    <a:pt x="1172" y="386"/>
                  </a:cubicBezTo>
                  <a:cubicBezTo>
                    <a:pt x="1170" y="390"/>
                    <a:pt x="1166" y="390"/>
                    <a:pt x="1164" y="394"/>
                  </a:cubicBezTo>
                  <a:cubicBezTo>
                    <a:pt x="1165" y="394"/>
                    <a:pt x="1167" y="394"/>
                    <a:pt x="1167" y="394"/>
                  </a:cubicBezTo>
                  <a:cubicBezTo>
                    <a:pt x="1166" y="396"/>
                    <a:pt x="1163" y="399"/>
                    <a:pt x="1162" y="401"/>
                  </a:cubicBezTo>
                  <a:cubicBezTo>
                    <a:pt x="1160" y="404"/>
                    <a:pt x="1164" y="410"/>
                    <a:pt x="1162" y="415"/>
                  </a:cubicBezTo>
                  <a:cubicBezTo>
                    <a:pt x="1160" y="418"/>
                    <a:pt x="1154" y="419"/>
                    <a:pt x="1152" y="422"/>
                  </a:cubicBezTo>
                  <a:cubicBezTo>
                    <a:pt x="1149" y="425"/>
                    <a:pt x="1150" y="429"/>
                    <a:pt x="1149" y="433"/>
                  </a:cubicBezTo>
                  <a:cubicBezTo>
                    <a:pt x="1149" y="435"/>
                    <a:pt x="1149" y="436"/>
                    <a:pt x="1148" y="438"/>
                  </a:cubicBezTo>
                  <a:cubicBezTo>
                    <a:pt x="1148" y="438"/>
                    <a:pt x="1148" y="438"/>
                    <a:pt x="1148" y="439"/>
                  </a:cubicBezTo>
                  <a:cubicBezTo>
                    <a:pt x="1147" y="439"/>
                    <a:pt x="1147" y="439"/>
                    <a:pt x="1147" y="440"/>
                  </a:cubicBezTo>
                  <a:cubicBezTo>
                    <a:pt x="1146" y="440"/>
                    <a:pt x="1145" y="441"/>
                    <a:pt x="1144" y="442"/>
                  </a:cubicBezTo>
                  <a:cubicBezTo>
                    <a:pt x="1142" y="446"/>
                    <a:pt x="1145" y="448"/>
                    <a:pt x="1143" y="452"/>
                  </a:cubicBezTo>
                  <a:cubicBezTo>
                    <a:pt x="1141" y="456"/>
                    <a:pt x="1138" y="459"/>
                    <a:pt x="1136" y="462"/>
                  </a:cubicBezTo>
                  <a:cubicBezTo>
                    <a:pt x="1135" y="464"/>
                    <a:pt x="1133" y="466"/>
                    <a:pt x="1132" y="468"/>
                  </a:cubicBezTo>
                  <a:cubicBezTo>
                    <a:pt x="1131" y="469"/>
                    <a:pt x="1131" y="469"/>
                    <a:pt x="1131" y="469"/>
                  </a:cubicBezTo>
                  <a:cubicBezTo>
                    <a:pt x="1131" y="469"/>
                    <a:pt x="1131" y="469"/>
                    <a:pt x="1131" y="469"/>
                  </a:cubicBezTo>
                  <a:cubicBezTo>
                    <a:pt x="1131" y="470"/>
                    <a:pt x="1131" y="470"/>
                    <a:pt x="1131" y="470"/>
                  </a:cubicBezTo>
                  <a:cubicBezTo>
                    <a:pt x="1130" y="471"/>
                    <a:pt x="1130" y="471"/>
                    <a:pt x="1130" y="471"/>
                  </a:cubicBezTo>
                  <a:cubicBezTo>
                    <a:pt x="1127" y="474"/>
                    <a:pt x="1124" y="477"/>
                    <a:pt x="1120" y="481"/>
                  </a:cubicBezTo>
                  <a:cubicBezTo>
                    <a:pt x="1117" y="480"/>
                    <a:pt x="1107" y="479"/>
                    <a:pt x="1109" y="475"/>
                  </a:cubicBezTo>
                  <a:cubicBezTo>
                    <a:pt x="1109" y="476"/>
                    <a:pt x="1109" y="477"/>
                    <a:pt x="1108" y="477"/>
                  </a:cubicBezTo>
                  <a:cubicBezTo>
                    <a:pt x="1108" y="477"/>
                    <a:pt x="1108" y="477"/>
                    <a:pt x="1108" y="477"/>
                  </a:cubicBezTo>
                  <a:cubicBezTo>
                    <a:pt x="1108" y="477"/>
                    <a:pt x="1108" y="477"/>
                    <a:pt x="1108" y="477"/>
                  </a:cubicBezTo>
                  <a:cubicBezTo>
                    <a:pt x="1108" y="477"/>
                    <a:pt x="1108" y="477"/>
                    <a:pt x="1108" y="477"/>
                  </a:cubicBezTo>
                  <a:cubicBezTo>
                    <a:pt x="1106" y="482"/>
                    <a:pt x="1106" y="482"/>
                    <a:pt x="1106" y="482"/>
                  </a:cubicBezTo>
                  <a:cubicBezTo>
                    <a:pt x="1105" y="482"/>
                    <a:pt x="1105" y="482"/>
                    <a:pt x="1105" y="482"/>
                  </a:cubicBezTo>
                  <a:cubicBezTo>
                    <a:pt x="1105" y="483"/>
                    <a:pt x="1105" y="483"/>
                    <a:pt x="1105" y="483"/>
                  </a:cubicBezTo>
                  <a:cubicBezTo>
                    <a:pt x="1105" y="483"/>
                    <a:pt x="1105" y="483"/>
                    <a:pt x="1105" y="483"/>
                  </a:cubicBezTo>
                  <a:cubicBezTo>
                    <a:pt x="1104" y="484"/>
                    <a:pt x="1104" y="484"/>
                    <a:pt x="1103" y="485"/>
                  </a:cubicBezTo>
                  <a:cubicBezTo>
                    <a:pt x="1102" y="487"/>
                    <a:pt x="1100" y="489"/>
                    <a:pt x="1098" y="490"/>
                  </a:cubicBezTo>
                  <a:cubicBezTo>
                    <a:pt x="1095" y="493"/>
                    <a:pt x="1092" y="493"/>
                    <a:pt x="1092" y="487"/>
                  </a:cubicBezTo>
                  <a:cubicBezTo>
                    <a:pt x="1091" y="484"/>
                    <a:pt x="1096" y="482"/>
                    <a:pt x="1096" y="483"/>
                  </a:cubicBezTo>
                  <a:cubicBezTo>
                    <a:pt x="1096" y="482"/>
                    <a:pt x="1096" y="481"/>
                    <a:pt x="1097" y="480"/>
                  </a:cubicBezTo>
                  <a:cubicBezTo>
                    <a:pt x="1097" y="479"/>
                    <a:pt x="1097" y="478"/>
                    <a:pt x="1097" y="478"/>
                  </a:cubicBezTo>
                  <a:cubicBezTo>
                    <a:pt x="1098" y="478"/>
                    <a:pt x="1098" y="478"/>
                    <a:pt x="1098" y="478"/>
                  </a:cubicBezTo>
                  <a:cubicBezTo>
                    <a:pt x="1098" y="478"/>
                    <a:pt x="1098" y="478"/>
                    <a:pt x="1098" y="478"/>
                  </a:cubicBezTo>
                  <a:cubicBezTo>
                    <a:pt x="1098" y="478"/>
                    <a:pt x="1098" y="478"/>
                    <a:pt x="1098" y="478"/>
                  </a:cubicBezTo>
                  <a:cubicBezTo>
                    <a:pt x="1100" y="473"/>
                    <a:pt x="1100" y="473"/>
                    <a:pt x="1100" y="473"/>
                  </a:cubicBezTo>
                  <a:cubicBezTo>
                    <a:pt x="1100" y="473"/>
                    <a:pt x="1100" y="473"/>
                    <a:pt x="1100" y="473"/>
                  </a:cubicBezTo>
                  <a:cubicBezTo>
                    <a:pt x="1100" y="473"/>
                    <a:pt x="1100" y="473"/>
                    <a:pt x="1100" y="473"/>
                  </a:cubicBezTo>
                  <a:cubicBezTo>
                    <a:pt x="1100" y="473"/>
                    <a:pt x="1100" y="473"/>
                    <a:pt x="1100" y="473"/>
                  </a:cubicBezTo>
                  <a:cubicBezTo>
                    <a:pt x="1100" y="472"/>
                    <a:pt x="1100" y="472"/>
                    <a:pt x="1100" y="472"/>
                  </a:cubicBezTo>
                  <a:cubicBezTo>
                    <a:pt x="1101" y="472"/>
                    <a:pt x="1101" y="472"/>
                    <a:pt x="1101" y="472"/>
                  </a:cubicBezTo>
                  <a:cubicBezTo>
                    <a:pt x="1101" y="470"/>
                    <a:pt x="1102" y="469"/>
                    <a:pt x="1103" y="467"/>
                  </a:cubicBezTo>
                  <a:cubicBezTo>
                    <a:pt x="1105" y="464"/>
                    <a:pt x="1107" y="462"/>
                    <a:pt x="1112" y="461"/>
                  </a:cubicBezTo>
                  <a:cubicBezTo>
                    <a:pt x="1112" y="460"/>
                    <a:pt x="1112" y="460"/>
                    <a:pt x="1112" y="460"/>
                  </a:cubicBezTo>
                  <a:cubicBezTo>
                    <a:pt x="1112" y="460"/>
                    <a:pt x="1112" y="460"/>
                    <a:pt x="1112" y="460"/>
                  </a:cubicBezTo>
                  <a:cubicBezTo>
                    <a:pt x="1112" y="459"/>
                    <a:pt x="1112" y="459"/>
                    <a:pt x="1112" y="459"/>
                  </a:cubicBezTo>
                  <a:cubicBezTo>
                    <a:pt x="1113" y="458"/>
                    <a:pt x="1113" y="458"/>
                    <a:pt x="1113" y="458"/>
                  </a:cubicBezTo>
                  <a:cubicBezTo>
                    <a:pt x="1114" y="455"/>
                    <a:pt x="1114" y="455"/>
                    <a:pt x="1114" y="455"/>
                  </a:cubicBezTo>
                  <a:cubicBezTo>
                    <a:pt x="1115" y="453"/>
                    <a:pt x="1116" y="451"/>
                    <a:pt x="1117" y="449"/>
                  </a:cubicBezTo>
                  <a:cubicBezTo>
                    <a:pt x="1119" y="445"/>
                    <a:pt x="1121" y="441"/>
                    <a:pt x="1123" y="437"/>
                  </a:cubicBezTo>
                  <a:cubicBezTo>
                    <a:pt x="1124" y="435"/>
                    <a:pt x="1125" y="433"/>
                    <a:pt x="1126" y="431"/>
                  </a:cubicBezTo>
                  <a:cubicBezTo>
                    <a:pt x="1126" y="429"/>
                    <a:pt x="1126" y="429"/>
                    <a:pt x="1126" y="429"/>
                  </a:cubicBezTo>
                  <a:cubicBezTo>
                    <a:pt x="1127" y="428"/>
                    <a:pt x="1127" y="428"/>
                    <a:pt x="1127" y="428"/>
                  </a:cubicBezTo>
                  <a:cubicBezTo>
                    <a:pt x="1128" y="425"/>
                    <a:pt x="1128" y="425"/>
                    <a:pt x="1128" y="425"/>
                  </a:cubicBezTo>
                  <a:cubicBezTo>
                    <a:pt x="1130" y="422"/>
                    <a:pt x="1131" y="419"/>
                    <a:pt x="1133" y="415"/>
                  </a:cubicBezTo>
                  <a:cubicBezTo>
                    <a:pt x="1134" y="412"/>
                    <a:pt x="1136" y="409"/>
                    <a:pt x="1137" y="405"/>
                  </a:cubicBezTo>
                  <a:cubicBezTo>
                    <a:pt x="1138" y="402"/>
                    <a:pt x="1139" y="398"/>
                    <a:pt x="1141" y="395"/>
                  </a:cubicBezTo>
                  <a:cubicBezTo>
                    <a:pt x="1143" y="388"/>
                    <a:pt x="1144" y="381"/>
                    <a:pt x="1145" y="374"/>
                  </a:cubicBezTo>
                  <a:cubicBezTo>
                    <a:pt x="1132" y="370"/>
                    <a:pt x="1143" y="350"/>
                    <a:pt x="1149" y="344"/>
                  </a:cubicBezTo>
                  <a:cubicBezTo>
                    <a:pt x="1150" y="338"/>
                    <a:pt x="1151" y="332"/>
                    <a:pt x="1152" y="327"/>
                  </a:cubicBezTo>
                  <a:cubicBezTo>
                    <a:pt x="1153" y="325"/>
                    <a:pt x="1153" y="324"/>
                    <a:pt x="1153" y="322"/>
                  </a:cubicBezTo>
                  <a:cubicBezTo>
                    <a:pt x="1154" y="321"/>
                    <a:pt x="1154" y="320"/>
                    <a:pt x="1155" y="318"/>
                  </a:cubicBezTo>
                  <a:cubicBezTo>
                    <a:pt x="1155" y="315"/>
                    <a:pt x="1156" y="312"/>
                    <a:pt x="1157" y="309"/>
                  </a:cubicBezTo>
                  <a:cubicBezTo>
                    <a:pt x="1160" y="298"/>
                    <a:pt x="1164" y="286"/>
                    <a:pt x="1166" y="273"/>
                  </a:cubicBezTo>
                  <a:cubicBezTo>
                    <a:pt x="1164" y="271"/>
                    <a:pt x="1164" y="272"/>
                    <a:pt x="1162" y="273"/>
                  </a:cubicBezTo>
                  <a:cubicBezTo>
                    <a:pt x="1162" y="270"/>
                    <a:pt x="1164" y="269"/>
                    <a:pt x="1166" y="269"/>
                  </a:cubicBezTo>
                  <a:cubicBezTo>
                    <a:pt x="1162" y="264"/>
                    <a:pt x="1170" y="247"/>
                    <a:pt x="1161" y="248"/>
                  </a:cubicBezTo>
                  <a:cubicBezTo>
                    <a:pt x="1163" y="246"/>
                    <a:pt x="1167" y="246"/>
                    <a:pt x="1166" y="239"/>
                  </a:cubicBezTo>
                  <a:cubicBezTo>
                    <a:pt x="1161" y="240"/>
                    <a:pt x="1163" y="239"/>
                    <a:pt x="1158" y="239"/>
                  </a:cubicBezTo>
                  <a:cubicBezTo>
                    <a:pt x="1159" y="245"/>
                    <a:pt x="1161" y="245"/>
                    <a:pt x="1154" y="246"/>
                  </a:cubicBezTo>
                  <a:cubicBezTo>
                    <a:pt x="1154" y="243"/>
                    <a:pt x="1153" y="239"/>
                    <a:pt x="1152" y="236"/>
                  </a:cubicBezTo>
                  <a:cubicBezTo>
                    <a:pt x="1151" y="232"/>
                    <a:pt x="1150" y="229"/>
                    <a:pt x="1151" y="225"/>
                  </a:cubicBezTo>
                  <a:cubicBezTo>
                    <a:pt x="1153" y="225"/>
                    <a:pt x="1158" y="219"/>
                    <a:pt x="1157" y="224"/>
                  </a:cubicBezTo>
                  <a:cubicBezTo>
                    <a:pt x="1162" y="221"/>
                    <a:pt x="1154" y="218"/>
                    <a:pt x="1151" y="217"/>
                  </a:cubicBezTo>
                  <a:cubicBezTo>
                    <a:pt x="1151" y="207"/>
                    <a:pt x="1144" y="200"/>
                    <a:pt x="1152" y="193"/>
                  </a:cubicBezTo>
                  <a:cubicBezTo>
                    <a:pt x="1145" y="189"/>
                    <a:pt x="1146" y="178"/>
                    <a:pt x="1138" y="179"/>
                  </a:cubicBezTo>
                  <a:cubicBezTo>
                    <a:pt x="1138" y="175"/>
                    <a:pt x="1141" y="180"/>
                    <a:pt x="1144" y="178"/>
                  </a:cubicBezTo>
                  <a:cubicBezTo>
                    <a:pt x="1144" y="169"/>
                    <a:pt x="1138" y="179"/>
                    <a:pt x="1137" y="174"/>
                  </a:cubicBezTo>
                  <a:cubicBezTo>
                    <a:pt x="1135" y="180"/>
                    <a:pt x="1138" y="184"/>
                    <a:pt x="1141" y="188"/>
                  </a:cubicBezTo>
                  <a:cubicBezTo>
                    <a:pt x="1143" y="193"/>
                    <a:pt x="1145" y="197"/>
                    <a:pt x="1141" y="201"/>
                  </a:cubicBezTo>
                  <a:cubicBezTo>
                    <a:pt x="1143" y="200"/>
                    <a:pt x="1143" y="201"/>
                    <a:pt x="1145" y="202"/>
                  </a:cubicBezTo>
                  <a:cubicBezTo>
                    <a:pt x="1143" y="204"/>
                    <a:pt x="1145" y="207"/>
                    <a:pt x="1146" y="211"/>
                  </a:cubicBezTo>
                  <a:cubicBezTo>
                    <a:pt x="1147" y="214"/>
                    <a:pt x="1148" y="216"/>
                    <a:pt x="1143" y="217"/>
                  </a:cubicBezTo>
                  <a:cubicBezTo>
                    <a:pt x="1145" y="221"/>
                    <a:pt x="1147" y="225"/>
                    <a:pt x="1148" y="231"/>
                  </a:cubicBezTo>
                  <a:cubicBezTo>
                    <a:pt x="1148" y="233"/>
                    <a:pt x="1148" y="236"/>
                    <a:pt x="1148" y="239"/>
                  </a:cubicBezTo>
                  <a:cubicBezTo>
                    <a:pt x="1148" y="240"/>
                    <a:pt x="1148" y="241"/>
                    <a:pt x="1148" y="243"/>
                  </a:cubicBezTo>
                  <a:cubicBezTo>
                    <a:pt x="1147" y="244"/>
                    <a:pt x="1147" y="245"/>
                    <a:pt x="1146" y="247"/>
                  </a:cubicBezTo>
                  <a:cubicBezTo>
                    <a:pt x="1150" y="246"/>
                    <a:pt x="1149" y="249"/>
                    <a:pt x="1153" y="249"/>
                  </a:cubicBezTo>
                  <a:cubicBezTo>
                    <a:pt x="1151" y="256"/>
                    <a:pt x="1151" y="262"/>
                    <a:pt x="1153" y="268"/>
                  </a:cubicBezTo>
                  <a:cubicBezTo>
                    <a:pt x="1153" y="273"/>
                    <a:pt x="1155" y="279"/>
                    <a:pt x="1155" y="284"/>
                  </a:cubicBezTo>
                  <a:cubicBezTo>
                    <a:pt x="1153" y="287"/>
                    <a:pt x="1152" y="290"/>
                    <a:pt x="1151" y="293"/>
                  </a:cubicBezTo>
                  <a:cubicBezTo>
                    <a:pt x="1150" y="296"/>
                    <a:pt x="1149" y="299"/>
                    <a:pt x="1149" y="302"/>
                  </a:cubicBezTo>
                  <a:cubicBezTo>
                    <a:pt x="1148" y="309"/>
                    <a:pt x="1147" y="315"/>
                    <a:pt x="1147" y="321"/>
                  </a:cubicBezTo>
                  <a:cubicBezTo>
                    <a:pt x="1147" y="328"/>
                    <a:pt x="1146" y="334"/>
                    <a:pt x="1145" y="340"/>
                  </a:cubicBezTo>
                  <a:cubicBezTo>
                    <a:pt x="1144" y="343"/>
                    <a:pt x="1143" y="346"/>
                    <a:pt x="1142" y="349"/>
                  </a:cubicBezTo>
                  <a:cubicBezTo>
                    <a:pt x="1141" y="352"/>
                    <a:pt x="1139" y="356"/>
                    <a:pt x="1137" y="358"/>
                  </a:cubicBezTo>
                  <a:cubicBezTo>
                    <a:pt x="1128" y="353"/>
                    <a:pt x="1123" y="349"/>
                    <a:pt x="1114" y="352"/>
                  </a:cubicBezTo>
                  <a:cubicBezTo>
                    <a:pt x="1113" y="352"/>
                    <a:pt x="1113" y="351"/>
                    <a:pt x="1112" y="350"/>
                  </a:cubicBezTo>
                  <a:cubicBezTo>
                    <a:pt x="1114" y="347"/>
                    <a:pt x="1119" y="342"/>
                    <a:pt x="1115" y="338"/>
                  </a:cubicBezTo>
                  <a:cubicBezTo>
                    <a:pt x="1115" y="346"/>
                    <a:pt x="1109" y="349"/>
                    <a:pt x="1106" y="355"/>
                  </a:cubicBezTo>
                  <a:cubicBezTo>
                    <a:pt x="1102" y="353"/>
                    <a:pt x="1099" y="356"/>
                    <a:pt x="1095" y="359"/>
                  </a:cubicBezTo>
                  <a:cubicBezTo>
                    <a:pt x="1092" y="357"/>
                    <a:pt x="1092" y="353"/>
                    <a:pt x="1091" y="350"/>
                  </a:cubicBezTo>
                  <a:cubicBezTo>
                    <a:pt x="1087" y="354"/>
                    <a:pt x="1089" y="357"/>
                    <a:pt x="1083" y="360"/>
                  </a:cubicBezTo>
                  <a:cubicBezTo>
                    <a:pt x="1084" y="356"/>
                    <a:pt x="1085" y="353"/>
                    <a:pt x="1086" y="349"/>
                  </a:cubicBezTo>
                  <a:cubicBezTo>
                    <a:pt x="1087" y="346"/>
                    <a:pt x="1088" y="343"/>
                    <a:pt x="1088" y="340"/>
                  </a:cubicBezTo>
                  <a:cubicBezTo>
                    <a:pt x="1090" y="333"/>
                    <a:pt x="1090" y="326"/>
                    <a:pt x="1090" y="317"/>
                  </a:cubicBezTo>
                  <a:cubicBezTo>
                    <a:pt x="1093" y="317"/>
                    <a:pt x="1094" y="318"/>
                    <a:pt x="1093" y="320"/>
                  </a:cubicBezTo>
                  <a:cubicBezTo>
                    <a:pt x="1096" y="319"/>
                    <a:pt x="1096" y="311"/>
                    <a:pt x="1093" y="309"/>
                  </a:cubicBezTo>
                  <a:cubicBezTo>
                    <a:pt x="1098" y="307"/>
                    <a:pt x="1099" y="304"/>
                    <a:pt x="1100" y="300"/>
                  </a:cubicBezTo>
                  <a:cubicBezTo>
                    <a:pt x="1101" y="296"/>
                    <a:pt x="1102" y="292"/>
                    <a:pt x="1106" y="289"/>
                  </a:cubicBezTo>
                  <a:cubicBezTo>
                    <a:pt x="1111" y="291"/>
                    <a:pt x="1112" y="295"/>
                    <a:pt x="1110" y="301"/>
                  </a:cubicBezTo>
                  <a:cubicBezTo>
                    <a:pt x="1113" y="302"/>
                    <a:pt x="1116" y="303"/>
                    <a:pt x="1116" y="305"/>
                  </a:cubicBezTo>
                  <a:cubicBezTo>
                    <a:pt x="1121" y="306"/>
                    <a:pt x="1114" y="300"/>
                    <a:pt x="1118" y="301"/>
                  </a:cubicBezTo>
                  <a:cubicBezTo>
                    <a:pt x="1114" y="301"/>
                    <a:pt x="1112" y="295"/>
                    <a:pt x="1111" y="290"/>
                  </a:cubicBezTo>
                  <a:cubicBezTo>
                    <a:pt x="1112" y="289"/>
                    <a:pt x="1114" y="290"/>
                    <a:pt x="1114" y="288"/>
                  </a:cubicBezTo>
                  <a:cubicBezTo>
                    <a:pt x="1119" y="291"/>
                    <a:pt x="1116" y="293"/>
                    <a:pt x="1116" y="298"/>
                  </a:cubicBezTo>
                  <a:cubicBezTo>
                    <a:pt x="1122" y="298"/>
                    <a:pt x="1114" y="292"/>
                    <a:pt x="1121" y="290"/>
                  </a:cubicBezTo>
                  <a:cubicBezTo>
                    <a:pt x="1128" y="293"/>
                    <a:pt x="1124" y="301"/>
                    <a:pt x="1124" y="305"/>
                  </a:cubicBezTo>
                  <a:cubicBezTo>
                    <a:pt x="1127" y="302"/>
                    <a:pt x="1128" y="296"/>
                    <a:pt x="1128" y="289"/>
                  </a:cubicBezTo>
                  <a:cubicBezTo>
                    <a:pt x="1128" y="282"/>
                    <a:pt x="1128" y="276"/>
                    <a:pt x="1130" y="270"/>
                  </a:cubicBezTo>
                  <a:cubicBezTo>
                    <a:pt x="1127" y="266"/>
                    <a:pt x="1128" y="260"/>
                    <a:pt x="1127" y="256"/>
                  </a:cubicBezTo>
                  <a:cubicBezTo>
                    <a:pt x="1125" y="252"/>
                    <a:pt x="1123" y="249"/>
                    <a:pt x="1114" y="250"/>
                  </a:cubicBezTo>
                  <a:cubicBezTo>
                    <a:pt x="1112" y="253"/>
                    <a:pt x="1109" y="254"/>
                    <a:pt x="1107" y="257"/>
                  </a:cubicBezTo>
                  <a:cubicBezTo>
                    <a:pt x="1105" y="259"/>
                    <a:pt x="1103" y="262"/>
                    <a:pt x="1103" y="268"/>
                  </a:cubicBezTo>
                  <a:cubicBezTo>
                    <a:pt x="1100" y="266"/>
                    <a:pt x="1100" y="264"/>
                    <a:pt x="1100" y="261"/>
                  </a:cubicBezTo>
                  <a:cubicBezTo>
                    <a:pt x="1100" y="259"/>
                    <a:pt x="1101" y="257"/>
                    <a:pt x="1103" y="255"/>
                  </a:cubicBezTo>
                  <a:cubicBezTo>
                    <a:pt x="1105" y="251"/>
                    <a:pt x="1110" y="247"/>
                    <a:pt x="1109" y="244"/>
                  </a:cubicBezTo>
                  <a:cubicBezTo>
                    <a:pt x="1104" y="242"/>
                    <a:pt x="1108" y="250"/>
                    <a:pt x="1102" y="247"/>
                  </a:cubicBezTo>
                  <a:cubicBezTo>
                    <a:pt x="1103" y="251"/>
                    <a:pt x="1102" y="254"/>
                    <a:pt x="1098" y="255"/>
                  </a:cubicBezTo>
                  <a:cubicBezTo>
                    <a:pt x="1098" y="253"/>
                    <a:pt x="1096" y="245"/>
                    <a:pt x="1103" y="246"/>
                  </a:cubicBezTo>
                  <a:cubicBezTo>
                    <a:pt x="1102" y="243"/>
                    <a:pt x="1101" y="240"/>
                    <a:pt x="1101" y="238"/>
                  </a:cubicBezTo>
                  <a:cubicBezTo>
                    <a:pt x="1101" y="235"/>
                    <a:pt x="1101" y="232"/>
                    <a:pt x="1102" y="230"/>
                  </a:cubicBezTo>
                  <a:cubicBezTo>
                    <a:pt x="1098" y="230"/>
                    <a:pt x="1098" y="234"/>
                    <a:pt x="1095" y="234"/>
                  </a:cubicBezTo>
                  <a:cubicBezTo>
                    <a:pt x="1093" y="234"/>
                    <a:pt x="1093" y="232"/>
                    <a:pt x="1093" y="230"/>
                  </a:cubicBezTo>
                  <a:cubicBezTo>
                    <a:pt x="1091" y="234"/>
                    <a:pt x="1084" y="234"/>
                    <a:pt x="1082" y="237"/>
                  </a:cubicBezTo>
                  <a:cubicBezTo>
                    <a:pt x="1080" y="233"/>
                    <a:pt x="1078" y="231"/>
                    <a:pt x="1073" y="233"/>
                  </a:cubicBezTo>
                  <a:cubicBezTo>
                    <a:pt x="1073" y="236"/>
                    <a:pt x="1077" y="233"/>
                    <a:pt x="1073" y="238"/>
                  </a:cubicBezTo>
                  <a:cubicBezTo>
                    <a:pt x="1067" y="238"/>
                    <a:pt x="1070" y="231"/>
                    <a:pt x="1072" y="228"/>
                  </a:cubicBezTo>
                  <a:cubicBezTo>
                    <a:pt x="1070" y="229"/>
                    <a:pt x="1069" y="228"/>
                    <a:pt x="1068" y="228"/>
                  </a:cubicBezTo>
                  <a:cubicBezTo>
                    <a:pt x="1068" y="223"/>
                    <a:pt x="1067" y="218"/>
                    <a:pt x="1067" y="214"/>
                  </a:cubicBezTo>
                  <a:cubicBezTo>
                    <a:pt x="1067" y="210"/>
                    <a:pt x="1068" y="207"/>
                    <a:pt x="1073" y="204"/>
                  </a:cubicBezTo>
                  <a:cubicBezTo>
                    <a:pt x="1077" y="204"/>
                    <a:pt x="1077" y="208"/>
                    <a:pt x="1081" y="208"/>
                  </a:cubicBezTo>
                  <a:cubicBezTo>
                    <a:pt x="1085" y="210"/>
                    <a:pt x="1083" y="205"/>
                    <a:pt x="1086" y="205"/>
                  </a:cubicBezTo>
                  <a:cubicBezTo>
                    <a:pt x="1087" y="201"/>
                    <a:pt x="1084" y="197"/>
                    <a:pt x="1083" y="194"/>
                  </a:cubicBezTo>
                  <a:cubicBezTo>
                    <a:pt x="1082" y="190"/>
                    <a:pt x="1082" y="187"/>
                    <a:pt x="1088" y="186"/>
                  </a:cubicBezTo>
                  <a:cubicBezTo>
                    <a:pt x="1088" y="182"/>
                    <a:pt x="1083" y="177"/>
                    <a:pt x="1085" y="176"/>
                  </a:cubicBezTo>
                  <a:cubicBezTo>
                    <a:pt x="1080" y="177"/>
                    <a:pt x="1082" y="174"/>
                    <a:pt x="1085" y="168"/>
                  </a:cubicBezTo>
                  <a:cubicBezTo>
                    <a:pt x="1088" y="163"/>
                    <a:pt x="1092" y="155"/>
                    <a:pt x="1090" y="149"/>
                  </a:cubicBezTo>
                  <a:cubicBezTo>
                    <a:pt x="1092" y="149"/>
                    <a:pt x="1092" y="151"/>
                    <a:pt x="1094" y="151"/>
                  </a:cubicBezTo>
                  <a:cubicBezTo>
                    <a:pt x="1095" y="161"/>
                    <a:pt x="1096" y="170"/>
                    <a:pt x="1097" y="179"/>
                  </a:cubicBezTo>
                  <a:cubicBezTo>
                    <a:pt x="1098" y="184"/>
                    <a:pt x="1098" y="189"/>
                    <a:pt x="1099" y="193"/>
                  </a:cubicBezTo>
                  <a:cubicBezTo>
                    <a:pt x="1099" y="198"/>
                    <a:pt x="1099" y="203"/>
                    <a:pt x="1099" y="208"/>
                  </a:cubicBezTo>
                  <a:cubicBezTo>
                    <a:pt x="1102" y="205"/>
                    <a:pt x="1102" y="200"/>
                    <a:pt x="1102" y="195"/>
                  </a:cubicBezTo>
                  <a:cubicBezTo>
                    <a:pt x="1102" y="190"/>
                    <a:pt x="1103" y="185"/>
                    <a:pt x="1106" y="182"/>
                  </a:cubicBezTo>
                  <a:cubicBezTo>
                    <a:pt x="1107" y="177"/>
                    <a:pt x="1104" y="182"/>
                    <a:pt x="1101" y="181"/>
                  </a:cubicBezTo>
                  <a:cubicBezTo>
                    <a:pt x="1101" y="160"/>
                    <a:pt x="1103" y="142"/>
                    <a:pt x="1100" y="125"/>
                  </a:cubicBezTo>
                  <a:cubicBezTo>
                    <a:pt x="1109" y="121"/>
                    <a:pt x="1107" y="108"/>
                    <a:pt x="1105" y="103"/>
                  </a:cubicBezTo>
                  <a:cubicBezTo>
                    <a:pt x="1104" y="101"/>
                    <a:pt x="1104" y="99"/>
                    <a:pt x="1103" y="97"/>
                  </a:cubicBezTo>
                  <a:cubicBezTo>
                    <a:pt x="1103" y="96"/>
                    <a:pt x="1103" y="94"/>
                    <a:pt x="1103" y="92"/>
                  </a:cubicBezTo>
                  <a:cubicBezTo>
                    <a:pt x="1103" y="88"/>
                    <a:pt x="1103" y="84"/>
                    <a:pt x="1103" y="80"/>
                  </a:cubicBezTo>
                  <a:cubicBezTo>
                    <a:pt x="1103" y="78"/>
                    <a:pt x="1103" y="76"/>
                    <a:pt x="1103" y="74"/>
                  </a:cubicBezTo>
                  <a:cubicBezTo>
                    <a:pt x="1103" y="72"/>
                    <a:pt x="1102" y="71"/>
                    <a:pt x="1102" y="69"/>
                  </a:cubicBezTo>
                  <a:cubicBezTo>
                    <a:pt x="1101" y="66"/>
                    <a:pt x="1100" y="64"/>
                    <a:pt x="1097" y="62"/>
                  </a:cubicBezTo>
                  <a:cubicBezTo>
                    <a:pt x="1098" y="58"/>
                    <a:pt x="1098" y="55"/>
                    <a:pt x="1097" y="51"/>
                  </a:cubicBezTo>
                  <a:cubicBezTo>
                    <a:pt x="1096" y="47"/>
                    <a:pt x="1094" y="44"/>
                    <a:pt x="1093" y="40"/>
                  </a:cubicBezTo>
                  <a:cubicBezTo>
                    <a:pt x="1091" y="37"/>
                    <a:pt x="1089" y="34"/>
                    <a:pt x="1087" y="31"/>
                  </a:cubicBezTo>
                  <a:cubicBezTo>
                    <a:pt x="1085" y="28"/>
                    <a:pt x="1083" y="24"/>
                    <a:pt x="1083" y="21"/>
                  </a:cubicBezTo>
                  <a:cubicBezTo>
                    <a:pt x="1076" y="23"/>
                    <a:pt x="1075" y="27"/>
                    <a:pt x="1072" y="30"/>
                  </a:cubicBezTo>
                  <a:cubicBezTo>
                    <a:pt x="1072" y="32"/>
                    <a:pt x="1072" y="33"/>
                    <a:pt x="1073" y="35"/>
                  </a:cubicBezTo>
                  <a:cubicBezTo>
                    <a:pt x="1073" y="36"/>
                    <a:pt x="1073" y="37"/>
                    <a:pt x="1074" y="39"/>
                  </a:cubicBezTo>
                  <a:cubicBezTo>
                    <a:pt x="1074" y="41"/>
                    <a:pt x="1075" y="44"/>
                    <a:pt x="1076" y="46"/>
                  </a:cubicBezTo>
                  <a:cubicBezTo>
                    <a:pt x="1077" y="50"/>
                    <a:pt x="1078" y="54"/>
                    <a:pt x="1075" y="58"/>
                  </a:cubicBezTo>
                  <a:cubicBezTo>
                    <a:pt x="1071" y="50"/>
                    <a:pt x="1066" y="45"/>
                    <a:pt x="1060" y="41"/>
                  </a:cubicBezTo>
                  <a:cubicBezTo>
                    <a:pt x="1055" y="38"/>
                    <a:pt x="1049" y="34"/>
                    <a:pt x="1045" y="28"/>
                  </a:cubicBezTo>
                  <a:cubicBezTo>
                    <a:pt x="1044" y="27"/>
                    <a:pt x="1040" y="30"/>
                    <a:pt x="1040" y="26"/>
                  </a:cubicBezTo>
                  <a:cubicBezTo>
                    <a:pt x="1035" y="29"/>
                    <a:pt x="1033" y="32"/>
                    <a:pt x="1033" y="36"/>
                  </a:cubicBezTo>
                  <a:cubicBezTo>
                    <a:pt x="1031" y="31"/>
                    <a:pt x="1027" y="30"/>
                    <a:pt x="1021" y="22"/>
                  </a:cubicBezTo>
                  <a:cubicBezTo>
                    <a:pt x="1022" y="28"/>
                    <a:pt x="1015" y="22"/>
                    <a:pt x="1018" y="28"/>
                  </a:cubicBezTo>
                  <a:cubicBezTo>
                    <a:pt x="1014" y="28"/>
                    <a:pt x="1014" y="21"/>
                    <a:pt x="1016" y="20"/>
                  </a:cubicBezTo>
                  <a:cubicBezTo>
                    <a:pt x="1012" y="17"/>
                    <a:pt x="1011" y="18"/>
                    <a:pt x="1009" y="14"/>
                  </a:cubicBezTo>
                  <a:cubicBezTo>
                    <a:pt x="1005" y="16"/>
                    <a:pt x="1002" y="13"/>
                    <a:pt x="1001" y="16"/>
                  </a:cubicBezTo>
                  <a:cubicBezTo>
                    <a:pt x="1000" y="14"/>
                    <a:pt x="1001" y="13"/>
                    <a:pt x="1000" y="11"/>
                  </a:cubicBezTo>
                  <a:cubicBezTo>
                    <a:pt x="997" y="12"/>
                    <a:pt x="998" y="14"/>
                    <a:pt x="995" y="15"/>
                  </a:cubicBezTo>
                  <a:cubicBezTo>
                    <a:pt x="1000" y="20"/>
                    <a:pt x="1009" y="16"/>
                    <a:pt x="1014" y="22"/>
                  </a:cubicBezTo>
                  <a:cubicBezTo>
                    <a:pt x="1009" y="24"/>
                    <a:pt x="1010" y="17"/>
                    <a:pt x="1005" y="21"/>
                  </a:cubicBezTo>
                  <a:cubicBezTo>
                    <a:pt x="1006" y="22"/>
                    <a:pt x="1003" y="23"/>
                    <a:pt x="1003" y="25"/>
                  </a:cubicBezTo>
                  <a:cubicBezTo>
                    <a:pt x="1000" y="25"/>
                    <a:pt x="997" y="25"/>
                    <a:pt x="995" y="24"/>
                  </a:cubicBezTo>
                  <a:cubicBezTo>
                    <a:pt x="994" y="24"/>
                    <a:pt x="992" y="23"/>
                    <a:pt x="991" y="23"/>
                  </a:cubicBezTo>
                  <a:cubicBezTo>
                    <a:pt x="990" y="22"/>
                    <a:pt x="989" y="22"/>
                    <a:pt x="988" y="21"/>
                  </a:cubicBezTo>
                  <a:cubicBezTo>
                    <a:pt x="984" y="19"/>
                    <a:pt x="982" y="15"/>
                    <a:pt x="981" y="9"/>
                  </a:cubicBezTo>
                  <a:cubicBezTo>
                    <a:pt x="975" y="8"/>
                    <a:pt x="977" y="11"/>
                    <a:pt x="969" y="15"/>
                  </a:cubicBezTo>
                  <a:cubicBezTo>
                    <a:pt x="971" y="18"/>
                    <a:pt x="971" y="18"/>
                    <a:pt x="971" y="18"/>
                  </a:cubicBezTo>
                  <a:cubicBezTo>
                    <a:pt x="969" y="17"/>
                    <a:pt x="966" y="17"/>
                    <a:pt x="968" y="21"/>
                  </a:cubicBezTo>
                  <a:cubicBezTo>
                    <a:pt x="960" y="23"/>
                    <a:pt x="956" y="21"/>
                    <a:pt x="950" y="21"/>
                  </a:cubicBezTo>
                  <a:cubicBezTo>
                    <a:pt x="947" y="24"/>
                    <a:pt x="938" y="25"/>
                    <a:pt x="931" y="27"/>
                  </a:cubicBezTo>
                  <a:cubicBezTo>
                    <a:pt x="924" y="29"/>
                    <a:pt x="918" y="32"/>
                    <a:pt x="921" y="39"/>
                  </a:cubicBezTo>
                  <a:cubicBezTo>
                    <a:pt x="918" y="41"/>
                    <a:pt x="919" y="47"/>
                    <a:pt x="917" y="47"/>
                  </a:cubicBezTo>
                  <a:cubicBezTo>
                    <a:pt x="917" y="51"/>
                    <a:pt x="916" y="55"/>
                    <a:pt x="915" y="59"/>
                  </a:cubicBezTo>
                  <a:cubicBezTo>
                    <a:pt x="913" y="63"/>
                    <a:pt x="911" y="66"/>
                    <a:pt x="908" y="70"/>
                  </a:cubicBezTo>
                  <a:cubicBezTo>
                    <a:pt x="911" y="73"/>
                    <a:pt x="907" y="77"/>
                    <a:pt x="904" y="80"/>
                  </a:cubicBezTo>
                  <a:cubicBezTo>
                    <a:pt x="900" y="84"/>
                    <a:pt x="897" y="88"/>
                    <a:pt x="901" y="91"/>
                  </a:cubicBezTo>
                  <a:cubicBezTo>
                    <a:pt x="902" y="90"/>
                    <a:pt x="904" y="90"/>
                    <a:pt x="906" y="89"/>
                  </a:cubicBezTo>
                  <a:cubicBezTo>
                    <a:pt x="905" y="92"/>
                    <a:pt x="907" y="94"/>
                    <a:pt x="908" y="95"/>
                  </a:cubicBezTo>
                  <a:cubicBezTo>
                    <a:pt x="910" y="97"/>
                    <a:pt x="912" y="98"/>
                    <a:pt x="915" y="99"/>
                  </a:cubicBezTo>
                  <a:cubicBezTo>
                    <a:pt x="919" y="102"/>
                    <a:pt x="923" y="106"/>
                    <a:pt x="921" y="113"/>
                  </a:cubicBezTo>
                  <a:cubicBezTo>
                    <a:pt x="916" y="112"/>
                    <a:pt x="914" y="110"/>
                    <a:pt x="910" y="109"/>
                  </a:cubicBezTo>
                  <a:cubicBezTo>
                    <a:pt x="907" y="107"/>
                    <a:pt x="903" y="106"/>
                    <a:pt x="896" y="108"/>
                  </a:cubicBezTo>
                  <a:cubicBezTo>
                    <a:pt x="897" y="109"/>
                    <a:pt x="898" y="110"/>
                    <a:pt x="896" y="111"/>
                  </a:cubicBezTo>
                  <a:cubicBezTo>
                    <a:pt x="892" y="113"/>
                    <a:pt x="893" y="109"/>
                    <a:pt x="891" y="109"/>
                  </a:cubicBezTo>
                  <a:cubicBezTo>
                    <a:pt x="888" y="111"/>
                    <a:pt x="889" y="112"/>
                    <a:pt x="891" y="113"/>
                  </a:cubicBezTo>
                  <a:cubicBezTo>
                    <a:pt x="886" y="113"/>
                    <a:pt x="883" y="115"/>
                    <a:pt x="881" y="117"/>
                  </a:cubicBezTo>
                  <a:cubicBezTo>
                    <a:pt x="878" y="119"/>
                    <a:pt x="875" y="122"/>
                    <a:pt x="869" y="123"/>
                  </a:cubicBezTo>
                  <a:cubicBezTo>
                    <a:pt x="870" y="125"/>
                    <a:pt x="872" y="126"/>
                    <a:pt x="866" y="128"/>
                  </a:cubicBezTo>
                  <a:cubicBezTo>
                    <a:pt x="869" y="131"/>
                    <a:pt x="869" y="134"/>
                    <a:pt x="862" y="136"/>
                  </a:cubicBezTo>
                  <a:cubicBezTo>
                    <a:pt x="863" y="137"/>
                    <a:pt x="865" y="138"/>
                    <a:pt x="867" y="139"/>
                  </a:cubicBezTo>
                  <a:cubicBezTo>
                    <a:pt x="870" y="140"/>
                    <a:pt x="873" y="140"/>
                    <a:pt x="876" y="140"/>
                  </a:cubicBezTo>
                  <a:cubicBezTo>
                    <a:pt x="881" y="141"/>
                    <a:pt x="887" y="142"/>
                    <a:pt x="886" y="146"/>
                  </a:cubicBezTo>
                  <a:cubicBezTo>
                    <a:pt x="888" y="146"/>
                    <a:pt x="892" y="146"/>
                    <a:pt x="893" y="147"/>
                  </a:cubicBezTo>
                  <a:cubicBezTo>
                    <a:pt x="894" y="147"/>
                    <a:pt x="895" y="146"/>
                    <a:pt x="896" y="145"/>
                  </a:cubicBezTo>
                  <a:cubicBezTo>
                    <a:pt x="905" y="145"/>
                    <a:pt x="903" y="154"/>
                    <a:pt x="912" y="154"/>
                  </a:cubicBezTo>
                  <a:cubicBezTo>
                    <a:pt x="910" y="159"/>
                    <a:pt x="908" y="163"/>
                    <a:pt x="912" y="168"/>
                  </a:cubicBezTo>
                  <a:cubicBezTo>
                    <a:pt x="905" y="170"/>
                    <a:pt x="910" y="163"/>
                    <a:pt x="905" y="166"/>
                  </a:cubicBezTo>
                  <a:cubicBezTo>
                    <a:pt x="906" y="166"/>
                    <a:pt x="906" y="165"/>
                    <a:pt x="906" y="163"/>
                  </a:cubicBezTo>
                  <a:cubicBezTo>
                    <a:pt x="904" y="163"/>
                    <a:pt x="900" y="164"/>
                    <a:pt x="899" y="162"/>
                  </a:cubicBezTo>
                  <a:cubicBezTo>
                    <a:pt x="896" y="163"/>
                    <a:pt x="899" y="165"/>
                    <a:pt x="900" y="165"/>
                  </a:cubicBezTo>
                  <a:cubicBezTo>
                    <a:pt x="895" y="166"/>
                    <a:pt x="893" y="164"/>
                    <a:pt x="890" y="166"/>
                  </a:cubicBezTo>
                  <a:cubicBezTo>
                    <a:pt x="888" y="163"/>
                    <a:pt x="896" y="162"/>
                    <a:pt x="896" y="160"/>
                  </a:cubicBezTo>
                  <a:cubicBezTo>
                    <a:pt x="893" y="159"/>
                    <a:pt x="886" y="163"/>
                    <a:pt x="887" y="158"/>
                  </a:cubicBezTo>
                  <a:cubicBezTo>
                    <a:pt x="884" y="159"/>
                    <a:pt x="884" y="160"/>
                    <a:pt x="884" y="161"/>
                  </a:cubicBezTo>
                  <a:cubicBezTo>
                    <a:pt x="883" y="161"/>
                    <a:pt x="882" y="160"/>
                    <a:pt x="880" y="161"/>
                  </a:cubicBezTo>
                  <a:cubicBezTo>
                    <a:pt x="883" y="159"/>
                    <a:pt x="883" y="160"/>
                    <a:pt x="881" y="158"/>
                  </a:cubicBezTo>
                  <a:cubicBezTo>
                    <a:pt x="879" y="159"/>
                    <a:pt x="878" y="158"/>
                    <a:pt x="876" y="158"/>
                  </a:cubicBezTo>
                  <a:cubicBezTo>
                    <a:pt x="872" y="160"/>
                    <a:pt x="864" y="160"/>
                    <a:pt x="865" y="156"/>
                  </a:cubicBezTo>
                  <a:cubicBezTo>
                    <a:pt x="860" y="159"/>
                    <a:pt x="855" y="157"/>
                    <a:pt x="853" y="155"/>
                  </a:cubicBezTo>
                  <a:cubicBezTo>
                    <a:pt x="850" y="156"/>
                    <a:pt x="850" y="157"/>
                    <a:pt x="852" y="157"/>
                  </a:cubicBezTo>
                  <a:cubicBezTo>
                    <a:pt x="847" y="158"/>
                    <a:pt x="843" y="157"/>
                    <a:pt x="841" y="156"/>
                  </a:cubicBezTo>
                  <a:cubicBezTo>
                    <a:pt x="840" y="156"/>
                    <a:pt x="839" y="155"/>
                    <a:pt x="838" y="155"/>
                  </a:cubicBezTo>
                  <a:cubicBezTo>
                    <a:pt x="838" y="154"/>
                    <a:pt x="837" y="153"/>
                    <a:pt x="837" y="152"/>
                  </a:cubicBezTo>
                  <a:cubicBezTo>
                    <a:pt x="836" y="150"/>
                    <a:pt x="835" y="148"/>
                    <a:pt x="835" y="146"/>
                  </a:cubicBezTo>
                  <a:cubicBezTo>
                    <a:pt x="835" y="144"/>
                    <a:pt x="834" y="141"/>
                    <a:pt x="833" y="139"/>
                  </a:cubicBezTo>
                  <a:cubicBezTo>
                    <a:pt x="835" y="139"/>
                    <a:pt x="835" y="139"/>
                    <a:pt x="836" y="139"/>
                  </a:cubicBezTo>
                  <a:cubicBezTo>
                    <a:pt x="835" y="138"/>
                    <a:pt x="835" y="135"/>
                    <a:pt x="832" y="134"/>
                  </a:cubicBezTo>
                  <a:cubicBezTo>
                    <a:pt x="832" y="133"/>
                    <a:pt x="834" y="133"/>
                    <a:pt x="835" y="132"/>
                  </a:cubicBezTo>
                  <a:cubicBezTo>
                    <a:pt x="835" y="129"/>
                    <a:pt x="835" y="126"/>
                    <a:pt x="836" y="124"/>
                  </a:cubicBezTo>
                  <a:cubicBezTo>
                    <a:pt x="836" y="123"/>
                    <a:pt x="836" y="122"/>
                    <a:pt x="836" y="122"/>
                  </a:cubicBezTo>
                  <a:cubicBezTo>
                    <a:pt x="836" y="121"/>
                    <a:pt x="836" y="120"/>
                    <a:pt x="836" y="120"/>
                  </a:cubicBezTo>
                  <a:cubicBezTo>
                    <a:pt x="836" y="119"/>
                    <a:pt x="836" y="117"/>
                    <a:pt x="836" y="116"/>
                  </a:cubicBezTo>
                  <a:cubicBezTo>
                    <a:pt x="836" y="115"/>
                    <a:pt x="836" y="113"/>
                    <a:pt x="836" y="112"/>
                  </a:cubicBezTo>
                  <a:cubicBezTo>
                    <a:pt x="836" y="111"/>
                    <a:pt x="836" y="111"/>
                    <a:pt x="836" y="110"/>
                  </a:cubicBezTo>
                  <a:cubicBezTo>
                    <a:pt x="836" y="109"/>
                    <a:pt x="836" y="109"/>
                    <a:pt x="835" y="108"/>
                  </a:cubicBezTo>
                  <a:cubicBezTo>
                    <a:pt x="835" y="105"/>
                    <a:pt x="834" y="103"/>
                    <a:pt x="833" y="100"/>
                  </a:cubicBezTo>
                  <a:cubicBezTo>
                    <a:pt x="832" y="99"/>
                    <a:pt x="835" y="99"/>
                    <a:pt x="836" y="98"/>
                  </a:cubicBezTo>
                  <a:cubicBezTo>
                    <a:pt x="835" y="93"/>
                    <a:pt x="836" y="89"/>
                    <a:pt x="836" y="85"/>
                  </a:cubicBezTo>
                  <a:cubicBezTo>
                    <a:pt x="836" y="80"/>
                    <a:pt x="836" y="76"/>
                    <a:pt x="834" y="72"/>
                  </a:cubicBezTo>
                  <a:cubicBezTo>
                    <a:pt x="836" y="70"/>
                    <a:pt x="838" y="71"/>
                    <a:pt x="839" y="71"/>
                  </a:cubicBezTo>
                  <a:cubicBezTo>
                    <a:pt x="840" y="70"/>
                    <a:pt x="840" y="69"/>
                    <a:pt x="840" y="68"/>
                  </a:cubicBezTo>
                  <a:cubicBezTo>
                    <a:pt x="839" y="67"/>
                    <a:pt x="839" y="66"/>
                    <a:pt x="842" y="65"/>
                  </a:cubicBezTo>
                  <a:cubicBezTo>
                    <a:pt x="840" y="64"/>
                    <a:pt x="837" y="64"/>
                    <a:pt x="836" y="61"/>
                  </a:cubicBezTo>
                  <a:cubicBezTo>
                    <a:pt x="838" y="60"/>
                    <a:pt x="839" y="60"/>
                    <a:pt x="840" y="60"/>
                  </a:cubicBezTo>
                  <a:cubicBezTo>
                    <a:pt x="839" y="59"/>
                    <a:pt x="837" y="58"/>
                    <a:pt x="835" y="56"/>
                  </a:cubicBezTo>
                  <a:cubicBezTo>
                    <a:pt x="833" y="54"/>
                    <a:pt x="831" y="52"/>
                    <a:pt x="828" y="50"/>
                  </a:cubicBezTo>
                  <a:cubicBezTo>
                    <a:pt x="826" y="49"/>
                    <a:pt x="823" y="47"/>
                    <a:pt x="819" y="47"/>
                  </a:cubicBezTo>
                  <a:cubicBezTo>
                    <a:pt x="815" y="47"/>
                    <a:pt x="811" y="48"/>
                    <a:pt x="807" y="50"/>
                  </a:cubicBezTo>
                  <a:cubicBezTo>
                    <a:pt x="807" y="48"/>
                    <a:pt x="808" y="46"/>
                    <a:pt x="809" y="44"/>
                  </a:cubicBezTo>
                  <a:cubicBezTo>
                    <a:pt x="810" y="41"/>
                    <a:pt x="812" y="39"/>
                    <a:pt x="813" y="36"/>
                  </a:cubicBezTo>
                  <a:cubicBezTo>
                    <a:pt x="816" y="32"/>
                    <a:pt x="820" y="27"/>
                    <a:pt x="820" y="22"/>
                  </a:cubicBezTo>
                  <a:cubicBezTo>
                    <a:pt x="817" y="22"/>
                    <a:pt x="814" y="24"/>
                    <a:pt x="811" y="25"/>
                  </a:cubicBezTo>
                  <a:cubicBezTo>
                    <a:pt x="807" y="27"/>
                    <a:pt x="804" y="29"/>
                    <a:pt x="801" y="29"/>
                  </a:cubicBezTo>
                  <a:cubicBezTo>
                    <a:pt x="800" y="33"/>
                    <a:pt x="793" y="38"/>
                    <a:pt x="791" y="38"/>
                  </a:cubicBezTo>
                  <a:cubicBezTo>
                    <a:pt x="790" y="41"/>
                    <a:pt x="791" y="44"/>
                    <a:pt x="792" y="47"/>
                  </a:cubicBezTo>
                  <a:cubicBezTo>
                    <a:pt x="793" y="49"/>
                    <a:pt x="795" y="52"/>
                    <a:pt x="795" y="55"/>
                  </a:cubicBezTo>
                  <a:cubicBezTo>
                    <a:pt x="785" y="63"/>
                    <a:pt x="784" y="55"/>
                    <a:pt x="771" y="68"/>
                  </a:cubicBezTo>
                  <a:cubicBezTo>
                    <a:pt x="771" y="70"/>
                    <a:pt x="770" y="72"/>
                    <a:pt x="768" y="74"/>
                  </a:cubicBezTo>
                  <a:cubicBezTo>
                    <a:pt x="766" y="75"/>
                    <a:pt x="765" y="75"/>
                    <a:pt x="763" y="77"/>
                  </a:cubicBezTo>
                  <a:cubicBezTo>
                    <a:pt x="760" y="80"/>
                    <a:pt x="760" y="83"/>
                    <a:pt x="755" y="86"/>
                  </a:cubicBezTo>
                  <a:cubicBezTo>
                    <a:pt x="756" y="87"/>
                    <a:pt x="756" y="89"/>
                    <a:pt x="756" y="90"/>
                  </a:cubicBezTo>
                  <a:cubicBezTo>
                    <a:pt x="755" y="91"/>
                    <a:pt x="754" y="93"/>
                    <a:pt x="753" y="95"/>
                  </a:cubicBezTo>
                  <a:cubicBezTo>
                    <a:pt x="751" y="98"/>
                    <a:pt x="749" y="101"/>
                    <a:pt x="751" y="103"/>
                  </a:cubicBezTo>
                  <a:cubicBezTo>
                    <a:pt x="745" y="108"/>
                    <a:pt x="739" y="112"/>
                    <a:pt x="733" y="115"/>
                  </a:cubicBezTo>
                  <a:cubicBezTo>
                    <a:pt x="728" y="118"/>
                    <a:pt x="723" y="121"/>
                    <a:pt x="717" y="125"/>
                  </a:cubicBezTo>
                  <a:cubicBezTo>
                    <a:pt x="715" y="125"/>
                    <a:pt x="720" y="122"/>
                    <a:pt x="719" y="122"/>
                  </a:cubicBezTo>
                  <a:cubicBezTo>
                    <a:pt x="715" y="124"/>
                    <a:pt x="712" y="125"/>
                    <a:pt x="709" y="127"/>
                  </a:cubicBezTo>
                  <a:cubicBezTo>
                    <a:pt x="706" y="129"/>
                    <a:pt x="703" y="132"/>
                    <a:pt x="699" y="136"/>
                  </a:cubicBezTo>
                  <a:cubicBezTo>
                    <a:pt x="696" y="137"/>
                    <a:pt x="694" y="137"/>
                    <a:pt x="692" y="138"/>
                  </a:cubicBezTo>
                  <a:cubicBezTo>
                    <a:pt x="690" y="138"/>
                    <a:pt x="688" y="140"/>
                    <a:pt x="684" y="142"/>
                  </a:cubicBezTo>
                  <a:cubicBezTo>
                    <a:pt x="685" y="143"/>
                    <a:pt x="685" y="143"/>
                    <a:pt x="686" y="143"/>
                  </a:cubicBezTo>
                  <a:cubicBezTo>
                    <a:pt x="687" y="143"/>
                    <a:pt x="687" y="143"/>
                    <a:pt x="688" y="143"/>
                  </a:cubicBezTo>
                  <a:cubicBezTo>
                    <a:pt x="690" y="143"/>
                    <a:pt x="692" y="143"/>
                    <a:pt x="694" y="143"/>
                  </a:cubicBezTo>
                  <a:cubicBezTo>
                    <a:pt x="695" y="142"/>
                    <a:pt x="692" y="145"/>
                    <a:pt x="692" y="145"/>
                  </a:cubicBezTo>
                  <a:cubicBezTo>
                    <a:pt x="688" y="148"/>
                    <a:pt x="687" y="148"/>
                    <a:pt x="686" y="150"/>
                  </a:cubicBezTo>
                  <a:cubicBezTo>
                    <a:pt x="682" y="153"/>
                    <a:pt x="682" y="152"/>
                    <a:pt x="678" y="156"/>
                  </a:cubicBezTo>
                  <a:cubicBezTo>
                    <a:pt x="678" y="155"/>
                    <a:pt x="676" y="156"/>
                    <a:pt x="674" y="158"/>
                  </a:cubicBezTo>
                  <a:cubicBezTo>
                    <a:pt x="674" y="157"/>
                    <a:pt x="676" y="155"/>
                    <a:pt x="676" y="154"/>
                  </a:cubicBezTo>
                  <a:cubicBezTo>
                    <a:pt x="674" y="156"/>
                    <a:pt x="674" y="156"/>
                    <a:pt x="672" y="158"/>
                  </a:cubicBezTo>
                  <a:cubicBezTo>
                    <a:pt x="669" y="160"/>
                    <a:pt x="665" y="162"/>
                    <a:pt x="662" y="165"/>
                  </a:cubicBezTo>
                  <a:cubicBezTo>
                    <a:pt x="658" y="167"/>
                    <a:pt x="654" y="170"/>
                    <a:pt x="650" y="174"/>
                  </a:cubicBezTo>
                  <a:cubicBezTo>
                    <a:pt x="650" y="174"/>
                    <a:pt x="650" y="173"/>
                    <a:pt x="649" y="174"/>
                  </a:cubicBezTo>
                  <a:cubicBezTo>
                    <a:pt x="644" y="179"/>
                    <a:pt x="647" y="177"/>
                    <a:pt x="650" y="174"/>
                  </a:cubicBezTo>
                  <a:cubicBezTo>
                    <a:pt x="654" y="171"/>
                    <a:pt x="659" y="168"/>
                    <a:pt x="659" y="169"/>
                  </a:cubicBezTo>
                  <a:cubicBezTo>
                    <a:pt x="656" y="172"/>
                    <a:pt x="653" y="174"/>
                    <a:pt x="651" y="176"/>
                  </a:cubicBezTo>
                  <a:cubicBezTo>
                    <a:pt x="651" y="176"/>
                    <a:pt x="658" y="171"/>
                    <a:pt x="651" y="176"/>
                  </a:cubicBezTo>
                  <a:cubicBezTo>
                    <a:pt x="652" y="176"/>
                    <a:pt x="655" y="173"/>
                    <a:pt x="656" y="174"/>
                  </a:cubicBezTo>
                  <a:cubicBezTo>
                    <a:pt x="659" y="171"/>
                    <a:pt x="655" y="174"/>
                    <a:pt x="655" y="173"/>
                  </a:cubicBezTo>
                  <a:cubicBezTo>
                    <a:pt x="660" y="169"/>
                    <a:pt x="659" y="171"/>
                    <a:pt x="659" y="172"/>
                  </a:cubicBezTo>
                  <a:cubicBezTo>
                    <a:pt x="665" y="167"/>
                    <a:pt x="671" y="163"/>
                    <a:pt x="677" y="158"/>
                  </a:cubicBezTo>
                  <a:cubicBezTo>
                    <a:pt x="679" y="157"/>
                    <a:pt x="679" y="156"/>
                    <a:pt x="681" y="154"/>
                  </a:cubicBezTo>
                  <a:cubicBezTo>
                    <a:pt x="685" y="153"/>
                    <a:pt x="682" y="156"/>
                    <a:pt x="678" y="159"/>
                  </a:cubicBezTo>
                  <a:cubicBezTo>
                    <a:pt x="682" y="157"/>
                    <a:pt x="683" y="158"/>
                    <a:pt x="689" y="155"/>
                  </a:cubicBezTo>
                  <a:cubicBezTo>
                    <a:pt x="697" y="149"/>
                    <a:pt x="700" y="147"/>
                    <a:pt x="705" y="142"/>
                  </a:cubicBezTo>
                  <a:cubicBezTo>
                    <a:pt x="710" y="140"/>
                    <a:pt x="711" y="140"/>
                    <a:pt x="713" y="141"/>
                  </a:cubicBezTo>
                  <a:cubicBezTo>
                    <a:pt x="720" y="136"/>
                    <a:pt x="723" y="136"/>
                    <a:pt x="727" y="136"/>
                  </a:cubicBezTo>
                  <a:cubicBezTo>
                    <a:pt x="730" y="136"/>
                    <a:pt x="734" y="137"/>
                    <a:pt x="741" y="133"/>
                  </a:cubicBezTo>
                  <a:cubicBezTo>
                    <a:pt x="742" y="134"/>
                    <a:pt x="744" y="134"/>
                    <a:pt x="745" y="134"/>
                  </a:cubicBezTo>
                  <a:cubicBezTo>
                    <a:pt x="746" y="135"/>
                    <a:pt x="747" y="136"/>
                    <a:pt x="748" y="136"/>
                  </a:cubicBezTo>
                  <a:cubicBezTo>
                    <a:pt x="749" y="137"/>
                    <a:pt x="749" y="138"/>
                    <a:pt x="750" y="139"/>
                  </a:cubicBezTo>
                  <a:cubicBezTo>
                    <a:pt x="750" y="140"/>
                    <a:pt x="750" y="141"/>
                    <a:pt x="750" y="142"/>
                  </a:cubicBezTo>
                  <a:cubicBezTo>
                    <a:pt x="754" y="141"/>
                    <a:pt x="752" y="140"/>
                    <a:pt x="755" y="139"/>
                  </a:cubicBezTo>
                  <a:cubicBezTo>
                    <a:pt x="757" y="139"/>
                    <a:pt x="758" y="141"/>
                    <a:pt x="759" y="142"/>
                  </a:cubicBezTo>
                  <a:cubicBezTo>
                    <a:pt x="761" y="143"/>
                    <a:pt x="763" y="144"/>
                    <a:pt x="769" y="142"/>
                  </a:cubicBezTo>
                  <a:cubicBezTo>
                    <a:pt x="769" y="143"/>
                    <a:pt x="770" y="144"/>
                    <a:pt x="771" y="144"/>
                  </a:cubicBezTo>
                  <a:cubicBezTo>
                    <a:pt x="772" y="145"/>
                    <a:pt x="773" y="145"/>
                    <a:pt x="774" y="146"/>
                  </a:cubicBezTo>
                  <a:cubicBezTo>
                    <a:pt x="776" y="146"/>
                    <a:pt x="779" y="147"/>
                    <a:pt x="782" y="148"/>
                  </a:cubicBezTo>
                  <a:cubicBezTo>
                    <a:pt x="786" y="146"/>
                    <a:pt x="786" y="145"/>
                    <a:pt x="786" y="144"/>
                  </a:cubicBezTo>
                  <a:cubicBezTo>
                    <a:pt x="793" y="141"/>
                    <a:pt x="795" y="144"/>
                    <a:pt x="799" y="144"/>
                  </a:cubicBezTo>
                  <a:cubicBezTo>
                    <a:pt x="796" y="147"/>
                    <a:pt x="799" y="148"/>
                    <a:pt x="802" y="150"/>
                  </a:cubicBezTo>
                  <a:cubicBezTo>
                    <a:pt x="803" y="151"/>
                    <a:pt x="805" y="151"/>
                    <a:pt x="806" y="152"/>
                  </a:cubicBezTo>
                  <a:cubicBezTo>
                    <a:pt x="807" y="153"/>
                    <a:pt x="808" y="155"/>
                    <a:pt x="807" y="156"/>
                  </a:cubicBezTo>
                  <a:cubicBezTo>
                    <a:pt x="795" y="158"/>
                    <a:pt x="786" y="156"/>
                    <a:pt x="776" y="158"/>
                  </a:cubicBezTo>
                  <a:cubicBezTo>
                    <a:pt x="775" y="158"/>
                    <a:pt x="769" y="161"/>
                    <a:pt x="769" y="159"/>
                  </a:cubicBezTo>
                  <a:cubicBezTo>
                    <a:pt x="767" y="160"/>
                    <a:pt x="766" y="161"/>
                    <a:pt x="767" y="161"/>
                  </a:cubicBezTo>
                  <a:cubicBezTo>
                    <a:pt x="765" y="162"/>
                    <a:pt x="764" y="161"/>
                    <a:pt x="764" y="161"/>
                  </a:cubicBezTo>
                  <a:cubicBezTo>
                    <a:pt x="759" y="163"/>
                    <a:pt x="752" y="162"/>
                    <a:pt x="747" y="165"/>
                  </a:cubicBezTo>
                  <a:cubicBezTo>
                    <a:pt x="744" y="164"/>
                    <a:pt x="739" y="165"/>
                    <a:pt x="734" y="165"/>
                  </a:cubicBezTo>
                  <a:cubicBezTo>
                    <a:pt x="730" y="166"/>
                    <a:pt x="725" y="167"/>
                    <a:pt x="722" y="167"/>
                  </a:cubicBezTo>
                  <a:cubicBezTo>
                    <a:pt x="706" y="171"/>
                    <a:pt x="695" y="174"/>
                    <a:pt x="685" y="177"/>
                  </a:cubicBezTo>
                  <a:cubicBezTo>
                    <a:pt x="674" y="181"/>
                    <a:pt x="663" y="184"/>
                    <a:pt x="650" y="189"/>
                  </a:cubicBezTo>
                  <a:cubicBezTo>
                    <a:pt x="647" y="190"/>
                    <a:pt x="649" y="189"/>
                    <a:pt x="647" y="190"/>
                  </a:cubicBezTo>
                  <a:cubicBezTo>
                    <a:pt x="645" y="191"/>
                    <a:pt x="640" y="193"/>
                    <a:pt x="640" y="193"/>
                  </a:cubicBezTo>
                  <a:cubicBezTo>
                    <a:pt x="638" y="194"/>
                    <a:pt x="639" y="193"/>
                    <a:pt x="637" y="194"/>
                  </a:cubicBezTo>
                  <a:cubicBezTo>
                    <a:pt x="634" y="196"/>
                    <a:pt x="630" y="197"/>
                    <a:pt x="627" y="198"/>
                  </a:cubicBezTo>
                  <a:cubicBezTo>
                    <a:pt x="625" y="199"/>
                    <a:pt x="623" y="200"/>
                    <a:pt x="621" y="200"/>
                  </a:cubicBezTo>
                  <a:cubicBezTo>
                    <a:pt x="621" y="200"/>
                    <a:pt x="621" y="200"/>
                    <a:pt x="621" y="200"/>
                  </a:cubicBezTo>
                  <a:cubicBezTo>
                    <a:pt x="621" y="200"/>
                    <a:pt x="621" y="200"/>
                    <a:pt x="621" y="201"/>
                  </a:cubicBezTo>
                  <a:cubicBezTo>
                    <a:pt x="621" y="200"/>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2" y="201"/>
                    <a:pt x="622" y="200"/>
                    <a:pt x="622" y="200"/>
                  </a:cubicBezTo>
                  <a:cubicBezTo>
                    <a:pt x="622"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2" y="200"/>
                    <a:pt x="622" y="200"/>
                  </a:cubicBezTo>
                  <a:cubicBezTo>
                    <a:pt x="622" y="200"/>
                    <a:pt x="622" y="200"/>
                    <a:pt x="622" y="200"/>
                  </a:cubicBezTo>
                  <a:cubicBezTo>
                    <a:pt x="622" y="200"/>
                    <a:pt x="622" y="200"/>
                    <a:pt x="622" y="200"/>
                  </a:cubicBezTo>
                  <a:cubicBezTo>
                    <a:pt x="622" y="200"/>
                    <a:pt x="622" y="200"/>
                    <a:pt x="622" y="200"/>
                  </a:cubicBezTo>
                  <a:cubicBezTo>
                    <a:pt x="622" y="200"/>
                    <a:pt x="622" y="201"/>
                    <a:pt x="622" y="201"/>
                  </a:cubicBezTo>
                  <a:cubicBezTo>
                    <a:pt x="622" y="201"/>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3" y="200"/>
                    <a:pt x="623" y="200"/>
                    <a:pt x="623" y="200"/>
                  </a:cubicBezTo>
                  <a:cubicBezTo>
                    <a:pt x="623" y="200"/>
                    <a:pt x="623" y="200"/>
                    <a:pt x="623" y="200"/>
                  </a:cubicBezTo>
                  <a:cubicBezTo>
                    <a:pt x="623" y="200"/>
                    <a:pt x="623" y="200"/>
                    <a:pt x="623" y="200"/>
                  </a:cubicBezTo>
                  <a:cubicBezTo>
                    <a:pt x="624" y="200"/>
                    <a:pt x="624" y="200"/>
                    <a:pt x="624" y="200"/>
                  </a:cubicBezTo>
                  <a:cubicBezTo>
                    <a:pt x="624" y="200"/>
                    <a:pt x="624" y="200"/>
                    <a:pt x="624" y="200"/>
                  </a:cubicBezTo>
                  <a:cubicBezTo>
                    <a:pt x="624" y="200"/>
                    <a:pt x="625" y="200"/>
                    <a:pt x="625" y="200"/>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6" y="201"/>
                    <a:pt x="626" y="201"/>
                    <a:pt x="626" y="201"/>
                  </a:cubicBezTo>
                  <a:cubicBezTo>
                    <a:pt x="625" y="201"/>
                    <a:pt x="625" y="201"/>
                    <a:pt x="625" y="201"/>
                  </a:cubicBezTo>
                  <a:cubicBezTo>
                    <a:pt x="625" y="201"/>
                    <a:pt x="626" y="201"/>
                    <a:pt x="625" y="201"/>
                  </a:cubicBezTo>
                  <a:cubicBezTo>
                    <a:pt x="626" y="201"/>
                    <a:pt x="625" y="201"/>
                    <a:pt x="625" y="201"/>
                  </a:cubicBezTo>
                  <a:cubicBezTo>
                    <a:pt x="626"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0"/>
                    <a:pt x="625" y="200"/>
                  </a:cubicBezTo>
                  <a:cubicBezTo>
                    <a:pt x="625" y="200"/>
                    <a:pt x="625" y="200"/>
                    <a:pt x="625" y="200"/>
                  </a:cubicBezTo>
                  <a:cubicBezTo>
                    <a:pt x="624" y="200"/>
                    <a:pt x="624" y="200"/>
                    <a:pt x="624" y="200"/>
                  </a:cubicBezTo>
                  <a:cubicBezTo>
                    <a:pt x="624" y="200"/>
                    <a:pt x="623" y="200"/>
                    <a:pt x="623" y="200"/>
                  </a:cubicBezTo>
                  <a:cubicBezTo>
                    <a:pt x="623" y="200"/>
                    <a:pt x="623" y="200"/>
                    <a:pt x="623" y="200"/>
                  </a:cubicBezTo>
                  <a:cubicBezTo>
                    <a:pt x="622" y="200"/>
                    <a:pt x="622" y="199"/>
                    <a:pt x="622" y="199"/>
                  </a:cubicBezTo>
                  <a:cubicBezTo>
                    <a:pt x="622" y="199"/>
                    <a:pt x="622" y="199"/>
                    <a:pt x="622" y="199"/>
                  </a:cubicBezTo>
                  <a:cubicBezTo>
                    <a:pt x="622" y="199"/>
                    <a:pt x="622" y="199"/>
                    <a:pt x="622" y="199"/>
                  </a:cubicBezTo>
                  <a:cubicBezTo>
                    <a:pt x="622" y="199"/>
                    <a:pt x="622" y="198"/>
                    <a:pt x="622" y="198"/>
                  </a:cubicBezTo>
                  <a:cubicBezTo>
                    <a:pt x="622" y="198"/>
                    <a:pt x="622" y="198"/>
                    <a:pt x="622" y="197"/>
                  </a:cubicBezTo>
                  <a:cubicBezTo>
                    <a:pt x="622" y="197"/>
                    <a:pt x="622" y="196"/>
                    <a:pt x="622" y="196"/>
                  </a:cubicBezTo>
                  <a:cubicBezTo>
                    <a:pt x="622" y="195"/>
                    <a:pt x="623" y="194"/>
                    <a:pt x="623" y="193"/>
                  </a:cubicBezTo>
                  <a:cubicBezTo>
                    <a:pt x="623" y="194"/>
                    <a:pt x="623" y="194"/>
                    <a:pt x="623" y="194"/>
                  </a:cubicBezTo>
                  <a:cubicBezTo>
                    <a:pt x="623" y="193"/>
                    <a:pt x="623" y="192"/>
                    <a:pt x="623" y="192"/>
                  </a:cubicBezTo>
                  <a:cubicBezTo>
                    <a:pt x="623" y="192"/>
                    <a:pt x="623" y="191"/>
                    <a:pt x="623" y="191"/>
                  </a:cubicBezTo>
                  <a:cubicBezTo>
                    <a:pt x="624" y="190"/>
                    <a:pt x="624" y="190"/>
                    <a:pt x="624" y="190"/>
                  </a:cubicBezTo>
                  <a:cubicBezTo>
                    <a:pt x="623" y="191"/>
                    <a:pt x="623" y="191"/>
                    <a:pt x="623" y="191"/>
                  </a:cubicBezTo>
                  <a:cubicBezTo>
                    <a:pt x="622" y="192"/>
                    <a:pt x="621" y="193"/>
                    <a:pt x="620" y="194"/>
                  </a:cubicBezTo>
                  <a:cubicBezTo>
                    <a:pt x="619" y="196"/>
                    <a:pt x="617" y="198"/>
                    <a:pt x="615" y="200"/>
                  </a:cubicBezTo>
                  <a:cubicBezTo>
                    <a:pt x="615" y="201"/>
                    <a:pt x="614" y="202"/>
                    <a:pt x="614" y="202"/>
                  </a:cubicBezTo>
                  <a:cubicBezTo>
                    <a:pt x="613" y="202"/>
                    <a:pt x="613" y="203"/>
                    <a:pt x="613" y="203"/>
                  </a:cubicBezTo>
                  <a:cubicBezTo>
                    <a:pt x="613" y="203"/>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08" y="211"/>
                    <a:pt x="614" y="201"/>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3" y="203"/>
                  </a:cubicBezTo>
                  <a:cubicBezTo>
                    <a:pt x="613" y="203"/>
                    <a:pt x="613" y="203"/>
                    <a:pt x="613" y="203"/>
                  </a:cubicBezTo>
                  <a:cubicBezTo>
                    <a:pt x="613" y="202"/>
                    <a:pt x="614" y="202"/>
                    <a:pt x="614" y="201"/>
                  </a:cubicBezTo>
                  <a:cubicBezTo>
                    <a:pt x="614" y="202"/>
                    <a:pt x="613" y="203"/>
                    <a:pt x="613" y="203"/>
                  </a:cubicBezTo>
                  <a:cubicBezTo>
                    <a:pt x="612" y="204"/>
                    <a:pt x="612" y="204"/>
                    <a:pt x="612" y="204"/>
                  </a:cubicBezTo>
                  <a:cubicBezTo>
                    <a:pt x="612" y="204"/>
                    <a:pt x="612" y="204"/>
                    <a:pt x="612" y="204"/>
                  </a:cubicBezTo>
                  <a:cubicBezTo>
                    <a:pt x="612" y="204"/>
                    <a:pt x="612" y="204"/>
                    <a:pt x="612" y="204"/>
                  </a:cubicBezTo>
                  <a:cubicBezTo>
                    <a:pt x="614" y="201"/>
                    <a:pt x="608" y="211"/>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7"/>
                    <a:pt x="617" y="197"/>
                    <a:pt x="617" y="197"/>
                  </a:cubicBezTo>
                  <a:cubicBezTo>
                    <a:pt x="617" y="197"/>
                    <a:pt x="617" y="197"/>
                    <a:pt x="617" y="197"/>
                  </a:cubicBezTo>
                  <a:cubicBezTo>
                    <a:pt x="617" y="197"/>
                    <a:pt x="618" y="197"/>
                    <a:pt x="618" y="197"/>
                  </a:cubicBezTo>
                  <a:cubicBezTo>
                    <a:pt x="618" y="197"/>
                    <a:pt x="619" y="198"/>
                    <a:pt x="619" y="198"/>
                  </a:cubicBezTo>
                  <a:cubicBezTo>
                    <a:pt x="619" y="198"/>
                    <a:pt x="619" y="198"/>
                    <a:pt x="620" y="198"/>
                  </a:cubicBezTo>
                  <a:cubicBezTo>
                    <a:pt x="620" y="199"/>
                    <a:pt x="620" y="198"/>
                    <a:pt x="620" y="198"/>
                  </a:cubicBezTo>
                  <a:cubicBezTo>
                    <a:pt x="620" y="199"/>
                    <a:pt x="620" y="199"/>
                    <a:pt x="621" y="199"/>
                  </a:cubicBezTo>
                  <a:cubicBezTo>
                    <a:pt x="621" y="199"/>
                    <a:pt x="620" y="199"/>
                    <a:pt x="620" y="199"/>
                  </a:cubicBezTo>
                  <a:cubicBezTo>
                    <a:pt x="621" y="199"/>
                    <a:pt x="621" y="199"/>
                    <a:pt x="621" y="199"/>
                  </a:cubicBezTo>
                  <a:cubicBezTo>
                    <a:pt x="621" y="200"/>
                    <a:pt x="621" y="199"/>
                    <a:pt x="622" y="200"/>
                  </a:cubicBezTo>
                  <a:cubicBezTo>
                    <a:pt x="622" y="200"/>
                    <a:pt x="621" y="200"/>
                    <a:pt x="621" y="200"/>
                  </a:cubicBezTo>
                  <a:cubicBezTo>
                    <a:pt x="621"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3" y="201"/>
                    <a:pt x="623" y="201"/>
                  </a:cubicBezTo>
                  <a:cubicBezTo>
                    <a:pt x="623" y="201"/>
                    <a:pt x="623" y="201"/>
                    <a:pt x="622" y="200"/>
                  </a:cubicBezTo>
                  <a:cubicBezTo>
                    <a:pt x="623" y="200"/>
                    <a:pt x="623" y="201"/>
                    <a:pt x="623" y="201"/>
                  </a:cubicBezTo>
                  <a:cubicBezTo>
                    <a:pt x="623" y="201"/>
                    <a:pt x="623" y="201"/>
                    <a:pt x="623" y="201"/>
                  </a:cubicBezTo>
                  <a:cubicBezTo>
                    <a:pt x="623" y="201"/>
                    <a:pt x="623" y="201"/>
                    <a:pt x="624" y="201"/>
                  </a:cubicBezTo>
                  <a:cubicBezTo>
                    <a:pt x="624" y="201"/>
                    <a:pt x="624" y="201"/>
                    <a:pt x="624" y="201"/>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5" y="202"/>
                  </a:cubicBezTo>
                  <a:cubicBezTo>
                    <a:pt x="625" y="202"/>
                    <a:pt x="625" y="202"/>
                    <a:pt x="625" y="202"/>
                  </a:cubicBezTo>
                  <a:cubicBezTo>
                    <a:pt x="625" y="202"/>
                    <a:pt x="625" y="202"/>
                    <a:pt x="625" y="202"/>
                  </a:cubicBezTo>
                  <a:cubicBezTo>
                    <a:pt x="625" y="202"/>
                    <a:pt x="624" y="202"/>
                    <a:pt x="624" y="202"/>
                  </a:cubicBezTo>
                  <a:cubicBezTo>
                    <a:pt x="625" y="202"/>
                    <a:pt x="625" y="202"/>
                    <a:pt x="625" y="202"/>
                  </a:cubicBezTo>
                  <a:cubicBezTo>
                    <a:pt x="625" y="202"/>
                    <a:pt x="625"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1"/>
                  </a:cubicBezTo>
                  <a:cubicBezTo>
                    <a:pt x="624" y="201"/>
                    <a:pt x="624" y="201"/>
                    <a:pt x="624" y="201"/>
                  </a:cubicBezTo>
                  <a:cubicBezTo>
                    <a:pt x="624" y="201"/>
                    <a:pt x="624" y="201"/>
                    <a:pt x="624" y="201"/>
                  </a:cubicBezTo>
                  <a:cubicBezTo>
                    <a:pt x="624" y="201"/>
                    <a:pt x="624" y="201"/>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5" y="202"/>
                    <a:pt x="624" y="202"/>
                    <a:pt x="624" y="202"/>
                  </a:cubicBezTo>
                  <a:cubicBezTo>
                    <a:pt x="624" y="202"/>
                    <a:pt x="625" y="202"/>
                    <a:pt x="625" y="202"/>
                  </a:cubicBezTo>
                  <a:cubicBezTo>
                    <a:pt x="624" y="202"/>
                    <a:pt x="624" y="202"/>
                    <a:pt x="624" y="202"/>
                  </a:cubicBezTo>
                  <a:cubicBezTo>
                    <a:pt x="624" y="202"/>
                    <a:pt x="625" y="202"/>
                    <a:pt x="625" y="202"/>
                  </a:cubicBezTo>
                  <a:cubicBezTo>
                    <a:pt x="625" y="202"/>
                    <a:pt x="625" y="202"/>
                    <a:pt x="625" y="202"/>
                  </a:cubicBezTo>
                  <a:cubicBezTo>
                    <a:pt x="625" y="202"/>
                    <a:pt x="625" y="202"/>
                    <a:pt x="625" y="202"/>
                  </a:cubicBezTo>
                  <a:cubicBezTo>
                    <a:pt x="625" y="202"/>
                    <a:pt x="624" y="202"/>
                    <a:pt x="624"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4" y="202"/>
                    <a:pt x="625" y="202"/>
                  </a:cubicBezTo>
                  <a:cubicBezTo>
                    <a:pt x="625" y="202"/>
                    <a:pt x="624" y="202"/>
                    <a:pt x="624" y="202"/>
                  </a:cubicBezTo>
                  <a:cubicBezTo>
                    <a:pt x="624" y="202"/>
                    <a:pt x="625" y="202"/>
                    <a:pt x="624" y="202"/>
                  </a:cubicBezTo>
                  <a:cubicBezTo>
                    <a:pt x="624" y="202"/>
                    <a:pt x="624" y="202"/>
                    <a:pt x="624" y="202"/>
                  </a:cubicBezTo>
                  <a:cubicBezTo>
                    <a:pt x="624" y="202"/>
                    <a:pt x="624" y="202"/>
                    <a:pt x="624" y="202"/>
                  </a:cubicBezTo>
                  <a:cubicBezTo>
                    <a:pt x="624" y="202"/>
                    <a:pt x="624" y="202"/>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1"/>
                    <a:pt x="623" y="200"/>
                    <a:pt x="623" y="200"/>
                  </a:cubicBezTo>
                  <a:cubicBezTo>
                    <a:pt x="623" y="200"/>
                    <a:pt x="623" y="200"/>
                    <a:pt x="623" y="200"/>
                  </a:cubicBezTo>
                  <a:cubicBezTo>
                    <a:pt x="623" y="200"/>
                    <a:pt x="623" y="200"/>
                    <a:pt x="623" y="200"/>
                  </a:cubicBezTo>
                  <a:cubicBezTo>
                    <a:pt x="623" y="199"/>
                    <a:pt x="623" y="199"/>
                    <a:pt x="623" y="199"/>
                  </a:cubicBezTo>
                  <a:cubicBezTo>
                    <a:pt x="623" y="199"/>
                    <a:pt x="623" y="199"/>
                    <a:pt x="623" y="199"/>
                  </a:cubicBezTo>
                  <a:cubicBezTo>
                    <a:pt x="623" y="199"/>
                    <a:pt x="623" y="199"/>
                    <a:pt x="622" y="199"/>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9"/>
                    <a:pt x="623" y="199"/>
                  </a:cubicBezTo>
                  <a:cubicBezTo>
                    <a:pt x="623" y="199"/>
                    <a:pt x="623" y="199"/>
                    <a:pt x="623" y="199"/>
                  </a:cubicBezTo>
                  <a:cubicBezTo>
                    <a:pt x="623" y="199"/>
                    <a:pt x="623" y="199"/>
                    <a:pt x="623" y="200"/>
                  </a:cubicBezTo>
                  <a:cubicBezTo>
                    <a:pt x="623" y="200"/>
                    <a:pt x="623" y="200"/>
                    <a:pt x="623" y="200"/>
                  </a:cubicBezTo>
                  <a:cubicBezTo>
                    <a:pt x="623" y="200"/>
                    <a:pt x="623" y="200"/>
                    <a:pt x="623" y="200"/>
                  </a:cubicBezTo>
                  <a:cubicBezTo>
                    <a:pt x="623" y="200"/>
                    <a:pt x="623" y="200"/>
                    <a:pt x="623" y="200"/>
                  </a:cubicBezTo>
                  <a:cubicBezTo>
                    <a:pt x="623" y="200"/>
                    <a:pt x="623" y="200"/>
                    <a:pt x="623" y="200"/>
                  </a:cubicBezTo>
                  <a:cubicBezTo>
                    <a:pt x="623" y="201"/>
                    <a:pt x="623" y="201"/>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2"/>
                    <a:pt x="624" y="202"/>
                    <a:pt x="624" y="202"/>
                  </a:cubicBezTo>
                  <a:cubicBezTo>
                    <a:pt x="624" y="202"/>
                    <a:pt x="624" y="202"/>
                    <a:pt x="624" y="202"/>
                  </a:cubicBezTo>
                  <a:cubicBezTo>
                    <a:pt x="624" y="202"/>
                    <a:pt x="624" y="202"/>
                    <a:pt x="624" y="202"/>
                  </a:cubicBezTo>
                  <a:cubicBezTo>
                    <a:pt x="625" y="202"/>
                    <a:pt x="625" y="202"/>
                    <a:pt x="625" y="202"/>
                  </a:cubicBezTo>
                  <a:cubicBezTo>
                    <a:pt x="625" y="202"/>
                    <a:pt x="624" y="202"/>
                    <a:pt x="625" y="202"/>
                  </a:cubicBezTo>
                  <a:cubicBezTo>
                    <a:pt x="624" y="202"/>
                    <a:pt x="625" y="202"/>
                    <a:pt x="624" y="202"/>
                  </a:cubicBezTo>
                  <a:cubicBezTo>
                    <a:pt x="624" y="202"/>
                    <a:pt x="625" y="202"/>
                    <a:pt x="625" y="202"/>
                  </a:cubicBezTo>
                  <a:cubicBezTo>
                    <a:pt x="624" y="202"/>
                    <a:pt x="624"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4" y="202"/>
                    <a:pt x="624" y="202"/>
                    <a:pt x="624"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3"/>
                    <a:pt x="625" y="203"/>
                    <a:pt x="626" y="204"/>
                  </a:cubicBezTo>
                  <a:cubicBezTo>
                    <a:pt x="626" y="204"/>
                    <a:pt x="627" y="204"/>
                    <a:pt x="627" y="205"/>
                  </a:cubicBezTo>
                  <a:cubicBezTo>
                    <a:pt x="628" y="206"/>
                    <a:pt x="628" y="207"/>
                    <a:pt x="629" y="207"/>
                  </a:cubicBezTo>
                  <a:cubicBezTo>
                    <a:pt x="630" y="208"/>
                    <a:pt x="631" y="209"/>
                    <a:pt x="631" y="210"/>
                  </a:cubicBezTo>
                  <a:cubicBezTo>
                    <a:pt x="631" y="210"/>
                    <a:pt x="632" y="211"/>
                    <a:pt x="632" y="211"/>
                  </a:cubicBezTo>
                  <a:cubicBezTo>
                    <a:pt x="632" y="212"/>
                    <a:pt x="632" y="212"/>
                    <a:pt x="633" y="212"/>
                  </a:cubicBezTo>
                  <a:cubicBezTo>
                    <a:pt x="627" y="205"/>
                    <a:pt x="635" y="216"/>
                    <a:pt x="635" y="216"/>
                  </a:cubicBezTo>
                  <a:cubicBezTo>
                    <a:pt x="636" y="217"/>
                    <a:pt x="636" y="217"/>
                    <a:pt x="640" y="222"/>
                  </a:cubicBezTo>
                  <a:cubicBezTo>
                    <a:pt x="641" y="222"/>
                    <a:pt x="638" y="219"/>
                    <a:pt x="638" y="218"/>
                  </a:cubicBezTo>
                  <a:cubicBezTo>
                    <a:pt x="640" y="222"/>
                    <a:pt x="640" y="222"/>
                    <a:pt x="641" y="223"/>
                  </a:cubicBezTo>
                  <a:cubicBezTo>
                    <a:pt x="638" y="219"/>
                    <a:pt x="638" y="219"/>
                    <a:pt x="638" y="220"/>
                  </a:cubicBezTo>
                  <a:cubicBezTo>
                    <a:pt x="638" y="221"/>
                    <a:pt x="639" y="222"/>
                    <a:pt x="638" y="221"/>
                  </a:cubicBezTo>
                  <a:cubicBezTo>
                    <a:pt x="636" y="218"/>
                    <a:pt x="640" y="222"/>
                    <a:pt x="639" y="221"/>
                  </a:cubicBezTo>
                  <a:cubicBezTo>
                    <a:pt x="638" y="220"/>
                    <a:pt x="637" y="218"/>
                    <a:pt x="635" y="217"/>
                  </a:cubicBezTo>
                  <a:cubicBezTo>
                    <a:pt x="635" y="216"/>
                    <a:pt x="637" y="219"/>
                    <a:pt x="640" y="223"/>
                  </a:cubicBezTo>
                  <a:cubicBezTo>
                    <a:pt x="638" y="222"/>
                    <a:pt x="638" y="221"/>
                    <a:pt x="638" y="221"/>
                  </a:cubicBezTo>
                  <a:cubicBezTo>
                    <a:pt x="637" y="221"/>
                    <a:pt x="638" y="222"/>
                    <a:pt x="638" y="222"/>
                  </a:cubicBezTo>
                  <a:cubicBezTo>
                    <a:pt x="637" y="222"/>
                    <a:pt x="636" y="220"/>
                    <a:pt x="635" y="218"/>
                  </a:cubicBezTo>
                  <a:cubicBezTo>
                    <a:pt x="636" y="219"/>
                    <a:pt x="635" y="219"/>
                    <a:pt x="638" y="223"/>
                  </a:cubicBezTo>
                  <a:cubicBezTo>
                    <a:pt x="638" y="224"/>
                    <a:pt x="637" y="222"/>
                    <a:pt x="637" y="222"/>
                  </a:cubicBezTo>
                  <a:cubicBezTo>
                    <a:pt x="636" y="221"/>
                    <a:pt x="635" y="220"/>
                    <a:pt x="635" y="219"/>
                  </a:cubicBezTo>
                  <a:cubicBezTo>
                    <a:pt x="634" y="218"/>
                    <a:pt x="635" y="220"/>
                    <a:pt x="636" y="221"/>
                  </a:cubicBezTo>
                  <a:cubicBezTo>
                    <a:pt x="637" y="223"/>
                    <a:pt x="637" y="223"/>
                    <a:pt x="634" y="219"/>
                  </a:cubicBezTo>
                  <a:cubicBezTo>
                    <a:pt x="635" y="221"/>
                    <a:pt x="636" y="223"/>
                    <a:pt x="636" y="224"/>
                  </a:cubicBezTo>
                  <a:cubicBezTo>
                    <a:pt x="636" y="224"/>
                    <a:pt x="635" y="223"/>
                    <a:pt x="633" y="221"/>
                  </a:cubicBezTo>
                  <a:cubicBezTo>
                    <a:pt x="635" y="223"/>
                    <a:pt x="635" y="224"/>
                    <a:pt x="636" y="227"/>
                  </a:cubicBezTo>
                  <a:cubicBezTo>
                    <a:pt x="635" y="224"/>
                    <a:pt x="634" y="224"/>
                    <a:pt x="637" y="230"/>
                  </a:cubicBezTo>
                  <a:cubicBezTo>
                    <a:pt x="636" y="228"/>
                    <a:pt x="635" y="227"/>
                    <a:pt x="634" y="226"/>
                  </a:cubicBezTo>
                  <a:cubicBezTo>
                    <a:pt x="633" y="223"/>
                    <a:pt x="634" y="226"/>
                    <a:pt x="632" y="221"/>
                  </a:cubicBezTo>
                  <a:cubicBezTo>
                    <a:pt x="633" y="222"/>
                    <a:pt x="633" y="223"/>
                    <a:pt x="633" y="223"/>
                  </a:cubicBezTo>
                  <a:cubicBezTo>
                    <a:pt x="633" y="223"/>
                    <a:pt x="632" y="223"/>
                    <a:pt x="632" y="221"/>
                  </a:cubicBezTo>
                  <a:cubicBezTo>
                    <a:pt x="633" y="223"/>
                    <a:pt x="633" y="224"/>
                    <a:pt x="634" y="228"/>
                  </a:cubicBezTo>
                  <a:cubicBezTo>
                    <a:pt x="634" y="227"/>
                    <a:pt x="633" y="226"/>
                    <a:pt x="633" y="226"/>
                  </a:cubicBezTo>
                  <a:cubicBezTo>
                    <a:pt x="631" y="221"/>
                    <a:pt x="633" y="225"/>
                    <a:pt x="631" y="219"/>
                  </a:cubicBezTo>
                  <a:cubicBezTo>
                    <a:pt x="631" y="220"/>
                    <a:pt x="631" y="218"/>
                    <a:pt x="630" y="217"/>
                  </a:cubicBezTo>
                  <a:cubicBezTo>
                    <a:pt x="630" y="215"/>
                    <a:pt x="630" y="214"/>
                    <a:pt x="632" y="218"/>
                  </a:cubicBezTo>
                  <a:cubicBezTo>
                    <a:pt x="630" y="215"/>
                    <a:pt x="631" y="215"/>
                    <a:pt x="632" y="218"/>
                  </a:cubicBezTo>
                  <a:cubicBezTo>
                    <a:pt x="629" y="211"/>
                    <a:pt x="629" y="212"/>
                    <a:pt x="631" y="215"/>
                  </a:cubicBezTo>
                  <a:cubicBezTo>
                    <a:pt x="628" y="209"/>
                    <a:pt x="627" y="208"/>
                    <a:pt x="623" y="200"/>
                  </a:cubicBezTo>
                  <a:cubicBezTo>
                    <a:pt x="623" y="200"/>
                    <a:pt x="623" y="200"/>
                    <a:pt x="623" y="200"/>
                  </a:cubicBezTo>
                  <a:cubicBezTo>
                    <a:pt x="623" y="200"/>
                    <a:pt x="623" y="199"/>
                    <a:pt x="623" y="199"/>
                  </a:cubicBezTo>
                  <a:cubicBezTo>
                    <a:pt x="623" y="199"/>
                    <a:pt x="623" y="199"/>
                    <a:pt x="623" y="199"/>
                  </a:cubicBezTo>
                  <a:cubicBezTo>
                    <a:pt x="623" y="199"/>
                    <a:pt x="623" y="199"/>
                    <a:pt x="623" y="199"/>
                  </a:cubicBezTo>
                  <a:cubicBezTo>
                    <a:pt x="623" y="199"/>
                    <a:pt x="623" y="199"/>
                    <a:pt x="623" y="199"/>
                  </a:cubicBezTo>
                  <a:cubicBezTo>
                    <a:pt x="623" y="199"/>
                    <a:pt x="623" y="199"/>
                    <a:pt x="623" y="199"/>
                  </a:cubicBezTo>
                  <a:cubicBezTo>
                    <a:pt x="623" y="200"/>
                    <a:pt x="623" y="200"/>
                    <a:pt x="624" y="201"/>
                  </a:cubicBezTo>
                  <a:cubicBezTo>
                    <a:pt x="623" y="199"/>
                    <a:pt x="623" y="200"/>
                    <a:pt x="623" y="199"/>
                  </a:cubicBezTo>
                  <a:cubicBezTo>
                    <a:pt x="623" y="199"/>
                    <a:pt x="623" y="199"/>
                    <a:pt x="623" y="199"/>
                  </a:cubicBezTo>
                  <a:cubicBezTo>
                    <a:pt x="623" y="199"/>
                    <a:pt x="623" y="199"/>
                    <a:pt x="623" y="200"/>
                  </a:cubicBezTo>
                  <a:cubicBezTo>
                    <a:pt x="623" y="200"/>
                    <a:pt x="623" y="200"/>
                    <a:pt x="623" y="200"/>
                  </a:cubicBezTo>
                  <a:cubicBezTo>
                    <a:pt x="623" y="199"/>
                    <a:pt x="623" y="199"/>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9"/>
                    <a:pt x="623" y="199"/>
                    <a:pt x="623" y="199"/>
                  </a:cubicBezTo>
                  <a:cubicBezTo>
                    <a:pt x="622" y="199"/>
                    <a:pt x="622" y="198"/>
                    <a:pt x="622" y="198"/>
                  </a:cubicBezTo>
                  <a:cubicBezTo>
                    <a:pt x="622" y="198"/>
                    <a:pt x="622" y="198"/>
                    <a:pt x="622" y="198"/>
                  </a:cubicBezTo>
                  <a:cubicBezTo>
                    <a:pt x="622" y="198"/>
                    <a:pt x="622" y="198"/>
                    <a:pt x="622" y="198"/>
                  </a:cubicBezTo>
                  <a:cubicBezTo>
                    <a:pt x="623" y="200"/>
                    <a:pt x="623" y="200"/>
                    <a:pt x="623" y="200"/>
                  </a:cubicBezTo>
                  <a:cubicBezTo>
                    <a:pt x="623" y="201"/>
                    <a:pt x="623" y="201"/>
                    <a:pt x="623" y="202"/>
                  </a:cubicBezTo>
                  <a:cubicBezTo>
                    <a:pt x="623" y="202"/>
                    <a:pt x="623" y="202"/>
                    <a:pt x="623" y="202"/>
                  </a:cubicBezTo>
                  <a:cubicBezTo>
                    <a:pt x="623" y="202"/>
                    <a:pt x="623" y="202"/>
                    <a:pt x="623" y="202"/>
                  </a:cubicBezTo>
                  <a:cubicBezTo>
                    <a:pt x="623" y="202"/>
                    <a:pt x="623" y="202"/>
                    <a:pt x="623" y="202"/>
                  </a:cubicBezTo>
                  <a:cubicBezTo>
                    <a:pt x="624" y="204"/>
                    <a:pt x="624" y="205"/>
                    <a:pt x="624" y="206"/>
                  </a:cubicBezTo>
                  <a:cubicBezTo>
                    <a:pt x="624" y="207"/>
                    <a:pt x="624" y="206"/>
                    <a:pt x="624" y="206"/>
                  </a:cubicBezTo>
                  <a:cubicBezTo>
                    <a:pt x="624" y="206"/>
                    <a:pt x="624" y="206"/>
                    <a:pt x="624" y="207"/>
                  </a:cubicBezTo>
                  <a:cubicBezTo>
                    <a:pt x="624" y="207"/>
                    <a:pt x="624" y="208"/>
                    <a:pt x="624" y="209"/>
                  </a:cubicBezTo>
                  <a:cubicBezTo>
                    <a:pt x="624" y="209"/>
                    <a:pt x="625" y="209"/>
                    <a:pt x="625" y="210"/>
                  </a:cubicBezTo>
                  <a:cubicBezTo>
                    <a:pt x="625" y="211"/>
                    <a:pt x="625" y="211"/>
                    <a:pt x="625" y="212"/>
                  </a:cubicBezTo>
                  <a:cubicBezTo>
                    <a:pt x="626" y="213"/>
                    <a:pt x="626" y="215"/>
                    <a:pt x="626" y="214"/>
                  </a:cubicBezTo>
                  <a:cubicBezTo>
                    <a:pt x="628" y="220"/>
                    <a:pt x="626" y="214"/>
                    <a:pt x="627" y="222"/>
                  </a:cubicBezTo>
                  <a:cubicBezTo>
                    <a:pt x="626" y="214"/>
                    <a:pt x="626" y="218"/>
                    <a:pt x="627" y="222"/>
                  </a:cubicBezTo>
                  <a:cubicBezTo>
                    <a:pt x="626" y="218"/>
                    <a:pt x="627" y="221"/>
                    <a:pt x="626" y="218"/>
                  </a:cubicBezTo>
                  <a:cubicBezTo>
                    <a:pt x="626" y="221"/>
                    <a:pt x="627" y="223"/>
                    <a:pt x="627" y="223"/>
                  </a:cubicBezTo>
                  <a:cubicBezTo>
                    <a:pt x="627" y="225"/>
                    <a:pt x="627" y="224"/>
                    <a:pt x="627" y="224"/>
                  </a:cubicBezTo>
                  <a:cubicBezTo>
                    <a:pt x="628" y="224"/>
                    <a:pt x="628" y="225"/>
                    <a:pt x="629" y="230"/>
                  </a:cubicBezTo>
                  <a:cubicBezTo>
                    <a:pt x="629" y="230"/>
                    <a:pt x="629" y="228"/>
                    <a:pt x="628" y="224"/>
                  </a:cubicBezTo>
                  <a:cubicBezTo>
                    <a:pt x="628" y="225"/>
                    <a:pt x="630" y="230"/>
                    <a:pt x="630" y="232"/>
                  </a:cubicBezTo>
                  <a:cubicBezTo>
                    <a:pt x="630" y="231"/>
                    <a:pt x="629" y="231"/>
                    <a:pt x="629" y="232"/>
                  </a:cubicBezTo>
                  <a:cubicBezTo>
                    <a:pt x="629" y="232"/>
                    <a:pt x="629" y="232"/>
                    <a:pt x="628" y="230"/>
                  </a:cubicBezTo>
                  <a:cubicBezTo>
                    <a:pt x="628" y="231"/>
                    <a:pt x="628" y="232"/>
                    <a:pt x="628" y="232"/>
                  </a:cubicBezTo>
                  <a:cubicBezTo>
                    <a:pt x="628" y="233"/>
                    <a:pt x="628" y="233"/>
                    <a:pt x="627" y="233"/>
                  </a:cubicBezTo>
                  <a:cubicBezTo>
                    <a:pt x="627" y="233"/>
                    <a:pt x="626" y="232"/>
                    <a:pt x="625" y="228"/>
                  </a:cubicBezTo>
                  <a:cubicBezTo>
                    <a:pt x="626" y="232"/>
                    <a:pt x="626" y="231"/>
                    <a:pt x="626" y="233"/>
                  </a:cubicBezTo>
                  <a:cubicBezTo>
                    <a:pt x="625" y="231"/>
                    <a:pt x="625" y="232"/>
                    <a:pt x="625" y="231"/>
                  </a:cubicBezTo>
                  <a:cubicBezTo>
                    <a:pt x="624" y="231"/>
                    <a:pt x="624" y="230"/>
                    <a:pt x="623" y="224"/>
                  </a:cubicBezTo>
                  <a:cubicBezTo>
                    <a:pt x="623" y="223"/>
                    <a:pt x="624" y="228"/>
                    <a:pt x="624" y="230"/>
                  </a:cubicBezTo>
                  <a:cubicBezTo>
                    <a:pt x="624" y="234"/>
                    <a:pt x="625" y="234"/>
                    <a:pt x="625" y="234"/>
                  </a:cubicBezTo>
                  <a:cubicBezTo>
                    <a:pt x="626" y="234"/>
                    <a:pt x="626" y="234"/>
                    <a:pt x="627" y="239"/>
                  </a:cubicBezTo>
                  <a:cubicBezTo>
                    <a:pt x="627" y="242"/>
                    <a:pt x="626" y="240"/>
                    <a:pt x="627" y="244"/>
                  </a:cubicBezTo>
                  <a:cubicBezTo>
                    <a:pt x="626" y="242"/>
                    <a:pt x="625" y="242"/>
                    <a:pt x="624" y="242"/>
                  </a:cubicBezTo>
                  <a:cubicBezTo>
                    <a:pt x="624" y="242"/>
                    <a:pt x="624" y="242"/>
                    <a:pt x="623" y="242"/>
                  </a:cubicBezTo>
                  <a:cubicBezTo>
                    <a:pt x="623" y="242"/>
                    <a:pt x="623" y="242"/>
                    <a:pt x="622" y="241"/>
                  </a:cubicBezTo>
                  <a:cubicBezTo>
                    <a:pt x="622" y="246"/>
                    <a:pt x="623" y="241"/>
                    <a:pt x="623" y="245"/>
                  </a:cubicBezTo>
                  <a:cubicBezTo>
                    <a:pt x="622" y="243"/>
                    <a:pt x="621" y="244"/>
                    <a:pt x="620" y="244"/>
                  </a:cubicBezTo>
                  <a:cubicBezTo>
                    <a:pt x="620" y="244"/>
                    <a:pt x="620" y="244"/>
                    <a:pt x="619" y="243"/>
                  </a:cubicBezTo>
                  <a:cubicBezTo>
                    <a:pt x="619" y="243"/>
                    <a:pt x="619" y="241"/>
                    <a:pt x="619" y="238"/>
                  </a:cubicBezTo>
                  <a:cubicBezTo>
                    <a:pt x="618" y="242"/>
                    <a:pt x="619" y="240"/>
                    <a:pt x="619" y="244"/>
                  </a:cubicBezTo>
                  <a:cubicBezTo>
                    <a:pt x="618" y="242"/>
                    <a:pt x="618" y="244"/>
                    <a:pt x="617" y="246"/>
                  </a:cubicBezTo>
                  <a:cubicBezTo>
                    <a:pt x="617" y="247"/>
                    <a:pt x="617" y="248"/>
                    <a:pt x="617" y="248"/>
                  </a:cubicBezTo>
                  <a:cubicBezTo>
                    <a:pt x="616" y="248"/>
                    <a:pt x="616" y="247"/>
                    <a:pt x="616" y="244"/>
                  </a:cubicBezTo>
                  <a:cubicBezTo>
                    <a:pt x="616" y="246"/>
                    <a:pt x="616" y="248"/>
                    <a:pt x="615" y="249"/>
                  </a:cubicBezTo>
                  <a:cubicBezTo>
                    <a:pt x="615" y="249"/>
                    <a:pt x="615" y="244"/>
                    <a:pt x="614" y="246"/>
                  </a:cubicBezTo>
                  <a:cubicBezTo>
                    <a:pt x="614" y="248"/>
                    <a:pt x="614" y="248"/>
                    <a:pt x="614" y="248"/>
                  </a:cubicBezTo>
                  <a:cubicBezTo>
                    <a:pt x="614" y="249"/>
                    <a:pt x="614" y="249"/>
                    <a:pt x="614" y="249"/>
                  </a:cubicBezTo>
                  <a:cubicBezTo>
                    <a:pt x="613" y="253"/>
                    <a:pt x="613" y="255"/>
                    <a:pt x="613" y="256"/>
                  </a:cubicBezTo>
                  <a:cubicBezTo>
                    <a:pt x="612" y="257"/>
                    <a:pt x="612" y="256"/>
                    <a:pt x="611" y="255"/>
                  </a:cubicBezTo>
                  <a:cubicBezTo>
                    <a:pt x="611" y="254"/>
                    <a:pt x="611" y="254"/>
                    <a:pt x="611" y="253"/>
                  </a:cubicBezTo>
                  <a:cubicBezTo>
                    <a:pt x="611" y="252"/>
                    <a:pt x="611" y="251"/>
                    <a:pt x="611" y="251"/>
                  </a:cubicBezTo>
                  <a:cubicBezTo>
                    <a:pt x="610" y="249"/>
                    <a:pt x="610" y="248"/>
                    <a:pt x="610" y="247"/>
                  </a:cubicBezTo>
                  <a:cubicBezTo>
                    <a:pt x="610" y="248"/>
                    <a:pt x="610" y="249"/>
                    <a:pt x="610" y="250"/>
                  </a:cubicBezTo>
                  <a:cubicBezTo>
                    <a:pt x="609" y="250"/>
                    <a:pt x="609" y="250"/>
                    <a:pt x="609" y="250"/>
                  </a:cubicBezTo>
                  <a:cubicBezTo>
                    <a:pt x="609" y="250"/>
                    <a:pt x="609" y="249"/>
                    <a:pt x="608" y="249"/>
                  </a:cubicBezTo>
                  <a:cubicBezTo>
                    <a:pt x="608" y="249"/>
                    <a:pt x="608" y="248"/>
                    <a:pt x="607" y="248"/>
                  </a:cubicBezTo>
                  <a:cubicBezTo>
                    <a:pt x="607" y="248"/>
                    <a:pt x="607" y="247"/>
                    <a:pt x="606" y="247"/>
                  </a:cubicBezTo>
                  <a:cubicBezTo>
                    <a:pt x="606" y="247"/>
                    <a:pt x="605" y="247"/>
                    <a:pt x="605" y="247"/>
                  </a:cubicBezTo>
                  <a:cubicBezTo>
                    <a:pt x="605" y="247"/>
                    <a:pt x="605" y="245"/>
                    <a:pt x="606" y="245"/>
                  </a:cubicBezTo>
                  <a:cubicBezTo>
                    <a:pt x="605" y="245"/>
                    <a:pt x="604" y="247"/>
                    <a:pt x="603" y="248"/>
                  </a:cubicBezTo>
                  <a:cubicBezTo>
                    <a:pt x="602" y="250"/>
                    <a:pt x="601" y="250"/>
                    <a:pt x="603" y="245"/>
                  </a:cubicBezTo>
                  <a:cubicBezTo>
                    <a:pt x="602" y="247"/>
                    <a:pt x="602" y="247"/>
                    <a:pt x="602" y="249"/>
                  </a:cubicBezTo>
                  <a:cubicBezTo>
                    <a:pt x="602" y="248"/>
                    <a:pt x="602" y="247"/>
                    <a:pt x="603" y="245"/>
                  </a:cubicBezTo>
                  <a:cubicBezTo>
                    <a:pt x="603" y="244"/>
                    <a:pt x="604" y="243"/>
                    <a:pt x="605" y="243"/>
                  </a:cubicBezTo>
                  <a:cubicBezTo>
                    <a:pt x="604" y="245"/>
                    <a:pt x="603" y="246"/>
                    <a:pt x="602" y="247"/>
                  </a:cubicBezTo>
                  <a:cubicBezTo>
                    <a:pt x="602" y="250"/>
                    <a:pt x="603" y="249"/>
                    <a:pt x="604" y="249"/>
                  </a:cubicBezTo>
                  <a:cubicBezTo>
                    <a:pt x="605" y="248"/>
                    <a:pt x="606" y="248"/>
                    <a:pt x="605" y="250"/>
                  </a:cubicBezTo>
                  <a:cubicBezTo>
                    <a:pt x="605" y="250"/>
                    <a:pt x="605" y="250"/>
                    <a:pt x="605" y="250"/>
                  </a:cubicBezTo>
                  <a:cubicBezTo>
                    <a:pt x="606" y="249"/>
                    <a:pt x="606" y="249"/>
                    <a:pt x="606" y="249"/>
                  </a:cubicBezTo>
                  <a:cubicBezTo>
                    <a:pt x="606" y="249"/>
                    <a:pt x="606" y="249"/>
                    <a:pt x="606" y="249"/>
                  </a:cubicBezTo>
                  <a:cubicBezTo>
                    <a:pt x="606" y="249"/>
                    <a:pt x="606" y="249"/>
                    <a:pt x="606" y="249"/>
                  </a:cubicBezTo>
                  <a:cubicBezTo>
                    <a:pt x="606" y="248"/>
                    <a:pt x="605" y="247"/>
                    <a:pt x="604" y="247"/>
                  </a:cubicBezTo>
                  <a:cubicBezTo>
                    <a:pt x="606" y="242"/>
                    <a:pt x="608" y="246"/>
                    <a:pt x="609" y="242"/>
                  </a:cubicBezTo>
                  <a:cubicBezTo>
                    <a:pt x="608" y="242"/>
                    <a:pt x="606" y="242"/>
                    <a:pt x="605" y="241"/>
                  </a:cubicBezTo>
                  <a:cubicBezTo>
                    <a:pt x="605" y="242"/>
                    <a:pt x="603" y="244"/>
                    <a:pt x="604" y="245"/>
                  </a:cubicBezTo>
                  <a:cubicBezTo>
                    <a:pt x="603" y="247"/>
                    <a:pt x="603" y="242"/>
                    <a:pt x="601" y="246"/>
                  </a:cubicBezTo>
                  <a:cubicBezTo>
                    <a:pt x="601" y="244"/>
                    <a:pt x="599" y="242"/>
                    <a:pt x="600" y="239"/>
                  </a:cubicBezTo>
                  <a:cubicBezTo>
                    <a:pt x="599" y="239"/>
                    <a:pt x="598" y="242"/>
                    <a:pt x="597" y="244"/>
                  </a:cubicBezTo>
                  <a:cubicBezTo>
                    <a:pt x="595" y="243"/>
                    <a:pt x="594" y="243"/>
                    <a:pt x="593" y="242"/>
                  </a:cubicBezTo>
                  <a:cubicBezTo>
                    <a:pt x="592" y="242"/>
                    <a:pt x="592" y="242"/>
                    <a:pt x="591" y="242"/>
                  </a:cubicBezTo>
                  <a:cubicBezTo>
                    <a:pt x="591" y="241"/>
                    <a:pt x="591" y="241"/>
                    <a:pt x="591" y="241"/>
                  </a:cubicBezTo>
                  <a:cubicBezTo>
                    <a:pt x="590" y="241"/>
                    <a:pt x="590" y="241"/>
                    <a:pt x="590" y="241"/>
                  </a:cubicBezTo>
                  <a:cubicBezTo>
                    <a:pt x="590" y="241"/>
                    <a:pt x="590" y="241"/>
                    <a:pt x="590" y="241"/>
                  </a:cubicBezTo>
                  <a:cubicBezTo>
                    <a:pt x="590" y="241"/>
                    <a:pt x="590" y="241"/>
                    <a:pt x="590" y="241"/>
                  </a:cubicBezTo>
                  <a:cubicBezTo>
                    <a:pt x="585" y="238"/>
                    <a:pt x="598" y="246"/>
                    <a:pt x="597" y="245"/>
                  </a:cubicBezTo>
                  <a:cubicBezTo>
                    <a:pt x="597" y="245"/>
                    <a:pt x="597" y="245"/>
                    <a:pt x="597" y="245"/>
                  </a:cubicBezTo>
                  <a:cubicBezTo>
                    <a:pt x="597" y="245"/>
                    <a:pt x="597" y="245"/>
                    <a:pt x="597" y="245"/>
                  </a:cubicBezTo>
                  <a:cubicBezTo>
                    <a:pt x="597" y="245"/>
                    <a:pt x="597" y="245"/>
                    <a:pt x="597" y="245"/>
                  </a:cubicBezTo>
                  <a:cubicBezTo>
                    <a:pt x="597" y="245"/>
                    <a:pt x="597" y="245"/>
                    <a:pt x="597" y="245"/>
                  </a:cubicBezTo>
                  <a:cubicBezTo>
                    <a:pt x="596" y="244"/>
                    <a:pt x="596" y="244"/>
                    <a:pt x="596" y="243"/>
                  </a:cubicBezTo>
                  <a:cubicBezTo>
                    <a:pt x="596" y="243"/>
                    <a:pt x="596" y="242"/>
                    <a:pt x="596" y="241"/>
                  </a:cubicBezTo>
                  <a:cubicBezTo>
                    <a:pt x="596" y="241"/>
                    <a:pt x="596" y="240"/>
                    <a:pt x="597" y="240"/>
                  </a:cubicBezTo>
                  <a:cubicBezTo>
                    <a:pt x="597" y="239"/>
                    <a:pt x="597" y="239"/>
                    <a:pt x="597" y="238"/>
                  </a:cubicBezTo>
                  <a:cubicBezTo>
                    <a:pt x="595" y="241"/>
                    <a:pt x="593" y="243"/>
                    <a:pt x="592" y="243"/>
                  </a:cubicBezTo>
                  <a:cubicBezTo>
                    <a:pt x="592" y="243"/>
                    <a:pt x="591" y="243"/>
                    <a:pt x="591" y="243"/>
                  </a:cubicBezTo>
                  <a:cubicBezTo>
                    <a:pt x="591" y="243"/>
                    <a:pt x="591" y="242"/>
                    <a:pt x="591" y="242"/>
                  </a:cubicBezTo>
                  <a:cubicBezTo>
                    <a:pt x="588" y="246"/>
                    <a:pt x="589" y="243"/>
                    <a:pt x="586" y="246"/>
                  </a:cubicBezTo>
                  <a:cubicBezTo>
                    <a:pt x="586" y="246"/>
                    <a:pt x="587" y="245"/>
                    <a:pt x="587" y="245"/>
                  </a:cubicBezTo>
                  <a:cubicBezTo>
                    <a:pt x="590" y="241"/>
                    <a:pt x="589" y="243"/>
                    <a:pt x="591" y="240"/>
                  </a:cubicBezTo>
                  <a:cubicBezTo>
                    <a:pt x="590" y="241"/>
                    <a:pt x="587" y="244"/>
                    <a:pt x="585" y="247"/>
                  </a:cubicBezTo>
                  <a:cubicBezTo>
                    <a:pt x="588" y="243"/>
                    <a:pt x="584" y="247"/>
                    <a:pt x="585" y="247"/>
                  </a:cubicBezTo>
                  <a:cubicBezTo>
                    <a:pt x="584" y="249"/>
                    <a:pt x="584" y="248"/>
                    <a:pt x="584" y="248"/>
                  </a:cubicBezTo>
                  <a:cubicBezTo>
                    <a:pt x="584" y="247"/>
                    <a:pt x="584" y="246"/>
                    <a:pt x="584" y="246"/>
                  </a:cubicBezTo>
                  <a:cubicBezTo>
                    <a:pt x="586" y="243"/>
                    <a:pt x="587" y="244"/>
                    <a:pt x="587" y="243"/>
                  </a:cubicBezTo>
                  <a:cubicBezTo>
                    <a:pt x="586" y="244"/>
                    <a:pt x="586" y="243"/>
                    <a:pt x="586" y="242"/>
                  </a:cubicBezTo>
                  <a:cubicBezTo>
                    <a:pt x="586" y="242"/>
                    <a:pt x="586" y="242"/>
                    <a:pt x="585" y="242"/>
                  </a:cubicBezTo>
                  <a:cubicBezTo>
                    <a:pt x="585" y="242"/>
                    <a:pt x="584" y="243"/>
                    <a:pt x="582" y="244"/>
                  </a:cubicBezTo>
                  <a:cubicBezTo>
                    <a:pt x="584" y="241"/>
                    <a:pt x="585" y="241"/>
                    <a:pt x="589" y="237"/>
                  </a:cubicBezTo>
                  <a:cubicBezTo>
                    <a:pt x="588" y="237"/>
                    <a:pt x="588" y="238"/>
                    <a:pt x="588" y="238"/>
                  </a:cubicBezTo>
                  <a:cubicBezTo>
                    <a:pt x="588" y="239"/>
                    <a:pt x="588" y="239"/>
                    <a:pt x="589" y="239"/>
                  </a:cubicBezTo>
                  <a:cubicBezTo>
                    <a:pt x="589" y="239"/>
                    <a:pt x="590" y="238"/>
                    <a:pt x="594" y="235"/>
                  </a:cubicBezTo>
                  <a:cubicBezTo>
                    <a:pt x="593" y="235"/>
                    <a:pt x="594" y="233"/>
                    <a:pt x="597" y="230"/>
                  </a:cubicBezTo>
                  <a:cubicBezTo>
                    <a:pt x="596" y="230"/>
                    <a:pt x="597" y="229"/>
                    <a:pt x="594" y="231"/>
                  </a:cubicBezTo>
                  <a:cubicBezTo>
                    <a:pt x="595" y="230"/>
                    <a:pt x="595" y="229"/>
                    <a:pt x="597" y="228"/>
                  </a:cubicBezTo>
                  <a:cubicBezTo>
                    <a:pt x="595" y="228"/>
                    <a:pt x="595" y="227"/>
                    <a:pt x="596" y="227"/>
                  </a:cubicBezTo>
                  <a:cubicBezTo>
                    <a:pt x="596" y="226"/>
                    <a:pt x="595" y="226"/>
                    <a:pt x="591" y="229"/>
                  </a:cubicBezTo>
                  <a:cubicBezTo>
                    <a:pt x="591" y="230"/>
                    <a:pt x="595" y="226"/>
                    <a:pt x="592" y="229"/>
                  </a:cubicBezTo>
                  <a:cubicBezTo>
                    <a:pt x="590" y="231"/>
                    <a:pt x="591" y="230"/>
                    <a:pt x="591" y="229"/>
                  </a:cubicBezTo>
                  <a:cubicBezTo>
                    <a:pt x="592" y="228"/>
                    <a:pt x="593" y="227"/>
                    <a:pt x="593" y="227"/>
                  </a:cubicBezTo>
                  <a:cubicBezTo>
                    <a:pt x="592" y="227"/>
                    <a:pt x="594" y="225"/>
                    <a:pt x="594" y="224"/>
                  </a:cubicBezTo>
                  <a:cubicBezTo>
                    <a:pt x="595" y="224"/>
                    <a:pt x="595" y="223"/>
                    <a:pt x="595" y="223"/>
                  </a:cubicBezTo>
                  <a:cubicBezTo>
                    <a:pt x="594" y="223"/>
                    <a:pt x="594" y="224"/>
                    <a:pt x="592" y="225"/>
                  </a:cubicBezTo>
                  <a:cubicBezTo>
                    <a:pt x="594" y="223"/>
                    <a:pt x="593" y="223"/>
                    <a:pt x="593" y="223"/>
                  </a:cubicBezTo>
                  <a:cubicBezTo>
                    <a:pt x="592" y="223"/>
                    <a:pt x="592" y="223"/>
                    <a:pt x="595" y="220"/>
                  </a:cubicBezTo>
                  <a:cubicBezTo>
                    <a:pt x="593" y="222"/>
                    <a:pt x="590" y="223"/>
                    <a:pt x="589" y="224"/>
                  </a:cubicBezTo>
                  <a:cubicBezTo>
                    <a:pt x="591" y="222"/>
                    <a:pt x="594" y="220"/>
                    <a:pt x="588" y="224"/>
                  </a:cubicBezTo>
                  <a:cubicBezTo>
                    <a:pt x="590" y="222"/>
                    <a:pt x="590" y="221"/>
                    <a:pt x="590" y="221"/>
                  </a:cubicBezTo>
                  <a:cubicBezTo>
                    <a:pt x="590" y="221"/>
                    <a:pt x="590" y="221"/>
                    <a:pt x="589" y="221"/>
                  </a:cubicBezTo>
                  <a:cubicBezTo>
                    <a:pt x="589" y="220"/>
                    <a:pt x="589" y="220"/>
                    <a:pt x="589" y="220"/>
                  </a:cubicBezTo>
                  <a:cubicBezTo>
                    <a:pt x="588" y="220"/>
                    <a:pt x="588" y="220"/>
                    <a:pt x="589" y="219"/>
                  </a:cubicBezTo>
                  <a:cubicBezTo>
                    <a:pt x="589" y="218"/>
                    <a:pt x="591" y="217"/>
                    <a:pt x="594" y="215"/>
                  </a:cubicBezTo>
                  <a:cubicBezTo>
                    <a:pt x="594" y="215"/>
                    <a:pt x="591" y="216"/>
                    <a:pt x="590" y="216"/>
                  </a:cubicBezTo>
                  <a:cubicBezTo>
                    <a:pt x="592" y="215"/>
                    <a:pt x="593" y="215"/>
                    <a:pt x="595" y="214"/>
                  </a:cubicBezTo>
                  <a:cubicBezTo>
                    <a:pt x="590" y="216"/>
                    <a:pt x="593" y="214"/>
                    <a:pt x="591" y="215"/>
                  </a:cubicBezTo>
                  <a:cubicBezTo>
                    <a:pt x="591" y="215"/>
                    <a:pt x="587" y="218"/>
                    <a:pt x="586" y="217"/>
                  </a:cubicBezTo>
                  <a:cubicBezTo>
                    <a:pt x="586" y="218"/>
                    <a:pt x="587" y="218"/>
                    <a:pt x="588" y="217"/>
                  </a:cubicBezTo>
                  <a:cubicBezTo>
                    <a:pt x="589" y="217"/>
                    <a:pt x="590" y="217"/>
                    <a:pt x="589" y="217"/>
                  </a:cubicBezTo>
                  <a:cubicBezTo>
                    <a:pt x="587" y="218"/>
                    <a:pt x="588" y="218"/>
                    <a:pt x="587" y="218"/>
                  </a:cubicBezTo>
                  <a:cubicBezTo>
                    <a:pt x="583" y="220"/>
                    <a:pt x="587" y="218"/>
                    <a:pt x="587" y="219"/>
                  </a:cubicBezTo>
                  <a:cubicBezTo>
                    <a:pt x="585" y="219"/>
                    <a:pt x="584" y="220"/>
                    <a:pt x="583" y="220"/>
                  </a:cubicBezTo>
                  <a:cubicBezTo>
                    <a:pt x="582" y="220"/>
                    <a:pt x="582" y="219"/>
                    <a:pt x="582" y="219"/>
                  </a:cubicBezTo>
                  <a:cubicBezTo>
                    <a:pt x="581" y="220"/>
                    <a:pt x="581" y="220"/>
                    <a:pt x="581" y="221"/>
                  </a:cubicBezTo>
                  <a:cubicBezTo>
                    <a:pt x="581" y="221"/>
                    <a:pt x="582" y="221"/>
                    <a:pt x="582" y="221"/>
                  </a:cubicBezTo>
                  <a:cubicBezTo>
                    <a:pt x="582" y="222"/>
                    <a:pt x="583" y="222"/>
                    <a:pt x="583" y="222"/>
                  </a:cubicBezTo>
                  <a:cubicBezTo>
                    <a:pt x="584" y="222"/>
                    <a:pt x="584" y="222"/>
                    <a:pt x="584" y="222"/>
                  </a:cubicBezTo>
                  <a:cubicBezTo>
                    <a:pt x="585" y="223"/>
                    <a:pt x="586" y="223"/>
                    <a:pt x="586" y="224"/>
                  </a:cubicBezTo>
                  <a:cubicBezTo>
                    <a:pt x="586" y="224"/>
                    <a:pt x="586" y="225"/>
                    <a:pt x="585" y="225"/>
                  </a:cubicBezTo>
                  <a:cubicBezTo>
                    <a:pt x="585" y="226"/>
                    <a:pt x="585" y="226"/>
                    <a:pt x="584" y="226"/>
                  </a:cubicBezTo>
                  <a:cubicBezTo>
                    <a:pt x="584" y="227"/>
                    <a:pt x="584" y="227"/>
                    <a:pt x="583" y="228"/>
                  </a:cubicBezTo>
                  <a:cubicBezTo>
                    <a:pt x="584" y="228"/>
                    <a:pt x="587" y="226"/>
                    <a:pt x="588" y="225"/>
                  </a:cubicBezTo>
                  <a:cubicBezTo>
                    <a:pt x="587" y="226"/>
                    <a:pt x="584" y="229"/>
                    <a:pt x="585" y="228"/>
                  </a:cubicBezTo>
                  <a:cubicBezTo>
                    <a:pt x="588" y="226"/>
                    <a:pt x="587" y="227"/>
                    <a:pt x="586" y="228"/>
                  </a:cubicBezTo>
                  <a:cubicBezTo>
                    <a:pt x="585" y="229"/>
                    <a:pt x="584" y="229"/>
                    <a:pt x="588" y="226"/>
                  </a:cubicBezTo>
                  <a:cubicBezTo>
                    <a:pt x="585" y="229"/>
                    <a:pt x="584" y="231"/>
                    <a:pt x="582" y="232"/>
                  </a:cubicBezTo>
                  <a:cubicBezTo>
                    <a:pt x="582" y="232"/>
                    <a:pt x="584" y="231"/>
                    <a:pt x="586" y="230"/>
                  </a:cubicBezTo>
                  <a:cubicBezTo>
                    <a:pt x="583" y="232"/>
                    <a:pt x="583" y="233"/>
                    <a:pt x="583" y="233"/>
                  </a:cubicBezTo>
                  <a:cubicBezTo>
                    <a:pt x="584" y="234"/>
                    <a:pt x="584" y="234"/>
                    <a:pt x="583" y="235"/>
                  </a:cubicBezTo>
                  <a:cubicBezTo>
                    <a:pt x="584" y="235"/>
                    <a:pt x="584" y="235"/>
                    <a:pt x="584" y="235"/>
                  </a:cubicBezTo>
                  <a:cubicBezTo>
                    <a:pt x="584" y="236"/>
                    <a:pt x="584" y="236"/>
                    <a:pt x="584" y="237"/>
                  </a:cubicBezTo>
                  <a:cubicBezTo>
                    <a:pt x="581" y="240"/>
                    <a:pt x="580" y="241"/>
                    <a:pt x="579" y="240"/>
                  </a:cubicBezTo>
                  <a:cubicBezTo>
                    <a:pt x="579" y="240"/>
                    <a:pt x="580" y="238"/>
                    <a:pt x="581" y="237"/>
                  </a:cubicBezTo>
                  <a:cubicBezTo>
                    <a:pt x="576" y="240"/>
                    <a:pt x="577" y="238"/>
                    <a:pt x="576" y="238"/>
                  </a:cubicBezTo>
                  <a:cubicBezTo>
                    <a:pt x="573" y="240"/>
                    <a:pt x="575" y="239"/>
                    <a:pt x="572" y="241"/>
                  </a:cubicBezTo>
                  <a:cubicBezTo>
                    <a:pt x="572" y="242"/>
                    <a:pt x="571" y="243"/>
                    <a:pt x="569" y="244"/>
                  </a:cubicBezTo>
                  <a:cubicBezTo>
                    <a:pt x="569" y="243"/>
                    <a:pt x="568" y="243"/>
                    <a:pt x="571" y="240"/>
                  </a:cubicBezTo>
                  <a:cubicBezTo>
                    <a:pt x="570" y="240"/>
                    <a:pt x="570" y="239"/>
                    <a:pt x="569" y="239"/>
                  </a:cubicBezTo>
                  <a:cubicBezTo>
                    <a:pt x="568" y="239"/>
                    <a:pt x="567" y="239"/>
                    <a:pt x="566" y="239"/>
                  </a:cubicBezTo>
                  <a:cubicBezTo>
                    <a:pt x="566" y="239"/>
                    <a:pt x="565" y="239"/>
                    <a:pt x="564" y="240"/>
                  </a:cubicBezTo>
                  <a:cubicBezTo>
                    <a:pt x="564" y="240"/>
                    <a:pt x="563" y="240"/>
                    <a:pt x="562" y="241"/>
                  </a:cubicBezTo>
                  <a:cubicBezTo>
                    <a:pt x="562" y="240"/>
                    <a:pt x="565" y="238"/>
                    <a:pt x="563" y="238"/>
                  </a:cubicBezTo>
                  <a:cubicBezTo>
                    <a:pt x="562" y="238"/>
                    <a:pt x="562" y="239"/>
                    <a:pt x="562" y="239"/>
                  </a:cubicBezTo>
                  <a:cubicBezTo>
                    <a:pt x="559" y="240"/>
                    <a:pt x="557" y="240"/>
                    <a:pt x="559" y="238"/>
                  </a:cubicBezTo>
                  <a:cubicBezTo>
                    <a:pt x="561" y="237"/>
                    <a:pt x="559" y="239"/>
                    <a:pt x="560" y="238"/>
                  </a:cubicBezTo>
                  <a:cubicBezTo>
                    <a:pt x="567" y="234"/>
                    <a:pt x="561" y="237"/>
                    <a:pt x="562" y="235"/>
                  </a:cubicBezTo>
                  <a:cubicBezTo>
                    <a:pt x="560" y="236"/>
                    <a:pt x="560" y="237"/>
                    <a:pt x="560" y="237"/>
                  </a:cubicBezTo>
                  <a:cubicBezTo>
                    <a:pt x="558" y="237"/>
                    <a:pt x="556" y="238"/>
                    <a:pt x="555" y="237"/>
                  </a:cubicBezTo>
                  <a:cubicBezTo>
                    <a:pt x="554" y="237"/>
                    <a:pt x="554" y="236"/>
                    <a:pt x="555" y="235"/>
                  </a:cubicBezTo>
                  <a:cubicBezTo>
                    <a:pt x="559" y="233"/>
                    <a:pt x="556" y="235"/>
                    <a:pt x="560" y="233"/>
                  </a:cubicBezTo>
                  <a:cubicBezTo>
                    <a:pt x="559" y="233"/>
                    <a:pt x="554" y="235"/>
                    <a:pt x="559" y="232"/>
                  </a:cubicBezTo>
                  <a:cubicBezTo>
                    <a:pt x="558" y="233"/>
                    <a:pt x="556" y="233"/>
                    <a:pt x="556" y="233"/>
                  </a:cubicBezTo>
                  <a:cubicBezTo>
                    <a:pt x="556" y="232"/>
                    <a:pt x="557" y="231"/>
                    <a:pt x="559" y="230"/>
                  </a:cubicBezTo>
                  <a:cubicBezTo>
                    <a:pt x="556" y="231"/>
                    <a:pt x="556" y="231"/>
                    <a:pt x="556" y="230"/>
                  </a:cubicBezTo>
                  <a:cubicBezTo>
                    <a:pt x="555" y="231"/>
                    <a:pt x="555" y="232"/>
                    <a:pt x="555" y="232"/>
                  </a:cubicBezTo>
                  <a:cubicBezTo>
                    <a:pt x="554" y="233"/>
                    <a:pt x="555" y="234"/>
                    <a:pt x="553" y="235"/>
                  </a:cubicBezTo>
                  <a:cubicBezTo>
                    <a:pt x="551" y="236"/>
                    <a:pt x="549" y="236"/>
                    <a:pt x="549" y="236"/>
                  </a:cubicBezTo>
                  <a:cubicBezTo>
                    <a:pt x="548" y="236"/>
                    <a:pt x="549" y="235"/>
                    <a:pt x="550" y="234"/>
                  </a:cubicBezTo>
                  <a:cubicBezTo>
                    <a:pt x="547" y="236"/>
                    <a:pt x="547" y="234"/>
                    <a:pt x="547" y="233"/>
                  </a:cubicBezTo>
                  <a:cubicBezTo>
                    <a:pt x="547" y="232"/>
                    <a:pt x="546" y="232"/>
                    <a:pt x="540" y="234"/>
                  </a:cubicBezTo>
                  <a:cubicBezTo>
                    <a:pt x="541" y="233"/>
                    <a:pt x="541" y="232"/>
                    <a:pt x="540" y="232"/>
                  </a:cubicBezTo>
                  <a:cubicBezTo>
                    <a:pt x="540" y="231"/>
                    <a:pt x="539" y="231"/>
                    <a:pt x="538" y="231"/>
                  </a:cubicBezTo>
                  <a:cubicBezTo>
                    <a:pt x="537" y="230"/>
                    <a:pt x="535" y="229"/>
                    <a:pt x="537" y="227"/>
                  </a:cubicBezTo>
                  <a:cubicBezTo>
                    <a:pt x="532" y="230"/>
                    <a:pt x="533" y="226"/>
                    <a:pt x="533" y="225"/>
                  </a:cubicBezTo>
                  <a:cubicBezTo>
                    <a:pt x="538" y="223"/>
                    <a:pt x="536" y="225"/>
                    <a:pt x="538" y="224"/>
                  </a:cubicBezTo>
                  <a:cubicBezTo>
                    <a:pt x="536" y="225"/>
                    <a:pt x="535" y="226"/>
                    <a:pt x="536" y="227"/>
                  </a:cubicBezTo>
                  <a:cubicBezTo>
                    <a:pt x="542" y="225"/>
                    <a:pt x="541" y="222"/>
                    <a:pt x="535" y="224"/>
                  </a:cubicBezTo>
                  <a:cubicBezTo>
                    <a:pt x="535" y="223"/>
                    <a:pt x="535" y="222"/>
                    <a:pt x="535" y="222"/>
                  </a:cubicBezTo>
                  <a:cubicBezTo>
                    <a:pt x="535" y="221"/>
                    <a:pt x="535" y="220"/>
                    <a:pt x="534" y="220"/>
                  </a:cubicBezTo>
                  <a:cubicBezTo>
                    <a:pt x="534" y="219"/>
                    <a:pt x="533" y="219"/>
                    <a:pt x="533" y="219"/>
                  </a:cubicBezTo>
                  <a:cubicBezTo>
                    <a:pt x="532" y="219"/>
                    <a:pt x="532" y="219"/>
                    <a:pt x="531" y="218"/>
                  </a:cubicBezTo>
                  <a:cubicBezTo>
                    <a:pt x="530" y="218"/>
                    <a:pt x="528" y="218"/>
                    <a:pt x="526" y="217"/>
                  </a:cubicBezTo>
                  <a:cubicBezTo>
                    <a:pt x="527" y="217"/>
                    <a:pt x="529" y="217"/>
                    <a:pt x="530" y="217"/>
                  </a:cubicBezTo>
                  <a:cubicBezTo>
                    <a:pt x="529" y="216"/>
                    <a:pt x="531" y="212"/>
                    <a:pt x="528" y="210"/>
                  </a:cubicBezTo>
                  <a:cubicBezTo>
                    <a:pt x="530" y="208"/>
                    <a:pt x="530" y="207"/>
                    <a:pt x="529" y="206"/>
                  </a:cubicBezTo>
                  <a:cubicBezTo>
                    <a:pt x="528" y="205"/>
                    <a:pt x="527" y="204"/>
                    <a:pt x="526" y="203"/>
                  </a:cubicBezTo>
                  <a:cubicBezTo>
                    <a:pt x="527" y="203"/>
                    <a:pt x="527" y="203"/>
                    <a:pt x="527" y="203"/>
                  </a:cubicBezTo>
                  <a:cubicBezTo>
                    <a:pt x="527" y="201"/>
                    <a:pt x="528" y="200"/>
                    <a:pt x="528" y="198"/>
                  </a:cubicBezTo>
                  <a:cubicBezTo>
                    <a:pt x="528" y="198"/>
                    <a:pt x="528" y="197"/>
                    <a:pt x="528" y="197"/>
                  </a:cubicBezTo>
                  <a:cubicBezTo>
                    <a:pt x="528" y="197"/>
                    <a:pt x="528" y="196"/>
                    <a:pt x="528" y="196"/>
                  </a:cubicBezTo>
                  <a:cubicBezTo>
                    <a:pt x="528" y="195"/>
                    <a:pt x="528" y="194"/>
                    <a:pt x="528" y="194"/>
                  </a:cubicBezTo>
                  <a:cubicBezTo>
                    <a:pt x="528" y="192"/>
                    <a:pt x="528" y="192"/>
                    <a:pt x="528" y="192"/>
                  </a:cubicBezTo>
                  <a:cubicBezTo>
                    <a:pt x="528" y="192"/>
                    <a:pt x="528" y="192"/>
                    <a:pt x="528" y="191"/>
                  </a:cubicBezTo>
                  <a:cubicBezTo>
                    <a:pt x="528" y="190"/>
                    <a:pt x="528" y="190"/>
                    <a:pt x="528" y="189"/>
                  </a:cubicBezTo>
                  <a:cubicBezTo>
                    <a:pt x="528" y="188"/>
                    <a:pt x="529" y="186"/>
                    <a:pt x="530" y="185"/>
                  </a:cubicBezTo>
                  <a:cubicBezTo>
                    <a:pt x="527" y="185"/>
                    <a:pt x="528" y="185"/>
                    <a:pt x="525" y="185"/>
                  </a:cubicBezTo>
                  <a:cubicBezTo>
                    <a:pt x="520" y="183"/>
                    <a:pt x="526" y="182"/>
                    <a:pt x="529" y="183"/>
                  </a:cubicBezTo>
                  <a:cubicBezTo>
                    <a:pt x="527" y="183"/>
                    <a:pt x="527" y="182"/>
                    <a:pt x="527" y="181"/>
                  </a:cubicBezTo>
                  <a:cubicBezTo>
                    <a:pt x="527" y="180"/>
                    <a:pt x="528" y="180"/>
                    <a:pt x="528" y="179"/>
                  </a:cubicBezTo>
                  <a:cubicBezTo>
                    <a:pt x="528" y="179"/>
                    <a:pt x="529" y="178"/>
                    <a:pt x="529" y="178"/>
                  </a:cubicBezTo>
                  <a:cubicBezTo>
                    <a:pt x="531" y="177"/>
                    <a:pt x="532" y="176"/>
                    <a:pt x="532" y="175"/>
                  </a:cubicBezTo>
                  <a:cubicBezTo>
                    <a:pt x="533" y="174"/>
                    <a:pt x="533" y="173"/>
                    <a:pt x="532" y="172"/>
                  </a:cubicBezTo>
                  <a:cubicBezTo>
                    <a:pt x="532" y="172"/>
                    <a:pt x="529" y="171"/>
                    <a:pt x="529" y="171"/>
                  </a:cubicBezTo>
                  <a:cubicBezTo>
                    <a:pt x="529" y="171"/>
                    <a:pt x="533" y="171"/>
                    <a:pt x="528" y="170"/>
                  </a:cubicBezTo>
                  <a:cubicBezTo>
                    <a:pt x="530" y="170"/>
                    <a:pt x="530" y="169"/>
                    <a:pt x="531" y="169"/>
                  </a:cubicBezTo>
                  <a:cubicBezTo>
                    <a:pt x="532" y="169"/>
                    <a:pt x="532" y="168"/>
                    <a:pt x="532" y="168"/>
                  </a:cubicBezTo>
                  <a:cubicBezTo>
                    <a:pt x="533" y="167"/>
                    <a:pt x="533" y="166"/>
                    <a:pt x="535" y="165"/>
                  </a:cubicBezTo>
                  <a:cubicBezTo>
                    <a:pt x="535" y="165"/>
                    <a:pt x="532" y="163"/>
                    <a:pt x="530" y="163"/>
                  </a:cubicBezTo>
                  <a:cubicBezTo>
                    <a:pt x="530" y="163"/>
                    <a:pt x="530" y="162"/>
                    <a:pt x="531" y="162"/>
                  </a:cubicBezTo>
                  <a:cubicBezTo>
                    <a:pt x="531" y="161"/>
                    <a:pt x="532" y="163"/>
                    <a:pt x="535" y="164"/>
                  </a:cubicBezTo>
                  <a:cubicBezTo>
                    <a:pt x="535" y="162"/>
                    <a:pt x="533" y="161"/>
                    <a:pt x="532" y="159"/>
                  </a:cubicBezTo>
                  <a:cubicBezTo>
                    <a:pt x="532" y="159"/>
                    <a:pt x="532" y="159"/>
                    <a:pt x="532" y="159"/>
                  </a:cubicBezTo>
                  <a:cubicBezTo>
                    <a:pt x="531" y="159"/>
                    <a:pt x="531" y="159"/>
                    <a:pt x="531" y="159"/>
                  </a:cubicBezTo>
                  <a:cubicBezTo>
                    <a:pt x="531" y="159"/>
                    <a:pt x="531" y="159"/>
                    <a:pt x="532" y="160"/>
                  </a:cubicBezTo>
                  <a:cubicBezTo>
                    <a:pt x="530" y="159"/>
                    <a:pt x="529" y="158"/>
                    <a:pt x="527" y="157"/>
                  </a:cubicBezTo>
                  <a:cubicBezTo>
                    <a:pt x="528" y="158"/>
                    <a:pt x="528" y="158"/>
                    <a:pt x="528" y="158"/>
                  </a:cubicBezTo>
                  <a:cubicBezTo>
                    <a:pt x="527" y="158"/>
                    <a:pt x="527" y="158"/>
                    <a:pt x="527" y="158"/>
                  </a:cubicBezTo>
                  <a:cubicBezTo>
                    <a:pt x="527" y="158"/>
                    <a:pt x="527" y="158"/>
                    <a:pt x="527" y="158"/>
                  </a:cubicBezTo>
                  <a:cubicBezTo>
                    <a:pt x="527" y="157"/>
                    <a:pt x="527" y="157"/>
                    <a:pt x="527" y="157"/>
                  </a:cubicBezTo>
                  <a:cubicBezTo>
                    <a:pt x="527" y="157"/>
                    <a:pt x="528" y="157"/>
                    <a:pt x="528" y="157"/>
                  </a:cubicBezTo>
                  <a:cubicBezTo>
                    <a:pt x="528" y="156"/>
                    <a:pt x="528" y="155"/>
                    <a:pt x="529" y="154"/>
                  </a:cubicBezTo>
                  <a:cubicBezTo>
                    <a:pt x="525" y="152"/>
                    <a:pt x="525" y="156"/>
                    <a:pt x="522" y="155"/>
                  </a:cubicBezTo>
                  <a:cubicBezTo>
                    <a:pt x="525" y="151"/>
                    <a:pt x="525" y="145"/>
                    <a:pt x="526" y="140"/>
                  </a:cubicBezTo>
                  <a:cubicBezTo>
                    <a:pt x="526" y="139"/>
                    <a:pt x="526" y="139"/>
                    <a:pt x="526" y="138"/>
                  </a:cubicBezTo>
                  <a:cubicBezTo>
                    <a:pt x="526" y="137"/>
                    <a:pt x="526" y="137"/>
                    <a:pt x="526" y="137"/>
                  </a:cubicBezTo>
                  <a:cubicBezTo>
                    <a:pt x="526" y="137"/>
                    <a:pt x="526" y="137"/>
                    <a:pt x="526" y="137"/>
                  </a:cubicBezTo>
                  <a:cubicBezTo>
                    <a:pt x="526" y="137"/>
                    <a:pt x="526" y="137"/>
                    <a:pt x="526" y="137"/>
                  </a:cubicBezTo>
                  <a:cubicBezTo>
                    <a:pt x="526" y="137"/>
                    <a:pt x="526" y="137"/>
                    <a:pt x="526" y="137"/>
                  </a:cubicBezTo>
                  <a:cubicBezTo>
                    <a:pt x="526" y="137"/>
                    <a:pt x="526" y="137"/>
                    <a:pt x="526" y="137"/>
                  </a:cubicBezTo>
                  <a:cubicBezTo>
                    <a:pt x="527" y="136"/>
                    <a:pt x="521" y="146"/>
                    <a:pt x="523" y="142"/>
                  </a:cubicBezTo>
                  <a:cubicBezTo>
                    <a:pt x="523" y="142"/>
                    <a:pt x="523" y="142"/>
                    <a:pt x="523" y="142"/>
                  </a:cubicBezTo>
                  <a:cubicBezTo>
                    <a:pt x="523" y="142"/>
                    <a:pt x="523" y="142"/>
                    <a:pt x="523" y="142"/>
                  </a:cubicBezTo>
                  <a:cubicBezTo>
                    <a:pt x="523" y="142"/>
                    <a:pt x="523" y="142"/>
                    <a:pt x="523" y="142"/>
                  </a:cubicBezTo>
                  <a:cubicBezTo>
                    <a:pt x="523" y="141"/>
                    <a:pt x="523" y="140"/>
                    <a:pt x="524" y="140"/>
                  </a:cubicBezTo>
                  <a:cubicBezTo>
                    <a:pt x="524" y="139"/>
                    <a:pt x="525" y="138"/>
                    <a:pt x="526" y="138"/>
                  </a:cubicBezTo>
                  <a:cubicBezTo>
                    <a:pt x="521" y="134"/>
                    <a:pt x="525" y="140"/>
                    <a:pt x="521" y="137"/>
                  </a:cubicBezTo>
                  <a:cubicBezTo>
                    <a:pt x="520" y="136"/>
                    <a:pt x="521" y="135"/>
                    <a:pt x="522" y="135"/>
                  </a:cubicBezTo>
                  <a:cubicBezTo>
                    <a:pt x="522" y="135"/>
                    <a:pt x="523" y="135"/>
                    <a:pt x="523" y="135"/>
                  </a:cubicBezTo>
                  <a:cubicBezTo>
                    <a:pt x="524" y="134"/>
                    <a:pt x="524" y="134"/>
                    <a:pt x="525" y="134"/>
                  </a:cubicBezTo>
                  <a:cubicBezTo>
                    <a:pt x="527" y="134"/>
                    <a:pt x="529" y="133"/>
                    <a:pt x="526" y="130"/>
                  </a:cubicBezTo>
                  <a:cubicBezTo>
                    <a:pt x="526" y="129"/>
                    <a:pt x="529" y="132"/>
                    <a:pt x="530" y="132"/>
                  </a:cubicBezTo>
                  <a:cubicBezTo>
                    <a:pt x="528" y="129"/>
                    <a:pt x="528" y="127"/>
                    <a:pt x="528" y="126"/>
                  </a:cubicBezTo>
                  <a:cubicBezTo>
                    <a:pt x="529" y="125"/>
                    <a:pt x="530" y="125"/>
                    <a:pt x="532" y="125"/>
                  </a:cubicBezTo>
                  <a:cubicBezTo>
                    <a:pt x="526" y="119"/>
                    <a:pt x="526" y="117"/>
                    <a:pt x="528" y="116"/>
                  </a:cubicBezTo>
                  <a:cubicBezTo>
                    <a:pt x="528" y="115"/>
                    <a:pt x="529" y="115"/>
                    <a:pt x="529" y="114"/>
                  </a:cubicBezTo>
                  <a:cubicBezTo>
                    <a:pt x="530" y="113"/>
                    <a:pt x="530" y="111"/>
                    <a:pt x="528" y="109"/>
                  </a:cubicBezTo>
                  <a:cubicBezTo>
                    <a:pt x="529" y="109"/>
                    <a:pt x="530" y="109"/>
                    <a:pt x="530" y="109"/>
                  </a:cubicBezTo>
                  <a:cubicBezTo>
                    <a:pt x="531" y="108"/>
                    <a:pt x="532" y="108"/>
                    <a:pt x="532" y="107"/>
                  </a:cubicBezTo>
                  <a:cubicBezTo>
                    <a:pt x="532" y="106"/>
                    <a:pt x="532" y="104"/>
                    <a:pt x="532" y="102"/>
                  </a:cubicBezTo>
                  <a:cubicBezTo>
                    <a:pt x="533" y="102"/>
                    <a:pt x="534" y="103"/>
                    <a:pt x="535" y="104"/>
                  </a:cubicBezTo>
                  <a:cubicBezTo>
                    <a:pt x="537" y="104"/>
                    <a:pt x="535" y="103"/>
                    <a:pt x="533" y="101"/>
                  </a:cubicBezTo>
                  <a:cubicBezTo>
                    <a:pt x="534" y="100"/>
                    <a:pt x="536" y="103"/>
                    <a:pt x="536" y="102"/>
                  </a:cubicBezTo>
                  <a:cubicBezTo>
                    <a:pt x="537" y="103"/>
                    <a:pt x="537" y="103"/>
                    <a:pt x="537" y="103"/>
                  </a:cubicBezTo>
                  <a:cubicBezTo>
                    <a:pt x="540" y="105"/>
                    <a:pt x="540" y="100"/>
                    <a:pt x="542" y="99"/>
                  </a:cubicBezTo>
                  <a:cubicBezTo>
                    <a:pt x="541" y="98"/>
                    <a:pt x="539" y="98"/>
                    <a:pt x="538" y="99"/>
                  </a:cubicBezTo>
                  <a:cubicBezTo>
                    <a:pt x="537" y="99"/>
                    <a:pt x="537" y="100"/>
                    <a:pt x="538" y="102"/>
                  </a:cubicBezTo>
                  <a:cubicBezTo>
                    <a:pt x="537" y="102"/>
                    <a:pt x="536" y="101"/>
                    <a:pt x="536" y="101"/>
                  </a:cubicBezTo>
                  <a:cubicBezTo>
                    <a:pt x="533" y="97"/>
                    <a:pt x="533" y="94"/>
                    <a:pt x="536" y="97"/>
                  </a:cubicBezTo>
                  <a:cubicBezTo>
                    <a:pt x="536" y="95"/>
                    <a:pt x="535" y="92"/>
                    <a:pt x="535" y="90"/>
                  </a:cubicBezTo>
                  <a:cubicBezTo>
                    <a:pt x="535" y="88"/>
                    <a:pt x="540" y="95"/>
                    <a:pt x="540" y="94"/>
                  </a:cubicBezTo>
                  <a:cubicBezTo>
                    <a:pt x="538" y="91"/>
                    <a:pt x="537" y="89"/>
                    <a:pt x="537" y="88"/>
                  </a:cubicBezTo>
                  <a:cubicBezTo>
                    <a:pt x="537" y="87"/>
                    <a:pt x="537" y="87"/>
                    <a:pt x="538" y="87"/>
                  </a:cubicBezTo>
                  <a:cubicBezTo>
                    <a:pt x="538" y="86"/>
                    <a:pt x="538" y="86"/>
                    <a:pt x="539" y="86"/>
                  </a:cubicBezTo>
                  <a:cubicBezTo>
                    <a:pt x="540" y="85"/>
                    <a:pt x="542" y="85"/>
                    <a:pt x="540" y="80"/>
                  </a:cubicBezTo>
                  <a:cubicBezTo>
                    <a:pt x="540" y="80"/>
                    <a:pt x="541" y="80"/>
                    <a:pt x="542" y="80"/>
                  </a:cubicBezTo>
                  <a:cubicBezTo>
                    <a:pt x="542" y="79"/>
                    <a:pt x="543" y="79"/>
                    <a:pt x="544" y="78"/>
                  </a:cubicBezTo>
                  <a:cubicBezTo>
                    <a:pt x="544" y="78"/>
                    <a:pt x="545" y="77"/>
                    <a:pt x="545" y="76"/>
                  </a:cubicBezTo>
                  <a:cubicBezTo>
                    <a:pt x="546" y="75"/>
                    <a:pt x="546" y="74"/>
                    <a:pt x="547" y="73"/>
                  </a:cubicBezTo>
                  <a:cubicBezTo>
                    <a:pt x="544" y="71"/>
                    <a:pt x="543" y="68"/>
                    <a:pt x="544" y="67"/>
                  </a:cubicBezTo>
                  <a:close/>
                  <a:moveTo>
                    <a:pt x="14" y="350"/>
                  </a:moveTo>
                  <a:cubicBezTo>
                    <a:pt x="12" y="348"/>
                    <a:pt x="8" y="345"/>
                    <a:pt x="12" y="343"/>
                  </a:cubicBezTo>
                  <a:cubicBezTo>
                    <a:pt x="13" y="344"/>
                    <a:pt x="17" y="349"/>
                    <a:pt x="14" y="350"/>
                  </a:cubicBezTo>
                  <a:close/>
                  <a:moveTo>
                    <a:pt x="105" y="569"/>
                  </a:moveTo>
                  <a:cubicBezTo>
                    <a:pt x="104" y="572"/>
                    <a:pt x="106" y="575"/>
                    <a:pt x="108" y="579"/>
                  </a:cubicBezTo>
                  <a:cubicBezTo>
                    <a:pt x="107" y="580"/>
                    <a:pt x="106" y="581"/>
                    <a:pt x="106" y="582"/>
                  </a:cubicBezTo>
                  <a:cubicBezTo>
                    <a:pt x="104" y="577"/>
                    <a:pt x="102" y="570"/>
                    <a:pt x="101" y="568"/>
                  </a:cubicBezTo>
                  <a:cubicBezTo>
                    <a:pt x="102" y="570"/>
                    <a:pt x="104" y="568"/>
                    <a:pt x="105" y="569"/>
                  </a:cubicBezTo>
                  <a:close/>
                  <a:moveTo>
                    <a:pt x="603" y="887"/>
                  </a:moveTo>
                  <a:cubicBezTo>
                    <a:pt x="602" y="883"/>
                    <a:pt x="609" y="886"/>
                    <a:pt x="612" y="885"/>
                  </a:cubicBezTo>
                  <a:cubicBezTo>
                    <a:pt x="609" y="882"/>
                    <a:pt x="613" y="882"/>
                    <a:pt x="610" y="880"/>
                  </a:cubicBezTo>
                  <a:cubicBezTo>
                    <a:pt x="615" y="880"/>
                    <a:pt x="618" y="880"/>
                    <a:pt x="619" y="882"/>
                  </a:cubicBezTo>
                  <a:cubicBezTo>
                    <a:pt x="617" y="883"/>
                    <a:pt x="615" y="884"/>
                    <a:pt x="615" y="886"/>
                  </a:cubicBezTo>
                  <a:cubicBezTo>
                    <a:pt x="611" y="886"/>
                    <a:pt x="606" y="886"/>
                    <a:pt x="603" y="887"/>
                  </a:cubicBezTo>
                  <a:close/>
                  <a:moveTo>
                    <a:pt x="1123" y="259"/>
                  </a:moveTo>
                  <a:cubicBezTo>
                    <a:pt x="1123" y="258"/>
                    <a:pt x="1122" y="257"/>
                    <a:pt x="1123" y="254"/>
                  </a:cubicBezTo>
                  <a:cubicBezTo>
                    <a:pt x="1124" y="254"/>
                    <a:pt x="1125" y="255"/>
                    <a:pt x="1126" y="255"/>
                  </a:cubicBezTo>
                  <a:cubicBezTo>
                    <a:pt x="1124" y="257"/>
                    <a:pt x="1129" y="260"/>
                    <a:pt x="1126" y="260"/>
                  </a:cubicBezTo>
                  <a:cubicBezTo>
                    <a:pt x="1126" y="258"/>
                    <a:pt x="1124" y="259"/>
                    <a:pt x="1123" y="259"/>
                  </a:cubicBezTo>
                  <a:close/>
                  <a:moveTo>
                    <a:pt x="621" y="201"/>
                  </a:moveTo>
                  <a:cubicBezTo>
                    <a:pt x="621" y="201"/>
                    <a:pt x="621" y="201"/>
                    <a:pt x="621" y="201"/>
                  </a:cubicBezTo>
                  <a:cubicBezTo>
                    <a:pt x="621" y="201"/>
                    <a:pt x="621" y="201"/>
                    <a:pt x="621" y="201"/>
                  </a:cubicBezTo>
                  <a:close/>
                  <a:moveTo>
                    <a:pt x="588" y="246"/>
                  </a:moveTo>
                  <a:cubicBezTo>
                    <a:pt x="589" y="246"/>
                    <a:pt x="589" y="246"/>
                    <a:pt x="589" y="246"/>
                  </a:cubicBezTo>
                  <a:cubicBezTo>
                    <a:pt x="588" y="247"/>
                    <a:pt x="588" y="247"/>
                    <a:pt x="588" y="248"/>
                  </a:cubicBezTo>
                  <a:cubicBezTo>
                    <a:pt x="587" y="249"/>
                    <a:pt x="587" y="249"/>
                    <a:pt x="586" y="248"/>
                  </a:cubicBezTo>
                  <a:cubicBezTo>
                    <a:pt x="586" y="248"/>
                    <a:pt x="586" y="247"/>
                    <a:pt x="586" y="246"/>
                  </a:cubicBezTo>
                  <a:cubicBezTo>
                    <a:pt x="587" y="246"/>
                    <a:pt x="588" y="245"/>
                    <a:pt x="588" y="246"/>
                  </a:cubicBezTo>
                  <a:close/>
                  <a:moveTo>
                    <a:pt x="537" y="70"/>
                  </a:moveTo>
                  <a:cubicBezTo>
                    <a:pt x="537" y="69"/>
                    <a:pt x="536" y="68"/>
                    <a:pt x="535" y="67"/>
                  </a:cubicBezTo>
                  <a:cubicBezTo>
                    <a:pt x="535" y="67"/>
                    <a:pt x="535" y="68"/>
                    <a:pt x="534" y="67"/>
                  </a:cubicBezTo>
                  <a:cubicBezTo>
                    <a:pt x="535" y="67"/>
                    <a:pt x="534" y="64"/>
                    <a:pt x="535" y="64"/>
                  </a:cubicBezTo>
                  <a:cubicBezTo>
                    <a:pt x="537" y="67"/>
                    <a:pt x="538" y="66"/>
                    <a:pt x="539" y="68"/>
                  </a:cubicBezTo>
                  <a:cubicBezTo>
                    <a:pt x="539" y="70"/>
                    <a:pt x="538" y="72"/>
                    <a:pt x="537" y="70"/>
                  </a:cubicBezTo>
                  <a:close/>
                  <a:moveTo>
                    <a:pt x="498" y="44"/>
                  </a:moveTo>
                  <a:cubicBezTo>
                    <a:pt x="496" y="43"/>
                    <a:pt x="495" y="44"/>
                    <a:pt x="493" y="41"/>
                  </a:cubicBezTo>
                  <a:cubicBezTo>
                    <a:pt x="494" y="40"/>
                    <a:pt x="495" y="40"/>
                    <a:pt x="497" y="41"/>
                  </a:cubicBezTo>
                  <a:cubicBezTo>
                    <a:pt x="497" y="42"/>
                    <a:pt x="497" y="43"/>
                    <a:pt x="498" y="44"/>
                  </a:cubicBezTo>
                  <a:close/>
                  <a:moveTo>
                    <a:pt x="445" y="34"/>
                  </a:moveTo>
                  <a:cubicBezTo>
                    <a:pt x="440" y="29"/>
                    <a:pt x="446" y="28"/>
                    <a:pt x="449" y="30"/>
                  </a:cubicBezTo>
                  <a:cubicBezTo>
                    <a:pt x="447" y="32"/>
                    <a:pt x="446" y="31"/>
                    <a:pt x="445" y="34"/>
                  </a:cubicBezTo>
                  <a:close/>
                  <a:moveTo>
                    <a:pt x="520" y="152"/>
                  </a:moveTo>
                  <a:cubicBezTo>
                    <a:pt x="520" y="152"/>
                    <a:pt x="520" y="152"/>
                    <a:pt x="520" y="153"/>
                  </a:cubicBezTo>
                  <a:cubicBezTo>
                    <a:pt x="520" y="153"/>
                    <a:pt x="520" y="153"/>
                    <a:pt x="520" y="153"/>
                  </a:cubicBezTo>
                  <a:cubicBezTo>
                    <a:pt x="520" y="153"/>
                    <a:pt x="520" y="153"/>
                    <a:pt x="520" y="153"/>
                  </a:cubicBezTo>
                  <a:cubicBezTo>
                    <a:pt x="520" y="153"/>
                    <a:pt x="520" y="153"/>
                    <a:pt x="520" y="154"/>
                  </a:cubicBezTo>
                  <a:cubicBezTo>
                    <a:pt x="519" y="153"/>
                    <a:pt x="518" y="152"/>
                    <a:pt x="518" y="152"/>
                  </a:cubicBezTo>
                  <a:cubicBezTo>
                    <a:pt x="518" y="152"/>
                    <a:pt x="517" y="152"/>
                    <a:pt x="517" y="152"/>
                  </a:cubicBezTo>
                  <a:cubicBezTo>
                    <a:pt x="518" y="152"/>
                    <a:pt x="518" y="152"/>
                    <a:pt x="518" y="151"/>
                  </a:cubicBezTo>
                  <a:cubicBezTo>
                    <a:pt x="518" y="151"/>
                    <a:pt x="518" y="150"/>
                    <a:pt x="519" y="150"/>
                  </a:cubicBezTo>
                  <a:cubicBezTo>
                    <a:pt x="520" y="149"/>
                    <a:pt x="522" y="148"/>
                    <a:pt x="522" y="150"/>
                  </a:cubicBezTo>
                  <a:cubicBezTo>
                    <a:pt x="521" y="150"/>
                    <a:pt x="521" y="151"/>
                    <a:pt x="520" y="152"/>
                  </a:cubicBezTo>
                  <a:close/>
                  <a:moveTo>
                    <a:pt x="522" y="158"/>
                  </a:moveTo>
                  <a:cubicBezTo>
                    <a:pt x="518" y="156"/>
                    <a:pt x="520" y="155"/>
                    <a:pt x="522" y="155"/>
                  </a:cubicBezTo>
                  <a:cubicBezTo>
                    <a:pt x="523" y="156"/>
                    <a:pt x="523" y="155"/>
                    <a:pt x="526" y="156"/>
                  </a:cubicBezTo>
                  <a:cubicBezTo>
                    <a:pt x="524" y="157"/>
                    <a:pt x="522" y="156"/>
                    <a:pt x="522" y="158"/>
                  </a:cubicBezTo>
                  <a:close/>
                  <a:moveTo>
                    <a:pt x="77" y="236"/>
                  </a:moveTo>
                  <a:cubicBezTo>
                    <a:pt x="77" y="238"/>
                    <a:pt x="77" y="240"/>
                    <a:pt x="75" y="241"/>
                  </a:cubicBezTo>
                  <a:cubicBezTo>
                    <a:pt x="74" y="240"/>
                    <a:pt x="73" y="238"/>
                    <a:pt x="73" y="235"/>
                  </a:cubicBezTo>
                  <a:cubicBezTo>
                    <a:pt x="73" y="233"/>
                    <a:pt x="73" y="230"/>
                    <a:pt x="75" y="230"/>
                  </a:cubicBezTo>
                  <a:cubicBezTo>
                    <a:pt x="76" y="231"/>
                    <a:pt x="77" y="233"/>
                    <a:pt x="77" y="236"/>
                  </a:cubicBezTo>
                  <a:close/>
                  <a:moveTo>
                    <a:pt x="319" y="255"/>
                  </a:moveTo>
                  <a:cubicBezTo>
                    <a:pt x="319" y="253"/>
                    <a:pt x="314" y="250"/>
                    <a:pt x="319" y="250"/>
                  </a:cubicBezTo>
                  <a:cubicBezTo>
                    <a:pt x="321" y="251"/>
                    <a:pt x="322" y="254"/>
                    <a:pt x="319" y="255"/>
                  </a:cubicBezTo>
                  <a:close/>
                  <a:moveTo>
                    <a:pt x="339" y="323"/>
                  </a:moveTo>
                  <a:cubicBezTo>
                    <a:pt x="338" y="321"/>
                    <a:pt x="337" y="319"/>
                    <a:pt x="336" y="317"/>
                  </a:cubicBezTo>
                  <a:cubicBezTo>
                    <a:pt x="335" y="315"/>
                    <a:pt x="334" y="314"/>
                    <a:pt x="333" y="312"/>
                  </a:cubicBezTo>
                  <a:cubicBezTo>
                    <a:pt x="332" y="310"/>
                    <a:pt x="332" y="308"/>
                    <a:pt x="332" y="306"/>
                  </a:cubicBezTo>
                  <a:cubicBezTo>
                    <a:pt x="332" y="304"/>
                    <a:pt x="333" y="302"/>
                    <a:pt x="335" y="300"/>
                  </a:cubicBezTo>
                  <a:cubicBezTo>
                    <a:pt x="335" y="302"/>
                    <a:pt x="336" y="304"/>
                    <a:pt x="336" y="305"/>
                  </a:cubicBezTo>
                  <a:cubicBezTo>
                    <a:pt x="337" y="307"/>
                    <a:pt x="338" y="308"/>
                    <a:pt x="338" y="310"/>
                  </a:cubicBezTo>
                  <a:cubicBezTo>
                    <a:pt x="340" y="313"/>
                    <a:pt x="340" y="317"/>
                    <a:pt x="339" y="321"/>
                  </a:cubicBezTo>
                  <a:cubicBezTo>
                    <a:pt x="343" y="320"/>
                    <a:pt x="343" y="320"/>
                    <a:pt x="343" y="320"/>
                  </a:cubicBezTo>
                  <a:cubicBezTo>
                    <a:pt x="345" y="324"/>
                    <a:pt x="347" y="329"/>
                    <a:pt x="350" y="333"/>
                  </a:cubicBezTo>
                  <a:cubicBezTo>
                    <a:pt x="352" y="335"/>
                    <a:pt x="353" y="337"/>
                    <a:pt x="355" y="339"/>
                  </a:cubicBezTo>
                  <a:cubicBezTo>
                    <a:pt x="357" y="341"/>
                    <a:pt x="359" y="343"/>
                    <a:pt x="362" y="344"/>
                  </a:cubicBezTo>
                  <a:cubicBezTo>
                    <a:pt x="358" y="348"/>
                    <a:pt x="362" y="349"/>
                    <a:pt x="365" y="348"/>
                  </a:cubicBezTo>
                  <a:cubicBezTo>
                    <a:pt x="363" y="350"/>
                    <a:pt x="367" y="352"/>
                    <a:pt x="364" y="354"/>
                  </a:cubicBezTo>
                  <a:cubicBezTo>
                    <a:pt x="363" y="354"/>
                    <a:pt x="363" y="353"/>
                    <a:pt x="362" y="353"/>
                  </a:cubicBezTo>
                  <a:cubicBezTo>
                    <a:pt x="361" y="355"/>
                    <a:pt x="366" y="354"/>
                    <a:pt x="363" y="356"/>
                  </a:cubicBezTo>
                  <a:cubicBezTo>
                    <a:pt x="362" y="356"/>
                    <a:pt x="361" y="355"/>
                    <a:pt x="360" y="355"/>
                  </a:cubicBezTo>
                  <a:cubicBezTo>
                    <a:pt x="360" y="358"/>
                    <a:pt x="367" y="356"/>
                    <a:pt x="365" y="359"/>
                  </a:cubicBezTo>
                  <a:cubicBezTo>
                    <a:pt x="364" y="358"/>
                    <a:pt x="362" y="358"/>
                    <a:pt x="362" y="359"/>
                  </a:cubicBezTo>
                  <a:cubicBezTo>
                    <a:pt x="368" y="360"/>
                    <a:pt x="366" y="367"/>
                    <a:pt x="369" y="366"/>
                  </a:cubicBezTo>
                  <a:cubicBezTo>
                    <a:pt x="369" y="370"/>
                    <a:pt x="362" y="369"/>
                    <a:pt x="362" y="372"/>
                  </a:cubicBezTo>
                  <a:cubicBezTo>
                    <a:pt x="365" y="371"/>
                    <a:pt x="365" y="372"/>
                    <a:pt x="368" y="369"/>
                  </a:cubicBezTo>
                  <a:cubicBezTo>
                    <a:pt x="369" y="371"/>
                    <a:pt x="372" y="373"/>
                    <a:pt x="375" y="374"/>
                  </a:cubicBezTo>
                  <a:cubicBezTo>
                    <a:pt x="377" y="375"/>
                    <a:pt x="380" y="377"/>
                    <a:pt x="381" y="380"/>
                  </a:cubicBezTo>
                  <a:cubicBezTo>
                    <a:pt x="384" y="372"/>
                    <a:pt x="376" y="370"/>
                    <a:pt x="373" y="368"/>
                  </a:cubicBezTo>
                  <a:cubicBezTo>
                    <a:pt x="372" y="369"/>
                    <a:pt x="372" y="370"/>
                    <a:pt x="369" y="372"/>
                  </a:cubicBezTo>
                  <a:cubicBezTo>
                    <a:pt x="370" y="368"/>
                    <a:pt x="371" y="364"/>
                    <a:pt x="377" y="361"/>
                  </a:cubicBezTo>
                  <a:cubicBezTo>
                    <a:pt x="376" y="365"/>
                    <a:pt x="377" y="363"/>
                    <a:pt x="380" y="364"/>
                  </a:cubicBezTo>
                  <a:cubicBezTo>
                    <a:pt x="378" y="369"/>
                    <a:pt x="382" y="371"/>
                    <a:pt x="386" y="374"/>
                  </a:cubicBezTo>
                  <a:cubicBezTo>
                    <a:pt x="388" y="376"/>
                    <a:pt x="390" y="377"/>
                    <a:pt x="391" y="379"/>
                  </a:cubicBezTo>
                  <a:cubicBezTo>
                    <a:pt x="392" y="381"/>
                    <a:pt x="393" y="384"/>
                    <a:pt x="392" y="387"/>
                  </a:cubicBezTo>
                  <a:cubicBezTo>
                    <a:pt x="391" y="386"/>
                    <a:pt x="390" y="386"/>
                    <a:pt x="388" y="387"/>
                  </a:cubicBezTo>
                  <a:cubicBezTo>
                    <a:pt x="390" y="389"/>
                    <a:pt x="389" y="391"/>
                    <a:pt x="387" y="393"/>
                  </a:cubicBezTo>
                  <a:cubicBezTo>
                    <a:pt x="386" y="395"/>
                    <a:pt x="384" y="398"/>
                    <a:pt x="384" y="401"/>
                  </a:cubicBezTo>
                  <a:cubicBezTo>
                    <a:pt x="386" y="398"/>
                    <a:pt x="385" y="398"/>
                    <a:pt x="388" y="397"/>
                  </a:cubicBezTo>
                  <a:cubicBezTo>
                    <a:pt x="389" y="400"/>
                    <a:pt x="391" y="399"/>
                    <a:pt x="392" y="400"/>
                  </a:cubicBezTo>
                  <a:cubicBezTo>
                    <a:pt x="392" y="403"/>
                    <a:pt x="389" y="402"/>
                    <a:pt x="390" y="404"/>
                  </a:cubicBezTo>
                  <a:cubicBezTo>
                    <a:pt x="391" y="403"/>
                    <a:pt x="396" y="402"/>
                    <a:pt x="396" y="400"/>
                  </a:cubicBezTo>
                  <a:cubicBezTo>
                    <a:pt x="394" y="399"/>
                    <a:pt x="392" y="398"/>
                    <a:pt x="395" y="395"/>
                  </a:cubicBezTo>
                  <a:cubicBezTo>
                    <a:pt x="398" y="396"/>
                    <a:pt x="400" y="397"/>
                    <a:pt x="403" y="397"/>
                  </a:cubicBezTo>
                  <a:cubicBezTo>
                    <a:pt x="398" y="399"/>
                    <a:pt x="397" y="403"/>
                    <a:pt x="394" y="405"/>
                  </a:cubicBezTo>
                  <a:cubicBezTo>
                    <a:pt x="398" y="407"/>
                    <a:pt x="401" y="405"/>
                    <a:pt x="400" y="410"/>
                  </a:cubicBezTo>
                  <a:cubicBezTo>
                    <a:pt x="401" y="407"/>
                    <a:pt x="403" y="408"/>
                    <a:pt x="405" y="406"/>
                  </a:cubicBezTo>
                  <a:cubicBezTo>
                    <a:pt x="404" y="405"/>
                    <a:pt x="401" y="407"/>
                    <a:pt x="400" y="404"/>
                  </a:cubicBezTo>
                  <a:cubicBezTo>
                    <a:pt x="405" y="402"/>
                    <a:pt x="406" y="403"/>
                    <a:pt x="405" y="405"/>
                  </a:cubicBezTo>
                  <a:cubicBezTo>
                    <a:pt x="405" y="407"/>
                    <a:pt x="403" y="411"/>
                    <a:pt x="400" y="412"/>
                  </a:cubicBezTo>
                  <a:cubicBezTo>
                    <a:pt x="402" y="414"/>
                    <a:pt x="406" y="410"/>
                    <a:pt x="407" y="413"/>
                  </a:cubicBezTo>
                  <a:cubicBezTo>
                    <a:pt x="405" y="415"/>
                    <a:pt x="401" y="418"/>
                    <a:pt x="402" y="419"/>
                  </a:cubicBezTo>
                  <a:cubicBezTo>
                    <a:pt x="405" y="416"/>
                    <a:pt x="408" y="413"/>
                    <a:pt x="410" y="411"/>
                  </a:cubicBezTo>
                  <a:cubicBezTo>
                    <a:pt x="413" y="412"/>
                    <a:pt x="409" y="416"/>
                    <a:pt x="411" y="418"/>
                  </a:cubicBezTo>
                  <a:cubicBezTo>
                    <a:pt x="412" y="416"/>
                    <a:pt x="412" y="415"/>
                    <a:pt x="413" y="416"/>
                  </a:cubicBezTo>
                  <a:cubicBezTo>
                    <a:pt x="415" y="418"/>
                    <a:pt x="409" y="418"/>
                    <a:pt x="411" y="420"/>
                  </a:cubicBezTo>
                  <a:cubicBezTo>
                    <a:pt x="416" y="420"/>
                    <a:pt x="422" y="420"/>
                    <a:pt x="420" y="427"/>
                  </a:cubicBezTo>
                  <a:cubicBezTo>
                    <a:pt x="423" y="424"/>
                    <a:pt x="425" y="424"/>
                    <a:pt x="426" y="427"/>
                  </a:cubicBezTo>
                  <a:cubicBezTo>
                    <a:pt x="423" y="429"/>
                    <a:pt x="422" y="430"/>
                    <a:pt x="423" y="433"/>
                  </a:cubicBezTo>
                  <a:cubicBezTo>
                    <a:pt x="424" y="432"/>
                    <a:pt x="426" y="433"/>
                    <a:pt x="428" y="434"/>
                  </a:cubicBezTo>
                  <a:cubicBezTo>
                    <a:pt x="430" y="435"/>
                    <a:pt x="432" y="436"/>
                    <a:pt x="433" y="437"/>
                  </a:cubicBezTo>
                  <a:cubicBezTo>
                    <a:pt x="437" y="440"/>
                    <a:pt x="440" y="444"/>
                    <a:pt x="441" y="446"/>
                  </a:cubicBezTo>
                  <a:cubicBezTo>
                    <a:pt x="442" y="448"/>
                    <a:pt x="444" y="441"/>
                    <a:pt x="445" y="444"/>
                  </a:cubicBezTo>
                  <a:cubicBezTo>
                    <a:pt x="446" y="449"/>
                    <a:pt x="447" y="458"/>
                    <a:pt x="452" y="454"/>
                  </a:cubicBezTo>
                  <a:cubicBezTo>
                    <a:pt x="450" y="453"/>
                    <a:pt x="449" y="452"/>
                    <a:pt x="450" y="450"/>
                  </a:cubicBezTo>
                  <a:cubicBezTo>
                    <a:pt x="453" y="451"/>
                    <a:pt x="453" y="453"/>
                    <a:pt x="455" y="455"/>
                  </a:cubicBezTo>
                  <a:cubicBezTo>
                    <a:pt x="453" y="456"/>
                    <a:pt x="452" y="459"/>
                    <a:pt x="452" y="460"/>
                  </a:cubicBezTo>
                  <a:cubicBezTo>
                    <a:pt x="452" y="462"/>
                    <a:pt x="453" y="462"/>
                    <a:pt x="454" y="461"/>
                  </a:cubicBezTo>
                  <a:cubicBezTo>
                    <a:pt x="453" y="460"/>
                    <a:pt x="452" y="460"/>
                    <a:pt x="454" y="458"/>
                  </a:cubicBezTo>
                  <a:cubicBezTo>
                    <a:pt x="455" y="455"/>
                    <a:pt x="455" y="455"/>
                    <a:pt x="455" y="455"/>
                  </a:cubicBezTo>
                  <a:cubicBezTo>
                    <a:pt x="458" y="456"/>
                    <a:pt x="460" y="458"/>
                    <a:pt x="462" y="461"/>
                  </a:cubicBezTo>
                  <a:cubicBezTo>
                    <a:pt x="463" y="463"/>
                    <a:pt x="464" y="464"/>
                    <a:pt x="465" y="465"/>
                  </a:cubicBezTo>
                  <a:cubicBezTo>
                    <a:pt x="465" y="466"/>
                    <a:pt x="466" y="466"/>
                    <a:pt x="466" y="466"/>
                  </a:cubicBezTo>
                  <a:cubicBezTo>
                    <a:pt x="466" y="466"/>
                    <a:pt x="466" y="466"/>
                    <a:pt x="466"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6" y="466"/>
                    <a:pt x="467" y="467"/>
                    <a:pt x="466" y="466"/>
                  </a:cubicBezTo>
                  <a:cubicBezTo>
                    <a:pt x="466" y="467"/>
                    <a:pt x="466" y="467"/>
                    <a:pt x="466" y="467"/>
                  </a:cubicBezTo>
                  <a:cubicBezTo>
                    <a:pt x="467" y="467"/>
                    <a:pt x="468" y="467"/>
                    <a:pt x="469" y="468"/>
                  </a:cubicBezTo>
                  <a:cubicBezTo>
                    <a:pt x="468" y="470"/>
                    <a:pt x="466" y="470"/>
                    <a:pt x="465" y="470"/>
                  </a:cubicBezTo>
                  <a:cubicBezTo>
                    <a:pt x="465" y="470"/>
                    <a:pt x="465" y="470"/>
                    <a:pt x="465" y="470"/>
                  </a:cubicBezTo>
                  <a:cubicBezTo>
                    <a:pt x="465" y="470"/>
                    <a:pt x="465" y="470"/>
                    <a:pt x="465" y="470"/>
                  </a:cubicBezTo>
                  <a:cubicBezTo>
                    <a:pt x="465" y="470"/>
                    <a:pt x="465" y="470"/>
                    <a:pt x="465" y="470"/>
                  </a:cubicBezTo>
                  <a:cubicBezTo>
                    <a:pt x="464" y="469"/>
                    <a:pt x="465" y="470"/>
                    <a:pt x="465" y="470"/>
                  </a:cubicBezTo>
                  <a:cubicBezTo>
                    <a:pt x="465" y="470"/>
                    <a:pt x="465" y="470"/>
                    <a:pt x="465" y="470"/>
                  </a:cubicBezTo>
                  <a:cubicBezTo>
                    <a:pt x="465" y="470"/>
                    <a:pt x="465" y="470"/>
                    <a:pt x="465" y="470"/>
                  </a:cubicBezTo>
                  <a:cubicBezTo>
                    <a:pt x="465" y="470"/>
                    <a:pt x="465" y="470"/>
                    <a:pt x="465" y="470"/>
                  </a:cubicBezTo>
                  <a:cubicBezTo>
                    <a:pt x="465" y="470"/>
                    <a:pt x="465" y="470"/>
                    <a:pt x="465" y="470"/>
                  </a:cubicBezTo>
                  <a:cubicBezTo>
                    <a:pt x="465" y="470"/>
                    <a:pt x="465" y="470"/>
                    <a:pt x="465" y="470"/>
                  </a:cubicBezTo>
                  <a:cubicBezTo>
                    <a:pt x="464" y="470"/>
                    <a:pt x="464" y="470"/>
                    <a:pt x="464" y="470"/>
                  </a:cubicBezTo>
                  <a:cubicBezTo>
                    <a:pt x="464" y="470"/>
                    <a:pt x="463" y="470"/>
                    <a:pt x="463" y="471"/>
                  </a:cubicBezTo>
                  <a:cubicBezTo>
                    <a:pt x="462" y="471"/>
                    <a:pt x="461" y="472"/>
                    <a:pt x="461" y="473"/>
                  </a:cubicBezTo>
                  <a:cubicBezTo>
                    <a:pt x="461" y="473"/>
                    <a:pt x="462" y="474"/>
                    <a:pt x="463" y="474"/>
                  </a:cubicBezTo>
                  <a:cubicBezTo>
                    <a:pt x="463" y="474"/>
                    <a:pt x="463" y="474"/>
                    <a:pt x="463" y="474"/>
                  </a:cubicBezTo>
                  <a:cubicBezTo>
                    <a:pt x="463" y="474"/>
                    <a:pt x="463" y="474"/>
                    <a:pt x="463" y="474"/>
                  </a:cubicBezTo>
                  <a:cubicBezTo>
                    <a:pt x="463" y="474"/>
                    <a:pt x="463" y="474"/>
                    <a:pt x="463" y="474"/>
                  </a:cubicBezTo>
                  <a:cubicBezTo>
                    <a:pt x="462" y="473"/>
                    <a:pt x="463" y="474"/>
                    <a:pt x="462" y="474"/>
                  </a:cubicBezTo>
                  <a:cubicBezTo>
                    <a:pt x="462" y="474"/>
                    <a:pt x="462" y="474"/>
                    <a:pt x="462" y="474"/>
                  </a:cubicBezTo>
                  <a:cubicBezTo>
                    <a:pt x="462" y="474"/>
                    <a:pt x="462" y="474"/>
                    <a:pt x="462" y="474"/>
                  </a:cubicBezTo>
                  <a:cubicBezTo>
                    <a:pt x="463" y="474"/>
                    <a:pt x="463" y="474"/>
                    <a:pt x="463" y="474"/>
                  </a:cubicBezTo>
                  <a:cubicBezTo>
                    <a:pt x="463" y="474"/>
                    <a:pt x="463" y="474"/>
                    <a:pt x="463" y="474"/>
                  </a:cubicBezTo>
                  <a:cubicBezTo>
                    <a:pt x="464" y="474"/>
                    <a:pt x="464" y="474"/>
                    <a:pt x="464" y="474"/>
                  </a:cubicBezTo>
                  <a:cubicBezTo>
                    <a:pt x="466" y="475"/>
                    <a:pt x="467" y="476"/>
                    <a:pt x="468" y="476"/>
                  </a:cubicBezTo>
                  <a:cubicBezTo>
                    <a:pt x="471" y="477"/>
                    <a:pt x="473" y="479"/>
                    <a:pt x="475" y="480"/>
                  </a:cubicBezTo>
                  <a:cubicBezTo>
                    <a:pt x="476" y="481"/>
                    <a:pt x="477" y="482"/>
                    <a:pt x="478" y="483"/>
                  </a:cubicBezTo>
                  <a:cubicBezTo>
                    <a:pt x="479" y="484"/>
                    <a:pt x="480" y="485"/>
                    <a:pt x="480" y="486"/>
                  </a:cubicBezTo>
                  <a:cubicBezTo>
                    <a:pt x="482" y="488"/>
                    <a:pt x="484" y="490"/>
                    <a:pt x="485" y="493"/>
                  </a:cubicBezTo>
                  <a:cubicBezTo>
                    <a:pt x="481" y="491"/>
                    <a:pt x="477" y="490"/>
                    <a:pt x="475" y="492"/>
                  </a:cubicBezTo>
                  <a:cubicBezTo>
                    <a:pt x="479" y="495"/>
                    <a:pt x="483" y="493"/>
                    <a:pt x="488" y="496"/>
                  </a:cubicBezTo>
                  <a:cubicBezTo>
                    <a:pt x="487" y="501"/>
                    <a:pt x="485" y="495"/>
                    <a:pt x="484" y="498"/>
                  </a:cubicBezTo>
                  <a:cubicBezTo>
                    <a:pt x="487" y="499"/>
                    <a:pt x="485" y="502"/>
                    <a:pt x="484" y="505"/>
                  </a:cubicBezTo>
                  <a:cubicBezTo>
                    <a:pt x="483" y="506"/>
                    <a:pt x="481" y="508"/>
                    <a:pt x="479" y="506"/>
                  </a:cubicBezTo>
                  <a:cubicBezTo>
                    <a:pt x="480" y="502"/>
                    <a:pt x="478" y="501"/>
                    <a:pt x="476" y="500"/>
                  </a:cubicBezTo>
                  <a:cubicBezTo>
                    <a:pt x="473" y="499"/>
                    <a:pt x="470" y="499"/>
                    <a:pt x="470" y="497"/>
                  </a:cubicBezTo>
                  <a:cubicBezTo>
                    <a:pt x="470" y="500"/>
                    <a:pt x="473" y="502"/>
                    <a:pt x="476" y="503"/>
                  </a:cubicBezTo>
                  <a:cubicBezTo>
                    <a:pt x="472" y="506"/>
                    <a:pt x="468" y="507"/>
                    <a:pt x="465" y="506"/>
                  </a:cubicBezTo>
                  <a:cubicBezTo>
                    <a:pt x="462" y="505"/>
                    <a:pt x="459" y="503"/>
                    <a:pt x="457" y="501"/>
                  </a:cubicBezTo>
                  <a:cubicBezTo>
                    <a:pt x="455" y="500"/>
                    <a:pt x="454" y="499"/>
                    <a:pt x="453" y="498"/>
                  </a:cubicBezTo>
                  <a:cubicBezTo>
                    <a:pt x="452" y="496"/>
                    <a:pt x="451" y="495"/>
                    <a:pt x="450" y="494"/>
                  </a:cubicBezTo>
                  <a:cubicBezTo>
                    <a:pt x="448" y="492"/>
                    <a:pt x="446" y="490"/>
                    <a:pt x="444" y="489"/>
                  </a:cubicBezTo>
                  <a:cubicBezTo>
                    <a:pt x="445" y="489"/>
                    <a:pt x="444" y="491"/>
                    <a:pt x="445" y="491"/>
                  </a:cubicBezTo>
                  <a:cubicBezTo>
                    <a:pt x="439" y="488"/>
                    <a:pt x="436" y="487"/>
                    <a:pt x="438" y="482"/>
                  </a:cubicBezTo>
                  <a:cubicBezTo>
                    <a:pt x="438" y="485"/>
                    <a:pt x="443" y="483"/>
                    <a:pt x="445" y="483"/>
                  </a:cubicBezTo>
                  <a:cubicBezTo>
                    <a:pt x="440" y="480"/>
                    <a:pt x="442" y="478"/>
                    <a:pt x="437" y="474"/>
                  </a:cubicBezTo>
                  <a:cubicBezTo>
                    <a:pt x="433" y="474"/>
                    <a:pt x="428" y="473"/>
                    <a:pt x="423" y="471"/>
                  </a:cubicBezTo>
                  <a:cubicBezTo>
                    <a:pt x="419" y="468"/>
                    <a:pt x="416" y="463"/>
                    <a:pt x="417" y="458"/>
                  </a:cubicBezTo>
                  <a:cubicBezTo>
                    <a:pt x="417" y="458"/>
                    <a:pt x="415" y="458"/>
                    <a:pt x="414" y="457"/>
                  </a:cubicBezTo>
                  <a:cubicBezTo>
                    <a:pt x="413" y="456"/>
                    <a:pt x="411" y="455"/>
                    <a:pt x="410" y="454"/>
                  </a:cubicBezTo>
                  <a:cubicBezTo>
                    <a:pt x="408" y="452"/>
                    <a:pt x="406" y="449"/>
                    <a:pt x="407" y="445"/>
                  </a:cubicBezTo>
                  <a:cubicBezTo>
                    <a:pt x="402" y="446"/>
                    <a:pt x="400" y="441"/>
                    <a:pt x="398" y="438"/>
                  </a:cubicBezTo>
                  <a:cubicBezTo>
                    <a:pt x="396" y="434"/>
                    <a:pt x="394" y="431"/>
                    <a:pt x="389" y="432"/>
                  </a:cubicBezTo>
                  <a:cubicBezTo>
                    <a:pt x="388" y="430"/>
                    <a:pt x="391" y="428"/>
                    <a:pt x="390" y="427"/>
                  </a:cubicBezTo>
                  <a:cubicBezTo>
                    <a:pt x="386" y="430"/>
                    <a:pt x="387" y="422"/>
                    <a:pt x="386" y="420"/>
                  </a:cubicBezTo>
                  <a:cubicBezTo>
                    <a:pt x="384" y="422"/>
                    <a:pt x="383" y="420"/>
                    <a:pt x="381" y="421"/>
                  </a:cubicBezTo>
                  <a:cubicBezTo>
                    <a:pt x="382" y="417"/>
                    <a:pt x="380" y="415"/>
                    <a:pt x="378" y="413"/>
                  </a:cubicBezTo>
                  <a:cubicBezTo>
                    <a:pt x="376" y="411"/>
                    <a:pt x="374" y="409"/>
                    <a:pt x="375" y="405"/>
                  </a:cubicBezTo>
                  <a:cubicBezTo>
                    <a:pt x="377" y="405"/>
                    <a:pt x="378" y="408"/>
                    <a:pt x="381" y="406"/>
                  </a:cubicBezTo>
                  <a:cubicBezTo>
                    <a:pt x="380" y="404"/>
                    <a:pt x="380" y="403"/>
                    <a:pt x="380" y="401"/>
                  </a:cubicBezTo>
                  <a:cubicBezTo>
                    <a:pt x="381" y="399"/>
                    <a:pt x="382" y="397"/>
                    <a:pt x="383" y="395"/>
                  </a:cubicBezTo>
                  <a:cubicBezTo>
                    <a:pt x="385" y="392"/>
                    <a:pt x="388" y="388"/>
                    <a:pt x="388" y="384"/>
                  </a:cubicBezTo>
                  <a:cubicBezTo>
                    <a:pt x="385" y="383"/>
                    <a:pt x="383" y="381"/>
                    <a:pt x="381" y="381"/>
                  </a:cubicBezTo>
                  <a:cubicBezTo>
                    <a:pt x="382" y="385"/>
                    <a:pt x="386" y="383"/>
                    <a:pt x="388" y="386"/>
                  </a:cubicBezTo>
                  <a:cubicBezTo>
                    <a:pt x="382" y="388"/>
                    <a:pt x="381" y="381"/>
                    <a:pt x="377" y="383"/>
                  </a:cubicBezTo>
                  <a:cubicBezTo>
                    <a:pt x="377" y="384"/>
                    <a:pt x="375" y="386"/>
                    <a:pt x="375" y="388"/>
                  </a:cubicBezTo>
                  <a:cubicBezTo>
                    <a:pt x="377" y="388"/>
                    <a:pt x="380" y="386"/>
                    <a:pt x="382" y="387"/>
                  </a:cubicBezTo>
                  <a:cubicBezTo>
                    <a:pt x="379" y="389"/>
                    <a:pt x="379" y="391"/>
                    <a:pt x="378" y="393"/>
                  </a:cubicBezTo>
                  <a:cubicBezTo>
                    <a:pt x="380" y="393"/>
                    <a:pt x="382" y="391"/>
                    <a:pt x="383" y="393"/>
                  </a:cubicBezTo>
                  <a:cubicBezTo>
                    <a:pt x="380" y="395"/>
                    <a:pt x="379" y="394"/>
                    <a:pt x="377" y="397"/>
                  </a:cubicBezTo>
                  <a:cubicBezTo>
                    <a:pt x="376" y="393"/>
                    <a:pt x="377" y="394"/>
                    <a:pt x="373" y="396"/>
                  </a:cubicBezTo>
                  <a:cubicBezTo>
                    <a:pt x="373" y="394"/>
                    <a:pt x="371" y="394"/>
                    <a:pt x="370" y="393"/>
                  </a:cubicBezTo>
                  <a:cubicBezTo>
                    <a:pt x="368" y="392"/>
                    <a:pt x="367" y="391"/>
                    <a:pt x="368" y="388"/>
                  </a:cubicBezTo>
                  <a:cubicBezTo>
                    <a:pt x="366" y="390"/>
                    <a:pt x="365" y="389"/>
                    <a:pt x="364" y="389"/>
                  </a:cubicBezTo>
                  <a:cubicBezTo>
                    <a:pt x="361" y="387"/>
                    <a:pt x="360" y="383"/>
                    <a:pt x="359" y="379"/>
                  </a:cubicBezTo>
                  <a:cubicBezTo>
                    <a:pt x="358" y="375"/>
                    <a:pt x="357" y="370"/>
                    <a:pt x="355" y="366"/>
                  </a:cubicBezTo>
                  <a:cubicBezTo>
                    <a:pt x="354" y="364"/>
                    <a:pt x="352" y="361"/>
                    <a:pt x="350" y="359"/>
                  </a:cubicBezTo>
                  <a:cubicBezTo>
                    <a:pt x="348" y="356"/>
                    <a:pt x="346" y="354"/>
                    <a:pt x="345" y="351"/>
                  </a:cubicBezTo>
                  <a:cubicBezTo>
                    <a:pt x="342" y="346"/>
                    <a:pt x="340" y="340"/>
                    <a:pt x="345" y="334"/>
                  </a:cubicBezTo>
                  <a:cubicBezTo>
                    <a:pt x="342" y="333"/>
                    <a:pt x="344" y="330"/>
                    <a:pt x="342" y="331"/>
                  </a:cubicBezTo>
                  <a:cubicBezTo>
                    <a:pt x="339" y="332"/>
                    <a:pt x="345" y="335"/>
                    <a:pt x="340" y="337"/>
                  </a:cubicBezTo>
                  <a:cubicBezTo>
                    <a:pt x="336" y="333"/>
                    <a:pt x="340" y="327"/>
                    <a:pt x="339" y="323"/>
                  </a:cubicBezTo>
                  <a:close/>
                  <a:moveTo>
                    <a:pt x="332" y="290"/>
                  </a:moveTo>
                  <a:cubicBezTo>
                    <a:pt x="334" y="294"/>
                    <a:pt x="334" y="298"/>
                    <a:pt x="331" y="302"/>
                  </a:cubicBezTo>
                  <a:cubicBezTo>
                    <a:pt x="331" y="299"/>
                    <a:pt x="330" y="298"/>
                    <a:pt x="330" y="296"/>
                  </a:cubicBezTo>
                  <a:cubicBezTo>
                    <a:pt x="329" y="295"/>
                    <a:pt x="329" y="294"/>
                    <a:pt x="328" y="293"/>
                  </a:cubicBezTo>
                  <a:cubicBezTo>
                    <a:pt x="328" y="292"/>
                    <a:pt x="327" y="291"/>
                    <a:pt x="327" y="290"/>
                  </a:cubicBezTo>
                  <a:cubicBezTo>
                    <a:pt x="325" y="286"/>
                    <a:pt x="325" y="282"/>
                    <a:pt x="329" y="279"/>
                  </a:cubicBezTo>
                  <a:cubicBezTo>
                    <a:pt x="329" y="282"/>
                    <a:pt x="331" y="286"/>
                    <a:pt x="332" y="290"/>
                  </a:cubicBezTo>
                  <a:close/>
                  <a:moveTo>
                    <a:pt x="540" y="238"/>
                  </a:moveTo>
                  <a:cubicBezTo>
                    <a:pt x="542" y="236"/>
                    <a:pt x="538" y="237"/>
                    <a:pt x="543" y="234"/>
                  </a:cubicBezTo>
                  <a:cubicBezTo>
                    <a:pt x="546" y="234"/>
                    <a:pt x="543" y="236"/>
                    <a:pt x="540" y="238"/>
                  </a:cubicBezTo>
                  <a:close/>
                  <a:moveTo>
                    <a:pt x="372" y="399"/>
                  </a:moveTo>
                  <a:cubicBezTo>
                    <a:pt x="369" y="401"/>
                    <a:pt x="369" y="401"/>
                    <a:pt x="369" y="401"/>
                  </a:cubicBezTo>
                  <a:cubicBezTo>
                    <a:pt x="368" y="400"/>
                    <a:pt x="367" y="398"/>
                    <a:pt x="370" y="396"/>
                  </a:cubicBezTo>
                  <a:cubicBezTo>
                    <a:pt x="371" y="397"/>
                    <a:pt x="372" y="398"/>
                    <a:pt x="372" y="399"/>
                  </a:cubicBezTo>
                  <a:close/>
                  <a:moveTo>
                    <a:pt x="589" y="228"/>
                  </a:moveTo>
                  <a:cubicBezTo>
                    <a:pt x="589" y="228"/>
                    <a:pt x="589" y="228"/>
                    <a:pt x="589" y="228"/>
                  </a:cubicBezTo>
                  <a:cubicBezTo>
                    <a:pt x="590" y="228"/>
                    <a:pt x="590" y="229"/>
                    <a:pt x="588" y="230"/>
                  </a:cubicBezTo>
                  <a:cubicBezTo>
                    <a:pt x="589" y="229"/>
                    <a:pt x="585" y="231"/>
                    <a:pt x="588" y="229"/>
                  </a:cubicBezTo>
                  <a:cubicBezTo>
                    <a:pt x="588" y="229"/>
                    <a:pt x="588" y="229"/>
                    <a:pt x="589" y="228"/>
                  </a:cubicBezTo>
                  <a:close/>
                  <a:moveTo>
                    <a:pt x="397" y="387"/>
                  </a:moveTo>
                  <a:cubicBezTo>
                    <a:pt x="396" y="389"/>
                    <a:pt x="390" y="394"/>
                    <a:pt x="389" y="392"/>
                  </a:cubicBezTo>
                  <a:cubicBezTo>
                    <a:pt x="392" y="390"/>
                    <a:pt x="394" y="386"/>
                    <a:pt x="397" y="387"/>
                  </a:cubicBezTo>
                  <a:close/>
                  <a:moveTo>
                    <a:pt x="397" y="392"/>
                  </a:moveTo>
                  <a:cubicBezTo>
                    <a:pt x="395" y="394"/>
                    <a:pt x="394" y="393"/>
                    <a:pt x="392" y="396"/>
                  </a:cubicBezTo>
                  <a:cubicBezTo>
                    <a:pt x="391" y="395"/>
                    <a:pt x="390" y="394"/>
                    <a:pt x="391" y="393"/>
                  </a:cubicBezTo>
                  <a:cubicBezTo>
                    <a:pt x="393" y="393"/>
                    <a:pt x="396" y="391"/>
                    <a:pt x="397" y="392"/>
                  </a:cubicBezTo>
                  <a:close/>
                  <a:moveTo>
                    <a:pt x="572" y="245"/>
                  </a:moveTo>
                  <a:cubicBezTo>
                    <a:pt x="567" y="249"/>
                    <a:pt x="568" y="247"/>
                    <a:pt x="570" y="245"/>
                  </a:cubicBezTo>
                  <a:cubicBezTo>
                    <a:pt x="570" y="245"/>
                    <a:pt x="572" y="244"/>
                    <a:pt x="572" y="245"/>
                  </a:cubicBezTo>
                  <a:close/>
                  <a:moveTo>
                    <a:pt x="586" y="237"/>
                  </a:moveTo>
                  <a:cubicBezTo>
                    <a:pt x="586" y="238"/>
                    <a:pt x="585" y="239"/>
                    <a:pt x="584" y="240"/>
                  </a:cubicBezTo>
                  <a:cubicBezTo>
                    <a:pt x="585" y="239"/>
                    <a:pt x="585" y="238"/>
                    <a:pt x="585" y="238"/>
                  </a:cubicBezTo>
                  <a:cubicBezTo>
                    <a:pt x="584" y="238"/>
                    <a:pt x="584" y="239"/>
                    <a:pt x="583" y="239"/>
                  </a:cubicBezTo>
                  <a:cubicBezTo>
                    <a:pt x="586" y="236"/>
                    <a:pt x="587" y="236"/>
                    <a:pt x="586" y="237"/>
                  </a:cubicBezTo>
                  <a:close/>
                  <a:moveTo>
                    <a:pt x="379" y="445"/>
                  </a:moveTo>
                  <a:cubicBezTo>
                    <a:pt x="380" y="445"/>
                    <a:pt x="381" y="446"/>
                    <a:pt x="379" y="448"/>
                  </a:cubicBezTo>
                  <a:cubicBezTo>
                    <a:pt x="378" y="448"/>
                    <a:pt x="373" y="447"/>
                    <a:pt x="376" y="443"/>
                  </a:cubicBezTo>
                  <a:cubicBezTo>
                    <a:pt x="377" y="444"/>
                    <a:pt x="379" y="444"/>
                    <a:pt x="379" y="445"/>
                  </a:cubicBezTo>
                  <a:close/>
                  <a:moveTo>
                    <a:pt x="594" y="231"/>
                  </a:moveTo>
                  <a:cubicBezTo>
                    <a:pt x="594" y="230"/>
                    <a:pt x="591" y="234"/>
                    <a:pt x="590" y="234"/>
                  </a:cubicBezTo>
                  <a:cubicBezTo>
                    <a:pt x="593" y="232"/>
                    <a:pt x="588" y="235"/>
                    <a:pt x="592" y="231"/>
                  </a:cubicBezTo>
                  <a:cubicBezTo>
                    <a:pt x="593" y="231"/>
                    <a:pt x="594" y="230"/>
                    <a:pt x="594" y="231"/>
                  </a:cubicBezTo>
                  <a:close/>
                  <a:moveTo>
                    <a:pt x="221" y="646"/>
                  </a:moveTo>
                  <a:cubicBezTo>
                    <a:pt x="219" y="642"/>
                    <a:pt x="217" y="645"/>
                    <a:pt x="215" y="644"/>
                  </a:cubicBezTo>
                  <a:cubicBezTo>
                    <a:pt x="216" y="642"/>
                    <a:pt x="214" y="639"/>
                    <a:pt x="215" y="637"/>
                  </a:cubicBezTo>
                  <a:cubicBezTo>
                    <a:pt x="218" y="640"/>
                    <a:pt x="223" y="643"/>
                    <a:pt x="221" y="646"/>
                  </a:cubicBezTo>
                  <a:close/>
                  <a:moveTo>
                    <a:pt x="241" y="659"/>
                  </a:moveTo>
                  <a:cubicBezTo>
                    <a:pt x="235" y="655"/>
                    <a:pt x="232" y="650"/>
                    <a:pt x="228" y="645"/>
                  </a:cubicBezTo>
                  <a:cubicBezTo>
                    <a:pt x="232" y="648"/>
                    <a:pt x="243" y="653"/>
                    <a:pt x="241" y="659"/>
                  </a:cubicBezTo>
                  <a:close/>
                  <a:moveTo>
                    <a:pt x="218" y="679"/>
                  </a:moveTo>
                  <a:cubicBezTo>
                    <a:pt x="215" y="679"/>
                    <a:pt x="214" y="673"/>
                    <a:pt x="209" y="673"/>
                  </a:cubicBezTo>
                  <a:cubicBezTo>
                    <a:pt x="210" y="668"/>
                    <a:pt x="222" y="676"/>
                    <a:pt x="218" y="679"/>
                  </a:cubicBezTo>
                  <a:close/>
                  <a:moveTo>
                    <a:pt x="234" y="660"/>
                  </a:moveTo>
                  <a:cubicBezTo>
                    <a:pt x="230" y="660"/>
                    <a:pt x="228" y="655"/>
                    <a:pt x="230" y="652"/>
                  </a:cubicBezTo>
                  <a:cubicBezTo>
                    <a:pt x="233" y="652"/>
                    <a:pt x="234" y="657"/>
                    <a:pt x="234" y="660"/>
                  </a:cubicBezTo>
                  <a:close/>
                  <a:moveTo>
                    <a:pt x="257" y="674"/>
                  </a:moveTo>
                  <a:cubicBezTo>
                    <a:pt x="255" y="673"/>
                    <a:pt x="253" y="668"/>
                    <a:pt x="251" y="670"/>
                  </a:cubicBezTo>
                  <a:cubicBezTo>
                    <a:pt x="252" y="672"/>
                    <a:pt x="258" y="674"/>
                    <a:pt x="256" y="676"/>
                  </a:cubicBezTo>
                  <a:cubicBezTo>
                    <a:pt x="251" y="675"/>
                    <a:pt x="249" y="670"/>
                    <a:pt x="248" y="666"/>
                  </a:cubicBezTo>
                  <a:cubicBezTo>
                    <a:pt x="253" y="669"/>
                    <a:pt x="257" y="668"/>
                    <a:pt x="257" y="674"/>
                  </a:cubicBezTo>
                  <a:close/>
                  <a:moveTo>
                    <a:pt x="289" y="707"/>
                  </a:moveTo>
                  <a:cubicBezTo>
                    <a:pt x="291" y="708"/>
                    <a:pt x="293" y="710"/>
                    <a:pt x="293" y="713"/>
                  </a:cubicBezTo>
                  <a:cubicBezTo>
                    <a:pt x="293" y="711"/>
                    <a:pt x="289" y="710"/>
                    <a:pt x="286" y="708"/>
                  </a:cubicBezTo>
                  <a:cubicBezTo>
                    <a:pt x="283" y="707"/>
                    <a:pt x="281" y="705"/>
                    <a:pt x="282" y="702"/>
                  </a:cubicBezTo>
                  <a:cubicBezTo>
                    <a:pt x="284" y="705"/>
                    <a:pt x="287" y="706"/>
                    <a:pt x="289" y="707"/>
                  </a:cubicBezTo>
                  <a:close/>
                  <a:moveTo>
                    <a:pt x="300" y="703"/>
                  </a:moveTo>
                  <a:cubicBezTo>
                    <a:pt x="295" y="705"/>
                    <a:pt x="303" y="706"/>
                    <a:pt x="301" y="708"/>
                  </a:cubicBezTo>
                  <a:cubicBezTo>
                    <a:pt x="299" y="709"/>
                    <a:pt x="290" y="704"/>
                    <a:pt x="290" y="701"/>
                  </a:cubicBezTo>
                  <a:cubicBezTo>
                    <a:pt x="293" y="702"/>
                    <a:pt x="297" y="703"/>
                    <a:pt x="300" y="703"/>
                  </a:cubicBezTo>
                  <a:close/>
                  <a:moveTo>
                    <a:pt x="442" y="495"/>
                  </a:moveTo>
                  <a:cubicBezTo>
                    <a:pt x="443" y="496"/>
                    <a:pt x="444" y="497"/>
                    <a:pt x="445" y="498"/>
                  </a:cubicBezTo>
                  <a:cubicBezTo>
                    <a:pt x="445" y="498"/>
                    <a:pt x="446" y="498"/>
                    <a:pt x="446" y="499"/>
                  </a:cubicBezTo>
                  <a:cubicBezTo>
                    <a:pt x="446" y="499"/>
                    <a:pt x="447" y="499"/>
                    <a:pt x="447" y="499"/>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5" y="504"/>
                    <a:pt x="449" y="504"/>
                    <a:pt x="448" y="506"/>
                  </a:cubicBezTo>
                  <a:cubicBezTo>
                    <a:pt x="447" y="505"/>
                    <a:pt x="447" y="505"/>
                    <a:pt x="446" y="504"/>
                  </a:cubicBezTo>
                  <a:cubicBezTo>
                    <a:pt x="446" y="504"/>
                    <a:pt x="446" y="504"/>
                    <a:pt x="446" y="504"/>
                  </a:cubicBezTo>
                  <a:cubicBezTo>
                    <a:pt x="446" y="504"/>
                    <a:pt x="446" y="504"/>
                    <a:pt x="446" y="504"/>
                  </a:cubicBezTo>
                  <a:cubicBezTo>
                    <a:pt x="446" y="504"/>
                    <a:pt x="446" y="504"/>
                    <a:pt x="446" y="504"/>
                  </a:cubicBezTo>
                  <a:cubicBezTo>
                    <a:pt x="446" y="504"/>
                    <a:pt x="446" y="504"/>
                    <a:pt x="446" y="504"/>
                  </a:cubicBezTo>
                  <a:cubicBezTo>
                    <a:pt x="446" y="504"/>
                    <a:pt x="445" y="504"/>
                    <a:pt x="445" y="504"/>
                  </a:cubicBezTo>
                  <a:cubicBezTo>
                    <a:pt x="445" y="504"/>
                    <a:pt x="445" y="504"/>
                    <a:pt x="445" y="504"/>
                  </a:cubicBezTo>
                  <a:cubicBezTo>
                    <a:pt x="445" y="504"/>
                    <a:pt x="445" y="504"/>
                    <a:pt x="445" y="504"/>
                  </a:cubicBezTo>
                  <a:cubicBezTo>
                    <a:pt x="445" y="503"/>
                    <a:pt x="445" y="503"/>
                    <a:pt x="445" y="503"/>
                  </a:cubicBezTo>
                  <a:cubicBezTo>
                    <a:pt x="445" y="503"/>
                    <a:pt x="445" y="503"/>
                    <a:pt x="445" y="503"/>
                  </a:cubicBezTo>
                  <a:cubicBezTo>
                    <a:pt x="445" y="503"/>
                    <a:pt x="444" y="502"/>
                    <a:pt x="444" y="502"/>
                  </a:cubicBezTo>
                  <a:cubicBezTo>
                    <a:pt x="443" y="501"/>
                    <a:pt x="442" y="500"/>
                    <a:pt x="441" y="499"/>
                  </a:cubicBezTo>
                  <a:cubicBezTo>
                    <a:pt x="439" y="496"/>
                    <a:pt x="438" y="494"/>
                    <a:pt x="437" y="489"/>
                  </a:cubicBezTo>
                  <a:cubicBezTo>
                    <a:pt x="439" y="491"/>
                    <a:pt x="440" y="493"/>
                    <a:pt x="442" y="495"/>
                  </a:cubicBezTo>
                  <a:close/>
                  <a:moveTo>
                    <a:pt x="312" y="722"/>
                  </a:moveTo>
                  <a:cubicBezTo>
                    <a:pt x="305" y="726"/>
                    <a:pt x="297" y="714"/>
                    <a:pt x="296" y="711"/>
                  </a:cubicBezTo>
                  <a:cubicBezTo>
                    <a:pt x="301" y="715"/>
                    <a:pt x="306" y="722"/>
                    <a:pt x="312" y="722"/>
                  </a:cubicBezTo>
                  <a:close/>
                  <a:moveTo>
                    <a:pt x="312" y="714"/>
                  </a:moveTo>
                  <a:cubicBezTo>
                    <a:pt x="309" y="714"/>
                    <a:pt x="306" y="709"/>
                    <a:pt x="308" y="706"/>
                  </a:cubicBezTo>
                  <a:cubicBezTo>
                    <a:pt x="312" y="708"/>
                    <a:pt x="312" y="711"/>
                    <a:pt x="312" y="714"/>
                  </a:cubicBezTo>
                  <a:close/>
                  <a:moveTo>
                    <a:pt x="314" y="712"/>
                  </a:moveTo>
                  <a:cubicBezTo>
                    <a:pt x="316" y="713"/>
                    <a:pt x="318" y="712"/>
                    <a:pt x="320" y="714"/>
                  </a:cubicBezTo>
                  <a:cubicBezTo>
                    <a:pt x="319" y="716"/>
                    <a:pt x="319" y="717"/>
                    <a:pt x="320" y="718"/>
                  </a:cubicBezTo>
                  <a:cubicBezTo>
                    <a:pt x="320" y="718"/>
                    <a:pt x="320" y="718"/>
                    <a:pt x="320" y="718"/>
                  </a:cubicBezTo>
                  <a:cubicBezTo>
                    <a:pt x="320" y="718"/>
                    <a:pt x="320" y="718"/>
                    <a:pt x="320" y="718"/>
                  </a:cubicBezTo>
                  <a:cubicBezTo>
                    <a:pt x="319" y="718"/>
                    <a:pt x="331" y="725"/>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7" y="722"/>
                  </a:cubicBezTo>
                  <a:cubicBezTo>
                    <a:pt x="327" y="723"/>
                    <a:pt x="327" y="723"/>
                    <a:pt x="328" y="723"/>
                  </a:cubicBezTo>
                  <a:cubicBezTo>
                    <a:pt x="329" y="724"/>
                    <a:pt x="331" y="724"/>
                    <a:pt x="330" y="728"/>
                  </a:cubicBezTo>
                  <a:cubicBezTo>
                    <a:pt x="329" y="726"/>
                    <a:pt x="327" y="725"/>
                    <a:pt x="325" y="724"/>
                  </a:cubicBezTo>
                  <a:cubicBezTo>
                    <a:pt x="324" y="724"/>
                    <a:pt x="324" y="724"/>
                    <a:pt x="324" y="724"/>
                  </a:cubicBezTo>
                  <a:cubicBezTo>
                    <a:pt x="322" y="723"/>
                    <a:pt x="320" y="722"/>
                    <a:pt x="319" y="721"/>
                  </a:cubicBezTo>
                  <a:cubicBezTo>
                    <a:pt x="318" y="721"/>
                    <a:pt x="318" y="721"/>
                    <a:pt x="318" y="721"/>
                  </a:cubicBezTo>
                  <a:cubicBezTo>
                    <a:pt x="318" y="720"/>
                    <a:pt x="318" y="720"/>
                    <a:pt x="318" y="720"/>
                  </a:cubicBezTo>
                  <a:cubicBezTo>
                    <a:pt x="317" y="720"/>
                    <a:pt x="317" y="720"/>
                    <a:pt x="317" y="720"/>
                  </a:cubicBezTo>
                  <a:cubicBezTo>
                    <a:pt x="316" y="719"/>
                    <a:pt x="315" y="719"/>
                    <a:pt x="314" y="718"/>
                  </a:cubicBezTo>
                  <a:cubicBezTo>
                    <a:pt x="313" y="717"/>
                    <a:pt x="312" y="716"/>
                    <a:pt x="311" y="715"/>
                  </a:cubicBezTo>
                  <a:cubicBezTo>
                    <a:pt x="316" y="719"/>
                    <a:pt x="316" y="715"/>
                    <a:pt x="314" y="712"/>
                  </a:cubicBezTo>
                  <a:close/>
                  <a:moveTo>
                    <a:pt x="602" y="254"/>
                  </a:moveTo>
                  <a:cubicBezTo>
                    <a:pt x="602" y="254"/>
                    <a:pt x="602" y="257"/>
                    <a:pt x="604" y="252"/>
                  </a:cubicBezTo>
                  <a:cubicBezTo>
                    <a:pt x="605" y="250"/>
                    <a:pt x="604" y="250"/>
                    <a:pt x="602" y="254"/>
                  </a:cubicBezTo>
                  <a:close/>
                  <a:moveTo>
                    <a:pt x="341" y="730"/>
                  </a:moveTo>
                  <a:cubicBezTo>
                    <a:pt x="341" y="730"/>
                    <a:pt x="341" y="730"/>
                    <a:pt x="341" y="730"/>
                  </a:cubicBezTo>
                  <a:cubicBezTo>
                    <a:pt x="341" y="730"/>
                    <a:pt x="341" y="730"/>
                    <a:pt x="341" y="730"/>
                  </a:cubicBezTo>
                  <a:cubicBezTo>
                    <a:pt x="342" y="730"/>
                    <a:pt x="342" y="730"/>
                    <a:pt x="342" y="730"/>
                  </a:cubicBezTo>
                  <a:cubicBezTo>
                    <a:pt x="343" y="730"/>
                    <a:pt x="344" y="731"/>
                    <a:pt x="344" y="731"/>
                  </a:cubicBezTo>
                  <a:cubicBezTo>
                    <a:pt x="346" y="731"/>
                    <a:pt x="349" y="732"/>
                    <a:pt x="351" y="733"/>
                  </a:cubicBezTo>
                  <a:cubicBezTo>
                    <a:pt x="355" y="735"/>
                    <a:pt x="359" y="737"/>
                    <a:pt x="363" y="739"/>
                  </a:cubicBezTo>
                  <a:cubicBezTo>
                    <a:pt x="367" y="741"/>
                    <a:pt x="371" y="743"/>
                    <a:pt x="375" y="745"/>
                  </a:cubicBezTo>
                  <a:cubicBezTo>
                    <a:pt x="379" y="747"/>
                    <a:pt x="383" y="749"/>
                    <a:pt x="387" y="751"/>
                  </a:cubicBezTo>
                  <a:cubicBezTo>
                    <a:pt x="383" y="755"/>
                    <a:pt x="387" y="758"/>
                    <a:pt x="382" y="762"/>
                  </a:cubicBezTo>
                  <a:cubicBezTo>
                    <a:pt x="378" y="759"/>
                    <a:pt x="369" y="758"/>
                    <a:pt x="371" y="754"/>
                  </a:cubicBezTo>
                  <a:cubicBezTo>
                    <a:pt x="373" y="753"/>
                    <a:pt x="375" y="754"/>
                    <a:pt x="376" y="755"/>
                  </a:cubicBezTo>
                  <a:cubicBezTo>
                    <a:pt x="378" y="757"/>
                    <a:pt x="380" y="758"/>
                    <a:pt x="381" y="755"/>
                  </a:cubicBezTo>
                  <a:cubicBezTo>
                    <a:pt x="379" y="754"/>
                    <a:pt x="378" y="753"/>
                    <a:pt x="376" y="752"/>
                  </a:cubicBezTo>
                  <a:cubicBezTo>
                    <a:pt x="375" y="751"/>
                    <a:pt x="374" y="751"/>
                    <a:pt x="373" y="750"/>
                  </a:cubicBezTo>
                  <a:cubicBezTo>
                    <a:pt x="372" y="750"/>
                    <a:pt x="371" y="749"/>
                    <a:pt x="370" y="748"/>
                  </a:cubicBezTo>
                  <a:cubicBezTo>
                    <a:pt x="365" y="746"/>
                    <a:pt x="361" y="744"/>
                    <a:pt x="357" y="741"/>
                  </a:cubicBezTo>
                  <a:cubicBezTo>
                    <a:pt x="353" y="739"/>
                    <a:pt x="350" y="737"/>
                    <a:pt x="346" y="735"/>
                  </a:cubicBezTo>
                  <a:cubicBezTo>
                    <a:pt x="344" y="734"/>
                    <a:pt x="343" y="733"/>
                    <a:pt x="341" y="732"/>
                  </a:cubicBezTo>
                  <a:cubicBezTo>
                    <a:pt x="341" y="732"/>
                    <a:pt x="341" y="732"/>
                    <a:pt x="341" y="732"/>
                  </a:cubicBezTo>
                  <a:cubicBezTo>
                    <a:pt x="340" y="731"/>
                    <a:pt x="340" y="731"/>
                    <a:pt x="340" y="731"/>
                  </a:cubicBezTo>
                  <a:cubicBezTo>
                    <a:pt x="340" y="731"/>
                    <a:pt x="340" y="731"/>
                    <a:pt x="340" y="731"/>
                  </a:cubicBezTo>
                  <a:cubicBezTo>
                    <a:pt x="340" y="731"/>
                    <a:pt x="340" y="731"/>
                    <a:pt x="340" y="731"/>
                  </a:cubicBezTo>
                  <a:cubicBezTo>
                    <a:pt x="339" y="730"/>
                    <a:pt x="339" y="730"/>
                    <a:pt x="339" y="730"/>
                  </a:cubicBezTo>
                  <a:cubicBezTo>
                    <a:pt x="340" y="730"/>
                    <a:pt x="340" y="730"/>
                    <a:pt x="341" y="730"/>
                  </a:cubicBezTo>
                  <a:close/>
                  <a:moveTo>
                    <a:pt x="494" y="506"/>
                  </a:moveTo>
                  <a:cubicBezTo>
                    <a:pt x="490" y="504"/>
                    <a:pt x="485" y="503"/>
                    <a:pt x="488" y="497"/>
                  </a:cubicBezTo>
                  <a:cubicBezTo>
                    <a:pt x="491" y="498"/>
                    <a:pt x="496" y="500"/>
                    <a:pt x="494" y="506"/>
                  </a:cubicBezTo>
                  <a:close/>
                  <a:moveTo>
                    <a:pt x="496" y="514"/>
                  </a:moveTo>
                  <a:cubicBezTo>
                    <a:pt x="498" y="515"/>
                    <a:pt x="499" y="516"/>
                    <a:pt x="499" y="516"/>
                  </a:cubicBezTo>
                  <a:cubicBezTo>
                    <a:pt x="499" y="516"/>
                    <a:pt x="498" y="516"/>
                    <a:pt x="497" y="516"/>
                  </a:cubicBezTo>
                  <a:cubicBezTo>
                    <a:pt x="495" y="516"/>
                    <a:pt x="492" y="515"/>
                    <a:pt x="493" y="512"/>
                  </a:cubicBezTo>
                  <a:cubicBezTo>
                    <a:pt x="494" y="512"/>
                    <a:pt x="495" y="513"/>
                    <a:pt x="496" y="514"/>
                  </a:cubicBezTo>
                  <a:close/>
                  <a:moveTo>
                    <a:pt x="410" y="773"/>
                  </a:moveTo>
                  <a:cubicBezTo>
                    <a:pt x="407" y="771"/>
                    <a:pt x="398" y="771"/>
                    <a:pt x="401" y="767"/>
                  </a:cubicBezTo>
                  <a:cubicBezTo>
                    <a:pt x="406" y="770"/>
                    <a:pt x="409" y="769"/>
                    <a:pt x="410" y="773"/>
                  </a:cubicBezTo>
                  <a:close/>
                  <a:moveTo>
                    <a:pt x="419" y="770"/>
                  </a:moveTo>
                  <a:cubicBezTo>
                    <a:pt x="418" y="772"/>
                    <a:pt x="418" y="774"/>
                    <a:pt x="418" y="775"/>
                  </a:cubicBezTo>
                  <a:cubicBezTo>
                    <a:pt x="415" y="773"/>
                    <a:pt x="413" y="771"/>
                    <a:pt x="413" y="767"/>
                  </a:cubicBezTo>
                  <a:lnTo>
                    <a:pt x="419" y="770"/>
                  </a:lnTo>
                  <a:close/>
                  <a:moveTo>
                    <a:pt x="452" y="795"/>
                  </a:moveTo>
                  <a:cubicBezTo>
                    <a:pt x="451" y="798"/>
                    <a:pt x="453" y="800"/>
                    <a:pt x="449" y="799"/>
                  </a:cubicBezTo>
                  <a:cubicBezTo>
                    <a:pt x="449" y="798"/>
                    <a:pt x="449" y="797"/>
                    <a:pt x="448" y="796"/>
                  </a:cubicBezTo>
                  <a:cubicBezTo>
                    <a:pt x="447" y="799"/>
                    <a:pt x="443" y="795"/>
                    <a:pt x="443" y="793"/>
                  </a:cubicBezTo>
                  <a:cubicBezTo>
                    <a:pt x="447" y="796"/>
                    <a:pt x="448" y="792"/>
                    <a:pt x="452" y="795"/>
                  </a:cubicBezTo>
                  <a:close/>
                  <a:moveTo>
                    <a:pt x="464" y="802"/>
                  </a:moveTo>
                  <a:cubicBezTo>
                    <a:pt x="462" y="801"/>
                    <a:pt x="456" y="802"/>
                    <a:pt x="457" y="799"/>
                  </a:cubicBezTo>
                  <a:cubicBezTo>
                    <a:pt x="459" y="799"/>
                    <a:pt x="458" y="798"/>
                    <a:pt x="458" y="796"/>
                  </a:cubicBezTo>
                  <a:cubicBezTo>
                    <a:pt x="462" y="797"/>
                    <a:pt x="463" y="800"/>
                    <a:pt x="464" y="802"/>
                  </a:cubicBezTo>
                  <a:close/>
                  <a:moveTo>
                    <a:pt x="500" y="822"/>
                  </a:moveTo>
                  <a:cubicBezTo>
                    <a:pt x="496" y="818"/>
                    <a:pt x="491" y="822"/>
                    <a:pt x="490" y="817"/>
                  </a:cubicBezTo>
                  <a:cubicBezTo>
                    <a:pt x="494" y="819"/>
                    <a:pt x="503" y="818"/>
                    <a:pt x="500" y="822"/>
                  </a:cubicBezTo>
                  <a:close/>
                  <a:moveTo>
                    <a:pt x="498" y="855"/>
                  </a:moveTo>
                  <a:cubicBezTo>
                    <a:pt x="498" y="862"/>
                    <a:pt x="491" y="863"/>
                    <a:pt x="485" y="863"/>
                  </a:cubicBezTo>
                  <a:cubicBezTo>
                    <a:pt x="487" y="857"/>
                    <a:pt x="494" y="858"/>
                    <a:pt x="498" y="855"/>
                  </a:cubicBezTo>
                  <a:close/>
                  <a:moveTo>
                    <a:pt x="506" y="830"/>
                  </a:moveTo>
                  <a:cubicBezTo>
                    <a:pt x="508" y="831"/>
                    <a:pt x="510" y="833"/>
                    <a:pt x="512" y="836"/>
                  </a:cubicBezTo>
                  <a:cubicBezTo>
                    <a:pt x="507" y="834"/>
                    <a:pt x="498" y="837"/>
                    <a:pt x="497" y="831"/>
                  </a:cubicBezTo>
                  <a:cubicBezTo>
                    <a:pt x="506" y="832"/>
                    <a:pt x="498" y="828"/>
                    <a:pt x="496" y="826"/>
                  </a:cubicBezTo>
                  <a:cubicBezTo>
                    <a:pt x="501" y="828"/>
                    <a:pt x="503" y="829"/>
                    <a:pt x="506" y="830"/>
                  </a:cubicBezTo>
                  <a:close/>
                  <a:moveTo>
                    <a:pt x="616" y="254"/>
                  </a:moveTo>
                  <a:cubicBezTo>
                    <a:pt x="615" y="253"/>
                    <a:pt x="615" y="253"/>
                    <a:pt x="613" y="256"/>
                  </a:cubicBezTo>
                  <a:cubicBezTo>
                    <a:pt x="614" y="253"/>
                    <a:pt x="614" y="253"/>
                    <a:pt x="614" y="251"/>
                  </a:cubicBezTo>
                  <a:cubicBezTo>
                    <a:pt x="615" y="251"/>
                    <a:pt x="616" y="249"/>
                    <a:pt x="616" y="254"/>
                  </a:cubicBezTo>
                  <a:close/>
                  <a:moveTo>
                    <a:pt x="513" y="859"/>
                  </a:moveTo>
                  <a:cubicBezTo>
                    <a:pt x="513" y="862"/>
                    <a:pt x="510" y="863"/>
                    <a:pt x="506" y="862"/>
                  </a:cubicBezTo>
                  <a:cubicBezTo>
                    <a:pt x="503" y="861"/>
                    <a:pt x="500" y="859"/>
                    <a:pt x="501" y="857"/>
                  </a:cubicBezTo>
                  <a:cubicBezTo>
                    <a:pt x="505" y="854"/>
                    <a:pt x="507" y="859"/>
                    <a:pt x="513" y="859"/>
                  </a:cubicBezTo>
                  <a:close/>
                  <a:moveTo>
                    <a:pt x="523" y="829"/>
                  </a:moveTo>
                  <a:cubicBezTo>
                    <a:pt x="520" y="831"/>
                    <a:pt x="510" y="830"/>
                    <a:pt x="511" y="826"/>
                  </a:cubicBezTo>
                  <a:cubicBezTo>
                    <a:pt x="517" y="828"/>
                    <a:pt x="519" y="826"/>
                    <a:pt x="523" y="829"/>
                  </a:cubicBezTo>
                  <a:close/>
                  <a:moveTo>
                    <a:pt x="617" y="254"/>
                  </a:moveTo>
                  <a:cubicBezTo>
                    <a:pt x="616" y="255"/>
                    <a:pt x="615" y="257"/>
                    <a:pt x="616" y="253"/>
                  </a:cubicBezTo>
                  <a:cubicBezTo>
                    <a:pt x="616" y="250"/>
                    <a:pt x="617" y="251"/>
                    <a:pt x="617" y="254"/>
                  </a:cubicBezTo>
                  <a:close/>
                  <a:moveTo>
                    <a:pt x="541" y="847"/>
                  </a:moveTo>
                  <a:cubicBezTo>
                    <a:pt x="538" y="849"/>
                    <a:pt x="532" y="847"/>
                    <a:pt x="533" y="843"/>
                  </a:cubicBezTo>
                  <a:cubicBezTo>
                    <a:pt x="537" y="844"/>
                    <a:pt x="540" y="845"/>
                    <a:pt x="541" y="847"/>
                  </a:cubicBezTo>
                  <a:close/>
                  <a:moveTo>
                    <a:pt x="580" y="859"/>
                  </a:moveTo>
                  <a:cubicBezTo>
                    <a:pt x="579" y="854"/>
                    <a:pt x="588" y="857"/>
                    <a:pt x="590" y="855"/>
                  </a:cubicBezTo>
                  <a:cubicBezTo>
                    <a:pt x="589" y="859"/>
                    <a:pt x="593" y="859"/>
                    <a:pt x="591" y="863"/>
                  </a:cubicBezTo>
                  <a:cubicBezTo>
                    <a:pt x="587" y="864"/>
                    <a:pt x="583" y="862"/>
                    <a:pt x="579" y="861"/>
                  </a:cubicBezTo>
                  <a:cubicBezTo>
                    <a:pt x="574" y="860"/>
                    <a:pt x="569" y="858"/>
                    <a:pt x="564" y="858"/>
                  </a:cubicBezTo>
                  <a:cubicBezTo>
                    <a:pt x="570" y="858"/>
                    <a:pt x="578" y="854"/>
                    <a:pt x="580" y="859"/>
                  </a:cubicBezTo>
                  <a:close/>
                  <a:moveTo>
                    <a:pt x="555" y="855"/>
                  </a:moveTo>
                  <a:cubicBezTo>
                    <a:pt x="556" y="848"/>
                    <a:pt x="567" y="858"/>
                    <a:pt x="563" y="850"/>
                  </a:cubicBezTo>
                  <a:cubicBezTo>
                    <a:pt x="569" y="849"/>
                    <a:pt x="570" y="855"/>
                    <a:pt x="567" y="857"/>
                  </a:cubicBezTo>
                  <a:cubicBezTo>
                    <a:pt x="560" y="856"/>
                    <a:pt x="561" y="855"/>
                    <a:pt x="555" y="855"/>
                  </a:cubicBezTo>
                  <a:close/>
                  <a:moveTo>
                    <a:pt x="595" y="884"/>
                  </a:moveTo>
                  <a:cubicBezTo>
                    <a:pt x="590" y="885"/>
                    <a:pt x="587" y="888"/>
                    <a:pt x="583" y="884"/>
                  </a:cubicBezTo>
                  <a:cubicBezTo>
                    <a:pt x="589" y="883"/>
                    <a:pt x="591" y="880"/>
                    <a:pt x="595" y="884"/>
                  </a:cubicBezTo>
                  <a:close/>
                  <a:moveTo>
                    <a:pt x="628" y="240"/>
                  </a:moveTo>
                  <a:cubicBezTo>
                    <a:pt x="628" y="239"/>
                    <a:pt x="628" y="242"/>
                    <a:pt x="627" y="241"/>
                  </a:cubicBezTo>
                  <a:cubicBezTo>
                    <a:pt x="627" y="240"/>
                    <a:pt x="627" y="240"/>
                    <a:pt x="627" y="237"/>
                  </a:cubicBezTo>
                  <a:cubicBezTo>
                    <a:pt x="627" y="235"/>
                    <a:pt x="627" y="236"/>
                    <a:pt x="628" y="240"/>
                  </a:cubicBezTo>
                  <a:close/>
                  <a:moveTo>
                    <a:pt x="732" y="850"/>
                  </a:moveTo>
                  <a:cubicBezTo>
                    <a:pt x="733" y="856"/>
                    <a:pt x="733" y="856"/>
                    <a:pt x="733" y="856"/>
                  </a:cubicBezTo>
                  <a:cubicBezTo>
                    <a:pt x="729" y="855"/>
                    <a:pt x="727" y="855"/>
                    <a:pt x="724" y="856"/>
                  </a:cubicBezTo>
                  <a:cubicBezTo>
                    <a:pt x="722" y="856"/>
                    <a:pt x="719" y="858"/>
                    <a:pt x="715" y="859"/>
                  </a:cubicBezTo>
                  <a:cubicBezTo>
                    <a:pt x="712" y="853"/>
                    <a:pt x="706" y="859"/>
                    <a:pt x="702" y="855"/>
                  </a:cubicBezTo>
                  <a:cubicBezTo>
                    <a:pt x="711" y="851"/>
                    <a:pt x="723" y="853"/>
                    <a:pt x="732" y="850"/>
                  </a:cubicBezTo>
                  <a:close/>
                  <a:moveTo>
                    <a:pt x="628" y="235"/>
                  </a:moveTo>
                  <a:cubicBezTo>
                    <a:pt x="628" y="234"/>
                    <a:pt x="629" y="235"/>
                    <a:pt x="629" y="237"/>
                  </a:cubicBezTo>
                  <a:cubicBezTo>
                    <a:pt x="629" y="239"/>
                    <a:pt x="629" y="237"/>
                    <a:pt x="629" y="239"/>
                  </a:cubicBezTo>
                  <a:cubicBezTo>
                    <a:pt x="628" y="236"/>
                    <a:pt x="628" y="235"/>
                    <a:pt x="628" y="235"/>
                  </a:cubicBezTo>
                  <a:close/>
                  <a:moveTo>
                    <a:pt x="746" y="850"/>
                  </a:moveTo>
                  <a:cubicBezTo>
                    <a:pt x="749" y="849"/>
                    <a:pt x="752" y="849"/>
                    <a:pt x="755" y="848"/>
                  </a:cubicBezTo>
                  <a:cubicBezTo>
                    <a:pt x="758" y="847"/>
                    <a:pt x="761" y="846"/>
                    <a:pt x="764" y="845"/>
                  </a:cubicBezTo>
                  <a:cubicBezTo>
                    <a:pt x="768" y="855"/>
                    <a:pt x="778" y="848"/>
                    <a:pt x="783" y="850"/>
                  </a:cubicBezTo>
                  <a:cubicBezTo>
                    <a:pt x="773" y="858"/>
                    <a:pt x="766" y="855"/>
                    <a:pt x="758" y="850"/>
                  </a:cubicBezTo>
                  <a:cubicBezTo>
                    <a:pt x="753" y="856"/>
                    <a:pt x="740" y="859"/>
                    <a:pt x="734" y="853"/>
                  </a:cubicBezTo>
                  <a:cubicBezTo>
                    <a:pt x="737" y="851"/>
                    <a:pt x="741" y="851"/>
                    <a:pt x="746" y="850"/>
                  </a:cubicBezTo>
                  <a:close/>
                  <a:moveTo>
                    <a:pt x="735" y="831"/>
                  </a:moveTo>
                  <a:cubicBezTo>
                    <a:pt x="741" y="831"/>
                    <a:pt x="744" y="832"/>
                    <a:pt x="746" y="835"/>
                  </a:cubicBezTo>
                  <a:cubicBezTo>
                    <a:pt x="744" y="837"/>
                    <a:pt x="735" y="839"/>
                    <a:pt x="735" y="836"/>
                  </a:cubicBezTo>
                  <a:cubicBezTo>
                    <a:pt x="736" y="835"/>
                    <a:pt x="736" y="833"/>
                    <a:pt x="735" y="831"/>
                  </a:cubicBezTo>
                  <a:close/>
                  <a:moveTo>
                    <a:pt x="761" y="824"/>
                  </a:moveTo>
                  <a:cubicBezTo>
                    <a:pt x="762" y="826"/>
                    <a:pt x="760" y="827"/>
                    <a:pt x="761" y="829"/>
                  </a:cubicBezTo>
                  <a:cubicBezTo>
                    <a:pt x="759" y="829"/>
                    <a:pt x="758" y="830"/>
                    <a:pt x="756" y="830"/>
                  </a:cubicBezTo>
                  <a:cubicBezTo>
                    <a:pt x="755" y="831"/>
                    <a:pt x="754" y="831"/>
                    <a:pt x="753" y="832"/>
                  </a:cubicBezTo>
                  <a:cubicBezTo>
                    <a:pt x="751" y="832"/>
                    <a:pt x="749" y="833"/>
                    <a:pt x="748" y="830"/>
                  </a:cubicBezTo>
                  <a:cubicBezTo>
                    <a:pt x="751" y="828"/>
                    <a:pt x="756" y="826"/>
                    <a:pt x="761" y="824"/>
                  </a:cubicBezTo>
                  <a:close/>
                  <a:moveTo>
                    <a:pt x="625" y="210"/>
                  </a:moveTo>
                  <a:cubicBezTo>
                    <a:pt x="626" y="211"/>
                    <a:pt x="626" y="211"/>
                    <a:pt x="625" y="209"/>
                  </a:cubicBezTo>
                  <a:cubicBezTo>
                    <a:pt x="625" y="210"/>
                    <a:pt x="624" y="205"/>
                    <a:pt x="625" y="210"/>
                  </a:cubicBezTo>
                  <a:close/>
                  <a:moveTo>
                    <a:pt x="785" y="859"/>
                  </a:moveTo>
                  <a:cubicBezTo>
                    <a:pt x="781" y="860"/>
                    <a:pt x="777" y="861"/>
                    <a:pt x="781" y="863"/>
                  </a:cubicBezTo>
                  <a:cubicBezTo>
                    <a:pt x="778" y="863"/>
                    <a:pt x="772" y="867"/>
                    <a:pt x="771" y="864"/>
                  </a:cubicBezTo>
                  <a:cubicBezTo>
                    <a:pt x="776" y="862"/>
                    <a:pt x="782" y="855"/>
                    <a:pt x="785" y="859"/>
                  </a:cubicBezTo>
                  <a:close/>
                  <a:moveTo>
                    <a:pt x="784" y="845"/>
                  </a:moveTo>
                  <a:cubicBezTo>
                    <a:pt x="781" y="845"/>
                    <a:pt x="778" y="846"/>
                    <a:pt x="776" y="847"/>
                  </a:cubicBezTo>
                  <a:cubicBezTo>
                    <a:pt x="776" y="845"/>
                    <a:pt x="775" y="844"/>
                    <a:pt x="775" y="843"/>
                  </a:cubicBezTo>
                  <a:cubicBezTo>
                    <a:pt x="778" y="843"/>
                    <a:pt x="783" y="841"/>
                    <a:pt x="784" y="845"/>
                  </a:cubicBezTo>
                  <a:close/>
                  <a:moveTo>
                    <a:pt x="625" y="209"/>
                  </a:moveTo>
                  <a:cubicBezTo>
                    <a:pt x="625" y="209"/>
                    <a:pt x="625" y="209"/>
                    <a:pt x="625" y="207"/>
                  </a:cubicBezTo>
                  <a:cubicBezTo>
                    <a:pt x="624" y="204"/>
                    <a:pt x="624" y="206"/>
                    <a:pt x="625" y="209"/>
                  </a:cubicBezTo>
                  <a:close/>
                  <a:moveTo>
                    <a:pt x="630" y="225"/>
                  </a:moveTo>
                  <a:cubicBezTo>
                    <a:pt x="630" y="225"/>
                    <a:pt x="631" y="228"/>
                    <a:pt x="630" y="226"/>
                  </a:cubicBezTo>
                  <a:cubicBezTo>
                    <a:pt x="629" y="224"/>
                    <a:pt x="628" y="219"/>
                    <a:pt x="630" y="225"/>
                  </a:cubicBezTo>
                  <a:close/>
                  <a:moveTo>
                    <a:pt x="633" y="234"/>
                  </a:moveTo>
                  <a:cubicBezTo>
                    <a:pt x="633" y="233"/>
                    <a:pt x="633" y="234"/>
                    <a:pt x="632" y="231"/>
                  </a:cubicBezTo>
                  <a:cubicBezTo>
                    <a:pt x="631" y="229"/>
                    <a:pt x="632" y="229"/>
                    <a:pt x="633" y="234"/>
                  </a:cubicBezTo>
                  <a:close/>
                  <a:moveTo>
                    <a:pt x="634" y="232"/>
                  </a:moveTo>
                  <a:cubicBezTo>
                    <a:pt x="634" y="232"/>
                    <a:pt x="634" y="234"/>
                    <a:pt x="634" y="235"/>
                  </a:cubicBezTo>
                  <a:cubicBezTo>
                    <a:pt x="634" y="236"/>
                    <a:pt x="633" y="233"/>
                    <a:pt x="633" y="234"/>
                  </a:cubicBezTo>
                  <a:cubicBezTo>
                    <a:pt x="633" y="231"/>
                    <a:pt x="633" y="231"/>
                    <a:pt x="633" y="231"/>
                  </a:cubicBezTo>
                  <a:cubicBezTo>
                    <a:pt x="633" y="230"/>
                    <a:pt x="633" y="230"/>
                    <a:pt x="632" y="228"/>
                  </a:cubicBezTo>
                  <a:cubicBezTo>
                    <a:pt x="632" y="228"/>
                    <a:pt x="632" y="227"/>
                    <a:pt x="632" y="227"/>
                  </a:cubicBezTo>
                  <a:cubicBezTo>
                    <a:pt x="633" y="230"/>
                    <a:pt x="632" y="229"/>
                    <a:pt x="634" y="232"/>
                  </a:cubicBezTo>
                  <a:close/>
                  <a:moveTo>
                    <a:pt x="835" y="851"/>
                  </a:moveTo>
                  <a:cubicBezTo>
                    <a:pt x="830" y="855"/>
                    <a:pt x="831" y="852"/>
                    <a:pt x="825" y="853"/>
                  </a:cubicBezTo>
                  <a:cubicBezTo>
                    <a:pt x="826" y="850"/>
                    <a:pt x="829" y="843"/>
                    <a:pt x="831" y="844"/>
                  </a:cubicBezTo>
                  <a:cubicBezTo>
                    <a:pt x="827" y="847"/>
                    <a:pt x="833" y="847"/>
                    <a:pt x="833" y="849"/>
                  </a:cubicBezTo>
                  <a:cubicBezTo>
                    <a:pt x="831" y="850"/>
                    <a:pt x="828" y="851"/>
                    <a:pt x="828" y="852"/>
                  </a:cubicBezTo>
                  <a:cubicBezTo>
                    <a:pt x="831" y="852"/>
                    <a:pt x="834" y="850"/>
                    <a:pt x="835" y="851"/>
                  </a:cubicBezTo>
                  <a:close/>
                  <a:moveTo>
                    <a:pt x="622" y="198"/>
                  </a:moveTo>
                  <a:cubicBezTo>
                    <a:pt x="622" y="199"/>
                    <a:pt x="623" y="199"/>
                    <a:pt x="623" y="199"/>
                  </a:cubicBezTo>
                  <a:cubicBezTo>
                    <a:pt x="625" y="205"/>
                    <a:pt x="624" y="203"/>
                    <a:pt x="623" y="199"/>
                  </a:cubicBezTo>
                  <a:cubicBezTo>
                    <a:pt x="622" y="198"/>
                    <a:pt x="622" y="198"/>
                    <a:pt x="622" y="198"/>
                  </a:cubicBezTo>
                  <a:close/>
                  <a:moveTo>
                    <a:pt x="633" y="227"/>
                  </a:moveTo>
                  <a:cubicBezTo>
                    <a:pt x="633" y="229"/>
                    <a:pt x="634" y="231"/>
                    <a:pt x="634" y="232"/>
                  </a:cubicBezTo>
                  <a:cubicBezTo>
                    <a:pt x="633" y="229"/>
                    <a:pt x="633" y="230"/>
                    <a:pt x="632" y="226"/>
                  </a:cubicBezTo>
                  <a:cubicBezTo>
                    <a:pt x="632" y="225"/>
                    <a:pt x="632" y="226"/>
                    <a:pt x="633" y="227"/>
                  </a:cubicBezTo>
                  <a:close/>
                  <a:moveTo>
                    <a:pt x="854" y="830"/>
                  </a:moveTo>
                  <a:cubicBezTo>
                    <a:pt x="855" y="831"/>
                    <a:pt x="856" y="830"/>
                    <a:pt x="857" y="829"/>
                  </a:cubicBezTo>
                  <a:cubicBezTo>
                    <a:pt x="859" y="831"/>
                    <a:pt x="856" y="832"/>
                    <a:pt x="856" y="834"/>
                  </a:cubicBezTo>
                  <a:cubicBezTo>
                    <a:pt x="858" y="833"/>
                    <a:pt x="856" y="836"/>
                    <a:pt x="855" y="837"/>
                  </a:cubicBezTo>
                  <a:cubicBezTo>
                    <a:pt x="854" y="835"/>
                    <a:pt x="853" y="834"/>
                    <a:pt x="852" y="833"/>
                  </a:cubicBezTo>
                  <a:cubicBezTo>
                    <a:pt x="854" y="833"/>
                    <a:pt x="853" y="831"/>
                    <a:pt x="854" y="830"/>
                  </a:cubicBezTo>
                  <a:close/>
                  <a:moveTo>
                    <a:pt x="860" y="826"/>
                  </a:moveTo>
                  <a:cubicBezTo>
                    <a:pt x="864" y="829"/>
                    <a:pt x="864" y="829"/>
                    <a:pt x="865" y="834"/>
                  </a:cubicBezTo>
                  <a:cubicBezTo>
                    <a:pt x="858" y="837"/>
                    <a:pt x="859" y="830"/>
                    <a:pt x="860" y="826"/>
                  </a:cubicBezTo>
                  <a:close/>
                  <a:moveTo>
                    <a:pt x="628" y="212"/>
                  </a:moveTo>
                  <a:cubicBezTo>
                    <a:pt x="628" y="212"/>
                    <a:pt x="628" y="213"/>
                    <a:pt x="629" y="215"/>
                  </a:cubicBezTo>
                  <a:cubicBezTo>
                    <a:pt x="628" y="212"/>
                    <a:pt x="630" y="217"/>
                    <a:pt x="629" y="215"/>
                  </a:cubicBezTo>
                  <a:cubicBezTo>
                    <a:pt x="629" y="214"/>
                    <a:pt x="629" y="214"/>
                    <a:pt x="628" y="212"/>
                  </a:cubicBezTo>
                  <a:cubicBezTo>
                    <a:pt x="630" y="216"/>
                    <a:pt x="627" y="209"/>
                    <a:pt x="628" y="212"/>
                  </a:cubicBezTo>
                  <a:close/>
                  <a:moveTo>
                    <a:pt x="901" y="771"/>
                  </a:moveTo>
                  <a:cubicBezTo>
                    <a:pt x="911" y="767"/>
                    <a:pt x="919" y="764"/>
                    <a:pt x="923" y="766"/>
                  </a:cubicBezTo>
                  <a:cubicBezTo>
                    <a:pt x="918" y="768"/>
                    <a:pt x="909" y="772"/>
                    <a:pt x="900" y="776"/>
                  </a:cubicBezTo>
                  <a:cubicBezTo>
                    <a:pt x="890" y="780"/>
                    <a:pt x="880" y="783"/>
                    <a:pt x="874" y="782"/>
                  </a:cubicBezTo>
                  <a:cubicBezTo>
                    <a:pt x="881" y="780"/>
                    <a:pt x="892" y="775"/>
                    <a:pt x="901" y="771"/>
                  </a:cubicBezTo>
                  <a:close/>
                  <a:moveTo>
                    <a:pt x="903" y="782"/>
                  </a:moveTo>
                  <a:cubicBezTo>
                    <a:pt x="902" y="785"/>
                    <a:pt x="899" y="786"/>
                    <a:pt x="895" y="788"/>
                  </a:cubicBezTo>
                  <a:cubicBezTo>
                    <a:pt x="893" y="784"/>
                    <a:pt x="893" y="784"/>
                    <a:pt x="893" y="784"/>
                  </a:cubicBezTo>
                  <a:cubicBezTo>
                    <a:pt x="897" y="782"/>
                    <a:pt x="901" y="779"/>
                    <a:pt x="903" y="782"/>
                  </a:cubicBezTo>
                  <a:close/>
                  <a:moveTo>
                    <a:pt x="911" y="780"/>
                  </a:moveTo>
                  <a:cubicBezTo>
                    <a:pt x="913" y="783"/>
                    <a:pt x="909" y="785"/>
                    <a:pt x="907" y="787"/>
                  </a:cubicBezTo>
                  <a:cubicBezTo>
                    <a:pt x="906" y="785"/>
                    <a:pt x="906" y="784"/>
                    <a:pt x="905" y="783"/>
                  </a:cubicBezTo>
                  <a:lnTo>
                    <a:pt x="911" y="780"/>
                  </a:lnTo>
                  <a:close/>
                  <a:moveTo>
                    <a:pt x="921" y="794"/>
                  </a:moveTo>
                  <a:cubicBezTo>
                    <a:pt x="923" y="794"/>
                    <a:pt x="926" y="791"/>
                    <a:pt x="928" y="793"/>
                  </a:cubicBezTo>
                  <a:cubicBezTo>
                    <a:pt x="922" y="794"/>
                    <a:pt x="931" y="801"/>
                    <a:pt x="923" y="798"/>
                  </a:cubicBezTo>
                  <a:cubicBezTo>
                    <a:pt x="923" y="799"/>
                    <a:pt x="922" y="800"/>
                    <a:pt x="921" y="799"/>
                  </a:cubicBezTo>
                  <a:cubicBezTo>
                    <a:pt x="923" y="798"/>
                    <a:pt x="922" y="796"/>
                    <a:pt x="921" y="794"/>
                  </a:cubicBezTo>
                  <a:close/>
                  <a:moveTo>
                    <a:pt x="949" y="757"/>
                  </a:moveTo>
                  <a:cubicBezTo>
                    <a:pt x="945" y="758"/>
                    <a:pt x="938" y="764"/>
                    <a:pt x="936" y="760"/>
                  </a:cubicBezTo>
                  <a:cubicBezTo>
                    <a:pt x="942" y="760"/>
                    <a:pt x="944" y="753"/>
                    <a:pt x="949" y="757"/>
                  </a:cubicBezTo>
                  <a:close/>
                  <a:moveTo>
                    <a:pt x="624" y="202"/>
                  </a:moveTo>
                  <a:cubicBezTo>
                    <a:pt x="624" y="202"/>
                    <a:pt x="624" y="202"/>
                    <a:pt x="624" y="202"/>
                  </a:cubicBezTo>
                  <a:cubicBezTo>
                    <a:pt x="624" y="202"/>
                    <a:pt x="624" y="202"/>
                    <a:pt x="624" y="202"/>
                  </a:cubicBezTo>
                  <a:close/>
                  <a:moveTo>
                    <a:pt x="1080" y="607"/>
                  </a:moveTo>
                  <a:cubicBezTo>
                    <a:pt x="1083" y="610"/>
                    <a:pt x="1078" y="617"/>
                    <a:pt x="1075" y="615"/>
                  </a:cubicBezTo>
                  <a:cubicBezTo>
                    <a:pt x="1074" y="613"/>
                    <a:pt x="1079" y="610"/>
                    <a:pt x="1077" y="608"/>
                  </a:cubicBezTo>
                  <a:cubicBezTo>
                    <a:pt x="1071" y="616"/>
                    <a:pt x="1065" y="622"/>
                    <a:pt x="1060" y="629"/>
                  </a:cubicBezTo>
                  <a:cubicBezTo>
                    <a:pt x="1054" y="635"/>
                    <a:pt x="1048" y="641"/>
                    <a:pt x="1042" y="649"/>
                  </a:cubicBezTo>
                  <a:cubicBezTo>
                    <a:pt x="1039" y="649"/>
                    <a:pt x="1036" y="651"/>
                    <a:pt x="1033" y="653"/>
                  </a:cubicBezTo>
                  <a:cubicBezTo>
                    <a:pt x="1030" y="656"/>
                    <a:pt x="1027" y="659"/>
                    <a:pt x="1023" y="662"/>
                  </a:cubicBezTo>
                  <a:cubicBezTo>
                    <a:pt x="1020" y="665"/>
                    <a:pt x="1017" y="668"/>
                    <a:pt x="1013" y="670"/>
                  </a:cubicBezTo>
                  <a:cubicBezTo>
                    <a:pt x="1010" y="672"/>
                    <a:pt x="1007" y="673"/>
                    <a:pt x="1004" y="673"/>
                  </a:cubicBezTo>
                  <a:cubicBezTo>
                    <a:pt x="1004" y="671"/>
                    <a:pt x="1004" y="669"/>
                    <a:pt x="1004" y="667"/>
                  </a:cubicBezTo>
                  <a:cubicBezTo>
                    <a:pt x="1005" y="665"/>
                    <a:pt x="1006" y="663"/>
                    <a:pt x="1010" y="661"/>
                  </a:cubicBezTo>
                  <a:cubicBezTo>
                    <a:pt x="1012" y="664"/>
                    <a:pt x="1014" y="665"/>
                    <a:pt x="1016" y="662"/>
                  </a:cubicBezTo>
                  <a:cubicBezTo>
                    <a:pt x="1015" y="662"/>
                    <a:pt x="1013" y="661"/>
                    <a:pt x="1011" y="658"/>
                  </a:cubicBezTo>
                  <a:cubicBezTo>
                    <a:pt x="1017" y="656"/>
                    <a:pt x="1022" y="654"/>
                    <a:pt x="1026" y="648"/>
                  </a:cubicBezTo>
                  <a:cubicBezTo>
                    <a:pt x="1031" y="650"/>
                    <a:pt x="1020" y="653"/>
                    <a:pt x="1022" y="655"/>
                  </a:cubicBezTo>
                  <a:cubicBezTo>
                    <a:pt x="1033" y="650"/>
                    <a:pt x="1029" y="647"/>
                    <a:pt x="1036" y="640"/>
                  </a:cubicBezTo>
                  <a:cubicBezTo>
                    <a:pt x="1041" y="638"/>
                    <a:pt x="1036" y="645"/>
                    <a:pt x="1040" y="644"/>
                  </a:cubicBezTo>
                  <a:cubicBezTo>
                    <a:pt x="1038" y="638"/>
                    <a:pt x="1046" y="638"/>
                    <a:pt x="1044" y="632"/>
                  </a:cubicBezTo>
                  <a:cubicBezTo>
                    <a:pt x="1047" y="630"/>
                    <a:pt x="1049" y="628"/>
                    <a:pt x="1051" y="626"/>
                  </a:cubicBezTo>
                  <a:cubicBezTo>
                    <a:pt x="1053" y="625"/>
                    <a:pt x="1055" y="623"/>
                    <a:pt x="1056" y="622"/>
                  </a:cubicBezTo>
                  <a:cubicBezTo>
                    <a:pt x="1059" y="619"/>
                    <a:pt x="1062" y="617"/>
                    <a:pt x="1068" y="612"/>
                  </a:cubicBezTo>
                  <a:cubicBezTo>
                    <a:pt x="1067" y="611"/>
                    <a:pt x="1064" y="609"/>
                    <a:pt x="1065" y="608"/>
                  </a:cubicBezTo>
                  <a:cubicBezTo>
                    <a:pt x="1068" y="609"/>
                    <a:pt x="1071" y="601"/>
                    <a:pt x="1073" y="605"/>
                  </a:cubicBezTo>
                  <a:cubicBezTo>
                    <a:pt x="1072" y="607"/>
                    <a:pt x="1069" y="610"/>
                    <a:pt x="1070" y="612"/>
                  </a:cubicBezTo>
                  <a:cubicBezTo>
                    <a:pt x="1075" y="605"/>
                    <a:pt x="1080" y="601"/>
                    <a:pt x="1084" y="601"/>
                  </a:cubicBezTo>
                  <a:cubicBezTo>
                    <a:pt x="1088" y="600"/>
                    <a:pt x="1090" y="603"/>
                    <a:pt x="1089" y="611"/>
                  </a:cubicBezTo>
                  <a:cubicBezTo>
                    <a:pt x="1086" y="606"/>
                    <a:pt x="1085" y="606"/>
                    <a:pt x="1080" y="607"/>
                  </a:cubicBezTo>
                  <a:close/>
                  <a:moveTo>
                    <a:pt x="625" y="202"/>
                  </a:moveTo>
                  <a:cubicBezTo>
                    <a:pt x="625" y="202"/>
                    <a:pt x="625" y="202"/>
                    <a:pt x="625" y="202"/>
                  </a:cubicBezTo>
                  <a:cubicBezTo>
                    <a:pt x="625" y="202"/>
                    <a:pt x="625" y="202"/>
                    <a:pt x="625" y="202"/>
                  </a:cubicBezTo>
                  <a:close/>
                  <a:moveTo>
                    <a:pt x="625" y="202"/>
                  </a:moveTo>
                  <a:cubicBezTo>
                    <a:pt x="625" y="202"/>
                    <a:pt x="625" y="202"/>
                    <a:pt x="625" y="202"/>
                  </a:cubicBezTo>
                  <a:close/>
                  <a:moveTo>
                    <a:pt x="637" y="216"/>
                  </a:moveTo>
                  <a:cubicBezTo>
                    <a:pt x="642" y="221"/>
                    <a:pt x="641" y="221"/>
                    <a:pt x="639" y="219"/>
                  </a:cubicBezTo>
                  <a:cubicBezTo>
                    <a:pt x="639" y="218"/>
                    <a:pt x="639" y="219"/>
                    <a:pt x="637" y="216"/>
                  </a:cubicBezTo>
                  <a:close/>
                  <a:moveTo>
                    <a:pt x="625" y="202"/>
                  </a:moveTo>
                  <a:cubicBezTo>
                    <a:pt x="625" y="202"/>
                    <a:pt x="625" y="202"/>
                    <a:pt x="624" y="202"/>
                  </a:cubicBezTo>
                  <a:cubicBezTo>
                    <a:pt x="624" y="202"/>
                    <a:pt x="624" y="202"/>
                    <a:pt x="624" y="202"/>
                  </a:cubicBezTo>
                  <a:cubicBezTo>
                    <a:pt x="624" y="202"/>
                    <a:pt x="624" y="202"/>
                    <a:pt x="625" y="202"/>
                  </a:cubicBezTo>
                  <a:cubicBezTo>
                    <a:pt x="625" y="202"/>
                    <a:pt x="625" y="202"/>
                    <a:pt x="625" y="202"/>
                  </a:cubicBezTo>
                  <a:cubicBezTo>
                    <a:pt x="625" y="202"/>
                    <a:pt x="625" y="202"/>
                    <a:pt x="625" y="202"/>
                  </a:cubicBezTo>
                  <a:cubicBezTo>
                    <a:pt x="625" y="202"/>
                    <a:pt x="625" y="202"/>
                    <a:pt x="625" y="202"/>
                  </a:cubicBezTo>
                  <a:close/>
                  <a:moveTo>
                    <a:pt x="1024" y="635"/>
                  </a:moveTo>
                  <a:cubicBezTo>
                    <a:pt x="1021" y="636"/>
                    <a:pt x="1017" y="643"/>
                    <a:pt x="1014" y="641"/>
                  </a:cubicBezTo>
                  <a:cubicBezTo>
                    <a:pt x="1019" y="637"/>
                    <a:pt x="1018" y="632"/>
                    <a:pt x="1024" y="635"/>
                  </a:cubicBezTo>
                  <a:close/>
                  <a:moveTo>
                    <a:pt x="624" y="202"/>
                  </a:moveTo>
                  <a:cubicBezTo>
                    <a:pt x="625" y="202"/>
                    <a:pt x="625" y="202"/>
                    <a:pt x="625" y="202"/>
                  </a:cubicBezTo>
                  <a:cubicBezTo>
                    <a:pt x="625" y="202"/>
                    <a:pt x="625" y="202"/>
                    <a:pt x="625" y="202"/>
                  </a:cubicBezTo>
                  <a:cubicBezTo>
                    <a:pt x="625" y="202"/>
                    <a:pt x="625" y="202"/>
                    <a:pt x="624" y="202"/>
                  </a:cubicBezTo>
                  <a:close/>
                  <a:moveTo>
                    <a:pt x="626" y="203"/>
                  </a:moveTo>
                  <a:cubicBezTo>
                    <a:pt x="627" y="204"/>
                    <a:pt x="630" y="207"/>
                    <a:pt x="627" y="205"/>
                  </a:cubicBezTo>
                  <a:cubicBezTo>
                    <a:pt x="625" y="202"/>
                    <a:pt x="625" y="202"/>
                    <a:pt x="625" y="202"/>
                  </a:cubicBezTo>
                  <a:cubicBezTo>
                    <a:pt x="627" y="204"/>
                    <a:pt x="623" y="201"/>
                    <a:pt x="626" y="203"/>
                  </a:cubicBezTo>
                  <a:close/>
                  <a:moveTo>
                    <a:pt x="624" y="202"/>
                  </a:moveTo>
                  <a:cubicBezTo>
                    <a:pt x="625" y="202"/>
                    <a:pt x="624" y="202"/>
                    <a:pt x="626" y="203"/>
                  </a:cubicBezTo>
                  <a:cubicBezTo>
                    <a:pt x="626" y="203"/>
                    <a:pt x="625" y="203"/>
                    <a:pt x="624" y="202"/>
                  </a:cubicBezTo>
                  <a:cubicBezTo>
                    <a:pt x="624" y="202"/>
                    <a:pt x="624" y="202"/>
                    <a:pt x="624" y="202"/>
                  </a:cubicBezTo>
                  <a:cubicBezTo>
                    <a:pt x="624" y="202"/>
                    <a:pt x="624" y="202"/>
                    <a:pt x="624" y="202"/>
                  </a:cubicBezTo>
                  <a:cubicBezTo>
                    <a:pt x="625" y="202"/>
                    <a:pt x="624" y="202"/>
                    <a:pt x="624" y="202"/>
                  </a:cubicBezTo>
                  <a:cubicBezTo>
                    <a:pt x="624" y="202"/>
                    <a:pt x="624" y="202"/>
                    <a:pt x="624" y="202"/>
                  </a:cubicBezTo>
                  <a:cubicBezTo>
                    <a:pt x="624" y="202"/>
                    <a:pt x="624" y="202"/>
                    <a:pt x="624" y="202"/>
                  </a:cubicBezTo>
                  <a:cubicBezTo>
                    <a:pt x="624" y="202"/>
                    <a:pt x="625" y="202"/>
                    <a:pt x="625" y="202"/>
                  </a:cubicBezTo>
                  <a:cubicBezTo>
                    <a:pt x="625" y="203"/>
                    <a:pt x="626" y="203"/>
                    <a:pt x="627" y="205"/>
                  </a:cubicBezTo>
                  <a:cubicBezTo>
                    <a:pt x="627" y="204"/>
                    <a:pt x="627" y="204"/>
                    <a:pt x="627" y="204"/>
                  </a:cubicBezTo>
                  <a:cubicBezTo>
                    <a:pt x="626" y="204"/>
                    <a:pt x="626" y="204"/>
                    <a:pt x="626" y="204"/>
                  </a:cubicBezTo>
                  <a:cubicBezTo>
                    <a:pt x="626" y="204"/>
                    <a:pt x="627" y="204"/>
                    <a:pt x="627" y="204"/>
                  </a:cubicBezTo>
                  <a:cubicBezTo>
                    <a:pt x="628" y="205"/>
                    <a:pt x="628" y="206"/>
                    <a:pt x="627" y="204"/>
                  </a:cubicBezTo>
                  <a:cubicBezTo>
                    <a:pt x="626" y="203"/>
                    <a:pt x="626" y="203"/>
                    <a:pt x="624" y="202"/>
                  </a:cubicBezTo>
                  <a:close/>
                  <a:moveTo>
                    <a:pt x="1036" y="607"/>
                  </a:moveTo>
                  <a:cubicBezTo>
                    <a:pt x="1031" y="609"/>
                    <a:pt x="1033" y="617"/>
                    <a:pt x="1029" y="612"/>
                  </a:cubicBezTo>
                  <a:cubicBezTo>
                    <a:pt x="1031" y="609"/>
                    <a:pt x="1032" y="606"/>
                    <a:pt x="1036" y="607"/>
                  </a:cubicBezTo>
                  <a:close/>
                  <a:moveTo>
                    <a:pt x="1010" y="572"/>
                  </a:moveTo>
                  <a:cubicBezTo>
                    <a:pt x="1015" y="567"/>
                    <a:pt x="1019" y="563"/>
                    <a:pt x="1023" y="558"/>
                  </a:cubicBezTo>
                  <a:cubicBezTo>
                    <a:pt x="1026" y="553"/>
                    <a:pt x="1029" y="549"/>
                    <a:pt x="1032" y="545"/>
                  </a:cubicBezTo>
                  <a:cubicBezTo>
                    <a:pt x="1039" y="536"/>
                    <a:pt x="1045" y="530"/>
                    <a:pt x="1055" y="527"/>
                  </a:cubicBezTo>
                  <a:cubicBezTo>
                    <a:pt x="1054" y="529"/>
                    <a:pt x="1049" y="533"/>
                    <a:pt x="1051" y="535"/>
                  </a:cubicBezTo>
                  <a:cubicBezTo>
                    <a:pt x="1052" y="537"/>
                    <a:pt x="1054" y="536"/>
                    <a:pt x="1056" y="537"/>
                  </a:cubicBezTo>
                  <a:cubicBezTo>
                    <a:pt x="1054" y="539"/>
                    <a:pt x="1054" y="545"/>
                    <a:pt x="1051" y="543"/>
                  </a:cubicBezTo>
                  <a:cubicBezTo>
                    <a:pt x="1053" y="542"/>
                    <a:pt x="1052" y="535"/>
                    <a:pt x="1049" y="537"/>
                  </a:cubicBezTo>
                  <a:cubicBezTo>
                    <a:pt x="1048" y="538"/>
                    <a:pt x="1047" y="540"/>
                    <a:pt x="1046" y="542"/>
                  </a:cubicBezTo>
                  <a:cubicBezTo>
                    <a:pt x="1044" y="544"/>
                    <a:pt x="1043" y="545"/>
                    <a:pt x="1042" y="547"/>
                  </a:cubicBezTo>
                  <a:cubicBezTo>
                    <a:pt x="1039" y="551"/>
                    <a:pt x="1036" y="555"/>
                    <a:pt x="1033" y="558"/>
                  </a:cubicBezTo>
                  <a:cubicBezTo>
                    <a:pt x="1031" y="560"/>
                    <a:pt x="1030" y="562"/>
                    <a:pt x="1028" y="564"/>
                  </a:cubicBezTo>
                  <a:cubicBezTo>
                    <a:pt x="1026" y="566"/>
                    <a:pt x="1025" y="567"/>
                    <a:pt x="1023" y="569"/>
                  </a:cubicBezTo>
                  <a:cubicBezTo>
                    <a:pt x="1020" y="572"/>
                    <a:pt x="1016" y="574"/>
                    <a:pt x="1012" y="576"/>
                  </a:cubicBezTo>
                  <a:cubicBezTo>
                    <a:pt x="1013" y="574"/>
                    <a:pt x="1012" y="573"/>
                    <a:pt x="1010" y="572"/>
                  </a:cubicBezTo>
                  <a:close/>
                  <a:moveTo>
                    <a:pt x="1075" y="619"/>
                  </a:moveTo>
                  <a:cubicBezTo>
                    <a:pt x="1077" y="620"/>
                    <a:pt x="1076" y="622"/>
                    <a:pt x="1078" y="624"/>
                  </a:cubicBezTo>
                  <a:cubicBezTo>
                    <a:pt x="1075" y="625"/>
                    <a:pt x="1072" y="629"/>
                    <a:pt x="1069" y="628"/>
                  </a:cubicBezTo>
                  <a:cubicBezTo>
                    <a:pt x="1074" y="625"/>
                    <a:pt x="1070" y="622"/>
                    <a:pt x="1075" y="619"/>
                  </a:cubicBezTo>
                  <a:close/>
                  <a:moveTo>
                    <a:pt x="623" y="201"/>
                  </a:moveTo>
                  <a:cubicBezTo>
                    <a:pt x="624" y="202"/>
                    <a:pt x="626" y="203"/>
                    <a:pt x="627" y="204"/>
                  </a:cubicBezTo>
                  <a:cubicBezTo>
                    <a:pt x="626" y="204"/>
                    <a:pt x="626" y="204"/>
                    <a:pt x="626" y="203"/>
                  </a:cubicBezTo>
                  <a:cubicBezTo>
                    <a:pt x="625" y="203"/>
                    <a:pt x="625" y="202"/>
                    <a:pt x="625" y="202"/>
                  </a:cubicBezTo>
                  <a:cubicBezTo>
                    <a:pt x="624" y="202"/>
                    <a:pt x="624" y="202"/>
                    <a:pt x="624" y="201"/>
                  </a:cubicBezTo>
                  <a:cubicBezTo>
                    <a:pt x="624" y="201"/>
                    <a:pt x="624" y="201"/>
                    <a:pt x="624" y="201"/>
                  </a:cubicBezTo>
                  <a:cubicBezTo>
                    <a:pt x="624" y="201"/>
                    <a:pt x="624" y="201"/>
                    <a:pt x="623" y="201"/>
                  </a:cubicBezTo>
                  <a:close/>
                  <a:moveTo>
                    <a:pt x="1098" y="579"/>
                  </a:moveTo>
                  <a:cubicBezTo>
                    <a:pt x="1096" y="583"/>
                    <a:pt x="1095" y="586"/>
                    <a:pt x="1094" y="590"/>
                  </a:cubicBezTo>
                  <a:cubicBezTo>
                    <a:pt x="1093" y="593"/>
                    <a:pt x="1091" y="596"/>
                    <a:pt x="1089" y="599"/>
                  </a:cubicBezTo>
                  <a:cubicBezTo>
                    <a:pt x="1086" y="596"/>
                    <a:pt x="1084" y="596"/>
                    <a:pt x="1081" y="594"/>
                  </a:cubicBezTo>
                  <a:cubicBezTo>
                    <a:pt x="1089" y="589"/>
                    <a:pt x="1090" y="579"/>
                    <a:pt x="1098" y="579"/>
                  </a:cubicBezTo>
                  <a:close/>
                  <a:moveTo>
                    <a:pt x="1134" y="576"/>
                  </a:moveTo>
                  <a:cubicBezTo>
                    <a:pt x="1127" y="583"/>
                    <a:pt x="1124" y="590"/>
                    <a:pt x="1120" y="596"/>
                  </a:cubicBezTo>
                  <a:cubicBezTo>
                    <a:pt x="1118" y="600"/>
                    <a:pt x="1115" y="603"/>
                    <a:pt x="1113" y="606"/>
                  </a:cubicBezTo>
                  <a:cubicBezTo>
                    <a:pt x="1110" y="609"/>
                    <a:pt x="1107" y="611"/>
                    <a:pt x="1103" y="613"/>
                  </a:cubicBezTo>
                  <a:cubicBezTo>
                    <a:pt x="1102" y="608"/>
                    <a:pt x="1106" y="603"/>
                    <a:pt x="1110" y="597"/>
                  </a:cubicBezTo>
                  <a:cubicBezTo>
                    <a:pt x="1115" y="591"/>
                    <a:pt x="1120" y="585"/>
                    <a:pt x="1123" y="579"/>
                  </a:cubicBezTo>
                  <a:cubicBezTo>
                    <a:pt x="1119" y="579"/>
                    <a:pt x="1117" y="584"/>
                    <a:pt x="1114" y="589"/>
                  </a:cubicBezTo>
                  <a:cubicBezTo>
                    <a:pt x="1113" y="591"/>
                    <a:pt x="1111" y="594"/>
                    <a:pt x="1110" y="596"/>
                  </a:cubicBezTo>
                  <a:cubicBezTo>
                    <a:pt x="1108" y="598"/>
                    <a:pt x="1106" y="600"/>
                    <a:pt x="1104" y="600"/>
                  </a:cubicBezTo>
                  <a:cubicBezTo>
                    <a:pt x="1109" y="593"/>
                    <a:pt x="1101" y="597"/>
                    <a:pt x="1098" y="593"/>
                  </a:cubicBezTo>
                  <a:cubicBezTo>
                    <a:pt x="1099" y="588"/>
                    <a:pt x="1104" y="578"/>
                    <a:pt x="1111" y="578"/>
                  </a:cubicBezTo>
                  <a:cubicBezTo>
                    <a:pt x="1109" y="580"/>
                    <a:pt x="1103" y="584"/>
                    <a:pt x="1108" y="585"/>
                  </a:cubicBezTo>
                  <a:cubicBezTo>
                    <a:pt x="1110" y="581"/>
                    <a:pt x="1115" y="577"/>
                    <a:pt x="1121" y="572"/>
                  </a:cubicBezTo>
                  <a:cubicBezTo>
                    <a:pt x="1119" y="571"/>
                    <a:pt x="1116" y="572"/>
                    <a:pt x="1118" y="568"/>
                  </a:cubicBezTo>
                  <a:cubicBezTo>
                    <a:pt x="1122" y="569"/>
                    <a:pt x="1119" y="562"/>
                    <a:pt x="1122" y="560"/>
                  </a:cubicBezTo>
                  <a:cubicBezTo>
                    <a:pt x="1125" y="561"/>
                    <a:pt x="1124" y="567"/>
                    <a:pt x="1128" y="564"/>
                  </a:cubicBezTo>
                  <a:cubicBezTo>
                    <a:pt x="1126" y="560"/>
                    <a:pt x="1128" y="555"/>
                    <a:pt x="1129" y="550"/>
                  </a:cubicBezTo>
                  <a:cubicBezTo>
                    <a:pt x="1134" y="547"/>
                    <a:pt x="1139" y="543"/>
                    <a:pt x="1142" y="538"/>
                  </a:cubicBezTo>
                  <a:cubicBezTo>
                    <a:pt x="1146" y="534"/>
                    <a:pt x="1150" y="529"/>
                    <a:pt x="1153" y="524"/>
                  </a:cubicBezTo>
                  <a:cubicBezTo>
                    <a:pt x="1155" y="522"/>
                    <a:pt x="1156" y="520"/>
                    <a:pt x="1157" y="517"/>
                  </a:cubicBezTo>
                  <a:cubicBezTo>
                    <a:pt x="1158" y="516"/>
                    <a:pt x="1159" y="515"/>
                    <a:pt x="1160" y="514"/>
                  </a:cubicBezTo>
                  <a:cubicBezTo>
                    <a:pt x="1160" y="514"/>
                    <a:pt x="1160" y="514"/>
                    <a:pt x="1160" y="514"/>
                  </a:cubicBezTo>
                  <a:cubicBezTo>
                    <a:pt x="1160" y="514"/>
                    <a:pt x="1160" y="514"/>
                    <a:pt x="1160" y="514"/>
                  </a:cubicBezTo>
                  <a:cubicBezTo>
                    <a:pt x="1163" y="508"/>
                    <a:pt x="1163" y="508"/>
                    <a:pt x="1163" y="508"/>
                  </a:cubicBezTo>
                  <a:cubicBezTo>
                    <a:pt x="1163" y="508"/>
                    <a:pt x="1163" y="508"/>
                    <a:pt x="1163" y="508"/>
                  </a:cubicBezTo>
                  <a:cubicBezTo>
                    <a:pt x="1164" y="507"/>
                    <a:pt x="1164" y="507"/>
                    <a:pt x="1164" y="507"/>
                  </a:cubicBezTo>
                  <a:cubicBezTo>
                    <a:pt x="1164" y="507"/>
                    <a:pt x="1164" y="507"/>
                    <a:pt x="1164" y="507"/>
                  </a:cubicBezTo>
                  <a:cubicBezTo>
                    <a:pt x="1164" y="507"/>
                    <a:pt x="1164" y="506"/>
                    <a:pt x="1164" y="506"/>
                  </a:cubicBezTo>
                  <a:cubicBezTo>
                    <a:pt x="1166" y="504"/>
                    <a:pt x="1167" y="502"/>
                    <a:pt x="1169" y="500"/>
                  </a:cubicBezTo>
                  <a:cubicBezTo>
                    <a:pt x="1169" y="501"/>
                    <a:pt x="1170" y="502"/>
                    <a:pt x="1172" y="503"/>
                  </a:cubicBezTo>
                  <a:cubicBezTo>
                    <a:pt x="1174" y="501"/>
                    <a:pt x="1174" y="497"/>
                    <a:pt x="1178" y="499"/>
                  </a:cubicBezTo>
                  <a:cubicBezTo>
                    <a:pt x="1178" y="501"/>
                    <a:pt x="1178" y="502"/>
                    <a:pt x="1178" y="504"/>
                  </a:cubicBezTo>
                  <a:cubicBezTo>
                    <a:pt x="1177" y="505"/>
                    <a:pt x="1175" y="504"/>
                    <a:pt x="1174" y="504"/>
                  </a:cubicBezTo>
                  <a:cubicBezTo>
                    <a:pt x="1174" y="507"/>
                    <a:pt x="1174" y="509"/>
                    <a:pt x="1173" y="511"/>
                  </a:cubicBezTo>
                  <a:cubicBezTo>
                    <a:pt x="1172" y="512"/>
                    <a:pt x="1172" y="512"/>
                    <a:pt x="1172" y="512"/>
                  </a:cubicBezTo>
                  <a:cubicBezTo>
                    <a:pt x="1172" y="512"/>
                    <a:pt x="1172" y="512"/>
                    <a:pt x="1172" y="512"/>
                  </a:cubicBezTo>
                  <a:cubicBezTo>
                    <a:pt x="1172" y="513"/>
                    <a:pt x="1172" y="513"/>
                    <a:pt x="1172" y="513"/>
                  </a:cubicBezTo>
                  <a:cubicBezTo>
                    <a:pt x="1172" y="513"/>
                    <a:pt x="1172" y="513"/>
                    <a:pt x="1172" y="513"/>
                  </a:cubicBezTo>
                  <a:cubicBezTo>
                    <a:pt x="1171" y="515"/>
                    <a:pt x="1176" y="506"/>
                    <a:pt x="1169" y="519"/>
                  </a:cubicBezTo>
                  <a:cubicBezTo>
                    <a:pt x="1169" y="519"/>
                    <a:pt x="1169" y="519"/>
                    <a:pt x="1169" y="519"/>
                  </a:cubicBezTo>
                  <a:cubicBezTo>
                    <a:pt x="1169" y="519"/>
                    <a:pt x="1169" y="519"/>
                    <a:pt x="1169" y="519"/>
                  </a:cubicBezTo>
                  <a:cubicBezTo>
                    <a:pt x="1168" y="520"/>
                    <a:pt x="1168" y="520"/>
                    <a:pt x="1168" y="520"/>
                  </a:cubicBezTo>
                  <a:cubicBezTo>
                    <a:pt x="1168" y="521"/>
                    <a:pt x="1168" y="521"/>
                    <a:pt x="1168" y="521"/>
                  </a:cubicBezTo>
                  <a:cubicBezTo>
                    <a:pt x="1167" y="523"/>
                    <a:pt x="1166" y="525"/>
                    <a:pt x="1165" y="526"/>
                  </a:cubicBezTo>
                  <a:cubicBezTo>
                    <a:pt x="1161" y="533"/>
                    <a:pt x="1157" y="540"/>
                    <a:pt x="1153" y="547"/>
                  </a:cubicBezTo>
                  <a:cubicBezTo>
                    <a:pt x="1148" y="553"/>
                    <a:pt x="1144" y="559"/>
                    <a:pt x="1139" y="564"/>
                  </a:cubicBezTo>
                  <a:cubicBezTo>
                    <a:pt x="1137" y="567"/>
                    <a:pt x="1134" y="570"/>
                    <a:pt x="1132" y="572"/>
                  </a:cubicBezTo>
                  <a:cubicBezTo>
                    <a:pt x="1129" y="575"/>
                    <a:pt x="1127" y="577"/>
                    <a:pt x="1125" y="579"/>
                  </a:cubicBezTo>
                  <a:cubicBezTo>
                    <a:pt x="1126" y="577"/>
                    <a:pt x="1128" y="575"/>
                    <a:pt x="1129" y="573"/>
                  </a:cubicBezTo>
                  <a:cubicBezTo>
                    <a:pt x="1131" y="574"/>
                    <a:pt x="1132" y="575"/>
                    <a:pt x="1134" y="576"/>
                  </a:cubicBezTo>
                  <a:close/>
                  <a:moveTo>
                    <a:pt x="1071" y="571"/>
                  </a:moveTo>
                  <a:cubicBezTo>
                    <a:pt x="1071" y="575"/>
                    <a:pt x="1067" y="575"/>
                    <a:pt x="1064" y="573"/>
                  </a:cubicBezTo>
                  <a:cubicBezTo>
                    <a:pt x="1066" y="571"/>
                    <a:pt x="1068" y="569"/>
                    <a:pt x="1071" y="571"/>
                  </a:cubicBezTo>
                  <a:close/>
                  <a:moveTo>
                    <a:pt x="1072" y="569"/>
                  </a:moveTo>
                  <a:cubicBezTo>
                    <a:pt x="1070" y="568"/>
                    <a:pt x="1070" y="565"/>
                    <a:pt x="1070" y="562"/>
                  </a:cubicBezTo>
                  <a:cubicBezTo>
                    <a:pt x="1073" y="559"/>
                    <a:pt x="1079" y="551"/>
                    <a:pt x="1086" y="545"/>
                  </a:cubicBezTo>
                  <a:cubicBezTo>
                    <a:pt x="1087" y="543"/>
                    <a:pt x="1089" y="542"/>
                    <a:pt x="1090" y="541"/>
                  </a:cubicBezTo>
                  <a:cubicBezTo>
                    <a:pt x="1092" y="539"/>
                    <a:pt x="1093" y="539"/>
                    <a:pt x="1094" y="538"/>
                  </a:cubicBezTo>
                  <a:cubicBezTo>
                    <a:pt x="1097" y="537"/>
                    <a:pt x="1100" y="538"/>
                    <a:pt x="1102" y="541"/>
                  </a:cubicBezTo>
                  <a:cubicBezTo>
                    <a:pt x="1096" y="547"/>
                    <a:pt x="1093" y="549"/>
                    <a:pt x="1089" y="553"/>
                  </a:cubicBezTo>
                  <a:cubicBezTo>
                    <a:pt x="1086" y="556"/>
                    <a:pt x="1082" y="560"/>
                    <a:pt x="1076" y="567"/>
                  </a:cubicBezTo>
                  <a:cubicBezTo>
                    <a:pt x="1077" y="568"/>
                    <a:pt x="1078" y="567"/>
                    <a:pt x="1079" y="567"/>
                  </a:cubicBezTo>
                  <a:cubicBezTo>
                    <a:pt x="1076" y="570"/>
                    <a:pt x="1073" y="570"/>
                    <a:pt x="1072" y="569"/>
                  </a:cubicBezTo>
                  <a:close/>
                  <a:moveTo>
                    <a:pt x="1113" y="559"/>
                  </a:moveTo>
                  <a:cubicBezTo>
                    <a:pt x="1117" y="562"/>
                    <a:pt x="1107" y="569"/>
                    <a:pt x="1109" y="573"/>
                  </a:cubicBezTo>
                  <a:cubicBezTo>
                    <a:pt x="1106" y="572"/>
                    <a:pt x="1103" y="574"/>
                    <a:pt x="1100" y="573"/>
                  </a:cubicBezTo>
                  <a:cubicBezTo>
                    <a:pt x="1103" y="565"/>
                    <a:pt x="1112" y="566"/>
                    <a:pt x="1113" y="559"/>
                  </a:cubicBezTo>
                  <a:close/>
                  <a:moveTo>
                    <a:pt x="1089" y="487"/>
                  </a:moveTo>
                  <a:cubicBezTo>
                    <a:pt x="1088" y="492"/>
                    <a:pt x="1087" y="496"/>
                    <a:pt x="1084" y="501"/>
                  </a:cubicBezTo>
                  <a:cubicBezTo>
                    <a:pt x="1082" y="505"/>
                    <a:pt x="1079" y="509"/>
                    <a:pt x="1076" y="513"/>
                  </a:cubicBezTo>
                  <a:cubicBezTo>
                    <a:pt x="1072" y="516"/>
                    <a:pt x="1069" y="520"/>
                    <a:pt x="1066" y="523"/>
                  </a:cubicBezTo>
                  <a:cubicBezTo>
                    <a:pt x="1062" y="526"/>
                    <a:pt x="1059" y="530"/>
                    <a:pt x="1057" y="533"/>
                  </a:cubicBezTo>
                  <a:cubicBezTo>
                    <a:pt x="1054" y="530"/>
                    <a:pt x="1056" y="528"/>
                    <a:pt x="1059" y="526"/>
                  </a:cubicBezTo>
                  <a:cubicBezTo>
                    <a:pt x="1060" y="524"/>
                    <a:pt x="1062" y="523"/>
                    <a:pt x="1063" y="522"/>
                  </a:cubicBezTo>
                  <a:cubicBezTo>
                    <a:pt x="1064" y="520"/>
                    <a:pt x="1065" y="519"/>
                    <a:pt x="1065" y="517"/>
                  </a:cubicBezTo>
                  <a:cubicBezTo>
                    <a:pt x="1060" y="518"/>
                    <a:pt x="1060" y="529"/>
                    <a:pt x="1053" y="523"/>
                  </a:cubicBezTo>
                  <a:cubicBezTo>
                    <a:pt x="1059" y="517"/>
                    <a:pt x="1056" y="521"/>
                    <a:pt x="1057" y="516"/>
                  </a:cubicBezTo>
                  <a:cubicBezTo>
                    <a:pt x="1063" y="515"/>
                    <a:pt x="1063" y="512"/>
                    <a:pt x="1069" y="504"/>
                  </a:cubicBezTo>
                  <a:cubicBezTo>
                    <a:pt x="1073" y="505"/>
                    <a:pt x="1069" y="512"/>
                    <a:pt x="1073" y="510"/>
                  </a:cubicBezTo>
                  <a:cubicBezTo>
                    <a:pt x="1072" y="506"/>
                    <a:pt x="1077" y="508"/>
                    <a:pt x="1074" y="504"/>
                  </a:cubicBezTo>
                  <a:cubicBezTo>
                    <a:pt x="1073" y="504"/>
                    <a:pt x="1068" y="503"/>
                    <a:pt x="1067" y="499"/>
                  </a:cubicBezTo>
                  <a:cubicBezTo>
                    <a:pt x="1073" y="498"/>
                    <a:pt x="1079" y="485"/>
                    <a:pt x="1087" y="484"/>
                  </a:cubicBezTo>
                  <a:cubicBezTo>
                    <a:pt x="1086" y="488"/>
                    <a:pt x="1080" y="492"/>
                    <a:pt x="1082" y="495"/>
                  </a:cubicBezTo>
                  <a:cubicBezTo>
                    <a:pt x="1084" y="496"/>
                    <a:pt x="1084" y="492"/>
                    <a:pt x="1086" y="493"/>
                  </a:cubicBezTo>
                  <a:cubicBezTo>
                    <a:pt x="1086" y="494"/>
                    <a:pt x="1085" y="495"/>
                    <a:pt x="1086" y="496"/>
                  </a:cubicBezTo>
                  <a:cubicBezTo>
                    <a:pt x="1089" y="492"/>
                    <a:pt x="1085" y="488"/>
                    <a:pt x="1089" y="487"/>
                  </a:cubicBezTo>
                  <a:close/>
                  <a:moveTo>
                    <a:pt x="1112" y="552"/>
                  </a:moveTo>
                  <a:cubicBezTo>
                    <a:pt x="1112" y="553"/>
                    <a:pt x="1113" y="559"/>
                    <a:pt x="1109" y="558"/>
                  </a:cubicBezTo>
                  <a:cubicBezTo>
                    <a:pt x="1112" y="553"/>
                    <a:pt x="1103" y="557"/>
                    <a:pt x="1106" y="553"/>
                  </a:cubicBezTo>
                  <a:cubicBezTo>
                    <a:pt x="1108" y="555"/>
                    <a:pt x="1110" y="550"/>
                    <a:pt x="1112" y="552"/>
                  </a:cubicBezTo>
                  <a:close/>
                  <a:moveTo>
                    <a:pt x="1121" y="537"/>
                  </a:moveTo>
                  <a:cubicBezTo>
                    <a:pt x="1124" y="533"/>
                    <a:pt x="1127" y="529"/>
                    <a:pt x="1126" y="524"/>
                  </a:cubicBezTo>
                  <a:cubicBezTo>
                    <a:pt x="1128" y="524"/>
                    <a:pt x="1129" y="525"/>
                    <a:pt x="1129" y="527"/>
                  </a:cubicBezTo>
                  <a:cubicBezTo>
                    <a:pt x="1129" y="529"/>
                    <a:pt x="1128" y="532"/>
                    <a:pt x="1127" y="535"/>
                  </a:cubicBezTo>
                  <a:cubicBezTo>
                    <a:pt x="1124" y="541"/>
                    <a:pt x="1118" y="548"/>
                    <a:pt x="1114" y="552"/>
                  </a:cubicBezTo>
                  <a:cubicBezTo>
                    <a:pt x="1115" y="545"/>
                    <a:pt x="1118" y="541"/>
                    <a:pt x="1121" y="537"/>
                  </a:cubicBezTo>
                  <a:close/>
                  <a:moveTo>
                    <a:pt x="1049" y="462"/>
                  </a:moveTo>
                  <a:cubicBezTo>
                    <a:pt x="1047" y="465"/>
                    <a:pt x="1048" y="475"/>
                    <a:pt x="1041" y="474"/>
                  </a:cubicBezTo>
                  <a:cubicBezTo>
                    <a:pt x="1042" y="472"/>
                    <a:pt x="1039" y="473"/>
                    <a:pt x="1040" y="471"/>
                  </a:cubicBezTo>
                  <a:cubicBezTo>
                    <a:pt x="1044" y="472"/>
                    <a:pt x="1042" y="459"/>
                    <a:pt x="1049" y="462"/>
                  </a:cubicBezTo>
                  <a:close/>
                  <a:moveTo>
                    <a:pt x="1043" y="456"/>
                  </a:moveTo>
                  <a:cubicBezTo>
                    <a:pt x="1045" y="457"/>
                    <a:pt x="1045" y="454"/>
                    <a:pt x="1047" y="455"/>
                  </a:cubicBezTo>
                  <a:cubicBezTo>
                    <a:pt x="1047" y="456"/>
                    <a:pt x="1048" y="456"/>
                    <a:pt x="1050" y="456"/>
                  </a:cubicBezTo>
                  <a:cubicBezTo>
                    <a:pt x="1048" y="458"/>
                    <a:pt x="1047" y="459"/>
                    <a:pt x="1046" y="461"/>
                  </a:cubicBezTo>
                  <a:cubicBezTo>
                    <a:pt x="1043" y="460"/>
                    <a:pt x="1042" y="458"/>
                    <a:pt x="1043" y="456"/>
                  </a:cubicBezTo>
                  <a:close/>
                  <a:moveTo>
                    <a:pt x="1134" y="517"/>
                  </a:moveTo>
                  <a:cubicBezTo>
                    <a:pt x="1137" y="514"/>
                    <a:pt x="1139" y="511"/>
                    <a:pt x="1141" y="508"/>
                  </a:cubicBezTo>
                  <a:cubicBezTo>
                    <a:pt x="1141" y="507"/>
                    <a:pt x="1142" y="506"/>
                    <a:pt x="1142" y="505"/>
                  </a:cubicBezTo>
                  <a:cubicBezTo>
                    <a:pt x="1142" y="504"/>
                    <a:pt x="1142" y="504"/>
                    <a:pt x="1142" y="504"/>
                  </a:cubicBezTo>
                  <a:cubicBezTo>
                    <a:pt x="1142" y="504"/>
                    <a:pt x="1142" y="504"/>
                    <a:pt x="1142" y="504"/>
                  </a:cubicBezTo>
                  <a:cubicBezTo>
                    <a:pt x="1146" y="498"/>
                    <a:pt x="1146" y="498"/>
                    <a:pt x="1146" y="498"/>
                  </a:cubicBezTo>
                  <a:cubicBezTo>
                    <a:pt x="1146" y="498"/>
                    <a:pt x="1146" y="498"/>
                    <a:pt x="1146" y="498"/>
                  </a:cubicBezTo>
                  <a:cubicBezTo>
                    <a:pt x="1146" y="497"/>
                    <a:pt x="1146" y="497"/>
                    <a:pt x="1146" y="497"/>
                  </a:cubicBezTo>
                  <a:cubicBezTo>
                    <a:pt x="1147" y="496"/>
                    <a:pt x="1147" y="495"/>
                    <a:pt x="1148" y="494"/>
                  </a:cubicBezTo>
                  <a:cubicBezTo>
                    <a:pt x="1149" y="490"/>
                    <a:pt x="1152" y="488"/>
                    <a:pt x="1158" y="488"/>
                  </a:cubicBezTo>
                  <a:cubicBezTo>
                    <a:pt x="1156" y="489"/>
                    <a:pt x="1155" y="491"/>
                    <a:pt x="1153" y="494"/>
                  </a:cubicBezTo>
                  <a:cubicBezTo>
                    <a:pt x="1152" y="495"/>
                    <a:pt x="1152" y="496"/>
                    <a:pt x="1151" y="497"/>
                  </a:cubicBezTo>
                  <a:cubicBezTo>
                    <a:pt x="1149" y="500"/>
                    <a:pt x="1148" y="503"/>
                    <a:pt x="1146" y="506"/>
                  </a:cubicBezTo>
                  <a:cubicBezTo>
                    <a:pt x="1141" y="514"/>
                    <a:pt x="1137" y="521"/>
                    <a:pt x="1133" y="524"/>
                  </a:cubicBezTo>
                  <a:cubicBezTo>
                    <a:pt x="1134" y="521"/>
                    <a:pt x="1138" y="518"/>
                    <a:pt x="1134" y="517"/>
                  </a:cubicBezTo>
                  <a:close/>
                  <a:moveTo>
                    <a:pt x="1056" y="427"/>
                  </a:moveTo>
                  <a:cubicBezTo>
                    <a:pt x="1056" y="426"/>
                    <a:pt x="1057" y="426"/>
                    <a:pt x="1057" y="425"/>
                  </a:cubicBezTo>
                  <a:cubicBezTo>
                    <a:pt x="1058" y="424"/>
                    <a:pt x="1058" y="423"/>
                    <a:pt x="1059" y="422"/>
                  </a:cubicBezTo>
                  <a:cubicBezTo>
                    <a:pt x="1060" y="419"/>
                    <a:pt x="1061" y="417"/>
                    <a:pt x="1062" y="415"/>
                  </a:cubicBezTo>
                  <a:cubicBezTo>
                    <a:pt x="1063" y="413"/>
                    <a:pt x="1064" y="411"/>
                    <a:pt x="1065" y="409"/>
                  </a:cubicBezTo>
                  <a:cubicBezTo>
                    <a:pt x="1065" y="407"/>
                    <a:pt x="1066" y="406"/>
                    <a:pt x="1066" y="405"/>
                  </a:cubicBezTo>
                  <a:cubicBezTo>
                    <a:pt x="1066" y="404"/>
                    <a:pt x="1067" y="404"/>
                    <a:pt x="1067" y="403"/>
                  </a:cubicBezTo>
                  <a:cubicBezTo>
                    <a:pt x="1067" y="403"/>
                    <a:pt x="1067" y="402"/>
                    <a:pt x="1067" y="402"/>
                  </a:cubicBezTo>
                  <a:cubicBezTo>
                    <a:pt x="1067" y="402"/>
                    <a:pt x="1067" y="402"/>
                    <a:pt x="1067" y="401"/>
                  </a:cubicBezTo>
                  <a:cubicBezTo>
                    <a:pt x="1070" y="402"/>
                    <a:pt x="1072" y="402"/>
                    <a:pt x="1073" y="401"/>
                  </a:cubicBezTo>
                  <a:cubicBezTo>
                    <a:pt x="1071" y="397"/>
                    <a:pt x="1077" y="396"/>
                    <a:pt x="1076" y="392"/>
                  </a:cubicBezTo>
                  <a:cubicBezTo>
                    <a:pt x="1078" y="393"/>
                    <a:pt x="1080" y="394"/>
                    <a:pt x="1080" y="395"/>
                  </a:cubicBezTo>
                  <a:cubicBezTo>
                    <a:pt x="1082" y="390"/>
                    <a:pt x="1086" y="391"/>
                    <a:pt x="1090" y="390"/>
                  </a:cubicBezTo>
                  <a:cubicBezTo>
                    <a:pt x="1090" y="391"/>
                    <a:pt x="1090" y="392"/>
                    <a:pt x="1092" y="392"/>
                  </a:cubicBezTo>
                  <a:cubicBezTo>
                    <a:pt x="1089" y="398"/>
                    <a:pt x="1089" y="398"/>
                    <a:pt x="1089" y="398"/>
                  </a:cubicBezTo>
                  <a:cubicBezTo>
                    <a:pt x="1087" y="400"/>
                    <a:pt x="1087" y="395"/>
                    <a:pt x="1085" y="397"/>
                  </a:cubicBezTo>
                  <a:cubicBezTo>
                    <a:pt x="1085" y="400"/>
                    <a:pt x="1083" y="399"/>
                    <a:pt x="1082" y="401"/>
                  </a:cubicBezTo>
                  <a:cubicBezTo>
                    <a:pt x="1084" y="402"/>
                    <a:pt x="1085" y="403"/>
                    <a:pt x="1087" y="404"/>
                  </a:cubicBezTo>
                  <a:cubicBezTo>
                    <a:pt x="1086" y="405"/>
                    <a:pt x="1084" y="406"/>
                    <a:pt x="1083" y="407"/>
                  </a:cubicBezTo>
                  <a:cubicBezTo>
                    <a:pt x="1081" y="407"/>
                    <a:pt x="1080" y="407"/>
                    <a:pt x="1078" y="409"/>
                  </a:cubicBezTo>
                  <a:cubicBezTo>
                    <a:pt x="1080" y="411"/>
                    <a:pt x="1082" y="409"/>
                    <a:pt x="1084" y="410"/>
                  </a:cubicBezTo>
                  <a:cubicBezTo>
                    <a:pt x="1082" y="416"/>
                    <a:pt x="1079" y="421"/>
                    <a:pt x="1076" y="426"/>
                  </a:cubicBezTo>
                  <a:cubicBezTo>
                    <a:pt x="1075" y="429"/>
                    <a:pt x="1073" y="432"/>
                    <a:pt x="1071" y="435"/>
                  </a:cubicBezTo>
                  <a:cubicBezTo>
                    <a:pt x="1070" y="436"/>
                    <a:pt x="1070" y="436"/>
                    <a:pt x="1070" y="436"/>
                  </a:cubicBezTo>
                  <a:cubicBezTo>
                    <a:pt x="1070" y="436"/>
                    <a:pt x="1070" y="436"/>
                    <a:pt x="1070" y="436"/>
                  </a:cubicBezTo>
                  <a:cubicBezTo>
                    <a:pt x="1070" y="436"/>
                    <a:pt x="1070" y="436"/>
                    <a:pt x="1070" y="436"/>
                  </a:cubicBezTo>
                  <a:cubicBezTo>
                    <a:pt x="1069" y="438"/>
                    <a:pt x="1069" y="438"/>
                    <a:pt x="1069" y="438"/>
                  </a:cubicBezTo>
                  <a:cubicBezTo>
                    <a:pt x="1068" y="438"/>
                    <a:pt x="1068" y="439"/>
                    <a:pt x="1067" y="440"/>
                  </a:cubicBezTo>
                  <a:cubicBezTo>
                    <a:pt x="1065" y="442"/>
                    <a:pt x="1062" y="445"/>
                    <a:pt x="1061" y="448"/>
                  </a:cubicBezTo>
                  <a:cubicBezTo>
                    <a:pt x="1060" y="449"/>
                    <a:pt x="1060" y="449"/>
                    <a:pt x="1059" y="450"/>
                  </a:cubicBezTo>
                  <a:cubicBezTo>
                    <a:pt x="1059" y="450"/>
                    <a:pt x="1059" y="450"/>
                    <a:pt x="1059" y="450"/>
                  </a:cubicBezTo>
                  <a:cubicBezTo>
                    <a:pt x="1059" y="452"/>
                    <a:pt x="1058" y="453"/>
                    <a:pt x="1057" y="454"/>
                  </a:cubicBezTo>
                  <a:cubicBezTo>
                    <a:pt x="1057" y="455"/>
                    <a:pt x="1057" y="455"/>
                    <a:pt x="1057" y="455"/>
                  </a:cubicBezTo>
                  <a:cubicBezTo>
                    <a:pt x="1056" y="455"/>
                    <a:pt x="1056" y="456"/>
                    <a:pt x="1056" y="456"/>
                  </a:cubicBezTo>
                  <a:cubicBezTo>
                    <a:pt x="1055" y="458"/>
                    <a:pt x="1054" y="460"/>
                    <a:pt x="1054" y="462"/>
                  </a:cubicBezTo>
                  <a:cubicBezTo>
                    <a:pt x="1052" y="460"/>
                    <a:pt x="1050" y="460"/>
                    <a:pt x="1049" y="460"/>
                  </a:cubicBezTo>
                  <a:cubicBezTo>
                    <a:pt x="1050" y="457"/>
                    <a:pt x="1051" y="454"/>
                    <a:pt x="1051" y="451"/>
                  </a:cubicBezTo>
                  <a:cubicBezTo>
                    <a:pt x="1051" y="451"/>
                    <a:pt x="1051" y="451"/>
                    <a:pt x="1051" y="451"/>
                  </a:cubicBezTo>
                  <a:cubicBezTo>
                    <a:pt x="1051" y="450"/>
                    <a:pt x="1051" y="450"/>
                    <a:pt x="1051" y="450"/>
                  </a:cubicBezTo>
                  <a:cubicBezTo>
                    <a:pt x="1051" y="450"/>
                    <a:pt x="1051" y="450"/>
                    <a:pt x="1051" y="450"/>
                  </a:cubicBezTo>
                  <a:cubicBezTo>
                    <a:pt x="1051" y="450"/>
                    <a:pt x="1051" y="450"/>
                    <a:pt x="1051" y="450"/>
                  </a:cubicBezTo>
                  <a:cubicBezTo>
                    <a:pt x="1051" y="450"/>
                    <a:pt x="1051" y="450"/>
                    <a:pt x="1051" y="450"/>
                  </a:cubicBezTo>
                  <a:cubicBezTo>
                    <a:pt x="1051" y="450"/>
                    <a:pt x="1051" y="450"/>
                    <a:pt x="1051" y="450"/>
                  </a:cubicBezTo>
                  <a:cubicBezTo>
                    <a:pt x="1055" y="443"/>
                    <a:pt x="1052" y="448"/>
                    <a:pt x="1053" y="447"/>
                  </a:cubicBezTo>
                  <a:cubicBezTo>
                    <a:pt x="1053" y="447"/>
                    <a:pt x="1053" y="447"/>
                    <a:pt x="1053" y="447"/>
                  </a:cubicBezTo>
                  <a:cubicBezTo>
                    <a:pt x="1053" y="447"/>
                    <a:pt x="1053" y="446"/>
                    <a:pt x="1053" y="446"/>
                  </a:cubicBezTo>
                  <a:cubicBezTo>
                    <a:pt x="1053" y="446"/>
                    <a:pt x="1052" y="446"/>
                    <a:pt x="1052" y="446"/>
                  </a:cubicBezTo>
                  <a:cubicBezTo>
                    <a:pt x="1052" y="445"/>
                    <a:pt x="1051" y="444"/>
                    <a:pt x="1051" y="444"/>
                  </a:cubicBezTo>
                  <a:cubicBezTo>
                    <a:pt x="1050" y="443"/>
                    <a:pt x="1048" y="442"/>
                    <a:pt x="1046" y="441"/>
                  </a:cubicBezTo>
                  <a:cubicBezTo>
                    <a:pt x="1048" y="438"/>
                    <a:pt x="1050" y="441"/>
                    <a:pt x="1053" y="443"/>
                  </a:cubicBezTo>
                  <a:cubicBezTo>
                    <a:pt x="1052" y="441"/>
                    <a:pt x="1059" y="437"/>
                    <a:pt x="1057" y="433"/>
                  </a:cubicBezTo>
                  <a:cubicBezTo>
                    <a:pt x="1054" y="434"/>
                    <a:pt x="1055" y="439"/>
                    <a:pt x="1051" y="437"/>
                  </a:cubicBezTo>
                  <a:cubicBezTo>
                    <a:pt x="1051" y="438"/>
                    <a:pt x="1049" y="434"/>
                    <a:pt x="1048" y="433"/>
                  </a:cubicBezTo>
                  <a:cubicBezTo>
                    <a:pt x="1051" y="432"/>
                    <a:pt x="1057" y="431"/>
                    <a:pt x="1049" y="427"/>
                  </a:cubicBezTo>
                  <a:cubicBezTo>
                    <a:pt x="1051" y="431"/>
                    <a:pt x="1046" y="430"/>
                    <a:pt x="1044" y="431"/>
                  </a:cubicBezTo>
                  <a:cubicBezTo>
                    <a:pt x="1045" y="429"/>
                    <a:pt x="1045" y="428"/>
                    <a:pt x="1045" y="426"/>
                  </a:cubicBezTo>
                  <a:cubicBezTo>
                    <a:pt x="1046" y="425"/>
                    <a:pt x="1046" y="425"/>
                    <a:pt x="1046" y="424"/>
                  </a:cubicBezTo>
                  <a:cubicBezTo>
                    <a:pt x="1047" y="423"/>
                    <a:pt x="1047" y="423"/>
                    <a:pt x="1047" y="423"/>
                  </a:cubicBezTo>
                  <a:cubicBezTo>
                    <a:pt x="1048" y="421"/>
                    <a:pt x="1048" y="421"/>
                    <a:pt x="1048" y="421"/>
                  </a:cubicBezTo>
                  <a:cubicBezTo>
                    <a:pt x="1050" y="417"/>
                    <a:pt x="1053" y="412"/>
                    <a:pt x="1057" y="407"/>
                  </a:cubicBezTo>
                  <a:cubicBezTo>
                    <a:pt x="1056" y="410"/>
                    <a:pt x="1059" y="411"/>
                    <a:pt x="1061" y="409"/>
                  </a:cubicBezTo>
                  <a:cubicBezTo>
                    <a:pt x="1062" y="406"/>
                    <a:pt x="1057" y="406"/>
                    <a:pt x="1059" y="403"/>
                  </a:cubicBezTo>
                  <a:cubicBezTo>
                    <a:pt x="1062" y="402"/>
                    <a:pt x="1062" y="405"/>
                    <a:pt x="1064" y="407"/>
                  </a:cubicBezTo>
                  <a:cubicBezTo>
                    <a:pt x="1063" y="412"/>
                    <a:pt x="1060" y="413"/>
                    <a:pt x="1058" y="415"/>
                  </a:cubicBezTo>
                  <a:cubicBezTo>
                    <a:pt x="1060" y="417"/>
                    <a:pt x="1059" y="420"/>
                    <a:pt x="1058" y="422"/>
                  </a:cubicBezTo>
                  <a:cubicBezTo>
                    <a:pt x="1057" y="423"/>
                    <a:pt x="1056" y="424"/>
                    <a:pt x="1056" y="426"/>
                  </a:cubicBezTo>
                  <a:cubicBezTo>
                    <a:pt x="1055" y="426"/>
                    <a:pt x="1055" y="427"/>
                    <a:pt x="1055" y="427"/>
                  </a:cubicBezTo>
                  <a:cubicBezTo>
                    <a:pt x="1055" y="428"/>
                    <a:pt x="1055" y="428"/>
                    <a:pt x="1055" y="428"/>
                  </a:cubicBezTo>
                  <a:cubicBezTo>
                    <a:pt x="1055" y="428"/>
                    <a:pt x="1055" y="428"/>
                    <a:pt x="1055" y="429"/>
                  </a:cubicBezTo>
                  <a:cubicBezTo>
                    <a:pt x="1055" y="428"/>
                    <a:pt x="1056" y="428"/>
                    <a:pt x="1056" y="427"/>
                  </a:cubicBezTo>
                  <a:close/>
                  <a:moveTo>
                    <a:pt x="1168" y="489"/>
                  </a:moveTo>
                  <a:cubicBezTo>
                    <a:pt x="1168" y="489"/>
                    <a:pt x="1168" y="490"/>
                    <a:pt x="1167" y="490"/>
                  </a:cubicBezTo>
                  <a:cubicBezTo>
                    <a:pt x="1167" y="490"/>
                    <a:pt x="1167" y="490"/>
                    <a:pt x="1167" y="490"/>
                  </a:cubicBezTo>
                  <a:cubicBezTo>
                    <a:pt x="1166" y="491"/>
                    <a:pt x="1165" y="491"/>
                    <a:pt x="1164" y="492"/>
                  </a:cubicBezTo>
                  <a:cubicBezTo>
                    <a:pt x="1163" y="494"/>
                    <a:pt x="1162" y="495"/>
                    <a:pt x="1161" y="497"/>
                  </a:cubicBezTo>
                  <a:cubicBezTo>
                    <a:pt x="1160" y="499"/>
                    <a:pt x="1159" y="501"/>
                    <a:pt x="1158" y="503"/>
                  </a:cubicBezTo>
                  <a:cubicBezTo>
                    <a:pt x="1157" y="504"/>
                    <a:pt x="1157" y="504"/>
                    <a:pt x="1157" y="504"/>
                  </a:cubicBezTo>
                  <a:cubicBezTo>
                    <a:pt x="1157" y="504"/>
                    <a:pt x="1157" y="504"/>
                    <a:pt x="1157" y="504"/>
                  </a:cubicBezTo>
                  <a:cubicBezTo>
                    <a:pt x="1157" y="504"/>
                    <a:pt x="1157" y="504"/>
                    <a:pt x="1157" y="504"/>
                  </a:cubicBezTo>
                  <a:cubicBezTo>
                    <a:pt x="1157" y="504"/>
                    <a:pt x="1157" y="504"/>
                    <a:pt x="1157" y="504"/>
                  </a:cubicBezTo>
                  <a:cubicBezTo>
                    <a:pt x="1153" y="510"/>
                    <a:pt x="1153" y="510"/>
                    <a:pt x="1153" y="510"/>
                  </a:cubicBezTo>
                  <a:cubicBezTo>
                    <a:pt x="1153" y="510"/>
                    <a:pt x="1153" y="510"/>
                    <a:pt x="1153" y="510"/>
                  </a:cubicBezTo>
                  <a:cubicBezTo>
                    <a:pt x="1153" y="510"/>
                    <a:pt x="1153" y="510"/>
                    <a:pt x="1153" y="510"/>
                  </a:cubicBezTo>
                  <a:cubicBezTo>
                    <a:pt x="1153" y="510"/>
                    <a:pt x="1153" y="510"/>
                    <a:pt x="1153" y="510"/>
                  </a:cubicBezTo>
                  <a:cubicBezTo>
                    <a:pt x="1153" y="511"/>
                    <a:pt x="1153" y="511"/>
                    <a:pt x="1153" y="511"/>
                  </a:cubicBezTo>
                  <a:cubicBezTo>
                    <a:pt x="1152" y="511"/>
                    <a:pt x="1152" y="512"/>
                    <a:pt x="1151" y="513"/>
                  </a:cubicBezTo>
                  <a:cubicBezTo>
                    <a:pt x="1150" y="514"/>
                    <a:pt x="1148" y="516"/>
                    <a:pt x="1147" y="517"/>
                  </a:cubicBezTo>
                  <a:cubicBezTo>
                    <a:pt x="1146" y="516"/>
                    <a:pt x="1147" y="513"/>
                    <a:pt x="1147" y="511"/>
                  </a:cubicBezTo>
                  <a:cubicBezTo>
                    <a:pt x="1148" y="510"/>
                    <a:pt x="1148" y="509"/>
                    <a:pt x="1148" y="509"/>
                  </a:cubicBezTo>
                  <a:cubicBezTo>
                    <a:pt x="1148" y="508"/>
                    <a:pt x="1148" y="508"/>
                    <a:pt x="1149" y="508"/>
                  </a:cubicBezTo>
                  <a:cubicBezTo>
                    <a:pt x="1149" y="507"/>
                    <a:pt x="1149" y="507"/>
                    <a:pt x="1149" y="507"/>
                  </a:cubicBezTo>
                  <a:cubicBezTo>
                    <a:pt x="1155" y="495"/>
                    <a:pt x="1151" y="504"/>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0"/>
                    <a:pt x="1153" y="499"/>
                    <a:pt x="1153" y="498"/>
                  </a:cubicBezTo>
                  <a:cubicBezTo>
                    <a:pt x="1155" y="495"/>
                    <a:pt x="1157" y="494"/>
                    <a:pt x="1158" y="497"/>
                  </a:cubicBezTo>
                  <a:cubicBezTo>
                    <a:pt x="1160" y="493"/>
                    <a:pt x="1162" y="492"/>
                    <a:pt x="1163" y="487"/>
                  </a:cubicBezTo>
                  <a:cubicBezTo>
                    <a:pt x="1165" y="488"/>
                    <a:pt x="1167" y="484"/>
                    <a:pt x="1170" y="487"/>
                  </a:cubicBezTo>
                  <a:cubicBezTo>
                    <a:pt x="1170" y="488"/>
                    <a:pt x="1169" y="488"/>
                    <a:pt x="1168" y="489"/>
                  </a:cubicBezTo>
                  <a:close/>
                  <a:moveTo>
                    <a:pt x="1172" y="493"/>
                  </a:moveTo>
                  <a:cubicBezTo>
                    <a:pt x="1172" y="493"/>
                    <a:pt x="1172" y="493"/>
                    <a:pt x="1172" y="492"/>
                  </a:cubicBezTo>
                  <a:cubicBezTo>
                    <a:pt x="1172" y="492"/>
                    <a:pt x="1172" y="491"/>
                    <a:pt x="1172" y="491"/>
                  </a:cubicBezTo>
                  <a:cubicBezTo>
                    <a:pt x="1172" y="489"/>
                    <a:pt x="1173" y="488"/>
                    <a:pt x="1176" y="488"/>
                  </a:cubicBezTo>
                  <a:cubicBezTo>
                    <a:pt x="1176" y="489"/>
                    <a:pt x="1175" y="491"/>
                    <a:pt x="1175" y="494"/>
                  </a:cubicBezTo>
                  <a:cubicBezTo>
                    <a:pt x="1174" y="494"/>
                    <a:pt x="1174" y="494"/>
                    <a:pt x="1174" y="494"/>
                  </a:cubicBezTo>
                  <a:cubicBezTo>
                    <a:pt x="1174" y="495"/>
                    <a:pt x="1174" y="495"/>
                    <a:pt x="1174" y="495"/>
                  </a:cubicBezTo>
                  <a:cubicBezTo>
                    <a:pt x="1174" y="495"/>
                    <a:pt x="1173" y="495"/>
                    <a:pt x="1172" y="495"/>
                  </a:cubicBezTo>
                  <a:cubicBezTo>
                    <a:pt x="1172" y="494"/>
                    <a:pt x="1172" y="494"/>
                    <a:pt x="1172" y="493"/>
                  </a:cubicBezTo>
                  <a:close/>
                  <a:moveTo>
                    <a:pt x="1166" y="464"/>
                  </a:moveTo>
                  <a:cubicBezTo>
                    <a:pt x="1164" y="469"/>
                    <a:pt x="1164" y="471"/>
                    <a:pt x="1161" y="472"/>
                  </a:cubicBezTo>
                  <a:cubicBezTo>
                    <a:pt x="1162" y="468"/>
                    <a:pt x="1160" y="466"/>
                    <a:pt x="1160" y="463"/>
                  </a:cubicBezTo>
                  <a:cubicBezTo>
                    <a:pt x="1164" y="460"/>
                    <a:pt x="1167" y="457"/>
                    <a:pt x="1169" y="454"/>
                  </a:cubicBezTo>
                  <a:cubicBezTo>
                    <a:pt x="1170" y="453"/>
                    <a:pt x="1170" y="452"/>
                    <a:pt x="1171" y="451"/>
                  </a:cubicBezTo>
                  <a:cubicBezTo>
                    <a:pt x="1171" y="451"/>
                    <a:pt x="1172" y="451"/>
                    <a:pt x="1172" y="450"/>
                  </a:cubicBezTo>
                  <a:cubicBezTo>
                    <a:pt x="1172" y="450"/>
                    <a:pt x="1172" y="449"/>
                    <a:pt x="1173" y="449"/>
                  </a:cubicBezTo>
                  <a:cubicBezTo>
                    <a:pt x="1173" y="447"/>
                    <a:pt x="1174" y="445"/>
                    <a:pt x="1175" y="442"/>
                  </a:cubicBezTo>
                  <a:cubicBezTo>
                    <a:pt x="1176" y="444"/>
                    <a:pt x="1177" y="446"/>
                    <a:pt x="1177" y="449"/>
                  </a:cubicBezTo>
                  <a:cubicBezTo>
                    <a:pt x="1177" y="450"/>
                    <a:pt x="1177" y="451"/>
                    <a:pt x="1177" y="452"/>
                  </a:cubicBezTo>
                  <a:cubicBezTo>
                    <a:pt x="1177" y="453"/>
                    <a:pt x="1176" y="455"/>
                    <a:pt x="1176" y="456"/>
                  </a:cubicBezTo>
                  <a:cubicBezTo>
                    <a:pt x="1174" y="462"/>
                    <a:pt x="1170" y="469"/>
                    <a:pt x="1169" y="476"/>
                  </a:cubicBezTo>
                  <a:cubicBezTo>
                    <a:pt x="1171" y="477"/>
                    <a:pt x="1173" y="472"/>
                    <a:pt x="1175" y="475"/>
                  </a:cubicBezTo>
                  <a:cubicBezTo>
                    <a:pt x="1173" y="481"/>
                    <a:pt x="1170" y="484"/>
                    <a:pt x="1166" y="481"/>
                  </a:cubicBezTo>
                  <a:cubicBezTo>
                    <a:pt x="1170" y="474"/>
                    <a:pt x="1170" y="468"/>
                    <a:pt x="1166" y="464"/>
                  </a:cubicBezTo>
                  <a:close/>
                  <a:moveTo>
                    <a:pt x="1187" y="430"/>
                  </a:moveTo>
                  <a:cubicBezTo>
                    <a:pt x="1188" y="428"/>
                    <a:pt x="1190" y="426"/>
                    <a:pt x="1191" y="425"/>
                  </a:cubicBezTo>
                  <a:cubicBezTo>
                    <a:pt x="1195" y="425"/>
                    <a:pt x="1194" y="433"/>
                    <a:pt x="1191" y="433"/>
                  </a:cubicBezTo>
                  <a:cubicBezTo>
                    <a:pt x="1191" y="431"/>
                    <a:pt x="1189" y="431"/>
                    <a:pt x="1187" y="430"/>
                  </a:cubicBezTo>
                  <a:close/>
                  <a:moveTo>
                    <a:pt x="625" y="200"/>
                  </a:moveTo>
                  <a:cubicBezTo>
                    <a:pt x="625" y="200"/>
                    <a:pt x="625" y="200"/>
                    <a:pt x="625" y="200"/>
                  </a:cubicBezTo>
                  <a:cubicBezTo>
                    <a:pt x="625" y="200"/>
                    <a:pt x="625" y="200"/>
                    <a:pt x="625" y="200"/>
                  </a:cubicBezTo>
                  <a:cubicBezTo>
                    <a:pt x="625" y="200"/>
                    <a:pt x="625" y="200"/>
                    <a:pt x="625" y="200"/>
                  </a:cubicBezTo>
                  <a:close/>
                  <a:moveTo>
                    <a:pt x="626" y="201"/>
                  </a:move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6" y="201"/>
                    <a:pt x="626" y="201"/>
                    <a:pt x="626" y="201"/>
                  </a:cubicBezTo>
                  <a:cubicBezTo>
                    <a:pt x="625" y="201"/>
                    <a:pt x="625" y="201"/>
                    <a:pt x="625" y="201"/>
                  </a:cubicBezTo>
                  <a:cubicBezTo>
                    <a:pt x="625" y="201"/>
                    <a:pt x="625" y="201"/>
                    <a:pt x="626" y="201"/>
                  </a:cubicBezTo>
                  <a:close/>
                  <a:moveTo>
                    <a:pt x="1196" y="314"/>
                  </a:moveTo>
                  <a:cubicBezTo>
                    <a:pt x="1195" y="317"/>
                    <a:pt x="1196" y="323"/>
                    <a:pt x="1193" y="322"/>
                  </a:cubicBezTo>
                  <a:cubicBezTo>
                    <a:pt x="1192" y="320"/>
                    <a:pt x="1193" y="313"/>
                    <a:pt x="1196" y="314"/>
                  </a:cubicBezTo>
                  <a:close/>
                  <a:moveTo>
                    <a:pt x="1223" y="312"/>
                  </a:moveTo>
                  <a:cubicBezTo>
                    <a:pt x="1221" y="315"/>
                    <a:pt x="1222" y="322"/>
                    <a:pt x="1219" y="322"/>
                  </a:cubicBezTo>
                  <a:cubicBezTo>
                    <a:pt x="1221" y="317"/>
                    <a:pt x="1215" y="311"/>
                    <a:pt x="1223" y="312"/>
                  </a:cubicBezTo>
                  <a:close/>
                  <a:moveTo>
                    <a:pt x="1218" y="257"/>
                  </a:moveTo>
                  <a:cubicBezTo>
                    <a:pt x="1218" y="261"/>
                    <a:pt x="1214" y="269"/>
                    <a:pt x="1213" y="264"/>
                  </a:cubicBezTo>
                  <a:cubicBezTo>
                    <a:pt x="1215" y="264"/>
                    <a:pt x="1211" y="255"/>
                    <a:pt x="1218" y="257"/>
                  </a:cubicBezTo>
                  <a:close/>
                  <a:moveTo>
                    <a:pt x="623" y="200"/>
                  </a:moveTo>
                  <a:cubicBezTo>
                    <a:pt x="623" y="200"/>
                    <a:pt x="623" y="200"/>
                    <a:pt x="623" y="200"/>
                  </a:cubicBezTo>
                  <a:cubicBezTo>
                    <a:pt x="623" y="200"/>
                    <a:pt x="623" y="200"/>
                    <a:pt x="623" y="200"/>
                  </a:cubicBezTo>
                  <a:cubicBezTo>
                    <a:pt x="626" y="200"/>
                    <a:pt x="627" y="200"/>
                    <a:pt x="629" y="200"/>
                  </a:cubicBezTo>
                  <a:cubicBezTo>
                    <a:pt x="634" y="200"/>
                    <a:pt x="637" y="200"/>
                    <a:pt x="636" y="200"/>
                  </a:cubicBezTo>
                  <a:cubicBezTo>
                    <a:pt x="632" y="200"/>
                    <a:pt x="632" y="200"/>
                    <a:pt x="630" y="201"/>
                  </a:cubicBezTo>
                  <a:cubicBezTo>
                    <a:pt x="628" y="200"/>
                    <a:pt x="626" y="200"/>
                    <a:pt x="623" y="200"/>
                  </a:cubicBezTo>
                  <a:close/>
                  <a:moveTo>
                    <a:pt x="1075" y="165"/>
                  </a:moveTo>
                  <a:cubicBezTo>
                    <a:pt x="1077" y="164"/>
                    <a:pt x="1078" y="166"/>
                    <a:pt x="1080" y="166"/>
                  </a:cubicBezTo>
                  <a:cubicBezTo>
                    <a:pt x="1081" y="169"/>
                    <a:pt x="1081" y="172"/>
                    <a:pt x="1077" y="171"/>
                  </a:cubicBezTo>
                  <a:cubicBezTo>
                    <a:pt x="1075" y="170"/>
                    <a:pt x="1075" y="168"/>
                    <a:pt x="1075" y="165"/>
                  </a:cubicBezTo>
                  <a:close/>
                  <a:moveTo>
                    <a:pt x="641" y="196"/>
                  </a:moveTo>
                  <a:cubicBezTo>
                    <a:pt x="644" y="195"/>
                    <a:pt x="645" y="195"/>
                    <a:pt x="645" y="194"/>
                  </a:cubicBezTo>
                  <a:cubicBezTo>
                    <a:pt x="645" y="194"/>
                    <a:pt x="645" y="194"/>
                    <a:pt x="646" y="194"/>
                  </a:cubicBezTo>
                  <a:cubicBezTo>
                    <a:pt x="655" y="191"/>
                    <a:pt x="655" y="191"/>
                    <a:pt x="666" y="188"/>
                  </a:cubicBezTo>
                  <a:cubicBezTo>
                    <a:pt x="668" y="188"/>
                    <a:pt x="671" y="187"/>
                    <a:pt x="670" y="188"/>
                  </a:cubicBezTo>
                  <a:cubicBezTo>
                    <a:pt x="664" y="190"/>
                    <a:pt x="661" y="190"/>
                    <a:pt x="651" y="193"/>
                  </a:cubicBezTo>
                  <a:cubicBezTo>
                    <a:pt x="649" y="194"/>
                    <a:pt x="649" y="194"/>
                    <a:pt x="643" y="195"/>
                  </a:cubicBezTo>
                  <a:cubicBezTo>
                    <a:pt x="642" y="195"/>
                    <a:pt x="642" y="195"/>
                    <a:pt x="641" y="196"/>
                  </a:cubicBezTo>
                  <a:close/>
                  <a:moveTo>
                    <a:pt x="897" y="130"/>
                  </a:moveTo>
                  <a:cubicBezTo>
                    <a:pt x="897" y="128"/>
                    <a:pt x="897" y="127"/>
                    <a:pt x="899" y="126"/>
                  </a:cubicBezTo>
                  <a:cubicBezTo>
                    <a:pt x="900" y="126"/>
                    <a:pt x="902" y="129"/>
                    <a:pt x="900" y="130"/>
                  </a:cubicBezTo>
                  <a:cubicBezTo>
                    <a:pt x="899" y="130"/>
                    <a:pt x="899" y="129"/>
                    <a:pt x="897" y="130"/>
                  </a:cubicBezTo>
                  <a:close/>
                  <a:moveTo>
                    <a:pt x="651" y="192"/>
                  </a:moveTo>
                  <a:cubicBezTo>
                    <a:pt x="654" y="191"/>
                    <a:pt x="654" y="191"/>
                    <a:pt x="657" y="190"/>
                  </a:cubicBezTo>
                  <a:cubicBezTo>
                    <a:pt x="657" y="190"/>
                    <a:pt x="659" y="189"/>
                    <a:pt x="659" y="190"/>
                  </a:cubicBezTo>
                  <a:cubicBezTo>
                    <a:pt x="654" y="191"/>
                    <a:pt x="653" y="191"/>
                    <a:pt x="651" y="192"/>
                  </a:cubicBezTo>
                  <a:close/>
                  <a:moveTo>
                    <a:pt x="1075" y="62"/>
                  </a:moveTo>
                  <a:cubicBezTo>
                    <a:pt x="1079" y="59"/>
                    <a:pt x="1083" y="68"/>
                    <a:pt x="1078" y="69"/>
                  </a:cubicBezTo>
                  <a:cubicBezTo>
                    <a:pt x="1076" y="67"/>
                    <a:pt x="1073" y="66"/>
                    <a:pt x="1075" y="62"/>
                  </a:cubicBezTo>
                  <a:close/>
                  <a:moveTo>
                    <a:pt x="1037" y="34"/>
                  </a:moveTo>
                  <a:cubicBezTo>
                    <a:pt x="1036" y="29"/>
                    <a:pt x="1039" y="31"/>
                    <a:pt x="1043" y="29"/>
                  </a:cubicBezTo>
                  <a:cubicBezTo>
                    <a:pt x="1043" y="31"/>
                    <a:pt x="1043" y="31"/>
                    <a:pt x="1043" y="31"/>
                  </a:cubicBezTo>
                  <a:cubicBezTo>
                    <a:pt x="1042" y="34"/>
                    <a:pt x="1041" y="31"/>
                    <a:pt x="1037" y="3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0" name="Freeform 2003"/>
            <p:cNvSpPr/>
            <p:nvPr/>
          </p:nvSpPr>
          <p:spPr bwMode="auto">
            <a:xfrm>
              <a:off x="3757868" y="2535473"/>
              <a:ext cx="2689" cy="4839"/>
            </a:xfrm>
            <a:custGeom>
              <a:avLst/>
              <a:gdLst>
                <a:gd name="T0" fmla="*/ 7 w 7"/>
                <a:gd name="T1" fmla="*/ 4 h 13"/>
                <a:gd name="T2" fmla="*/ 5 w 7"/>
                <a:gd name="T3" fmla="*/ 5 h 13"/>
                <a:gd name="T4" fmla="*/ 6 w 7"/>
                <a:gd name="T5" fmla="*/ 2 h 13"/>
                <a:gd name="T6" fmla="*/ 4 w 7"/>
                <a:gd name="T7" fmla="*/ 4 h 13"/>
                <a:gd name="T8" fmla="*/ 4 w 7"/>
                <a:gd name="T9" fmla="*/ 6 h 13"/>
                <a:gd name="T10" fmla="*/ 3 w 7"/>
                <a:gd name="T11" fmla="*/ 10 h 13"/>
                <a:gd name="T12" fmla="*/ 2 w 7"/>
                <a:gd name="T13" fmla="*/ 11 h 13"/>
                <a:gd name="T14" fmla="*/ 5 w 7"/>
                <a:gd name="T15" fmla="*/ 8 h 13"/>
                <a:gd name="T16" fmla="*/ 7 w 7"/>
                <a:gd name="T1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7" y="4"/>
                  </a:moveTo>
                  <a:cubicBezTo>
                    <a:pt x="5" y="5"/>
                    <a:pt x="5" y="5"/>
                    <a:pt x="5" y="5"/>
                  </a:cubicBezTo>
                  <a:cubicBezTo>
                    <a:pt x="5" y="4"/>
                    <a:pt x="6" y="3"/>
                    <a:pt x="6" y="2"/>
                  </a:cubicBezTo>
                  <a:cubicBezTo>
                    <a:pt x="2" y="7"/>
                    <a:pt x="7" y="0"/>
                    <a:pt x="4" y="4"/>
                  </a:cubicBezTo>
                  <a:cubicBezTo>
                    <a:pt x="3" y="6"/>
                    <a:pt x="3" y="6"/>
                    <a:pt x="4" y="6"/>
                  </a:cubicBezTo>
                  <a:cubicBezTo>
                    <a:pt x="4" y="7"/>
                    <a:pt x="5" y="7"/>
                    <a:pt x="3" y="10"/>
                  </a:cubicBezTo>
                  <a:cubicBezTo>
                    <a:pt x="2" y="11"/>
                    <a:pt x="2" y="11"/>
                    <a:pt x="2" y="11"/>
                  </a:cubicBezTo>
                  <a:cubicBezTo>
                    <a:pt x="0" y="13"/>
                    <a:pt x="2" y="12"/>
                    <a:pt x="5" y="8"/>
                  </a:cubicBezTo>
                  <a:cubicBezTo>
                    <a:pt x="4" y="8"/>
                    <a:pt x="4" y="8"/>
                    <a:pt x="7" y="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1" name="Freeform 2004"/>
            <p:cNvSpPr>
              <a:spLocks noEditPoints="1"/>
            </p:cNvSpPr>
            <p:nvPr/>
          </p:nvSpPr>
          <p:spPr bwMode="auto">
            <a:xfrm>
              <a:off x="3575046" y="2670439"/>
              <a:ext cx="116683" cy="91949"/>
            </a:xfrm>
            <a:custGeom>
              <a:avLst/>
              <a:gdLst>
                <a:gd name="T0" fmla="*/ 197 w 324"/>
                <a:gd name="T1" fmla="*/ 163 h 254"/>
                <a:gd name="T2" fmla="*/ 180 w 324"/>
                <a:gd name="T3" fmla="*/ 143 h 254"/>
                <a:gd name="T4" fmla="*/ 146 w 324"/>
                <a:gd name="T5" fmla="*/ 110 h 254"/>
                <a:gd name="T6" fmla="*/ 119 w 324"/>
                <a:gd name="T7" fmla="*/ 98 h 254"/>
                <a:gd name="T8" fmla="*/ 104 w 324"/>
                <a:gd name="T9" fmla="*/ 88 h 254"/>
                <a:gd name="T10" fmla="*/ 97 w 324"/>
                <a:gd name="T11" fmla="*/ 86 h 254"/>
                <a:gd name="T12" fmla="*/ 96 w 324"/>
                <a:gd name="T13" fmla="*/ 89 h 254"/>
                <a:gd name="T14" fmla="*/ 92 w 324"/>
                <a:gd name="T15" fmla="*/ 82 h 254"/>
                <a:gd name="T16" fmla="*/ 73 w 324"/>
                <a:gd name="T17" fmla="*/ 64 h 254"/>
                <a:gd name="T18" fmla="*/ 56 w 324"/>
                <a:gd name="T19" fmla="*/ 49 h 254"/>
                <a:gd name="T20" fmla="*/ 41 w 324"/>
                <a:gd name="T21" fmla="*/ 44 h 254"/>
                <a:gd name="T22" fmla="*/ 35 w 324"/>
                <a:gd name="T23" fmla="*/ 26 h 254"/>
                <a:gd name="T24" fmla="*/ 27 w 324"/>
                <a:gd name="T25" fmla="*/ 29 h 254"/>
                <a:gd name="T26" fmla="*/ 23 w 324"/>
                <a:gd name="T27" fmla="*/ 29 h 254"/>
                <a:gd name="T28" fmla="*/ 7 w 324"/>
                <a:gd name="T29" fmla="*/ 11 h 254"/>
                <a:gd name="T30" fmla="*/ 12 w 324"/>
                <a:gd name="T31" fmla="*/ 28 h 254"/>
                <a:gd name="T32" fmla="*/ 33 w 324"/>
                <a:gd name="T33" fmla="*/ 56 h 254"/>
                <a:gd name="T34" fmla="*/ 41 w 324"/>
                <a:gd name="T35" fmla="*/ 67 h 254"/>
                <a:gd name="T36" fmla="*/ 81 w 324"/>
                <a:gd name="T37" fmla="*/ 98 h 254"/>
                <a:gd name="T38" fmla="*/ 188 w 324"/>
                <a:gd name="T39" fmla="*/ 189 h 254"/>
                <a:gd name="T40" fmla="*/ 198 w 324"/>
                <a:gd name="T41" fmla="*/ 195 h 254"/>
                <a:gd name="T42" fmla="*/ 200 w 324"/>
                <a:gd name="T43" fmla="*/ 196 h 254"/>
                <a:gd name="T44" fmla="*/ 212 w 324"/>
                <a:gd name="T45" fmla="*/ 203 h 254"/>
                <a:gd name="T46" fmla="*/ 213 w 324"/>
                <a:gd name="T47" fmla="*/ 204 h 254"/>
                <a:gd name="T48" fmla="*/ 233 w 324"/>
                <a:gd name="T49" fmla="*/ 215 h 254"/>
                <a:gd name="T50" fmla="*/ 256 w 324"/>
                <a:gd name="T51" fmla="*/ 226 h 254"/>
                <a:gd name="T52" fmla="*/ 289 w 324"/>
                <a:gd name="T53" fmla="*/ 237 h 254"/>
                <a:gd name="T54" fmla="*/ 317 w 324"/>
                <a:gd name="T55" fmla="*/ 251 h 254"/>
                <a:gd name="T56" fmla="*/ 309 w 324"/>
                <a:gd name="T57" fmla="*/ 243 h 254"/>
                <a:gd name="T58" fmla="*/ 271 w 324"/>
                <a:gd name="T59" fmla="*/ 224 h 254"/>
                <a:gd name="T60" fmla="*/ 255 w 324"/>
                <a:gd name="T61" fmla="*/ 219 h 254"/>
                <a:gd name="T62" fmla="*/ 240 w 324"/>
                <a:gd name="T63" fmla="*/ 210 h 254"/>
                <a:gd name="T64" fmla="*/ 219 w 324"/>
                <a:gd name="T65" fmla="*/ 194 h 254"/>
                <a:gd name="T66" fmla="*/ 217 w 324"/>
                <a:gd name="T67" fmla="*/ 193 h 254"/>
                <a:gd name="T68" fmla="*/ 204 w 324"/>
                <a:gd name="T69" fmla="*/ 184 h 254"/>
                <a:gd name="T70" fmla="*/ 204 w 324"/>
                <a:gd name="T71" fmla="*/ 184 h 254"/>
                <a:gd name="T72" fmla="*/ 197 w 324"/>
                <a:gd name="T73" fmla="*/ 180 h 254"/>
                <a:gd name="T74" fmla="*/ 196 w 324"/>
                <a:gd name="T75" fmla="*/ 179 h 254"/>
                <a:gd name="T76" fmla="*/ 181 w 324"/>
                <a:gd name="T77" fmla="*/ 169 h 254"/>
                <a:gd name="T78" fmla="*/ 51 w 324"/>
                <a:gd name="T79" fmla="*/ 55 h 254"/>
                <a:gd name="T80" fmla="*/ 51 w 324"/>
                <a:gd name="T81" fmla="*/ 55 h 254"/>
                <a:gd name="T82" fmla="*/ 76 w 324"/>
                <a:gd name="T83" fmla="*/ 71 h 254"/>
                <a:gd name="T84" fmla="*/ 63 w 324"/>
                <a:gd name="T85" fmla="*/ 67 h 254"/>
                <a:gd name="T86" fmla="*/ 133 w 324"/>
                <a:gd name="T87" fmla="*/ 122 h 254"/>
                <a:gd name="T88" fmla="*/ 140 w 324"/>
                <a:gd name="T89" fmla="*/ 121 h 254"/>
                <a:gd name="T90" fmla="*/ 142 w 324"/>
                <a:gd name="T91" fmla="*/ 132 h 254"/>
                <a:gd name="T92" fmla="*/ 150 w 324"/>
                <a:gd name="T93" fmla="*/ 126 h 254"/>
                <a:gd name="T94" fmla="*/ 162 w 324"/>
                <a:gd name="T95" fmla="*/ 137 h 254"/>
                <a:gd name="T96" fmla="*/ 162 w 324"/>
                <a:gd name="T97" fmla="*/ 137 h 254"/>
                <a:gd name="T98" fmla="*/ 163 w 324"/>
                <a:gd name="T99" fmla="*/ 152 h 254"/>
                <a:gd name="T100" fmla="*/ 170 w 324"/>
                <a:gd name="T101" fmla="*/ 146 h 254"/>
                <a:gd name="T102" fmla="*/ 177 w 324"/>
                <a:gd name="T103" fmla="*/ 1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254">
                  <a:moveTo>
                    <a:pt x="194" y="167"/>
                  </a:moveTo>
                  <a:cubicBezTo>
                    <a:pt x="199" y="166"/>
                    <a:pt x="202" y="164"/>
                    <a:pt x="195" y="157"/>
                  </a:cubicBezTo>
                  <a:cubicBezTo>
                    <a:pt x="190" y="160"/>
                    <a:pt x="199" y="161"/>
                    <a:pt x="197" y="163"/>
                  </a:cubicBezTo>
                  <a:cubicBezTo>
                    <a:pt x="190" y="166"/>
                    <a:pt x="183" y="156"/>
                    <a:pt x="183" y="152"/>
                  </a:cubicBezTo>
                  <a:cubicBezTo>
                    <a:pt x="185" y="148"/>
                    <a:pt x="192" y="160"/>
                    <a:pt x="194" y="153"/>
                  </a:cubicBezTo>
                  <a:cubicBezTo>
                    <a:pt x="188" y="149"/>
                    <a:pt x="183" y="146"/>
                    <a:pt x="180" y="143"/>
                  </a:cubicBezTo>
                  <a:cubicBezTo>
                    <a:pt x="177" y="140"/>
                    <a:pt x="175" y="138"/>
                    <a:pt x="174" y="134"/>
                  </a:cubicBezTo>
                  <a:cubicBezTo>
                    <a:pt x="168" y="133"/>
                    <a:pt x="162" y="129"/>
                    <a:pt x="156" y="124"/>
                  </a:cubicBezTo>
                  <a:cubicBezTo>
                    <a:pt x="151" y="119"/>
                    <a:pt x="147" y="114"/>
                    <a:pt x="146" y="110"/>
                  </a:cubicBezTo>
                  <a:cubicBezTo>
                    <a:pt x="140" y="109"/>
                    <a:pt x="138" y="110"/>
                    <a:pt x="135" y="103"/>
                  </a:cubicBezTo>
                  <a:cubicBezTo>
                    <a:pt x="136" y="105"/>
                    <a:pt x="134" y="107"/>
                    <a:pt x="135" y="108"/>
                  </a:cubicBezTo>
                  <a:cubicBezTo>
                    <a:pt x="128" y="107"/>
                    <a:pt x="125" y="105"/>
                    <a:pt x="119" y="98"/>
                  </a:cubicBezTo>
                  <a:cubicBezTo>
                    <a:pt x="118" y="102"/>
                    <a:pt x="119" y="106"/>
                    <a:pt x="114" y="104"/>
                  </a:cubicBezTo>
                  <a:cubicBezTo>
                    <a:pt x="116" y="102"/>
                    <a:pt x="113" y="96"/>
                    <a:pt x="107" y="97"/>
                  </a:cubicBezTo>
                  <a:cubicBezTo>
                    <a:pt x="106" y="93"/>
                    <a:pt x="106" y="90"/>
                    <a:pt x="104" y="88"/>
                  </a:cubicBezTo>
                  <a:cubicBezTo>
                    <a:pt x="103" y="86"/>
                    <a:pt x="102" y="85"/>
                    <a:pt x="101" y="84"/>
                  </a:cubicBezTo>
                  <a:cubicBezTo>
                    <a:pt x="100" y="82"/>
                    <a:pt x="98" y="81"/>
                    <a:pt x="96" y="80"/>
                  </a:cubicBezTo>
                  <a:cubicBezTo>
                    <a:pt x="95" y="82"/>
                    <a:pt x="96" y="84"/>
                    <a:pt x="97" y="86"/>
                  </a:cubicBezTo>
                  <a:cubicBezTo>
                    <a:pt x="99" y="88"/>
                    <a:pt x="102" y="90"/>
                    <a:pt x="104" y="90"/>
                  </a:cubicBezTo>
                  <a:cubicBezTo>
                    <a:pt x="103" y="92"/>
                    <a:pt x="101" y="91"/>
                    <a:pt x="99" y="93"/>
                  </a:cubicBezTo>
                  <a:cubicBezTo>
                    <a:pt x="98" y="91"/>
                    <a:pt x="97" y="90"/>
                    <a:pt x="96" y="89"/>
                  </a:cubicBezTo>
                  <a:cubicBezTo>
                    <a:pt x="95" y="87"/>
                    <a:pt x="94" y="86"/>
                    <a:pt x="93" y="85"/>
                  </a:cubicBezTo>
                  <a:cubicBezTo>
                    <a:pt x="91" y="83"/>
                    <a:pt x="89" y="81"/>
                    <a:pt x="85" y="78"/>
                  </a:cubicBezTo>
                  <a:cubicBezTo>
                    <a:pt x="87" y="74"/>
                    <a:pt x="90" y="80"/>
                    <a:pt x="92" y="82"/>
                  </a:cubicBezTo>
                  <a:cubicBezTo>
                    <a:pt x="96" y="79"/>
                    <a:pt x="87" y="76"/>
                    <a:pt x="91" y="73"/>
                  </a:cubicBezTo>
                  <a:cubicBezTo>
                    <a:pt x="87" y="72"/>
                    <a:pt x="84" y="77"/>
                    <a:pt x="79" y="72"/>
                  </a:cubicBezTo>
                  <a:cubicBezTo>
                    <a:pt x="82" y="67"/>
                    <a:pt x="80" y="72"/>
                    <a:pt x="73" y="64"/>
                  </a:cubicBezTo>
                  <a:cubicBezTo>
                    <a:pt x="75" y="64"/>
                    <a:pt x="76" y="65"/>
                    <a:pt x="78" y="66"/>
                  </a:cubicBezTo>
                  <a:cubicBezTo>
                    <a:pt x="75" y="64"/>
                    <a:pt x="72" y="61"/>
                    <a:pt x="68" y="58"/>
                  </a:cubicBezTo>
                  <a:cubicBezTo>
                    <a:pt x="64" y="55"/>
                    <a:pt x="60" y="52"/>
                    <a:pt x="56" y="49"/>
                  </a:cubicBezTo>
                  <a:cubicBezTo>
                    <a:pt x="57" y="41"/>
                    <a:pt x="51" y="45"/>
                    <a:pt x="56" y="51"/>
                  </a:cubicBezTo>
                  <a:cubicBezTo>
                    <a:pt x="55" y="51"/>
                    <a:pt x="54" y="51"/>
                    <a:pt x="53" y="51"/>
                  </a:cubicBezTo>
                  <a:cubicBezTo>
                    <a:pt x="47" y="49"/>
                    <a:pt x="47" y="44"/>
                    <a:pt x="41" y="44"/>
                  </a:cubicBezTo>
                  <a:cubicBezTo>
                    <a:pt x="40" y="40"/>
                    <a:pt x="47" y="40"/>
                    <a:pt x="49" y="45"/>
                  </a:cubicBezTo>
                  <a:cubicBezTo>
                    <a:pt x="50" y="39"/>
                    <a:pt x="38" y="37"/>
                    <a:pt x="44" y="33"/>
                  </a:cubicBezTo>
                  <a:cubicBezTo>
                    <a:pt x="42" y="32"/>
                    <a:pt x="34" y="31"/>
                    <a:pt x="35" y="26"/>
                  </a:cubicBezTo>
                  <a:cubicBezTo>
                    <a:pt x="31" y="23"/>
                    <a:pt x="34" y="29"/>
                    <a:pt x="31" y="30"/>
                  </a:cubicBezTo>
                  <a:cubicBezTo>
                    <a:pt x="27" y="25"/>
                    <a:pt x="33" y="23"/>
                    <a:pt x="29" y="19"/>
                  </a:cubicBezTo>
                  <a:cubicBezTo>
                    <a:pt x="27" y="22"/>
                    <a:pt x="29" y="26"/>
                    <a:pt x="27" y="29"/>
                  </a:cubicBezTo>
                  <a:cubicBezTo>
                    <a:pt x="22" y="24"/>
                    <a:pt x="26" y="22"/>
                    <a:pt x="22" y="17"/>
                  </a:cubicBezTo>
                  <a:cubicBezTo>
                    <a:pt x="20" y="19"/>
                    <a:pt x="18" y="15"/>
                    <a:pt x="16" y="18"/>
                  </a:cubicBezTo>
                  <a:cubicBezTo>
                    <a:pt x="23" y="20"/>
                    <a:pt x="22" y="23"/>
                    <a:pt x="23" y="29"/>
                  </a:cubicBezTo>
                  <a:cubicBezTo>
                    <a:pt x="19" y="30"/>
                    <a:pt x="8" y="14"/>
                    <a:pt x="9" y="9"/>
                  </a:cubicBezTo>
                  <a:cubicBezTo>
                    <a:pt x="6" y="8"/>
                    <a:pt x="3" y="0"/>
                    <a:pt x="0" y="3"/>
                  </a:cubicBezTo>
                  <a:cubicBezTo>
                    <a:pt x="2" y="8"/>
                    <a:pt x="5" y="6"/>
                    <a:pt x="7" y="11"/>
                  </a:cubicBezTo>
                  <a:cubicBezTo>
                    <a:pt x="5" y="12"/>
                    <a:pt x="4" y="11"/>
                    <a:pt x="3" y="9"/>
                  </a:cubicBezTo>
                  <a:cubicBezTo>
                    <a:pt x="4" y="16"/>
                    <a:pt x="13" y="18"/>
                    <a:pt x="15" y="25"/>
                  </a:cubicBezTo>
                  <a:cubicBezTo>
                    <a:pt x="16" y="28"/>
                    <a:pt x="13" y="26"/>
                    <a:pt x="12" y="28"/>
                  </a:cubicBezTo>
                  <a:cubicBezTo>
                    <a:pt x="11" y="34"/>
                    <a:pt x="23" y="35"/>
                    <a:pt x="18" y="40"/>
                  </a:cubicBezTo>
                  <a:cubicBezTo>
                    <a:pt x="22" y="41"/>
                    <a:pt x="26" y="44"/>
                    <a:pt x="29" y="49"/>
                  </a:cubicBezTo>
                  <a:cubicBezTo>
                    <a:pt x="30" y="51"/>
                    <a:pt x="32" y="54"/>
                    <a:pt x="33" y="56"/>
                  </a:cubicBezTo>
                  <a:cubicBezTo>
                    <a:pt x="34" y="59"/>
                    <a:pt x="35" y="61"/>
                    <a:pt x="36" y="62"/>
                  </a:cubicBezTo>
                  <a:cubicBezTo>
                    <a:pt x="45" y="63"/>
                    <a:pt x="50" y="73"/>
                    <a:pt x="57" y="79"/>
                  </a:cubicBezTo>
                  <a:cubicBezTo>
                    <a:pt x="51" y="82"/>
                    <a:pt x="49" y="74"/>
                    <a:pt x="41" y="67"/>
                  </a:cubicBezTo>
                  <a:cubicBezTo>
                    <a:pt x="39" y="73"/>
                    <a:pt x="50" y="75"/>
                    <a:pt x="54" y="83"/>
                  </a:cubicBezTo>
                  <a:cubicBezTo>
                    <a:pt x="57" y="78"/>
                    <a:pt x="62" y="92"/>
                    <a:pt x="64" y="84"/>
                  </a:cubicBezTo>
                  <a:cubicBezTo>
                    <a:pt x="69" y="93"/>
                    <a:pt x="72" y="94"/>
                    <a:pt x="81" y="98"/>
                  </a:cubicBezTo>
                  <a:cubicBezTo>
                    <a:pt x="80" y="105"/>
                    <a:pt x="85" y="110"/>
                    <a:pt x="91" y="115"/>
                  </a:cubicBezTo>
                  <a:cubicBezTo>
                    <a:pt x="96" y="120"/>
                    <a:pt x="102" y="125"/>
                    <a:pt x="103" y="129"/>
                  </a:cubicBezTo>
                  <a:cubicBezTo>
                    <a:pt x="128" y="148"/>
                    <a:pt x="157" y="170"/>
                    <a:pt x="188" y="189"/>
                  </a:cubicBezTo>
                  <a:cubicBezTo>
                    <a:pt x="190" y="190"/>
                    <a:pt x="190" y="190"/>
                    <a:pt x="190" y="190"/>
                  </a:cubicBezTo>
                  <a:cubicBezTo>
                    <a:pt x="190" y="190"/>
                    <a:pt x="190" y="190"/>
                    <a:pt x="190" y="190"/>
                  </a:cubicBezTo>
                  <a:cubicBezTo>
                    <a:pt x="198" y="195"/>
                    <a:pt x="198" y="195"/>
                    <a:pt x="198" y="195"/>
                  </a:cubicBezTo>
                  <a:cubicBezTo>
                    <a:pt x="198" y="195"/>
                    <a:pt x="198" y="195"/>
                    <a:pt x="198" y="195"/>
                  </a:cubicBezTo>
                  <a:cubicBezTo>
                    <a:pt x="199" y="195"/>
                    <a:pt x="199" y="195"/>
                    <a:pt x="199" y="195"/>
                  </a:cubicBezTo>
                  <a:cubicBezTo>
                    <a:pt x="200" y="196"/>
                    <a:pt x="200" y="196"/>
                    <a:pt x="200" y="196"/>
                  </a:cubicBezTo>
                  <a:cubicBezTo>
                    <a:pt x="203" y="198"/>
                    <a:pt x="203" y="198"/>
                    <a:pt x="203" y="198"/>
                  </a:cubicBezTo>
                  <a:cubicBezTo>
                    <a:pt x="205" y="199"/>
                    <a:pt x="207" y="200"/>
                    <a:pt x="209" y="201"/>
                  </a:cubicBezTo>
                  <a:cubicBezTo>
                    <a:pt x="212" y="203"/>
                    <a:pt x="212" y="203"/>
                    <a:pt x="212" y="203"/>
                  </a:cubicBezTo>
                  <a:cubicBezTo>
                    <a:pt x="212" y="204"/>
                    <a:pt x="212" y="204"/>
                    <a:pt x="212" y="204"/>
                  </a:cubicBezTo>
                  <a:cubicBezTo>
                    <a:pt x="213" y="204"/>
                    <a:pt x="213" y="204"/>
                    <a:pt x="213" y="204"/>
                  </a:cubicBezTo>
                  <a:cubicBezTo>
                    <a:pt x="213" y="204"/>
                    <a:pt x="213" y="204"/>
                    <a:pt x="213" y="204"/>
                  </a:cubicBezTo>
                  <a:cubicBezTo>
                    <a:pt x="214" y="204"/>
                    <a:pt x="214" y="204"/>
                    <a:pt x="214" y="204"/>
                  </a:cubicBezTo>
                  <a:cubicBezTo>
                    <a:pt x="217" y="206"/>
                    <a:pt x="217" y="206"/>
                    <a:pt x="217" y="206"/>
                  </a:cubicBezTo>
                  <a:cubicBezTo>
                    <a:pt x="223" y="209"/>
                    <a:pt x="228" y="212"/>
                    <a:pt x="233" y="215"/>
                  </a:cubicBezTo>
                  <a:cubicBezTo>
                    <a:pt x="238" y="217"/>
                    <a:pt x="243" y="220"/>
                    <a:pt x="249" y="223"/>
                  </a:cubicBezTo>
                  <a:cubicBezTo>
                    <a:pt x="252" y="225"/>
                    <a:pt x="252" y="225"/>
                    <a:pt x="252" y="225"/>
                  </a:cubicBezTo>
                  <a:cubicBezTo>
                    <a:pt x="256" y="226"/>
                    <a:pt x="256" y="226"/>
                    <a:pt x="256" y="226"/>
                  </a:cubicBezTo>
                  <a:cubicBezTo>
                    <a:pt x="258" y="227"/>
                    <a:pt x="260" y="228"/>
                    <a:pt x="262" y="229"/>
                  </a:cubicBezTo>
                  <a:cubicBezTo>
                    <a:pt x="270" y="233"/>
                    <a:pt x="279" y="237"/>
                    <a:pt x="287" y="240"/>
                  </a:cubicBezTo>
                  <a:cubicBezTo>
                    <a:pt x="288" y="239"/>
                    <a:pt x="288" y="238"/>
                    <a:pt x="289" y="237"/>
                  </a:cubicBezTo>
                  <a:cubicBezTo>
                    <a:pt x="289" y="239"/>
                    <a:pt x="298" y="248"/>
                    <a:pt x="296" y="241"/>
                  </a:cubicBezTo>
                  <a:cubicBezTo>
                    <a:pt x="298" y="245"/>
                    <a:pt x="303" y="247"/>
                    <a:pt x="309" y="249"/>
                  </a:cubicBezTo>
                  <a:cubicBezTo>
                    <a:pt x="312" y="250"/>
                    <a:pt x="314" y="251"/>
                    <a:pt x="317" y="251"/>
                  </a:cubicBezTo>
                  <a:cubicBezTo>
                    <a:pt x="320" y="252"/>
                    <a:pt x="322" y="253"/>
                    <a:pt x="324" y="254"/>
                  </a:cubicBezTo>
                  <a:cubicBezTo>
                    <a:pt x="322" y="252"/>
                    <a:pt x="319" y="250"/>
                    <a:pt x="317" y="248"/>
                  </a:cubicBezTo>
                  <a:cubicBezTo>
                    <a:pt x="314" y="247"/>
                    <a:pt x="312" y="245"/>
                    <a:pt x="309" y="243"/>
                  </a:cubicBezTo>
                  <a:cubicBezTo>
                    <a:pt x="303" y="239"/>
                    <a:pt x="297" y="236"/>
                    <a:pt x="290" y="233"/>
                  </a:cubicBezTo>
                  <a:cubicBezTo>
                    <a:pt x="287" y="231"/>
                    <a:pt x="284" y="230"/>
                    <a:pt x="281" y="228"/>
                  </a:cubicBezTo>
                  <a:cubicBezTo>
                    <a:pt x="277" y="227"/>
                    <a:pt x="274" y="225"/>
                    <a:pt x="271" y="224"/>
                  </a:cubicBezTo>
                  <a:cubicBezTo>
                    <a:pt x="268" y="223"/>
                    <a:pt x="265" y="222"/>
                    <a:pt x="262" y="221"/>
                  </a:cubicBezTo>
                  <a:cubicBezTo>
                    <a:pt x="260" y="220"/>
                    <a:pt x="259" y="220"/>
                    <a:pt x="257" y="219"/>
                  </a:cubicBezTo>
                  <a:cubicBezTo>
                    <a:pt x="256" y="219"/>
                    <a:pt x="256" y="219"/>
                    <a:pt x="255" y="219"/>
                  </a:cubicBezTo>
                  <a:cubicBezTo>
                    <a:pt x="254" y="219"/>
                    <a:pt x="253" y="218"/>
                    <a:pt x="252" y="218"/>
                  </a:cubicBezTo>
                  <a:cubicBezTo>
                    <a:pt x="256" y="217"/>
                    <a:pt x="252" y="214"/>
                    <a:pt x="248" y="211"/>
                  </a:cubicBezTo>
                  <a:cubicBezTo>
                    <a:pt x="244" y="208"/>
                    <a:pt x="239" y="207"/>
                    <a:pt x="240" y="210"/>
                  </a:cubicBezTo>
                  <a:cubicBezTo>
                    <a:pt x="236" y="206"/>
                    <a:pt x="232" y="203"/>
                    <a:pt x="227" y="200"/>
                  </a:cubicBezTo>
                  <a:cubicBezTo>
                    <a:pt x="225" y="198"/>
                    <a:pt x="223" y="197"/>
                    <a:pt x="221" y="195"/>
                  </a:cubicBezTo>
                  <a:cubicBezTo>
                    <a:pt x="219" y="194"/>
                    <a:pt x="219" y="194"/>
                    <a:pt x="219" y="194"/>
                  </a:cubicBezTo>
                  <a:cubicBezTo>
                    <a:pt x="219" y="194"/>
                    <a:pt x="219" y="194"/>
                    <a:pt x="219" y="194"/>
                  </a:cubicBezTo>
                  <a:cubicBezTo>
                    <a:pt x="218" y="194"/>
                    <a:pt x="218" y="194"/>
                    <a:pt x="218" y="194"/>
                  </a:cubicBezTo>
                  <a:cubicBezTo>
                    <a:pt x="217" y="193"/>
                    <a:pt x="217" y="193"/>
                    <a:pt x="217" y="193"/>
                  </a:cubicBezTo>
                  <a:cubicBezTo>
                    <a:pt x="214" y="190"/>
                    <a:pt x="210" y="188"/>
                    <a:pt x="207" y="183"/>
                  </a:cubicBezTo>
                  <a:cubicBezTo>
                    <a:pt x="207" y="186"/>
                    <a:pt x="206" y="187"/>
                    <a:pt x="204" y="186"/>
                  </a:cubicBezTo>
                  <a:cubicBezTo>
                    <a:pt x="204" y="186"/>
                    <a:pt x="204" y="185"/>
                    <a:pt x="204" y="184"/>
                  </a:cubicBezTo>
                  <a:cubicBezTo>
                    <a:pt x="204" y="184"/>
                    <a:pt x="204" y="184"/>
                    <a:pt x="204" y="184"/>
                  </a:cubicBezTo>
                  <a:cubicBezTo>
                    <a:pt x="204" y="184"/>
                    <a:pt x="204" y="184"/>
                    <a:pt x="204" y="184"/>
                  </a:cubicBezTo>
                  <a:cubicBezTo>
                    <a:pt x="204" y="184"/>
                    <a:pt x="204" y="184"/>
                    <a:pt x="204" y="184"/>
                  </a:cubicBezTo>
                  <a:cubicBezTo>
                    <a:pt x="204" y="184"/>
                    <a:pt x="204" y="184"/>
                    <a:pt x="204" y="184"/>
                  </a:cubicBezTo>
                  <a:cubicBezTo>
                    <a:pt x="211" y="188"/>
                    <a:pt x="195" y="179"/>
                    <a:pt x="197" y="180"/>
                  </a:cubicBezTo>
                  <a:cubicBezTo>
                    <a:pt x="197" y="180"/>
                    <a:pt x="197" y="180"/>
                    <a:pt x="197" y="180"/>
                  </a:cubicBezTo>
                  <a:cubicBezTo>
                    <a:pt x="197" y="180"/>
                    <a:pt x="197" y="180"/>
                    <a:pt x="197" y="180"/>
                  </a:cubicBezTo>
                  <a:cubicBezTo>
                    <a:pt x="197" y="179"/>
                    <a:pt x="197" y="179"/>
                    <a:pt x="197" y="179"/>
                  </a:cubicBezTo>
                  <a:cubicBezTo>
                    <a:pt x="196" y="179"/>
                    <a:pt x="196" y="179"/>
                    <a:pt x="196" y="179"/>
                  </a:cubicBezTo>
                  <a:cubicBezTo>
                    <a:pt x="196" y="179"/>
                    <a:pt x="196" y="178"/>
                    <a:pt x="196" y="178"/>
                  </a:cubicBezTo>
                  <a:cubicBezTo>
                    <a:pt x="195" y="176"/>
                    <a:pt x="193" y="175"/>
                    <a:pt x="192" y="174"/>
                  </a:cubicBezTo>
                  <a:cubicBezTo>
                    <a:pt x="189" y="172"/>
                    <a:pt x="185" y="170"/>
                    <a:pt x="181" y="169"/>
                  </a:cubicBezTo>
                  <a:cubicBezTo>
                    <a:pt x="177" y="168"/>
                    <a:pt x="180" y="165"/>
                    <a:pt x="177" y="164"/>
                  </a:cubicBezTo>
                  <a:cubicBezTo>
                    <a:pt x="181" y="165"/>
                    <a:pt x="189" y="167"/>
                    <a:pt x="194" y="167"/>
                  </a:cubicBezTo>
                  <a:close/>
                  <a:moveTo>
                    <a:pt x="51" y="55"/>
                  </a:moveTo>
                  <a:cubicBezTo>
                    <a:pt x="49" y="54"/>
                    <a:pt x="47" y="57"/>
                    <a:pt x="45" y="52"/>
                  </a:cubicBezTo>
                  <a:cubicBezTo>
                    <a:pt x="46" y="51"/>
                    <a:pt x="47" y="50"/>
                    <a:pt x="48" y="50"/>
                  </a:cubicBezTo>
                  <a:cubicBezTo>
                    <a:pt x="49" y="52"/>
                    <a:pt x="52" y="54"/>
                    <a:pt x="51" y="55"/>
                  </a:cubicBezTo>
                  <a:close/>
                  <a:moveTo>
                    <a:pt x="68" y="69"/>
                  </a:moveTo>
                  <a:cubicBezTo>
                    <a:pt x="69" y="68"/>
                    <a:pt x="65" y="62"/>
                    <a:pt x="70" y="65"/>
                  </a:cubicBezTo>
                  <a:cubicBezTo>
                    <a:pt x="68" y="69"/>
                    <a:pt x="74" y="68"/>
                    <a:pt x="76" y="71"/>
                  </a:cubicBezTo>
                  <a:cubicBezTo>
                    <a:pt x="74" y="72"/>
                    <a:pt x="73" y="73"/>
                    <a:pt x="72" y="75"/>
                  </a:cubicBezTo>
                  <a:cubicBezTo>
                    <a:pt x="69" y="74"/>
                    <a:pt x="67" y="73"/>
                    <a:pt x="66" y="72"/>
                  </a:cubicBezTo>
                  <a:cubicBezTo>
                    <a:pt x="64" y="70"/>
                    <a:pt x="63" y="69"/>
                    <a:pt x="63" y="67"/>
                  </a:cubicBezTo>
                  <a:cubicBezTo>
                    <a:pt x="61" y="63"/>
                    <a:pt x="61" y="59"/>
                    <a:pt x="61" y="56"/>
                  </a:cubicBezTo>
                  <a:cubicBezTo>
                    <a:pt x="68" y="60"/>
                    <a:pt x="63" y="68"/>
                    <a:pt x="68" y="69"/>
                  </a:cubicBezTo>
                  <a:close/>
                  <a:moveTo>
                    <a:pt x="133" y="122"/>
                  </a:moveTo>
                  <a:cubicBezTo>
                    <a:pt x="128" y="125"/>
                    <a:pt x="117" y="116"/>
                    <a:pt x="117" y="110"/>
                  </a:cubicBezTo>
                  <a:cubicBezTo>
                    <a:pt x="121" y="111"/>
                    <a:pt x="128" y="118"/>
                    <a:pt x="133" y="122"/>
                  </a:cubicBezTo>
                  <a:close/>
                  <a:moveTo>
                    <a:pt x="140" y="121"/>
                  </a:moveTo>
                  <a:cubicBezTo>
                    <a:pt x="135" y="117"/>
                    <a:pt x="130" y="113"/>
                    <a:pt x="130" y="109"/>
                  </a:cubicBezTo>
                  <a:cubicBezTo>
                    <a:pt x="136" y="112"/>
                    <a:pt x="141" y="115"/>
                    <a:pt x="140" y="121"/>
                  </a:cubicBezTo>
                  <a:close/>
                  <a:moveTo>
                    <a:pt x="142" y="132"/>
                  </a:moveTo>
                  <a:cubicBezTo>
                    <a:pt x="138" y="129"/>
                    <a:pt x="136" y="127"/>
                    <a:pt x="135" y="124"/>
                  </a:cubicBezTo>
                  <a:cubicBezTo>
                    <a:pt x="139" y="124"/>
                    <a:pt x="146" y="129"/>
                    <a:pt x="142" y="132"/>
                  </a:cubicBezTo>
                  <a:close/>
                  <a:moveTo>
                    <a:pt x="150" y="126"/>
                  </a:moveTo>
                  <a:cubicBezTo>
                    <a:pt x="146" y="124"/>
                    <a:pt x="145" y="122"/>
                    <a:pt x="147" y="119"/>
                  </a:cubicBezTo>
                  <a:cubicBezTo>
                    <a:pt x="151" y="122"/>
                    <a:pt x="152" y="124"/>
                    <a:pt x="150" y="126"/>
                  </a:cubicBezTo>
                  <a:close/>
                  <a:moveTo>
                    <a:pt x="162" y="137"/>
                  </a:moveTo>
                  <a:cubicBezTo>
                    <a:pt x="162" y="140"/>
                    <a:pt x="157" y="140"/>
                    <a:pt x="152" y="139"/>
                  </a:cubicBezTo>
                  <a:cubicBezTo>
                    <a:pt x="147" y="138"/>
                    <a:pt x="143" y="135"/>
                    <a:pt x="144" y="131"/>
                  </a:cubicBezTo>
                  <a:cubicBezTo>
                    <a:pt x="150" y="135"/>
                    <a:pt x="155" y="137"/>
                    <a:pt x="162" y="137"/>
                  </a:cubicBezTo>
                  <a:close/>
                  <a:moveTo>
                    <a:pt x="163" y="152"/>
                  </a:moveTo>
                  <a:cubicBezTo>
                    <a:pt x="158" y="148"/>
                    <a:pt x="150" y="143"/>
                    <a:pt x="153" y="144"/>
                  </a:cubicBezTo>
                  <a:cubicBezTo>
                    <a:pt x="158" y="144"/>
                    <a:pt x="165" y="147"/>
                    <a:pt x="163" y="152"/>
                  </a:cubicBezTo>
                  <a:close/>
                  <a:moveTo>
                    <a:pt x="177" y="143"/>
                  </a:moveTo>
                  <a:cubicBezTo>
                    <a:pt x="180" y="146"/>
                    <a:pt x="181" y="149"/>
                    <a:pt x="181" y="152"/>
                  </a:cubicBezTo>
                  <a:cubicBezTo>
                    <a:pt x="176" y="149"/>
                    <a:pt x="173" y="148"/>
                    <a:pt x="170" y="146"/>
                  </a:cubicBezTo>
                  <a:cubicBezTo>
                    <a:pt x="168" y="145"/>
                    <a:pt x="166" y="144"/>
                    <a:pt x="162" y="142"/>
                  </a:cubicBezTo>
                  <a:cubicBezTo>
                    <a:pt x="167" y="144"/>
                    <a:pt x="164" y="137"/>
                    <a:pt x="167" y="136"/>
                  </a:cubicBezTo>
                  <a:cubicBezTo>
                    <a:pt x="171" y="138"/>
                    <a:pt x="175" y="141"/>
                    <a:pt x="177" y="14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2" name="Freeform 2005"/>
            <p:cNvSpPr/>
            <p:nvPr/>
          </p:nvSpPr>
          <p:spPr bwMode="auto">
            <a:xfrm>
              <a:off x="3729369" y="2462345"/>
              <a:ext cx="2689" cy="2151"/>
            </a:xfrm>
            <a:custGeom>
              <a:avLst/>
              <a:gdLst>
                <a:gd name="T0" fmla="*/ 7 w 7"/>
                <a:gd name="T1" fmla="*/ 3 h 5"/>
                <a:gd name="T2" fmla="*/ 3 w 7"/>
                <a:gd name="T3" fmla="*/ 5 h 5"/>
                <a:gd name="T4" fmla="*/ 7 w 7"/>
                <a:gd name="T5" fmla="*/ 3 h 5"/>
              </a:gdLst>
              <a:ahLst/>
              <a:cxnLst>
                <a:cxn ang="0">
                  <a:pos x="T0" y="T1"/>
                </a:cxn>
                <a:cxn ang="0">
                  <a:pos x="T2" y="T3"/>
                </a:cxn>
                <a:cxn ang="0">
                  <a:pos x="T4" y="T5"/>
                </a:cxn>
              </a:cxnLst>
              <a:rect l="0" t="0" r="r" b="b"/>
              <a:pathLst>
                <a:path w="7" h="5">
                  <a:moveTo>
                    <a:pt x="7" y="3"/>
                  </a:moveTo>
                  <a:cubicBezTo>
                    <a:pt x="5" y="2"/>
                    <a:pt x="0" y="0"/>
                    <a:pt x="3" y="5"/>
                  </a:cubicBezTo>
                  <a:cubicBezTo>
                    <a:pt x="4" y="3"/>
                    <a:pt x="5" y="4"/>
                    <a:pt x="7" y="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3" name="Freeform 2006"/>
            <p:cNvSpPr/>
            <p:nvPr/>
          </p:nvSpPr>
          <p:spPr bwMode="auto">
            <a:xfrm>
              <a:off x="3645486" y="2343510"/>
              <a:ext cx="6990" cy="5377"/>
            </a:xfrm>
            <a:custGeom>
              <a:avLst/>
              <a:gdLst>
                <a:gd name="T0" fmla="*/ 19 w 19"/>
                <a:gd name="T1" fmla="*/ 1 h 14"/>
                <a:gd name="T2" fmla="*/ 11 w 19"/>
                <a:gd name="T3" fmla="*/ 6 h 14"/>
                <a:gd name="T4" fmla="*/ 1 w 19"/>
                <a:gd name="T5" fmla="*/ 11 h 14"/>
                <a:gd name="T6" fmla="*/ 9 w 19"/>
                <a:gd name="T7" fmla="*/ 9 h 14"/>
                <a:gd name="T8" fmla="*/ 19 w 19"/>
                <a:gd name="T9" fmla="*/ 1 h 14"/>
              </a:gdLst>
              <a:ahLst/>
              <a:cxnLst>
                <a:cxn ang="0">
                  <a:pos x="T0" y="T1"/>
                </a:cxn>
                <a:cxn ang="0">
                  <a:pos x="T2" y="T3"/>
                </a:cxn>
                <a:cxn ang="0">
                  <a:pos x="T4" y="T5"/>
                </a:cxn>
                <a:cxn ang="0">
                  <a:pos x="T6" y="T7"/>
                </a:cxn>
                <a:cxn ang="0">
                  <a:pos x="T8" y="T9"/>
                </a:cxn>
              </a:cxnLst>
              <a:rect l="0" t="0" r="r" b="b"/>
              <a:pathLst>
                <a:path w="19" h="14">
                  <a:moveTo>
                    <a:pt x="19" y="1"/>
                  </a:moveTo>
                  <a:cubicBezTo>
                    <a:pt x="17" y="0"/>
                    <a:pt x="14" y="3"/>
                    <a:pt x="11" y="6"/>
                  </a:cubicBezTo>
                  <a:cubicBezTo>
                    <a:pt x="7" y="8"/>
                    <a:pt x="3" y="11"/>
                    <a:pt x="1" y="11"/>
                  </a:cubicBezTo>
                  <a:cubicBezTo>
                    <a:pt x="0" y="14"/>
                    <a:pt x="4" y="12"/>
                    <a:pt x="9" y="9"/>
                  </a:cubicBezTo>
                  <a:cubicBezTo>
                    <a:pt x="13" y="6"/>
                    <a:pt x="18" y="2"/>
                    <a:pt x="19"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4" name="Freeform 2007"/>
            <p:cNvSpPr/>
            <p:nvPr/>
          </p:nvSpPr>
          <p:spPr bwMode="auto">
            <a:xfrm>
              <a:off x="3701946" y="2453741"/>
              <a:ext cx="2151" cy="2689"/>
            </a:xfrm>
            <a:custGeom>
              <a:avLst/>
              <a:gdLst>
                <a:gd name="T0" fmla="*/ 5 w 5"/>
                <a:gd name="T1" fmla="*/ 2 h 8"/>
                <a:gd name="T2" fmla="*/ 0 w 5"/>
                <a:gd name="T3" fmla="*/ 2 h 8"/>
                <a:gd name="T4" fmla="*/ 3 w 5"/>
                <a:gd name="T5" fmla="*/ 8 h 8"/>
                <a:gd name="T6" fmla="*/ 5 w 5"/>
                <a:gd name="T7" fmla="*/ 2 h 8"/>
              </a:gdLst>
              <a:ahLst/>
              <a:cxnLst>
                <a:cxn ang="0">
                  <a:pos x="T0" y="T1"/>
                </a:cxn>
                <a:cxn ang="0">
                  <a:pos x="T2" y="T3"/>
                </a:cxn>
                <a:cxn ang="0">
                  <a:pos x="T4" y="T5"/>
                </a:cxn>
                <a:cxn ang="0">
                  <a:pos x="T6" y="T7"/>
                </a:cxn>
              </a:cxnLst>
              <a:rect l="0" t="0" r="r" b="b"/>
              <a:pathLst>
                <a:path w="5" h="8">
                  <a:moveTo>
                    <a:pt x="5" y="2"/>
                  </a:moveTo>
                  <a:cubicBezTo>
                    <a:pt x="3" y="1"/>
                    <a:pt x="1" y="0"/>
                    <a:pt x="0" y="2"/>
                  </a:cubicBezTo>
                  <a:cubicBezTo>
                    <a:pt x="2" y="4"/>
                    <a:pt x="0" y="5"/>
                    <a:pt x="3" y="8"/>
                  </a:cubicBezTo>
                  <a:cubicBezTo>
                    <a:pt x="2" y="4"/>
                    <a:pt x="2" y="2"/>
                    <a:pt x="5"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5" name="Freeform 2008"/>
            <p:cNvSpPr/>
            <p:nvPr/>
          </p:nvSpPr>
          <p:spPr bwMode="auto">
            <a:xfrm>
              <a:off x="3672371" y="2441374"/>
              <a:ext cx="2689" cy="3226"/>
            </a:xfrm>
            <a:custGeom>
              <a:avLst/>
              <a:gdLst>
                <a:gd name="T0" fmla="*/ 6 w 8"/>
                <a:gd name="T1" fmla="*/ 8 h 9"/>
                <a:gd name="T2" fmla="*/ 6 w 8"/>
                <a:gd name="T3" fmla="*/ 1 h 9"/>
                <a:gd name="T4" fmla="*/ 5 w 8"/>
                <a:gd name="T5" fmla="*/ 6 h 9"/>
                <a:gd name="T6" fmla="*/ 1 w 8"/>
                <a:gd name="T7" fmla="*/ 5 h 9"/>
                <a:gd name="T8" fmla="*/ 6 w 8"/>
                <a:gd name="T9" fmla="*/ 8 h 9"/>
              </a:gdLst>
              <a:ahLst/>
              <a:cxnLst>
                <a:cxn ang="0">
                  <a:pos x="T0" y="T1"/>
                </a:cxn>
                <a:cxn ang="0">
                  <a:pos x="T2" y="T3"/>
                </a:cxn>
                <a:cxn ang="0">
                  <a:pos x="T4" y="T5"/>
                </a:cxn>
                <a:cxn ang="0">
                  <a:pos x="T6" y="T7"/>
                </a:cxn>
                <a:cxn ang="0">
                  <a:pos x="T8" y="T9"/>
                </a:cxn>
              </a:cxnLst>
              <a:rect l="0" t="0" r="r" b="b"/>
              <a:pathLst>
                <a:path w="8" h="9">
                  <a:moveTo>
                    <a:pt x="6" y="8"/>
                  </a:moveTo>
                  <a:cubicBezTo>
                    <a:pt x="8" y="6"/>
                    <a:pt x="4" y="3"/>
                    <a:pt x="6" y="1"/>
                  </a:cubicBezTo>
                  <a:cubicBezTo>
                    <a:pt x="3" y="0"/>
                    <a:pt x="2" y="4"/>
                    <a:pt x="5" y="6"/>
                  </a:cubicBezTo>
                  <a:cubicBezTo>
                    <a:pt x="4" y="7"/>
                    <a:pt x="3" y="6"/>
                    <a:pt x="1" y="5"/>
                  </a:cubicBezTo>
                  <a:cubicBezTo>
                    <a:pt x="0" y="9"/>
                    <a:pt x="4" y="8"/>
                    <a:pt x="6" y="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6" name="Freeform 2009"/>
            <p:cNvSpPr/>
            <p:nvPr/>
          </p:nvSpPr>
          <p:spPr bwMode="auto">
            <a:xfrm>
              <a:off x="3626666" y="2458043"/>
              <a:ext cx="3764" cy="3764"/>
            </a:xfrm>
            <a:custGeom>
              <a:avLst/>
              <a:gdLst>
                <a:gd name="T0" fmla="*/ 10 w 10"/>
                <a:gd name="T1" fmla="*/ 2 h 10"/>
                <a:gd name="T2" fmla="*/ 2 w 10"/>
                <a:gd name="T3" fmla="*/ 3 h 10"/>
                <a:gd name="T4" fmla="*/ 1 w 10"/>
                <a:gd name="T5" fmla="*/ 6 h 10"/>
                <a:gd name="T6" fmla="*/ 1 w 10"/>
                <a:gd name="T7" fmla="*/ 8 h 10"/>
                <a:gd name="T8" fmla="*/ 0 w 10"/>
                <a:gd name="T9" fmla="*/ 10 h 10"/>
                <a:gd name="T10" fmla="*/ 1 w 10"/>
                <a:gd name="T11" fmla="*/ 8 h 10"/>
                <a:gd name="T12" fmla="*/ 2 w 10"/>
                <a:gd name="T13" fmla="*/ 6 h 10"/>
                <a:gd name="T14" fmla="*/ 4 w 10"/>
                <a:gd name="T15" fmla="*/ 4 h 10"/>
                <a:gd name="T16" fmla="*/ 10 w 10"/>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2"/>
                  </a:moveTo>
                  <a:cubicBezTo>
                    <a:pt x="6" y="0"/>
                    <a:pt x="4" y="2"/>
                    <a:pt x="2" y="3"/>
                  </a:cubicBezTo>
                  <a:cubicBezTo>
                    <a:pt x="1" y="4"/>
                    <a:pt x="1" y="5"/>
                    <a:pt x="1" y="6"/>
                  </a:cubicBezTo>
                  <a:cubicBezTo>
                    <a:pt x="1" y="6"/>
                    <a:pt x="1" y="7"/>
                    <a:pt x="1" y="8"/>
                  </a:cubicBezTo>
                  <a:cubicBezTo>
                    <a:pt x="0" y="9"/>
                    <a:pt x="0" y="9"/>
                    <a:pt x="0" y="10"/>
                  </a:cubicBezTo>
                  <a:cubicBezTo>
                    <a:pt x="0" y="10"/>
                    <a:pt x="1" y="10"/>
                    <a:pt x="1" y="8"/>
                  </a:cubicBezTo>
                  <a:cubicBezTo>
                    <a:pt x="2" y="8"/>
                    <a:pt x="2" y="7"/>
                    <a:pt x="2" y="6"/>
                  </a:cubicBezTo>
                  <a:cubicBezTo>
                    <a:pt x="3" y="6"/>
                    <a:pt x="4" y="5"/>
                    <a:pt x="4" y="4"/>
                  </a:cubicBezTo>
                  <a:cubicBezTo>
                    <a:pt x="6" y="3"/>
                    <a:pt x="8" y="2"/>
                    <a:pt x="1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7" name="Freeform 2010"/>
            <p:cNvSpPr/>
            <p:nvPr/>
          </p:nvSpPr>
          <p:spPr bwMode="auto">
            <a:xfrm>
              <a:off x="3614836" y="2453741"/>
              <a:ext cx="2151" cy="4839"/>
            </a:xfrm>
            <a:custGeom>
              <a:avLst/>
              <a:gdLst>
                <a:gd name="T0" fmla="*/ 5 w 6"/>
                <a:gd name="T1" fmla="*/ 2 h 13"/>
                <a:gd name="T2" fmla="*/ 2 w 6"/>
                <a:gd name="T3" fmla="*/ 0 h 13"/>
                <a:gd name="T4" fmla="*/ 1 w 6"/>
                <a:gd name="T5" fmla="*/ 4 h 13"/>
                <a:gd name="T6" fmla="*/ 1 w 6"/>
                <a:gd name="T7" fmla="*/ 7 h 13"/>
                <a:gd name="T8" fmla="*/ 0 w 6"/>
                <a:gd name="T9" fmla="*/ 13 h 13"/>
                <a:gd name="T10" fmla="*/ 3 w 6"/>
                <a:gd name="T11" fmla="*/ 7 h 13"/>
                <a:gd name="T12" fmla="*/ 3 w 6"/>
                <a:gd name="T13" fmla="*/ 4 h 13"/>
                <a:gd name="T14" fmla="*/ 5 w 6"/>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5" y="2"/>
                  </a:moveTo>
                  <a:cubicBezTo>
                    <a:pt x="6" y="0"/>
                    <a:pt x="4" y="2"/>
                    <a:pt x="2" y="0"/>
                  </a:cubicBezTo>
                  <a:cubicBezTo>
                    <a:pt x="2" y="1"/>
                    <a:pt x="1" y="3"/>
                    <a:pt x="1" y="4"/>
                  </a:cubicBezTo>
                  <a:cubicBezTo>
                    <a:pt x="1" y="5"/>
                    <a:pt x="1" y="6"/>
                    <a:pt x="1" y="7"/>
                  </a:cubicBezTo>
                  <a:cubicBezTo>
                    <a:pt x="1" y="9"/>
                    <a:pt x="0" y="11"/>
                    <a:pt x="0" y="13"/>
                  </a:cubicBezTo>
                  <a:cubicBezTo>
                    <a:pt x="3" y="12"/>
                    <a:pt x="3" y="10"/>
                    <a:pt x="3" y="7"/>
                  </a:cubicBezTo>
                  <a:cubicBezTo>
                    <a:pt x="2" y="6"/>
                    <a:pt x="2" y="5"/>
                    <a:pt x="3" y="4"/>
                  </a:cubicBezTo>
                  <a:cubicBezTo>
                    <a:pt x="3" y="3"/>
                    <a:pt x="4" y="2"/>
                    <a:pt x="5"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8" name="Freeform 2011"/>
            <p:cNvSpPr/>
            <p:nvPr/>
          </p:nvSpPr>
          <p:spPr bwMode="auto">
            <a:xfrm>
              <a:off x="3528265" y="2415564"/>
              <a:ext cx="13981" cy="29574"/>
            </a:xfrm>
            <a:custGeom>
              <a:avLst/>
              <a:gdLst>
                <a:gd name="T0" fmla="*/ 20 w 39"/>
                <a:gd name="T1" fmla="*/ 37 h 82"/>
                <a:gd name="T2" fmla="*/ 24 w 39"/>
                <a:gd name="T3" fmla="*/ 37 h 82"/>
                <a:gd name="T4" fmla="*/ 27 w 39"/>
                <a:gd name="T5" fmla="*/ 22 h 82"/>
                <a:gd name="T6" fmla="*/ 28 w 39"/>
                <a:gd name="T7" fmla="*/ 15 h 82"/>
                <a:gd name="T8" fmla="*/ 29 w 39"/>
                <a:gd name="T9" fmla="*/ 14 h 82"/>
                <a:gd name="T10" fmla="*/ 29 w 39"/>
                <a:gd name="T11" fmla="*/ 13 h 82"/>
                <a:gd name="T12" fmla="*/ 30 w 39"/>
                <a:gd name="T13" fmla="*/ 12 h 82"/>
                <a:gd name="T14" fmla="*/ 33 w 39"/>
                <a:gd name="T15" fmla="*/ 8 h 82"/>
                <a:gd name="T16" fmla="*/ 32 w 39"/>
                <a:gd name="T17" fmla="*/ 14 h 82"/>
                <a:gd name="T18" fmla="*/ 31 w 39"/>
                <a:gd name="T19" fmla="*/ 20 h 82"/>
                <a:gd name="T20" fmla="*/ 33 w 39"/>
                <a:gd name="T21" fmla="*/ 17 h 82"/>
                <a:gd name="T22" fmla="*/ 33 w 39"/>
                <a:gd name="T23" fmla="*/ 16 h 82"/>
                <a:gd name="T24" fmla="*/ 34 w 39"/>
                <a:gd name="T25" fmla="*/ 14 h 82"/>
                <a:gd name="T26" fmla="*/ 39 w 39"/>
                <a:gd name="T27" fmla="*/ 6 h 82"/>
                <a:gd name="T28" fmla="*/ 32 w 39"/>
                <a:gd name="T29" fmla="*/ 0 h 82"/>
                <a:gd name="T30" fmla="*/ 27 w 39"/>
                <a:gd name="T31" fmla="*/ 10 h 82"/>
                <a:gd name="T32" fmla="*/ 27 w 39"/>
                <a:gd name="T33" fmla="*/ 11 h 82"/>
                <a:gd name="T34" fmla="*/ 26 w 39"/>
                <a:gd name="T35" fmla="*/ 13 h 82"/>
                <a:gd name="T36" fmla="*/ 25 w 39"/>
                <a:gd name="T37" fmla="*/ 15 h 82"/>
                <a:gd name="T38" fmla="*/ 18 w 39"/>
                <a:gd name="T39" fmla="*/ 31 h 82"/>
                <a:gd name="T40" fmla="*/ 19 w 39"/>
                <a:gd name="T41" fmla="*/ 41 h 82"/>
                <a:gd name="T42" fmla="*/ 15 w 39"/>
                <a:gd name="T43" fmla="*/ 50 h 82"/>
                <a:gd name="T44" fmla="*/ 9 w 39"/>
                <a:gd name="T45" fmla="*/ 50 h 82"/>
                <a:gd name="T46" fmla="*/ 7 w 39"/>
                <a:gd name="T47" fmla="*/ 67 h 82"/>
                <a:gd name="T48" fmla="*/ 7 w 39"/>
                <a:gd name="T49" fmla="*/ 71 h 82"/>
                <a:gd name="T50" fmla="*/ 0 w 39"/>
                <a:gd name="T51" fmla="*/ 74 h 82"/>
                <a:gd name="T52" fmla="*/ 3 w 39"/>
                <a:gd name="T53" fmla="*/ 82 h 82"/>
                <a:gd name="T54" fmla="*/ 14 w 39"/>
                <a:gd name="T55" fmla="*/ 65 h 82"/>
                <a:gd name="T56" fmla="*/ 23 w 39"/>
                <a:gd name="T57" fmla="*/ 44 h 82"/>
                <a:gd name="T58" fmla="*/ 20 w 39"/>
                <a:gd name="T59" fmla="*/ 3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82">
                  <a:moveTo>
                    <a:pt x="20" y="37"/>
                  </a:moveTo>
                  <a:cubicBezTo>
                    <a:pt x="21" y="36"/>
                    <a:pt x="23" y="37"/>
                    <a:pt x="24" y="37"/>
                  </a:cubicBezTo>
                  <a:cubicBezTo>
                    <a:pt x="27" y="32"/>
                    <a:pt x="27" y="27"/>
                    <a:pt x="27" y="22"/>
                  </a:cubicBezTo>
                  <a:cubicBezTo>
                    <a:pt x="27" y="20"/>
                    <a:pt x="28" y="18"/>
                    <a:pt x="28" y="15"/>
                  </a:cubicBezTo>
                  <a:cubicBezTo>
                    <a:pt x="29" y="15"/>
                    <a:pt x="29" y="14"/>
                    <a:pt x="29" y="14"/>
                  </a:cubicBezTo>
                  <a:cubicBezTo>
                    <a:pt x="29" y="13"/>
                    <a:pt x="29" y="13"/>
                    <a:pt x="29" y="13"/>
                  </a:cubicBezTo>
                  <a:cubicBezTo>
                    <a:pt x="30" y="13"/>
                    <a:pt x="30" y="12"/>
                    <a:pt x="30" y="12"/>
                  </a:cubicBezTo>
                  <a:cubicBezTo>
                    <a:pt x="31" y="11"/>
                    <a:pt x="32" y="9"/>
                    <a:pt x="33" y="8"/>
                  </a:cubicBezTo>
                  <a:cubicBezTo>
                    <a:pt x="34" y="9"/>
                    <a:pt x="33" y="12"/>
                    <a:pt x="32" y="14"/>
                  </a:cubicBezTo>
                  <a:cubicBezTo>
                    <a:pt x="31" y="16"/>
                    <a:pt x="30" y="19"/>
                    <a:pt x="31" y="20"/>
                  </a:cubicBezTo>
                  <a:cubicBezTo>
                    <a:pt x="32" y="19"/>
                    <a:pt x="32" y="18"/>
                    <a:pt x="33" y="17"/>
                  </a:cubicBezTo>
                  <a:cubicBezTo>
                    <a:pt x="33" y="17"/>
                    <a:pt x="33" y="16"/>
                    <a:pt x="33" y="16"/>
                  </a:cubicBezTo>
                  <a:cubicBezTo>
                    <a:pt x="34" y="15"/>
                    <a:pt x="34" y="15"/>
                    <a:pt x="34" y="14"/>
                  </a:cubicBezTo>
                  <a:cubicBezTo>
                    <a:pt x="35" y="12"/>
                    <a:pt x="36" y="9"/>
                    <a:pt x="39" y="6"/>
                  </a:cubicBezTo>
                  <a:cubicBezTo>
                    <a:pt x="35" y="2"/>
                    <a:pt x="36" y="4"/>
                    <a:pt x="32" y="0"/>
                  </a:cubicBezTo>
                  <a:cubicBezTo>
                    <a:pt x="30" y="4"/>
                    <a:pt x="29" y="7"/>
                    <a:pt x="27" y="10"/>
                  </a:cubicBezTo>
                  <a:cubicBezTo>
                    <a:pt x="27" y="10"/>
                    <a:pt x="27" y="11"/>
                    <a:pt x="27" y="11"/>
                  </a:cubicBezTo>
                  <a:cubicBezTo>
                    <a:pt x="26" y="12"/>
                    <a:pt x="26" y="12"/>
                    <a:pt x="26" y="13"/>
                  </a:cubicBezTo>
                  <a:cubicBezTo>
                    <a:pt x="26" y="14"/>
                    <a:pt x="25" y="14"/>
                    <a:pt x="25" y="15"/>
                  </a:cubicBezTo>
                  <a:cubicBezTo>
                    <a:pt x="24" y="19"/>
                    <a:pt x="22" y="23"/>
                    <a:pt x="18" y="31"/>
                  </a:cubicBezTo>
                  <a:cubicBezTo>
                    <a:pt x="25" y="28"/>
                    <a:pt x="16" y="41"/>
                    <a:pt x="19" y="41"/>
                  </a:cubicBezTo>
                  <a:cubicBezTo>
                    <a:pt x="14" y="38"/>
                    <a:pt x="12" y="45"/>
                    <a:pt x="15" y="50"/>
                  </a:cubicBezTo>
                  <a:cubicBezTo>
                    <a:pt x="12" y="54"/>
                    <a:pt x="12" y="46"/>
                    <a:pt x="9" y="50"/>
                  </a:cubicBezTo>
                  <a:cubicBezTo>
                    <a:pt x="10" y="56"/>
                    <a:pt x="0" y="67"/>
                    <a:pt x="7" y="67"/>
                  </a:cubicBezTo>
                  <a:cubicBezTo>
                    <a:pt x="6" y="69"/>
                    <a:pt x="6" y="70"/>
                    <a:pt x="7" y="71"/>
                  </a:cubicBezTo>
                  <a:cubicBezTo>
                    <a:pt x="4" y="74"/>
                    <a:pt x="2" y="66"/>
                    <a:pt x="0" y="74"/>
                  </a:cubicBezTo>
                  <a:cubicBezTo>
                    <a:pt x="6" y="70"/>
                    <a:pt x="2" y="79"/>
                    <a:pt x="3" y="82"/>
                  </a:cubicBezTo>
                  <a:cubicBezTo>
                    <a:pt x="8" y="79"/>
                    <a:pt x="11" y="72"/>
                    <a:pt x="14" y="65"/>
                  </a:cubicBezTo>
                  <a:cubicBezTo>
                    <a:pt x="17" y="57"/>
                    <a:pt x="19" y="49"/>
                    <a:pt x="23" y="44"/>
                  </a:cubicBezTo>
                  <a:cubicBezTo>
                    <a:pt x="23" y="42"/>
                    <a:pt x="21" y="40"/>
                    <a:pt x="20" y="3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49" name="Freeform 2012"/>
            <p:cNvSpPr/>
            <p:nvPr/>
          </p:nvSpPr>
          <p:spPr bwMode="auto">
            <a:xfrm>
              <a:off x="3587413" y="2441374"/>
              <a:ext cx="2151" cy="5915"/>
            </a:xfrm>
            <a:custGeom>
              <a:avLst/>
              <a:gdLst>
                <a:gd name="T0" fmla="*/ 5 w 5"/>
                <a:gd name="T1" fmla="*/ 1 h 16"/>
                <a:gd name="T2" fmla="*/ 4 w 5"/>
                <a:gd name="T3" fmla="*/ 2 h 16"/>
                <a:gd name="T4" fmla="*/ 3 w 5"/>
                <a:gd name="T5" fmla="*/ 4 h 16"/>
                <a:gd name="T6" fmla="*/ 3 w 5"/>
                <a:gd name="T7" fmla="*/ 6 h 16"/>
                <a:gd name="T8" fmla="*/ 0 w 5"/>
                <a:gd name="T9" fmla="*/ 16 h 16"/>
                <a:gd name="T10" fmla="*/ 4 w 5"/>
                <a:gd name="T11" fmla="*/ 9 h 16"/>
                <a:gd name="T12" fmla="*/ 4 w 5"/>
                <a:gd name="T13" fmla="*/ 5 h 16"/>
                <a:gd name="T14" fmla="*/ 5 w 5"/>
                <a:gd name="T15" fmla="*/ 3 h 16"/>
                <a:gd name="T16" fmla="*/ 5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
                  </a:moveTo>
                  <a:cubicBezTo>
                    <a:pt x="5" y="0"/>
                    <a:pt x="4" y="1"/>
                    <a:pt x="4" y="2"/>
                  </a:cubicBezTo>
                  <a:cubicBezTo>
                    <a:pt x="4" y="2"/>
                    <a:pt x="3" y="3"/>
                    <a:pt x="3" y="4"/>
                  </a:cubicBezTo>
                  <a:cubicBezTo>
                    <a:pt x="3" y="4"/>
                    <a:pt x="3" y="5"/>
                    <a:pt x="3" y="6"/>
                  </a:cubicBezTo>
                  <a:cubicBezTo>
                    <a:pt x="2" y="9"/>
                    <a:pt x="1" y="14"/>
                    <a:pt x="0" y="16"/>
                  </a:cubicBezTo>
                  <a:cubicBezTo>
                    <a:pt x="3" y="15"/>
                    <a:pt x="4" y="12"/>
                    <a:pt x="4" y="9"/>
                  </a:cubicBezTo>
                  <a:cubicBezTo>
                    <a:pt x="4" y="8"/>
                    <a:pt x="4" y="6"/>
                    <a:pt x="4" y="5"/>
                  </a:cubicBezTo>
                  <a:cubicBezTo>
                    <a:pt x="4" y="5"/>
                    <a:pt x="4" y="4"/>
                    <a:pt x="5" y="3"/>
                  </a:cubicBezTo>
                  <a:cubicBezTo>
                    <a:pt x="5" y="2"/>
                    <a:pt x="5" y="2"/>
                    <a:pt x="5"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0" name="Freeform 2013"/>
            <p:cNvSpPr/>
            <p:nvPr/>
          </p:nvSpPr>
          <p:spPr bwMode="auto">
            <a:xfrm>
              <a:off x="3616449" y="2461807"/>
              <a:ext cx="1613" cy="4302"/>
            </a:xfrm>
            <a:custGeom>
              <a:avLst/>
              <a:gdLst>
                <a:gd name="T0" fmla="*/ 3 w 5"/>
                <a:gd name="T1" fmla="*/ 0 h 12"/>
                <a:gd name="T2" fmla="*/ 0 w 5"/>
                <a:gd name="T3" fmla="*/ 10 h 12"/>
                <a:gd name="T4" fmla="*/ 5 w 5"/>
                <a:gd name="T5" fmla="*/ 6 h 12"/>
                <a:gd name="T6" fmla="*/ 3 w 5"/>
                <a:gd name="T7" fmla="*/ 0 h 12"/>
              </a:gdLst>
              <a:ahLst/>
              <a:cxnLst>
                <a:cxn ang="0">
                  <a:pos x="T0" y="T1"/>
                </a:cxn>
                <a:cxn ang="0">
                  <a:pos x="T2" y="T3"/>
                </a:cxn>
                <a:cxn ang="0">
                  <a:pos x="T4" y="T5"/>
                </a:cxn>
                <a:cxn ang="0">
                  <a:pos x="T6" y="T7"/>
                </a:cxn>
              </a:cxnLst>
              <a:rect l="0" t="0" r="r" b="b"/>
              <a:pathLst>
                <a:path w="5" h="12">
                  <a:moveTo>
                    <a:pt x="3" y="0"/>
                  </a:moveTo>
                  <a:cubicBezTo>
                    <a:pt x="0" y="0"/>
                    <a:pt x="3" y="7"/>
                    <a:pt x="0" y="10"/>
                  </a:cubicBezTo>
                  <a:cubicBezTo>
                    <a:pt x="3" y="12"/>
                    <a:pt x="1" y="4"/>
                    <a:pt x="5" y="6"/>
                  </a:cubicBezTo>
                  <a:cubicBezTo>
                    <a:pt x="4" y="4"/>
                    <a:pt x="2" y="2"/>
                    <a:pt x="3"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1" name="Freeform 2014"/>
            <p:cNvSpPr/>
            <p:nvPr/>
          </p:nvSpPr>
          <p:spPr bwMode="auto">
            <a:xfrm>
              <a:off x="3626666" y="2498371"/>
              <a:ext cx="1075" cy="3764"/>
            </a:xfrm>
            <a:custGeom>
              <a:avLst/>
              <a:gdLst>
                <a:gd name="T0" fmla="*/ 2 w 3"/>
                <a:gd name="T1" fmla="*/ 0 h 11"/>
                <a:gd name="T2" fmla="*/ 0 w 3"/>
                <a:gd name="T3" fmla="*/ 11 h 11"/>
                <a:gd name="T4" fmla="*/ 2 w 3"/>
                <a:gd name="T5" fmla="*/ 0 h 11"/>
              </a:gdLst>
              <a:ahLst/>
              <a:cxnLst>
                <a:cxn ang="0">
                  <a:pos x="T0" y="T1"/>
                </a:cxn>
                <a:cxn ang="0">
                  <a:pos x="T2" y="T3"/>
                </a:cxn>
                <a:cxn ang="0">
                  <a:pos x="T4" y="T5"/>
                </a:cxn>
              </a:cxnLst>
              <a:rect l="0" t="0" r="r" b="b"/>
              <a:pathLst>
                <a:path w="3" h="11">
                  <a:moveTo>
                    <a:pt x="2" y="0"/>
                  </a:moveTo>
                  <a:cubicBezTo>
                    <a:pt x="1" y="2"/>
                    <a:pt x="0" y="6"/>
                    <a:pt x="0" y="11"/>
                  </a:cubicBezTo>
                  <a:cubicBezTo>
                    <a:pt x="2" y="8"/>
                    <a:pt x="3" y="4"/>
                    <a:pt x="2"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2" name="Freeform 2015"/>
            <p:cNvSpPr/>
            <p:nvPr/>
          </p:nvSpPr>
          <p:spPr bwMode="auto">
            <a:xfrm>
              <a:off x="3557839" y="2508050"/>
              <a:ext cx="1075" cy="4839"/>
            </a:xfrm>
            <a:custGeom>
              <a:avLst/>
              <a:gdLst>
                <a:gd name="T0" fmla="*/ 4 w 4"/>
                <a:gd name="T1" fmla="*/ 0 h 13"/>
                <a:gd name="T2" fmla="*/ 1 w 4"/>
                <a:gd name="T3" fmla="*/ 13 h 13"/>
                <a:gd name="T4" fmla="*/ 4 w 4"/>
                <a:gd name="T5" fmla="*/ 0 h 13"/>
              </a:gdLst>
              <a:ahLst/>
              <a:cxnLst>
                <a:cxn ang="0">
                  <a:pos x="T0" y="T1"/>
                </a:cxn>
                <a:cxn ang="0">
                  <a:pos x="T2" y="T3"/>
                </a:cxn>
                <a:cxn ang="0">
                  <a:pos x="T4" y="T5"/>
                </a:cxn>
              </a:cxnLst>
              <a:rect l="0" t="0" r="r" b="b"/>
              <a:pathLst>
                <a:path w="4" h="13">
                  <a:moveTo>
                    <a:pt x="4" y="0"/>
                  </a:moveTo>
                  <a:cubicBezTo>
                    <a:pt x="1" y="1"/>
                    <a:pt x="0" y="9"/>
                    <a:pt x="1" y="13"/>
                  </a:cubicBezTo>
                  <a:cubicBezTo>
                    <a:pt x="3" y="10"/>
                    <a:pt x="3" y="4"/>
                    <a:pt x="4"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3" name="Freeform 2016"/>
            <p:cNvSpPr/>
            <p:nvPr/>
          </p:nvSpPr>
          <p:spPr bwMode="auto">
            <a:xfrm>
              <a:off x="3543321" y="2523644"/>
              <a:ext cx="3226" cy="5377"/>
            </a:xfrm>
            <a:custGeom>
              <a:avLst/>
              <a:gdLst>
                <a:gd name="T0" fmla="*/ 5 w 8"/>
                <a:gd name="T1" fmla="*/ 0 h 14"/>
                <a:gd name="T2" fmla="*/ 0 w 8"/>
                <a:gd name="T3" fmla="*/ 10 h 14"/>
                <a:gd name="T4" fmla="*/ 5 w 8"/>
                <a:gd name="T5" fmla="*/ 0 h 14"/>
              </a:gdLst>
              <a:ahLst/>
              <a:cxnLst>
                <a:cxn ang="0">
                  <a:pos x="T0" y="T1"/>
                </a:cxn>
                <a:cxn ang="0">
                  <a:pos x="T2" y="T3"/>
                </a:cxn>
                <a:cxn ang="0">
                  <a:pos x="T4" y="T5"/>
                </a:cxn>
              </a:cxnLst>
              <a:rect l="0" t="0" r="r" b="b"/>
              <a:pathLst>
                <a:path w="8" h="14">
                  <a:moveTo>
                    <a:pt x="5" y="0"/>
                  </a:moveTo>
                  <a:cubicBezTo>
                    <a:pt x="2" y="2"/>
                    <a:pt x="4" y="10"/>
                    <a:pt x="0" y="10"/>
                  </a:cubicBezTo>
                  <a:cubicBezTo>
                    <a:pt x="3" y="14"/>
                    <a:pt x="8" y="3"/>
                    <a:pt x="5"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4" name="Freeform 2017"/>
            <p:cNvSpPr/>
            <p:nvPr/>
          </p:nvSpPr>
          <p:spPr bwMode="auto">
            <a:xfrm>
              <a:off x="3513746" y="2531709"/>
              <a:ext cx="4839" cy="9679"/>
            </a:xfrm>
            <a:custGeom>
              <a:avLst/>
              <a:gdLst>
                <a:gd name="T0" fmla="*/ 13 w 13"/>
                <a:gd name="T1" fmla="*/ 13 h 27"/>
                <a:gd name="T2" fmla="*/ 7 w 13"/>
                <a:gd name="T3" fmla="*/ 0 h 27"/>
                <a:gd name="T4" fmla="*/ 0 w 13"/>
                <a:gd name="T5" fmla="*/ 27 h 27"/>
                <a:gd name="T6" fmla="*/ 5 w 13"/>
                <a:gd name="T7" fmla="*/ 17 h 27"/>
                <a:gd name="T8" fmla="*/ 10 w 13"/>
                <a:gd name="T9" fmla="*/ 18 h 27"/>
                <a:gd name="T10" fmla="*/ 13 w 13"/>
                <a:gd name="T11" fmla="*/ 13 h 27"/>
              </a:gdLst>
              <a:ahLst/>
              <a:cxnLst>
                <a:cxn ang="0">
                  <a:pos x="T0" y="T1"/>
                </a:cxn>
                <a:cxn ang="0">
                  <a:pos x="T2" y="T3"/>
                </a:cxn>
                <a:cxn ang="0">
                  <a:pos x="T4" y="T5"/>
                </a:cxn>
                <a:cxn ang="0">
                  <a:pos x="T6" y="T7"/>
                </a:cxn>
                <a:cxn ang="0">
                  <a:pos x="T8" y="T9"/>
                </a:cxn>
                <a:cxn ang="0">
                  <a:pos x="T10" y="T11"/>
                </a:cxn>
              </a:cxnLst>
              <a:rect l="0" t="0" r="r" b="b"/>
              <a:pathLst>
                <a:path w="13" h="27">
                  <a:moveTo>
                    <a:pt x="13" y="13"/>
                  </a:moveTo>
                  <a:cubicBezTo>
                    <a:pt x="7" y="16"/>
                    <a:pt x="4" y="6"/>
                    <a:pt x="7" y="0"/>
                  </a:cubicBezTo>
                  <a:cubicBezTo>
                    <a:pt x="2" y="2"/>
                    <a:pt x="4" y="19"/>
                    <a:pt x="0" y="27"/>
                  </a:cubicBezTo>
                  <a:cubicBezTo>
                    <a:pt x="1" y="21"/>
                    <a:pt x="7" y="20"/>
                    <a:pt x="5" y="17"/>
                  </a:cubicBezTo>
                  <a:cubicBezTo>
                    <a:pt x="5" y="13"/>
                    <a:pt x="11" y="16"/>
                    <a:pt x="10" y="18"/>
                  </a:cubicBezTo>
                  <a:cubicBezTo>
                    <a:pt x="12" y="18"/>
                    <a:pt x="10" y="13"/>
                    <a:pt x="13" y="1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5" name="Freeform 2018"/>
            <p:cNvSpPr/>
            <p:nvPr/>
          </p:nvSpPr>
          <p:spPr bwMode="auto">
            <a:xfrm>
              <a:off x="3746038" y="2527946"/>
              <a:ext cx="3764" cy="2151"/>
            </a:xfrm>
            <a:custGeom>
              <a:avLst/>
              <a:gdLst>
                <a:gd name="T0" fmla="*/ 7 w 10"/>
                <a:gd name="T1" fmla="*/ 0 h 6"/>
                <a:gd name="T2" fmla="*/ 5 w 10"/>
                <a:gd name="T3" fmla="*/ 2 h 6"/>
                <a:gd name="T4" fmla="*/ 0 w 10"/>
                <a:gd name="T5" fmla="*/ 6 h 6"/>
                <a:gd name="T6" fmla="*/ 7 w 10"/>
                <a:gd name="T7" fmla="*/ 5 h 6"/>
                <a:gd name="T8" fmla="*/ 6 w 10"/>
                <a:gd name="T9" fmla="*/ 4 h 6"/>
                <a:gd name="T10" fmla="*/ 7 w 10"/>
                <a:gd name="T11" fmla="*/ 3 h 6"/>
                <a:gd name="T12" fmla="*/ 5 w 10"/>
                <a:gd name="T13" fmla="*/ 2 h 6"/>
                <a:gd name="T14" fmla="*/ 7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7" y="0"/>
                  </a:moveTo>
                  <a:cubicBezTo>
                    <a:pt x="4" y="1"/>
                    <a:pt x="4" y="2"/>
                    <a:pt x="5" y="2"/>
                  </a:cubicBezTo>
                  <a:cubicBezTo>
                    <a:pt x="5" y="3"/>
                    <a:pt x="5" y="4"/>
                    <a:pt x="0" y="6"/>
                  </a:cubicBezTo>
                  <a:cubicBezTo>
                    <a:pt x="4" y="5"/>
                    <a:pt x="3" y="6"/>
                    <a:pt x="7" y="5"/>
                  </a:cubicBezTo>
                  <a:cubicBezTo>
                    <a:pt x="6" y="5"/>
                    <a:pt x="6" y="5"/>
                    <a:pt x="6" y="4"/>
                  </a:cubicBezTo>
                  <a:cubicBezTo>
                    <a:pt x="6" y="4"/>
                    <a:pt x="6" y="4"/>
                    <a:pt x="7" y="3"/>
                  </a:cubicBezTo>
                  <a:cubicBezTo>
                    <a:pt x="8" y="3"/>
                    <a:pt x="8" y="2"/>
                    <a:pt x="5" y="2"/>
                  </a:cubicBezTo>
                  <a:cubicBezTo>
                    <a:pt x="10" y="1"/>
                    <a:pt x="7" y="0"/>
                    <a:pt x="7"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6" name="Freeform 2019"/>
            <p:cNvSpPr/>
            <p:nvPr/>
          </p:nvSpPr>
          <p:spPr bwMode="auto">
            <a:xfrm>
              <a:off x="3556763" y="2551067"/>
              <a:ext cx="2689" cy="5915"/>
            </a:xfrm>
            <a:custGeom>
              <a:avLst/>
              <a:gdLst>
                <a:gd name="T0" fmla="*/ 1 w 7"/>
                <a:gd name="T1" fmla="*/ 5 h 16"/>
                <a:gd name="T2" fmla="*/ 4 w 7"/>
                <a:gd name="T3" fmla="*/ 11 h 16"/>
                <a:gd name="T4" fmla="*/ 7 w 7"/>
                <a:gd name="T5" fmla="*/ 7 h 16"/>
                <a:gd name="T6" fmla="*/ 2 w 7"/>
                <a:gd name="T7" fmla="*/ 1 h 16"/>
                <a:gd name="T8" fmla="*/ 4 w 7"/>
                <a:gd name="T9" fmla="*/ 2 h 16"/>
                <a:gd name="T10" fmla="*/ 0 w 7"/>
                <a:gd name="T11" fmla="*/ 5 h 16"/>
                <a:gd name="T12" fmla="*/ 1 w 7"/>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1" y="5"/>
                  </a:moveTo>
                  <a:cubicBezTo>
                    <a:pt x="5" y="6"/>
                    <a:pt x="3" y="7"/>
                    <a:pt x="4" y="11"/>
                  </a:cubicBezTo>
                  <a:cubicBezTo>
                    <a:pt x="6" y="16"/>
                    <a:pt x="2" y="5"/>
                    <a:pt x="7" y="7"/>
                  </a:cubicBezTo>
                  <a:cubicBezTo>
                    <a:pt x="7" y="3"/>
                    <a:pt x="6" y="0"/>
                    <a:pt x="2" y="1"/>
                  </a:cubicBezTo>
                  <a:cubicBezTo>
                    <a:pt x="2" y="2"/>
                    <a:pt x="3" y="2"/>
                    <a:pt x="4" y="2"/>
                  </a:cubicBezTo>
                  <a:cubicBezTo>
                    <a:pt x="3" y="4"/>
                    <a:pt x="2" y="5"/>
                    <a:pt x="0" y="5"/>
                  </a:cubicBezTo>
                  <a:cubicBezTo>
                    <a:pt x="1" y="7"/>
                    <a:pt x="2" y="6"/>
                    <a:pt x="1"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7" name="Freeform 2020"/>
            <p:cNvSpPr/>
            <p:nvPr/>
          </p:nvSpPr>
          <p:spPr bwMode="auto">
            <a:xfrm>
              <a:off x="3557839" y="2556444"/>
              <a:ext cx="5377" cy="15056"/>
            </a:xfrm>
            <a:custGeom>
              <a:avLst/>
              <a:gdLst>
                <a:gd name="T0" fmla="*/ 5 w 15"/>
                <a:gd name="T1" fmla="*/ 35 h 41"/>
                <a:gd name="T2" fmla="*/ 10 w 15"/>
                <a:gd name="T3" fmla="*/ 40 h 41"/>
                <a:gd name="T4" fmla="*/ 11 w 15"/>
                <a:gd name="T5" fmla="*/ 28 h 41"/>
                <a:gd name="T6" fmla="*/ 12 w 15"/>
                <a:gd name="T7" fmla="*/ 31 h 41"/>
                <a:gd name="T8" fmla="*/ 13 w 15"/>
                <a:gd name="T9" fmla="*/ 16 h 41"/>
                <a:gd name="T10" fmla="*/ 9 w 15"/>
                <a:gd name="T11" fmla="*/ 7 h 41"/>
                <a:gd name="T12" fmla="*/ 5 w 15"/>
                <a:gd name="T13" fmla="*/ 0 h 41"/>
                <a:gd name="T14" fmla="*/ 0 w 15"/>
                <a:gd name="T15" fmla="*/ 5 h 41"/>
                <a:gd name="T16" fmla="*/ 5 w 15"/>
                <a:gd name="T17"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1">
                  <a:moveTo>
                    <a:pt x="5" y="35"/>
                  </a:moveTo>
                  <a:cubicBezTo>
                    <a:pt x="6" y="38"/>
                    <a:pt x="7" y="41"/>
                    <a:pt x="10" y="40"/>
                  </a:cubicBezTo>
                  <a:cubicBezTo>
                    <a:pt x="7" y="34"/>
                    <a:pt x="11" y="32"/>
                    <a:pt x="11" y="28"/>
                  </a:cubicBezTo>
                  <a:cubicBezTo>
                    <a:pt x="12" y="28"/>
                    <a:pt x="12" y="30"/>
                    <a:pt x="12" y="31"/>
                  </a:cubicBezTo>
                  <a:cubicBezTo>
                    <a:pt x="15" y="26"/>
                    <a:pt x="15" y="21"/>
                    <a:pt x="13" y="16"/>
                  </a:cubicBezTo>
                  <a:cubicBezTo>
                    <a:pt x="12" y="13"/>
                    <a:pt x="10" y="10"/>
                    <a:pt x="9" y="7"/>
                  </a:cubicBezTo>
                  <a:cubicBezTo>
                    <a:pt x="7" y="5"/>
                    <a:pt x="6" y="2"/>
                    <a:pt x="5" y="0"/>
                  </a:cubicBezTo>
                  <a:cubicBezTo>
                    <a:pt x="2" y="1"/>
                    <a:pt x="2" y="3"/>
                    <a:pt x="0" y="5"/>
                  </a:cubicBezTo>
                  <a:cubicBezTo>
                    <a:pt x="8" y="5"/>
                    <a:pt x="7" y="29"/>
                    <a:pt x="5" y="3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8" name="Freeform 2021"/>
            <p:cNvSpPr>
              <a:spLocks noEditPoints="1"/>
            </p:cNvSpPr>
            <p:nvPr/>
          </p:nvSpPr>
          <p:spPr bwMode="auto">
            <a:xfrm>
              <a:off x="3526114" y="2572038"/>
              <a:ext cx="19358" cy="55922"/>
            </a:xfrm>
            <a:custGeom>
              <a:avLst/>
              <a:gdLst>
                <a:gd name="T0" fmla="*/ 7 w 53"/>
                <a:gd name="T1" fmla="*/ 14 h 155"/>
                <a:gd name="T2" fmla="*/ 4 w 53"/>
                <a:gd name="T3" fmla="*/ 0 h 155"/>
                <a:gd name="T4" fmla="*/ 2 w 53"/>
                <a:gd name="T5" fmla="*/ 10 h 155"/>
                <a:gd name="T6" fmla="*/ 7 w 53"/>
                <a:gd name="T7" fmla="*/ 35 h 155"/>
                <a:gd name="T8" fmla="*/ 1 w 53"/>
                <a:gd name="T9" fmla="*/ 31 h 155"/>
                <a:gd name="T10" fmla="*/ 1 w 53"/>
                <a:gd name="T11" fmla="*/ 40 h 155"/>
                <a:gd name="T12" fmla="*/ 15 w 53"/>
                <a:gd name="T13" fmla="*/ 47 h 155"/>
                <a:gd name="T14" fmla="*/ 17 w 53"/>
                <a:gd name="T15" fmla="*/ 62 h 155"/>
                <a:gd name="T16" fmla="*/ 9 w 53"/>
                <a:gd name="T17" fmla="*/ 68 h 155"/>
                <a:gd name="T18" fmla="*/ 10 w 53"/>
                <a:gd name="T19" fmla="*/ 78 h 155"/>
                <a:gd name="T20" fmla="*/ 5 w 53"/>
                <a:gd name="T21" fmla="*/ 74 h 155"/>
                <a:gd name="T22" fmla="*/ 5 w 53"/>
                <a:gd name="T23" fmla="*/ 80 h 155"/>
                <a:gd name="T24" fmla="*/ 6 w 53"/>
                <a:gd name="T25" fmla="*/ 86 h 155"/>
                <a:gd name="T26" fmla="*/ 8 w 53"/>
                <a:gd name="T27" fmla="*/ 80 h 155"/>
                <a:gd name="T28" fmla="*/ 15 w 53"/>
                <a:gd name="T29" fmla="*/ 83 h 155"/>
                <a:gd name="T30" fmla="*/ 10 w 53"/>
                <a:gd name="T31" fmla="*/ 87 h 155"/>
                <a:gd name="T32" fmla="*/ 12 w 53"/>
                <a:gd name="T33" fmla="*/ 100 h 155"/>
                <a:gd name="T34" fmla="*/ 20 w 53"/>
                <a:gd name="T35" fmla="*/ 112 h 155"/>
                <a:gd name="T36" fmla="*/ 25 w 53"/>
                <a:gd name="T37" fmla="*/ 125 h 155"/>
                <a:gd name="T38" fmla="*/ 20 w 53"/>
                <a:gd name="T39" fmla="*/ 125 h 155"/>
                <a:gd name="T40" fmla="*/ 23 w 53"/>
                <a:gd name="T41" fmla="*/ 136 h 155"/>
                <a:gd name="T42" fmla="*/ 28 w 53"/>
                <a:gd name="T43" fmla="*/ 136 h 155"/>
                <a:gd name="T44" fmla="*/ 30 w 53"/>
                <a:gd name="T45" fmla="*/ 145 h 155"/>
                <a:gd name="T46" fmla="*/ 44 w 53"/>
                <a:gd name="T47" fmla="*/ 155 h 155"/>
                <a:gd name="T48" fmla="*/ 41 w 53"/>
                <a:gd name="T49" fmla="*/ 144 h 155"/>
                <a:gd name="T50" fmla="*/ 37 w 53"/>
                <a:gd name="T51" fmla="*/ 144 h 155"/>
                <a:gd name="T52" fmla="*/ 35 w 53"/>
                <a:gd name="T53" fmla="*/ 134 h 155"/>
                <a:gd name="T54" fmla="*/ 26 w 53"/>
                <a:gd name="T55" fmla="*/ 128 h 155"/>
                <a:gd name="T56" fmla="*/ 31 w 53"/>
                <a:gd name="T57" fmla="*/ 126 h 155"/>
                <a:gd name="T58" fmla="*/ 29 w 53"/>
                <a:gd name="T59" fmla="*/ 118 h 155"/>
                <a:gd name="T60" fmla="*/ 41 w 53"/>
                <a:gd name="T61" fmla="*/ 125 h 155"/>
                <a:gd name="T62" fmla="*/ 45 w 53"/>
                <a:gd name="T63" fmla="*/ 134 h 155"/>
                <a:gd name="T64" fmla="*/ 47 w 53"/>
                <a:gd name="T65" fmla="*/ 144 h 155"/>
                <a:gd name="T66" fmla="*/ 53 w 53"/>
                <a:gd name="T67" fmla="*/ 141 h 155"/>
                <a:gd name="T68" fmla="*/ 47 w 53"/>
                <a:gd name="T69" fmla="*/ 131 h 155"/>
                <a:gd name="T70" fmla="*/ 41 w 53"/>
                <a:gd name="T71" fmla="*/ 119 h 155"/>
                <a:gd name="T72" fmla="*/ 40 w 53"/>
                <a:gd name="T73" fmla="*/ 108 h 155"/>
                <a:gd name="T74" fmla="*/ 39 w 53"/>
                <a:gd name="T75" fmla="*/ 103 h 155"/>
                <a:gd name="T76" fmla="*/ 38 w 53"/>
                <a:gd name="T77" fmla="*/ 97 h 155"/>
                <a:gd name="T78" fmla="*/ 30 w 53"/>
                <a:gd name="T79" fmla="*/ 75 h 155"/>
                <a:gd name="T80" fmla="*/ 22 w 53"/>
                <a:gd name="T81" fmla="*/ 53 h 155"/>
                <a:gd name="T82" fmla="*/ 20 w 53"/>
                <a:gd name="T83" fmla="*/ 42 h 155"/>
                <a:gd name="T84" fmla="*/ 19 w 53"/>
                <a:gd name="T85" fmla="*/ 32 h 155"/>
                <a:gd name="T86" fmla="*/ 14 w 53"/>
                <a:gd name="T87" fmla="*/ 37 h 155"/>
                <a:gd name="T88" fmla="*/ 13 w 53"/>
                <a:gd name="T89" fmla="*/ 27 h 155"/>
                <a:gd name="T90" fmla="*/ 7 w 53"/>
                <a:gd name="T91" fmla="*/ 14 h 155"/>
                <a:gd name="T92" fmla="*/ 25 w 53"/>
                <a:gd name="T93" fmla="*/ 98 h 155"/>
                <a:gd name="T94" fmla="*/ 24 w 53"/>
                <a:gd name="T95" fmla="*/ 89 h 155"/>
                <a:gd name="T96" fmla="*/ 28 w 53"/>
                <a:gd name="T97" fmla="*/ 90 h 155"/>
                <a:gd name="T98" fmla="*/ 25 w 53"/>
                <a:gd name="T99" fmla="*/ 9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155">
                  <a:moveTo>
                    <a:pt x="7" y="14"/>
                  </a:moveTo>
                  <a:cubicBezTo>
                    <a:pt x="6" y="8"/>
                    <a:pt x="6" y="2"/>
                    <a:pt x="4" y="0"/>
                  </a:cubicBezTo>
                  <a:cubicBezTo>
                    <a:pt x="6" y="4"/>
                    <a:pt x="5" y="7"/>
                    <a:pt x="2" y="10"/>
                  </a:cubicBezTo>
                  <a:cubicBezTo>
                    <a:pt x="5" y="21"/>
                    <a:pt x="8" y="24"/>
                    <a:pt x="7" y="35"/>
                  </a:cubicBezTo>
                  <a:cubicBezTo>
                    <a:pt x="5" y="34"/>
                    <a:pt x="2" y="34"/>
                    <a:pt x="1" y="31"/>
                  </a:cubicBezTo>
                  <a:cubicBezTo>
                    <a:pt x="0" y="33"/>
                    <a:pt x="1" y="34"/>
                    <a:pt x="1" y="40"/>
                  </a:cubicBezTo>
                  <a:cubicBezTo>
                    <a:pt x="7" y="40"/>
                    <a:pt x="11" y="43"/>
                    <a:pt x="15" y="47"/>
                  </a:cubicBezTo>
                  <a:cubicBezTo>
                    <a:pt x="17" y="52"/>
                    <a:pt x="9" y="60"/>
                    <a:pt x="17" y="62"/>
                  </a:cubicBezTo>
                  <a:cubicBezTo>
                    <a:pt x="15" y="65"/>
                    <a:pt x="12" y="66"/>
                    <a:pt x="9" y="68"/>
                  </a:cubicBezTo>
                  <a:cubicBezTo>
                    <a:pt x="12" y="73"/>
                    <a:pt x="6" y="75"/>
                    <a:pt x="10" y="78"/>
                  </a:cubicBezTo>
                  <a:cubicBezTo>
                    <a:pt x="7" y="79"/>
                    <a:pt x="6" y="78"/>
                    <a:pt x="5" y="74"/>
                  </a:cubicBezTo>
                  <a:cubicBezTo>
                    <a:pt x="3" y="75"/>
                    <a:pt x="4" y="77"/>
                    <a:pt x="5" y="80"/>
                  </a:cubicBezTo>
                  <a:cubicBezTo>
                    <a:pt x="6" y="83"/>
                    <a:pt x="8" y="85"/>
                    <a:pt x="6" y="86"/>
                  </a:cubicBezTo>
                  <a:cubicBezTo>
                    <a:pt x="9" y="90"/>
                    <a:pt x="9" y="83"/>
                    <a:pt x="8" y="80"/>
                  </a:cubicBezTo>
                  <a:cubicBezTo>
                    <a:pt x="10" y="81"/>
                    <a:pt x="13" y="80"/>
                    <a:pt x="15" y="83"/>
                  </a:cubicBezTo>
                  <a:cubicBezTo>
                    <a:pt x="15" y="86"/>
                    <a:pt x="12" y="86"/>
                    <a:pt x="10" y="87"/>
                  </a:cubicBezTo>
                  <a:cubicBezTo>
                    <a:pt x="13" y="92"/>
                    <a:pt x="19" y="97"/>
                    <a:pt x="12" y="100"/>
                  </a:cubicBezTo>
                  <a:cubicBezTo>
                    <a:pt x="16" y="104"/>
                    <a:pt x="18" y="108"/>
                    <a:pt x="20" y="112"/>
                  </a:cubicBezTo>
                  <a:cubicBezTo>
                    <a:pt x="21" y="117"/>
                    <a:pt x="22" y="121"/>
                    <a:pt x="25" y="125"/>
                  </a:cubicBezTo>
                  <a:cubicBezTo>
                    <a:pt x="24" y="127"/>
                    <a:pt x="22" y="128"/>
                    <a:pt x="20" y="125"/>
                  </a:cubicBezTo>
                  <a:cubicBezTo>
                    <a:pt x="18" y="130"/>
                    <a:pt x="24" y="135"/>
                    <a:pt x="23" y="136"/>
                  </a:cubicBezTo>
                  <a:cubicBezTo>
                    <a:pt x="24" y="138"/>
                    <a:pt x="26" y="137"/>
                    <a:pt x="28" y="136"/>
                  </a:cubicBezTo>
                  <a:cubicBezTo>
                    <a:pt x="29" y="142"/>
                    <a:pt x="33" y="142"/>
                    <a:pt x="30" y="145"/>
                  </a:cubicBezTo>
                  <a:cubicBezTo>
                    <a:pt x="36" y="145"/>
                    <a:pt x="39" y="155"/>
                    <a:pt x="44" y="155"/>
                  </a:cubicBezTo>
                  <a:cubicBezTo>
                    <a:pt x="43" y="153"/>
                    <a:pt x="33" y="146"/>
                    <a:pt x="41" y="144"/>
                  </a:cubicBezTo>
                  <a:cubicBezTo>
                    <a:pt x="40" y="142"/>
                    <a:pt x="38" y="144"/>
                    <a:pt x="37" y="144"/>
                  </a:cubicBezTo>
                  <a:cubicBezTo>
                    <a:pt x="36" y="141"/>
                    <a:pt x="36" y="137"/>
                    <a:pt x="35" y="134"/>
                  </a:cubicBezTo>
                  <a:cubicBezTo>
                    <a:pt x="32" y="132"/>
                    <a:pt x="29" y="130"/>
                    <a:pt x="26" y="128"/>
                  </a:cubicBezTo>
                  <a:cubicBezTo>
                    <a:pt x="25" y="124"/>
                    <a:pt x="29" y="129"/>
                    <a:pt x="31" y="126"/>
                  </a:cubicBezTo>
                  <a:cubicBezTo>
                    <a:pt x="23" y="123"/>
                    <a:pt x="36" y="116"/>
                    <a:pt x="29" y="118"/>
                  </a:cubicBezTo>
                  <a:cubicBezTo>
                    <a:pt x="33" y="117"/>
                    <a:pt x="37" y="120"/>
                    <a:pt x="41" y="125"/>
                  </a:cubicBezTo>
                  <a:cubicBezTo>
                    <a:pt x="42" y="128"/>
                    <a:pt x="44" y="131"/>
                    <a:pt x="45" y="134"/>
                  </a:cubicBezTo>
                  <a:cubicBezTo>
                    <a:pt x="46" y="137"/>
                    <a:pt x="47" y="140"/>
                    <a:pt x="47" y="144"/>
                  </a:cubicBezTo>
                  <a:cubicBezTo>
                    <a:pt x="50" y="141"/>
                    <a:pt x="48" y="142"/>
                    <a:pt x="53" y="141"/>
                  </a:cubicBezTo>
                  <a:cubicBezTo>
                    <a:pt x="48" y="140"/>
                    <a:pt x="47" y="136"/>
                    <a:pt x="47" y="131"/>
                  </a:cubicBezTo>
                  <a:cubicBezTo>
                    <a:pt x="47" y="127"/>
                    <a:pt x="47" y="121"/>
                    <a:pt x="41" y="119"/>
                  </a:cubicBezTo>
                  <a:cubicBezTo>
                    <a:pt x="41" y="115"/>
                    <a:pt x="41" y="112"/>
                    <a:pt x="40" y="108"/>
                  </a:cubicBezTo>
                  <a:cubicBezTo>
                    <a:pt x="40" y="106"/>
                    <a:pt x="39" y="105"/>
                    <a:pt x="39" y="103"/>
                  </a:cubicBezTo>
                  <a:cubicBezTo>
                    <a:pt x="39" y="101"/>
                    <a:pt x="38" y="99"/>
                    <a:pt x="38" y="97"/>
                  </a:cubicBezTo>
                  <a:cubicBezTo>
                    <a:pt x="35" y="90"/>
                    <a:pt x="33" y="82"/>
                    <a:pt x="30" y="75"/>
                  </a:cubicBezTo>
                  <a:cubicBezTo>
                    <a:pt x="27" y="68"/>
                    <a:pt x="24" y="60"/>
                    <a:pt x="22" y="53"/>
                  </a:cubicBezTo>
                  <a:cubicBezTo>
                    <a:pt x="21" y="49"/>
                    <a:pt x="20" y="46"/>
                    <a:pt x="20" y="42"/>
                  </a:cubicBezTo>
                  <a:cubicBezTo>
                    <a:pt x="19" y="39"/>
                    <a:pt x="19" y="35"/>
                    <a:pt x="19" y="32"/>
                  </a:cubicBezTo>
                  <a:cubicBezTo>
                    <a:pt x="17" y="33"/>
                    <a:pt x="16" y="35"/>
                    <a:pt x="14" y="37"/>
                  </a:cubicBezTo>
                  <a:cubicBezTo>
                    <a:pt x="12" y="32"/>
                    <a:pt x="14" y="30"/>
                    <a:pt x="13" y="27"/>
                  </a:cubicBezTo>
                  <a:cubicBezTo>
                    <a:pt x="9" y="25"/>
                    <a:pt x="8" y="20"/>
                    <a:pt x="7" y="14"/>
                  </a:cubicBezTo>
                  <a:close/>
                  <a:moveTo>
                    <a:pt x="25" y="98"/>
                  </a:moveTo>
                  <a:cubicBezTo>
                    <a:pt x="23" y="94"/>
                    <a:pt x="23" y="92"/>
                    <a:pt x="24" y="89"/>
                  </a:cubicBezTo>
                  <a:cubicBezTo>
                    <a:pt x="25" y="89"/>
                    <a:pt x="27" y="88"/>
                    <a:pt x="28" y="90"/>
                  </a:cubicBezTo>
                  <a:cubicBezTo>
                    <a:pt x="22" y="89"/>
                    <a:pt x="31" y="99"/>
                    <a:pt x="25" y="9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59" name="Freeform 2022"/>
            <p:cNvSpPr/>
            <p:nvPr/>
          </p:nvSpPr>
          <p:spPr bwMode="auto">
            <a:xfrm>
              <a:off x="3745500" y="2529559"/>
              <a:ext cx="3226" cy="1075"/>
            </a:xfrm>
            <a:custGeom>
              <a:avLst/>
              <a:gdLst>
                <a:gd name="T0" fmla="*/ 4 w 9"/>
                <a:gd name="T1" fmla="*/ 2 h 3"/>
                <a:gd name="T2" fmla="*/ 5 w 9"/>
                <a:gd name="T3" fmla="*/ 3 h 3"/>
                <a:gd name="T4" fmla="*/ 9 w 9"/>
                <a:gd name="T5" fmla="*/ 0 h 3"/>
                <a:gd name="T6" fmla="*/ 4 w 9"/>
                <a:gd name="T7" fmla="*/ 2 h 3"/>
              </a:gdLst>
              <a:ahLst/>
              <a:cxnLst>
                <a:cxn ang="0">
                  <a:pos x="T0" y="T1"/>
                </a:cxn>
                <a:cxn ang="0">
                  <a:pos x="T2" y="T3"/>
                </a:cxn>
                <a:cxn ang="0">
                  <a:pos x="T4" y="T5"/>
                </a:cxn>
                <a:cxn ang="0">
                  <a:pos x="T6" y="T7"/>
                </a:cxn>
              </a:cxnLst>
              <a:rect l="0" t="0" r="r" b="b"/>
              <a:pathLst>
                <a:path w="9" h="3">
                  <a:moveTo>
                    <a:pt x="4" y="2"/>
                  </a:moveTo>
                  <a:cubicBezTo>
                    <a:pt x="0" y="2"/>
                    <a:pt x="6" y="2"/>
                    <a:pt x="5" y="3"/>
                  </a:cubicBezTo>
                  <a:cubicBezTo>
                    <a:pt x="9" y="2"/>
                    <a:pt x="8" y="1"/>
                    <a:pt x="9" y="0"/>
                  </a:cubicBezTo>
                  <a:cubicBezTo>
                    <a:pt x="7" y="1"/>
                    <a:pt x="5" y="2"/>
                    <a:pt x="4"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0" name="Freeform 2023"/>
            <p:cNvSpPr/>
            <p:nvPr/>
          </p:nvSpPr>
          <p:spPr bwMode="auto">
            <a:xfrm>
              <a:off x="3562140" y="2579566"/>
              <a:ext cx="4839" cy="4839"/>
            </a:xfrm>
            <a:custGeom>
              <a:avLst/>
              <a:gdLst>
                <a:gd name="T0" fmla="*/ 8 w 13"/>
                <a:gd name="T1" fmla="*/ 10 h 13"/>
                <a:gd name="T2" fmla="*/ 9 w 13"/>
                <a:gd name="T3" fmla="*/ 4 h 13"/>
                <a:gd name="T4" fmla="*/ 1 w 13"/>
                <a:gd name="T5" fmla="*/ 0 h 13"/>
                <a:gd name="T6" fmla="*/ 0 w 13"/>
                <a:gd name="T7" fmla="*/ 4 h 13"/>
                <a:gd name="T8" fmla="*/ 13 w 13"/>
                <a:gd name="T9" fmla="*/ 12 h 13"/>
                <a:gd name="T10" fmla="*/ 8 w 13"/>
                <a:gd name="T11" fmla="*/ 10 h 13"/>
              </a:gdLst>
              <a:ahLst/>
              <a:cxnLst>
                <a:cxn ang="0">
                  <a:pos x="T0" y="T1"/>
                </a:cxn>
                <a:cxn ang="0">
                  <a:pos x="T2" y="T3"/>
                </a:cxn>
                <a:cxn ang="0">
                  <a:pos x="T4" y="T5"/>
                </a:cxn>
                <a:cxn ang="0">
                  <a:pos x="T6" y="T7"/>
                </a:cxn>
                <a:cxn ang="0">
                  <a:pos x="T8" y="T9"/>
                </a:cxn>
                <a:cxn ang="0">
                  <a:pos x="T10" y="T11"/>
                </a:cxn>
              </a:cxnLst>
              <a:rect l="0" t="0" r="r" b="b"/>
              <a:pathLst>
                <a:path w="13" h="13">
                  <a:moveTo>
                    <a:pt x="8" y="10"/>
                  </a:moveTo>
                  <a:cubicBezTo>
                    <a:pt x="7" y="7"/>
                    <a:pt x="11" y="8"/>
                    <a:pt x="9" y="4"/>
                  </a:cubicBezTo>
                  <a:cubicBezTo>
                    <a:pt x="6" y="3"/>
                    <a:pt x="3" y="3"/>
                    <a:pt x="1" y="0"/>
                  </a:cubicBezTo>
                  <a:cubicBezTo>
                    <a:pt x="0" y="1"/>
                    <a:pt x="1" y="3"/>
                    <a:pt x="0" y="4"/>
                  </a:cubicBezTo>
                  <a:cubicBezTo>
                    <a:pt x="7" y="4"/>
                    <a:pt x="4" y="13"/>
                    <a:pt x="13" y="12"/>
                  </a:cubicBezTo>
                  <a:cubicBezTo>
                    <a:pt x="12" y="10"/>
                    <a:pt x="10" y="10"/>
                    <a:pt x="8" y="1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1" name="Freeform 2024"/>
            <p:cNvSpPr/>
            <p:nvPr/>
          </p:nvSpPr>
          <p:spPr bwMode="auto">
            <a:xfrm>
              <a:off x="3564291" y="2584943"/>
              <a:ext cx="3226" cy="3764"/>
            </a:xfrm>
            <a:custGeom>
              <a:avLst/>
              <a:gdLst>
                <a:gd name="T0" fmla="*/ 4 w 10"/>
                <a:gd name="T1" fmla="*/ 0 h 11"/>
                <a:gd name="T2" fmla="*/ 5 w 10"/>
                <a:gd name="T3" fmla="*/ 3 h 11"/>
                <a:gd name="T4" fmla="*/ 5 w 10"/>
                <a:gd name="T5" fmla="*/ 8 h 11"/>
                <a:gd name="T6" fmla="*/ 9 w 10"/>
                <a:gd name="T7" fmla="*/ 2 h 11"/>
                <a:gd name="T8" fmla="*/ 4 w 10"/>
                <a:gd name="T9" fmla="*/ 0 h 11"/>
              </a:gdLst>
              <a:ahLst/>
              <a:cxnLst>
                <a:cxn ang="0">
                  <a:pos x="T0" y="T1"/>
                </a:cxn>
                <a:cxn ang="0">
                  <a:pos x="T2" y="T3"/>
                </a:cxn>
                <a:cxn ang="0">
                  <a:pos x="T4" y="T5"/>
                </a:cxn>
                <a:cxn ang="0">
                  <a:pos x="T6" y="T7"/>
                </a:cxn>
                <a:cxn ang="0">
                  <a:pos x="T8" y="T9"/>
                </a:cxn>
              </a:cxnLst>
              <a:rect l="0" t="0" r="r" b="b"/>
              <a:pathLst>
                <a:path w="10" h="11">
                  <a:moveTo>
                    <a:pt x="4" y="0"/>
                  </a:moveTo>
                  <a:cubicBezTo>
                    <a:pt x="0" y="1"/>
                    <a:pt x="3" y="4"/>
                    <a:pt x="5" y="3"/>
                  </a:cubicBezTo>
                  <a:cubicBezTo>
                    <a:pt x="6" y="5"/>
                    <a:pt x="6" y="7"/>
                    <a:pt x="5" y="8"/>
                  </a:cubicBezTo>
                  <a:cubicBezTo>
                    <a:pt x="7" y="11"/>
                    <a:pt x="10" y="4"/>
                    <a:pt x="9" y="2"/>
                  </a:cubicBezTo>
                  <a:cubicBezTo>
                    <a:pt x="7" y="3"/>
                    <a:pt x="5" y="3"/>
                    <a:pt x="4"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2" name="Freeform 2025"/>
            <p:cNvSpPr/>
            <p:nvPr/>
          </p:nvSpPr>
          <p:spPr bwMode="auto">
            <a:xfrm>
              <a:off x="3753028" y="2529021"/>
              <a:ext cx="2151" cy="1613"/>
            </a:xfrm>
            <a:custGeom>
              <a:avLst/>
              <a:gdLst>
                <a:gd name="T0" fmla="*/ 4 w 6"/>
                <a:gd name="T1" fmla="*/ 1 h 4"/>
                <a:gd name="T2" fmla="*/ 2 w 6"/>
                <a:gd name="T3" fmla="*/ 2 h 4"/>
                <a:gd name="T4" fmla="*/ 0 w 6"/>
                <a:gd name="T5" fmla="*/ 4 h 4"/>
                <a:gd name="T6" fmla="*/ 4 w 6"/>
                <a:gd name="T7" fmla="*/ 2 h 4"/>
                <a:gd name="T8" fmla="*/ 2 w 6"/>
                <a:gd name="T9" fmla="*/ 2 h 4"/>
                <a:gd name="T10" fmla="*/ 4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4" y="1"/>
                  </a:moveTo>
                  <a:cubicBezTo>
                    <a:pt x="3" y="2"/>
                    <a:pt x="2" y="2"/>
                    <a:pt x="2" y="2"/>
                  </a:cubicBezTo>
                  <a:cubicBezTo>
                    <a:pt x="0" y="3"/>
                    <a:pt x="3" y="3"/>
                    <a:pt x="0" y="4"/>
                  </a:cubicBezTo>
                  <a:cubicBezTo>
                    <a:pt x="1" y="4"/>
                    <a:pt x="3" y="3"/>
                    <a:pt x="4" y="2"/>
                  </a:cubicBezTo>
                  <a:cubicBezTo>
                    <a:pt x="6" y="1"/>
                    <a:pt x="6" y="0"/>
                    <a:pt x="2" y="2"/>
                  </a:cubicBezTo>
                  <a:cubicBezTo>
                    <a:pt x="2" y="2"/>
                    <a:pt x="3" y="2"/>
                    <a:pt x="4"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3" name="Freeform 2026"/>
            <p:cNvSpPr/>
            <p:nvPr/>
          </p:nvSpPr>
          <p:spPr bwMode="auto">
            <a:xfrm>
              <a:off x="3754641" y="2529021"/>
              <a:ext cx="4302" cy="2151"/>
            </a:xfrm>
            <a:custGeom>
              <a:avLst/>
              <a:gdLst>
                <a:gd name="T0" fmla="*/ 1 w 11"/>
                <a:gd name="T1" fmla="*/ 3 h 6"/>
                <a:gd name="T2" fmla="*/ 6 w 11"/>
                <a:gd name="T3" fmla="*/ 2 h 6"/>
                <a:gd name="T4" fmla="*/ 9 w 11"/>
                <a:gd name="T5" fmla="*/ 1 h 6"/>
                <a:gd name="T6" fmla="*/ 7 w 11"/>
                <a:gd name="T7" fmla="*/ 3 h 6"/>
                <a:gd name="T8" fmla="*/ 7 w 11"/>
                <a:gd name="T9" fmla="*/ 4 h 6"/>
                <a:gd name="T10" fmla="*/ 11 w 11"/>
                <a:gd name="T11" fmla="*/ 1 h 6"/>
                <a:gd name="T12" fmla="*/ 5 w 11"/>
                <a:gd name="T13" fmla="*/ 2 h 6"/>
                <a:gd name="T14" fmla="*/ 4 w 11"/>
                <a:gd name="T15" fmla="*/ 1 h 6"/>
                <a:gd name="T16" fmla="*/ 0 w 11"/>
                <a:gd name="T17" fmla="*/ 4 h 6"/>
                <a:gd name="T18" fmla="*/ 1 w 11"/>
                <a:gd name="T19" fmla="*/ 6 h 6"/>
                <a:gd name="T20" fmla="*/ 2 w 11"/>
                <a:gd name="T21" fmla="*/ 4 h 6"/>
                <a:gd name="T22" fmla="*/ 1 w 11"/>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6">
                  <a:moveTo>
                    <a:pt x="1" y="3"/>
                  </a:moveTo>
                  <a:cubicBezTo>
                    <a:pt x="3" y="2"/>
                    <a:pt x="4" y="2"/>
                    <a:pt x="6" y="2"/>
                  </a:cubicBezTo>
                  <a:cubicBezTo>
                    <a:pt x="7" y="2"/>
                    <a:pt x="8" y="1"/>
                    <a:pt x="9" y="1"/>
                  </a:cubicBezTo>
                  <a:cubicBezTo>
                    <a:pt x="7" y="2"/>
                    <a:pt x="7" y="2"/>
                    <a:pt x="7" y="3"/>
                  </a:cubicBezTo>
                  <a:cubicBezTo>
                    <a:pt x="7" y="3"/>
                    <a:pt x="7" y="3"/>
                    <a:pt x="7" y="4"/>
                  </a:cubicBezTo>
                  <a:cubicBezTo>
                    <a:pt x="9" y="3"/>
                    <a:pt x="10" y="1"/>
                    <a:pt x="11" y="1"/>
                  </a:cubicBezTo>
                  <a:cubicBezTo>
                    <a:pt x="11" y="0"/>
                    <a:pt x="9" y="0"/>
                    <a:pt x="5" y="2"/>
                  </a:cubicBezTo>
                  <a:cubicBezTo>
                    <a:pt x="4" y="2"/>
                    <a:pt x="5" y="1"/>
                    <a:pt x="4" y="1"/>
                  </a:cubicBezTo>
                  <a:cubicBezTo>
                    <a:pt x="2" y="2"/>
                    <a:pt x="1" y="3"/>
                    <a:pt x="0" y="4"/>
                  </a:cubicBezTo>
                  <a:cubicBezTo>
                    <a:pt x="0" y="5"/>
                    <a:pt x="0" y="5"/>
                    <a:pt x="1" y="6"/>
                  </a:cubicBezTo>
                  <a:cubicBezTo>
                    <a:pt x="2" y="5"/>
                    <a:pt x="3" y="4"/>
                    <a:pt x="2" y="4"/>
                  </a:cubicBezTo>
                  <a:cubicBezTo>
                    <a:pt x="2" y="4"/>
                    <a:pt x="1" y="3"/>
                    <a:pt x="1" y="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4" name="Freeform 2027"/>
            <p:cNvSpPr/>
            <p:nvPr/>
          </p:nvSpPr>
          <p:spPr bwMode="auto">
            <a:xfrm>
              <a:off x="3570744" y="2602688"/>
              <a:ext cx="5915" cy="11830"/>
            </a:xfrm>
            <a:custGeom>
              <a:avLst/>
              <a:gdLst>
                <a:gd name="T0" fmla="*/ 5 w 17"/>
                <a:gd name="T1" fmla="*/ 5 h 32"/>
                <a:gd name="T2" fmla="*/ 0 w 17"/>
                <a:gd name="T3" fmla="*/ 7 h 32"/>
                <a:gd name="T4" fmla="*/ 2 w 17"/>
                <a:gd name="T5" fmla="*/ 14 h 32"/>
                <a:gd name="T6" fmla="*/ 8 w 17"/>
                <a:gd name="T7" fmla="*/ 13 h 32"/>
                <a:gd name="T8" fmla="*/ 6 w 17"/>
                <a:gd name="T9" fmla="*/ 22 h 32"/>
                <a:gd name="T10" fmla="*/ 8 w 17"/>
                <a:gd name="T11" fmla="*/ 18 h 32"/>
                <a:gd name="T12" fmla="*/ 14 w 17"/>
                <a:gd name="T13" fmla="*/ 32 h 32"/>
                <a:gd name="T14" fmla="*/ 11 w 17"/>
                <a:gd name="T15" fmla="*/ 24 h 32"/>
                <a:gd name="T16" fmla="*/ 15 w 17"/>
                <a:gd name="T17" fmla="*/ 18 h 32"/>
                <a:gd name="T18" fmla="*/ 12 w 17"/>
                <a:gd name="T19" fmla="*/ 13 h 32"/>
                <a:gd name="T20" fmla="*/ 12 w 17"/>
                <a:gd name="T21" fmla="*/ 17 h 32"/>
                <a:gd name="T22" fmla="*/ 7 w 17"/>
                <a:gd name="T23" fmla="*/ 12 h 32"/>
                <a:gd name="T24" fmla="*/ 5 w 17"/>
                <a:gd name="T25"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2">
                  <a:moveTo>
                    <a:pt x="5" y="5"/>
                  </a:moveTo>
                  <a:cubicBezTo>
                    <a:pt x="1" y="0"/>
                    <a:pt x="3" y="6"/>
                    <a:pt x="0" y="7"/>
                  </a:cubicBezTo>
                  <a:cubicBezTo>
                    <a:pt x="0" y="9"/>
                    <a:pt x="1" y="12"/>
                    <a:pt x="2" y="14"/>
                  </a:cubicBezTo>
                  <a:cubicBezTo>
                    <a:pt x="4" y="10"/>
                    <a:pt x="5" y="13"/>
                    <a:pt x="8" y="13"/>
                  </a:cubicBezTo>
                  <a:cubicBezTo>
                    <a:pt x="10" y="17"/>
                    <a:pt x="1" y="17"/>
                    <a:pt x="6" y="22"/>
                  </a:cubicBezTo>
                  <a:cubicBezTo>
                    <a:pt x="9" y="21"/>
                    <a:pt x="6" y="19"/>
                    <a:pt x="8" y="18"/>
                  </a:cubicBezTo>
                  <a:cubicBezTo>
                    <a:pt x="7" y="23"/>
                    <a:pt x="10" y="29"/>
                    <a:pt x="14" y="32"/>
                  </a:cubicBezTo>
                  <a:cubicBezTo>
                    <a:pt x="17" y="29"/>
                    <a:pt x="14" y="27"/>
                    <a:pt x="11" y="24"/>
                  </a:cubicBezTo>
                  <a:cubicBezTo>
                    <a:pt x="13" y="22"/>
                    <a:pt x="13" y="19"/>
                    <a:pt x="15" y="18"/>
                  </a:cubicBezTo>
                  <a:cubicBezTo>
                    <a:pt x="14" y="17"/>
                    <a:pt x="13" y="15"/>
                    <a:pt x="12" y="13"/>
                  </a:cubicBezTo>
                  <a:cubicBezTo>
                    <a:pt x="11" y="14"/>
                    <a:pt x="12" y="16"/>
                    <a:pt x="12" y="17"/>
                  </a:cubicBezTo>
                  <a:cubicBezTo>
                    <a:pt x="12" y="16"/>
                    <a:pt x="9" y="14"/>
                    <a:pt x="7" y="12"/>
                  </a:cubicBezTo>
                  <a:cubicBezTo>
                    <a:pt x="4" y="9"/>
                    <a:pt x="3" y="7"/>
                    <a:pt x="5"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5" name="Freeform 2028"/>
            <p:cNvSpPr/>
            <p:nvPr/>
          </p:nvSpPr>
          <p:spPr bwMode="auto">
            <a:xfrm>
              <a:off x="3753566" y="2530634"/>
              <a:ext cx="3226" cy="1613"/>
            </a:xfrm>
            <a:custGeom>
              <a:avLst/>
              <a:gdLst>
                <a:gd name="T0" fmla="*/ 5 w 10"/>
                <a:gd name="T1" fmla="*/ 2 h 4"/>
                <a:gd name="T2" fmla="*/ 9 w 10"/>
                <a:gd name="T3" fmla="*/ 0 h 4"/>
                <a:gd name="T4" fmla="*/ 10 w 10"/>
                <a:gd name="T5" fmla="*/ 0 h 4"/>
                <a:gd name="T6" fmla="*/ 6 w 10"/>
                <a:gd name="T7" fmla="*/ 1 h 4"/>
                <a:gd name="T8" fmla="*/ 0 w 10"/>
                <a:gd name="T9" fmla="*/ 4 h 4"/>
                <a:gd name="T10" fmla="*/ 5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5" y="2"/>
                  </a:moveTo>
                  <a:cubicBezTo>
                    <a:pt x="7" y="1"/>
                    <a:pt x="7" y="1"/>
                    <a:pt x="9" y="0"/>
                  </a:cubicBezTo>
                  <a:cubicBezTo>
                    <a:pt x="10" y="0"/>
                    <a:pt x="10" y="0"/>
                    <a:pt x="10" y="0"/>
                  </a:cubicBezTo>
                  <a:cubicBezTo>
                    <a:pt x="8" y="0"/>
                    <a:pt x="6" y="1"/>
                    <a:pt x="6" y="1"/>
                  </a:cubicBezTo>
                  <a:cubicBezTo>
                    <a:pt x="5" y="2"/>
                    <a:pt x="0" y="4"/>
                    <a:pt x="0" y="4"/>
                  </a:cubicBezTo>
                  <a:cubicBezTo>
                    <a:pt x="5" y="2"/>
                    <a:pt x="3" y="3"/>
                    <a:pt x="5"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6" name="Freeform 2029"/>
            <p:cNvSpPr/>
            <p:nvPr/>
          </p:nvSpPr>
          <p:spPr bwMode="auto">
            <a:xfrm>
              <a:off x="3750340" y="2533323"/>
              <a:ext cx="2689" cy="1075"/>
            </a:xfrm>
            <a:custGeom>
              <a:avLst/>
              <a:gdLst>
                <a:gd name="T0" fmla="*/ 3 w 7"/>
                <a:gd name="T1" fmla="*/ 1 h 3"/>
                <a:gd name="T2" fmla="*/ 3 w 7"/>
                <a:gd name="T3" fmla="*/ 2 h 3"/>
                <a:gd name="T4" fmla="*/ 3 w 7"/>
                <a:gd name="T5" fmla="*/ 1 h 3"/>
              </a:gdLst>
              <a:ahLst/>
              <a:cxnLst>
                <a:cxn ang="0">
                  <a:pos x="T0" y="T1"/>
                </a:cxn>
                <a:cxn ang="0">
                  <a:pos x="T2" y="T3"/>
                </a:cxn>
                <a:cxn ang="0">
                  <a:pos x="T4" y="T5"/>
                </a:cxn>
              </a:cxnLst>
              <a:rect l="0" t="0" r="r" b="b"/>
              <a:pathLst>
                <a:path w="7" h="3">
                  <a:moveTo>
                    <a:pt x="3" y="1"/>
                  </a:moveTo>
                  <a:cubicBezTo>
                    <a:pt x="0" y="3"/>
                    <a:pt x="5" y="1"/>
                    <a:pt x="3" y="2"/>
                  </a:cubicBezTo>
                  <a:cubicBezTo>
                    <a:pt x="7" y="0"/>
                    <a:pt x="4" y="1"/>
                    <a:pt x="3"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7" name="Freeform 2030"/>
            <p:cNvSpPr/>
            <p:nvPr/>
          </p:nvSpPr>
          <p:spPr bwMode="auto">
            <a:xfrm>
              <a:off x="3576659" y="2616668"/>
              <a:ext cx="3226" cy="4839"/>
            </a:xfrm>
            <a:custGeom>
              <a:avLst/>
              <a:gdLst>
                <a:gd name="T0" fmla="*/ 0 w 10"/>
                <a:gd name="T1" fmla="*/ 0 h 14"/>
                <a:gd name="T2" fmla="*/ 4 w 10"/>
                <a:gd name="T3" fmla="*/ 4 h 14"/>
                <a:gd name="T4" fmla="*/ 0 w 10"/>
                <a:gd name="T5" fmla="*/ 8 h 14"/>
                <a:gd name="T6" fmla="*/ 3 w 10"/>
                <a:gd name="T7" fmla="*/ 13 h 14"/>
                <a:gd name="T8" fmla="*/ 10 w 10"/>
                <a:gd name="T9" fmla="*/ 13 h 14"/>
                <a:gd name="T10" fmla="*/ 0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0" y="0"/>
                  </a:moveTo>
                  <a:cubicBezTo>
                    <a:pt x="1" y="3"/>
                    <a:pt x="2" y="5"/>
                    <a:pt x="4" y="4"/>
                  </a:cubicBezTo>
                  <a:cubicBezTo>
                    <a:pt x="5" y="9"/>
                    <a:pt x="3" y="7"/>
                    <a:pt x="0" y="8"/>
                  </a:cubicBezTo>
                  <a:cubicBezTo>
                    <a:pt x="1" y="10"/>
                    <a:pt x="2" y="11"/>
                    <a:pt x="3" y="13"/>
                  </a:cubicBezTo>
                  <a:cubicBezTo>
                    <a:pt x="3" y="5"/>
                    <a:pt x="6" y="14"/>
                    <a:pt x="10" y="13"/>
                  </a:cubicBezTo>
                  <a:cubicBezTo>
                    <a:pt x="5" y="8"/>
                    <a:pt x="6"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8" name="Freeform 2031"/>
            <p:cNvSpPr/>
            <p:nvPr/>
          </p:nvSpPr>
          <p:spPr bwMode="auto">
            <a:xfrm>
              <a:off x="3579347" y="2624734"/>
              <a:ext cx="3764" cy="5377"/>
            </a:xfrm>
            <a:custGeom>
              <a:avLst/>
              <a:gdLst>
                <a:gd name="T0" fmla="*/ 8 w 11"/>
                <a:gd name="T1" fmla="*/ 11 h 15"/>
                <a:gd name="T2" fmla="*/ 2 w 11"/>
                <a:gd name="T3" fmla="*/ 0 h 15"/>
                <a:gd name="T4" fmla="*/ 0 w 11"/>
                <a:gd name="T5" fmla="*/ 5 h 15"/>
                <a:gd name="T6" fmla="*/ 11 w 11"/>
                <a:gd name="T7" fmla="*/ 9 h 15"/>
                <a:gd name="T8" fmla="*/ 8 w 11"/>
                <a:gd name="T9" fmla="*/ 11 h 15"/>
              </a:gdLst>
              <a:ahLst/>
              <a:cxnLst>
                <a:cxn ang="0">
                  <a:pos x="T0" y="T1"/>
                </a:cxn>
                <a:cxn ang="0">
                  <a:pos x="T2" y="T3"/>
                </a:cxn>
                <a:cxn ang="0">
                  <a:pos x="T4" y="T5"/>
                </a:cxn>
                <a:cxn ang="0">
                  <a:pos x="T6" y="T7"/>
                </a:cxn>
                <a:cxn ang="0">
                  <a:pos x="T8" y="T9"/>
                </a:cxn>
              </a:cxnLst>
              <a:rect l="0" t="0" r="r" b="b"/>
              <a:pathLst>
                <a:path w="11" h="15">
                  <a:moveTo>
                    <a:pt x="8" y="11"/>
                  </a:moveTo>
                  <a:cubicBezTo>
                    <a:pt x="4" y="6"/>
                    <a:pt x="5" y="1"/>
                    <a:pt x="2" y="0"/>
                  </a:cubicBezTo>
                  <a:cubicBezTo>
                    <a:pt x="1" y="2"/>
                    <a:pt x="2" y="4"/>
                    <a:pt x="0" y="5"/>
                  </a:cubicBezTo>
                  <a:cubicBezTo>
                    <a:pt x="3" y="7"/>
                    <a:pt x="9" y="15"/>
                    <a:pt x="11" y="9"/>
                  </a:cubicBezTo>
                  <a:cubicBezTo>
                    <a:pt x="10" y="7"/>
                    <a:pt x="10" y="10"/>
                    <a:pt x="8" y="1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69" name="Freeform 2032"/>
            <p:cNvSpPr/>
            <p:nvPr/>
          </p:nvSpPr>
          <p:spPr bwMode="auto">
            <a:xfrm>
              <a:off x="3651401" y="2589245"/>
              <a:ext cx="2689" cy="4302"/>
            </a:xfrm>
            <a:custGeom>
              <a:avLst/>
              <a:gdLst>
                <a:gd name="T0" fmla="*/ 3 w 7"/>
                <a:gd name="T1" fmla="*/ 12 h 12"/>
                <a:gd name="T2" fmla="*/ 2 w 7"/>
                <a:gd name="T3" fmla="*/ 5 h 12"/>
                <a:gd name="T4" fmla="*/ 3 w 7"/>
                <a:gd name="T5" fmla="*/ 12 h 12"/>
              </a:gdLst>
              <a:ahLst/>
              <a:cxnLst>
                <a:cxn ang="0">
                  <a:pos x="T0" y="T1"/>
                </a:cxn>
                <a:cxn ang="0">
                  <a:pos x="T2" y="T3"/>
                </a:cxn>
                <a:cxn ang="0">
                  <a:pos x="T4" y="T5"/>
                </a:cxn>
              </a:cxnLst>
              <a:rect l="0" t="0" r="r" b="b"/>
              <a:pathLst>
                <a:path w="7" h="12">
                  <a:moveTo>
                    <a:pt x="3" y="12"/>
                  </a:moveTo>
                  <a:cubicBezTo>
                    <a:pt x="7" y="10"/>
                    <a:pt x="2" y="0"/>
                    <a:pt x="2" y="5"/>
                  </a:cubicBezTo>
                  <a:cubicBezTo>
                    <a:pt x="4" y="7"/>
                    <a:pt x="0" y="9"/>
                    <a:pt x="3"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0" name="Freeform 2033"/>
            <p:cNvSpPr/>
            <p:nvPr/>
          </p:nvSpPr>
          <p:spPr bwMode="auto">
            <a:xfrm>
              <a:off x="3654089" y="2592471"/>
              <a:ext cx="2689" cy="3226"/>
            </a:xfrm>
            <a:custGeom>
              <a:avLst/>
              <a:gdLst>
                <a:gd name="T0" fmla="*/ 1 w 7"/>
                <a:gd name="T1" fmla="*/ 0 h 8"/>
                <a:gd name="T2" fmla="*/ 2 w 7"/>
                <a:gd name="T3" fmla="*/ 5 h 8"/>
                <a:gd name="T4" fmla="*/ 5 w 7"/>
                <a:gd name="T5" fmla="*/ 8 h 8"/>
                <a:gd name="T6" fmla="*/ 1 w 7"/>
                <a:gd name="T7" fmla="*/ 0 h 8"/>
              </a:gdLst>
              <a:ahLst/>
              <a:cxnLst>
                <a:cxn ang="0">
                  <a:pos x="T0" y="T1"/>
                </a:cxn>
                <a:cxn ang="0">
                  <a:pos x="T2" y="T3"/>
                </a:cxn>
                <a:cxn ang="0">
                  <a:pos x="T4" y="T5"/>
                </a:cxn>
                <a:cxn ang="0">
                  <a:pos x="T6" y="T7"/>
                </a:cxn>
              </a:cxnLst>
              <a:rect l="0" t="0" r="r" b="b"/>
              <a:pathLst>
                <a:path w="7" h="8">
                  <a:moveTo>
                    <a:pt x="1" y="0"/>
                  </a:moveTo>
                  <a:cubicBezTo>
                    <a:pt x="0" y="2"/>
                    <a:pt x="1" y="3"/>
                    <a:pt x="2" y="5"/>
                  </a:cubicBezTo>
                  <a:cubicBezTo>
                    <a:pt x="3" y="6"/>
                    <a:pt x="5" y="7"/>
                    <a:pt x="5" y="8"/>
                  </a:cubicBezTo>
                  <a:cubicBezTo>
                    <a:pt x="7" y="5"/>
                    <a:pt x="1" y="4"/>
                    <a:pt x="1"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1" name="Freeform 2034"/>
            <p:cNvSpPr/>
            <p:nvPr/>
          </p:nvSpPr>
          <p:spPr bwMode="auto">
            <a:xfrm>
              <a:off x="3591715" y="2637639"/>
              <a:ext cx="5377" cy="7528"/>
            </a:xfrm>
            <a:custGeom>
              <a:avLst/>
              <a:gdLst>
                <a:gd name="T0" fmla="*/ 6 w 14"/>
                <a:gd name="T1" fmla="*/ 2 h 20"/>
                <a:gd name="T2" fmla="*/ 0 w 14"/>
                <a:gd name="T3" fmla="*/ 2 h 20"/>
                <a:gd name="T4" fmla="*/ 10 w 14"/>
                <a:gd name="T5" fmla="*/ 20 h 20"/>
                <a:gd name="T6" fmla="*/ 14 w 14"/>
                <a:gd name="T7" fmla="*/ 14 h 20"/>
                <a:gd name="T8" fmla="*/ 12 w 14"/>
                <a:gd name="T9" fmla="*/ 11 h 20"/>
                <a:gd name="T10" fmla="*/ 13 w 14"/>
                <a:gd name="T11" fmla="*/ 15 h 20"/>
                <a:gd name="T12" fmla="*/ 7 w 14"/>
                <a:gd name="T13" fmla="*/ 10 h 20"/>
                <a:gd name="T14" fmla="*/ 6 w 14"/>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0">
                  <a:moveTo>
                    <a:pt x="6" y="2"/>
                  </a:moveTo>
                  <a:cubicBezTo>
                    <a:pt x="4" y="3"/>
                    <a:pt x="2" y="0"/>
                    <a:pt x="0" y="2"/>
                  </a:cubicBezTo>
                  <a:cubicBezTo>
                    <a:pt x="5" y="11"/>
                    <a:pt x="7" y="13"/>
                    <a:pt x="10" y="20"/>
                  </a:cubicBezTo>
                  <a:cubicBezTo>
                    <a:pt x="11" y="16"/>
                    <a:pt x="12" y="17"/>
                    <a:pt x="14" y="14"/>
                  </a:cubicBezTo>
                  <a:cubicBezTo>
                    <a:pt x="13" y="13"/>
                    <a:pt x="12" y="12"/>
                    <a:pt x="12" y="11"/>
                  </a:cubicBezTo>
                  <a:cubicBezTo>
                    <a:pt x="10" y="12"/>
                    <a:pt x="12" y="14"/>
                    <a:pt x="13" y="15"/>
                  </a:cubicBezTo>
                  <a:cubicBezTo>
                    <a:pt x="11" y="16"/>
                    <a:pt x="8" y="13"/>
                    <a:pt x="7" y="10"/>
                  </a:cubicBezTo>
                  <a:cubicBezTo>
                    <a:pt x="5" y="7"/>
                    <a:pt x="5" y="4"/>
                    <a:pt x="6"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2" name="Freeform 2035"/>
            <p:cNvSpPr/>
            <p:nvPr/>
          </p:nvSpPr>
          <p:spPr bwMode="auto">
            <a:xfrm>
              <a:off x="3587413" y="2653232"/>
              <a:ext cx="3226" cy="5377"/>
            </a:xfrm>
            <a:custGeom>
              <a:avLst/>
              <a:gdLst>
                <a:gd name="T0" fmla="*/ 0 w 10"/>
                <a:gd name="T1" fmla="*/ 0 h 15"/>
                <a:gd name="T2" fmla="*/ 10 w 10"/>
                <a:gd name="T3" fmla="*/ 15 h 15"/>
                <a:gd name="T4" fmla="*/ 0 w 10"/>
                <a:gd name="T5" fmla="*/ 0 h 15"/>
              </a:gdLst>
              <a:ahLst/>
              <a:cxnLst>
                <a:cxn ang="0">
                  <a:pos x="T0" y="T1"/>
                </a:cxn>
                <a:cxn ang="0">
                  <a:pos x="T2" y="T3"/>
                </a:cxn>
                <a:cxn ang="0">
                  <a:pos x="T4" y="T5"/>
                </a:cxn>
              </a:cxnLst>
              <a:rect l="0" t="0" r="r" b="b"/>
              <a:pathLst>
                <a:path w="10" h="15">
                  <a:moveTo>
                    <a:pt x="0" y="0"/>
                  </a:moveTo>
                  <a:cubicBezTo>
                    <a:pt x="1" y="5"/>
                    <a:pt x="7" y="7"/>
                    <a:pt x="10" y="15"/>
                  </a:cubicBezTo>
                  <a:cubicBezTo>
                    <a:pt x="10" y="9"/>
                    <a:pt x="5" y="4"/>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3" name="Freeform 2036"/>
            <p:cNvSpPr/>
            <p:nvPr/>
          </p:nvSpPr>
          <p:spPr bwMode="auto">
            <a:xfrm>
              <a:off x="3571282" y="2668288"/>
              <a:ext cx="3226" cy="4302"/>
            </a:xfrm>
            <a:custGeom>
              <a:avLst/>
              <a:gdLst>
                <a:gd name="T0" fmla="*/ 9 w 9"/>
                <a:gd name="T1" fmla="*/ 5 h 12"/>
                <a:gd name="T2" fmla="*/ 2 w 9"/>
                <a:gd name="T3" fmla="*/ 0 h 12"/>
                <a:gd name="T4" fmla="*/ 0 w 9"/>
                <a:gd name="T5" fmla="*/ 11 h 12"/>
                <a:gd name="T6" fmla="*/ 9 w 9"/>
                <a:gd name="T7" fmla="*/ 5 h 12"/>
              </a:gdLst>
              <a:ahLst/>
              <a:cxnLst>
                <a:cxn ang="0">
                  <a:pos x="T0" y="T1"/>
                </a:cxn>
                <a:cxn ang="0">
                  <a:pos x="T2" y="T3"/>
                </a:cxn>
                <a:cxn ang="0">
                  <a:pos x="T4" y="T5"/>
                </a:cxn>
                <a:cxn ang="0">
                  <a:pos x="T6" y="T7"/>
                </a:cxn>
              </a:cxnLst>
              <a:rect l="0" t="0" r="r" b="b"/>
              <a:pathLst>
                <a:path w="9" h="12">
                  <a:moveTo>
                    <a:pt x="9" y="5"/>
                  </a:moveTo>
                  <a:cubicBezTo>
                    <a:pt x="7" y="0"/>
                    <a:pt x="4" y="6"/>
                    <a:pt x="2" y="0"/>
                  </a:cubicBezTo>
                  <a:cubicBezTo>
                    <a:pt x="0" y="3"/>
                    <a:pt x="4" y="8"/>
                    <a:pt x="0" y="11"/>
                  </a:cubicBezTo>
                  <a:cubicBezTo>
                    <a:pt x="7" y="12"/>
                    <a:pt x="0" y="1"/>
                    <a:pt x="9"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4" name="Freeform 2037"/>
            <p:cNvSpPr/>
            <p:nvPr/>
          </p:nvSpPr>
          <p:spPr bwMode="auto">
            <a:xfrm>
              <a:off x="3593865" y="2654308"/>
              <a:ext cx="5915" cy="6453"/>
            </a:xfrm>
            <a:custGeom>
              <a:avLst/>
              <a:gdLst>
                <a:gd name="T0" fmla="*/ 0 w 17"/>
                <a:gd name="T1" fmla="*/ 5 h 17"/>
                <a:gd name="T2" fmla="*/ 11 w 17"/>
                <a:gd name="T3" fmla="*/ 13 h 17"/>
                <a:gd name="T4" fmla="*/ 9 w 17"/>
                <a:gd name="T5" fmla="*/ 15 h 17"/>
                <a:gd name="T6" fmla="*/ 0 w 17"/>
                <a:gd name="T7" fmla="*/ 5 h 17"/>
              </a:gdLst>
              <a:ahLst/>
              <a:cxnLst>
                <a:cxn ang="0">
                  <a:pos x="T0" y="T1"/>
                </a:cxn>
                <a:cxn ang="0">
                  <a:pos x="T2" y="T3"/>
                </a:cxn>
                <a:cxn ang="0">
                  <a:pos x="T4" y="T5"/>
                </a:cxn>
                <a:cxn ang="0">
                  <a:pos x="T6" y="T7"/>
                </a:cxn>
              </a:cxnLst>
              <a:rect l="0" t="0" r="r" b="b"/>
              <a:pathLst>
                <a:path w="17" h="17">
                  <a:moveTo>
                    <a:pt x="0" y="5"/>
                  </a:moveTo>
                  <a:cubicBezTo>
                    <a:pt x="4" y="5"/>
                    <a:pt x="8" y="11"/>
                    <a:pt x="11" y="13"/>
                  </a:cubicBezTo>
                  <a:cubicBezTo>
                    <a:pt x="11" y="14"/>
                    <a:pt x="10" y="14"/>
                    <a:pt x="9" y="15"/>
                  </a:cubicBezTo>
                  <a:cubicBezTo>
                    <a:pt x="17" y="17"/>
                    <a:pt x="4" y="0"/>
                    <a:pt x="0"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5" name="Freeform 2038"/>
            <p:cNvSpPr/>
            <p:nvPr/>
          </p:nvSpPr>
          <p:spPr bwMode="auto">
            <a:xfrm>
              <a:off x="3584724" y="2673128"/>
              <a:ext cx="4839" cy="4302"/>
            </a:xfrm>
            <a:custGeom>
              <a:avLst/>
              <a:gdLst>
                <a:gd name="T0" fmla="*/ 3 w 14"/>
                <a:gd name="T1" fmla="*/ 0 h 12"/>
                <a:gd name="T2" fmla="*/ 0 w 14"/>
                <a:gd name="T3" fmla="*/ 5 h 12"/>
                <a:gd name="T4" fmla="*/ 10 w 14"/>
                <a:gd name="T5" fmla="*/ 9 h 12"/>
                <a:gd name="T6" fmla="*/ 11 w 14"/>
                <a:gd name="T7" fmla="*/ 4 h 12"/>
                <a:gd name="T8" fmla="*/ 3 w 14"/>
                <a:gd name="T9" fmla="*/ 0 h 12"/>
              </a:gdLst>
              <a:ahLst/>
              <a:cxnLst>
                <a:cxn ang="0">
                  <a:pos x="T0" y="T1"/>
                </a:cxn>
                <a:cxn ang="0">
                  <a:pos x="T2" y="T3"/>
                </a:cxn>
                <a:cxn ang="0">
                  <a:pos x="T4" y="T5"/>
                </a:cxn>
                <a:cxn ang="0">
                  <a:pos x="T6" y="T7"/>
                </a:cxn>
                <a:cxn ang="0">
                  <a:pos x="T8" y="T9"/>
                </a:cxn>
              </a:cxnLst>
              <a:rect l="0" t="0" r="r" b="b"/>
              <a:pathLst>
                <a:path w="14" h="12">
                  <a:moveTo>
                    <a:pt x="3" y="0"/>
                  </a:moveTo>
                  <a:cubicBezTo>
                    <a:pt x="0" y="2"/>
                    <a:pt x="1" y="3"/>
                    <a:pt x="0" y="5"/>
                  </a:cubicBezTo>
                  <a:cubicBezTo>
                    <a:pt x="3" y="7"/>
                    <a:pt x="9" y="2"/>
                    <a:pt x="10" y="9"/>
                  </a:cubicBezTo>
                  <a:cubicBezTo>
                    <a:pt x="14" y="12"/>
                    <a:pt x="9" y="5"/>
                    <a:pt x="11" y="4"/>
                  </a:cubicBezTo>
                  <a:cubicBezTo>
                    <a:pt x="8" y="3"/>
                    <a:pt x="5" y="4"/>
                    <a:pt x="3"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6" name="Freeform 2039"/>
            <p:cNvSpPr/>
            <p:nvPr/>
          </p:nvSpPr>
          <p:spPr bwMode="auto">
            <a:xfrm>
              <a:off x="3599243" y="2660223"/>
              <a:ext cx="11830" cy="9141"/>
            </a:xfrm>
            <a:custGeom>
              <a:avLst/>
              <a:gdLst>
                <a:gd name="T0" fmla="*/ 4 w 32"/>
                <a:gd name="T1" fmla="*/ 8 h 26"/>
                <a:gd name="T2" fmla="*/ 13 w 32"/>
                <a:gd name="T3" fmla="*/ 17 h 26"/>
                <a:gd name="T4" fmla="*/ 15 w 32"/>
                <a:gd name="T5" fmla="*/ 13 h 26"/>
                <a:gd name="T6" fmla="*/ 24 w 32"/>
                <a:gd name="T7" fmla="*/ 18 h 26"/>
                <a:gd name="T8" fmla="*/ 24 w 32"/>
                <a:gd name="T9" fmla="*/ 21 h 26"/>
                <a:gd name="T10" fmla="*/ 32 w 32"/>
                <a:gd name="T11" fmla="*/ 22 h 26"/>
                <a:gd name="T12" fmla="*/ 22 w 32"/>
                <a:gd name="T13" fmla="*/ 11 h 26"/>
                <a:gd name="T14" fmla="*/ 19 w 32"/>
                <a:gd name="T15" fmla="*/ 14 h 26"/>
                <a:gd name="T16" fmla="*/ 13 w 32"/>
                <a:gd name="T17" fmla="*/ 9 h 26"/>
                <a:gd name="T18" fmla="*/ 18 w 32"/>
                <a:gd name="T19" fmla="*/ 4 h 26"/>
                <a:gd name="T20" fmla="*/ 24 w 32"/>
                <a:gd name="T21" fmla="*/ 5 h 26"/>
                <a:gd name="T22" fmla="*/ 15 w 32"/>
                <a:gd name="T23" fmla="*/ 0 h 26"/>
                <a:gd name="T24" fmla="*/ 9 w 32"/>
                <a:gd name="T25" fmla="*/ 7 h 26"/>
                <a:gd name="T26" fmla="*/ 13 w 32"/>
                <a:gd name="T27" fmla="*/ 13 h 26"/>
                <a:gd name="T28" fmla="*/ 4 w 32"/>
                <a:gd name="T2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6">
                  <a:moveTo>
                    <a:pt x="4" y="8"/>
                  </a:moveTo>
                  <a:cubicBezTo>
                    <a:pt x="0" y="13"/>
                    <a:pt x="10" y="15"/>
                    <a:pt x="13" y="17"/>
                  </a:cubicBezTo>
                  <a:cubicBezTo>
                    <a:pt x="13" y="16"/>
                    <a:pt x="14" y="14"/>
                    <a:pt x="15" y="13"/>
                  </a:cubicBezTo>
                  <a:cubicBezTo>
                    <a:pt x="17" y="20"/>
                    <a:pt x="20" y="15"/>
                    <a:pt x="24" y="18"/>
                  </a:cubicBezTo>
                  <a:cubicBezTo>
                    <a:pt x="25" y="19"/>
                    <a:pt x="23" y="20"/>
                    <a:pt x="24" y="21"/>
                  </a:cubicBezTo>
                  <a:cubicBezTo>
                    <a:pt x="26" y="25"/>
                    <a:pt x="29" y="26"/>
                    <a:pt x="32" y="22"/>
                  </a:cubicBezTo>
                  <a:cubicBezTo>
                    <a:pt x="25" y="18"/>
                    <a:pt x="26" y="19"/>
                    <a:pt x="22" y="11"/>
                  </a:cubicBezTo>
                  <a:cubicBezTo>
                    <a:pt x="21" y="12"/>
                    <a:pt x="20" y="13"/>
                    <a:pt x="19" y="14"/>
                  </a:cubicBezTo>
                  <a:cubicBezTo>
                    <a:pt x="17" y="11"/>
                    <a:pt x="15" y="10"/>
                    <a:pt x="13" y="9"/>
                  </a:cubicBezTo>
                  <a:cubicBezTo>
                    <a:pt x="17" y="8"/>
                    <a:pt x="18" y="8"/>
                    <a:pt x="18" y="4"/>
                  </a:cubicBezTo>
                  <a:cubicBezTo>
                    <a:pt x="20" y="1"/>
                    <a:pt x="21" y="9"/>
                    <a:pt x="24" y="5"/>
                  </a:cubicBezTo>
                  <a:cubicBezTo>
                    <a:pt x="21" y="3"/>
                    <a:pt x="18" y="2"/>
                    <a:pt x="15" y="0"/>
                  </a:cubicBezTo>
                  <a:cubicBezTo>
                    <a:pt x="18" y="7"/>
                    <a:pt x="13" y="5"/>
                    <a:pt x="9" y="7"/>
                  </a:cubicBezTo>
                  <a:cubicBezTo>
                    <a:pt x="12" y="8"/>
                    <a:pt x="11" y="10"/>
                    <a:pt x="13" y="13"/>
                  </a:cubicBezTo>
                  <a:cubicBezTo>
                    <a:pt x="10" y="17"/>
                    <a:pt x="7" y="11"/>
                    <a:pt x="4" y="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7" name="Freeform 2040"/>
            <p:cNvSpPr/>
            <p:nvPr/>
          </p:nvSpPr>
          <p:spPr bwMode="auto">
            <a:xfrm>
              <a:off x="3586338" y="2676354"/>
              <a:ext cx="4302" cy="3226"/>
            </a:xfrm>
            <a:custGeom>
              <a:avLst/>
              <a:gdLst>
                <a:gd name="T0" fmla="*/ 0 w 12"/>
                <a:gd name="T1" fmla="*/ 2 h 9"/>
                <a:gd name="T2" fmla="*/ 7 w 12"/>
                <a:gd name="T3" fmla="*/ 9 h 9"/>
                <a:gd name="T4" fmla="*/ 12 w 12"/>
                <a:gd name="T5" fmla="*/ 9 h 9"/>
                <a:gd name="T6" fmla="*/ 0 w 12"/>
                <a:gd name="T7" fmla="*/ 2 h 9"/>
              </a:gdLst>
              <a:ahLst/>
              <a:cxnLst>
                <a:cxn ang="0">
                  <a:pos x="T0" y="T1"/>
                </a:cxn>
                <a:cxn ang="0">
                  <a:pos x="T2" y="T3"/>
                </a:cxn>
                <a:cxn ang="0">
                  <a:pos x="T4" y="T5"/>
                </a:cxn>
                <a:cxn ang="0">
                  <a:pos x="T6" y="T7"/>
                </a:cxn>
              </a:cxnLst>
              <a:rect l="0" t="0" r="r" b="b"/>
              <a:pathLst>
                <a:path w="12" h="9">
                  <a:moveTo>
                    <a:pt x="0" y="2"/>
                  </a:moveTo>
                  <a:cubicBezTo>
                    <a:pt x="4" y="5"/>
                    <a:pt x="5" y="4"/>
                    <a:pt x="7" y="9"/>
                  </a:cubicBezTo>
                  <a:cubicBezTo>
                    <a:pt x="9" y="7"/>
                    <a:pt x="10" y="8"/>
                    <a:pt x="12" y="9"/>
                  </a:cubicBezTo>
                  <a:cubicBezTo>
                    <a:pt x="12" y="9"/>
                    <a:pt x="3" y="0"/>
                    <a:pt x="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8" name="Freeform 2041"/>
            <p:cNvSpPr/>
            <p:nvPr/>
          </p:nvSpPr>
          <p:spPr bwMode="auto">
            <a:xfrm>
              <a:off x="3608384" y="2669364"/>
              <a:ext cx="5377" cy="3226"/>
            </a:xfrm>
            <a:custGeom>
              <a:avLst/>
              <a:gdLst>
                <a:gd name="T0" fmla="*/ 1 w 14"/>
                <a:gd name="T1" fmla="*/ 0 h 8"/>
                <a:gd name="T2" fmla="*/ 11 w 14"/>
                <a:gd name="T3" fmla="*/ 3 h 8"/>
                <a:gd name="T4" fmla="*/ 12 w 14"/>
                <a:gd name="T5" fmla="*/ 8 h 8"/>
                <a:gd name="T6" fmla="*/ 9 w 14"/>
                <a:gd name="T7" fmla="*/ 2 h 8"/>
                <a:gd name="T8" fmla="*/ 5 w 14"/>
                <a:gd name="T9" fmla="*/ 1 h 8"/>
                <a:gd name="T10" fmla="*/ 1 w 14"/>
                <a:gd name="T11" fmla="*/ 0 h 8"/>
              </a:gdLst>
              <a:ahLst/>
              <a:cxnLst>
                <a:cxn ang="0">
                  <a:pos x="T0" y="T1"/>
                </a:cxn>
                <a:cxn ang="0">
                  <a:pos x="T2" y="T3"/>
                </a:cxn>
                <a:cxn ang="0">
                  <a:pos x="T4" y="T5"/>
                </a:cxn>
                <a:cxn ang="0">
                  <a:pos x="T6" y="T7"/>
                </a:cxn>
                <a:cxn ang="0">
                  <a:pos x="T8" y="T9"/>
                </a:cxn>
                <a:cxn ang="0">
                  <a:pos x="T10" y="T11"/>
                </a:cxn>
              </a:cxnLst>
              <a:rect l="0" t="0" r="r" b="b"/>
              <a:pathLst>
                <a:path w="14" h="8">
                  <a:moveTo>
                    <a:pt x="1" y="0"/>
                  </a:moveTo>
                  <a:cubicBezTo>
                    <a:pt x="0" y="6"/>
                    <a:pt x="8" y="4"/>
                    <a:pt x="11" y="3"/>
                  </a:cubicBezTo>
                  <a:cubicBezTo>
                    <a:pt x="11" y="4"/>
                    <a:pt x="9" y="6"/>
                    <a:pt x="12" y="8"/>
                  </a:cubicBezTo>
                  <a:cubicBezTo>
                    <a:pt x="14" y="3"/>
                    <a:pt x="12" y="2"/>
                    <a:pt x="9" y="2"/>
                  </a:cubicBezTo>
                  <a:cubicBezTo>
                    <a:pt x="8" y="2"/>
                    <a:pt x="6" y="1"/>
                    <a:pt x="5" y="1"/>
                  </a:cubicBezTo>
                  <a:cubicBezTo>
                    <a:pt x="3" y="1"/>
                    <a:pt x="2" y="1"/>
                    <a:pt x="1"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79" name="Freeform 2042"/>
            <p:cNvSpPr/>
            <p:nvPr/>
          </p:nvSpPr>
          <p:spPr bwMode="auto">
            <a:xfrm>
              <a:off x="3768622" y="2524719"/>
              <a:ext cx="538"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1" y="1"/>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0" name="Freeform 2043"/>
            <p:cNvSpPr/>
            <p:nvPr/>
          </p:nvSpPr>
          <p:spPr bwMode="auto">
            <a:xfrm>
              <a:off x="3698182" y="2613442"/>
              <a:ext cx="2151" cy="3226"/>
            </a:xfrm>
            <a:custGeom>
              <a:avLst/>
              <a:gdLst>
                <a:gd name="T0" fmla="*/ 6 w 6"/>
                <a:gd name="T1" fmla="*/ 6 h 9"/>
                <a:gd name="T2" fmla="*/ 5 w 6"/>
                <a:gd name="T3" fmla="*/ 4 h 9"/>
                <a:gd name="T4" fmla="*/ 1 w 6"/>
                <a:gd name="T5" fmla="*/ 8 h 9"/>
                <a:gd name="T6" fmla="*/ 3 w 6"/>
                <a:gd name="T7" fmla="*/ 9 h 9"/>
                <a:gd name="T8" fmla="*/ 6 w 6"/>
                <a:gd name="T9" fmla="*/ 6 h 9"/>
              </a:gdLst>
              <a:ahLst/>
              <a:cxnLst>
                <a:cxn ang="0">
                  <a:pos x="T0" y="T1"/>
                </a:cxn>
                <a:cxn ang="0">
                  <a:pos x="T2" y="T3"/>
                </a:cxn>
                <a:cxn ang="0">
                  <a:pos x="T4" y="T5"/>
                </a:cxn>
                <a:cxn ang="0">
                  <a:pos x="T6" y="T7"/>
                </a:cxn>
                <a:cxn ang="0">
                  <a:pos x="T8" y="T9"/>
                </a:cxn>
              </a:cxnLst>
              <a:rect l="0" t="0" r="r" b="b"/>
              <a:pathLst>
                <a:path w="6" h="9">
                  <a:moveTo>
                    <a:pt x="6" y="6"/>
                  </a:moveTo>
                  <a:cubicBezTo>
                    <a:pt x="4" y="5"/>
                    <a:pt x="4" y="3"/>
                    <a:pt x="5" y="4"/>
                  </a:cubicBezTo>
                  <a:cubicBezTo>
                    <a:pt x="3" y="0"/>
                    <a:pt x="0" y="3"/>
                    <a:pt x="1" y="8"/>
                  </a:cubicBezTo>
                  <a:cubicBezTo>
                    <a:pt x="1" y="9"/>
                    <a:pt x="5" y="5"/>
                    <a:pt x="3" y="9"/>
                  </a:cubicBezTo>
                  <a:cubicBezTo>
                    <a:pt x="5" y="9"/>
                    <a:pt x="4" y="7"/>
                    <a:pt x="6"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1" name="Freeform 2044"/>
            <p:cNvSpPr/>
            <p:nvPr/>
          </p:nvSpPr>
          <p:spPr bwMode="auto">
            <a:xfrm>
              <a:off x="3707860" y="2620970"/>
              <a:ext cx="1613" cy="2151"/>
            </a:xfrm>
            <a:custGeom>
              <a:avLst/>
              <a:gdLst>
                <a:gd name="T0" fmla="*/ 1 w 5"/>
                <a:gd name="T1" fmla="*/ 1 h 6"/>
                <a:gd name="T2" fmla="*/ 2 w 5"/>
                <a:gd name="T3" fmla="*/ 2 h 6"/>
                <a:gd name="T4" fmla="*/ 4 w 5"/>
                <a:gd name="T5" fmla="*/ 6 h 6"/>
                <a:gd name="T6" fmla="*/ 1 w 5"/>
                <a:gd name="T7" fmla="*/ 1 h 6"/>
              </a:gdLst>
              <a:ahLst/>
              <a:cxnLst>
                <a:cxn ang="0">
                  <a:pos x="T0" y="T1"/>
                </a:cxn>
                <a:cxn ang="0">
                  <a:pos x="T2" y="T3"/>
                </a:cxn>
                <a:cxn ang="0">
                  <a:pos x="T4" y="T5"/>
                </a:cxn>
                <a:cxn ang="0">
                  <a:pos x="T6" y="T7"/>
                </a:cxn>
              </a:cxnLst>
              <a:rect l="0" t="0" r="r" b="b"/>
              <a:pathLst>
                <a:path w="5" h="6">
                  <a:moveTo>
                    <a:pt x="1" y="1"/>
                  </a:moveTo>
                  <a:cubicBezTo>
                    <a:pt x="0" y="3"/>
                    <a:pt x="1" y="2"/>
                    <a:pt x="2" y="2"/>
                  </a:cubicBezTo>
                  <a:cubicBezTo>
                    <a:pt x="2" y="3"/>
                    <a:pt x="1" y="6"/>
                    <a:pt x="4" y="6"/>
                  </a:cubicBezTo>
                  <a:cubicBezTo>
                    <a:pt x="5" y="3"/>
                    <a:pt x="4" y="0"/>
                    <a:pt x="1"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2" name="Freeform 2045"/>
            <p:cNvSpPr/>
            <p:nvPr/>
          </p:nvSpPr>
          <p:spPr bwMode="auto">
            <a:xfrm>
              <a:off x="3763782" y="2522031"/>
              <a:ext cx="8066" cy="3764"/>
            </a:xfrm>
            <a:custGeom>
              <a:avLst/>
              <a:gdLst>
                <a:gd name="T0" fmla="*/ 16 w 22"/>
                <a:gd name="T1" fmla="*/ 7 h 11"/>
                <a:gd name="T2" fmla="*/ 14 w 22"/>
                <a:gd name="T3" fmla="*/ 9 h 11"/>
                <a:gd name="T4" fmla="*/ 15 w 22"/>
                <a:gd name="T5" fmla="*/ 9 h 11"/>
                <a:gd name="T6" fmla="*/ 15 w 22"/>
                <a:gd name="T7" fmla="*/ 9 h 11"/>
                <a:gd name="T8" fmla="*/ 15 w 22"/>
                <a:gd name="T9" fmla="*/ 9 h 11"/>
                <a:gd name="T10" fmla="*/ 15 w 22"/>
                <a:gd name="T11" fmla="*/ 9 h 11"/>
                <a:gd name="T12" fmla="*/ 15 w 22"/>
                <a:gd name="T13" fmla="*/ 9 h 11"/>
                <a:gd name="T14" fmla="*/ 7 w 22"/>
                <a:gd name="T15" fmla="*/ 4 h 11"/>
                <a:gd name="T16" fmla="*/ 7 w 22"/>
                <a:gd name="T17" fmla="*/ 4 h 11"/>
                <a:gd name="T18" fmla="*/ 7 w 22"/>
                <a:gd name="T19" fmla="*/ 4 h 11"/>
                <a:gd name="T20" fmla="*/ 7 w 22"/>
                <a:gd name="T21" fmla="*/ 4 h 11"/>
                <a:gd name="T22" fmla="*/ 8 w 22"/>
                <a:gd name="T23" fmla="*/ 4 h 11"/>
                <a:gd name="T24" fmla="*/ 9 w 22"/>
                <a:gd name="T25" fmla="*/ 4 h 11"/>
                <a:gd name="T26" fmla="*/ 11 w 22"/>
                <a:gd name="T27" fmla="*/ 5 h 11"/>
                <a:gd name="T28" fmla="*/ 9 w 22"/>
                <a:gd name="T29" fmla="*/ 3 h 11"/>
                <a:gd name="T30" fmla="*/ 8 w 22"/>
                <a:gd name="T31" fmla="*/ 3 h 11"/>
                <a:gd name="T32" fmla="*/ 8 w 22"/>
                <a:gd name="T33" fmla="*/ 3 h 11"/>
                <a:gd name="T34" fmla="*/ 8 w 22"/>
                <a:gd name="T35" fmla="*/ 3 h 11"/>
                <a:gd name="T36" fmla="*/ 16 w 22"/>
                <a:gd name="T37" fmla="*/ 7 h 11"/>
                <a:gd name="T38" fmla="*/ 16 w 22"/>
                <a:gd name="T39" fmla="*/ 7 h 11"/>
                <a:gd name="T40" fmla="*/ 16 w 22"/>
                <a:gd name="T41" fmla="*/ 7 h 11"/>
                <a:gd name="T42" fmla="*/ 16 w 22"/>
                <a:gd name="T43" fmla="*/ 7 h 11"/>
                <a:gd name="T44" fmla="*/ 16 w 22"/>
                <a:gd name="T45" fmla="*/ 7 h 11"/>
                <a:gd name="T46" fmla="*/ 16 w 22"/>
                <a:gd name="T47" fmla="*/ 7 h 11"/>
                <a:gd name="T48" fmla="*/ 16 w 22"/>
                <a:gd name="T49" fmla="*/ 7 h 11"/>
                <a:gd name="T50" fmla="*/ 15 w 22"/>
                <a:gd name="T51" fmla="*/ 7 h 11"/>
                <a:gd name="T52" fmla="*/ 16 w 22"/>
                <a:gd name="T5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1">
                  <a:moveTo>
                    <a:pt x="16" y="7"/>
                  </a:moveTo>
                  <a:cubicBezTo>
                    <a:pt x="14" y="9"/>
                    <a:pt x="14" y="9"/>
                    <a:pt x="14"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0" y="0"/>
                    <a:pt x="10" y="6"/>
                    <a:pt x="7" y="4"/>
                  </a:cubicBezTo>
                  <a:cubicBezTo>
                    <a:pt x="7" y="4"/>
                    <a:pt x="7" y="4"/>
                    <a:pt x="7" y="4"/>
                  </a:cubicBezTo>
                  <a:cubicBezTo>
                    <a:pt x="7" y="4"/>
                    <a:pt x="7" y="4"/>
                    <a:pt x="7" y="4"/>
                  </a:cubicBezTo>
                  <a:cubicBezTo>
                    <a:pt x="7" y="4"/>
                    <a:pt x="7" y="4"/>
                    <a:pt x="7" y="4"/>
                  </a:cubicBezTo>
                  <a:cubicBezTo>
                    <a:pt x="8" y="4"/>
                    <a:pt x="8" y="4"/>
                    <a:pt x="8" y="4"/>
                  </a:cubicBezTo>
                  <a:cubicBezTo>
                    <a:pt x="8" y="4"/>
                    <a:pt x="8" y="4"/>
                    <a:pt x="9" y="4"/>
                  </a:cubicBezTo>
                  <a:cubicBezTo>
                    <a:pt x="10" y="4"/>
                    <a:pt x="10" y="4"/>
                    <a:pt x="11" y="5"/>
                  </a:cubicBezTo>
                  <a:cubicBezTo>
                    <a:pt x="11" y="3"/>
                    <a:pt x="10" y="3"/>
                    <a:pt x="9" y="3"/>
                  </a:cubicBezTo>
                  <a:cubicBezTo>
                    <a:pt x="8" y="3"/>
                    <a:pt x="8" y="3"/>
                    <a:pt x="8" y="3"/>
                  </a:cubicBezTo>
                  <a:cubicBezTo>
                    <a:pt x="8" y="3"/>
                    <a:pt x="8" y="3"/>
                    <a:pt x="8" y="3"/>
                  </a:cubicBezTo>
                  <a:cubicBezTo>
                    <a:pt x="8" y="3"/>
                    <a:pt x="8" y="3"/>
                    <a:pt x="8" y="3"/>
                  </a:cubicBezTo>
                  <a:cubicBezTo>
                    <a:pt x="7" y="2"/>
                    <a:pt x="22" y="11"/>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5" y="7"/>
                    <a:pt x="15" y="7"/>
                    <a:pt x="15" y="7"/>
                  </a:cubicBezTo>
                  <a:cubicBezTo>
                    <a:pt x="15" y="7"/>
                    <a:pt x="15" y="7"/>
                    <a:pt x="16"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3" name="Freeform 2046"/>
            <p:cNvSpPr/>
            <p:nvPr/>
          </p:nvSpPr>
          <p:spPr bwMode="auto">
            <a:xfrm>
              <a:off x="3768622" y="25257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4" name="Freeform 2047"/>
            <p:cNvSpPr>
              <a:spLocks noEditPoints="1"/>
            </p:cNvSpPr>
            <p:nvPr/>
          </p:nvSpPr>
          <p:spPr bwMode="auto">
            <a:xfrm>
              <a:off x="3768622" y="2525795"/>
              <a:ext cx="0" cy="0"/>
            </a:xfrm>
            <a:custGeom>
              <a:avLst/>
              <a:gdLst>
                <a:gd name="T0" fmla="*/ 1 h 1"/>
                <a:gd name="T1" fmla="*/ 0 h 1"/>
                <a:gd name="T2" fmla="*/ 0 h 1"/>
                <a:gd name="T3" fmla="*/ 0 h 1"/>
                <a:gd name="T4" fmla="*/ 0 h 1"/>
                <a:gd name="T5" fmla="*/ 0 h 1"/>
                <a:gd name="T6" fmla="*/ 0 h 1"/>
                <a:gd name="T7" fmla="*/ 0 h 1"/>
                <a:gd name="T8" fmla="*/ 0 h 1"/>
                <a:gd name="T9" fmla="*/ 0 h 1"/>
                <a:gd name="T10" fmla="*/ 0 h 1"/>
                <a:gd name="T11" fmla="*/ 0 h 1"/>
                <a:gd name="T12" fmla="*/ 1 h 1"/>
                <a:gd name="T13" fmla="*/ 1 h 1"/>
                <a:gd name="T14" fmla="*/ 1 h 1"/>
                <a:gd name="T15" fmla="*/ 1 h 1"/>
                <a:gd name="T16" fmla="*/ 1 h 1"/>
                <a:gd name="T17" fmla="*/ 1 h 1"/>
                <a:gd name="T18" fmla="*/ 1 h 1"/>
                <a:gd name="T19" fmla="*/ 1 h 1"/>
                <a:gd name="T20" fmla="*/ 1 h 1"/>
                <a:gd name="T21" fmla="*/ 1 h 1"/>
                <a:gd name="T22" fmla="*/ 1 h 1"/>
                <a:gd name="T23" fmla="*/ 1 h 1"/>
                <a:gd name="T24" fmla="*/ 1 h 1"/>
                <a:gd name="T25" fmla="*/ 1 h 1"/>
                <a:gd name="T26" fmla="*/ 1 h 1"/>
                <a:gd name="T27"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Lst>
              <a:rect l="0" t="0" r="r" b="b"/>
              <a:pathLst>
                <a:path h="1">
                  <a:moveTo>
                    <a:pt x="0" y="1"/>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lose/>
                  <a:moveTo>
                    <a:pt x="0" y="1"/>
                  </a:moveTo>
                  <a:cubicBezTo>
                    <a:pt x="0" y="1"/>
                    <a:pt x="0" y="1"/>
                    <a:pt x="0" y="1"/>
                  </a:cubicBezTo>
                  <a:cubicBezTo>
                    <a:pt x="0" y="1"/>
                    <a:pt x="0" y="1"/>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5" name="Freeform 2048"/>
            <p:cNvSpPr/>
            <p:nvPr/>
          </p:nvSpPr>
          <p:spPr bwMode="auto">
            <a:xfrm>
              <a:off x="3764320" y="2539775"/>
              <a:ext cx="1075" cy="2151"/>
            </a:xfrm>
            <a:custGeom>
              <a:avLst/>
              <a:gdLst>
                <a:gd name="T0" fmla="*/ 1 w 3"/>
                <a:gd name="T1" fmla="*/ 4 h 7"/>
                <a:gd name="T2" fmla="*/ 1 w 3"/>
                <a:gd name="T3" fmla="*/ 6 h 7"/>
                <a:gd name="T4" fmla="*/ 2 w 3"/>
                <a:gd name="T5" fmla="*/ 3 h 7"/>
                <a:gd name="T6" fmla="*/ 1 w 3"/>
                <a:gd name="T7" fmla="*/ 4 h 7"/>
              </a:gdLst>
              <a:ahLst/>
              <a:cxnLst>
                <a:cxn ang="0">
                  <a:pos x="T0" y="T1"/>
                </a:cxn>
                <a:cxn ang="0">
                  <a:pos x="T2" y="T3"/>
                </a:cxn>
                <a:cxn ang="0">
                  <a:pos x="T4" y="T5"/>
                </a:cxn>
                <a:cxn ang="0">
                  <a:pos x="T6" y="T7"/>
                </a:cxn>
              </a:cxnLst>
              <a:rect l="0" t="0" r="r" b="b"/>
              <a:pathLst>
                <a:path w="3" h="7">
                  <a:moveTo>
                    <a:pt x="1" y="4"/>
                  </a:moveTo>
                  <a:cubicBezTo>
                    <a:pt x="0" y="7"/>
                    <a:pt x="2" y="5"/>
                    <a:pt x="1" y="6"/>
                  </a:cubicBezTo>
                  <a:cubicBezTo>
                    <a:pt x="2" y="4"/>
                    <a:pt x="2" y="3"/>
                    <a:pt x="2" y="3"/>
                  </a:cubicBezTo>
                  <a:cubicBezTo>
                    <a:pt x="3" y="0"/>
                    <a:pt x="1" y="5"/>
                    <a:pt x="1" y="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6" name="Freeform 2049"/>
            <p:cNvSpPr/>
            <p:nvPr/>
          </p:nvSpPr>
          <p:spPr bwMode="auto">
            <a:xfrm>
              <a:off x="3768084" y="2532785"/>
              <a:ext cx="538" cy="1613"/>
            </a:xfrm>
            <a:custGeom>
              <a:avLst/>
              <a:gdLst>
                <a:gd name="T0" fmla="*/ 0 w 1"/>
                <a:gd name="T1" fmla="*/ 0 h 5"/>
                <a:gd name="T2" fmla="*/ 1 w 1"/>
                <a:gd name="T3" fmla="*/ 4 h 5"/>
                <a:gd name="T4" fmla="*/ 1 w 1"/>
                <a:gd name="T5" fmla="*/ 3 h 5"/>
                <a:gd name="T6" fmla="*/ 1 w 1"/>
                <a:gd name="T7" fmla="*/ 2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1"/>
                    <a:pt x="0" y="3"/>
                    <a:pt x="1" y="4"/>
                  </a:cubicBezTo>
                  <a:cubicBezTo>
                    <a:pt x="1" y="5"/>
                    <a:pt x="1" y="5"/>
                    <a:pt x="1" y="3"/>
                  </a:cubicBezTo>
                  <a:cubicBezTo>
                    <a:pt x="1" y="2"/>
                    <a:pt x="1" y="2"/>
                    <a:pt x="1" y="2"/>
                  </a:cubicBezTo>
                  <a:cubicBezTo>
                    <a:pt x="1" y="1"/>
                    <a:pt x="1" y="1"/>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7" name="Freeform 2050"/>
            <p:cNvSpPr/>
            <p:nvPr/>
          </p:nvSpPr>
          <p:spPr bwMode="auto">
            <a:xfrm>
              <a:off x="3768622" y="2530096"/>
              <a:ext cx="0" cy="3764"/>
            </a:xfrm>
            <a:custGeom>
              <a:avLst/>
              <a:gdLst>
                <a:gd name="T0" fmla="*/ 0 w 1"/>
                <a:gd name="T1" fmla="*/ 0 h 10"/>
                <a:gd name="T2" fmla="*/ 0 w 1"/>
                <a:gd name="T3" fmla="*/ 5 h 10"/>
                <a:gd name="T4" fmla="*/ 1 w 1"/>
                <a:gd name="T5" fmla="*/ 2 h 10"/>
                <a:gd name="T6" fmla="*/ 0 w 1"/>
                <a:gd name="T7" fmla="*/ 0 h 10"/>
              </a:gdLst>
              <a:ahLst/>
              <a:cxnLst>
                <a:cxn ang="0">
                  <a:pos x="T0" y="T1"/>
                </a:cxn>
                <a:cxn ang="0">
                  <a:pos x="T2" y="T3"/>
                </a:cxn>
                <a:cxn ang="0">
                  <a:pos x="T4" y="T5"/>
                </a:cxn>
                <a:cxn ang="0">
                  <a:pos x="T6" y="T7"/>
                </a:cxn>
              </a:cxnLst>
              <a:rect l="0" t="0" r="r" b="b"/>
              <a:pathLst>
                <a:path w="1" h="10">
                  <a:moveTo>
                    <a:pt x="0" y="0"/>
                  </a:moveTo>
                  <a:cubicBezTo>
                    <a:pt x="0" y="0"/>
                    <a:pt x="0" y="3"/>
                    <a:pt x="0" y="5"/>
                  </a:cubicBezTo>
                  <a:cubicBezTo>
                    <a:pt x="0" y="4"/>
                    <a:pt x="0" y="10"/>
                    <a:pt x="1" y="2"/>
                  </a:cubicBezTo>
                  <a:cubicBezTo>
                    <a:pt x="0" y="3"/>
                    <a:pt x="0" y="8"/>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8" name="Freeform 2051"/>
            <p:cNvSpPr/>
            <p:nvPr/>
          </p:nvSpPr>
          <p:spPr bwMode="auto">
            <a:xfrm>
              <a:off x="3768622" y="2524719"/>
              <a:ext cx="53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89" name="Freeform 2052"/>
            <p:cNvSpPr/>
            <p:nvPr/>
          </p:nvSpPr>
          <p:spPr bwMode="auto">
            <a:xfrm>
              <a:off x="3771848" y="2769378"/>
              <a:ext cx="3226" cy="3226"/>
            </a:xfrm>
            <a:custGeom>
              <a:avLst/>
              <a:gdLst>
                <a:gd name="T0" fmla="*/ 9 w 9"/>
                <a:gd name="T1" fmla="*/ 1 h 9"/>
                <a:gd name="T2" fmla="*/ 4 w 9"/>
                <a:gd name="T3" fmla="*/ 7 h 9"/>
                <a:gd name="T4" fmla="*/ 9 w 9"/>
                <a:gd name="T5" fmla="*/ 1 h 9"/>
              </a:gdLst>
              <a:ahLst/>
              <a:cxnLst>
                <a:cxn ang="0">
                  <a:pos x="T0" y="T1"/>
                </a:cxn>
                <a:cxn ang="0">
                  <a:pos x="T2" y="T3"/>
                </a:cxn>
                <a:cxn ang="0">
                  <a:pos x="T4" y="T5"/>
                </a:cxn>
              </a:cxnLst>
              <a:rect l="0" t="0" r="r" b="b"/>
              <a:pathLst>
                <a:path w="9" h="9">
                  <a:moveTo>
                    <a:pt x="9" y="1"/>
                  </a:moveTo>
                  <a:cubicBezTo>
                    <a:pt x="5" y="0"/>
                    <a:pt x="0" y="5"/>
                    <a:pt x="4" y="7"/>
                  </a:cubicBezTo>
                  <a:cubicBezTo>
                    <a:pt x="4" y="9"/>
                    <a:pt x="6" y="3"/>
                    <a:pt x="9"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0" name="Freeform 2053"/>
            <p:cNvSpPr/>
            <p:nvPr/>
          </p:nvSpPr>
          <p:spPr bwMode="auto">
            <a:xfrm>
              <a:off x="3769697" y="2532247"/>
              <a:ext cx="0" cy="2151"/>
            </a:xfrm>
            <a:custGeom>
              <a:avLst/>
              <a:gdLst>
                <a:gd name="T0" fmla="*/ 0 h 6"/>
                <a:gd name="T1" fmla="*/ 1 h 6"/>
                <a:gd name="T2" fmla="*/ 5 h 6"/>
                <a:gd name="T3" fmla="*/ 0 h 6"/>
              </a:gdLst>
              <a:ahLst/>
              <a:cxnLst>
                <a:cxn ang="0">
                  <a:pos x="0" y="T0"/>
                </a:cxn>
                <a:cxn ang="0">
                  <a:pos x="0" y="T1"/>
                </a:cxn>
                <a:cxn ang="0">
                  <a:pos x="0" y="T2"/>
                </a:cxn>
                <a:cxn ang="0">
                  <a:pos x="0" y="T3"/>
                </a:cxn>
              </a:cxnLst>
              <a:rect l="0" t="0" r="r" b="b"/>
              <a:pathLst>
                <a:path h="6">
                  <a:moveTo>
                    <a:pt x="0" y="0"/>
                  </a:moveTo>
                  <a:cubicBezTo>
                    <a:pt x="0" y="0"/>
                    <a:pt x="0" y="2"/>
                    <a:pt x="0" y="1"/>
                  </a:cubicBezTo>
                  <a:cubicBezTo>
                    <a:pt x="0" y="6"/>
                    <a:pt x="0" y="4"/>
                    <a:pt x="0" y="5"/>
                  </a:cubicBezTo>
                  <a:cubicBezTo>
                    <a:pt x="0" y="4"/>
                    <a:pt x="0" y="4"/>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1" name="Freeform 2054"/>
            <p:cNvSpPr/>
            <p:nvPr/>
          </p:nvSpPr>
          <p:spPr bwMode="auto">
            <a:xfrm>
              <a:off x="3769697" y="2529559"/>
              <a:ext cx="538" cy="2689"/>
            </a:xfrm>
            <a:custGeom>
              <a:avLst/>
              <a:gdLst>
                <a:gd name="T0" fmla="*/ 0 w 2"/>
                <a:gd name="T1" fmla="*/ 2 h 7"/>
                <a:gd name="T2" fmla="*/ 2 w 2"/>
                <a:gd name="T3" fmla="*/ 7 h 7"/>
                <a:gd name="T4" fmla="*/ 0 w 2"/>
                <a:gd name="T5" fmla="*/ 2 h 7"/>
              </a:gdLst>
              <a:ahLst/>
              <a:cxnLst>
                <a:cxn ang="0">
                  <a:pos x="T0" y="T1"/>
                </a:cxn>
                <a:cxn ang="0">
                  <a:pos x="T2" y="T3"/>
                </a:cxn>
                <a:cxn ang="0">
                  <a:pos x="T4" y="T5"/>
                </a:cxn>
              </a:cxnLst>
              <a:rect l="0" t="0" r="r" b="b"/>
              <a:pathLst>
                <a:path w="2" h="7">
                  <a:moveTo>
                    <a:pt x="0" y="2"/>
                  </a:moveTo>
                  <a:cubicBezTo>
                    <a:pt x="1" y="6"/>
                    <a:pt x="1" y="2"/>
                    <a:pt x="2" y="7"/>
                  </a:cubicBezTo>
                  <a:cubicBezTo>
                    <a:pt x="1" y="0"/>
                    <a:pt x="1" y="3"/>
                    <a:pt x="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2" name="Freeform 2055"/>
            <p:cNvSpPr/>
            <p:nvPr/>
          </p:nvSpPr>
          <p:spPr bwMode="auto">
            <a:xfrm>
              <a:off x="3769160" y="2525257"/>
              <a:ext cx="538" cy="4302"/>
            </a:xfrm>
            <a:custGeom>
              <a:avLst/>
              <a:gdLst>
                <a:gd name="T0" fmla="*/ 1 w 2"/>
                <a:gd name="T1" fmla="*/ 6 h 12"/>
                <a:gd name="T2" fmla="*/ 0 w 2"/>
                <a:gd name="T3" fmla="*/ 3 h 12"/>
                <a:gd name="T4" fmla="*/ 0 w 2"/>
                <a:gd name="T5" fmla="*/ 2 h 12"/>
                <a:gd name="T6" fmla="*/ 1 w 2"/>
                <a:gd name="T7" fmla="*/ 6 h 12"/>
                <a:gd name="T8" fmla="*/ 1 w 2"/>
                <a:gd name="T9" fmla="*/ 6 h 12"/>
              </a:gdLst>
              <a:ahLst/>
              <a:cxnLst>
                <a:cxn ang="0">
                  <a:pos x="T0" y="T1"/>
                </a:cxn>
                <a:cxn ang="0">
                  <a:pos x="T2" y="T3"/>
                </a:cxn>
                <a:cxn ang="0">
                  <a:pos x="T4" y="T5"/>
                </a:cxn>
                <a:cxn ang="0">
                  <a:pos x="T6" y="T7"/>
                </a:cxn>
                <a:cxn ang="0">
                  <a:pos x="T8" y="T9"/>
                </a:cxn>
              </a:cxnLst>
              <a:rect l="0" t="0" r="r" b="b"/>
              <a:pathLst>
                <a:path w="2" h="12">
                  <a:moveTo>
                    <a:pt x="1" y="6"/>
                  </a:moveTo>
                  <a:cubicBezTo>
                    <a:pt x="0" y="4"/>
                    <a:pt x="0" y="4"/>
                    <a:pt x="0" y="3"/>
                  </a:cubicBezTo>
                  <a:cubicBezTo>
                    <a:pt x="0" y="0"/>
                    <a:pt x="0" y="0"/>
                    <a:pt x="0" y="2"/>
                  </a:cubicBezTo>
                  <a:cubicBezTo>
                    <a:pt x="0" y="5"/>
                    <a:pt x="2" y="12"/>
                    <a:pt x="1" y="6"/>
                  </a:cubicBezTo>
                  <a:cubicBezTo>
                    <a:pt x="1" y="6"/>
                    <a:pt x="1" y="6"/>
                    <a:pt x="1"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3" name="Freeform 2056"/>
            <p:cNvSpPr/>
            <p:nvPr/>
          </p:nvSpPr>
          <p:spPr bwMode="auto">
            <a:xfrm>
              <a:off x="3807337" y="2765077"/>
              <a:ext cx="7528" cy="5377"/>
            </a:xfrm>
            <a:custGeom>
              <a:avLst/>
              <a:gdLst>
                <a:gd name="T0" fmla="*/ 0 w 21"/>
                <a:gd name="T1" fmla="*/ 15 h 16"/>
                <a:gd name="T2" fmla="*/ 6 w 21"/>
                <a:gd name="T3" fmla="*/ 14 h 16"/>
                <a:gd name="T4" fmla="*/ 15 w 21"/>
                <a:gd name="T5" fmla="*/ 12 h 16"/>
                <a:gd name="T6" fmla="*/ 21 w 21"/>
                <a:gd name="T7" fmla="*/ 4 h 16"/>
                <a:gd name="T8" fmla="*/ 6 w 21"/>
                <a:gd name="T9" fmla="*/ 6 h 16"/>
                <a:gd name="T10" fmla="*/ 0 w 21"/>
                <a:gd name="T11" fmla="*/ 15 h 16"/>
              </a:gdLst>
              <a:ahLst/>
              <a:cxnLst>
                <a:cxn ang="0">
                  <a:pos x="T0" y="T1"/>
                </a:cxn>
                <a:cxn ang="0">
                  <a:pos x="T2" y="T3"/>
                </a:cxn>
                <a:cxn ang="0">
                  <a:pos x="T4" y="T5"/>
                </a:cxn>
                <a:cxn ang="0">
                  <a:pos x="T6" y="T7"/>
                </a:cxn>
                <a:cxn ang="0">
                  <a:pos x="T8" y="T9"/>
                </a:cxn>
                <a:cxn ang="0">
                  <a:pos x="T10" y="T11"/>
                </a:cxn>
              </a:cxnLst>
              <a:rect l="0" t="0" r="r" b="b"/>
              <a:pathLst>
                <a:path w="21" h="16">
                  <a:moveTo>
                    <a:pt x="0" y="15"/>
                  </a:moveTo>
                  <a:cubicBezTo>
                    <a:pt x="0" y="16"/>
                    <a:pt x="2" y="15"/>
                    <a:pt x="6" y="14"/>
                  </a:cubicBezTo>
                  <a:cubicBezTo>
                    <a:pt x="9" y="12"/>
                    <a:pt x="13" y="11"/>
                    <a:pt x="15" y="12"/>
                  </a:cubicBezTo>
                  <a:cubicBezTo>
                    <a:pt x="10" y="9"/>
                    <a:pt x="18" y="7"/>
                    <a:pt x="21" y="4"/>
                  </a:cubicBezTo>
                  <a:cubicBezTo>
                    <a:pt x="17" y="0"/>
                    <a:pt x="13" y="5"/>
                    <a:pt x="6" y="6"/>
                  </a:cubicBezTo>
                  <a:cubicBezTo>
                    <a:pt x="14" y="8"/>
                    <a:pt x="4" y="12"/>
                    <a:pt x="0" y="1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4" name="Freeform 2057"/>
            <p:cNvSpPr/>
            <p:nvPr/>
          </p:nvSpPr>
          <p:spPr bwMode="auto">
            <a:xfrm>
              <a:off x="3768622" y="2524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5" name="Freeform 2058"/>
            <p:cNvSpPr/>
            <p:nvPr/>
          </p:nvSpPr>
          <p:spPr bwMode="auto">
            <a:xfrm>
              <a:off x="3884230" y="2747332"/>
              <a:ext cx="4839" cy="3226"/>
            </a:xfrm>
            <a:custGeom>
              <a:avLst/>
              <a:gdLst>
                <a:gd name="T0" fmla="*/ 5 w 13"/>
                <a:gd name="T1" fmla="*/ 1 h 9"/>
                <a:gd name="T2" fmla="*/ 1 w 13"/>
                <a:gd name="T3" fmla="*/ 4 h 9"/>
                <a:gd name="T4" fmla="*/ 0 w 13"/>
                <a:gd name="T5" fmla="*/ 7 h 9"/>
                <a:gd name="T6" fmla="*/ 13 w 13"/>
                <a:gd name="T7" fmla="*/ 2 h 9"/>
                <a:gd name="T8" fmla="*/ 5 w 13"/>
                <a:gd name="T9" fmla="*/ 1 h 9"/>
              </a:gdLst>
              <a:ahLst/>
              <a:cxnLst>
                <a:cxn ang="0">
                  <a:pos x="T0" y="T1"/>
                </a:cxn>
                <a:cxn ang="0">
                  <a:pos x="T2" y="T3"/>
                </a:cxn>
                <a:cxn ang="0">
                  <a:pos x="T4" y="T5"/>
                </a:cxn>
                <a:cxn ang="0">
                  <a:pos x="T6" y="T7"/>
                </a:cxn>
                <a:cxn ang="0">
                  <a:pos x="T8" y="T9"/>
                </a:cxn>
              </a:cxnLst>
              <a:rect l="0" t="0" r="r" b="b"/>
              <a:pathLst>
                <a:path w="13" h="9">
                  <a:moveTo>
                    <a:pt x="5" y="1"/>
                  </a:moveTo>
                  <a:cubicBezTo>
                    <a:pt x="4" y="0"/>
                    <a:pt x="3" y="3"/>
                    <a:pt x="1" y="4"/>
                  </a:cubicBezTo>
                  <a:cubicBezTo>
                    <a:pt x="4" y="4"/>
                    <a:pt x="7" y="4"/>
                    <a:pt x="0" y="7"/>
                  </a:cubicBezTo>
                  <a:cubicBezTo>
                    <a:pt x="0" y="9"/>
                    <a:pt x="10" y="5"/>
                    <a:pt x="13" y="2"/>
                  </a:cubicBezTo>
                  <a:cubicBezTo>
                    <a:pt x="12" y="0"/>
                    <a:pt x="1" y="6"/>
                    <a:pt x="5"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6" name="Freeform 2059"/>
            <p:cNvSpPr/>
            <p:nvPr/>
          </p:nvSpPr>
          <p:spPr bwMode="auto">
            <a:xfrm>
              <a:off x="3939076" y="2698400"/>
              <a:ext cx="9141" cy="8603"/>
            </a:xfrm>
            <a:custGeom>
              <a:avLst/>
              <a:gdLst>
                <a:gd name="T0" fmla="*/ 4 w 25"/>
                <a:gd name="T1" fmla="*/ 19 h 23"/>
                <a:gd name="T2" fmla="*/ 19 w 25"/>
                <a:gd name="T3" fmla="*/ 15 h 23"/>
                <a:gd name="T4" fmla="*/ 25 w 25"/>
                <a:gd name="T5" fmla="*/ 4 h 23"/>
                <a:gd name="T6" fmla="*/ 20 w 25"/>
                <a:gd name="T7" fmla="*/ 5 h 23"/>
                <a:gd name="T8" fmla="*/ 12 w 25"/>
                <a:gd name="T9" fmla="*/ 16 h 23"/>
                <a:gd name="T10" fmla="*/ 15 w 25"/>
                <a:gd name="T11" fmla="*/ 8 h 23"/>
                <a:gd name="T12" fmla="*/ 4 w 25"/>
                <a:gd name="T13" fmla="*/ 19 h 23"/>
              </a:gdLst>
              <a:ahLst/>
              <a:cxnLst>
                <a:cxn ang="0">
                  <a:pos x="T0" y="T1"/>
                </a:cxn>
                <a:cxn ang="0">
                  <a:pos x="T2" y="T3"/>
                </a:cxn>
                <a:cxn ang="0">
                  <a:pos x="T4" y="T5"/>
                </a:cxn>
                <a:cxn ang="0">
                  <a:pos x="T6" y="T7"/>
                </a:cxn>
                <a:cxn ang="0">
                  <a:pos x="T8" y="T9"/>
                </a:cxn>
                <a:cxn ang="0">
                  <a:pos x="T10" y="T11"/>
                </a:cxn>
                <a:cxn ang="0">
                  <a:pos x="T12" y="T13"/>
                </a:cxn>
              </a:cxnLst>
              <a:rect l="0" t="0" r="r" b="b"/>
              <a:pathLst>
                <a:path w="25" h="23">
                  <a:moveTo>
                    <a:pt x="4" y="19"/>
                  </a:moveTo>
                  <a:cubicBezTo>
                    <a:pt x="0" y="23"/>
                    <a:pt x="15" y="14"/>
                    <a:pt x="19" y="15"/>
                  </a:cubicBezTo>
                  <a:cubicBezTo>
                    <a:pt x="18" y="12"/>
                    <a:pt x="20" y="4"/>
                    <a:pt x="25" y="4"/>
                  </a:cubicBezTo>
                  <a:cubicBezTo>
                    <a:pt x="23" y="0"/>
                    <a:pt x="22" y="2"/>
                    <a:pt x="20" y="5"/>
                  </a:cubicBezTo>
                  <a:cubicBezTo>
                    <a:pt x="18" y="8"/>
                    <a:pt x="15" y="13"/>
                    <a:pt x="12" y="16"/>
                  </a:cubicBezTo>
                  <a:cubicBezTo>
                    <a:pt x="11" y="13"/>
                    <a:pt x="14" y="10"/>
                    <a:pt x="15" y="8"/>
                  </a:cubicBezTo>
                  <a:cubicBezTo>
                    <a:pt x="10" y="8"/>
                    <a:pt x="12" y="16"/>
                    <a:pt x="4" y="1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7" name="Freeform 2060"/>
            <p:cNvSpPr/>
            <p:nvPr/>
          </p:nvSpPr>
          <p:spPr bwMode="auto">
            <a:xfrm>
              <a:off x="3948218" y="2688184"/>
              <a:ext cx="8066" cy="3226"/>
            </a:xfrm>
            <a:custGeom>
              <a:avLst/>
              <a:gdLst>
                <a:gd name="T0" fmla="*/ 8 w 22"/>
                <a:gd name="T1" fmla="*/ 0 h 9"/>
                <a:gd name="T2" fmla="*/ 4 w 22"/>
                <a:gd name="T3" fmla="*/ 8 h 9"/>
                <a:gd name="T4" fmla="*/ 16 w 22"/>
                <a:gd name="T5" fmla="*/ 9 h 9"/>
                <a:gd name="T6" fmla="*/ 21 w 22"/>
                <a:gd name="T7" fmla="*/ 9 h 9"/>
                <a:gd name="T8" fmla="*/ 8 w 22"/>
                <a:gd name="T9" fmla="*/ 0 h 9"/>
              </a:gdLst>
              <a:ahLst/>
              <a:cxnLst>
                <a:cxn ang="0">
                  <a:pos x="T0" y="T1"/>
                </a:cxn>
                <a:cxn ang="0">
                  <a:pos x="T2" y="T3"/>
                </a:cxn>
                <a:cxn ang="0">
                  <a:pos x="T4" y="T5"/>
                </a:cxn>
                <a:cxn ang="0">
                  <a:pos x="T6" y="T7"/>
                </a:cxn>
                <a:cxn ang="0">
                  <a:pos x="T8" y="T9"/>
                </a:cxn>
              </a:cxnLst>
              <a:rect l="0" t="0" r="r" b="b"/>
              <a:pathLst>
                <a:path w="22" h="9">
                  <a:moveTo>
                    <a:pt x="8" y="0"/>
                  </a:moveTo>
                  <a:cubicBezTo>
                    <a:pt x="6" y="3"/>
                    <a:pt x="0" y="6"/>
                    <a:pt x="4" y="8"/>
                  </a:cubicBezTo>
                  <a:cubicBezTo>
                    <a:pt x="10" y="0"/>
                    <a:pt x="17" y="3"/>
                    <a:pt x="16" y="9"/>
                  </a:cubicBezTo>
                  <a:cubicBezTo>
                    <a:pt x="17" y="9"/>
                    <a:pt x="19" y="7"/>
                    <a:pt x="21" y="9"/>
                  </a:cubicBezTo>
                  <a:cubicBezTo>
                    <a:pt x="22" y="2"/>
                    <a:pt x="13" y="3"/>
                    <a:pt x="8"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8" name="Freeform 2061"/>
            <p:cNvSpPr/>
            <p:nvPr/>
          </p:nvSpPr>
          <p:spPr bwMode="auto">
            <a:xfrm>
              <a:off x="3958972" y="2676892"/>
              <a:ext cx="9679" cy="8066"/>
            </a:xfrm>
            <a:custGeom>
              <a:avLst/>
              <a:gdLst>
                <a:gd name="T0" fmla="*/ 9 w 28"/>
                <a:gd name="T1" fmla="*/ 20 h 23"/>
                <a:gd name="T2" fmla="*/ 3 w 28"/>
                <a:gd name="T3" fmla="*/ 13 h 23"/>
                <a:gd name="T4" fmla="*/ 7 w 28"/>
                <a:gd name="T5" fmla="*/ 23 h 23"/>
                <a:gd name="T6" fmla="*/ 11 w 28"/>
                <a:gd name="T7" fmla="*/ 22 h 23"/>
                <a:gd name="T8" fmla="*/ 15 w 28"/>
                <a:gd name="T9" fmla="*/ 16 h 23"/>
                <a:gd name="T10" fmla="*/ 19 w 28"/>
                <a:gd name="T11" fmla="*/ 12 h 23"/>
                <a:gd name="T12" fmla="*/ 28 w 28"/>
                <a:gd name="T13" fmla="*/ 1 h 23"/>
                <a:gd name="T14" fmla="*/ 22 w 28"/>
                <a:gd name="T15" fmla="*/ 6 h 23"/>
                <a:gd name="T16" fmla="*/ 8 w 28"/>
                <a:gd name="T17" fmla="*/ 11 h 23"/>
                <a:gd name="T18" fmla="*/ 13 w 28"/>
                <a:gd name="T19" fmla="*/ 15 h 23"/>
                <a:gd name="T20" fmla="*/ 9 w 28"/>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3">
                  <a:moveTo>
                    <a:pt x="9" y="20"/>
                  </a:moveTo>
                  <a:cubicBezTo>
                    <a:pt x="5" y="19"/>
                    <a:pt x="6" y="11"/>
                    <a:pt x="3" y="13"/>
                  </a:cubicBezTo>
                  <a:cubicBezTo>
                    <a:pt x="0" y="18"/>
                    <a:pt x="7" y="17"/>
                    <a:pt x="7" y="23"/>
                  </a:cubicBezTo>
                  <a:cubicBezTo>
                    <a:pt x="8" y="20"/>
                    <a:pt x="10" y="21"/>
                    <a:pt x="11" y="22"/>
                  </a:cubicBezTo>
                  <a:cubicBezTo>
                    <a:pt x="12" y="19"/>
                    <a:pt x="13" y="17"/>
                    <a:pt x="15" y="16"/>
                  </a:cubicBezTo>
                  <a:cubicBezTo>
                    <a:pt x="16" y="14"/>
                    <a:pt x="17" y="13"/>
                    <a:pt x="19" y="12"/>
                  </a:cubicBezTo>
                  <a:cubicBezTo>
                    <a:pt x="22" y="9"/>
                    <a:pt x="25" y="6"/>
                    <a:pt x="28" y="1"/>
                  </a:cubicBezTo>
                  <a:cubicBezTo>
                    <a:pt x="25" y="0"/>
                    <a:pt x="22" y="3"/>
                    <a:pt x="22" y="6"/>
                  </a:cubicBezTo>
                  <a:cubicBezTo>
                    <a:pt x="20" y="0"/>
                    <a:pt x="15" y="9"/>
                    <a:pt x="8" y="11"/>
                  </a:cubicBezTo>
                  <a:cubicBezTo>
                    <a:pt x="10" y="12"/>
                    <a:pt x="12" y="13"/>
                    <a:pt x="13" y="15"/>
                  </a:cubicBezTo>
                  <a:lnTo>
                    <a:pt x="9" y="20"/>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599" name="Freeform 2062"/>
            <p:cNvSpPr/>
            <p:nvPr/>
          </p:nvSpPr>
          <p:spPr bwMode="auto">
            <a:xfrm>
              <a:off x="3992310" y="2672590"/>
              <a:ext cx="2689" cy="5377"/>
            </a:xfrm>
            <a:custGeom>
              <a:avLst/>
              <a:gdLst>
                <a:gd name="T0" fmla="*/ 7 w 7"/>
                <a:gd name="T1" fmla="*/ 11 h 16"/>
                <a:gd name="T2" fmla="*/ 7 w 7"/>
                <a:gd name="T3" fmla="*/ 0 h 16"/>
                <a:gd name="T4" fmla="*/ 2 w 7"/>
                <a:gd name="T5" fmla="*/ 10 h 16"/>
                <a:gd name="T6" fmla="*/ 7 w 7"/>
                <a:gd name="T7" fmla="*/ 11 h 16"/>
              </a:gdLst>
              <a:ahLst/>
              <a:cxnLst>
                <a:cxn ang="0">
                  <a:pos x="T0" y="T1"/>
                </a:cxn>
                <a:cxn ang="0">
                  <a:pos x="T2" y="T3"/>
                </a:cxn>
                <a:cxn ang="0">
                  <a:pos x="T4" y="T5"/>
                </a:cxn>
                <a:cxn ang="0">
                  <a:pos x="T6" y="T7"/>
                </a:cxn>
              </a:cxnLst>
              <a:rect l="0" t="0" r="r" b="b"/>
              <a:pathLst>
                <a:path w="7" h="16">
                  <a:moveTo>
                    <a:pt x="7" y="11"/>
                  </a:moveTo>
                  <a:cubicBezTo>
                    <a:pt x="0" y="10"/>
                    <a:pt x="7" y="4"/>
                    <a:pt x="7" y="0"/>
                  </a:cubicBezTo>
                  <a:cubicBezTo>
                    <a:pt x="4" y="0"/>
                    <a:pt x="2" y="6"/>
                    <a:pt x="2" y="10"/>
                  </a:cubicBezTo>
                  <a:cubicBezTo>
                    <a:pt x="2" y="14"/>
                    <a:pt x="3" y="16"/>
                    <a:pt x="7" y="1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0" name="Freeform 2063"/>
            <p:cNvSpPr/>
            <p:nvPr/>
          </p:nvSpPr>
          <p:spPr bwMode="auto">
            <a:xfrm>
              <a:off x="3982093" y="2639790"/>
              <a:ext cx="2689" cy="3764"/>
            </a:xfrm>
            <a:custGeom>
              <a:avLst/>
              <a:gdLst>
                <a:gd name="T0" fmla="*/ 6 w 7"/>
                <a:gd name="T1" fmla="*/ 0 h 10"/>
                <a:gd name="T2" fmla="*/ 7 w 7"/>
                <a:gd name="T3" fmla="*/ 3 h 10"/>
                <a:gd name="T4" fmla="*/ 6 w 7"/>
                <a:gd name="T5" fmla="*/ 0 h 10"/>
              </a:gdLst>
              <a:ahLst/>
              <a:cxnLst>
                <a:cxn ang="0">
                  <a:pos x="T0" y="T1"/>
                </a:cxn>
                <a:cxn ang="0">
                  <a:pos x="T2" y="T3"/>
                </a:cxn>
                <a:cxn ang="0">
                  <a:pos x="T4" y="T5"/>
                </a:cxn>
              </a:cxnLst>
              <a:rect l="0" t="0" r="r" b="b"/>
              <a:pathLst>
                <a:path w="7" h="10">
                  <a:moveTo>
                    <a:pt x="6" y="0"/>
                  </a:moveTo>
                  <a:cubicBezTo>
                    <a:pt x="4" y="1"/>
                    <a:pt x="0" y="10"/>
                    <a:pt x="7" y="3"/>
                  </a:cubicBezTo>
                  <a:cubicBezTo>
                    <a:pt x="6" y="2"/>
                    <a:pt x="6" y="1"/>
                    <a:pt x="6"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1" name="Freeform 2064"/>
            <p:cNvSpPr/>
            <p:nvPr/>
          </p:nvSpPr>
          <p:spPr bwMode="auto">
            <a:xfrm>
              <a:off x="3985320" y="2632262"/>
              <a:ext cx="6990" cy="10217"/>
            </a:xfrm>
            <a:custGeom>
              <a:avLst/>
              <a:gdLst>
                <a:gd name="T0" fmla="*/ 13 w 20"/>
                <a:gd name="T1" fmla="*/ 3 h 29"/>
                <a:gd name="T2" fmla="*/ 6 w 20"/>
                <a:gd name="T3" fmla="*/ 12 h 29"/>
                <a:gd name="T4" fmla="*/ 3 w 20"/>
                <a:gd name="T5" fmla="*/ 17 h 29"/>
                <a:gd name="T6" fmla="*/ 1 w 20"/>
                <a:gd name="T7" fmla="*/ 20 h 29"/>
                <a:gd name="T8" fmla="*/ 0 w 20"/>
                <a:gd name="T9" fmla="*/ 22 h 29"/>
                <a:gd name="T10" fmla="*/ 0 w 20"/>
                <a:gd name="T11" fmla="*/ 23 h 29"/>
                <a:gd name="T12" fmla="*/ 0 w 20"/>
                <a:gd name="T13" fmla="*/ 23 h 29"/>
                <a:gd name="T14" fmla="*/ 0 w 20"/>
                <a:gd name="T15" fmla="*/ 23 h 29"/>
                <a:gd name="T16" fmla="*/ 2 w 20"/>
                <a:gd name="T17" fmla="*/ 24 h 29"/>
                <a:gd name="T18" fmla="*/ 3 w 20"/>
                <a:gd name="T19" fmla="*/ 25 h 29"/>
                <a:gd name="T20" fmla="*/ 6 w 20"/>
                <a:gd name="T21" fmla="*/ 29 h 29"/>
                <a:gd name="T22" fmla="*/ 7 w 20"/>
                <a:gd name="T23" fmla="*/ 27 h 29"/>
                <a:gd name="T24" fmla="*/ 7 w 20"/>
                <a:gd name="T25" fmla="*/ 27 h 29"/>
                <a:gd name="T26" fmla="*/ 8 w 20"/>
                <a:gd name="T27" fmla="*/ 25 h 29"/>
                <a:gd name="T28" fmla="*/ 9 w 20"/>
                <a:gd name="T29" fmla="*/ 23 h 29"/>
                <a:gd name="T30" fmla="*/ 9 w 20"/>
                <a:gd name="T31" fmla="*/ 15 h 29"/>
                <a:gd name="T32" fmla="*/ 14 w 20"/>
                <a:gd name="T33" fmla="*/ 16 h 29"/>
                <a:gd name="T34" fmla="*/ 20 w 20"/>
                <a:gd name="T35" fmla="*/ 4 h 29"/>
                <a:gd name="T36" fmla="*/ 13 w 20"/>
                <a:gd name="T3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9">
                  <a:moveTo>
                    <a:pt x="13" y="3"/>
                  </a:moveTo>
                  <a:cubicBezTo>
                    <a:pt x="11" y="6"/>
                    <a:pt x="9" y="9"/>
                    <a:pt x="6" y="12"/>
                  </a:cubicBezTo>
                  <a:cubicBezTo>
                    <a:pt x="5" y="13"/>
                    <a:pt x="4" y="15"/>
                    <a:pt x="3" y="17"/>
                  </a:cubicBezTo>
                  <a:cubicBezTo>
                    <a:pt x="2" y="18"/>
                    <a:pt x="2" y="19"/>
                    <a:pt x="1" y="20"/>
                  </a:cubicBezTo>
                  <a:cubicBezTo>
                    <a:pt x="1" y="21"/>
                    <a:pt x="1" y="22"/>
                    <a:pt x="0" y="22"/>
                  </a:cubicBezTo>
                  <a:cubicBezTo>
                    <a:pt x="0" y="23"/>
                    <a:pt x="0" y="23"/>
                    <a:pt x="0" y="23"/>
                  </a:cubicBezTo>
                  <a:cubicBezTo>
                    <a:pt x="0" y="23"/>
                    <a:pt x="0" y="23"/>
                    <a:pt x="0" y="23"/>
                  </a:cubicBezTo>
                  <a:cubicBezTo>
                    <a:pt x="0" y="23"/>
                    <a:pt x="0" y="23"/>
                    <a:pt x="0" y="23"/>
                  </a:cubicBezTo>
                  <a:cubicBezTo>
                    <a:pt x="1" y="23"/>
                    <a:pt x="1" y="23"/>
                    <a:pt x="2" y="24"/>
                  </a:cubicBezTo>
                  <a:cubicBezTo>
                    <a:pt x="3" y="24"/>
                    <a:pt x="3" y="24"/>
                    <a:pt x="3" y="25"/>
                  </a:cubicBezTo>
                  <a:cubicBezTo>
                    <a:pt x="4" y="26"/>
                    <a:pt x="5" y="28"/>
                    <a:pt x="6" y="29"/>
                  </a:cubicBezTo>
                  <a:cubicBezTo>
                    <a:pt x="6" y="28"/>
                    <a:pt x="7" y="28"/>
                    <a:pt x="7" y="27"/>
                  </a:cubicBezTo>
                  <a:cubicBezTo>
                    <a:pt x="7" y="27"/>
                    <a:pt x="7" y="27"/>
                    <a:pt x="7" y="27"/>
                  </a:cubicBezTo>
                  <a:cubicBezTo>
                    <a:pt x="8" y="25"/>
                    <a:pt x="8" y="25"/>
                    <a:pt x="8" y="25"/>
                  </a:cubicBezTo>
                  <a:cubicBezTo>
                    <a:pt x="8" y="25"/>
                    <a:pt x="9" y="24"/>
                    <a:pt x="9" y="23"/>
                  </a:cubicBezTo>
                  <a:cubicBezTo>
                    <a:pt x="10" y="20"/>
                    <a:pt x="10" y="17"/>
                    <a:pt x="9" y="15"/>
                  </a:cubicBezTo>
                  <a:cubicBezTo>
                    <a:pt x="11" y="13"/>
                    <a:pt x="10" y="16"/>
                    <a:pt x="14" y="16"/>
                  </a:cubicBezTo>
                  <a:cubicBezTo>
                    <a:pt x="14" y="12"/>
                    <a:pt x="17" y="6"/>
                    <a:pt x="20" y="4"/>
                  </a:cubicBezTo>
                  <a:cubicBezTo>
                    <a:pt x="20" y="0"/>
                    <a:pt x="15" y="11"/>
                    <a:pt x="13" y="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2" name="Freeform 2065"/>
            <p:cNvSpPr/>
            <p:nvPr/>
          </p:nvSpPr>
          <p:spPr bwMode="auto">
            <a:xfrm>
              <a:off x="3986395" y="2570962"/>
              <a:ext cx="26348" cy="61299"/>
            </a:xfrm>
            <a:custGeom>
              <a:avLst/>
              <a:gdLst>
                <a:gd name="T0" fmla="*/ 0 w 74"/>
                <a:gd name="T1" fmla="*/ 169 h 169"/>
                <a:gd name="T2" fmla="*/ 9 w 74"/>
                <a:gd name="T3" fmla="*/ 162 h 169"/>
                <a:gd name="T4" fmla="*/ 14 w 74"/>
                <a:gd name="T5" fmla="*/ 156 h 169"/>
                <a:gd name="T6" fmla="*/ 17 w 74"/>
                <a:gd name="T7" fmla="*/ 153 h 169"/>
                <a:gd name="T8" fmla="*/ 19 w 74"/>
                <a:gd name="T9" fmla="*/ 150 h 169"/>
                <a:gd name="T10" fmla="*/ 35 w 74"/>
                <a:gd name="T11" fmla="*/ 124 h 169"/>
                <a:gd name="T12" fmla="*/ 40 w 74"/>
                <a:gd name="T13" fmla="*/ 124 h 169"/>
                <a:gd name="T14" fmla="*/ 35 w 74"/>
                <a:gd name="T15" fmla="*/ 118 h 169"/>
                <a:gd name="T16" fmla="*/ 38 w 74"/>
                <a:gd name="T17" fmla="*/ 107 h 169"/>
                <a:gd name="T18" fmla="*/ 43 w 74"/>
                <a:gd name="T19" fmla="*/ 105 h 169"/>
                <a:gd name="T20" fmla="*/ 47 w 74"/>
                <a:gd name="T21" fmla="*/ 92 h 169"/>
                <a:gd name="T22" fmla="*/ 50 w 74"/>
                <a:gd name="T23" fmla="*/ 81 h 169"/>
                <a:gd name="T24" fmla="*/ 58 w 74"/>
                <a:gd name="T25" fmla="*/ 59 h 169"/>
                <a:gd name="T26" fmla="*/ 66 w 74"/>
                <a:gd name="T27" fmla="*/ 39 h 169"/>
                <a:gd name="T28" fmla="*/ 73 w 74"/>
                <a:gd name="T29" fmla="*/ 20 h 169"/>
                <a:gd name="T30" fmla="*/ 66 w 74"/>
                <a:gd name="T31" fmla="*/ 15 h 169"/>
                <a:gd name="T32" fmla="*/ 68 w 74"/>
                <a:gd name="T33" fmla="*/ 11 h 169"/>
                <a:gd name="T34" fmla="*/ 72 w 74"/>
                <a:gd name="T35" fmla="*/ 17 h 169"/>
                <a:gd name="T36" fmla="*/ 67 w 74"/>
                <a:gd name="T37" fmla="*/ 0 h 169"/>
                <a:gd name="T38" fmla="*/ 63 w 74"/>
                <a:gd name="T39" fmla="*/ 8 h 169"/>
                <a:gd name="T40" fmla="*/ 59 w 74"/>
                <a:gd name="T41" fmla="*/ 26 h 169"/>
                <a:gd name="T42" fmla="*/ 55 w 74"/>
                <a:gd name="T43" fmla="*/ 42 h 169"/>
                <a:gd name="T44" fmla="*/ 51 w 74"/>
                <a:gd name="T45" fmla="*/ 57 h 169"/>
                <a:gd name="T46" fmla="*/ 47 w 74"/>
                <a:gd name="T47" fmla="*/ 72 h 169"/>
                <a:gd name="T48" fmla="*/ 43 w 74"/>
                <a:gd name="T49" fmla="*/ 87 h 169"/>
                <a:gd name="T50" fmla="*/ 37 w 74"/>
                <a:gd name="T51" fmla="*/ 103 h 169"/>
                <a:gd name="T52" fmla="*/ 31 w 74"/>
                <a:gd name="T53" fmla="*/ 120 h 169"/>
                <a:gd name="T54" fmla="*/ 23 w 74"/>
                <a:gd name="T55" fmla="*/ 139 h 169"/>
                <a:gd name="T56" fmla="*/ 18 w 74"/>
                <a:gd name="T57" fmla="*/ 142 h 169"/>
                <a:gd name="T58" fmla="*/ 17 w 74"/>
                <a:gd name="T59" fmla="*/ 150 h 169"/>
                <a:gd name="T60" fmla="*/ 15 w 74"/>
                <a:gd name="T61" fmla="*/ 152 h 169"/>
                <a:gd name="T62" fmla="*/ 14 w 74"/>
                <a:gd name="T63" fmla="*/ 152 h 169"/>
                <a:gd name="T64" fmla="*/ 13 w 74"/>
                <a:gd name="T65" fmla="*/ 153 h 169"/>
                <a:gd name="T66" fmla="*/ 9 w 74"/>
                <a:gd name="T67" fmla="*/ 153 h 169"/>
                <a:gd name="T68" fmla="*/ 0 w 74"/>
                <a:gd name="T6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169">
                  <a:moveTo>
                    <a:pt x="0" y="169"/>
                  </a:moveTo>
                  <a:cubicBezTo>
                    <a:pt x="2" y="168"/>
                    <a:pt x="5" y="165"/>
                    <a:pt x="9" y="162"/>
                  </a:cubicBezTo>
                  <a:cubicBezTo>
                    <a:pt x="11" y="160"/>
                    <a:pt x="12" y="158"/>
                    <a:pt x="14" y="156"/>
                  </a:cubicBezTo>
                  <a:cubicBezTo>
                    <a:pt x="15" y="155"/>
                    <a:pt x="16" y="154"/>
                    <a:pt x="17" y="153"/>
                  </a:cubicBezTo>
                  <a:cubicBezTo>
                    <a:pt x="18" y="152"/>
                    <a:pt x="19" y="151"/>
                    <a:pt x="19" y="150"/>
                  </a:cubicBezTo>
                  <a:cubicBezTo>
                    <a:pt x="26" y="142"/>
                    <a:pt x="32" y="132"/>
                    <a:pt x="35" y="124"/>
                  </a:cubicBezTo>
                  <a:cubicBezTo>
                    <a:pt x="36" y="122"/>
                    <a:pt x="38" y="124"/>
                    <a:pt x="40" y="124"/>
                  </a:cubicBezTo>
                  <a:cubicBezTo>
                    <a:pt x="40" y="119"/>
                    <a:pt x="39" y="118"/>
                    <a:pt x="35" y="118"/>
                  </a:cubicBezTo>
                  <a:cubicBezTo>
                    <a:pt x="37" y="111"/>
                    <a:pt x="39" y="112"/>
                    <a:pt x="38" y="107"/>
                  </a:cubicBezTo>
                  <a:cubicBezTo>
                    <a:pt x="39" y="105"/>
                    <a:pt x="41" y="104"/>
                    <a:pt x="43" y="105"/>
                  </a:cubicBezTo>
                  <a:cubicBezTo>
                    <a:pt x="44" y="101"/>
                    <a:pt x="45" y="97"/>
                    <a:pt x="47" y="92"/>
                  </a:cubicBezTo>
                  <a:cubicBezTo>
                    <a:pt x="48" y="88"/>
                    <a:pt x="49" y="84"/>
                    <a:pt x="50" y="81"/>
                  </a:cubicBezTo>
                  <a:cubicBezTo>
                    <a:pt x="53" y="73"/>
                    <a:pt x="56" y="65"/>
                    <a:pt x="58" y="59"/>
                  </a:cubicBezTo>
                  <a:cubicBezTo>
                    <a:pt x="61" y="52"/>
                    <a:pt x="63" y="45"/>
                    <a:pt x="66" y="39"/>
                  </a:cubicBezTo>
                  <a:cubicBezTo>
                    <a:pt x="68" y="32"/>
                    <a:pt x="71" y="26"/>
                    <a:pt x="73" y="20"/>
                  </a:cubicBezTo>
                  <a:cubicBezTo>
                    <a:pt x="67" y="25"/>
                    <a:pt x="72" y="14"/>
                    <a:pt x="66" y="15"/>
                  </a:cubicBezTo>
                  <a:cubicBezTo>
                    <a:pt x="67" y="14"/>
                    <a:pt x="67" y="13"/>
                    <a:pt x="68" y="11"/>
                  </a:cubicBezTo>
                  <a:cubicBezTo>
                    <a:pt x="70" y="12"/>
                    <a:pt x="68" y="17"/>
                    <a:pt x="72" y="17"/>
                  </a:cubicBezTo>
                  <a:cubicBezTo>
                    <a:pt x="71" y="8"/>
                    <a:pt x="74" y="5"/>
                    <a:pt x="67" y="0"/>
                  </a:cubicBezTo>
                  <a:cubicBezTo>
                    <a:pt x="63" y="2"/>
                    <a:pt x="72" y="10"/>
                    <a:pt x="63" y="8"/>
                  </a:cubicBezTo>
                  <a:cubicBezTo>
                    <a:pt x="62" y="14"/>
                    <a:pt x="61" y="20"/>
                    <a:pt x="59" y="26"/>
                  </a:cubicBezTo>
                  <a:cubicBezTo>
                    <a:pt x="58" y="31"/>
                    <a:pt x="57" y="37"/>
                    <a:pt x="55" y="42"/>
                  </a:cubicBezTo>
                  <a:cubicBezTo>
                    <a:pt x="54" y="47"/>
                    <a:pt x="53" y="52"/>
                    <a:pt x="51" y="57"/>
                  </a:cubicBezTo>
                  <a:cubicBezTo>
                    <a:pt x="50" y="62"/>
                    <a:pt x="49" y="67"/>
                    <a:pt x="47" y="72"/>
                  </a:cubicBezTo>
                  <a:cubicBezTo>
                    <a:pt x="46" y="77"/>
                    <a:pt x="44" y="82"/>
                    <a:pt x="43" y="87"/>
                  </a:cubicBezTo>
                  <a:cubicBezTo>
                    <a:pt x="41" y="92"/>
                    <a:pt x="39" y="97"/>
                    <a:pt x="37" y="103"/>
                  </a:cubicBezTo>
                  <a:cubicBezTo>
                    <a:pt x="35" y="108"/>
                    <a:pt x="33" y="114"/>
                    <a:pt x="31" y="120"/>
                  </a:cubicBezTo>
                  <a:cubicBezTo>
                    <a:pt x="29" y="126"/>
                    <a:pt x="26" y="132"/>
                    <a:pt x="23" y="139"/>
                  </a:cubicBezTo>
                  <a:cubicBezTo>
                    <a:pt x="22" y="143"/>
                    <a:pt x="19" y="141"/>
                    <a:pt x="18" y="142"/>
                  </a:cubicBezTo>
                  <a:cubicBezTo>
                    <a:pt x="19" y="144"/>
                    <a:pt x="14" y="149"/>
                    <a:pt x="17" y="150"/>
                  </a:cubicBezTo>
                  <a:cubicBezTo>
                    <a:pt x="16" y="151"/>
                    <a:pt x="15" y="151"/>
                    <a:pt x="15" y="152"/>
                  </a:cubicBezTo>
                  <a:cubicBezTo>
                    <a:pt x="15" y="152"/>
                    <a:pt x="14" y="152"/>
                    <a:pt x="14" y="152"/>
                  </a:cubicBezTo>
                  <a:cubicBezTo>
                    <a:pt x="14" y="153"/>
                    <a:pt x="14" y="153"/>
                    <a:pt x="13" y="153"/>
                  </a:cubicBezTo>
                  <a:cubicBezTo>
                    <a:pt x="12" y="154"/>
                    <a:pt x="11" y="154"/>
                    <a:pt x="9" y="153"/>
                  </a:cubicBezTo>
                  <a:cubicBezTo>
                    <a:pt x="6" y="158"/>
                    <a:pt x="4" y="168"/>
                    <a:pt x="0" y="16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3" name="Freeform 2066"/>
            <p:cNvSpPr/>
            <p:nvPr/>
          </p:nvSpPr>
          <p:spPr bwMode="auto">
            <a:xfrm>
              <a:off x="3964887" y="2534398"/>
              <a:ext cx="9679" cy="41404"/>
            </a:xfrm>
            <a:custGeom>
              <a:avLst/>
              <a:gdLst>
                <a:gd name="T0" fmla="*/ 0 w 27"/>
                <a:gd name="T1" fmla="*/ 113 h 114"/>
                <a:gd name="T2" fmla="*/ 6 w 27"/>
                <a:gd name="T3" fmla="*/ 106 h 114"/>
                <a:gd name="T4" fmla="*/ 8 w 27"/>
                <a:gd name="T5" fmla="*/ 111 h 114"/>
                <a:gd name="T6" fmla="*/ 16 w 27"/>
                <a:gd name="T7" fmla="*/ 96 h 114"/>
                <a:gd name="T8" fmla="*/ 20 w 27"/>
                <a:gd name="T9" fmla="*/ 76 h 114"/>
                <a:gd name="T10" fmla="*/ 16 w 27"/>
                <a:gd name="T11" fmla="*/ 73 h 114"/>
                <a:gd name="T12" fmla="*/ 15 w 27"/>
                <a:gd name="T13" fmla="*/ 62 h 114"/>
                <a:gd name="T14" fmla="*/ 22 w 27"/>
                <a:gd name="T15" fmla="*/ 45 h 114"/>
                <a:gd name="T16" fmla="*/ 19 w 27"/>
                <a:gd name="T17" fmla="*/ 39 h 114"/>
                <a:gd name="T18" fmla="*/ 27 w 27"/>
                <a:gd name="T19" fmla="*/ 30 h 114"/>
                <a:gd name="T20" fmla="*/ 22 w 27"/>
                <a:gd name="T21" fmla="*/ 31 h 114"/>
                <a:gd name="T22" fmla="*/ 14 w 27"/>
                <a:gd name="T23" fmla="*/ 16 h 114"/>
                <a:gd name="T24" fmla="*/ 16 w 27"/>
                <a:gd name="T25" fmla="*/ 7 h 114"/>
                <a:gd name="T26" fmla="*/ 12 w 27"/>
                <a:gd name="T27" fmla="*/ 0 h 114"/>
                <a:gd name="T28" fmla="*/ 3 w 27"/>
                <a:gd name="T29" fmla="*/ 18 h 114"/>
                <a:gd name="T30" fmla="*/ 7 w 27"/>
                <a:gd name="T31" fmla="*/ 16 h 114"/>
                <a:gd name="T32" fmla="*/ 9 w 27"/>
                <a:gd name="T33" fmla="*/ 34 h 114"/>
                <a:gd name="T34" fmla="*/ 16 w 27"/>
                <a:gd name="T35" fmla="*/ 34 h 114"/>
                <a:gd name="T36" fmla="*/ 13 w 27"/>
                <a:gd name="T37" fmla="*/ 44 h 114"/>
                <a:gd name="T38" fmla="*/ 6 w 27"/>
                <a:gd name="T39" fmla="*/ 53 h 114"/>
                <a:gd name="T40" fmla="*/ 7 w 27"/>
                <a:gd name="T41" fmla="*/ 62 h 114"/>
                <a:gd name="T42" fmla="*/ 9 w 27"/>
                <a:gd name="T43" fmla="*/ 54 h 114"/>
                <a:gd name="T44" fmla="*/ 13 w 27"/>
                <a:gd name="T45" fmla="*/ 52 h 114"/>
                <a:gd name="T46" fmla="*/ 11 w 27"/>
                <a:gd name="T47" fmla="*/ 66 h 114"/>
                <a:gd name="T48" fmla="*/ 10 w 27"/>
                <a:gd name="T49" fmla="*/ 74 h 114"/>
                <a:gd name="T50" fmla="*/ 8 w 27"/>
                <a:gd name="T51" fmla="*/ 82 h 114"/>
                <a:gd name="T52" fmla="*/ 5 w 27"/>
                <a:gd name="T53" fmla="*/ 98 h 114"/>
                <a:gd name="T54" fmla="*/ 0 w 27"/>
                <a:gd name="T55"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114">
                  <a:moveTo>
                    <a:pt x="0" y="113"/>
                  </a:moveTo>
                  <a:cubicBezTo>
                    <a:pt x="4" y="114"/>
                    <a:pt x="4" y="107"/>
                    <a:pt x="6" y="106"/>
                  </a:cubicBezTo>
                  <a:cubicBezTo>
                    <a:pt x="7" y="107"/>
                    <a:pt x="8" y="109"/>
                    <a:pt x="8" y="111"/>
                  </a:cubicBezTo>
                  <a:cubicBezTo>
                    <a:pt x="13" y="108"/>
                    <a:pt x="15" y="102"/>
                    <a:pt x="16" y="96"/>
                  </a:cubicBezTo>
                  <a:cubicBezTo>
                    <a:pt x="17" y="89"/>
                    <a:pt x="18" y="82"/>
                    <a:pt x="20" y="76"/>
                  </a:cubicBezTo>
                  <a:cubicBezTo>
                    <a:pt x="18" y="77"/>
                    <a:pt x="17" y="75"/>
                    <a:pt x="16" y="73"/>
                  </a:cubicBezTo>
                  <a:cubicBezTo>
                    <a:pt x="15" y="70"/>
                    <a:pt x="15" y="66"/>
                    <a:pt x="15" y="62"/>
                  </a:cubicBezTo>
                  <a:cubicBezTo>
                    <a:pt x="16" y="54"/>
                    <a:pt x="18" y="46"/>
                    <a:pt x="22" y="45"/>
                  </a:cubicBezTo>
                  <a:cubicBezTo>
                    <a:pt x="24" y="41"/>
                    <a:pt x="19" y="42"/>
                    <a:pt x="19" y="39"/>
                  </a:cubicBezTo>
                  <a:cubicBezTo>
                    <a:pt x="22" y="36"/>
                    <a:pt x="26" y="35"/>
                    <a:pt x="27" y="30"/>
                  </a:cubicBezTo>
                  <a:cubicBezTo>
                    <a:pt x="26" y="31"/>
                    <a:pt x="24" y="31"/>
                    <a:pt x="22" y="31"/>
                  </a:cubicBezTo>
                  <a:cubicBezTo>
                    <a:pt x="24" y="25"/>
                    <a:pt x="16" y="22"/>
                    <a:pt x="14" y="16"/>
                  </a:cubicBezTo>
                  <a:cubicBezTo>
                    <a:pt x="18" y="15"/>
                    <a:pt x="17" y="10"/>
                    <a:pt x="16" y="7"/>
                  </a:cubicBezTo>
                  <a:cubicBezTo>
                    <a:pt x="12" y="12"/>
                    <a:pt x="11" y="5"/>
                    <a:pt x="12" y="0"/>
                  </a:cubicBezTo>
                  <a:cubicBezTo>
                    <a:pt x="8" y="7"/>
                    <a:pt x="4" y="9"/>
                    <a:pt x="3" y="18"/>
                  </a:cubicBezTo>
                  <a:cubicBezTo>
                    <a:pt x="5" y="18"/>
                    <a:pt x="5" y="16"/>
                    <a:pt x="7" y="16"/>
                  </a:cubicBezTo>
                  <a:cubicBezTo>
                    <a:pt x="11" y="20"/>
                    <a:pt x="11" y="28"/>
                    <a:pt x="9" y="34"/>
                  </a:cubicBezTo>
                  <a:cubicBezTo>
                    <a:pt x="11" y="36"/>
                    <a:pt x="14" y="36"/>
                    <a:pt x="16" y="34"/>
                  </a:cubicBezTo>
                  <a:cubicBezTo>
                    <a:pt x="13" y="36"/>
                    <a:pt x="13" y="41"/>
                    <a:pt x="13" y="44"/>
                  </a:cubicBezTo>
                  <a:cubicBezTo>
                    <a:pt x="12" y="48"/>
                    <a:pt x="11" y="52"/>
                    <a:pt x="6" y="53"/>
                  </a:cubicBezTo>
                  <a:cubicBezTo>
                    <a:pt x="7" y="56"/>
                    <a:pt x="8" y="58"/>
                    <a:pt x="7" y="62"/>
                  </a:cubicBezTo>
                  <a:cubicBezTo>
                    <a:pt x="13" y="62"/>
                    <a:pt x="8" y="58"/>
                    <a:pt x="9" y="54"/>
                  </a:cubicBezTo>
                  <a:cubicBezTo>
                    <a:pt x="10" y="53"/>
                    <a:pt x="12" y="53"/>
                    <a:pt x="13" y="52"/>
                  </a:cubicBezTo>
                  <a:cubicBezTo>
                    <a:pt x="13" y="56"/>
                    <a:pt x="12" y="61"/>
                    <a:pt x="11" y="66"/>
                  </a:cubicBezTo>
                  <a:cubicBezTo>
                    <a:pt x="11" y="69"/>
                    <a:pt x="10" y="71"/>
                    <a:pt x="10" y="74"/>
                  </a:cubicBezTo>
                  <a:cubicBezTo>
                    <a:pt x="9" y="76"/>
                    <a:pt x="9" y="79"/>
                    <a:pt x="8" y="82"/>
                  </a:cubicBezTo>
                  <a:cubicBezTo>
                    <a:pt x="7" y="87"/>
                    <a:pt x="6" y="93"/>
                    <a:pt x="5" y="98"/>
                  </a:cubicBezTo>
                  <a:cubicBezTo>
                    <a:pt x="4" y="103"/>
                    <a:pt x="2" y="108"/>
                    <a:pt x="0" y="11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4" name="Freeform 2067"/>
            <p:cNvSpPr/>
            <p:nvPr/>
          </p:nvSpPr>
          <p:spPr bwMode="auto">
            <a:xfrm>
              <a:off x="3948755" y="2563972"/>
              <a:ext cx="2151" cy="6990"/>
            </a:xfrm>
            <a:custGeom>
              <a:avLst/>
              <a:gdLst>
                <a:gd name="T0" fmla="*/ 0 w 5"/>
                <a:gd name="T1" fmla="*/ 6 h 18"/>
                <a:gd name="T2" fmla="*/ 3 w 5"/>
                <a:gd name="T3" fmla="*/ 18 h 18"/>
                <a:gd name="T4" fmla="*/ 5 w 5"/>
                <a:gd name="T5" fmla="*/ 3 h 18"/>
                <a:gd name="T6" fmla="*/ 0 w 5"/>
                <a:gd name="T7" fmla="*/ 6 h 18"/>
              </a:gdLst>
              <a:ahLst/>
              <a:cxnLst>
                <a:cxn ang="0">
                  <a:pos x="T0" y="T1"/>
                </a:cxn>
                <a:cxn ang="0">
                  <a:pos x="T2" y="T3"/>
                </a:cxn>
                <a:cxn ang="0">
                  <a:pos x="T4" y="T5"/>
                </a:cxn>
                <a:cxn ang="0">
                  <a:pos x="T6" y="T7"/>
                </a:cxn>
              </a:cxnLst>
              <a:rect l="0" t="0" r="r" b="b"/>
              <a:pathLst>
                <a:path w="5" h="18">
                  <a:moveTo>
                    <a:pt x="0" y="6"/>
                  </a:moveTo>
                  <a:cubicBezTo>
                    <a:pt x="3" y="9"/>
                    <a:pt x="0" y="16"/>
                    <a:pt x="3" y="18"/>
                  </a:cubicBezTo>
                  <a:cubicBezTo>
                    <a:pt x="4" y="13"/>
                    <a:pt x="3" y="6"/>
                    <a:pt x="5" y="3"/>
                  </a:cubicBezTo>
                  <a:cubicBezTo>
                    <a:pt x="4" y="0"/>
                    <a:pt x="1" y="5"/>
                    <a:pt x="0"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5" name="Freeform 2068"/>
            <p:cNvSpPr/>
            <p:nvPr/>
          </p:nvSpPr>
          <p:spPr bwMode="auto">
            <a:xfrm>
              <a:off x="3769697" y="2525257"/>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6" name="Freeform 2069"/>
            <p:cNvSpPr/>
            <p:nvPr/>
          </p:nvSpPr>
          <p:spPr bwMode="auto">
            <a:xfrm>
              <a:off x="3988546" y="2558595"/>
              <a:ext cx="4302" cy="8603"/>
            </a:xfrm>
            <a:custGeom>
              <a:avLst/>
              <a:gdLst>
                <a:gd name="T0" fmla="*/ 7 w 12"/>
                <a:gd name="T1" fmla="*/ 2 h 24"/>
                <a:gd name="T2" fmla="*/ 0 w 12"/>
                <a:gd name="T3" fmla="*/ 24 h 24"/>
                <a:gd name="T4" fmla="*/ 3 w 12"/>
                <a:gd name="T5" fmla="*/ 20 h 24"/>
                <a:gd name="T6" fmla="*/ 7 w 12"/>
                <a:gd name="T7" fmla="*/ 22 h 24"/>
                <a:gd name="T8" fmla="*/ 7 w 12"/>
                <a:gd name="T9" fmla="*/ 10 h 24"/>
                <a:gd name="T10" fmla="*/ 12 w 12"/>
                <a:gd name="T11" fmla="*/ 0 h 24"/>
                <a:gd name="T12" fmla="*/ 7 w 12"/>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7" y="2"/>
                  </a:moveTo>
                  <a:cubicBezTo>
                    <a:pt x="3" y="10"/>
                    <a:pt x="4" y="15"/>
                    <a:pt x="0" y="24"/>
                  </a:cubicBezTo>
                  <a:cubicBezTo>
                    <a:pt x="2" y="24"/>
                    <a:pt x="3" y="22"/>
                    <a:pt x="3" y="20"/>
                  </a:cubicBezTo>
                  <a:cubicBezTo>
                    <a:pt x="4" y="21"/>
                    <a:pt x="5" y="22"/>
                    <a:pt x="7" y="22"/>
                  </a:cubicBezTo>
                  <a:cubicBezTo>
                    <a:pt x="6" y="18"/>
                    <a:pt x="6" y="14"/>
                    <a:pt x="7" y="10"/>
                  </a:cubicBezTo>
                  <a:cubicBezTo>
                    <a:pt x="8" y="7"/>
                    <a:pt x="10" y="3"/>
                    <a:pt x="12" y="0"/>
                  </a:cubicBezTo>
                  <a:cubicBezTo>
                    <a:pt x="11" y="2"/>
                    <a:pt x="5" y="12"/>
                    <a:pt x="7"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7" name="Freeform 2070"/>
            <p:cNvSpPr/>
            <p:nvPr/>
          </p:nvSpPr>
          <p:spPr bwMode="auto">
            <a:xfrm>
              <a:off x="3991235" y="2549454"/>
              <a:ext cx="2689" cy="3226"/>
            </a:xfrm>
            <a:custGeom>
              <a:avLst/>
              <a:gdLst>
                <a:gd name="T0" fmla="*/ 4 w 7"/>
                <a:gd name="T1" fmla="*/ 6 h 9"/>
                <a:gd name="T2" fmla="*/ 0 w 7"/>
                <a:gd name="T3" fmla="*/ 1 h 9"/>
                <a:gd name="T4" fmla="*/ 0 w 7"/>
                <a:gd name="T5" fmla="*/ 7 h 9"/>
                <a:gd name="T6" fmla="*/ 4 w 7"/>
                <a:gd name="T7" fmla="*/ 6 h 9"/>
              </a:gdLst>
              <a:ahLst/>
              <a:cxnLst>
                <a:cxn ang="0">
                  <a:pos x="T0" y="T1"/>
                </a:cxn>
                <a:cxn ang="0">
                  <a:pos x="T2" y="T3"/>
                </a:cxn>
                <a:cxn ang="0">
                  <a:pos x="T4" y="T5"/>
                </a:cxn>
                <a:cxn ang="0">
                  <a:pos x="T6" y="T7"/>
                </a:cxn>
              </a:cxnLst>
              <a:rect l="0" t="0" r="r" b="b"/>
              <a:pathLst>
                <a:path w="7" h="9">
                  <a:moveTo>
                    <a:pt x="4" y="6"/>
                  </a:moveTo>
                  <a:cubicBezTo>
                    <a:pt x="7" y="9"/>
                    <a:pt x="4" y="0"/>
                    <a:pt x="0" y="1"/>
                  </a:cubicBezTo>
                  <a:cubicBezTo>
                    <a:pt x="1" y="2"/>
                    <a:pt x="1" y="4"/>
                    <a:pt x="0" y="7"/>
                  </a:cubicBezTo>
                  <a:cubicBezTo>
                    <a:pt x="2" y="8"/>
                    <a:pt x="4" y="2"/>
                    <a:pt x="4"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8" name="Freeform 2071"/>
            <p:cNvSpPr/>
            <p:nvPr/>
          </p:nvSpPr>
          <p:spPr bwMode="auto">
            <a:xfrm>
              <a:off x="4002526" y="2543001"/>
              <a:ext cx="3764" cy="7528"/>
            </a:xfrm>
            <a:custGeom>
              <a:avLst/>
              <a:gdLst>
                <a:gd name="T0" fmla="*/ 4 w 10"/>
                <a:gd name="T1" fmla="*/ 20 h 21"/>
                <a:gd name="T2" fmla="*/ 5 w 10"/>
                <a:gd name="T3" fmla="*/ 19 h 21"/>
                <a:gd name="T4" fmla="*/ 8 w 10"/>
                <a:gd name="T5" fmla="*/ 19 h 21"/>
                <a:gd name="T6" fmla="*/ 1 w 10"/>
                <a:gd name="T7" fmla="*/ 0 h 21"/>
                <a:gd name="T8" fmla="*/ 4 w 10"/>
                <a:gd name="T9" fmla="*/ 4 h 21"/>
                <a:gd name="T10" fmla="*/ 4 w 10"/>
                <a:gd name="T11" fmla="*/ 20 h 21"/>
              </a:gdLst>
              <a:ahLst/>
              <a:cxnLst>
                <a:cxn ang="0">
                  <a:pos x="T0" y="T1"/>
                </a:cxn>
                <a:cxn ang="0">
                  <a:pos x="T2" y="T3"/>
                </a:cxn>
                <a:cxn ang="0">
                  <a:pos x="T4" y="T5"/>
                </a:cxn>
                <a:cxn ang="0">
                  <a:pos x="T6" y="T7"/>
                </a:cxn>
                <a:cxn ang="0">
                  <a:pos x="T8" y="T9"/>
                </a:cxn>
                <a:cxn ang="0">
                  <a:pos x="T10" y="T11"/>
                </a:cxn>
              </a:cxnLst>
              <a:rect l="0" t="0" r="r" b="b"/>
              <a:pathLst>
                <a:path w="10" h="21">
                  <a:moveTo>
                    <a:pt x="4" y="20"/>
                  </a:moveTo>
                  <a:cubicBezTo>
                    <a:pt x="5" y="21"/>
                    <a:pt x="5" y="20"/>
                    <a:pt x="5" y="19"/>
                  </a:cubicBezTo>
                  <a:cubicBezTo>
                    <a:pt x="6" y="19"/>
                    <a:pt x="7" y="19"/>
                    <a:pt x="8" y="19"/>
                  </a:cubicBezTo>
                  <a:cubicBezTo>
                    <a:pt x="2" y="16"/>
                    <a:pt x="10" y="0"/>
                    <a:pt x="1" y="0"/>
                  </a:cubicBezTo>
                  <a:cubicBezTo>
                    <a:pt x="0" y="4"/>
                    <a:pt x="2" y="4"/>
                    <a:pt x="4" y="4"/>
                  </a:cubicBezTo>
                  <a:cubicBezTo>
                    <a:pt x="5" y="11"/>
                    <a:pt x="4" y="16"/>
                    <a:pt x="4" y="2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09" name="Freeform 2072"/>
            <p:cNvSpPr/>
            <p:nvPr/>
          </p:nvSpPr>
          <p:spPr bwMode="auto">
            <a:xfrm>
              <a:off x="4033176" y="2525257"/>
              <a:ext cx="7528" cy="13443"/>
            </a:xfrm>
            <a:custGeom>
              <a:avLst/>
              <a:gdLst>
                <a:gd name="T0" fmla="*/ 20 w 21"/>
                <a:gd name="T1" fmla="*/ 12 h 37"/>
                <a:gd name="T2" fmla="*/ 18 w 21"/>
                <a:gd name="T3" fmla="*/ 0 h 37"/>
                <a:gd name="T4" fmla="*/ 14 w 21"/>
                <a:gd name="T5" fmla="*/ 15 h 37"/>
                <a:gd name="T6" fmla="*/ 8 w 21"/>
                <a:gd name="T7" fmla="*/ 13 h 37"/>
                <a:gd name="T8" fmla="*/ 8 w 21"/>
                <a:gd name="T9" fmla="*/ 26 h 37"/>
                <a:gd name="T10" fmla="*/ 5 w 21"/>
                <a:gd name="T11" fmla="*/ 20 h 37"/>
                <a:gd name="T12" fmla="*/ 0 w 21"/>
                <a:gd name="T13" fmla="*/ 29 h 37"/>
                <a:gd name="T14" fmla="*/ 6 w 21"/>
                <a:gd name="T15" fmla="*/ 27 h 37"/>
                <a:gd name="T16" fmla="*/ 10 w 21"/>
                <a:gd name="T17" fmla="*/ 37 h 37"/>
                <a:gd name="T18" fmla="*/ 14 w 21"/>
                <a:gd name="T19" fmla="*/ 33 h 37"/>
                <a:gd name="T20" fmla="*/ 20 w 21"/>
                <a:gd name="T21"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7">
                  <a:moveTo>
                    <a:pt x="20" y="12"/>
                  </a:moveTo>
                  <a:cubicBezTo>
                    <a:pt x="21" y="6"/>
                    <a:pt x="17" y="6"/>
                    <a:pt x="18" y="0"/>
                  </a:cubicBezTo>
                  <a:cubicBezTo>
                    <a:pt x="17" y="5"/>
                    <a:pt x="12" y="9"/>
                    <a:pt x="14" y="15"/>
                  </a:cubicBezTo>
                  <a:cubicBezTo>
                    <a:pt x="11" y="15"/>
                    <a:pt x="11" y="13"/>
                    <a:pt x="8" y="13"/>
                  </a:cubicBezTo>
                  <a:cubicBezTo>
                    <a:pt x="8" y="20"/>
                    <a:pt x="10" y="20"/>
                    <a:pt x="8" y="26"/>
                  </a:cubicBezTo>
                  <a:cubicBezTo>
                    <a:pt x="6" y="25"/>
                    <a:pt x="5" y="23"/>
                    <a:pt x="5" y="20"/>
                  </a:cubicBezTo>
                  <a:cubicBezTo>
                    <a:pt x="2" y="22"/>
                    <a:pt x="4" y="26"/>
                    <a:pt x="0" y="29"/>
                  </a:cubicBezTo>
                  <a:cubicBezTo>
                    <a:pt x="0" y="33"/>
                    <a:pt x="5" y="29"/>
                    <a:pt x="6" y="27"/>
                  </a:cubicBezTo>
                  <a:cubicBezTo>
                    <a:pt x="8" y="30"/>
                    <a:pt x="10" y="32"/>
                    <a:pt x="10" y="37"/>
                  </a:cubicBezTo>
                  <a:cubicBezTo>
                    <a:pt x="11" y="36"/>
                    <a:pt x="11" y="33"/>
                    <a:pt x="14" y="33"/>
                  </a:cubicBezTo>
                  <a:cubicBezTo>
                    <a:pt x="16" y="22"/>
                    <a:pt x="15" y="16"/>
                    <a:pt x="20"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0" name="Freeform 2073"/>
            <p:cNvSpPr/>
            <p:nvPr/>
          </p:nvSpPr>
          <p:spPr bwMode="auto">
            <a:xfrm>
              <a:off x="3936926" y="2527408"/>
              <a:ext cx="3226" cy="3764"/>
            </a:xfrm>
            <a:custGeom>
              <a:avLst/>
              <a:gdLst>
                <a:gd name="T0" fmla="*/ 3 w 8"/>
                <a:gd name="T1" fmla="*/ 9 h 11"/>
                <a:gd name="T2" fmla="*/ 5 w 8"/>
                <a:gd name="T3" fmla="*/ 9 h 11"/>
                <a:gd name="T4" fmla="*/ 8 w 8"/>
                <a:gd name="T5" fmla="*/ 11 h 11"/>
                <a:gd name="T6" fmla="*/ 3 w 8"/>
                <a:gd name="T7" fmla="*/ 3 h 11"/>
                <a:gd name="T8" fmla="*/ 3 w 8"/>
                <a:gd name="T9" fmla="*/ 9 h 11"/>
              </a:gdLst>
              <a:ahLst/>
              <a:cxnLst>
                <a:cxn ang="0">
                  <a:pos x="T0" y="T1"/>
                </a:cxn>
                <a:cxn ang="0">
                  <a:pos x="T2" y="T3"/>
                </a:cxn>
                <a:cxn ang="0">
                  <a:pos x="T4" y="T5"/>
                </a:cxn>
                <a:cxn ang="0">
                  <a:pos x="T6" y="T7"/>
                </a:cxn>
                <a:cxn ang="0">
                  <a:pos x="T8" y="T9"/>
                </a:cxn>
              </a:cxnLst>
              <a:rect l="0" t="0" r="r" b="b"/>
              <a:pathLst>
                <a:path w="8" h="11">
                  <a:moveTo>
                    <a:pt x="3" y="9"/>
                  </a:moveTo>
                  <a:cubicBezTo>
                    <a:pt x="3" y="10"/>
                    <a:pt x="4" y="9"/>
                    <a:pt x="5" y="9"/>
                  </a:cubicBezTo>
                  <a:cubicBezTo>
                    <a:pt x="6" y="10"/>
                    <a:pt x="6" y="11"/>
                    <a:pt x="8" y="11"/>
                  </a:cubicBezTo>
                  <a:cubicBezTo>
                    <a:pt x="8" y="8"/>
                    <a:pt x="5" y="6"/>
                    <a:pt x="3" y="3"/>
                  </a:cubicBezTo>
                  <a:cubicBezTo>
                    <a:pt x="0" y="0"/>
                    <a:pt x="6" y="9"/>
                    <a:pt x="3" y="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1" name="Freeform 2074"/>
            <p:cNvSpPr/>
            <p:nvPr/>
          </p:nvSpPr>
          <p:spPr bwMode="auto">
            <a:xfrm>
              <a:off x="3944454" y="2496220"/>
              <a:ext cx="9141" cy="30650"/>
            </a:xfrm>
            <a:custGeom>
              <a:avLst/>
              <a:gdLst>
                <a:gd name="T0" fmla="*/ 15 w 26"/>
                <a:gd name="T1" fmla="*/ 86 h 86"/>
                <a:gd name="T2" fmla="*/ 21 w 26"/>
                <a:gd name="T3" fmla="*/ 79 h 86"/>
                <a:gd name="T4" fmla="*/ 19 w 26"/>
                <a:gd name="T5" fmla="*/ 76 h 86"/>
                <a:gd name="T6" fmla="*/ 21 w 26"/>
                <a:gd name="T7" fmla="*/ 72 h 86"/>
                <a:gd name="T8" fmla="*/ 20 w 26"/>
                <a:gd name="T9" fmla="*/ 68 h 86"/>
                <a:gd name="T10" fmla="*/ 25 w 26"/>
                <a:gd name="T11" fmla="*/ 66 h 86"/>
                <a:gd name="T12" fmla="*/ 22 w 26"/>
                <a:gd name="T13" fmla="*/ 51 h 86"/>
                <a:gd name="T14" fmla="*/ 20 w 26"/>
                <a:gd name="T15" fmla="*/ 42 h 86"/>
                <a:gd name="T16" fmla="*/ 16 w 26"/>
                <a:gd name="T17" fmla="*/ 34 h 86"/>
                <a:gd name="T18" fmla="*/ 20 w 26"/>
                <a:gd name="T19" fmla="*/ 23 h 86"/>
                <a:gd name="T20" fmla="*/ 14 w 26"/>
                <a:gd name="T21" fmla="*/ 21 h 86"/>
                <a:gd name="T22" fmla="*/ 11 w 26"/>
                <a:gd name="T23" fmla="*/ 4 h 86"/>
                <a:gd name="T24" fmla="*/ 5 w 26"/>
                <a:gd name="T25" fmla="*/ 1 h 86"/>
                <a:gd name="T26" fmla="*/ 9 w 26"/>
                <a:gd name="T27" fmla="*/ 8 h 86"/>
                <a:gd name="T28" fmla="*/ 13 w 26"/>
                <a:gd name="T29" fmla="*/ 21 h 86"/>
                <a:gd name="T30" fmla="*/ 8 w 26"/>
                <a:gd name="T31" fmla="*/ 24 h 86"/>
                <a:gd name="T32" fmla="*/ 9 w 26"/>
                <a:gd name="T33" fmla="*/ 37 h 86"/>
                <a:gd name="T34" fmla="*/ 16 w 26"/>
                <a:gd name="T35" fmla="*/ 45 h 86"/>
                <a:gd name="T36" fmla="*/ 21 w 26"/>
                <a:gd name="T37" fmla="*/ 60 h 86"/>
                <a:gd name="T38" fmla="*/ 18 w 26"/>
                <a:gd name="T39" fmla="*/ 72 h 86"/>
                <a:gd name="T40" fmla="*/ 15 w 26"/>
                <a:gd name="T4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86">
                  <a:moveTo>
                    <a:pt x="15" y="86"/>
                  </a:moveTo>
                  <a:cubicBezTo>
                    <a:pt x="18" y="84"/>
                    <a:pt x="22" y="83"/>
                    <a:pt x="21" y="79"/>
                  </a:cubicBezTo>
                  <a:cubicBezTo>
                    <a:pt x="18" y="81"/>
                    <a:pt x="18" y="79"/>
                    <a:pt x="19" y="76"/>
                  </a:cubicBezTo>
                  <a:cubicBezTo>
                    <a:pt x="20" y="75"/>
                    <a:pt x="20" y="73"/>
                    <a:pt x="21" y="72"/>
                  </a:cubicBezTo>
                  <a:cubicBezTo>
                    <a:pt x="21" y="70"/>
                    <a:pt x="21" y="69"/>
                    <a:pt x="20" y="68"/>
                  </a:cubicBezTo>
                  <a:cubicBezTo>
                    <a:pt x="20" y="66"/>
                    <a:pt x="26" y="64"/>
                    <a:pt x="25" y="66"/>
                  </a:cubicBezTo>
                  <a:cubicBezTo>
                    <a:pt x="24" y="64"/>
                    <a:pt x="23" y="57"/>
                    <a:pt x="22" y="51"/>
                  </a:cubicBezTo>
                  <a:cubicBezTo>
                    <a:pt x="22" y="48"/>
                    <a:pt x="21" y="45"/>
                    <a:pt x="20" y="42"/>
                  </a:cubicBezTo>
                  <a:cubicBezTo>
                    <a:pt x="19" y="39"/>
                    <a:pt x="17" y="36"/>
                    <a:pt x="16" y="34"/>
                  </a:cubicBezTo>
                  <a:cubicBezTo>
                    <a:pt x="24" y="31"/>
                    <a:pt x="12" y="26"/>
                    <a:pt x="20" y="23"/>
                  </a:cubicBezTo>
                  <a:cubicBezTo>
                    <a:pt x="20" y="20"/>
                    <a:pt x="15" y="22"/>
                    <a:pt x="14" y="21"/>
                  </a:cubicBezTo>
                  <a:cubicBezTo>
                    <a:pt x="18" y="14"/>
                    <a:pt x="10" y="9"/>
                    <a:pt x="11" y="4"/>
                  </a:cubicBezTo>
                  <a:cubicBezTo>
                    <a:pt x="10" y="2"/>
                    <a:pt x="1" y="7"/>
                    <a:pt x="5" y="1"/>
                  </a:cubicBezTo>
                  <a:cubicBezTo>
                    <a:pt x="0" y="0"/>
                    <a:pt x="3" y="8"/>
                    <a:pt x="9" y="8"/>
                  </a:cubicBezTo>
                  <a:cubicBezTo>
                    <a:pt x="9" y="13"/>
                    <a:pt x="10" y="16"/>
                    <a:pt x="13" y="21"/>
                  </a:cubicBezTo>
                  <a:cubicBezTo>
                    <a:pt x="13" y="23"/>
                    <a:pt x="11" y="24"/>
                    <a:pt x="8" y="24"/>
                  </a:cubicBezTo>
                  <a:cubicBezTo>
                    <a:pt x="10" y="31"/>
                    <a:pt x="12" y="31"/>
                    <a:pt x="9" y="37"/>
                  </a:cubicBezTo>
                  <a:cubicBezTo>
                    <a:pt x="16" y="36"/>
                    <a:pt x="16" y="40"/>
                    <a:pt x="16" y="45"/>
                  </a:cubicBezTo>
                  <a:cubicBezTo>
                    <a:pt x="16" y="51"/>
                    <a:pt x="16" y="57"/>
                    <a:pt x="21" y="60"/>
                  </a:cubicBezTo>
                  <a:cubicBezTo>
                    <a:pt x="18" y="63"/>
                    <a:pt x="18" y="67"/>
                    <a:pt x="18" y="72"/>
                  </a:cubicBezTo>
                  <a:cubicBezTo>
                    <a:pt x="17" y="76"/>
                    <a:pt x="17" y="81"/>
                    <a:pt x="15" y="8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2" name="Freeform 2075"/>
            <p:cNvSpPr/>
            <p:nvPr/>
          </p:nvSpPr>
          <p:spPr bwMode="auto">
            <a:xfrm>
              <a:off x="3967575" y="2481702"/>
              <a:ext cx="22046" cy="45706"/>
            </a:xfrm>
            <a:custGeom>
              <a:avLst/>
              <a:gdLst>
                <a:gd name="T0" fmla="*/ 47 w 60"/>
                <a:gd name="T1" fmla="*/ 98 h 127"/>
                <a:gd name="T2" fmla="*/ 49 w 60"/>
                <a:gd name="T3" fmla="*/ 89 h 127"/>
                <a:gd name="T4" fmla="*/ 56 w 60"/>
                <a:gd name="T5" fmla="*/ 90 h 127"/>
                <a:gd name="T6" fmla="*/ 57 w 60"/>
                <a:gd name="T7" fmla="*/ 80 h 127"/>
                <a:gd name="T8" fmla="*/ 60 w 60"/>
                <a:gd name="T9" fmla="*/ 72 h 127"/>
                <a:gd name="T10" fmla="*/ 52 w 60"/>
                <a:gd name="T11" fmla="*/ 59 h 127"/>
                <a:gd name="T12" fmla="*/ 50 w 60"/>
                <a:gd name="T13" fmla="*/ 52 h 127"/>
                <a:gd name="T14" fmla="*/ 48 w 60"/>
                <a:gd name="T15" fmla="*/ 47 h 127"/>
                <a:gd name="T16" fmla="*/ 41 w 60"/>
                <a:gd name="T17" fmla="*/ 41 h 127"/>
                <a:gd name="T18" fmla="*/ 42 w 60"/>
                <a:gd name="T19" fmla="*/ 35 h 127"/>
                <a:gd name="T20" fmla="*/ 33 w 60"/>
                <a:gd name="T21" fmla="*/ 23 h 127"/>
                <a:gd name="T22" fmla="*/ 9 w 60"/>
                <a:gd name="T23" fmla="*/ 0 h 127"/>
                <a:gd name="T24" fmla="*/ 10 w 60"/>
                <a:gd name="T25" fmla="*/ 10 h 127"/>
                <a:gd name="T26" fmla="*/ 13 w 60"/>
                <a:gd name="T27" fmla="*/ 30 h 127"/>
                <a:gd name="T28" fmla="*/ 20 w 60"/>
                <a:gd name="T29" fmla="*/ 54 h 127"/>
                <a:gd name="T30" fmla="*/ 16 w 60"/>
                <a:gd name="T31" fmla="*/ 95 h 127"/>
                <a:gd name="T32" fmla="*/ 18 w 60"/>
                <a:gd name="T33" fmla="*/ 87 h 127"/>
                <a:gd name="T34" fmla="*/ 19 w 60"/>
                <a:gd name="T35" fmla="*/ 76 h 127"/>
                <a:gd name="T36" fmla="*/ 6 w 60"/>
                <a:gd name="T37" fmla="*/ 95 h 127"/>
                <a:gd name="T38" fmla="*/ 2 w 60"/>
                <a:gd name="T39" fmla="*/ 88 h 127"/>
                <a:gd name="T40" fmla="*/ 3 w 60"/>
                <a:gd name="T41" fmla="*/ 98 h 127"/>
                <a:gd name="T42" fmla="*/ 9 w 60"/>
                <a:gd name="T43" fmla="*/ 115 h 127"/>
                <a:gd name="T44" fmla="*/ 15 w 60"/>
                <a:gd name="T45" fmla="*/ 113 h 127"/>
                <a:gd name="T46" fmla="*/ 15 w 60"/>
                <a:gd name="T47" fmla="*/ 100 h 127"/>
                <a:gd name="T48" fmla="*/ 20 w 60"/>
                <a:gd name="T49" fmla="*/ 112 h 127"/>
                <a:gd name="T50" fmla="*/ 20 w 60"/>
                <a:gd name="T51" fmla="*/ 127 h 127"/>
                <a:gd name="T52" fmla="*/ 28 w 60"/>
                <a:gd name="T53" fmla="*/ 111 h 127"/>
                <a:gd name="T54" fmla="*/ 38 w 60"/>
                <a:gd name="T55" fmla="*/ 94 h 127"/>
                <a:gd name="T56" fmla="*/ 43 w 60"/>
                <a:gd name="T57" fmla="*/ 79 h 127"/>
                <a:gd name="T58" fmla="*/ 39 w 60"/>
                <a:gd name="T59" fmla="*/ 72 h 127"/>
                <a:gd name="T60" fmla="*/ 43 w 60"/>
                <a:gd name="T61" fmla="*/ 62 h 127"/>
                <a:gd name="T62" fmla="*/ 48 w 60"/>
                <a:gd name="T63" fmla="*/ 58 h 127"/>
                <a:gd name="T64" fmla="*/ 55 w 60"/>
                <a:gd name="T65" fmla="*/ 74 h 127"/>
                <a:gd name="T66" fmla="*/ 53 w 60"/>
                <a:gd name="T67" fmla="*/ 79 h 127"/>
                <a:gd name="T68" fmla="*/ 48 w 60"/>
                <a:gd name="T69" fmla="*/ 74 h 127"/>
                <a:gd name="T70" fmla="*/ 53 w 60"/>
                <a:gd name="T71" fmla="*/ 80 h 127"/>
                <a:gd name="T72" fmla="*/ 47 w 60"/>
                <a:gd name="T73" fmla="*/ 9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127">
                  <a:moveTo>
                    <a:pt x="47" y="98"/>
                  </a:moveTo>
                  <a:cubicBezTo>
                    <a:pt x="49" y="97"/>
                    <a:pt x="49" y="93"/>
                    <a:pt x="49" y="89"/>
                  </a:cubicBezTo>
                  <a:cubicBezTo>
                    <a:pt x="53" y="88"/>
                    <a:pt x="53" y="91"/>
                    <a:pt x="56" y="90"/>
                  </a:cubicBezTo>
                  <a:cubicBezTo>
                    <a:pt x="56" y="86"/>
                    <a:pt x="56" y="83"/>
                    <a:pt x="57" y="80"/>
                  </a:cubicBezTo>
                  <a:cubicBezTo>
                    <a:pt x="58" y="78"/>
                    <a:pt x="59" y="75"/>
                    <a:pt x="60" y="72"/>
                  </a:cubicBezTo>
                  <a:cubicBezTo>
                    <a:pt x="56" y="74"/>
                    <a:pt x="55" y="67"/>
                    <a:pt x="52" y="59"/>
                  </a:cubicBezTo>
                  <a:cubicBezTo>
                    <a:pt x="52" y="57"/>
                    <a:pt x="51" y="54"/>
                    <a:pt x="50" y="52"/>
                  </a:cubicBezTo>
                  <a:cubicBezTo>
                    <a:pt x="50" y="50"/>
                    <a:pt x="49" y="49"/>
                    <a:pt x="48" y="47"/>
                  </a:cubicBezTo>
                  <a:cubicBezTo>
                    <a:pt x="46" y="44"/>
                    <a:pt x="44" y="41"/>
                    <a:pt x="41" y="41"/>
                  </a:cubicBezTo>
                  <a:cubicBezTo>
                    <a:pt x="42" y="40"/>
                    <a:pt x="42" y="38"/>
                    <a:pt x="42" y="35"/>
                  </a:cubicBezTo>
                  <a:cubicBezTo>
                    <a:pt x="38" y="33"/>
                    <a:pt x="35" y="29"/>
                    <a:pt x="33" y="23"/>
                  </a:cubicBezTo>
                  <a:cubicBezTo>
                    <a:pt x="23" y="18"/>
                    <a:pt x="18" y="2"/>
                    <a:pt x="9" y="0"/>
                  </a:cubicBezTo>
                  <a:cubicBezTo>
                    <a:pt x="12" y="3"/>
                    <a:pt x="10" y="12"/>
                    <a:pt x="10" y="10"/>
                  </a:cubicBezTo>
                  <a:cubicBezTo>
                    <a:pt x="10" y="16"/>
                    <a:pt x="11" y="23"/>
                    <a:pt x="13" y="30"/>
                  </a:cubicBezTo>
                  <a:cubicBezTo>
                    <a:pt x="15" y="38"/>
                    <a:pt x="18" y="46"/>
                    <a:pt x="20" y="54"/>
                  </a:cubicBezTo>
                  <a:cubicBezTo>
                    <a:pt x="23" y="69"/>
                    <a:pt x="24" y="85"/>
                    <a:pt x="16" y="95"/>
                  </a:cubicBezTo>
                  <a:cubicBezTo>
                    <a:pt x="15" y="92"/>
                    <a:pt x="16" y="90"/>
                    <a:pt x="18" y="87"/>
                  </a:cubicBezTo>
                  <a:cubicBezTo>
                    <a:pt x="19" y="84"/>
                    <a:pt x="21" y="81"/>
                    <a:pt x="19" y="76"/>
                  </a:cubicBezTo>
                  <a:cubicBezTo>
                    <a:pt x="16" y="84"/>
                    <a:pt x="10" y="85"/>
                    <a:pt x="6" y="95"/>
                  </a:cubicBezTo>
                  <a:cubicBezTo>
                    <a:pt x="3" y="95"/>
                    <a:pt x="8" y="86"/>
                    <a:pt x="2" y="88"/>
                  </a:cubicBezTo>
                  <a:cubicBezTo>
                    <a:pt x="0" y="90"/>
                    <a:pt x="4" y="93"/>
                    <a:pt x="3" y="98"/>
                  </a:cubicBezTo>
                  <a:cubicBezTo>
                    <a:pt x="11" y="91"/>
                    <a:pt x="11" y="111"/>
                    <a:pt x="9" y="115"/>
                  </a:cubicBezTo>
                  <a:cubicBezTo>
                    <a:pt x="12" y="115"/>
                    <a:pt x="11" y="112"/>
                    <a:pt x="15" y="113"/>
                  </a:cubicBezTo>
                  <a:cubicBezTo>
                    <a:pt x="16" y="107"/>
                    <a:pt x="11" y="104"/>
                    <a:pt x="15" y="100"/>
                  </a:cubicBezTo>
                  <a:cubicBezTo>
                    <a:pt x="19" y="103"/>
                    <a:pt x="20" y="107"/>
                    <a:pt x="20" y="112"/>
                  </a:cubicBezTo>
                  <a:cubicBezTo>
                    <a:pt x="20" y="116"/>
                    <a:pt x="19" y="121"/>
                    <a:pt x="20" y="127"/>
                  </a:cubicBezTo>
                  <a:cubicBezTo>
                    <a:pt x="21" y="121"/>
                    <a:pt x="24" y="116"/>
                    <a:pt x="28" y="111"/>
                  </a:cubicBezTo>
                  <a:cubicBezTo>
                    <a:pt x="32" y="106"/>
                    <a:pt x="37" y="100"/>
                    <a:pt x="38" y="94"/>
                  </a:cubicBezTo>
                  <a:cubicBezTo>
                    <a:pt x="37" y="88"/>
                    <a:pt x="37" y="80"/>
                    <a:pt x="43" y="79"/>
                  </a:cubicBezTo>
                  <a:cubicBezTo>
                    <a:pt x="43" y="76"/>
                    <a:pt x="38" y="77"/>
                    <a:pt x="39" y="72"/>
                  </a:cubicBezTo>
                  <a:cubicBezTo>
                    <a:pt x="41" y="67"/>
                    <a:pt x="46" y="72"/>
                    <a:pt x="43" y="62"/>
                  </a:cubicBezTo>
                  <a:cubicBezTo>
                    <a:pt x="44" y="60"/>
                    <a:pt x="46" y="59"/>
                    <a:pt x="48" y="58"/>
                  </a:cubicBezTo>
                  <a:cubicBezTo>
                    <a:pt x="55" y="62"/>
                    <a:pt x="48" y="78"/>
                    <a:pt x="55" y="74"/>
                  </a:cubicBezTo>
                  <a:cubicBezTo>
                    <a:pt x="56" y="77"/>
                    <a:pt x="53" y="76"/>
                    <a:pt x="53" y="79"/>
                  </a:cubicBezTo>
                  <a:cubicBezTo>
                    <a:pt x="49" y="79"/>
                    <a:pt x="53" y="72"/>
                    <a:pt x="48" y="74"/>
                  </a:cubicBezTo>
                  <a:cubicBezTo>
                    <a:pt x="46" y="77"/>
                    <a:pt x="48" y="82"/>
                    <a:pt x="53" y="80"/>
                  </a:cubicBezTo>
                  <a:cubicBezTo>
                    <a:pt x="52" y="88"/>
                    <a:pt x="46" y="89"/>
                    <a:pt x="47" y="9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3" name="Freeform 2076"/>
            <p:cNvSpPr/>
            <p:nvPr/>
          </p:nvSpPr>
          <p:spPr bwMode="auto">
            <a:xfrm>
              <a:off x="3943378" y="2519342"/>
              <a:ext cx="3764" cy="2151"/>
            </a:xfrm>
            <a:custGeom>
              <a:avLst/>
              <a:gdLst>
                <a:gd name="T0" fmla="*/ 7 w 10"/>
                <a:gd name="T1" fmla="*/ 7 h 7"/>
                <a:gd name="T2" fmla="*/ 7 w 10"/>
                <a:gd name="T3" fmla="*/ 1 h 7"/>
                <a:gd name="T4" fmla="*/ 0 w 10"/>
                <a:gd name="T5" fmla="*/ 3 h 7"/>
                <a:gd name="T6" fmla="*/ 7 w 10"/>
                <a:gd name="T7" fmla="*/ 7 h 7"/>
              </a:gdLst>
              <a:ahLst/>
              <a:cxnLst>
                <a:cxn ang="0">
                  <a:pos x="T0" y="T1"/>
                </a:cxn>
                <a:cxn ang="0">
                  <a:pos x="T2" y="T3"/>
                </a:cxn>
                <a:cxn ang="0">
                  <a:pos x="T4" y="T5"/>
                </a:cxn>
                <a:cxn ang="0">
                  <a:pos x="T6" y="T7"/>
                </a:cxn>
              </a:cxnLst>
              <a:rect l="0" t="0" r="r" b="b"/>
              <a:pathLst>
                <a:path w="10" h="7">
                  <a:moveTo>
                    <a:pt x="7" y="7"/>
                  </a:moveTo>
                  <a:cubicBezTo>
                    <a:pt x="10" y="7"/>
                    <a:pt x="5" y="4"/>
                    <a:pt x="7" y="1"/>
                  </a:cubicBezTo>
                  <a:cubicBezTo>
                    <a:pt x="3" y="0"/>
                    <a:pt x="3" y="1"/>
                    <a:pt x="0" y="3"/>
                  </a:cubicBezTo>
                  <a:cubicBezTo>
                    <a:pt x="3" y="4"/>
                    <a:pt x="7" y="2"/>
                    <a:pt x="7"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4" name="Freeform 2077"/>
            <p:cNvSpPr/>
            <p:nvPr/>
          </p:nvSpPr>
          <p:spPr bwMode="auto">
            <a:xfrm>
              <a:off x="3944454" y="2497834"/>
              <a:ext cx="1613" cy="5915"/>
            </a:xfrm>
            <a:custGeom>
              <a:avLst/>
              <a:gdLst>
                <a:gd name="T0" fmla="*/ 5 w 5"/>
                <a:gd name="T1" fmla="*/ 16 h 16"/>
                <a:gd name="T2" fmla="*/ 1 w 5"/>
                <a:gd name="T3" fmla="*/ 0 h 16"/>
                <a:gd name="T4" fmla="*/ 5 w 5"/>
                <a:gd name="T5" fmla="*/ 16 h 16"/>
              </a:gdLst>
              <a:ahLst/>
              <a:cxnLst>
                <a:cxn ang="0">
                  <a:pos x="T0" y="T1"/>
                </a:cxn>
                <a:cxn ang="0">
                  <a:pos x="T2" y="T3"/>
                </a:cxn>
                <a:cxn ang="0">
                  <a:pos x="T4" y="T5"/>
                </a:cxn>
              </a:cxnLst>
              <a:rect l="0" t="0" r="r" b="b"/>
              <a:pathLst>
                <a:path w="5" h="16">
                  <a:moveTo>
                    <a:pt x="5" y="16"/>
                  </a:moveTo>
                  <a:cubicBezTo>
                    <a:pt x="4" y="11"/>
                    <a:pt x="4" y="6"/>
                    <a:pt x="1" y="0"/>
                  </a:cubicBezTo>
                  <a:cubicBezTo>
                    <a:pt x="1" y="2"/>
                    <a:pt x="0" y="15"/>
                    <a:pt x="5" y="1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5" name="Freeform 2078"/>
            <p:cNvSpPr/>
            <p:nvPr/>
          </p:nvSpPr>
          <p:spPr bwMode="auto">
            <a:xfrm>
              <a:off x="3963273" y="2492994"/>
              <a:ext cx="3764" cy="8066"/>
            </a:xfrm>
            <a:custGeom>
              <a:avLst/>
              <a:gdLst>
                <a:gd name="T0" fmla="*/ 6 w 11"/>
                <a:gd name="T1" fmla="*/ 0 h 22"/>
                <a:gd name="T2" fmla="*/ 3 w 11"/>
                <a:gd name="T3" fmla="*/ 10 h 22"/>
                <a:gd name="T4" fmla="*/ 11 w 11"/>
                <a:gd name="T5" fmla="*/ 22 h 22"/>
                <a:gd name="T6" fmla="*/ 6 w 11"/>
                <a:gd name="T7" fmla="*/ 0 h 22"/>
              </a:gdLst>
              <a:ahLst/>
              <a:cxnLst>
                <a:cxn ang="0">
                  <a:pos x="T0" y="T1"/>
                </a:cxn>
                <a:cxn ang="0">
                  <a:pos x="T2" y="T3"/>
                </a:cxn>
                <a:cxn ang="0">
                  <a:pos x="T4" y="T5"/>
                </a:cxn>
                <a:cxn ang="0">
                  <a:pos x="T6" y="T7"/>
                </a:cxn>
              </a:cxnLst>
              <a:rect l="0" t="0" r="r" b="b"/>
              <a:pathLst>
                <a:path w="11" h="22">
                  <a:moveTo>
                    <a:pt x="6" y="0"/>
                  </a:moveTo>
                  <a:cubicBezTo>
                    <a:pt x="0" y="1"/>
                    <a:pt x="1" y="5"/>
                    <a:pt x="3" y="10"/>
                  </a:cubicBezTo>
                  <a:cubicBezTo>
                    <a:pt x="6" y="14"/>
                    <a:pt x="10" y="19"/>
                    <a:pt x="11" y="22"/>
                  </a:cubicBezTo>
                  <a:cubicBezTo>
                    <a:pt x="10" y="14"/>
                    <a:pt x="10" y="5"/>
                    <a:pt x="6"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6" name="Freeform 2079"/>
            <p:cNvSpPr/>
            <p:nvPr/>
          </p:nvSpPr>
          <p:spPr bwMode="auto">
            <a:xfrm>
              <a:off x="3849279" y="2505899"/>
              <a:ext cx="3764" cy="1613"/>
            </a:xfrm>
            <a:custGeom>
              <a:avLst/>
              <a:gdLst>
                <a:gd name="T0" fmla="*/ 10 w 10"/>
                <a:gd name="T1" fmla="*/ 2 h 4"/>
                <a:gd name="T2" fmla="*/ 2 w 10"/>
                <a:gd name="T3" fmla="*/ 0 h 4"/>
                <a:gd name="T4" fmla="*/ 10 w 10"/>
                <a:gd name="T5" fmla="*/ 2 h 4"/>
              </a:gdLst>
              <a:ahLst/>
              <a:cxnLst>
                <a:cxn ang="0">
                  <a:pos x="T0" y="T1"/>
                </a:cxn>
                <a:cxn ang="0">
                  <a:pos x="T2" y="T3"/>
                </a:cxn>
                <a:cxn ang="0">
                  <a:pos x="T4" y="T5"/>
                </a:cxn>
              </a:cxnLst>
              <a:rect l="0" t="0" r="r" b="b"/>
              <a:pathLst>
                <a:path w="10" h="4">
                  <a:moveTo>
                    <a:pt x="10" y="2"/>
                  </a:moveTo>
                  <a:cubicBezTo>
                    <a:pt x="10" y="0"/>
                    <a:pt x="4" y="2"/>
                    <a:pt x="2" y="0"/>
                  </a:cubicBezTo>
                  <a:cubicBezTo>
                    <a:pt x="0" y="0"/>
                    <a:pt x="4" y="4"/>
                    <a:pt x="1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7" name="Freeform 2080"/>
            <p:cNvSpPr/>
            <p:nvPr/>
          </p:nvSpPr>
          <p:spPr bwMode="auto">
            <a:xfrm>
              <a:off x="3768622" y="2524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8" name="Freeform 2081"/>
            <p:cNvSpPr/>
            <p:nvPr/>
          </p:nvSpPr>
          <p:spPr bwMode="auto">
            <a:xfrm>
              <a:off x="3794970" y="2510201"/>
              <a:ext cx="2689" cy="1613"/>
            </a:xfrm>
            <a:custGeom>
              <a:avLst/>
              <a:gdLst>
                <a:gd name="T0" fmla="*/ 4 w 7"/>
                <a:gd name="T1" fmla="*/ 2 h 4"/>
                <a:gd name="T2" fmla="*/ 3 w 7"/>
                <a:gd name="T3" fmla="*/ 1 h 4"/>
                <a:gd name="T4" fmla="*/ 0 w 7"/>
                <a:gd name="T5" fmla="*/ 4 h 4"/>
                <a:gd name="T6" fmla="*/ 4 w 7"/>
                <a:gd name="T7" fmla="*/ 2 h 4"/>
              </a:gdLst>
              <a:ahLst/>
              <a:cxnLst>
                <a:cxn ang="0">
                  <a:pos x="T0" y="T1"/>
                </a:cxn>
                <a:cxn ang="0">
                  <a:pos x="T2" y="T3"/>
                </a:cxn>
                <a:cxn ang="0">
                  <a:pos x="T4" y="T5"/>
                </a:cxn>
                <a:cxn ang="0">
                  <a:pos x="T6" y="T7"/>
                </a:cxn>
              </a:cxnLst>
              <a:rect l="0" t="0" r="r" b="b"/>
              <a:pathLst>
                <a:path w="7" h="4">
                  <a:moveTo>
                    <a:pt x="4" y="2"/>
                  </a:moveTo>
                  <a:cubicBezTo>
                    <a:pt x="7" y="0"/>
                    <a:pt x="2" y="2"/>
                    <a:pt x="3" y="1"/>
                  </a:cubicBezTo>
                  <a:cubicBezTo>
                    <a:pt x="0" y="3"/>
                    <a:pt x="0" y="3"/>
                    <a:pt x="0" y="4"/>
                  </a:cubicBezTo>
                  <a:cubicBezTo>
                    <a:pt x="2" y="3"/>
                    <a:pt x="3" y="1"/>
                    <a:pt x="4"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19" name="Freeform 2082"/>
            <p:cNvSpPr/>
            <p:nvPr/>
          </p:nvSpPr>
          <p:spPr bwMode="auto">
            <a:xfrm>
              <a:off x="3769160" y="2524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0" name="Freeform 2083"/>
            <p:cNvSpPr/>
            <p:nvPr/>
          </p:nvSpPr>
          <p:spPr bwMode="auto">
            <a:xfrm>
              <a:off x="3769160" y="2524719"/>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1" name="Freeform 2084"/>
            <p:cNvSpPr/>
            <p:nvPr/>
          </p:nvSpPr>
          <p:spPr bwMode="auto">
            <a:xfrm>
              <a:off x="3771848" y="2517191"/>
              <a:ext cx="6453" cy="5377"/>
            </a:xfrm>
            <a:custGeom>
              <a:avLst/>
              <a:gdLst>
                <a:gd name="T0" fmla="*/ 3 w 17"/>
                <a:gd name="T1" fmla="*/ 12 h 14"/>
                <a:gd name="T2" fmla="*/ 4 w 17"/>
                <a:gd name="T3" fmla="*/ 11 h 14"/>
                <a:gd name="T4" fmla="*/ 1 w 17"/>
                <a:gd name="T5" fmla="*/ 14 h 14"/>
                <a:gd name="T6" fmla="*/ 9 w 17"/>
                <a:gd name="T7" fmla="*/ 7 h 14"/>
                <a:gd name="T8" fmla="*/ 17 w 17"/>
                <a:gd name="T9" fmla="*/ 0 h 14"/>
                <a:gd name="T10" fmla="*/ 11 w 17"/>
                <a:gd name="T11" fmla="*/ 5 h 14"/>
                <a:gd name="T12" fmla="*/ 3 w 17"/>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3" y="12"/>
                  </a:moveTo>
                  <a:cubicBezTo>
                    <a:pt x="3" y="12"/>
                    <a:pt x="4" y="11"/>
                    <a:pt x="4" y="11"/>
                  </a:cubicBezTo>
                  <a:cubicBezTo>
                    <a:pt x="0" y="14"/>
                    <a:pt x="0" y="14"/>
                    <a:pt x="1" y="14"/>
                  </a:cubicBezTo>
                  <a:cubicBezTo>
                    <a:pt x="3" y="12"/>
                    <a:pt x="6" y="10"/>
                    <a:pt x="9" y="7"/>
                  </a:cubicBezTo>
                  <a:cubicBezTo>
                    <a:pt x="12" y="5"/>
                    <a:pt x="14" y="2"/>
                    <a:pt x="17" y="0"/>
                  </a:cubicBezTo>
                  <a:cubicBezTo>
                    <a:pt x="15" y="1"/>
                    <a:pt x="14" y="2"/>
                    <a:pt x="11" y="5"/>
                  </a:cubicBezTo>
                  <a:cubicBezTo>
                    <a:pt x="12" y="4"/>
                    <a:pt x="12" y="4"/>
                    <a:pt x="3"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2" name="Freeform 2085"/>
            <p:cNvSpPr/>
            <p:nvPr/>
          </p:nvSpPr>
          <p:spPr bwMode="auto">
            <a:xfrm>
              <a:off x="3768622" y="2505899"/>
              <a:ext cx="19358" cy="19895"/>
            </a:xfrm>
            <a:custGeom>
              <a:avLst/>
              <a:gdLst>
                <a:gd name="T0" fmla="*/ 21 w 53"/>
                <a:gd name="T1" fmla="*/ 24 h 54"/>
                <a:gd name="T2" fmla="*/ 19 w 53"/>
                <a:gd name="T3" fmla="*/ 27 h 54"/>
                <a:gd name="T4" fmla="*/ 21 w 53"/>
                <a:gd name="T5" fmla="*/ 23 h 54"/>
                <a:gd name="T6" fmla="*/ 16 w 53"/>
                <a:gd name="T7" fmla="*/ 29 h 54"/>
                <a:gd name="T8" fmla="*/ 13 w 53"/>
                <a:gd name="T9" fmla="*/ 34 h 54"/>
                <a:gd name="T10" fmla="*/ 12 w 53"/>
                <a:gd name="T11" fmla="*/ 38 h 54"/>
                <a:gd name="T12" fmla="*/ 9 w 53"/>
                <a:gd name="T13" fmla="*/ 43 h 54"/>
                <a:gd name="T14" fmla="*/ 3 w 53"/>
                <a:gd name="T15" fmla="*/ 49 h 54"/>
                <a:gd name="T16" fmla="*/ 7 w 53"/>
                <a:gd name="T17" fmla="*/ 44 h 54"/>
                <a:gd name="T18" fmla="*/ 3 w 53"/>
                <a:gd name="T19" fmla="*/ 50 h 54"/>
                <a:gd name="T20" fmla="*/ 0 w 53"/>
                <a:gd name="T21" fmla="*/ 53 h 54"/>
                <a:gd name="T22" fmla="*/ 0 w 53"/>
                <a:gd name="T23" fmla="*/ 54 h 54"/>
                <a:gd name="T24" fmla="*/ 0 w 53"/>
                <a:gd name="T25" fmla="*/ 54 h 54"/>
                <a:gd name="T26" fmla="*/ 0 w 53"/>
                <a:gd name="T27" fmla="*/ 54 h 54"/>
                <a:gd name="T28" fmla="*/ 0 w 53"/>
                <a:gd name="T29" fmla="*/ 53 h 54"/>
                <a:gd name="T30" fmla="*/ 1 w 53"/>
                <a:gd name="T31" fmla="*/ 53 h 54"/>
                <a:gd name="T32" fmla="*/ 1 w 53"/>
                <a:gd name="T33" fmla="*/ 53 h 54"/>
                <a:gd name="T34" fmla="*/ 2 w 53"/>
                <a:gd name="T35" fmla="*/ 51 h 54"/>
                <a:gd name="T36" fmla="*/ 3 w 53"/>
                <a:gd name="T37" fmla="*/ 50 h 54"/>
                <a:gd name="T38" fmla="*/ 7 w 53"/>
                <a:gd name="T39" fmla="*/ 45 h 54"/>
                <a:gd name="T40" fmla="*/ 10 w 53"/>
                <a:gd name="T41" fmla="*/ 41 h 54"/>
                <a:gd name="T42" fmla="*/ 14 w 53"/>
                <a:gd name="T43" fmla="*/ 37 h 54"/>
                <a:gd name="T44" fmla="*/ 22 w 53"/>
                <a:gd name="T45" fmla="*/ 29 h 54"/>
                <a:gd name="T46" fmla="*/ 21 w 53"/>
                <a:gd name="T47" fmla="*/ 30 h 54"/>
                <a:gd name="T48" fmla="*/ 26 w 53"/>
                <a:gd name="T49" fmla="*/ 25 h 54"/>
                <a:gd name="T50" fmla="*/ 29 w 53"/>
                <a:gd name="T51" fmla="*/ 22 h 54"/>
                <a:gd name="T52" fmla="*/ 27 w 53"/>
                <a:gd name="T53" fmla="*/ 25 h 54"/>
                <a:gd name="T54" fmla="*/ 32 w 53"/>
                <a:gd name="T55" fmla="*/ 20 h 54"/>
                <a:gd name="T56" fmla="*/ 30 w 53"/>
                <a:gd name="T57" fmla="*/ 22 h 54"/>
                <a:gd name="T58" fmla="*/ 39 w 53"/>
                <a:gd name="T59" fmla="*/ 15 h 54"/>
                <a:gd name="T60" fmla="*/ 49 w 53"/>
                <a:gd name="T61" fmla="*/ 8 h 54"/>
                <a:gd name="T62" fmla="*/ 48 w 53"/>
                <a:gd name="T63" fmla="*/ 5 h 54"/>
                <a:gd name="T64" fmla="*/ 40 w 53"/>
                <a:gd name="T65" fmla="*/ 9 h 54"/>
                <a:gd name="T66" fmla="*/ 34 w 53"/>
                <a:gd name="T67" fmla="*/ 14 h 54"/>
                <a:gd name="T68" fmla="*/ 28 w 53"/>
                <a:gd name="T69" fmla="*/ 20 h 54"/>
                <a:gd name="T70" fmla="*/ 27 w 53"/>
                <a:gd name="T71" fmla="*/ 20 h 54"/>
                <a:gd name="T72" fmla="*/ 37 w 53"/>
                <a:gd name="T73" fmla="*/ 0 h 54"/>
                <a:gd name="T74" fmla="*/ 34 w 53"/>
                <a:gd name="T75" fmla="*/ 3 h 54"/>
                <a:gd name="T76" fmla="*/ 27 w 53"/>
                <a:gd name="T77" fmla="*/ 16 h 54"/>
                <a:gd name="T78" fmla="*/ 21 w 53"/>
                <a:gd name="T79"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4">
                  <a:moveTo>
                    <a:pt x="21" y="24"/>
                  </a:moveTo>
                  <a:cubicBezTo>
                    <a:pt x="23" y="21"/>
                    <a:pt x="21" y="25"/>
                    <a:pt x="19" y="27"/>
                  </a:cubicBezTo>
                  <a:cubicBezTo>
                    <a:pt x="22" y="22"/>
                    <a:pt x="20" y="25"/>
                    <a:pt x="21" y="23"/>
                  </a:cubicBezTo>
                  <a:cubicBezTo>
                    <a:pt x="19" y="25"/>
                    <a:pt x="18" y="26"/>
                    <a:pt x="16" y="29"/>
                  </a:cubicBezTo>
                  <a:cubicBezTo>
                    <a:pt x="16" y="30"/>
                    <a:pt x="19" y="26"/>
                    <a:pt x="13" y="34"/>
                  </a:cubicBezTo>
                  <a:cubicBezTo>
                    <a:pt x="12" y="36"/>
                    <a:pt x="12" y="37"/>
                    <a:pt x="12" y="38"/>
                  </a:cubicBezTo>
                  <a:cubicBezTo>
                    <a:pt x="11" y="39"/>
                    <a:pt x="11" y="40"/>
                    <a:pt x="9" y="43"/>
                  </a:cubicBezTo>
                  <a:cubicBezTo>
                    <a:pt x="4" y="48"/>
                    <a:pt x="3" y="50"/>
                    <a:pt x="3" y="49"/>
                  </a:cubicBezTo>
                  <a:cubicBezTo>
                    <a:pt x="4" y="49"/>
                    <a:pt x="5" y="47"/>
                    <a:pt x="7" y="44"/>
                  </a:cubicBezTo>
                  <a:cubicBezTo>
                    <a:pt x="4" y="49"/>
                    <a:pt x="4" y="48"/>
                    <a:pt x="3" y="50"/>
                  </a:cubicBezTo>
                  <a:cubicBezTo>
                    <a:pt x="2" y="51"/>
                    <a:pt x="1" y="52"/>
                    <a:pt x="0" y="53"/>
                  </a:cubicBezTo>
                  <a:cubicBezTo>
                    <a:pt x="0" y="54"/>
                    <a:pt x="0" y="54"/>
                    <a:pt x="0" y="54"/>
                  </a:cubicBezTo>
                  <a:cubicBezTo>
                    <a:pt x="0" y="54"/>
                    <a:pt x="0" y="54"/>
                    <a:pt x="0" y="54"/>
                  </a:cubicBezTo>
                  <a:cubicBezTo>
                    <a:pt x="0" y="54"/>
                    <a:pt x="0" y="54"/>
                    <a:pt x="0" y="54"/>
                  </a:cubicBezTo>
                  <a:cubicBezTo>
                    <a:pt x="0" y="54"/>
                    <a:pt x="0" y="53"/>
                    <a:pt x="0" y="53"/>
                  </a:cubicBezTo>
                  <a:cubicBezTo>
                    <a:pt x="1" y="53"/>
                    <a:pt x="1" y="53"/>
                    <a:pt x="1" y="53"/>
                  </a:cubicBezTo>
                  <a:cubicBezTo>
                    <a:pt x="1" y="53"/>
                    <a:pt x="1" y="53"/>
                    <a:pt x="1" y="53"/>
                  </a:cubicBezTo>
                  <a:cubicBezTo>
                    <a:pt x="1" y="52"/>
                    <a:pt x="2" y="52"/>
                    <a:pt x="2" y="51"/>
                  </a:cubicBezTo>
                  <a:cubicBezTo>
                    <a:pt x="2" y="51"/>
                    <a:pt x="2" y="51"/>
                    <a:pt x="3" y="50"/>
                  </a:cubicBezTo>
                  <a:cubicBezTo>
                    <a:pt x="4" y="49"/>
                    <a:pt x="6" y="46"/>
                    <a:pt x="7" y="45"/>
                  </a:cubicBezTo>
                  <a:cubicBezTo>
                    <a:pt x="8" y="44"/>
                    <a:pt x="9" y="42"/>
                    <a:pt x="10" y="41"/>
                  </a:cubicBezTo>
                  <a:cubicBezTo>
                    <a:pt x="12" y="40"/>
                    <a:pt x="13" y="39"/>
                    <a:pt x="14" y="37"/>
                  </a:cubicBezTo>
                  <a:cubicBezTo>
                    <a:pt x="17" y="34"/>
                    <a:pt x="20" y="31"/>
                    <a:pt x="22" y="29"/>
                  </a:cubicBezTo>
                  <a:cubicBezTo>
                    <a:pt x="22" y="28"/>
                    <a:pt x="20" y="31"/>
                    <a:pt x="21" y="30"/>
                  </a:cubicBezTo>
                  <a:cubicBezTo>
                    <a:pt x="23" y="27"/>
                    <a:pt x="25" y="26"/>
                    <a:pt x="26" y="25"/>
                  </a:cubicBezTo>
                  <a:cubicBezTo>
                    <a:pt x="24" y="27"/>
                    <a:pt x="23" y="28"/>
                    <a:pt x="29" y="22"/>
                  </a:cubicBezTo>
                  <a:cubicBezTo>
                    <a:pt x="29" y="23"/>
                    <a:pt x="30" y="22"/>
                    <a:pt x="27" y="25"/>
                  </a:cubicBezTo>
                  <a:cubicBezTo>
                    <a:pt x="28" y="24"/>
                    <a:pt x="31" y="21"/>
                    <a:pt x="32" y="20"/>
                  </a:cubicBezTo>
                  <a:cubicBezTo>
                    <a:pt x="33" y="19"/>
                    <a:pt x="29" y="23"/>
                    <a:pt x="30" y="22"/>
                  </a:cubicBezTo>
                  <a:cubicBezTo>
                    <a:pt x="35" y="18"/>
                    <a:pt x="34" y="20"/>
                    <a:pt x="39" y="15"/>
                  </a:cubicBezTo>
                  <a:cubicBezTo>
                    <a:pt x="36" y="18"/>
                    <a:pt x="44" y="12"/>
                    <a:pt x="49" y="8"/>
                  </a:cubicBezTo>
                  <a:cubicBezTo>
                    <a:pt x="53" y="3"/>
                    <a:pt x="51" y="4"/>
                    <a:pt x="48" y="5"/>
                  </a:cubicBezTo>
                  <a:cubicBezTo>
                    <a:pt x="45" y="7"/>
                    <a:pt x="41" y="10"/>
                    <a:pt x="40" y="9"/>
                  </a:cubicBezTo>
                  <a:cubicBezTo>
                    <a:pt x="34" y="15"/>
                    <a:pt x="33" y="16"/>
                    <a:pt x="34" y="14"/>
                  </a:cubicBezTo>
                  <a:cubicBezTo>
                    <a:pt x="33" y="15"/>
                    <a:pt x="31" y="17"/>
                    <a:pt x="28" y="20"/>
                  </a:cubicBezTo>
                  <a:cubicBezTo>
                    <a:pt x="28" y="19"/>
                    <a:pt x="28" y="19"/>
                    <a:pt x="27" y="20"/>
                  </a:cubicBezTo>
                  <a:cubicBezTo>
                    <a:pt x="31" y="14"/>
                    <a:pt x="38" y="3"/>
                    <a:pt x="37" y="0"/>
                  </a:cubicBezTo>
                  <a:cubicBezTo>
                    <a:pt x="34" y="4"/>
                    <a:pt x="35" y="2"/>
                    <a:pt x="34" y="3"/>
                  </a:cubicBezTo>
                  <a:cubicBezTo>
                    <a:pt x="32" y="6"/>
                    <a:pt x="29" y="12"/>
                    <a:pt x="27" y="16"/>
                  </a:cubicBezTo>
                  <a:cubicBezTo>
                    <a:pt x="25" y="17"/>
                    <a:pt x="23" y="21"/>
                    <a:pt x="21" y="2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3" name="Freeform 2086"/>
            <p:cNvSpPr/>
            <p:nvPr/>
          </p:nvSpPr>
          <p:spPr bwMode="auto">
            <a:xfrm>
              <a:off x="3775612" y="2422554"/>
              <a:ext cx="4302" cy="7528"/>
            </a:xfrm>
            <a:custGeom>
              <a:avLst/>
              <a:gdLst>
                <a:gd name="T0" fmla="*/ 12 w 12"/>
                <a:gd name="T1" fmla="*/ 9 h 20"/>
                <a:gd name="T2" fmla="*/ 12 w 12"/>
                <a:gd name="T3" fmla="*/ 3 h 20"/>
                <a:gd name="T4" fmla="*/ 5 w 12"/>
                <a:gd name="T5" fmla="*/ 1 h 20"/>
                <a:gd name="T6" fmla="*/ 3 w 12"/>
                <a:gd name="T7" fmla="*/ 6 h 20"/>
                <a:gd name="T8" fmla="*/ 1 w 12"/>
                <a:gd name="T9" fmla="*/ 11 h 20"/>
                <a:gd name="T10" fmla="*/ 4 w 12"/>
                <a:gd name="T11" fmla="*/ 20 h 20"/>
                <a:gd name="T12" fmla="*/ 12 w 12"/>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9"/>
                  </a:moveTo>
                  <a:cubicBezTo>
                    <a:pt x="11" y="7"/>
                    <a:pt x="11" y="6"/>
                    <a:pt x="12" y="3"/>
                  </a:cubicBezTo>
                  <a:cubicBezTo>
                    <a:pt x="9" y="4"/>
                    <a:pt x="8" y="0"/>
                    <a:pt x="5" y="1"/>
                  </a:cubicBezTo>
                  <a:cubicBezTo>
                    <a:pt x="5" y="4"/>
                    <a:pt x="3" y="10"/>
                    <a:pt x="3" y="6"/>
                  </a:cubicBezTo>
                  <a:cubicBezTo>
                    <a:pt x="1" y="8"/>
                    <a:pt x="5" y="13"/>
                    <a:pt x="1" y="11"/>
                  </a:cubicBezTo>
                  <a:cubicBezTo>
                    <a:pt x="0" y="16"/>
                    <a:pt x="5" y="14"/>
                    <a:pt x="4" y="20"/>
                  </a:cubicBezTo>
                  <a:cubicBezTo>
                    <a:pt x="6" y="13"/>
                    <a:pt x="8" y="11"/>
                    <a:pt x="12" y="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4" name="Freeform 2087"/>
            <p:cNvSpPr/>
            <p:nvPr/>
          </p:nvSpPr>
          <p:spPr bwMode="auto">
            <a:xfrm>
              <a:off x="3515360" y="2551067"/>
              <a:ext cx="5915" cy="20433"/>
            </a:xfrm>
            <a:custGeom>
              <a:avLst/>
              <a:gdLst>
                <a:gd name="T0" fmla="*/ 6 w 16"/>
                <a:gd name="T1" fmla="*/ 7 h 57"/>
                <a:gd name="T2" fmla="*/ 0 w 16"/>
                <a:gd name="T3" fmla="*/ 23 h 57"/>
                <a:gd name="T4" fmla="*/ 7 w 16"/>
                <a:gd name="T5" fmla="*/ 26 h 57"/>
                <a:gd name="T6" fmla="*/ 9 w 16"/>
                <a:gd name="T7" fmla="*/ 29 h 57"/>
                <a:gd name="T8" fmla="*/ 7 w 16"/>
                <a:gd name="T9" fmla="*/ 45 h 57"/>
                <a:gd name="T10" fmla="*/ 16 w 16"/>
                <a:gd name="T11" fmla="*/ 57 h 57"/>
                <a:gd name="T12" fmla="*/ 14 w 16"/>
                <a:gd name="T13" fmla="*/ 40 h 57"/>
                <a:gd name="T14" fmla="*/ 13 w 16"/>
                <a:gd name="T15" fmla="*/ 27 h 57"/>
                <a:gd name="T16" fmla="*/ 5 w 16"/>
                <a:gd name="T17" fmla="*/ 17 h 57"/>
                <a:gd name="T18" fmla="*/ 8 w 16"/>
                <a:gd name="T19" fmla="*/ 11 h 57"/>
                <a:gd name="T20" fmla="*/ 9 w 16"/>
                <a:gd name="T21" fmla="*/ 3 h 57"/>
                <a:gd name="T22" fmla="*/ 4 w 16"/>
                <a:gd name="T23" fmla="*/ 0 h 57"/>
                <a:gd name="T24" fmla="*/ 1 w 16"/>
                <a:gd name="T25" fmla="*/ 2 h 57"/>
                <a:gd name="T26" fmla="*/ 6 w 16"/>
                <a:gd name="T2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57">
                  <a:moveTo>
                    <a:pt x="6" y="7"/>
                  </a:moveTo>
                  <a:cubicBezTo>
                    <a:pt x="3" y="11"/>
                    <a:pt x="3" y="19"/>
                    <a:pt x="0" y="23"/>
                  </a:cubicBezTo>
                  <a:cubicBezTo>
                    <a:pt x="1" y="27"/>
                    <a:pt x="4" y="26"/>
                    <a:pt x="7" y="26"/>
                  </a:cubicBezTo>
                  <a:cubicBezTo>
                    <a:pt x="6" y="28"/>
                    <a:pt x="7" y="29"/>
                    <a:pt x="9" y="29"/>
                  </a:cubicBezTo>
                  <a:cubicBezTo>
                    <a:pt x="6" y="34"/>
                    <a:pt x="10" y="38"/>
                    <a:pt x="7" y="45"/>
                  </a:cubicBezTo>
                  <a:cubicBezTo>
                    <a:pt x="11" y="48"/>
                    <a:pt x="15" y="49"/>
                    <a:pt x="16" y="57"/>
                  </a:cubicBezTo>
                  <a:cubicBezTo>
                    <a:pt x="16" y="51"/>
                    <a:pt x="15" y="45"/>
                    <a:pt x="14" y="40"/>
                  </a:cubicBezTo>
                  <a:cubicBezTo>
                    <a:pt x="13" y="35"/>
                    <a:pt x="12" y="30"/>
                    <a:pt x="13" y="27"/>
                  </a:cubicBezTo>
                  <a:cubicBezTo>
                    <a:pt x="10" y="23"/>
                    <a:pt x="7" y="22"/>
                    <a:pt x="5" y="17"/>
                  </a:cubicBezTo>
                  <a:cubicBezTo>
                    <a:pt x="5" y="15"/>
                    <a:pt x="7" y="13"/>
                    <a:pt x="8" y="11"/>
                  </a:cubicBezTo>
                  <a:cubicBezTo>
                    <a:pt x="9" y="9"/>
                    <a:pt x="9" y="7"/>
                    <a:pt x="9" y="3"/>
                  </a:cubicBezTo>
                  <a:cubicBezTo>
                    <a:pt x="6" y="4"/>
                    <a:pt x="5" y="3"/>
                    <a:pt x="4" y="0"/>
                  </a:cubicBezTo>
                  <a:cubicBezTo>
                    <a:pt x="3" y="1"/>
                    <a:pt x="2" y="2"/>
                    <a:pt x="1" y="2"/>
                  </a:cubicBezTo>
                  <a:cubicBezTo>
                    <a:pt x="2" y="4"/>
                    <a:pt x="4" y="5"/>
                    <a:pt x="6"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5" name="Freeform 2088"/>
            <p:cNvSpPr/>
            <p:nvPr/>
          </p:nvSpPr>
          <p:spPr bwMode="auto">
            <a:xfrm>
              <a:off x="3591715" y="2659147"/>
              <a:ext cx="6453" cy="4839"/>
            </a:xfrm>
            <a:custGeom>
              <a:avLst/>
              <a:gdLst>
                <a:gd name="T0" fmla="*/ 2 w 19"/>
                <a:gd name="T1" fmla="*/ 0 h 14"/>
                <a:gd name="T2" fmla="*/ 3 w 19"/>
                <a:gd name="T3" fmla="*/ 7 h 14"/>
                <a:gd name="T4" fmla="*/ 14 w 19"/>
                <a:gd name="T5" fmla="*/ 14 h 14"/>
                <a:gd name="T6" fmla="*/ 8 w 19"/>
                <a:gd name="T7" fmla="*/ 1 h 14"/>
                <a:gd name="T8" fmla="*/ 2 w 19"/>
                <a:gd name="T9" fmla="*/ 0 h 14"/>
              </a:gdLst>
              <a:ahLst/>
              <a:cxnLst>
                <a:cxn ang="0">
                  <a:pos x="T0" y="T1"/>
                </a:cxn>
                <a:cxn ang="0">
                  <a:pos x="T2" y="T3"/>
                </a:cxn>
                <a:cxn ang="0">
                  <a:pos x="T4" y="T5"/>
                </a:cxn>
                <a:cxn ang="0">
                  <a:pos x="T6" y="T7"/>
                </a:cxn>
                <a:cxn ang="0">
                  <a:pos x="T8" y="T9"/>
                </a:cxn>
              </a:cxnLst>
              <a:rect l="0" t="0" r="r" b="b"/>
              <a:pathLst>
                <a:path w="19" h="14">
                  <a:moveTo>
                    <a:pt x="2" y="0"/>
                  </a:moveTo>
                  <a:cubicBezTo>
                    <a:pt x="3" y="2"/>
                    <a:pt x="0" y="4"/>
                    <a:pt x="3" y="7"/>
                  </a:cubicBezTo>
                  <a:cubicBezTo>
                    <a:pt x="7" y="3"/>
                    <a:pt x="11" y="9"/>
                    <a:pt x="14" y="14"/>
                  </a:cubicBezTo>
                  <a:cubicBezTo>
                    <a:pt x="19" y="11"/>
                    <a:pt x="10" y="5"/>
                    <a:pt x="8" y="1"/>
                  </a:cubicBezTo>
                  <a:cubicBezTo>
                    <a:pt x="6" y="1"/>
                    <a:pt x="4" y="4"/>
                    <a:pt x="2"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626" name="Freeform 2089"/>
            <p:cNvSpPr/>
            <p:nvPr/>
          </p:nvSpPr>
          <p:spPr bwMode="auto">
            <a:xfrm>
              <a:off x="4014894" y="2547841"/>
              <a:ext cx="15594" cy="39791"/>
            </a:xfrm>
            <a:custGeom>
              <a:avLst/>
              <a:gdLst>
                <a:gd name="T0" fmla="*/ 28 w 43"/>
                <a:gd name="T1" fmla="*/ 22 h 110"/>
                <a:gd name="T2" fmla="*/ 21 w 43"/>
                <a:gd name="T3" fmla="*/ 27 h 110"/>
                <a:gd name="T4" fmla="*/ 28 w 43"/>
                <a:gd name="T5" fmla="*/ 40 h 110"/>
                <a:gd name="T6" fmla="*/ 9 w 43"/>
                <a:gd name="T7" fmla="*/ 51 h 110"/>
                <a:gd name="T8" fmla="*/ 0 w 43"/>
                <a:gd name="T9" fmla="*/ 79 h 110"/>
                <a:gd name="T10" fmla="*/ 2 w 43"/>
                <a:gd name="T11" fmla="*/ 92 h 110"/>
                <a:gd name="T12" fmla="*/ 5 w 43"/>
                <a:gd name="T13" fmla="*/ 103 h 110"/>
                <a:gd name="T14" fmla="*/ 26 w 43"/>
                <a:gd name="T15" fmla="*/ 108 h 110"/>
                <a:gd name="T16" fmla="*/ 39 w 43"/>
                <a:gd name="T17" fmla="*/ 95 h 110"/>
                <a:gd name="T18" fmla="*/ 40 w 43"/>
                <a:gd name="T19" fmla="*/ 62 h 110"/>
                <a:gd name="T20" fmla="*/ 43 w 43"/>
                <a:gd name="T21" fmla="*/ 34 h 110"/>
                <a:gd name="T22" fmla="*/ 40 w 43"/>
                <a:gd name="T23" fmla="*/ 1 h 110"/>
                <a:gd name="T24" fmla="*/ 32 w 43"/>
                <a:gd name="T25" fmla="*/ 0 h 110"/>
                <a:gd name="T26" fmla="*/ 25 w 43"/>
                <a:gd name="T27" fmla="*/ 17 h 110"/>
                <a:gd name="T28" fmla="*/ 28 w 43"/>
                <a:gd name="T29" fmla="*/ 2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0">
                  <a:moveTo>
                    <a:pt x="28" y="22"/>
                  </a:moveTo>
                  <a:cubicBezTo>
                    <a:pt x="25" y="21"/>
                    <a:pt x="26" y="28"/>
                    <a:pt x="21" y="27"/>
                  </a:cubicBezTo>
                  <a:cubicBezTo>
                    <a:pt x="25" y="29"/>
                    <a:pt x="21" y="40"/>
                    <a:pt x="28" y="40"/>
                  </a:cubicBezTo>
                  <a:cubicBezTo>
                    <a:pt x="24" y="49"/>
                    <a:pt x="19" y="55"/>
                    <a:pt x="9" y="51"/>
                  </a:cubicBezTo>
                  <a:cubicBezTo>
                    <a:pt x="3" y="59"/>
                    <a:pt x="0" y="69"/>
                    <a:pt x="0" y="79"/>
                  </a:cubicBezTo>
                  <a:cubicBezTo>
                    <a:pt x="0" y="83"/>
                    <a:pt x="1" y="88"/>
                    <a:pt x="2" y="92"/>
                  </a:cubicBezTo>
                  <a:cubicBezTo>
                    <a:pt x="3" y="97"/>
                    <a:pt x="4" y="100"/>
                    <a:pt x="5" y="103"/>
                  </a:cubicBezTo>
                  <a:cubicBezTo>
                    <a:pt x="13" y="108"/>
                    <a:pt x="20" y="110"/>
                    <a:pt x="26" y="108"/>
                  </a:cubicBezTo>
                  <a:cubicBezTo>
                    <a:pt x="31" y="107"/>
                    <a:pt x="36" y="102"/>
                    <a:pt x="39" y="95"/>
                  </a:cubicBezTo>
                  <a:cubicBezTo>
                    <a:pt x="43" y="85"/>
                    <a:pt x="42" y="73"/>
                    <a:pt x="40" y="62"/>
                  </a:cubicBezTo>
                  <a:cubicBezTo>
                    <a:pt x="39" y="51"/>
                    <a:pt x="38" y="41"/>
                    <a:pt x="43" y="34"/>
                  </a:cubicBezTo>
                  <a:cubicBezTo>
                    <a:pt x="42" y="27"/>
                    <a:pt x="43" y="9"/>
                    <a:pt x="40" y="1"/>
                  </a:cubicBezTo>
                  <a:cubicBezTo>
                    <a:pt x="36" y="2"/>
                    <a:pt x="37" y="1"/>
                    <a:pt x="32" y="0"/>
                  </a:cubicBezTo>
                  <a:cubicBezTo>
                    <a:pt x="30" y="6"/>
                    <a:pt x="31" y="18"/>
                    <a:pt x="25" y="17"/>
                  </a:cubicBezTo>
                  <a:cubicBezTo>
                    <a:pt x="25" y="19"/>
                    <a:pt x="26" y="21"/>
                    <a:pt x="28" y="2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grpSp>
        <p:nvGrpSpPr>
          <p:cNvPr id="1027" name="组合 1026"/>
          <p:cNvGrpSpPr/>
          <p:nvPr/>
        </p:nvGrpSpPr>
        <p:grpSpPr>
          <a:xfrm>
            <a:off x="9452021" y="2376798"/>
            <a:ext cx="352415" cy="325500"/>
            <a:chOff x="3512671" y="2285975"/>
            <a:chExt cx="528033" cy="487705"/>
          </a:xfrm>
        </p:grpSpPr>
        <p:grpSp>
          <p:nvGrpSpPr>
            <p:cNvPr id="1028" name="Group 1780"/>
            <p:cNvGrpSpPr/>
            <p:nvPr/>
          </p:nvGrpSpPr>
          <p:grpSpPr bwMode="auto">
            <a:xfrm>
              <a:off x="3524501" y="2285975"/>
              <a:ext cx="508138" cy="389841"/>
              <a:chOff x="4474" y="598"/>
              <a:chExt cx="945" cy="725"/>
            </a:xfrm>
            <a:solidFill>
              <a:srgbClr val="5E809C"/>
            </a:solidFill>
          </p:grpSpPr>
          <p:sp>
            <p:nvSpPr>
              <p:cNvPr id="1338" name="Freeform 1580"/>
              <p:cNvSpPr/>
              <p:nvPr/>
            </p:nvSpPr>
            <p:spPr bwMode="auto">
              <a:xfrm>
                <a:off x="4937" y="1054"/>
                <a:ext cx="17" cy="17"/>
              </a:xfrm>
              <a:custGeom>
                <a:avLst/>
                <a:gdLst>
                  <a:gd name="T0" fmla="*/ 15 w 25"/>
                  <a:gd name="T1" fmla="*/ 11 h 25"/>
                  <a:gd name="T2" fmla="*/ 19 w 25"/>
                  <a:gd name="T3" fmla="*/ 12 h 25"/>
                  <a:gd name="T4" fmla="*/ 16 w 25"/>
                  <a:gd name="T5" fmla="*/ 12 h 25"/>
                  <a:gd name="T6" fmla="*/ 10 w 25"/>
                  <a:gd name="T7" fmla="*/ 13 h 25"/>
                  <a:gd name="T8" fmla="*/ 10 w 25"/>
                  <a:gd name="T9" fmla="*/ 14 h 25"/>
                  <a:gd name="T10" fmla="*/ 10 w 25"/>
                  <a:gd name="T11" fmla="*/ 16 h 25"/>
                  <a:gd name="T12" fmla="*/ 10 w 25"/>
                  <a:gd name="T13" fmla="*/ 17 h 25"/>
                  <a:gd name="T14" fmla="*/ 9 w 25"/>
                  <a:gd name="T15" fmla="*/ 14 h 25"/>
                  <a:gd name="T16" fmla="*/ 12 w 25"/>
                  <a:gd name="T17" fmla="*/ 16 h 25"/>
                  <a:gd name="T18" fmla="*/ 11 w 25"/>
                  <a:gd name="T19" fmla="*/ 16 h 25"/>
                  <a:gd name="T20" fmla="*/ 9 w 25"/>
                  <a:gd name="T21" fmla="*/ 15 h 25"/>
                  <a:gd name="T22" fmla="*/ 3 w 25"/>
                  <a:gd name="T23" fmla="*/ 13 h 25"/>
                  <a:gd name="T24" fmla="*/ 1 w 25"/>
                  <a:gd name="T25" fmla="*/ 21 h 25"/>
                  <a:gd name="T26" fmla="*/ 7 w 25"/>
                  <a:gd name="T27" fmla="*/ 6 h 25"/>
                  <a:gd name="T28" fmla="*/ 7 w 25"/>
                  <a:gd name="T29" fmla="*/ 7 h 25"/>
                  <a:gd name="T30" fmla="*/ 8 w 25"/>
                  <a:gd name="T31" fmla="*/ 14 h 25"/>
                  <a:gd name="T32" fmla="*/ 9 w 25"/>
                  <a:gd name="T33" fmla="*/ 14 h 25"/>
                  <a:gd name="T34" fmla="*/ 11 w 25"/>
                  <a:gd name="T35" fmla="*/ 14 h 25"/>
                  <a:gd name="T36" fmla="*/ 12 w 25"/>
                  <a:gd name="T37" fmla="*/ 14 h 25"/>
                  <a:gd name="T38" fmla="*/ 11 w 25"/>
                  <a:gd name="T39" fmla="*/ 14 h 25"/>
                  <a:gd name="T40" fmla="*/ 8 w 25"/>
                  <a:gd name="T41" fmla="*/ 16 h 25"/>
                  <a:gd name="T42" fmla="*/ 8 w 25"/>
                  <a:gd name="T43" fmla="*/ 16 h 25"/>
                  <a:gd name="T44" fmla="*/ 10 w 25"/>
                  <a:gd name="T45" fmla="*/ 14 h 25"/>
                  <a:gd name="T46" fmla="*/ 11 w 25"/>
                  <a:gd name="T47" fmla="*/ 13 h 25"/>
                  <a:gd name="T48" fmla="*/ 11 w 25"/>
                  <a:gd name="T49" fmla="*/ 12 h 25"/>
                  <a:gd name="T50" fmla="*/ 10 w 25"/>
                  <a:gd name="T51" fmla="*/ 14 h 25"/>
                  <a:gd name="T52" fmla="*/ 9 w 25"/>
                  <a:gd name="T53" fmla="*/ 17 h 25"/>
                  <a:gd name="T54" fmla="*/ 16 w 25"/>
                  <a:gd name="T55" fmla="*/ 23 h 25"/>
                  <a:gd name="T56" fmla="*/ 11 w 25"/>
                  <a:gd name="T57" fmla="*/ 21 h 25"/>
                  <a:gd name="T58" fmla="*/ 0 w 25"/>
                  <a:gd name="T59" fmla="*/ 17 h 25"/>
                  <a:gd name="T60" fmla="*/ 4 w 25"/>
                  <a:gd name="T61" fmla="*/ 17 h 25"/>
                  <a:gd name="T62" fmla="*/ 9 w 25"/>
                  <a:gd name="T63" fmla="*/ 16 h 25"/>
                  <a:gd name="T64" fmla="*/ 9 w 25"/>
                  <a:gd name="T65" fmla="*/ 14 h 25"/>
                  <a:gd name="T66" fmla="*/ 9 w 25"/>
                  <a:gd name="T67" fmla="*/ 12 h 25"/>
                  <a:gd name="T68" fmla="*/ 9 w 25"/>
                  <a:gd name="T69" fmla="*/ 12 h 25"/>
                  <a:gd name="T70" fmla="*/ 10 w 25"/>
                  <a:gd name="T71" fmla="*/ 14 h 25"/>
                  <a:gd name="T72" fmla="*/ 11 w 25"/>
                  <a:gd name="T73" fmla="*/ 16 h 25"/>
                  <a:gd name="T74" fmla="*/ 11 w 25"/>
                  <a:gd name="T75" fmla="*/ 16 h 25"/>
                  <a:gd name="T76" fmla="*/ 8 w 25"/>
                  <a:gd name="T77" fmla="*/ 14 h 25"/>
                  <a:gd name="T78" fmla="*/ 7 w 25"/>
                  <a:gd name="T79" fmla="*/ 13 h 25"/>
                  <a:gd name="T80" fmla="*/ 8 w 25"/>
                  <a:gd name="T81" fmla="*/ 13 h 25"/>
                  <a:gd name="T82" fmla="*/ 12 w 25"/>
                  <a:gd name="T83" fmla="*/ 15 h 25"/>
                  <a:gd name="T84" fmla="*/ 13 w 25"/>
                  <a:gd name="T85" fmla="*/ 15 h 25"/>
                  <a:gd name="T86" fmla="*/ 16 w 25"/>
                  <a:gd name="T87" fmla="*/ 16 h 25"/>
                  <a:gd name="T88" fmla="*/ 18 w 25"/>
                  <a:gd name="T89" fmla="*/ 8 h 25"/>
                  <a:gd name="T90" fmla="*/ 12 w 25"/>
                  <a:gd name="T91" fmla="*/ 24 h 25"/>
                  <a:gd name="T92" fmla="*/ 12 w 25"/>
                  <a:gd name="T93" fmla="*/ 21 h 25"/>
                  <a:gd name="T94" fmla="*/ 11 w 25"/>
                  <a:gd name="T95" fmla="*/ 15 h 25"/>
                  <a:gd name="T96" fmla="*/ 10 w 25"/>
                  <a:gd name="T97" fmla="*/ 15 h 25"/>
                  <a:gd name="T98" fmla="*/ 8 w 25"/>
                  <a:gd name="T99" fmla="*/ 15 h 25"/>
                  <a:gd name="T100" fmla="*/ 7 w 25"/>
                  <a:gd name="T101" fmla="*/ 15 h 25"/>
                  <a:gd name="T102" fmla="*/ 10 w 25"/>
                  <a:gd name="T103" fmla="*/ 14 h 25"/>
                  <a:gd name="T104" fmla="*/ 8 w 25"/>
                  <a:gd name="T105" fmla="*/ 17 h 25"/>
                  <a:gd name="T106" fmla="*/ 8 w 25"/>
                  <a:gd name="T107" fmla="*/ 16 h 25"/>
                  <a:gd name="T108" fmla="*/ 9 w 25"/>
                  <a:gd name="T109" fmla="*/ 13 h 25"/>
                  <a:gd name="T110" fmla="*/ 10 w 25"/>
                  <a:gd name="T111"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25">
                    <a:moveTo>
                      <a:pt x="2" y="6"/>
                    </a:moveTo>
                    <a:cubicBezTo>
                      <a:pt x="2" y="6"/>
                      <a:pt x="4" y="6"/>
                      <a:pt x="8" y="8"/>
                    </a:cubicBezTo>
                    <a:cubicBezTo>
                      <a:pt x="10" y="9"/>
                      <a:pt x="12" y="10"/>
                      <a:pt x="15" y="11"/>
                    </a:cubicBezTo>
                    <a:cubicBezTo>
                      <a:pt x="16" y="11"/>
                      <a:pt x="17" y="11"/>
                      <a:pt x="17" y="12"/>
                    </a:cubicBezTo>
                    <a:cubicBezTo>
                      <a:pt x="18" y="12"/>
                      <a:pt x="18" y="12"/>
                      <a:pt x="19" y="12"/>
                    </a:cubicBezTo>
                    <a:cubicBezTo>
                      <a:pt x="19" y="12"/>
                      <a:pt x="19" y="12"/>
                      <a:pt x="19" y="12"/>
                    </a:cubicBezTo>
                    <a:cubicBezTo>
                      <a:pt x="19" y="12"/>
                      <a:pt x="19" y="12"/>
                      <a:pt x="19" y="12"/>
                    </a:cubicBezTo>
                    <a:cubicBezTo>
                      <a:pt x="18" y="12"/>
                      <a:pt x="18" y="12"/>
                      <a:pt x="18" y="12"/>
                    </a:cubicBezTo>
                    <a:cubicBezTo>
                      <a:pt x="17" y="12"/>
                      <a:pt x="17" y="12"/>
                      <a:pt x="16" y="12"/>
                    </a:cubicBezTo>
                    <a:cubicBezTo>
                      <a:pt x="15" y="12"/>
                      <a:pt x="13" y="13"/>
                      <a:pt x="12" y="13"/>
                    </a:cubicBezTo>
                    <a:cubicBezTo>
                      <a:pt x="12" y="13"/>
                      <a:pt x="11" y="13"/>
                      <a:pt x="11" y="13"/>
                    </a:cubicBezTo>
                    <a:cubicBezTo>
                      <a:pt x="10" y="13"/>
                      <a:pt x="10" y="13"/>
                      <a:pt x="10" y="13"/>
                    </a:cubicBezTo>
                    <a:cubicBezTo>
                      <a:pt x="10" y="13"/>
                      <a:pt x="10" y="13"/>
                      <a:pt x="10" y="13"/>
                    </a:cubicBezTo>
                    <a:cubicBezTo>
                      <a:pt x="10" y="13"/>
                      <a:pt x="10" y="13"/>
                      <a:pt x="10" y="13"/>
                    </a:cubicBezTo>
                    <a:cubicBezTo>
                      <a:pt x="10" y="14"/>
                      <a:pt x="10" y="14"/>
                      <a:pt x="10" y="14"/>
                    </a:cubicBezTo>
                    <a:cubicBezTo>
                      <a:pt x="10" y="14"/>
                      <a:pt x="10" y="15"/>
                      <a:pt x="10" y="15"/>
                    </a:cubicBezTo>
                    <a:cubicBezTo>
                      <a:pt x="10" y="15"/>
                      <a:pt x="10" y="16"/>
                      <a:pt x="10" y="16"/>
                    </a:cubicBezTo>
                    <a:cubicBezTo>
                      <a:pt x="10" y="16"/>
                      <a:pt x="10" y="16"/>
                      <a:pt x="10" y="16"/>
                    </a:cubicBezTo>
                    <a:cubicBezTo>
                      <a:pt x="10" y="17"/>
                      <a:pt x="10" y="17"/>
                      <a:pt x="10" y="17"/>
                    </a:cubicBezTo>
                    <a:cubicBezTo>
                      <a:pt x="10" y="17"/>
                      <a:pt x="10" y="17"/>
                      <a:pt x="10" y="17"/>
                    </a:cubicBezTo>
                    <a:cubicBezTo>
                      <a:pt x="10" y="17"/>
                      <a:pt x="10" y="17"/>
                      <a:pt x="10" y="17"/>
                    </a:cubicBezTo>
                    <a:cubicBezTo>
                      <a:pt x="10" y="18"/>
                      <a:pt x="10" y="16"/>
                      <a:pt x="9" y="14"/>
                    </a:cubicBezTo>
                    <a:cubicBezTo>
                      <a:pt x="9" y="13"/>
                      <a:pt x="8" y="13"/>
                      <a:pt x="8" y="13"/>
                    </a:cubicBezTo>
                    <a:cubicBezTo>
                      <a:pt x="8" y="13"/>
                      <a:pt x="9" y="13"/>
                      <a:pt x="9" y="14"/>
                    </a:cubicBezTo>
                    <a:cubicBezTo>
                      <a:pt x="10" y="15"/>
                      <a:pt x="11" y="15"/>
                      <a:pt x="12" y="16"/>
                    </a:cubicBezTo>
                    <a:cubicBezTo>
                      <a:pt x="12" y="16"/>
                      <a:pt x="12" y="16"/>
                      <a:pt x="12" y="16"/>
                    </a:cubicBezTo>
                    <a:cubicBezTo>
                      <a:pt x="12" y="16"/>
                      <a:pt x="12" y="16"/>
                      <a:pt x="12" y="16"/>
                    </a:cubicBezTo>
                    <a:cubicBezTo>
                      <a:pt x="12" y="16"/>
                      <a:pt x="12" y="16"/>
                      <a:pt x="12" y="16"/>
                    </a:cubicBezTo>
                    <a:cubicBezTo>
                      <a:pt x="11" y="16"/>
                      <a:pt x="11" y="16"/>
                      <a:pt x="11" y="16"/>
                    </a:cubicBezTo>
                    <a:cubicBezTo>
                      <a:pt x="11" y="16"/>
                      <a:pt x="11" y="16"/>
                      <a:pt x="11" y="16"/>
                    </a:cubicBezTo>
                    <a:cubicBezTo>
                      <a:pt x="10" y="15"/>
                      <a:pt x="10" y="15"/>
                      <a:pt x="10" y="15"/>
                    </a:cubicBezTo>
                    <a:cubicBezTo>
                      <a:pt x="10" y="15"/>
                      <a:pt x="10" y="15"/>
                      <a:pt x="10" y="15"/>
                    </a:cubicBezTo>
                    <a:cubicBezTo>
                      <a:pt x="9" y="15"/>
                      <a:pt x="9" y="15"/>
                      <a:pt x="9" y="15"/>
                    </a:cubicBezTo>
                    <a:cubicBezTo>
                      <a:pt x="7" y="14"/>
                      <a:pt x="7" y="14"/>
                      <a:pt x="7" y="14"/>
                    </a:cubicBezTo>
                    <a:cubicBezTo>
                      <a:pt x="7" y="14"/>
                      <a:pt x="6" y="14"/>
                      <a:pt x="6" y="14"/>
                    </a:cubicBezTo>
                    <a:cubicBezTo>
                      <a:pt x="5" y="14"/>
                      <a:pt x="4" y="13"/>
                      <a:pt x="3" y="13"/>
                    </a:cubicBezTo>
                    <a:cubicBezTo>
                      <a:pt x="2" y="13"/>
                      <a:pt x="2" y="13"/>
                      <a:pt x="2" y="13"/>
                    </a:cubicBezTo>
                    <a:cubicBezTo>
                      <a:pt x="4" y="5"/>
                      <a:pt x="0" y="24"/>
                      <a:pt x="1" y="21"/>
                    </a:cubicBezTo>
                    <a:cubicBezTo>
                      <a:pt x="1" y="21"/>
                      <a:pt x="1" y="21"/>
                      <a:pt x="1" y="21"/>
                    </a:cubicBezTo>
                    <a:cubicBezTo>
                      <a:pt x="1" y="20"/>
                      <a:pt x="1" y="20"/>
                      <a:pt x="1" y="20"/>
                    </a:cubicBezTo>
                    <a:cubicBezTo>
                      <a:pt x="2" y="17"/>
                      <a:pt x="2" y="17"/>
                      <a:pt x="2" y="17"/>
                    </a:cubicBezTo>
                    <a:cubicBezTo>
                      <a:pt x="4" y="13"/>
                      <a:pt x="5" y="10"/>
                      <a:pt x="7" y="6"/>
                    </a:cubicBezTo>
                    <a:cubicBezTo>
                      <a:pt x="7" y="5"/>
                      <a:pt x="7" y="5"/>
                      <a:pt x="7" y="5"/>
                    </a:cubicBezTo>
                    <a:cubicBezTo>
                      <a:pt x="7" y="5"/>
                      <a:pt x="7" y="6"/>
                      <a:pt x="7" y="6"/>
                    </a:cubicBezTo>
                    <a:cubicBezTo>
                      <a:pt x="7" y="7"/>
                      <a:pt x="7" y="7"/>
                      <a:pt x="7" y="7"/>
                    </a:cubicBezTo>
                    <a:cubicBezTo>
                      <a:pt x="7" y="8"/>
                      <a:pt x="7" y="9"/>
                      <a:pt x="8" y="10"/>
                    </a:cubicBezTo>
                    <a:cubicBezTo>
                      <a:pt x="8" y="11"/>
                      <a:pt x="8" y="12"/>
                      <a:pt x="8" y="13"/>
                    </a:cubicBezTo>
                    <a:cubicBezTo>
                      <a:pt x="8" y="14"/>
                      <a:pt x="8" y="14"/>
                      <a:pt x="8" y="14"/>
                    </a:cubicBezTo>
                    <a:cubicBezTo>
                      <a:pt x="8" y="14"/>
                      <a:pt x="8" y="14"/>
                      <a:pt x="8" y="14"/>
                    </a:cubicBezTo>
                    <a:cubicBezTo>
                      <a:pt x="8" y="14"/>
                      <a:pt x="8" y="14"/>
                      <a:pt x="8" y="14"/>
                    </a:cubicBezTo>
                    <a:cubicBezTo>
                      <a:pt x="9" y="14"/>
                      <a:pt x="9" y="14"/>
                      <a:pt x="9" y="14"/>
                    </a:cubicBezTo>
                    <a:cubicBezTo>
                      <a:pt x="9" y="14"/>
                      <a:pt x="9" y="14"/>
                      <a:pt x="10" y="14"/>
                    </a:cubicBezTo>
                    <a:cubicBezTo>
                      <a:pt x="11" y="14"/>
                      <a:pt x="11" y="14"/>
                      <a:pt x="11" y="14"/>
                    </a:cubicBezTo>
                    <a:cubicBezTo>
                      <a:pt x="11" y="14"/>
                      <a:pt x="11" y="14"/>
                      <a:pt x="11" y="14"/>
                    </a:cubicBezTo>
                    <a:cubicBezTo>
                      <a:pt x="12" y="14"/>
                      <a:pt x="12" y="14"/>
                      <a:pt x="12" y="14"/>
                    </a:cubicBezTo>
                    <a:cubicBezTo>
                      <a:pt x="12" y="14"/>
                      <a:pt x="12" y="14"/>
                      <a:pt x="12" y="14"/>
                    </a:cubicBezTo>
                    <a:cubicBezTo>
                      <a:pt x="12" y="14"/>
                      <a:pt x="12" y="14"/>
                      <a:pt x="12" y="14"/>
                    </a:cubicBezTo>
                    <a:cubicBezTo>
                      <a:pt x="12" y="14"/>
                      <a:pt x="12" y="14"/>
                      <a:pt x="12" y="14"/>
                    </a:cubicBezTo>
                    <a:cubicBezTo>
                      <a:pt x="12" y="14"/>
                      <a:pt x="12" y="14"/>
                      <a:pt x="12" y="14"/>
                    </a:cubicBezTo>
                    <a:cubicBezTo>
                      <a:pt x="11" y="14"/>
                      <a:pt x="11" y="14"/>
                      <a:pt x="11" y="14"/>
                    </a:cubicBezTo>
                    <a:cubicBezTo>
                      <a:pt x="10" y="15"/>
                      <a:pt x="8" y="15"/>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5"/>
                      <a:pt x="8" y="15"/>
                      <a:pt x="9" y="15"/>
                    </a:cubicBezTo>
                    <a:cubicBezTo>
                      <a:pt x="9" y="15"/>
                      <a:pt x="9" y="15"/>
                      <a:pt x="9" y="14"/>
                    </a:cubicBezTo>
                    <a:cubicBezTo>
                      <a:pt x="10" y="14"/>
                      <a:pt x="10" y="14"/>
                      <a:pt x="10" y="14"/>
                    </a:cubicBezTo>
                    <a:cubicBezTo>
                      <a:pt x="10" y="14"/>
                      <a:pt x="10" y="14"/>
                      <a:pt x="10" y="14"/>
                    </a:cubicBezTo>
                    <a:cubicBezTo>
                      <a:pt x="10" y="13"/>
                      <a:pt x="10" y="13"/>
                      <a:pt x="10" y="13"/>
                    </a:cubicBezTo>
                    <a:cubicBezTo>
                      <a:pt x="10" y="13"/>
                      <a:pt x="10" y="13"/>
                      <a:pt x="11" y="13"/>
                    </a:cubicBezTo>
                    <a:cubicBezTo>
                      <a:pt x="11" y="12"/>
                      <a:pt x="11" y="12"/>
                      <a:pt x="11" y="12"/>
                    </a:cubicBezTo>
                    <a:cubicBezTo>
                      <a:pt x="11" y="12"/>
                      <a:pt x="11" y="12"/>
                      <a:pt x="11" y="12"/>
                    </a:cubicBezTo>
                    <a:cubicBezTo>
                      <a:pt x="11" y="12"/>
                      <a:pt x="11" y="12"/>
                      <a:pt x="11" y="12"/>
                    </a:cubicBezTo>
                    <a:cubicBezTo>
                      <a:pt x="11" y="13"/>
                      <a:pt x="11" y="13"/>
                      <a:pt x="11" y="13"/>
                    </a:cubicBezTo>
                    <a:cubicBezTo>
                      <a:pt x="10" y="13"/>
                      <a:pt x="10" y="13"/>
                      <a:pt x="10" y="13"/>
                    </a:cubicBezTo>
                    <a:cubicBezTo>
                      <a:pt x="10" y="14"/>
                      <a:pt x="10" y="14"/>
                      <a:pt x="10" y="14"/>
                    </a:cubicBezTo>
                    <a:cubicBezTo>
                      <a:pt x="10" y="15"/>
                      <a:pt x="10" y="15"/>
                      <a:pt x="10" y="16"/>
                    </a:cubicBezTo>
                    <a:cubicBezTo>
                      <a:pt x="9" y="16"/>
                      <a:pt x="9" y="16"/>
                      <a:pt x="9" y="16"/>
                    </a:cubicBezTo>
                    <a:cubicBezTo>
                      <a:pt x="9" y="17"/>
                      <a:pt x="9" y="17"/>
                      <a:pt x="9" y="17"/>
                    </a:cubicBezTo>
                    <a:cubicBezTo>
                      <a:pt x="9" y="19"/>
                      <a:pt x="9" y="19"/>
                      <a:pt x="9" y="19"/>
                    </a:cubicBezTo>
                    <a:cubicBezTo>
                      <a:pt x="8" y="20"/>
                      <a:pt x="8" y="21"/>
                      <a:pt x="8" y="22"/>
                    </a:cubicBezTo>
                    <a:cubicBezTo>
                      <a:pt x="25" y="25"/>
                      <a:pt x="12" y="22"/>
                      <a:pt x="16" y="23"/>
                    </a:cubicBezTo>
                    <a:cubicBezTo>
                      <a:pt x="15" y="23"/>
                      <a:pt x="15" y="23"/>
                      <a:pt x="15" y="23"/>
                    </a:cubicBezTo>
                    <a:cubicBezTo>
                      <a:pt x="14" y="22"/>
                      <a:pt x="14" y="22"/>
                      <a:pt x="14" y="22"/>
                    </a:cubicBezTo>
                    <a:cubicBezTo>
                      <a:pt x="11" y="21"/>
                      <a:pt x="11" y="21"/>
                      <a:pt x="11" y="21"/>
                    </a:cubicBezTo>
                    <a:cubicBezTo>
                      <a:pt x="5" y="19"/>
                      <a:pt x="5" y="19"/>
                      <a:pt x="5" y="19"/>
                    </a:cubicBezTo>
                    <a:cubicBezTo>
                      <a:pt x="2" y="18"/>
                      <a:pt x="2" y="18"/>
                      <a:pt x="2" y="18"/>
                    </a:cubicBezTo>
                    <a:cubicBezTo>
                      <a:pt x="0" y="17"/>
                      <a:pt x="0" y="17"/>
                      <a:pt x="0" y="17"/>
                    </a:cubicBezTo>
                    <a:cubicBezTo>
                      <a:pt x="0" y="17"/>
                      <a:pt x="0" y="17"/>
                      <a:pt x="0" y="17"/>
                    </a:cubicBezTo>
                    <a:cubicBezTo>
                      <a:pt x="1" y="17"/>
                      <a:pt x="1" y="17"/>
                      <a:pt x="1" y="17"/>
                    </a:cubicBezTo>
                    <a:cubicBezTo>
                      <a:pt x="2" y="17"/>
                      <a:pt x="3" y="17"/>
                      <a:pt x="4" y="17"/>
                    </a:cubicBezTo>
                    <a:cubicBezTo>
                      <a:pt x="5" y="16"/>
                      <a:pt x="6" y="16"/>
                      <a:pt x="7" y="16"/>
                    </a:cubicBezTo>
                    <a:cubicBezTo>
                      <a:pt x="8" y="16"/>
                      <a:pt x="8" y="16"/>
                      <a:pt x="9" y="16"/>
                    </a:cubicBezTo>
                    <a:cubicBezTo>
                      <a:pt x="9" y="16"/>
                      <a:pt x="9" y="16"/>
                      <a:pt x="9" y="16"/>
                    </a:cubicBezTo>
                    <a:cubicBezTo>
                      <a:pt x="9" y="16"/>
                      <a:pt x="9" y="16"/>
                      <a:pt x="9" y="16"/>
                    </a:cubicBezTo>
                    <a:cubicBezTo>
                      <a:pt x="9" y="15"/>
                      <a:pt x="9" y="15"/>
                      <a:pt x="9" y="15"/>
                    </a:cubicBezTo>
                    <a:cubicBezTo>
                      <a:pt x="9" y="15"/>
                      <a:pt x="9" y="15"/>
                      <a:pt x="9" y="14"/>
                    </a:cubicBezTo>
                    <a:cubicBezTo>
                      <a:pt x="9" y="13"/>
                      <a:pt x="9" y="13"/>
                      <a:pt x="9" y="13"/>
                    </a:cubicBezTo>
                    <a:cubicBezTo>
                      <a:pt x="9" y="12"/>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9" y="13"/>
                      <a:pt x="9" y="13"/>
                      <a:pt x="9" y="13"/>
                    </a:cubicBezTo>
                    <a:cubicBezTo>
                      <a:pt x="9" y="13"/>
                      <a:pt x="9" y="13"/>
                      <a:pt x="9" y="13"/>
                    </a:cubicBezTo>
                    <a:cubicBezTo>
                      <a:pt x="10" y="14"/>
                      <a:pt x="10" y="14"/>
                      <a:pt x="10" y="14"/>
                    </a:cubicBezTo>
                    <a:cubicBezTo>
                      <a:pt x="10" y="14"/>
                      <a:pt x="10" y="14"/>
                      <a:pt x="10" y="14"/>
                    </a:cubicBezTo>
                    <a:cubicBezTo>
                      <a:pt x="10" y="15"/>
                      <a:pt x="10" y="15"/>
                      <a:pt x="10" y="15"/>
                    </a:cubicBezTo>
                    <a:cubicBezTo>
                      <a:pt x="10" y="16"/>
                      <a:pt x="10"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9" y="14"/>
                      <a:pt x="8" y="14"/>
                    </a:cubicBezTo>
                    <a:cubicBezTo>
                      <a:pt x="8" y="13"/>
                      <a:pt x="8" y="13"/>
                      <a:pt x="8" y="13"/>
                    </a:cubicBezTo>
                    <a:cubicBezTo>
                      <a:pt x="7" y="13"/>
                      <a:pt x="7" y="13"/>
                      <a:pt x="7" y="13"/>
                    </a:cubicBezTo>
                    <a:cubicBezTo>
                      <a:pt x="7" y="13"/>
                      <a:pt x="7" y="13"/>
                      <a:pt x="7" y="13"/>
                    </a:cubicBezTo>
                    <a:cubicBezTo>
                      <a:pt x="7" y="13"/>
                      <a:pt x="7" y="13"/>
                      <a:pt x="7" y="13"/>
                    </a:cubicBezTo>
                    <a:cubicBezTo>
                      <a:pt x="7" y="13"/>
                      <a:pt x="7" y="13"/>
                      <a:pt x="7" y="13"/>
                    </a:cubicBezTo>
                    <a:cubicBezTo>
                      <a:pt x="8" y="13"/>
                      <a:pt x="8" y="13"/>
                      <a:pt x="8" y="13"/>
                    </a:cubicBezTo>
                    <a:cubicBezTo>
                      <a:pt x="8" y="14"/>
                      <a:pt x="8" y="14"/>
                      <a:pt x="8" y="14"/>
                    </a:cubicBezTo>
                    <a:cubicBezTo>
                      <a:pt x="9" y="14"/>
                      <a:pt x="9" y="14"/>
                      <a:pt x="9" y="14"/>
                    </a:cubicBezTo>
                    <a:cubicBezTo>
                      <a:pt x="10" y="14"/>
                      <a:pt x="11" y="14"/>
                      <a:pt x="12" y="15"/>
                    </a:cubicBezTo>
                    <a:cubicBezTo>
                      <a:pt x="13" y="15"/>
                      <a:pt x="13" y="15"/>
                      <a:pt x="13" y="15"/>
                    </a:cubicBezTo>
                    <a:cubicBezTo>
                      <a:pt x="13" y="15"/>
                      <a:pt x="13" y="15"/>
                      <a:pt x="13" y="15"/>
                    </a:cubicBezTo>
                    <a:cubicBezTo>
                      <a:pt x="13" y="15"/>
                      <a:pt x="13" y="15"/>
                      <a:pt x="13" y="15"/>
                    </a:cubicBezTo>
                    <a:cubicBezTo>
                      <a:pt x="14" y="15"/>
                      <a:pt x="14" y="15"/>
                      <a:pt x="14" y="15"/>
                    </a:cubicBezTo>
                    <a:cubicBezTo>
                      <a:pt x="14" y="15"/>
                      <a:pt x="15" y="16"/>
                      <a:pt x="16" y="16"/>
                    </a:cubicBezTo>
                    <a:cubicBezTo>
                      <a:pt x="16" y="16"/>
                      <a:pt x="16" y="16"/>
                      <a:pt x="16" y="16"/>
                    </a:cubicBezTo>
                    <a:cubicBezTo>
                      <a:pt x="16" y="16"/>
                      <a:pt x="16" y="16"/>
                      <a:pt x="16" y="16"/>
                    </a:cubicBezTo>
                    <a:cubicBezTo>
                      <a:pt x="17" y="16"/>
                      <a:pt x="17" y="16"/>
                      <a:pt x="17" y="16"/>
                    </a:cubicBezTo>
                    <a:cubicBezTo>
                      <a:pt x="16" y="18"/>
                      <a:pt x="20" y="0"/>
                      <a:pt x="18" y="8"/>
                    </a:cubicBezTo>
                    <a:cubicBezTo>
                      <a:pt x="17" y="10"/>
                      <a:pt x="17" y="11"/>
                      <a:pt x="16" y="13"/>
                    </a:cubicBezTo>
                    <a:cubicBezTo>
                      <a:pt x="15" y="16"/>
                      <a:pt x="13" y="20"/>
                      <a:pt x="12" y="23"/>
                    </a:cubicBezTo>
                    <a:cubicBezTo>
                      <a:pt x="12" y="23"/>
                      <a:pt x="12" y="24"/>
                      <a:pt x="12" y="24"/>
                    </a:cubicBezTo>
                    <a:cubicBezTo>
                      <a:pt x="12" y="23"/>
                      <a:pt x="12" y="23"/>
                      <a:pt x="12" y="23"/>
                    </a:cubicBezTo>
                    <a:cubicBezTo>
                      <a:pt x="12" y="23"/>
                      <a:pt x="12" y="23"/>
                      <a:pt x="12" y="23"/>
                    </a:cubicBezTo>
                    <a:cubicBezTo>
                      <a:pt x="12" y="21"/>
                      <a:pt x="12" y="21"/>
                      <a:pt x="12" y="21"/>
                    </a:cubicBezTo>
                    <a:cubicBezTo>
                      <a:pt x="12" y="20"/>
                      <a:pt x="12" y="20"/>
                      <a:pt x="11" y="19"/>
                    </a:cubicBezTo>
                    <a:cubicBezTo>
                      <a:pt x="11" y="18"/>
                      <a:pt x="11" y="17"/>
                      <a:pt x="11" y="16"/>
                    </a:cubicBezTo>
                    <a:cubicBezTo>
                      <a:pt x="11" y="15"/>
                      <a:pt x="11" y="15"/>
                      <a:pt x="11" y="15"/>
                    </a:cubicBezTo>
                    <a:cubicBezTo>
                      <a:pt x="11" y="15"/>
                      <a:pt x="11" y="15"/>
                      <a:pt x="11" y="15"/>
                    </a:cubicBezTo>
                    <a:cubicBezTo>
                      <a:pt x="11" y="15"/>
                      <a:pt x="11" y="15"/>
                      <a:pt x="11" y="15"/>
                    </a:cubicBezTo>
                    <a:cubicBezTo>
                      <a:pt x="10" y="15"/>
                      <a:pt x="10" y="15"/>
                      <a:pt x="10" y="15"/>
                    </a:cubicBezTo>
                    <a:cubicBezTo>
                      <a:pt x="10" y="15"/>
                      <a:pt x="10" y="15"/>
                      <a:pt x="9" y="15"/>
                    </a:cubicBezTo>
                    <a:cubicBezTo>
                      <a:pt x="8" y="15"/>
                      <a:pt x="8" y="15"/>
                      <a:pt x="8" y="15"/>
                    </a:cubicBezTo>
                    <a:cubicBezTo>
                      <a:pt x="8" y="15"/>
                      <a:pt x="8" y="15"/>
                      <a:pt x="8"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8" y="15"/>
                      <a:pt x="9" y="14"/>
                      <a:pt x="10" y="14"/>
                    </a:cubicBezTo>
                    <a:cubicBezTo>
                      <a:pt x="11" y="14"/>
                      <a:pt x="11" y="13"/>
                      <a:pt x="11" y="13"/>
                    </a:cubicBezTo>
                    <a:cubicBezTo>
                      <a:pt x="11" y="13"/>
                      <a:pt x="11" y="14"/>
                      <a:pt x="10" y="14"/>
                    </a:cubicBezTo>
                    <a:cubicBezTo>
                      <a:pt x="9" y="16"/>
                      <a:pt x="8" y="17"/>
                      <a:pt x="8" y="17"/>
                    </a:cubicBezTo>
                    <a:cubicBezTo>
                      <a:pt x="8" y="17"/>
                      <a:pt x="8" y="17"/>
                      <a:pt x="8" y="17"/>
                    </a:cubicBezTo>
                    <a:cubicBezTo>
                      <a:pt x="8" y="17"/>
                      <a:pt x="8" y="17"/>
                      <a:pt x="8" y="17"/>
                    </a:cubicBezTo>
                    <a:cubicBezTo>
                      <a:pt x="8" y="16"/>
                      <a:pt x="8" y="16"/>
                      <a:pt x="8" y="16"/>
                    </a:cubicBezTo>
                    <a:cubicBezTo>
                      <a:pt x="8" y="16"/>
                      <a:pt x="9" y="16"/>
                      <a:pt x="9" y="16"/>
                    </a:cubicBezTo>
                    <a:cubicBezTo>
                      <a:pt x="9" y="15"/>
                      <a:pt x="9" y="15"/>
                      <a:pt x="9" y="15"/>
                    </a:cubicBezTo>
                    <a:cubicBezTo>
                      <a:pt x="9" y="14"/>
                      <a:pt x="9" y="14"/>
                      <a:pt x="9" y="13"/>
                    </a:cubicBezTo>
                    <a:cubicBezTo>
                      <a:pt x="9" y="13"/>
                      <a:pt x="10" y="13"/>
                      <a:pt x="10" y="13"/>
                    </a:cubicBezTo>
                    <a:cubicBezTo>
                      <a:pt x="10" y="12"/>
                      <a:pt x="10" y="12"/>
                      <a:pt x="10" y="12"/>
                    </a:cubicBezTo>
                    <a:cubicBezTo>
                      <a:pt x="10" y="11"/>
                      <a:pt x="10" y="10"/>
                      <a:pt x="10" y="10"/>
                    </a:cubicBezTo>
                    <a:cubicBezTo>
                      <a:pt x="11" y="9"/>
                      <a:pt x="11" y="9"/>
                      <a:pt x="11" y="8"/>
                    </a:cubicBezTo>
                    <a:cubicBezTo>
                      <a:pt x="11" y="8"/>
                      <a:pt x="11" y="7"/>
                      <a:pt x="1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9" name="Freeform 1581"/>
              <p:cNvSpPr/>
              <p:nvPr/>
            </p:nvSpPr>
            <p:spPr bwMode="auto">
              <a:xfrm>
                <a:off x="4904" y="1256"/>
                <a:ext cx="6" cy="7"/>
              </a:xfrm>
              <a:custGeom>
                <a:avLst/>
                <a:gdLst>
                  <a:gd name="T0" fmla="*/ 0 w 10"/>
                  <a:gd name="T1" fmla="*/ 0 h 10"/>
                  <a:gd name="T2" fmla="*/ 2 w 10"/>
                  <a:gd name="T3" fmla="*/ 2 h 10"/>
                  <a:gd name="T4" fmla="*/ 10 w 10"/>
                  <a:gd name="T5" fmla="*/ 10 h 10"/>
                  <a:gd name="T6" fmla="*/ 0 w 10"/>
                  <a:gd name="T7" fmla="*/ 0 h 10"/>
                </a:gdLst>
                <a:ahLst/>
                <a:cxnLst>
                  <a:cxn ang="0">
                    <a:pos x="T0" y="T1"/>
                  </a:cxn>
                  <a:cxn ang="0">
                    <a:pos x="T2" y="T3"/>
                  </a:cxn>
                  <a:cxn ang="0">
                    <a:pos x="T4" y="T5"/>
                  </a:cxn>
                  <a:cxn ang="0">
                    <a:pos x="T6" y="T7"/>
                  </a:cxn>
                </a:cxnLst>
                <a:rect l="0" t="0" r="r" b="b"/>
                <a:pathLst>
                  <a:path w="10" h="10">
                    <a:moveTo>
                      <a:pt x="0" y="0"/>
                    </a:moveTo>
                    <a:cubicBezTo>
                      <a:pt x="0" y="1"/>
                      <a:pt x="1" y="1"/>
                      <a:pt x="2" y="2"/>
                    </a:cubicBezTo>
                    <a:cubicBezTo>
                      <a:pt x="2" y="5"/>
                      <a:pt x="5" y="10"/>
                      <a:pt x="10" y="10"/>
                    </a:cubicBezTo>
                    <a:cubicBezTo>
                      <a:pt x="6" y="8"/>
                      <a:pt x="5"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0" name="Freeform 1582"/>
              <p:cNvSpPr/>
              <p:nvPr/>
            </p:nvSpPr>
            <p:spPr bwMode="auto">
              <a:xfrm>
                <a:off x="4930" y="1209"/>
                <a:ext cx="4" cy="5"/>
              </a:xfrm>
              <a:custGeom>
                <a:avLst/>
                <a:gdLst>
                  <a:gd name="T0" fmla="*/ 0 w 5"/>
                  <a:gd name="T1" fmla="*/ 4 h 7"/>
                  <a:gd name="T2" fmla="*/ 5 w 5"/>
                  <a:gd name="T3" fmla="*/ 6 h 7"/>
                  <a:gd name="T4" fmla="*/ 0 w 5"/>
                  <a:gd name="T5" fmla="*/ 4 h 7"/>
                </a:gdLst>
                <a:ahLst/>
                <a:cxnLst>
                  <a:cxn ang="0">
                    <a:pos x="T0" y="T1"/>
                  </a:cxn>
                  <a:cxn ang="0">
                    <a:pos x="T2" y="T3"/>
                  </a:cxn>
                  <a:cxn ang="0">
                    <a:pos x="T4" y="T5"/>
                  </a:cxn>
                </a:cxnLst>
                <a:rect l="0" t="0" r="r" b="b"/>
                <a:pathLst>
                  <a:path w="5" h="7">
                    <a:moveTo>
                      <a:pt x="0" y="4"/>
                    </a:moveTo>
                    <a:cubicBezTo>
                      <a:pt x="1" y="7"/>
                      <a:pt x="4" y="5"/>
                      <a:pt x="5" y="6"/>
                    </a:cubicBezTo>
                    <a:cubicBezTo>
                      <a:pt x="4" y="4"/>
                      <a:pt x="2"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1" name="Freeform 1583"/>
              <p:cNvSpPr/>
              <p:nvPr/>
            </p:nvSpPr>
            <p:spPr bwMode="auto">
              <a:xfrm>
                <a:off x="4936" y="1217"/>
                <a:ext cx="3" cy="5"/>
              </a:xfrm>
              <a:custGeom>
                <a:avLst/>
                <a:gdLst>
                  <a:gd name="T0" fmla="*/ 0 w 4"/>
                  <a:gd name="T1" fmla="*/ 2 h 7"/>
                  <a:gd name="T2" fmla="*/ 4 w 4"/>
                  <a:gd name="T3" fmla="*/ 5 h 7"/>
                  <a:gd name="T4" fmla="*/ 0 w 4"/>
                  <a:gd name="T5" fmla="*/ 2 h 7"/>
                </a:gdLst>
                <a:ahLst/>
                <a:cxnLst>
                  <a:cxn ang="0">
                    <a:pos x="T0" y="T1"/>
                  </a:cxn>
                  <a:cxn ang="0">
                    <a:pos x="T2" y="T3"/>
                  </a:cxn>
                  <a:cxn ang="0">
                    <a:pos x="T4" y="T5"/>
                  </a:cxn>
                </a:cxnLst>
                <a:rect l="0" t="0" r="r" b="b"/>
                <a:pathLst>
                  <a:path w="4" h="7">
                    <a:moveTo>
                      <a:pt x="0" y="2"/>
                    </a:moveTo>
                    <a:cubicBezTo>
                      <a:pt x="0" y="7"/>
                      <a:pt x="2" y="5"/>
                      <a:pt x="4" y="5"/>
                    </a:cubicBezTo>
                    <a:cubicBezTo>
                      <a:pt x="4" y="0"/>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2" name="Freeform 1584"/>
              <p:cNvSpPr/>
              <p:nvPr/>
            </p:nvSpPr>
            <p:spPr bwMode="auto">
              <a:xfrm>
                <a:off x="4938" y="1212"/>
                <a:ext cx="9" cy="5"/>
              </a:xfrm>
              <a:custGeom>
                <a:avLst/>
                <a:gdLst>
                  <a:gd name="T0" fmla="*/ 2 w 13"/>
                  <a:gd name="T1" fmla="*/ 4 h 7"/>
                  <a:gd name="T2" fmla="*/ 6 w 13"/>
                  <a:gd name="T3" fmla="*/ 7 h 7"/>
                  <a:gd name="T4" fmla="*/ 6 w 13"/>
                  <a:gd name="T5" fmla="*/ 3 h 7"/>
                  <a:gd name="T6" fmla="*/ 10 w 13"/>
                  <a:gd name="T7" fmla="*/ 4 h 7"/>
                  <a:gd name="T8" fmla="*/ 13 w 13"/>
                  <a:gd name="T9" fmla="*/ 6 h 7"/>
                  <a:gd name="T10" fmla="*/ 11 w 13"/>
                  <a:gd name="T11" fmla="*/ 1 h 7"/>
                  <a:gd name="T12" fmla="*/ 8 w 13"/>
                  <a:gd name="T13" fmla="*/ 1 h 7"/>
                  <a:gd name="T14" fmla="*/ 2 w 13"/>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2" y="4"/>
                    </a:moveTo>
                    <a:cubicBezTo>
                      <a:pt x="0" y="6"/>
                      <a:pt x="5" y="5"/>
                      <a:pt x="6" y="7"/>
                    </a:cubicBezTo>
                    <a:cubicBezTo>
                      <a:pt x="6" y="5"/>
                      <a:pt x="6" y="4"/>
                      <a:pt x="6" y="3"/>
                    </a:cubicBezTo>
                    <a:cubicBezTo>
                      <a:pt x="8" y="2"/>
                      <a:pt x="9" y="3"/>
                      <a:pt x="10" y="4"/>
                    </a:cubicBezTo>
                    <a:cubicBezTo>
                      <a:pt x="11" y="5"/>
                      <a:pt x="12" y="6"/>
                      <a:pt x="13" y="6"/>
                    </a:cubicBezTo>
                    <a:cubicBezTo>
                      <a:pt x="13" y="3"/>
                      <a:pt x="12" y="2"/>
                      <a:pt x="11" y="1"/>
                    </a:cubicBezTo>
                    <a:cubicBezTo>
                      <a:pt x="10" y="1"/>
                      <a:pt x="9" y="0"/>
                      <a:pt x="8" y="1"/>
                    </a:cubicBezTo>
                    <a:cubicBezTo>
                      <a:pt x="6" y="1"/>
                      <a:pt x="4"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3" name="Freeform 1585"/>
              <p:cNvSpPr/>
              <p:nvPr/>
            </p:nvSpPr>
            <p:spPr bwMode="auto">
              <a:xfrm>
                <a:off x="4939" y="1220"/>
                <a:ext cx="3" cy="3"/>
              </a:xfrm>
              <a:custGeom>
                <a:avLst/>
                <a:gdLst>
                  <a:gd name="T0" fmla="*/ 1 w 5"/>
                  <a:gd name="T1" fmla="*/ 0 h 5"/>
                  <a:gd name="T2" fmla="*/ 5 w 5"/>
                  <a:gd name="T3" fmla="*/ 4 h 5"/>
                  <a:gd name="T4" fmla="*/ 1 w 5"/>
                  <a:gd name="T5" fmla="*/ 0 h 5"/>
                </a:gdLst>
                <a:ahLst/>
                <a:cxnLst>
                  <a:cxn ang="0">
                    <a:pos x="T0" y="T1"/>
                  </a:cxn>
                  <a:cxn ang="0">
                    <a:pos x="T2" y="T3"/>
                  </a:cxn>
                  <a:cxn ang="0">
                    <a:pos x="T4" y="T5"/>
                  </a:cxn>
                </a:cxnLst>
                <a:rect l="0" t="0" r="r" b="b"/>
                <a:pathLst>
                  <a:path w="5" h="5">
                    <a:moveTo>
                      <a:pt x="1" y="0"/>
                    </a:moveTo>
                    <a:cubicBezTo>
                      <a:pt x="0" y="5"/>
                      <a:pt x="3" y="4"/>
                      <a:pt x="5" y="4"/>
                    </a:cubicBezTo>
                    <a:cubicBezTo>
                      <a:pt x="4" y="2"/>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4" name="Freeform 1586"/>
              <p:cNvSpPr/>
              <p:nvPr/>
            </p:nvSpPr>
            <p:spPr bwMode="auto">
              <a:xfrm>
                <a:off x="4942" y="1219"/>
                <a:ext cx="5" cy="3"/>
              </a:xfrm>
              <a:custGeom>
                <a:avLst/>
                <a:gdLst>
                  <a:gd name="T0" fmla="*/ 0 w 7"/>
                  <a:gd name="T1" fmla="*/ 0 h 4"/>
                  <a:gd name="T2" fmla="*/ 3 w 7"/>
                  <a:gd name="T3" fmla="*/ 3 h 4"/>
                  <a:gd name="T4" fmla="*/ 7 w 7"/>
                  <a:gd name="T5" fmla="*/ 1 h 4"/>
                  <a:gd name="T6" fmla="*/ 4 w 7"/>
                  <a:gd name="T7" fmla="*/ 0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cubicBezTo>
                      <a:pt x="1" y="2"/>
                      <a:pt x="2" y="3"/>
                      <a:pt x="3" y="3"/>
                    </a:cubicBezTo>
                    <a:cubicBezTo>
                      <a:pt x="4" y="4"/>
                      <a:pt x="6" y="3"/>
                      <a:pt x="7" y="1"/>
                    </a:cubicBezTo>
                    <a:cubicBezTo>
                      <a:pt x="6" y="0"/>
                      <a:pt x="5" y="0"/>
                      <a:pt x="4" y="0"/>
                    </a:cubicBezTo>
                    <a:cubicBezTo>
                      <a:pt x="3"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5" name="Freeform 1587"/>
              <p:cNvSpPr/>
              <p:nvPr/>
            </p:nvSpPr>
            <p:spPr bwMode="auto">
              <a:xfrm>
                <a:off x="4951" y="1211"/>
                <a:ext cx="4" cy="5"/>
              </a:xfrm>
              <a:custGeom>
                <a:avLst/>
                <a:gdLst>
                  <a:gd name="T0" fmla="*/ 0 w 7"/>
                  <a:gd name="T1" fmla="*/ 4 h 7"/>
                  <a:gd name="T2" fmla="*/ 4 w 7"/>
                  <a:gd name="T3" fmla="*/ 6 h 7"/>
                  <a:gd name="T4" fmla="*/ 7 w 7"/>
                  <a:gd name="T5" fmla="*/ 3 h 7"/>
                  <a:gd name="T6" fmla="*/ 0 w 7"/>
                  <a:gd name="T7" fmla="*/ 4 h 7"/>
                </a:gdLst>
                <a:ahLst/>
                <a:cxnLst>
                  <a:cxn ang="0">
                    <a:pos x="T0" y="T1"/>
                  </a:cxn>
                  <a:cxn ang="0">
                    <a:pos x="T2" y="T3"/>
                  </a:cxn>
                  <a:cxn ang="0">
                    <a:pos x="T4" y="T5"/>
                  </a:cxn>
                  <a:cxn ang="0">
                    <a:pos x="T6" y="T7"/>
                  </a:cxn>
                </a:cxnLst>
                <a:rect l="0" t="0" r="r" b="b"/>
                <a:pathLst>
                  <a:path w="7" h="7">
                    <a:moveTo>
                      <a:pt x="0" y="4"/>
                    </a:moveTo>
                    <a:cubicBezTo>
                      <a:pt x="2" y="7"/>
                      <a:pt x="3" y="7"/>
                      <a:pt x="4" y="6"/>
                    </a:cubicBezTo>
                    <a:cubicBezTo>
                      <a:pt x="5" y="5"/>
                      <a:pt x="6" y="4"/>
                      <a:pt x="7" y="3"/>
                    </a:cubicBezTo>
                    <a:cubicBezTo>
                      <a:pt x="5" y="0"/>
                      <a:pt x="3"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6" name="Freeform 1588"/>
              <p:cNvSpPr/>
              <p:nvPr/>
            </p:nvSpPr>
            <p:spPr bwMode="auto">
              <a:xfrm>
                <a:off x="4969" y="1203"/>
                <a:ext cx="2" cy="8"/>
              </a:xfrm>
              <a:custGeom>
                <a:avLst/>
                <a:gdLst>
                  <a:gd name="T0" fmla="*/ 0 w 3"/>
                  <a:gd name="T1" fmla="*/ 6 h 12"/>
                  <a:gd name="T2" fmla="*/ 3 w 3"/>
                  <a:gd name="T3" fmla="*/ 4 h 12"/>
                  <a:gd name="T4" fmla="*/ 0 w 3"/>
                  <a:gd name="T5" fmla="*/ 6 h 12"/>
                </a:gdLst>
                <a:ahLst/>
                <a:cxnLst>
                  <a:cxn ang="0">
                    <a:pos x="T0" y="T1"/>
                  </a:cxn>
                  <a:cxn ang="0">
                    <a:pos x="T2" y="T3"/>
                  </a:cxn>
                  <a:cxn ang="0">
                    <a:pos x="T4" y="T5"/>
                  </a:cxn>
                </a:cxnLst>
                <a:rect l="0" t="0" r="r" b="b"/>
                <a:pathLst>
                  <a:path w="3" h="12">
                    <a:moveTo>
                      <a:pt x="0" y="6"/>
                    </a:moveTo>
                    <a:cubicBezTo>
                      <a:pt x="2" y="12"/>
                      <a:pt x="3" y="6"/>
                      <a:pt x="3" y="4"/>
                    </a:cubicBezTo>
                    <a:cubicBezTo>
                      <a:pt x="2" y="0"/>
                      <a:pt x="2"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7" name="Freeform 1589"/>
              <p:cNvSpPr/>
              <p:nvPr/>
            </p:nvSpPr>
            <p:spPr bwMode="auto">
              <a:xfrm>
                <a:off x="4990" y="1198"/>
                <a:ext cx="2" cy="5"/>
              </a:xfrm>
              <a:custGeom>
                <a:avLst/>
                <a:gdLst>
                  <a:gd name="T0" fmla="*/ 1 w 4"/>
                  <a:gd name="T1" fmla="*/ 6 h 8"/>
                  <a:gd name="T2" fmla="*/ 4 w 4"/>
                  <a:gd name="T3" fmla="*/ 5 h 8"/>
                  <a:gd name="T4" fmla="*/ 1 w 4"/>
                  <a:gd name="T5" fmla="*/ 6 h 8"/>
                </a:gdLst>
                <a:ahLst/>
                <a:cxnLst>
                  <a:cxn ang="0">
                    <a:pos x="T0" y="T1"/>
                  </a:cxn>
                  <a:cxn ang="0">
                    <a:pos x="T2" y="T3"/>
                  </a:cxn>
                  <a:cxn ang="0">
                    <a:pos x="T4" y="T5"/>
                  </a:cxn>
                </a:cxnLst>
                <a:rect l="0" t="0" r="r" b="b"/>
                <a:pathLst>
                  <a:path w="4" h="8">
                    <a:moveTo>
                      <a:pt x="1" y="6"/>
                    </a:moveTo>
                    <a:cubicBezTo>
                      <a:pt x="0" y="8"/>
                      <a:pt x="4" y="7"/>
                      <a:pt x="4" y="5"/>
                    </a:cubicBezTo>
                    <a:cubicBezTo>
                      <a:pt x="1" y="0"/>
                      <a:pt x="3"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8" name="Freeform 1590"/>
              <p:cNvSpPr/>
              <p:nvPr/>
            </p:nvSpPr>
            <p:spPr bwMode="auto">
              <a:xfrm>
                <a:off x="4993" y="1209"/>
                <a:ext cx="5" cy="3"/>
              </a:xfrm>
              <a:custGeom>
                <a:avLst/>
                <a:gdLst>
                  <a:gd name="T0" fmla="*/ 0 w 8"/>
                  <a:gd name="T1" fmla="*/ 3 h 5"/>
                  <a:gd name="T2" fmla="*/ 3 w 8"/>
                  <a:gd name="T3" fmla="*/ 5 h 5"/>
                  <a:gd name="T4" fmla="*/ 6 w 8"/>
                  <a:gd name="T5" fmla="*/ 2 h 5"/>
                  <a:gd name="T6" fmla="*/ 7 w 8"/>
                  <a:gd name="T7" fmla="*/ 0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1" y="4"/>
                      <a:pt x="2" y="3"/>
                      <a:pt x="3" y="5"/>
                    </a:cubicBezTo>
                    <a:cubicBezTo>
                      <a:pt x="3" y="3"/>
                      <a:pt x="4" y="3"/>
                      <a:pt x="6" y="2"/>
                    </a:cubicBezTo>
                    <a:cubicBezTo>
                      <a:pt x="7" y="2"/>
                      <a:pt x="8" y="2"/>
                      <a:pt x="7" y="0"/>
                    </a:cubicBezTo>
                    <a:cubicBezTo>
                      <a:pt x="5"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49" name="Freeform 1591"/>
              <p:cNvSpPr/>
              <p:nvPr/>
            </p:nvSpPr>
            <p:spPr bwMode="auto">
              <a:xfrm>
                <a:off x="5006" y="1188"/>
                <a:ext cx="5" cy="5"/>
              </a:xfrm>
              <a:custGeom>
                <a:avLst/>
                <a:gdLst>
                  <a:gd name="T0" fmla="*/ 0 w 7"/>
                  <a:gd name="T1" fmla="*/ 6 h 8"/>
                  <a:gd name="T2" fmla="*/ 5 w 7"/>
                  <a:gd name="T3" fmla="*/ 6 h 8"/>
                  <a:gd name="T4" fmla="*/ 7 w 7"/>
                  <a:gd name="T5" fmla="*/ 4 h 8"/>
                  <a:gd name="T6" fmla="*/ 6 w 7"/>
                  <a:gd name="T7" fmla="*/ 0 h 8"/>
                  <a:gd name="T8" fmla="*/ 0 w 7"/>
                  <a:gd name="T9" fmla="*/ 6 h 8"/>
                </a:gdLst>
                <a:ahLst/>
                <a:cxnLst>
                  <a:cxn ang="0">
                    <a:pos x="T0" y="T1"/>
                  </a:cxn>
                  <a:cxn ang="0">
                    <a:pos x="T2" y="T3"/>
                  </a:cxn>
                  <a:cxn ang="0">
                    <a:pos x="T4" y="T5"/>
                  </a:cxn>
                  <a:cxn ang="0">
                    <a:pos x="T6" y="T7"/>
                  </a:cxn>
                  <a:cxn ang="0">
                    <a:pos x="T8" y="T9"/>
                  </a:cxn>
                </a:cxnLst>
                <a:rect l="0" t="0" r="r" b="b"/>
                <a:pathLst>
                  <a:path w="7" h="8">
                    <a:moveTo>
                      <a:pt x="0" y="6"/>
                    </a:moveTo>
                    <a:cubicBezTo>
                      <a:pt x="1" y="8"/>
                      <a:pt x="3" y="8"/>
                      <a:pt x="5" y="6"/>
                    </a:cubicBezTo>
                    <a:cubicBezTo>
                      <a:pt x="6" y="6"/>
                      <a:pt x="7" y="5"/>
                      <a:pt x="7" y="4"/>
                    </a:cubicBezTo>
                    <a:cubicBezTo>
                      <a:pt x="7" y="3"/>
                      <a:pt x="7" y="2"/>
                      <a:pt x="6" y="0"/>
                    </a:cubicBezTo>
                    <a:cubicBezTo>
                      <a:pt x="5" y="3"/>
                      <a:pt x="3" y="5"/>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0" name="Freeform 1592"/>
              <p:cNvSpPr/>
              <p:nvPr/>
            </p:nvSpPr>
            <p:spPr bwMode="auto">
              <a:xfrm>
                <a:off x="5079" y="1316"/>
                <a:ext cx="9" cy="7"/>
              </a:xfrm>
              <a:custGeom>
                <a:avLst/>
                <a:gdLst>
                  <a:gd name="T0" fmla="*/ 12 w 12"/>
                  <a:gd name="T1" fmla="*/ 2 h 11"/>
                  <a:gd name="T2" fmla="*/ 12 w 12"/>
                  <a:gd name="T3" fmla="*/ 2 h 11"/>
                </a:gdLst>
                <a:ahLst/>
                <a:cxnLst>
                  <a:cxn ang="0">
                    <a:pos x="T0" y="T1"/>
                  </a:cxn>
                  <a:cxn ang="0">
                    <a:pos x="T2" y="T3"/>
                  </a:cxn>
                </a:cxnLst>
                <a:rect l="0" t="0" r="r" b="b"/>
                <a:pathLst>
                  <a:path w="12" h="11">
                    <a:moveTo>
                      <a:pt x="12" y="2"/>
                    </a:moveTo>
                    <a:cubicBezTo>
                      <a:pt x="6" y="0"/>
                      <a:pt x="0" y="11"/>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1" name="Freeform 1593"/>
              <p:cNvSpPr/>
              <p:nvPr/>
            </p:nvSpPr>
            <p:spPr bwMode="auto">
              <a:xfrm>
                <a:off x="5018" y="1173"/>
                <a:ext cx="6" cy="8"/>
              </a:xfrm>
              <a:custGeom>
                <a:avLst/>
                <a:gdLst>
                  <a:gd name="T0" fmla="*/ 0 w 8"/>
                  <a:gd name="T1" fmla="*/ 6 h 11"/>
                  <a:gd name="T2" fmla="*/ 8 w 8"/>
                  <a:gd name="T3" fmla="*/ 4 h 11"/>
                  <a:gd name="T4" fmla="*/ 0 w 8"/>
                  <a:gd name="T5" fmla="*/ 6 h 11"/>
                </a:gdLst>
                <a:ahLst/>
                <a:cxnLst>
                  <a:cxn ang="0">
                    <a:pos x="T0" y="T1"/>
                  </a:cxn>
                  <a:cxn ang="0">
                    <a:pos x="T2" y="T3"/>
                  </a:cxn>
                  <a:cxn ang="0">
                    <a:pos x="T4" y="T5"/>
                  </a:cxn>
                </a:cxnLst>
                <a:rect l="0" t="0" r="r" b="b"/>
                <a:pathLst>
                  <a:path w="8" h="11">
                    <a:moveTo>
                      <a:pt x="0" y="6"/>
                    </a:moveTo>
                    <a:cubicBezTo>
                      <a:pt x="5" y="11"/>
                      <a:pt x="6" y="7"/>
                      <a:pt x="8" y="4"/>
                    </a:cubicBezTo>
                    <a:cubicBezTo>
                      <a:pt x="3" y="0"/>
                      <a:pt x="3"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2" name="Freeform 1594"/>
              <p:cNvSpPr/>
              <p:nvPr/>
            </p:nvSpPr>
            <p:spPr bwMode="auto">
              <a:xfrm>
                <a:off x="5101" y="1279"/>
                <a:ext cx="7" cy="6"/>
              </a:xfrm>
              <a:custGeom>
                <a:avLst/>
                <a:gdLst>
                  <a:gd name="T0" fmla="*/ 4 w 10"/>
                  <a:gd name="T1" fmla="*/ 7 h 9"/>
                  <a:gd name="T2" fmla="*/ 10 w 10"/>
                  <a:gd name="T3" fmla="*/ 8 h 9"/>
                  <a:gd name="T4" fmla="*/ 4 w 10"/>
                  <a:gd name="T5" fmla="*/ 0 h 9"/>
                  <a:gd name="T6" fmla="*/ 4 w 10"/>
                  <a:gd name="T7" fmla="*/ 7 h 9"/>
                </a:gdLst>
                <a:ahLst/>
                <a:cxnLst>
                  <a:cxn ang="0">
                    <a:pos x="T0" y="T1"/>
                  </a:cxn>
                  <a:cxn ang="0">
                    <a:pos x="T2" y="T3"/>
                  </a:cxn>
                  <a:cxn ang="0">
                    <a:pos x="T4" y="T5"/>
                  </a:cxn>
                  <a:cxn ang="0">
                    <a:pos x="T6" y="T7"/>
                  </a:cxn>
                </a:cxnLst>
                <a:rect l="0" t="0" r="r" b="b"/>
                <a:pathLst>
                  <a:path w="10" h="9">
                    <a:moveTo>
                      <a:pt x="4" y="7"/>
                    </a:moveTo>
                    <a:cubicBezTo>
                      <a:pt x="6" y="8"/>
                      <a:pt x="8" y="9"/>
                      <a:pt x="10" y="8"/>
                    </a:cubicBezTo>
                    <a:cubicBezTo>
                      <a:pt x="10" y="4"/>
                      <a:pt x="6" y="4"/>
                      <a:pt x="4" y="0"/>
                    </a:cubicBezTo>
                    <a:cubicBezTo>
                      <a:pt x="0" y="3"/>
                      <a:pt x="7" y="4"/>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3" name="Freeform 1595"/>
              <p:cNvSpPr/>
              <p:nvPr/>
            </p:nvSpPr>
            <p:spPr bwMode="auto">
              <a:xfrm>
                <a:off x="5137" y="1251"/>
                <a:ext cx="4" cy="5"/>
              </a:xfrm>
              <a:custGeom>
                <a:avLst/>
                <a:gdLst>
                  <a:gd name="T0" fmla="*/ 0 w 6"/>
                  <a:gd name="T1" fmla="*/ 7 h 8"/>
                  <a:gd name="T2" fmla="*/ 6 w 6"/>
                  <a:gd name="T3" fmla="*/ 3 h 8"/>
                  <a:gd name="T4" fmla="*/ 0 w 6"/>
                  <a:gd name="T5" fmla="*/ 7 h 8"/>
                </a:gdLst>
                <a:ahLst/>
                <a:cxnLst>
                  <a:cxn ang="0">
                    <a:pos x="T0" y="T1"/>
                  </a:cxn>
                  <a:cxn ang="0">
                    <a:pos x="T2" y="T3"/>
                  </a:cxn>
                  <a:cxn ang="0">
                    <a:pos x="T4" y="T5"/>
                  </a:cxn>
                </a:cxnLst>
                <a:rect l="0" t="0" r="r" b="b"/>
                <a:pathLst>
                  <a:path w="6" h="8">
                    <a:moveTo>
                      <a:pt x="0" y="7"/>
                    </a:moveTo>
                    <a:cubicBezTo>
                      <a:pt x="3" y="8"/>
                      <a:pt x="4" y="3"/>
                      <a:pt x="6" y="3"/>
                    </a:cubicBezTo>
                    <a:cubicBezTo>
                      <a:pt x="2" y="0"/>
                      <a:pt x="2"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4" name="Freeform 1596"/>
              <p:cNvSpPr/>
              <p:nvPr/>
            </p:nvSpPr>
            <p:spPr bwMode="auto">
              <a:xfrm>
                <a:off x="5038" y="1154"/>
                <a:ext cx="4" cy="2"/>
              </a:xfrm>
              <a:custGeom>
                <a:avLst/>
                <a:gdLst>
                  <a:gd name="T0" fmla="*/ 0 w 6"/>
                  <a:gd name="T1" fmla="*/ 3 h 4"/>
                  <a:gd name="T2" fmla="*/ 2 w 6"/>
                  <a:gd name="T3" fmla="*/ 0 h 4"/>
                  <a:gd name="T4" fmla="*/ 0 w 6"/>
                  <a:gd name="T5" fmla="*/ 3 h 4"/>
                </a:gdLst>
                <a:ahLst/>
                <a:cxnLst>
                  <a:cxn ang="0">
                    <a:pos x="T0" y="T1"/>
                  </a:cxn>
                  <a:cxn ang="0">
                    <a:pos x="T2" y="T3"/>
                  </a:cxn>
                  <a:cxn ang="0">
                    <a:pos x="T4" y="T5"/>
                  </a:cxn>
                </a:cxnLst>
                <a:rect l="0" t="0" r="r" b="b"/>
                <a:pathLst>
                  <a:path w="6" h="4">
                    <a:moveTo>
                      <a:pt x="0" y="3"/>
                    </a:moveTo>
                    <a:cubicBezTo>
                      <a:pt x="1" y="4"/>
                      <a:pt x="6" y="4"/>
                      <a:pt x="2" y="0"/>
                    </a:cubicBezTo>
                    <a:cubicBezTo>
                      <a:pt x="2" y="3"/>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5" name="Freeform 1597"/>
              <p:cNvSpPr/>
              <p:nvPr/>
            </p:nvSpPr>
            <p:spPr bwMode="auto">
              <a:xfrm>
                <a:off x="5171" y="1280"/>
                <a:ext cx="6" cy="8"/>
              </a:xfrm>
              <a:custGeom>
                <a:avLst/>
                <a:gdLst>
                  <a:gd name="T0" fmla="*/ 0 w 8"/>
                  <a:gd name="T1" fmla="*/ 8 h 12"/>
                  <a:gd name="T2" fmla="*/ 4 w 8"/>
                  <a:gd name="T3" fmla="*/ 0 h 12"/>
                  <a:gd name="T4" fmla="*/ 0 w 8"/>
                  <a:gd name="T5" fmla="*/ 8 h 12"/>
                </a:gdLst>
                <a:ahLst/>
                <a:cxnLst>
                  <a:cxn ang="0">
                    <a:pos x="T0" y="T1"/>
                  </a:cxn>
                  <a:cxn ang="0">
                    <a:pos x="T2" y="T3"/>
                  </a:cxn>
                  <a:cxn ang="0">
                    <a:pos x="T4" y="T5"/>
                  </a:cxn>
                </a:cxnLst>
                <a:rect l="0" t="0" r="r" b="b"/>
                <a:pathLst>
                  <a:path w="8" h="12">
                    <a:moveTo>
                      <a:pt x="0" y="8"/>
                    </a:moveTo>
                    <a:cubicBezTo>
                      <a:pt x="3" y="12"/>
                      <a:pt x="8" y="3"/>
                      <a:pt x="4" y="0"/>
                    </a:cubicBezTo>
                    <a:cubicBezTo>
                      <a:pt x="0" y="3"/>
                      <a:pt x="3" y="6"/>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6" name="Freeform 1598"/>
              <p:cNvSpPr/>
              <p:nvPr/>
            </p:nvSpPr>
            <p:spPr bwMode="auto">
              <a:xfrm>
                <a:off x="5041" y="1150"/>
                <a:ext cx="6" cy="4"/>
              </a:xfrm>
              <a:custGeom>
                <a:avLst/>
                <a:gdLst>
                  <a:gd name="T0" fmla="*/ 0 w 10"/>
                  <a:gd name="T1" fmla="*/ 6 h 7"/>
                  <a:gd name="T2" fmla="*/ 10 w 10"/>
                  <a:gd name="T3" fmla="*/ 2 h 7"/>
                  <a:gd name="T4" fmla="*/ 0 w 10"/>
                  <a:gd name="T5" fmla="*/ 6 h 7"/>
                </a:gdLst>
                <a:ahLst/>
                <a:cxnLst>
                  <a:cxn ang="0">
                    <a:pos x="T0" y="T1"/>
                  </a:cxn>
                  <a:cxn ang="0">
                    <a:pos x="T2" y="T3"/>
                  </a:cxn>
                  <a:cxn ang="0">
                    <a:pos x="T4" y="T5"/>
                  </a:cxn>
                </a:cxnLst>
                <a:rect l="0" t="0" r="r" b="b"/>
                <a:pathLst>
                  <a:path w="10" h="7">
                    <a:moveTo>
                      <a:pt x="0" y="6"/>
                    </a:moveTo>
                    <a:cubicBezTo>
                      <a:pt x="7" y="7"/>
                      <a:pt x="5" y="5"/>
                      <a:pt x="10" y="2"/>
                    </a:cubicBezTo>
                    <a:cubicBezTo>
                      <a:pt x="5" y="0"/>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7" name="Freeform 1599"/>
              <p:cNvSpPr/>
              <p:nvPr/>
            </p:nvSpPr>
            <p:spPr bwMode="auto">
              <a:xfrm>
                <a:off x="5030" y="1134"/>
                <a:ext cx="4" cy="5"/>
              </a:xfrm>
              <a:custGeom>
                <a:avLst/>
                <a:gdLst>
                  <a:gd name="T0" fmla="*/ 2 w 5"/>
                  <a:gd name="T1" fmla="*/ 6 h 7"/>
                  <a:gd name="T2" fmla="*/ 3 w 5"/>
                  <a:gd name="T3" fmla="*/ 1 h 7"/>
                  <a:gd name="T4" fmla="*/ 2 w 5"/>
                  <a:gd name="T5" fmla="*/ 6 h 7"/>
                </a:gdLst>
                <a:ahLst/>
                <a:cxnLst>
                  <a:cxn ang="0">
                    <a:pos x="T0" y="T1"/>
                  </a:cxn>
                  <a:cxn ang="0">
                    <a:pos x="T2" y="T3"/>
                  </a:cxn>
                  <a:cxn ang="0">
                    <a:pos x="T4" y="T5"/>
                  </a:cxn>
                </a:cxnLst>
                <a:rect l="0" t="0" r="r" b="b"/>
                <a:pathLst>
                  <a:path w="5" h="7">
                    <a:moveTo>
                      <a:pt x="2" y="6"/>
                    </a:moveTo>
                    <a:cubicBezTo>
                      <a:pt x="5" y="7"/>
                      <a:pt x="0" y="2"/>
                      <a:pt x="3" y="1"/>
                    </a:cubicBezTo>
                    <a:cubicBezTo>
                      <a:pt x="0" y="0"/>
                      <a:pt x="1" y="4"/>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8" name="Freeform 1600"/>
              <p:cNvSpPr/>
              <p:nvPr/>
            </p:nvSpPr>
            <p:spPr bwMode="auto">
              <a:xfrm>
                <a:off x="5032" y="1133"/>
                <a:ext cx="3" cy="3"/>
              </a:xfrm>
              <a:custGeom>
                <a:avLst/>
                <a:gdLst>
                  <a:gd name="T0" fmla="*/ 0 w 5"/>
                  <a:gd name="T1" fmla="*/ 2 h 4"/>
                  <a:gd name="T2" fmla="*/ 5 w 5"/>
                  <a:gd name="T3" fmla="*/ 3 h 4"/>
                  <a:gd name="T4" fmla="*/ 1 w 5"/>
                  <a:gd name="T5" fmla="*/ 0 h 4"/>
                  <a:gd name="T6" fmla="*/ 0 w 5"/>
                  <a:gd name="T7" fmla="*/ 2 h 4"/>
                </a:gdLst>
                <a:ahLst/>
                <a:cxnLst>
                  <a:cxn ang="0">
                    <a:pos x="T0" y="T1"/>
                  </a:cxn>
                  <a:cxn ang="0">
                    <a:pos x="T2" y="T3"/>
                  </a:cxn>
                  <a:cxn ang="0">
                    <a:pos x="T4" y="T5"/>
                  </a:cxn>
                  <a:cxn ang="0">
                    <a:pos x="T6" y="T7"/>
                  </a:cxn>
                </a:cxnLst>
                <a:rect l="0" t="0" r="r" b="b"/>
                <a:pathLst>
                  <a:path w="5" h="4">
                    <a:moveTo>
                      <a:pt x="0" y="2"/>
                    </a:moveTo>
                    <a:cubicBezTo>
                      <a:pt x="3" y="4"/>
                      <a:pt x="2" y="2"/>
                      <a:pt x="5" y="3"/>
                    </a:cubicBezTo>
                    <a:cubicBezTo>
                      <a:pt x="5" y="3"/>
                      <a:pt x="2" y="1"/>
                      <a:pt x="1" y="0"/>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59" name="Freeform 1601"/>
              <p:cNvSpPr/>
              <p:nvPr/>
            </p:nvSpPr>
            <p:spPr bwMode="auto">
              <a:xfrm>
                <a:off x="5049" y="1144"/>
                <a:ext cx="4" cy="5"/>
              </a:xfrm>
              <a:custGeom>
                <a:avLst/>
                <a:gdLst>
                  <a:gd name="T0" fmla="*/ 4 w 7"/>
                  <a:gd name="T1" fmla="*/ 8 h 8"/>
                  <a:gd name="T2" fmla="*/ 3 w 7"/>
                  <a:gd name="T3" fmla="*/ 3 h 8"/>
                  <a:gd name="T4" fmla="*/ 7 w 7"/>
                  <a:gd name="T5" fmla="*/ 0 h 8"/>
                  <a:gd name="T6" fmla="*/ 1 w 7"/>
                  <a:gd name="T7" fmla="*/ 1 h 8"/>
                  <a:gd name="T8" fmla="*/ 4 w 7"/>
                  <a:gd name="T9" fmla="*/ 8 h 8"/>
                </a:gdLst>
                <a:ahLst/>
                <a:cxnLst>
                  <a:cxn ang="0">
                    <a:pos x="T0" y="T1"/>
                  </a:cxn>
                  <a:cxn ang="0">
                    <a:pos x="T2" y="T3"/>
                  </a:cxn>
                  <a:cxn ang="0">
                    <a:pos x="T4" y="T5"/>
                  </a:cxn>
                  <a:cxn ang="0">
                    <a:pos x="T6" y="T7"/>
                  </a:cxn>
                  <a:cxn ang="0">
                    <a:pos x="T8" y="T9"/>
                  </a:cxn>
                </a:cxnLst>
                <a:rect l="0" t="0" r="r" b="b"/>
                <a:pathLst>
                  <a:path w="7" h="8">
                    <a:moveTo>
                      <a:pt x="4" y="8"/>
                    </a:moveTo>
                    <a:cubicBezTo>
                      <a:pt x="2" y="6"/>
                      <a:pt x="2" y="4"/>
                      <a:pt x="3" y="3"/>
                    </a:cubicBezTo>
                    <a:cubicBezTo>
                      <a:pt x="4" y="3"/>
                      <a:pt x="6" y="2"/>
                      <a:pt x="7" y="0"/>
                    </a:cubicBezTo>
                    <a:cubicBezTo>
                      <a:pt x="5" y="0"/>
                      <a:pt x="2" y="0"/>
                      <a:pt x="1" y="1"/>
                    </a:cubicBezTo>
                    <a:cubicBezTo>
                      <a:pt x="0" y="3"/>
                      <a:pt x="0" y="5"/>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0" name="Freeform 1602"/>
              <p:cNvSpPr/>
              <p:nvPr/>
            </p:nvSpPr>
            <p:spPr bwMode="auto">
              <a:xfrm>
                <a:off x="4945"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1" name="Freeform 1603"/>
              <p:cNvSpPr/>
              <p:nvPr/>
            </p:nvSpPr>
            <p:spPr bwMode="auto">
              <a:xfrm>
                <a:off x="5157" y="1223"/>
                <a:ext cx="4" cy="7"/>
              </a:xfrm>
              <a:custGeom>
                <a:avLst/>
                <a:gdLst>
                  <a:gd name="T0" fmla="*/ 0 w 6"/>
                  <a:gd name="T1" fmla="*/ 5 h 9"/>
                  <a:gd name="T2" fmla="*/ 6 w 6"/>
                  <a:gd name="T3" fmla="*/ 5 h 9"/>
                  <a:gd name="T4" fmla="*/ 0 w 6"/>
                  <a:gd name="T5" fmla="*/ 5 h 9"/>
                </a:gdLst>
                <a:ahLst/>
                <a:cxnLst>
                  <a:cxn ang="0">
                    <a:pos x="T0" y="T1"/>
                  </a:cxn>
                  <a:cxn ang="0">
                    <a:pos x="T2" y="T3"/>
                  </a:cxn>
                  <a:cxn ang="0">
                    <a:pos x="T4" y="T5"/>
                  </a:cxn>
                </a:cxnLst>
                <a:rect l="0" t="0" r="r" b="b"/>
                <a:pathLst>
                  <a:path w="6" h="9">
                    <a:moveTo>
                      <a:pt x="0" y="5"/>
                    </a:moveTo>
                    <a:cubicBezTo>
                      <a:pt x="0" y="9"/>
                      <a:pt x="5" y="8"/>
                      <a:pt x="6" y="5"/>
                    </a:cubicBezTo>
                    <a:cubicBezTo>
                      <a:pt x="3" y="0"/>
                      <a:pt x="3"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2" name="Freeform 1604"/>
              <p:cNvSpPr/>
              <p:nvPr/>
            </p:nvSpPr>
            <p:spPr bwMode="auto">
              <a:xfrm>
                <a:off x="5083" y="1156"/>
                <a:ext cx="5" cy="6"/>
              </a:xfrm>
              <a:custGeom>
                <a:avLst/>
                <a:gdLst>
                  <a:gd name="T0" fmla="*/ 0 w 8"/>
                  <a:gd name="T1" fmla="*/ 5 h 8"/>
                  <a:gd name="T2" fmla="*/ 7 w 8"/>
                  <a:gd name="T3" fmla="*/ 2 h 8"/>
                  <a:gd name="T4" fmla="*/ 0 w 8"/>
                  <a:gd name="T5" fmla="*/ 5 h 8"/>
                </a:gdLst>
                <a:ahLst/>
                <a:cxnLst>
                  <a:cxn ang="0">
                    <a:pos x="T0" y="T1"/>
                  </a:cxn>
                  <a:cxn ang="0">
                    <a:pos x="T2" y="T3"/>
                  </a:cxn>
                  <a:cxn ang="0">
                    <a:pos x="T4" y="T5"/>
                  </a:cxn>
                </a:cxnLst>
                <a:rect l="0" t="0" r="r" b="b"/>
                <a:pathLst>
                  <a:path w="8" h="8">
                    <a:moveTo>
                      <a:pt x="0" y="5"/>
                    </a:moveTo>
                    <a:cubicBezTo>
                      <a:pt x="5" y="8"/>
                      <a:pt x="8" y="4"/>
                      <a:pt x="7" y="2"/>
                    </a:cubicBezTo>
                    <a:cubicBezTo>
                      <a:pt x="2" y="0"/>
                      <a:pt x="5" y="6"/>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3" name="Freeform 1605"/>
              <p:cNvSpPr/>
              <p:nvPr/>
            </p:nvSpPr>
            <p:spPr bwMode="auto">
              <a:xfrm>
                <a:off x="5064" y="1144"/>
                <a:ext cx="5" cy="4"/>
              </a:xfrm>
              <a:custGeom>
                <a:avLst/>
                <a:gdLst>
                  <a:gd name="T0" fmla="*/ 2 w 7"/>
                  <a:gd name="T1" fmla="*/ 3 h 6"/>
                  <a:gd name="T2" fmla="*/ 4 w 7"/>
                  <a:gd name="T3" fmla="*/ 4 h 6"/>
                  <a:gd name="T4" fmla="*/ 2 w 7"/>
                  <a:gd name="T5" fmla="*/ 0 h 6"/>
                  <a:gd name="T6" fmla="*/ 0 w 7"/>
                  <a:gd name="T7" fmla="*/ 1 h 6"/>
                  <a:gd name="T8" fmla="*/ 2 w 7"/>
                  <a:gd name="T9" fmla="*/ 3 h 6"/>
                </a:gdLst>
                <a:ahLst/>
                <a:cxnLst>
                  <a:cxn ang="0">
                    <a:pos x="T0" y="T1"/>
                  </a:cxn>
                  <a:cxn ang="0">
                    <a:pos x="T2" y="T3"/>
                  </a:cxn>
                  <a:cxn ang="0">
                    <a:pos x="T4" y="T5"/>
                  </a:cxn>
                  <a:cxn ang="0">
                    <a:pos x="T6" y="T7"/>
                  </a:cxn>
                  <a:cxn ang="0">
                    <a:pos x="T8" y="T9"/>
                  </a:cxn>
                </a:cxnLst>
                <a:rect l="0" t="0" r="r" b="b"/>
                <a:pathLst>
                  <a:path w="7" h="6">
                    <a:moveTo>
                      <a:pt x="2" y="3"/>
                    </a:moveTo>
                    <a:cubicBezTo>
                      <a:pt x="3" y="4"/>
                      <a:pt x="4" y="3"/>
                      <a:pt x="4" y="4"/>
                    </a:cubicBezTo>
                    <a:cubicBezTo>
                      <a:pt x="7" y="6"/>
                      <a:pt x="5" y="2"/>
                      <a:pt x="2" y="0"/>
                    </a:cubicBezTo>
                    <a:cubicBezTo>
                      <a:pt x="1" y="0"/>
                      <a:pt x="0" y="0"/>
                      <a:pt x="0" y="1"/>
                    </a:cubicBezTo>
                    <a:cubicBezTo>
                      <a:pt x="1" y="2"/>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4" name="Freeform 1606"/>
              <p:cNvSpPr/>
              <p:nvPr/>
            </p:nvSpPr>
            <p:spPr bwMode="auto">
              <a:xfrm>
                <a:off x="5096" y="1156"/>
                <a:ext cx="3" cy="3"/>
              </a:xfrm>
              <a:custGeom>
                <a:avLst/>
                <a:gdLst>
                  <a:gd name="T0" fmla="*/ 1 w 4"/>
                  <a:gd name="T1" fmla="*/ 4 h 5"/>
                  <a:gd name="T2" fmla="*/ 3 w 4"/>
                  <a:gd name="T3" fmla="*/ 4 h 5"/>
                  <a:gd name="T4" fmla="*/ 3 w 4"/>
                  <a:gd name="T5" fmla="*/ 1 h 5"/>
                  <a:gd name="T6" fmla="*/ 2 w 4"/>
                  <a:gd name="T7" fmla="*/ 0 h 5"/>
                  <a:gd name="T8" fmla="*/ 0 w 4"/>
                  <a:gd name="T9" fmla="*/ 0 h 5"/>
                  <a:gd name="T10" fmla="*/ 1 w 4"/>
                  <a:gd name="T11" fmla="*/ 4 h 5"/>
                </a:gdLst>
                <a:ahLst/>
                <a:cxnLst>
                  <a:cxn ang="0">
                    <a:pos x="T0" y="T1"/>
                  </a:cxn>
                  <a:cxn ang="0">
                    <a:pos x="T2" y="T3"/>
                  </a:cxn>
                  <a:cxn ang="0">
                    <a:pos x="T4" y="T5"/>
                  </a:cxn>
                  <a:cxn ang="0">
                    <a:pos x="T6" y="T7"/>
                  </a:cxn>
                  <a:cxn ang="0">
                    <a:pos x="T8" y="T9"/>
                  </a:cxn>
                  <a:cxn ang="0">
                    <a:pos x="T10" y="T11"/>
                  </a:cxn>
                </a:cxnLst>
                <a:rect l="0" t="0" r="r" b="b"/>
                <a:pathLst>
                  <a:path w="4" h="5">
                    <a:moveTo>
                      <a:pt x="1" y="4"/>
                    </a:moveTo>
                    <a:cubicBezTo>
                      <a:pt x="1" y="5"/>
                      <a:pt x="2" y="5"/>
                      <a:pt x="3" y="4"/>
                    </a:cubicBezTo>
                    <a:cubicBezTo>
                      <a:pt x="4" y="3"/>
                      <a:pt x="4" y="1"/>
                      <a:pt x="3" y="1"/>
                    </a:cubicBezTo>
                    <a:cubicBezTo>
                      <a:pt x="2" y="0"/>
                      <a:pt x="2" y="0"/>
                      <a:pt x="2" y="0"/>
                    </a:cubicBezTo>
                    <a:cubicBezTo>
                      <a:pt x="2" y="1"/>
                      <a:pt x="1" y="1"/>
                      <a:pt x="0" y="0"/>
                    </a:cubicBezTo>
                    <a:cubicBezTo>
                      <a:pt x="0" y="1"/>
                      <a:pt x="3"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5" name="Freeform 1607"/>
              <p:cNvSpPr/>
              <p:nvPr/>
            </p:nvSpPr>
            <p:spPr bwMode="auto">
              <a:xfrm>
                <a:off x="5178" y="1193"/>
                <a:ext cx="4" cy="7"/>
              </a:xfrm>
              <a:custGeom>
                <a:avLst/>
                <a:gdLst>
                  <a:gd name="T0" fmla="*/ 0 w 6"/>
                  <a:gd name="T1" fmla="*/ 8 h 11"/>
                  <a:gd name="T2" fmla="*/ 6 w 6"/>
                  <a:gd name="T3" fmla="*/ 0 h 11"/>
                  <a:gd name="T4" fmla="*/ 0 w 6"/>
                  <a:gd name="T5" fmla="*/ 8 h 11"/>
                </a:gdLst>
                <a:ahLst/>
                <a:cxnLst>
                  <a:cxn ang="0">
                    <a:pos x="T0" y="T1"/>
                  </a:cxn>
                  <a:cxn ang="0">
                    <a:pos x="T2" y="T3"/>
                  </a:cxn>
                  <a:cxn ang="0">
                    <a:pos x="T4" y="T5"/>
                  </a:cxn>
                </a:cxnLst>
                <a:rect l="0" t="0" r="r" b="b"/>
                <a:pathLst>
                  <a:path w="6" h="11">
                    <a:moveTo>
                      <a:pt x="0" y="8"/>
                    </a:moveTo>
                    <a:cubicBezTo>
                      <a:pt x="1" y="11"/>
                      <a:pt x="5" y="3"/>
                      <a:pt x="6" y="0"/>
                    </a:cubicBezTo>
                    <a:cubicBezTo>
                      <a:pt x="2" y="1"/>
                      <a:pt x="3"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6" name="Freeform 1608"/>
              <p:cNvSpPr/>
              <p:nvPr/>
            </p:nvSpPr>
            <p:spPr bwMode="auto">
              <a:xfrm>
                <a:off x="5144" y="1168"/>
                <a:ext cx="4" cy="4"/>
              </a:xfrm>
              <a:custGeom>
                <a:avLst/>
                <a:gdLst>
                  <a:gd name="T0" fmla="*/ 5 w 6"/>
                  <a:gd name="T1" fmla="*/ 6 h 6"/>
                  <a:gd name="T2" fmla="*/ 6 w 6"/>
                  <a:gd name="T3" fmla="*/ 3 h 6"/>
                  <a:gd name="T4" fmla="*/ 5 w 6"/>
                  <a:gd name="T5" fmla="*/ 6 h 6"/>
                </a:gdLst>
                <a:ahLst/>
                <a:cxnLst>
                  <a:cxn ang="0">
                    <a:pos x="T0" y="T1"/>
                  </a:cxn>
                  <a:cxn ang="0">
                    <a:pos x="T2" y="T3"/>
                  </a:cxn>
                  <a:cxn ang="0">
                    <a:pos x="T4" y="T5"/>
                  </a:cxn>
                </a:cxnLst>
                <a:rect l="0" t="0" r="r" b="b"/>
                <a:pathLst>
                  <a:path w="6" h="6">
                    <a:moveTo>
                      <a:pt x="5" y="6"/>
                    </a:moveTo>
                    <a:cubicBezTo>
                      <a:pt x="5" y="5"/>
                      <a:pt x="6" y="4"/>
                      <a:pt x="6" y="3"/>
                    </a:cubicBezTo>
                    <a:cubicBezTo>
                      <a:pt x="2" y="0"/>
                      <a:pt x="0" y="4"/>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7" name="Freeform 1609"/>
              <p:cNvSpPr/>
              <p:nvPr/>
            </p:nvSpPr>
            <p:spPr bwMode="auto">
              <a:xfrm>
                <a:off x="5153" y="1158"/>
                <a:ext cx="6" cy="6"/>
              </a:xfrm>
              <a:custGeom>
                <a:avLst/>
                <a:gdLst>
                  <a:gd name="T0" fmla="*/ 1 w 8"/>
                  <a:gd name="T1" fmla="*/ 8 h 10"/>
                  <a:gd name="T2" fmla="*/ 5 w 8"/>
                  <a:gd name="T3" fmla="*/ 0 h 10"/>
                  <a:gd name="T4" fmla="*/ 1 w 8"/>
                  <a:gd name="T5" fmla="*/ 8 h 10"/>
                </a:gdLst>
                <a:ahLst/>
                <a:cxnLst>
                  <a:cxn ang="0">
                    <a:pos x="T0" y="T1"/>
                  </a:cxn>
                  <a:cxn ang="0">
                    <a:pos x="T2" y="T3"/>
                  </a:cxn>
                  <a:cxn ang="0">
                    <a:pos x="T4" y="T5"/>
                  </a:cxn>
                </a:cxnLst>
                <a:rect l="0" t="0" r="r" b="b"/>
                <a:pathLst>
                  <a:path w="8" h="10">
                    <a:moveTo>
                      <a:pt x="1" y="8"/>
                    </a:moveTo>
                    <a:cubicBezTo>
                      <a:pt x="8" y="10"/>
                      <a:pt x="2" y="2"/>
                      <a:pt x="5" y="0"/>
                    </a:cubicBezTo>
                    <a:cubicBezTo>
                      <a:pt x="2" y="0"/>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8" name="Freeform 1610"/>
              <p:cNvSpPr/>
              <p:nvPr/>
            </p:nvSpPr>
            <p:spPr bwMode="auto">
              <a:xfrm>
                <a:off x="5017" y="1093"/>
                <a:ext cx="4" cy="3"/>
              </a:xfrm>
              <a:custGeom>
                <a:avLst/>
                <a:gdLst>
                  <a:gd name="T0" fmla="*/ 5 w 6"/>
                  <a:gd name="T1" fmla="*/ 5 h 5"/>
                  <a:gd name="T2" fmla="*/ 4 w 6"/>
                  <a:gd name="T3" fmla="*/ 2 h 5"/>
                  <a:gd name="T4" fmla="*/ 5 w 6"/>
                  <a:gd name="T5" fmla="*/ 5 h 5"/>
                </a:gdLst>
                <a:ahLst/>
                <a:cxnLst>
                  <a:cxn ang="0">
                    <a:pos x="T0" y="T1"/>
                  </a:cxn>
                  <a:cxn ang="0">
                    <a:pos x="T2" y="T3"/>
                  </a:cxn>
                  <a:cxn ang="0">
                    <a:pos x="T4" y="T5"/>
                  </a:cxn>
                </a:cxnLst>
                <a:rect l="0" t="0" r="r" b="b"/>
                <a:pathLst>
                  <a:path w="6" h="5">
                    <a:moveTo>
                      <a:pt x="5" y="5"/>
                    </a:moveTo>
                    <a:cubicBezTo>
                      <a:pt x="6" y="4"/>
                      <a:pt x="3" y="3"/>
                      <a:pt x="4" y="2"/>
                    </a:cubicBezTo>
                    <a:cubicBezTo>
                      <a:pt x="0" y="0"/>
                      <a:pt x="1" y="3"/>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69" name="Freeform 1611"/>
              <p:cNvSpPr/>
              <p:nvPr/>
            </p:nvSpPr>
            <p:spPr bwMode="auto">
              <a:xfrm>
                <a:off x="5133" y="1121"/>
                <a:ext cx="3" cy="4"/>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2" y="5"/>
                      <a:pt x="3" y="4"/>
                      <a:pt x="4" y="3"/>
                    </a:cubicBezTo>
                    <a:cubicBezTo>
                      <a:pt x="4" y="2"/>
                      <a:pt x="5" y="0"/>
                      <a:pt x="4" y="0"/>
                    </a:cubicBezTo>
                    <a:cubicBezTo>
                      <a:pt x="2" y="0"/>
                      <a:pt x="2"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0" name="Freeform 1612"/>
              <p:cNvSpPr/>
              <p:nvPr/>
            </p:nvSpPr>
            <p:spPr bwMode="auto">
              <a:xfrm>
                <a:off x="5135" y="1112"/>
                <a:ext cx="3" cy="6"/>
              </a:xfrm>
              <a:custGeom>
                <a:avLst/>
                <a:gdLst>
                  <a:gd name="T0" fmla="*/ 0 w 5"/>
                  <a:gd name="T1" fmla="*/ 9 h 9"/>
                  <a:gd name="T2" fmla="*/ 3 w 5"/>
                  <a:gd name="T3" fmla="*/ 5 h 9"/>
                  <a:gd name="T4" fmla="*/ 4 w 5"/>
                  <a:gd name="T5" fmla="*/ 3 h 9"/>
                  <a:gd name="T6" fmla="*/ 5 w 5"/>
                  <a:gd name="T7" fmla="*/ 0 h 9"/>
                  <a:gd name="T8" fmla="*/ 0 w 5"/>
                  <a:gd name="T9" fmla="*/ 9 h 9"/>
                </a:gdLst>
                <a:ahLst/>
                <a:cxnLst>
                  <a:cxn ang="0">
                    <a:pos x="T0" y="T1"/>
                  </a:cxn>
                  <a:cxn ang="0">
                    <a:pos x="T2" y="T3"/>
                  </a:cxn>
                  <a:cxn ang="0">
                    <a:pos x="T4" y="T5"/>
                  </a:cxn>
                  <a:cxn ang="0">
                    <a:pos x="T6" y="T7"/>
                  </a:cxn>
                  <a:cxn ang="0">
                    <a:pos x="T8" y="T9"/>
                  </a:cxn>
                </a:cxnLst>
                <a:rect l="0" t="0" r="r" b="b"/>
                <a:pathLst>
                  <a:path w="5" h="9">
                    <a:moveTo>
                      <a:pt x="0" y="9"/>
                    </a:moveTo>
                    <a:cubicBezTo>
                      <a:pt x="2" y="9"/>
                      <a:pt x="3" y="7"/>
                      <a:pt x="3" y="5"/>
                    </a:cubicBezTo>
                    <a:cubicBezTo>
                      <a:pt x="3" y="4"/>
                      <a:pt x="3" y="3"/>
                      <a:pt x="4" y="3"/>
                    </a:cubicBezTo>
                    <a:cubicBezTo>
                      <a:pt x="4" y="2"/>
                      <a:pt x="5" y="1"/>
                      <a:pt x="5" y="0"/>
                    </a:cubicBezTo>
                    <a:cubicBezTo>
                      <a:pt x="1" y="0"/>
                      <a:pt x="0" y="7"/>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1" name="Freeform 1613"/>
              <p:cNvSpPr/>
              <p:nvPr/>
            </p:nvSpPr>
            <p:spPr bwMode="auto">
              <a:xfrm>
                <a:off x="5014" y="1079"/>
                <a:ext cx="5" cy="2"/>
              </a:xfrm>
              <a:custGeom>
                <a:avLst/>
                <a:gdLst>
                  <a:gd name="T0" fmla="*/ 4 w 7"/>
                  <a:gd name="T1" fmla="*/ 3 h 3"/>
                  <a:gd name="T2" fmla="*/ 0 w 7"/>
                  <a:gd name="T3" fmla="*/ 0 h 3"/>
                  <a:gd name="T4" fmla="*/ 4 w 7"/>
                  <a:gd name="T5" fmla="*/ 3 h 3"/>
                </a:gdLst>
                <a:ahLst/>
                <a:cxnLst>
                  <a:cxn ang="0">
                    <a:pos x="T0" y="T1"/>
                  </a:cxn>
                  <a:cxn ang="0">
                    <a:pos x="T2" y="T3"/>
                  </a:cxn>
                  <a:cxn ang="0">
                    <a:pos x="T4" y="T5"/>
                  </a:cxn>
                </a:cxnLst>
                <a:rect l="0" t="0" r="r" b="b"/>
                <a:pathLst>
                  <a:path w="7" h="3">
                    <a:moveTo>
                      <a:pt x="4" y="3"/>
                    </a:moveTo>
                    <a:cubicBezTo>
                      <a:pt x="7" y="3"/>
                      <a:pt x="6" y="1"/>
                      <a:pt x="0" y="0"/>
                    </a:cubicBezTo>
                    <a:cubicBezTo>
                      <a:pt x="0" y="1"/>
                      <a:pt x="6"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2" name="Freeform 1614"/>
              <p:cNvSpPr/>
              <p:nvPr/>
            </p:nvSpPr>
            <p:spPr bwMode="auto">
              <a:xfrm>
                <a:off x="5130" y="1100"/>
                <a:ext cx="5" cy="5"/>
              </a:xfrm>
              <a:custGeom>
                <a:avLst/>
                <a:gdLst>
                  <a:gd name="T0" fmla="*/ 2 w 7"/>
                  <a:gd name="T1" fmla="*/ 7 h 7"/>
                  <a:gd name="T2" fmla="*/ 6 w 7"/>
                  <a:gd name="T3" fmla="*/ 5 h 7"/>
                  <a:gd name="T4" fmla="*/ 6 w 7"/>
                  <a:gd name="T5" fmla="*/ 4 h 7"/>
                  <a:gd name="T6" fmla="*/ 6 w 7"/>
                  <a:gd name="T7" fmla="*/ 4 h 7"/>
                  <a:gd name="T8" fmla="*/ 6 w 7"/>
                  <a:gd name="T9" fmla="*/ 4 h 7"/>
                  <a:gd name="T10" fmla="*/ 6 w 7"/>
                  <a:gd name="T11" fmla="*/ 4 h 7"/>
                  <a:gd name="T12" fmla="*/ 6 w 7"/>
                  <a:gd name="T13" fmla="*/ 5 h 7"/>
                  <a:gd name="T14" fmla="*/ 6 w 7"/>
                  <a:gd name="T15" fmla="*/ 5 h 7"/>
                  <a:gd name="T16" fmla="*/ 6 w 7"/>
                  <a:gd name="T17" fmla="*/ 5 h 7"/>
                  <a:gd name="T18" fmla="*/ 6 w 7"/>
                  <a:gd name="T19" fmla="*/ 5 h 7"/>
                  <a:gd name="T20" fmla="*/ 6 w 7"/>
                  <a:gd name="T21" fmla="*/ 5 h 7"/>
                  <a:gd name="T22" fmla="*/ 6 w 7"/>
                  <a:gd name="T23" fmla="*/ 4 h 7"/>
                  <a:gd name="T24" fmla="*/ 6 w 7"/>
                  <a:gd name="T25" fmla="*/ 4 h 7"/>
                  <a:gd name="T26" fmla="*/ 7 w 7"/>
                  <a:gd name="T27" fmla="*/ 1 h 7"/>
                  <a:gd name="T28" fmla="*/ 1 w 7"/>
                  <a:gd name="T29" fmla="*/ 3 h 7"/>
                  <a:gd name="T30" fmla="*/ 0 w 7"/>
                  <a:gd name="T31" fmla="*/ 4 h 7"/>
                  <a:gd name="T32" fmla="*/ 0 w 7"/>
                  <a:gd name="T33" fmla="*/ 4 h 7"/>
                  <a:gd name="T34" fmla="*/ 0 w 7"/>
                  <a:gd name="T35" fmla="*/ 4 h 7"/>
                  <a:gd name="T36" fmla="*/ 0 w 7"/>
                  <a:gd name="T37" fmla="*/ 4 h 7"/>
                  <a:gd name="T38" fmla="*/ 0 w 7"/>
                  <a:gd name="T39" fmla="*/ 4 h 7"/>
                  <a:gd name="T40" fmla="*/ 0 w 7"/>
                  <a:gd name="T41" fmla="*/ 4 h 7"/>
                  <a:gd name="T42" fmla="*/ 0 w 7"/>
                  <a:gd name="T43" fmla="*/ 3 h 7"/>
                  <a:gd name="T44" fmla="*/ 0 w 7"/>
                  <a:gd name="T45" fmla="*/ 3 h 7"/>
                  <a:gd name="T46" fmla="*/ 0 w 7"/>
                  <a:gd name="T47" fmla="*/ 3 h 7"/>
                  <a:gd name="T48" fmla="*/ 0 w 7"/>
                  <a:gd name="T49" fmla="*/ 3 h 7"/>
                  <a:gd name="T50" fmla="*/ 0 w 7"/>
                  <a:gd name="T51" fmla="*/ 3 h 7"/>
                  <a:gd name="T52" fmla="*/ 1 w 7"/>
                  <a:gd name="T53" fmla="*/ 4 h 7"/>
                  <a:gd name="T54" fmla="*/ 2 w 7"/>
                  <a:gd name="T5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 h="7">
                    <a:moveTo>
                      <a:pt x="2" y="7"/>
                    </a:moveTo>
                    <a:cubicBezTo>
                      <a:pt x="4" y="7"/>
                      <a:pt x="5" y="6"/>
                      <a:pt x="6" y="5"/>
                    </a:cubicBezTo>
                    <a:cubicBezTo>
                      <a:pt x="6" y="5"/>
                      <a:pt x="6" y="4"/>
                      <a:pt x="6" y="4"/>
                    </a:cubicBezTo>
                    <a:cubicBezTo>
                      <a:pt x="6" y="4"/>
                      <a:pt x="6" y="4"/>
                      <a:pt x="6" y="4"/>
                    </a:cubicBezTo>
                    <a:cubicBezTo>
                      <a:pt x="6" y="4"/>
                      <a:pt x="6" y="4"/>
                      <a:pt x="6" y="4"/>
                    </a:cubicBezTo>
                    <a:cubicBezTo>
                      <a:pt x="6" y="4"/>
                      <a:pt x="6" y="4"/>
                      <a:pt x="6" y="4"/>
                    </a:cubicBezTo>
                    <a:cubicBezTo>
                      <a:pt x="7" y="3"/>
                      <a:pt x="6" y="5"/>
                      <a:pt x="6" y="5"/>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7" y="3"/>
                      <a:pt x="7" y="2"/>
                      <a:pt x="7" y="1"/>
                    </a:cubicBezTo>
                    <a:cubicBezTo>
                      <a:pt x="4" y="0"/>
                      <a:pt x="4" y="6"/>
                      <a:pt x="1" y="3"/>
                    </a:cubicBezTo>
                    <a:cubicBezTo>
                      <a:pt x="0" y="3"/>
                      <a:pt x="0" y="3"/>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3"/>
                      <a:pt x="0" y="5"/>
                      <a:pt x="0" y="3"/>
                    </a:cubicBezTo>
                    <a:cubicBezTo>
                      <a:pt x="0" y="3"/>
                      <a:pt x="0" y="3"/>
                      <a:pt x="0" y="3"/>
                    </a:cubicBezTo>
                    <a:cubicBezTo>
                      <a:pt x="0" y="3"/>
                      <a:pt x="0" y="3"/>
                      <a:pt x="0" y="3"/>
                    </a:cubicBezTo>
                    <a:cubicBezTo>
                      <a:pt x="0" y="3"/>
                      <a:pt x="0" y="3"/>
                      <a:pt x="0" y="3"/>
                    </a:cubicBezTo>
                    <a:cubicBezTo>
                      <a:pt x="0" y="3"/>
                      <a:pt x="0" y="3"/>
                      <a:pt x="0" y="3"/>
                    </a:cubicBezTo>
                    <a:cubicBezTo>
                      <a:pt x="0" y="3"/>
                      <a:pt x="1" y="3"/>
                      <a:pt x="1" y="4"/>
                    </a:cubicBezTo>
                    <a:cubicBezTo>
                      <a:pt x="1" y="5"/>
                      <a:pt x="2"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3" name="Freeform 1615"/>
              <p:cNvSpPr/>
              <p:nvPr/>
            </p:nvSpPr>
            <p:spPr bwMode="auto">
              <a:xfrm>
                <a:off x="5132" y="1095"/>
                <a:ext cx="5" cy="5"/>
              </a:xfrm>
              <a:custGeom>
                <a:avLst/>
                <a:gdLst>
                  <a:gd name="T0" fmla="*/ 7 w 7"/>
                  <a:gd name="T1" fmla="*/ 2 h 7"/>
                  <a:gd name="T2" fmla="*/ 1 w 7"/>
                  <a:gd name="T3" fmla="*/ 2 h 7"/>
                  <a:gd name="T4" fmla="*/ 4 w 7"/>
                  <a:gd name="T5" fmla="*/ 7 h 7"/>
                  <a:gd name="T6" fmla="*/ 4 w 7"/>
                  <a:gd name="T7" fmla="*/ 4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cubicBezTo>
                      <a:pt x="4" y="0"/>
                      <a:pt x="4" y="2"/>
                      <a:pt x="1" y="2"/>
                    </a:cubicBezTo>
                    <a:cubicBezTo>
                      <a:pt x="2" y="4"/>
                      <a:pt x="0" y="6"/>
                      <a:pt x="4" y="7"/>
                    </a:cubicBezTo>
                    <a:cubicBezTo>
                      <a:pt x="4" y="6"/>
                      <a:pt x="3" y="5"/>
                      <a:pt x="4" y="4"/>
                    </a:cubicBezTo>
                    <a:cubicBezTo>
                      <a:pt x="5" y="3"/>
                      <a:pt x="7"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4" name="Freeform 1616"/>
              <p:cNvSpPr/>
              <p:nvPr/>
            </p:nvSpPr>
            <p:spPr bwMode="auto">
              <a:xfrm>
                <a:off x="5135" y="1092"/>
                <a:ext cx="4" cy="5"/>
              </a:xfrm>
              <a:custGeom>
                <a:avLst/>
                <a:gdLst>
                  <a:gd name="T0" fmla="*/ 3 w 5"/>
                  <a:gd name="T1" fmla="*/ 8 h 8"/>
                  <a:gd name="T2" fmla="*/ 3 w 5"/>
                  <a:gd name="T3" fmla="*/ 4 h 8"/>
                  <a:gd name="T4" fmla="*/ 3 w 5"/>
                  <a:gd name="T5" fmla="*/ 2 h 8"/>
                  <a:gd name="T6" fmla="*/ 3 w 5"/>
                  <a:gd name="T7" fmla="*/ 1 h 8"/>
                  <a:gd name="T8" fmla="*/ 4 w 5"/>
                  <a:gd name="T9" fmla="*/ 0 h 8"/>
                  <a:gd name="T10" fmla="*/ 2 w 5"/>
                  <a:gd name="T11" fmla="*/ 0 h 8"/>
                  <a:gd name="T12" fmla="*/ 1 w 5"/>
                  <a:gd name="T13" fmla="*/ 1 h 8"/>
                  <a:gd name="T14" fmla="*/ 0 w 5"/>
                  <a:gd name="T15" fmla="*/ 3 h 8"/>
                  <a:gd name="T16" fmla="*/ 3 w 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3" y="8"/>
                    </a:moveTo>
                    <a:cubicBezTo>
                      <a:pt x="5" y="7"/>
                      <a:pt x="4" y="6"/>
                      <a:pt x="3" y="4"/>
                    </a:cubicBezTo>
                    <a:cubicBezTo>
                      <a:pt x="3" y="4"/>
                      <a:pt x="3" y="3"/>
                      <a:pt x="3" y="2"/>
                    </a:cubicBezTo>
                    <a:cubicBezTo>
                      <a:pt x="3" y="2"/>
                      <a:pt x="3" y="1"/>
                      <a:pt x="3" y="1"/>
                    </a:cubicBezTo>
                    <a:cubicBezTo>
                      <a:pt x="3" y="1"/>
                      <a:pt x="4" y="0"/>
                      <a:pt x="4" y="0"/>
                    </a:cubicBezTo>
                    <a:cubicBezTo>
                      <a:pt x="4" y="0"/>
                      <a:pt x="3" y="0"/>
                      <a:pt x="2" y="0"/>
                    </a:cubicBezTo>
                    <a:cubicBezTo>
                      <a:pt x="2" y="0"/>
                      <a:pt x="1" y="1"/>
                      <a:pt x="1" y="1"/>
                    </a:cubicBezTo>
                    <a:cubicBezTo>
                      <a:pt x="0" y="1"/>
                      <a:pt x="0" y="2"/>
                      <a:pt x="0"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5" name="Freeform 1617"/>
              <p:cNvSpPr/>
              <p:nvPr/>
            </p:nvSpPr>
            <p:spPr bwMode="auto">
              <a:xfrm>
                <a:off x="5283" y="1105"/>
                <a:ext cx="5" cy="6"/>
              </a:xfrm>
              <a:custGeom>
                <a:avLst/>
                <a:gdLst>
                  <a:gd name="T0" fmla="*/ 3 w 8"/>
                  <a:gd name="T1" fmla="*/ 7 h 8"/>
                  <a:gd name="T2" fmla="*/ 4 w 8"/>
                  <a:gd name="T3" fmla="*/ 0 h 8"/>
                  <a:gd name="T4" fmla="*/ 3 w 8"/>
                  <a:gd name="T5" fmla="*/ 7 h 8"/>
                </a:gdLst>
                <a:ahLst/>
                <a:cxnLst>
                  <a:cxn ang="0">
                    <a:pos x="T0" y="T1"/>
                  </a:cxn>
                  <a:cxn ang="0">
                    <a:pos x="T2" y="T3"/>
                  </a:cxn>
                  <a:cxn ang="0">
                    <a:pos x="T4" y="T5"/>
                  </a:cxn>
                </a:cxnLst>
                <a:rect l="0" t="0" r="r" b="b"/>
                <a:pathLst>
                  <a:path w="8" h="8">
                    <a:moveTo>
                      <a:pt x="3" y="7"/>
                    </a:moveTo>
                    <a:cubicBezTo>
                      <a:pt x="8" y="8"/>
                      <a:pt x="6" y="0"/>
                      <a:pt x="4" y="0"/>
                    </a:cubicBezTo>
                    <a:cubicBezTo>
                      <a:pt x="0" y="0"/>
                      <a:pt x="5" y="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6" name="Freeform 1618"/>
              <p:cNvSpPr/>
              <p:nvPr/>
            </p:nvSpPr>
            <p:spPr bwMode="auto">
              <a:xfrm>
                <a:off x="5214" y="1080"/>
                <a:ext cx="4" cy="5"/>
              </a:xfrm>
              <a:custGeom>
                <a:avLst/>
                <a:gdLst>
                  <a:gd name="T0" fmla="*/ 1 w 6"/>
                  <a:gd name="T1" fmla="*/ 6 h 7"/>
                  <a:gd name="T2" fmla="*/ 0 w 6"/>
                  <a:gd name="T3" fmla="*/ 1 h 7"/>
                  <a:gd name="T4" fmla="*/ 1 w 6"/>
                  <a:gd name="T5" fmla="*/ 6 h 7"/>
                </a:gdLst>
                <a:ahLst/>
                <a:cxnLst>
                  <a:cxn ang="0">
                    <a:pos x="T0" y="T1"/>
                  </a:cxn>
                  <a:cxn ang="0">
                    <a:pos x="T2" y="T3"/>
                  </a:cxn>
                  <a:cxn ang="0">
                    <a:pos x="T4" y="T5"/>
                  </a:cxn>
                </a:cxnLst>
                <a:rect l="0" t="0" r="r" b="b"/>
                <a:pathLst>
                  <a:path w="6" h="7">
                    <a:moveTo>
                      <a:pt x="1" y="6"/>
                    </a:moveTo>
                    <a:cubicBezTo>
                      <a:pt x="6" y="7"/>
                      <a:pt x="4" y="0"/>
                      <a:pt x="0" y="1"/>
                    </a:cubicBezTo>
                    <a:cubicBezTo>
                      <a:pt x="1" y="2"/>
                      <a:pt x="2"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7" name="Freeform 1619"/>
              <p:cNvSpPr/>
              <p:nvPr/>
            </p:nvSpPr>
            <p:spPr bwMode="auto">
              <a:xfrm>
                <a:off x="5256" y="1067"/>
                <a:ext cx="4" cy="5"/>
              </a:xfrm>
              <a:custGeom>
                <a:avLst/>
                <a:gdLst>
                  <a:gd name="T0" fmla="*/ 2 w 6"/>
                  <a:gd name="T1" fmla="*/ 8 h 8"/>
                  <a:gd name="T2" fmla="*/ 3 w 6"/>
                  <a:gd name="T3" fmla="*/ 0 h 8"/>
                  <a:gd name="T4" fmla="*/ 2 w 6"/>
                  <a:gd name="T5" fmla="*/ 8 h 8"/>
                </a:gdLst>
                <a:ahLst/>
                <a:cxnLst>
                  <a:cxn ang="0">
                    <a:pos x="T0" y="T1"/>
                  </a:cxn>
                  <a:cxn ang="0">
                    <a:pos x="T2" y="T3"/>
                  </a:cxn>
                  <a:cxn ang="0">
                    <a:pos x="T4" y="T5"/>
                  </a:cxn>
                </a:cxnLst>
                <a:rect l="0" t="0" r="r" b="b"/>
                <a:pathLst>
                  <a:path w="6" h="8">
                    <a:moveTo>
                      <a:pt x="2" y="8"/>
                    </a:moveTo>
                    <a:cubicBezTo>
                      <a:pt x="4" y="6"/>
                      <a:pt x="6" y="2"/>
                      <a:pt x="3" y="0"/>
                    </a:cubicBezTo>
                    <a:cubicBezTo>
                      <a:pt x="0" y="0"/>
                      <a:pt x="3"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8" name="Freeform 1620"/>
              <p:cNvSpPr/>
              <p:nvPr/>
            </p:nvSpPr>
            <p:spPr bwMode="auto">
              <a:xfrm>
                <a:off x="5410" y="1053"/>
                <a:ext cx="3" cy="6"/>
              </a:xfrm>
              <a:custGeom>
                <a:avLst/>
                <a:gdLst>
                  <a:gd name="T0" fmla="*/ 3 w 5"/>
                  <a:gd name="T1" fmla="*/ 9 h 9"/>
                  <a:gd name="T2" fmla="*/ 5 w 5"/>
                  <a:gd name="T3" fmla="*/ 2 h 9"/>
                  <a:gd name="T4" fmla="*/ 0 w 5"/>
                  <a:gd name="T5" fmla="*/ 0 h 9"/>
                  <a:gd name="T6" fmla="*/ 0 w 5"/>
                  <a:gd name="T7" fmla="*/ 5 h 9"/>
                  <a:gd name="T8" fmla="*/ 3 w 5"/>
                  <a:gd name="T9" fmla="*/ 9 h 9"/>
                </a:gdLst>
                <a:ahLst/>
                <a:cxnLst>
                  <a:cxn ang="0">
                    <a:pos x="T0" y="T1"/>
                  </a:cxn>
                  <a:cxn ang="0">
                    <a:pos x="T2" y="T3"/>
                  </a:cxn>
                  <a:cxn ang="0">
                    <a:pos x="T4" y="T5"/>
                  </a:cxn>
                  <a:cxn ang="0">
                    <a:pos x="T6" y="T7"/>
                  </a:cxn>
                  <a:cxn ang="0">
                    <a:pos x="T8" y="T9"/>
                  </a:cxn>
                </a:cxnLst>
                <a:rect l="0" t="0" r="r" b="b"/>
                <a:pathLst>
                  <a:path w="5" h="9">
                    <a:moveTo>
                      <a:pt x="3" y="9"/>
                    </a:moveTo>
                    <a:cubicBezTo>
                      <a:pt x="4" y="8"/>
                      <a:pt x="5" y="5"/>
                      <a:pt x="5" y="2"/>
                    </a:cubicBezTo>
                    <a:cubicBezTo>
                      <a:pt x="3" y="2"/>
                      <a:pt x="2" y="0"/>
                      <a:pt x="0" y="0"/>
                    </a:cubicBezTo>
                    <a:cubicBezTo>
                      <a:pt x="0" y="2"/>
                      <a:pt x="0" y="4"/>
                      <a:pt x="0" y="5"/>
                    </a:cubicBezTo>
                    <a:cubicBezTo>
                      <a:pt x="2" y="3"/>
                      <a:pt x="3"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79" name="Freeform 1621"/>
              <p:cNvSpPr/>
              <p:nvPr/>
            </p:nvSpPr>
            <p:spPr bwMode="auto">
              <a:xfrm>
                <a:off x="5161" y="1013"/>
                <a:ext cx="7" cy="23"/>
              </a:xfrm>
              <a:custGeom>
                <a:avLst/>
                <a:gdLst>
                  <a:gd name="T0" fmla="*/ 10 w 11"/>
                  <a:gd name="T1" fmla="*/ 34 h 34"/>
                  <a:gd name="T2" fmla="*/ 11 w 11"/>
                  <a:gd name="T3" fmla="*/ 26 h 34"/>
                  <a:gd name="T4" fmla="*/ 9 w 11"/>
                  <a:gd name="T5" fmla="*/ 18 h 34"/>
                  <a:gd name="T6" fmla="*/ 7 w 11"/>
                  <a:gd name="T7" fmla="*/ 9 h 34"/>
                  <a:gd name="T8" fmla="*/ 4 w 11"/>
                  <a:gd name="T9" fmla="*/ 0 h 34"/>
                  <a:gd name="T10" fmla="*/ 1 w 11"/>
                  <a:gd name="T11" fmla="*/ 10 h 34"/>
                  <a:gd name="T12" fmla="*/ 4 w 11"/>
                  <a:gd name="T13" fmla="*/ 18 h 34"/>
                  <a:gd name="T14" fmla="*/ 9 w 11"/>
                  <a:gd name="T15" fmla="*/ 26 h 34"/>
                  <a:gd name="T16" fmla="*/ 10 w 1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4">
                    <a:moveTo>
                      <a:pt x="10" y="34"/>
                    </a:moveTo>
                    <a:cubicBezTo>
                      <a:pt x="11" y="32"/>
                      <a:pt x="11" y="29"/>
                      <a:pt x="11" y="26"/>
                    </a:cubicBezTo>
                    <a:cubicBezTo>
                      <a:pt x="11" y="23"/>
                      <a:pt x="10" y="20"/>
                      <a:pt x="9" y="18"/>
                    </a:cubicBezTo>
                    <a:cubicBezTo>
                      <a:pt x="8" y="15"/>
                      <a:pt x="7" y="12"/>
                      <a:pt x="7" y="9"/>
                    </a:cubicBezTo>
                    <a:cubicBezTo>
                      <a:pt x="6" y="6"/>
                      <a:pt x="5" y="3"/>
                      <a:pt x="4" y="0"/>
                    </a:cubicBezTo>
                    <a:cubicBezTo>
                      <a:pt x="1" y="4"/>
                      <a:pt x="0" y="7"/>
                      <a:pt x="1" y="10"/>
                    </a:cubicBezTo>
                    <a:cubicBezTo>
                      <a:pt x="1" y="13"/>
                      <a:pt x="2" y="15"/>
                      <a:pt x="4" y="18"/>
                    </a:cubicBezTo>
                    <a:cubicBezTo>
                      <a:pt x="6" y="21"/>
                      <a:pt x="8" y="23"/>
                      <a:pt x="9" y="26"/>
                    </a:cubicBezTo>
                    <a:cubicBezTo>
                      <a:pt x="10" y="29"/>
                      <a:pt x="11" y="32"/>
                      <a:pt x="10"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0" name="Freeform 1622"/>
              <p:cNvSpPr/>
              <p:nvPr/>
            </p:nvSpPr>
            <p:spPr bwMode="auto">
              <a:xfrm>
                <a:off x="5319" y="1013"/>
                <a:ext cx="4" cy="6"/>
              </a:xfrm>
              <a:custGeom>
                <a:avLst/>
                <a:gdLst>
                  <a:gd name="T0" fmla="*/ 1 w 6"/>
                  <a:gd name="T1" fmla="*/ 9 h 9"/>
                  <a:gd name="T2" fmla="*/ 0 w 6"/>
                  <a:gd name="T3" fmla="*/ 2 h 9"/>
                  <a:gd name="T4" fmla="*/ 1 w 6"/>
                  <a:gd name="T5" fmla="*/ 9 h 9"/>
                </a:gdLst>
                <a:ahLst/>
                <a:cxnLst>
                  <a:cxn ang="0">
                    <a:pos x="T0" y="T1"/>
                  </a:cxn>
                  <a:cxn ang="0">
                    <a:pos x="T2" y="T3"/>
                  </a:cxn>
                  <a:cxn ang="0">
                    <a:pos x="T4" y="T5"/>
                  </a:cxn>
                </a:cxnLst>
                <a:rect l="0" t="0" r="r" b="b"/>
                <a:pathLst>
                  <a:path w="6" h="9">
                    <a:moveTo>
                      <a:pt x="1" y="9"/>
                    </a:moveTo>
                    <a:cubicBezTo>
                      <a:pt x="6" y="9"/>
                      <a:pt x="6" y="0"/>
                      <a:pt x="0" y="2"/>
                    </a:cubicBezTo>
                    <a:cubicBezTo>
                      <a:pt x="1" y="4"/>
                      <a:pt x="1" y="6"/>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1" name="Freeform 1623"/>
              <p:cNvSpPr/>
              <p:nvPr/>
            </p:nvSpPr>
            <p:spPr bwMode="auto">
              <a:xfrm>
                <a:off x="5354" y="1001"/>
                <a:ext cx="5" cy="7"/>
              </a:xfrm>
              <a:custGeom>
                <a:avLst/>
                <a:gdLst>
                  <a:gd name="T0" fmla="*/ 5 w 8"/>
                  <a:gd name="T1" fmla="*/ 10 h 10"/>
                  <a:gd name="T2" fmla="*/ 4 w 8"/>
                  <a:gd name="T3" fmla="*/ 0 h 10"/>
                  <a:gd name="T4" fmla="*/ 5 w 8"/>
                  <a:gd name="T5" fmla="*/ 10 h 10"/>
                </a:gdLst>
                <a:ahLst/>
                <a:cxnLst>
                  <a:cxn ang="0">
                    <a:pos x="T0" y="T1"/>
                  </a:cxn>
                  <a:cxn ang="0">
                    <a:pos x="T2" y="T3"/>
                  </a:cxn>
                  <a:cxn ang="0">
                    <a:pos x="T4" y="T5"/>
                  </a:cxn>
                </a:cxnLst>
                <a:rect l="0" t="0" r="r" b="b"/>
                <a:pathLst>
                  <a:path w="8" h="10">
                    <a:moveTo>
                      <a:pt x="5" y="10"/>
                    </a:moveTo>
                    <a:cubicBezTo>
                      <a:pt x="8" y="9"/>
                      <a:pt x="5" y="1"/>
                      <a:pt x="4" y="0"/>
                    </a:cubicBezTo>
                    <a:cubicBezTo>
                      <a:pt x="0" y="2"/>
                      <a:pt x="6" y="6"/>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2" name="Freeform 1624"/>
              <p:cNvSpPr/>
              <p:nvPr/>
            </p:nvSpPr>
            <p:spPr bwMode="auto">
              <a:xfrm>
                <a:off x="5316" y="995"/>
                <a:ext cx="4" cy="6"/>
              </a:xfrm>
              <a:custGeom>
                <a:avLst/>
                <a:gdLst>
                  <a:gd name="T0" fmla="*/ 4 w 6"/>
                  <a:gd name="T1" fmla="*/ 10 h 10"/>
                  <a:gd name="T2" fmla="*/ 5 w 6"/>
                  <a:gd name="T3" fmla="*/ 0 h 10"/>
                  <a:gd name="T4" fmla="*/ 4 w 6"/>
                  <a:gd name="T5" fmla="*/ 10 h 10"/>
                </a:gdLst>
                <a:ahLst/>
                <a:cxnLst>
                  <a:cxn ang="0">
                    <a:pos x="T0" y="T1"/>
                  </a:cxn>
                  <a:cxn ang="0">
                    <a:pos x="T2" y="T3"/>
                  </a:cxn>
                  <a:cxn ang="0">
                    <a:pos x="T4" y="T5"/>
                  </a:cxn>
                </a:cxnLst>
                <a:rect l="0" t="0" r="r" b="b"/>
                <a:pathLst>
                  <a:path w="6" h="10">
                    <a:moveTo>
                      <a:pt x="4" y="10"/>
                    </a:moveTo>
                    <a:cubicBezTo>
                      <a:pt x="6" y="8"/>
                      <a:pt x="6" y="4"/>
                      <a:pt x="5" y="0"/>
                    </a:cubicBezTo>
                    <a:cubicBezTo>
                      <a:pt x="0" y="0"/>
                      <a:pt x="5" y="7"/>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3" name="Freeform 1625"/>
              <p:cNvSpPr/>
              <p:nvPr/>
            </p:nvSpPr>
            <p:spPr bwMode="auto">
              <a:xfrm>
                <a:off x="5326" y="982"/>
                <a:ext cx="4" cy="7"/>
              </a:xfrm>
              <a:custGeom>
                <a:avLst/>
                <a:gdLst>
                  <a:gd name="T0" fmla="*/ 2 w 6"/>
                  <a:gd name="T1" fmla="*/ 8 h 11"/>
                  <a:gd name="T2" fmla="*/ 5 w 6"/>
                  <a:gd name="T3" fmla="*/ 6 h 11"/>
                  <a:gd name="T4" fmla="*/ 1 w 6"/>
                  <a:gd name="T5" fmla="*/ 1 h 11"/>
                  <a:gd name="T6" fmla="*/ 2 w 6"/>
                  <a:gd name="T7" fmla="*/ 8 h 11"/>
                </a:gdLst>
                <a:ahLst/>
                <a:cxnLst>
                  <a:cxn ang="0">
                    <a:pos x="T0" y="T1"/>
                  </a:cxn>
                  <a:cxn ang="0">
                    <a:pos x="T2" y="T3"/>
                  </a:cxn>
                  <a:cxn ang="0">
                    <a:pos x="T4" y="T5"/>
                  </a:cxn>
                  <a:cxn ang="0">
                    <a:pos x="T6" y="T7"/>
                  </a:cxn>
                </a:cxnLst>
                <a:rect l="0" t="0" r="r" b="b"/>
                <a:pathLst>
                  <a:path w="6" h="11">
                    <a:moveTo>
                      <a:pt x="2" y="8"/>
                    </a:moveTo>
                    <a:cubicBezTo>
                      <a:pt x="4" y="11"/>
                      <a:pt x="5" y="9"/>
                      <a:pt x="5" y="6"/>
                    </a:cubicBezTo>
                    <a:cubicBezTo>
                      <a:pt x="4" y="3"/>
                      <a:pt x="3" y="0"/>
                      <a:pt x="1" y="1"/>
                    </a:cubicBezTo>
                    <a:cubicBezTo>
                      <a:pt x="0" y="5"/>
                      <a:pt x="6" y="7"/>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4" name="Freeform 1626"/>
              <p:cNvSpPr/>
              <p:nvPr/>
            </p:nvSpPr>
            <p:spPr bwMode="auto">
              <a:xfrm>
                <a:off x="5325" y="972"/>
                <a:ext cx="3" cy="9"/>
              </a:xfrm>
              <a:custGeom>
                <a:avLst/>
                <a:gdLst>
                  <a:gd name="T0" fmla="*/ 2 w 5"/>
                  <a:gd name="T1" fmla="*/ 14 h 14"/>
                  <a:gd name="T2" fmla="*/ 0 w 5"/>
                  <a:gd name="T3" fmla="*/ 2 h 14"/>
                  <a:gd name="T4" fmla="*/ 2 w 5"/>
                  <a:gd name="T5" fmla="*/ 14 h 14"/>
                </a:gdLst>
                <a:ahLst/>
                <a:cxnLst>
                  <a:cxn ang="0">
                    <a:pos x="T0" y="T1"/>
                  </a:cxn>
                  <a:cxn ang="0">
                    <a:pos x="T2" y="T3"/>
                  </a:cxn>
                  <a:cxn ang="0">
                    <a:pos x="T4" y="T5"/>
                  </a:cxn>
                </a:cxnLst>
                <a:rect l="0" t="0" r="r" b="b"/>
                <a:pathLst>
                  <a:path w="5" h="14">
                    <a:moveTo>
                      <a:pt x="2" y="14"/>
                    </a:moveTo>
                    <a:cubicBezTo>
                      <a:pt x="5" y="14"/>
                      <a:pt x="4" y="0"/>
                      <a:pt x="0" y="2"/>
                    </a:cubicBezTo>
                    <a:cubicBezTo>
                      <a:pt x="2" y="6"/>
                      <a:pt x="0" y="8"/>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5" name="Freeform 1627"/>
              <p:cNvSpPr/>
              <p:nvPr/>
            </p:nvSpPr>
            <p:spPr bwMode="auto">
              <a:xfrm>
                <a:off x="5158" y="1006"/>
                <a:ext cx="6" cy="7"/>
              </a:xfrm>
              <a:custGeom>
                <a:avLst/>
                <a:gdLst>
                  <a:gd name="T0" fmla="*/ 4 w 9"/>
                  <a:gd name="T1" fmla="*/ 10 h 10"/>
                  <a:gd name="T2" fmla="*/ 9 w 9"/>
                  <a:gd name="T3" fmla="*/ 3 h 10"/>
                  <a:gd name="T4" fmla="*/ 3 w 9"/>
                  <a:gd name="T5" fmla="*/ 1 h 10"/>
                  <a:gd name="T6" fmla="*/ 4 w 9"/>
                  <a:gd name="T7" fmla="*/ 10 h 10"/>
                </a:gdLst>
                <a:ahLst/>
                <a:cxnLst>
                  <a:cxn ang="0">
                    <a:pos x="T0" y="T1"/>
                  </a:cxn>
                  <a:cxn ang="0">
                    <a:pos x="T2" y="T3"/>
                  </a:cxn>
                  <a:cxn ang="0">
                    <a:pos x="T4" y="T5"/>
                  </a:cxn>
                  <a:cxn ang="0">
                    <a:pos x="T6" y="T7"/>
                  </a:cxn>
                </a:cxnLst>
                <a:rect l="0" t="0" r="r" b="b"/>
                <a:pathLst>
                  <a:path w="9" h="10">
                    <a:moveTo>
                      <a:pt x="4" y="10"/>
                    </a:moveTo>
                    <a:cubicBezTo>
                      <a:pt x="9" y="9"/>
                      <a:pt x="4" y="5"/>
                      <a:pt x="9" y="3"/>
                    </a:cubicBezTo>
                    <a:cubicBezTo>
                      <a:pt x="8" y="2"/>
                      <a:pt x="6" y="0"/>
                      <a:pt x="3" y="1"/>
                    </a:cubicBezTo>
                    <a:cubicBezTo>
                      <a:pt x="0" y="4"/>
                      <a:pt x="5" y="8"/>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6" name="Freeform 1628"/>
              <p:cNvSpPr/>
              <p:nvPr/>
            </p:nvSpPr>
            <p:spPr bwMode="auto">
              <a:xfrm>
                <a:off x="5196" y="990"/>
                <a:ext cx="5" cy="7"/>
              </a:xfrm>
              <a:custGeom>
                <a:avLst/>
                <a:gdLst>
                  <a:gd name="T0" fmla="*/ 3 w 8"/>
                  <a:gd name="T1" fmla="*/ 7 h 10"/>
                  <a:gd name="T2" fmla="*/ 4 w 8"/>
                  <a:gd name="T3" fmla="*/ 0 h 10"/>
                  <a:gd name="T4" fmla="*/ 3 w 8"/>
                  <a:gd name="T5" fmla="*/ 1 h 10"/>
                  <a:gd name="T6" fmla="*/ 0 w 8"/>
                  <a:gd name="T7" fmla="*/ 2 h 10"/>
                  <a:gd name="T8" fmla="*/ 3 w 8"/>
                  <a:gd name="T9" fmla="*/ 7 h 10"/>
                </a:gdLst>
                <a:ahLst/>
                <a:cxnLst>
                  <a:cxn ang="0">
                    <a:pos x="T0" y="T1"/>
                  </a:cxn>
                  <a:cxn ang="0">
                    <a:pos x="T2" y="T3"/>
                  </a:cxn>
                  <a:cxn ang="0">
                    <a:pos x="T4" y="T5"/>
                  </a:cxn>
                  <a:cxn ang="0">
                    <a:pos x="T6" y="T7"/>
                  </a:cxn>
                  <a:cxn ang="0">
                    <a:pos x="T8" y="T9"/>
                  </a:cxn>
                </a:cxnLst>
                <a:rect l="0" t="0" r="r" b="b"/>
                <a:pathLst>
                  <a:path w="8" h="10">
                    <a:moveTo>
                      <a:pt x="3" y="7"/>
                    </a:moveTo>
                    <a:cubicBezTo>
                      <a:pt x="8" y="10"/>
                      <a:pt x="4" y="2"/>
                      <a:pt x="4" y="0"/>
                    </a:cubicBezTo>
                    <a:cubicBezTo>
                      <a:pt x="3" y="0"/>
                      <a:pt x="3" y="1"/>
                      <a:pt x="3" y="1"/>
                    </a:cubicBezTo>
                    <a:cubicBezTo>
                      <a:pt x="2" y="2"/>
                      <a:pt x="1" y="2"/>
                      <a:pt x="0" y="2"/>
                    </a:cubicBezTo>
                    <a:cubicBezTo>
                      <a:pt x="0" y="4"/>
                      <a:pt x="6"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7" name="Freeform 1629"/>
              <p:cNvSpPr/>
              <p:nvPr/>
            </p:nvSpPr>
            <p:spPr bwMode="auto">
              <a:xfrm>
                <a:off x="5190" y="980"/>
                <a:ext cx="4" cy="5"/>
              </a:xfrm>
              <a:custGeom>
                <a:avLst/>
                <a:gdLst>
                  <a:gd name="T0" fmla="*/ 0 w 5"/>
                  <a:gd name="T1" fmla="*/ 8 h 8"/>
                  <a:gd name="T2" fmla="*/ 3 w 5"/>
                  <a:gd name="T3" fmla="*/ 0 h 8"/>
                  <a:gd name="T4" fmla="*/ 0 w 5"/>
                  <a:gd name="T5" fmla="*/ 8 h 8"/>
                </a:gdLst>
                <a:ahLst/>
                <a:cxnLst>
                  <a:cxn ang="0">
                    <a:pos x="T0" y="T1"/>
                  </a:cxn>
                  <a:cxn ang="0">
                    <a:pos x="T2" y="T3"/>
                  </a:cxn>
                  <a:cxn ang="0">
                    <a:pos x="T4" y="T5"/>
                  </a:cxn>
                </a:cxnLst>
                <a:rect l="0" t="0" r="r" b="b"/>
                <a:pathLst>
                  <a:path w="5" h="8">
                    <a:moveTo>
                      <a:pt x="0" y="8"/>
                    </a:moveTo>
                    <a:cubicBezTo>
                      <a:pt x="3" y="5"/>
                      <a:pt x="5" y="3"/>
                      <a:pt x="3" y="0"/>
                    </a:cubicBezTo>
                    <a:cubicBezTo>
                      <a:pt x="3" y="2"/>
                      <a:pt x="0"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8" name="Freeform 1630"/>
              <p:cNvSpPr/>
              <p:nvPr/>
            </p:nvSpPr>
            <p:spPr bwMode="auto">
              <a:xfrm>
                <a:off x="5269" y="949"/>
                <a:ext cx="4" cy="5"/>
              </a:xfrm>
              <a:custGeom>
                <a:avLst/>
                <a:gdLst>
                  <a:gd name="T0" fmla="*/ 4 w 5"/>
                  <a:gd name="T1" fmla="*/ 8 h 8"/>
                  <a:gd name="T2" fmla="*/ 4 w 5"/>
                  <a:gd name="T3" fmla="*/ 0 h 8"/>
                  <a:gd name="T4" fmla="*/ 4 w 5"/>
                  <a:gd name="T5" fmla="*/ 8 h 8"/>
                </a:gdLst>
                <a:ahLst/>
                <a:cxnLst>
                  <a:cxn ang="0">
                    <a:pos x="T0" y="T1"/>
                  </a:cxn>
                  <a:cxn ang="0">
                    <a:pos x="T2" y="T3"/>
                  </a:cxn>
                  <a:cxn ang="0">
                    <a:pos x="T4" y="T5"/>
                  </a:cxn>
                </a:cxnLst>
                <a:rect l="0" t="0" r="r" b="b"/>
                <a:pathLst>
                  <a:path w="5" h="8">
                    <a:moveTo>
                      <a:pt x="4" y="8"/>
                    </a:moveTo>
                    <a:cubicBezTo>
                      <a:pt x="5" y="6"/>
                      <a:pt x="5" y="3"/>
                      <a:pt x="4" y="0"/>
                    </a:cubicBezTo>
                    <a:cubicBezTo>
                      <a:pt x="0" y="1"/>
                      <a:pt x="1" y="7"/>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89" name="Freeform 1631"/>
              <p:cNvSpPr/>
              <p:nvPr/>
            </p:nvSpPr>
            <p:spPr bwMode="auto">
              <a:xfrm>
                <a:off x="5314" y="932"/>
                <a:ext cx="5" cy="6"/>
              </a:xfrm>
              <a:custGeom>
                <a:avLst/>
                <a:gdLst>
                  <a:gd name="T0" fmla="*/ 7 w 8"/>
                  <a:gd name="T1" fmla="*/ 10 h 10"/>
                  <a:gd name="T2" fmla="*/ 8 w 8"/>
                  <a:gd name="T3" fmla="*/ 6 h 10"/>
                  <a:gd name="T4" fmla="*/ 2 w 8"/>
                  <a:gd name="T5" fmla="*/ 0 h 10"/>
                  <a:gd name="T6" fmla="*/ 7 w 8"/>
                  <a:gd name="T7" fmla="*/ 10 h 10"/>
                </a:gdLst>
                <a:ahLst/>
                <a:cxnLst>
                  <a:cxn ang="0">
                    <a:pos x="T0" y="T1"/>
                  </a:cxn>
                  <a:cxn ang="0">
                    <a:pos x="T2" y="T3"/>
                  </a:cxn>
                  <a:cxn ang="0">
                    <a:pos x="T4" y="T5"/>
                  </a:cxn>
                  <a:cxn ang="0">
                    <a:pos x="T6" y="T7"/>
                  </a:cxn>
                </a:cxnLst>
                <a:rect l="0" t="0" r="r" b="b"/>
                <a:pathLst>
                  <a:path w="8" h="10">
                    <a:moveTo>
                      <a:pt x="7" y="10"/>
                    </a:moveTo>
                    <a:cubicBezTo>
                      <a:pt x="8" y="9"/>
                      <a:pt x="7" y="7"/>
                      <a:pt x="8" y="6"/>
                    </a:cubicBezTo>
                    <a:cubicBezTo>
                      <a:pt x="4" y="5"/>
                      <a:pt x="4" y="3"/>
                      <a:pt x="2" y="0"/>
                    </a:cubicBezTo>
                    <a:cubicBezTo>
                      <a:pt x="0" y="4"/>
                      <a:pt x="5" y="9"/>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0" name="Freeform 1632"/>
              <p:cNvSpPr/>
              <p:nvPr/>
            </p:nvSpPr>
            <p:spPr bwMode="auto">
              <a:xfrm>
                <a:off x="5384" y="902"/>
                <a:ext cx="6" cy="9"/>
              </a:xfrm>
              <a:custGeom>
                <a:avLst/>
                <a:gdLst>
                  <a:gd name="T0" fmla="*/ 3 w 9"/>
                  <a:gd name="T1" fmla="*/ 13 h 13"/>
                  <a:gd name="T2" fmla="*/ 2 w 9"/>
                  <a:gd name="T3" fmla="*/ 0 h 13"/>
                  <a:gd name="T4" fmla="*/ 1 w 9"/>
                  <a:gd name="T5" fmla="*/ 5 h 13"/>
                  <a:gd name="T6" fmla="*/ 3 w 9"/>
                  <a:gd name="T7" fmla="*/ 13 h 13"/>
                </a:gdLst>
                <a:ahLst/>
                <a:cxnLst>
                  <a:cxn ang="0">
                    <a:pos x="T0" y="T1"/>
                  </a:cxn>
                  <a:cxn ang="0">
                    <a:pos x="T2" y="T3"/>
                  </a:cxn>
                  <a:cxn ang="0">
                    <a:pos x="T4" y="T5"/>
                  </a:cxn>
                  <a:cxn ang="0">
                    <a:pos x="T6" y="T7"/>
                  </a:cxn>
                </a:cxnLst>
                <a:rect l="0" t="0" r="r" b="b"/>
                <a:pathLst>
                  <a:path w="9" h="13">
                    <a:moveTo>
                      <a:pt x="3" y="13"/>
                    </a:moveTo>
                    <a:cubicBezTo>
                      <a:pt x="9" y="12"/>
                      <a:pt x="3" y="4"/>
                      <a:pt x="2" y="0"/>
                    </a:cubicBezTo>
                    <a:cubicBezTo>
                      <a:pt x="0" y="1"/>
                      <a:pt x="0" y="3"/>
                      <a:pt x="1" y="5"/>
                    </a:cubicBezTo>
                    <a:cubicBezTo>
                      <a:pt x="2" y="7"/>
                      <a:pt x="3" y="10"/>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1" name="Freeform 1633"/>
              <p:cNvSpPr/>
              <p:nvPr/>
            </p:nvSpPr>
            <p:spPr bwMode="auto">
              <a:xfrm>
                <a:off x="4978" y="1045"/>
                <a:ext cx="4" cy="3"/>
              </a:xfrm>
              <a:custGeom>
                <a:avLst/>
                <a:gdLst>
                  <a:gd name="T0" fmla="*/ 1 w 6"/>
                  <a:gd name="T1" fmla="*/ 4 h 4"/>
                  <a:gd name="T2" fmla="*/ 6 w 6"/>
                  <a:gd name="T3" fmla="*/ 0 h 4"/>
                  <a:gd name="T4" fmla="*/ 3 w 6"/>
                  <a:gd name="T5" fmla="*/ 2 h 4"/>
                  <a:gd name="T6" fmla="*/ 1 w 6"/>
                  <a:gd name="T7" fmla="*/ 4 h 4"/>
                </a:gdLst>
                <a:ahLst/>
                <a:cxnLst>
                  <a:cxn ang="0">
                    <a:pos x="T0" y="T1"/>
                  </a:cxn>
                  <a:cxn ang="0">
                    <a:pos x="T2" y="T3"/>
                  </a:cxn>
                  <a:cxn ang="0">
                    <a:pos x="T4" y="T5"/>
                  </a:cxn>
                  <a:cxn ang="0">
                    <a:pos x="T6" y="T7"/>
                  </a:cxn>
                </a:cxnLst>
                <a:rect l="0" t="0" r="r" b="b"/>
                <a:pathLst>
                  <a:path w="6" h="4">
                    <a:moveTo>
                      <a:pt x="1" y="4"/>
                    </a:moveTo>
                    <a:cubicBezTo>
                      <a:pt x="4" y="3"/>
                      <a:pt x="5" y="1"/>
                      <a:pt x="6" y="0"/>
                    </a:cubicBezTo>
                    <a:cubicBezTo>
                      <a:pt x="5" y="1"/>
                      <a:pt x="4" y="2"/>
                      <a:pt x="3" y="2"/>
                    </a:cubicBezTo>
                    <a:cubicBezTo>
                      <a:pt x="1" y="3"/>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2" name="Freeform 1634"/>
              <p:cNvSpPr/>
              <p:nvPr/>
            </p:nvSpPr>
            <p:spPr bwMode="auto">
              <a:xfrm>
                <a:off x="5282" y="895"/>
                <a:ext cx="7" cy="9"/>
              </a:xfrm>
              <a:custGeom>
                <a:avLst/>
                <a:gdLst>
                  <a:gd name="T0" fmla="*/ 9 w 10"/>
                  <a:gd name="T1" fmla="*/ 13 h 13"/>
                  <a:gd name="T2" fmla="*/ 0 w 10"/>
                  <a:gd name="T3" fmla="*/ 1 h 13"/>
                  <a:gd name="T4" fmla="*/ 5 w 10"/>
                  <a:gd name="T5" fmla="*/ 6 h 13"/>
                  <a:gd name="T6" fmla="*/ 7 w 10"/>
                  <a:gd name="T7" fmla="*/ 9 h 13"/>
                  <a:gd name="T8" fmla="*/ 9 w 10"/>
                  <a:gd name="T9" fmla="*/ 13 h 13"/>
                </a:gdLst>
                <a:ahLst/>
                <a:cxnLst>
                  <a:cxn ang="0">
                    <a:pos x="T0" y="T1"/>
                  </a:cxn>
                  <a:cxn ang="0">
                    <a:pos x="T2" y="T3"/>
                  </a:cxn>
                  <a:cxn ang="0">
                    <a:pos x="T4" y="T5"/>
                  </a:cxn>
                  <a:cxn ang="0">
                    <a:pos x="T6" y="T7"/>
                  </a:cxn>
                  <a:cxn ang="0">
                    <a:pos x="T8" y="T9"/>
                  </a:cxn>
                </a:cxnLst>
                <a:rect l="0" t="0" r="r" b="b"/>
                <a:pathLst>
                  <a:path w="10" h="13">
                    <a:moveTo>
                      <a:pt x="9" y="13"/>
                    </a:moveTo>
                    <a:cubicBezTo>
                      <a:pt x="10" y="9"/>
                      <a:pt x="4" y="0"/>
                      <a:pt x="0" y="1"/>
                    </a:cubicBezTo>
                    <a:cubicBezTo>
                      <a:pt x="2" y="3"/>
                      <a:pt x="3" y="4"/>
                      <a:pt x="5" y="6"/>
                    </a:cubicBezTo>
                    <a:cubicBezTo>
                      <a:pt x="5" y="7"/>
                      <a:pt x="6" y="8"/>
                      <a:pt x="7" y="9"/>
                    </a:cubicBezTo>
                    <a:cubicBezTo>
                      <a:pt x="7" y="10"/>
                      <a:pt x="8" y="11"/>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3" name="Freeform 1635"/>
              <p:cNvSpPr/>
              <p:nvPr/>
            </p:nvSpPr>
            <p:spPr bwMode="auto">
              <a:xfrm>
                <a:off x="4960" y="1053"/>
                <a:ext cx="4" cy="2"/>
              </a:xfrm>
              <a:custGeom>
                <a:avLst/>
                <a:gdLst>
                  <a:gd name="T0" fmla="*/ 2 w 6"/>
                  <a:gd name="T1" fmla="*/ 3 h 3"/>
                  <a:gd name="T2" fmla="*/ 6 w 6"/>
                  <a:gd name="T3" fmla="*/ 1 h 3"/>
                  <a:gd name="T4" fmla="*/ 4 w 6"/>
                  <a:gd name="T5" fmla="*/ 0 h 3"/>
                  <a:gd name="T6" fmla="*/ 0 w 6"/>
                  <a:gd name="T7" fmla="*/ 3 h 3"/>
                  <a:gd name="T8" fmla="*/ 2 w 6"/>
                  <a:gd name="T9" fmla="*/ 3 h 3"/>
                </a:gdLst>
                <a:ahLst/>
                <a:cxnLst>
                  <a:cxn ang="0">
                    <a:pos x="T0" y="T1"/>
                  </a:cxn>
                  <a:cxn ang="0">
                    <a:pos x="T2" y="T3"/>
                  </a:cxn>
                  <a:cxn ang="0">
                    <a:pos x="T4" y="T5"/>
                  </a:cxn>
                  <a:cxn ang="0">
                    <a:pos x="T6" y="T7"/>
                  </a:cxn>
                  <a:cxn ang="0">
                    <a:pos x="T8" y="T9"/>
                  </a:cxn>
                </a:cxnLst>
                <a:rect l="0" t="0" r="r" b="b"/>
                <a:pathLst>
                  <a:path w="6" h="3">
                    <a:moveTo>
                      <a:pt x="2" y="3"/>
                    </a:moveTo>
                    <a:cubicBezTo>
                      <a:pt x="3" y="2"/>
                      <a:pt x="4" y="2"/>
                      <a:pt x="6" y="1"/>
                    </a:cubicBezTo>
                    <a:cubicBezTo>
                      <a:pt x="2" y="2"/>
                      <a:pt x="3" y="1"/>
                      <a:pt x="4" y="0"/>
                    </a:cubicBezTo>
                    <a:cubicBezTo>
                      <a:pt x="1" y="2"/>
                      <a:pt x="0" y="3"/>
                      <a:pt x="0" y="3"/>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4" name="Freeform 1636"/>
              <p:cNvSpPr/>
              <p:nvPr/>
            </p:nvSpPr>
            <p:spPr bwMode="auto">
              <a:xfrm>
                <a:off x="4990" y="1036"/>
                <a:ext cx="3" cy="3"/>
              </a:xfrm>
              <a:custGeom>
                <a:avLst/>
                <a:gdLst>
                  <a:gd name="T0" fmla="*/ 1 w 5"/>
                  <a:gd name="T1" fmla="*/ 4 h 4"/>
                  <a:gd name="T2" fmla="*/ 3 w 5"/>
                  <a:gd name="T3" fmla="*/ 0 h 4"/>
                  <a:gd name="T4" fmla="*/ 1 w 5"/>
                  <a:gd name="T5" fmla="*/ 4 h 4"/>
                </a:gdLst>
                <a:ahLst/>
                <a:cxnLst>
                  <a:cxn ang="0">
                    <a:pos x="T0" y="T1"/>
                  </a:cxn>
                  <a:cxn ang="0">
                    <a:pos x="T2" y="T3"/>
                  </a:cxn>
                  <a:cxn ang="0">
                    <a:pos x="T4" y="T5"/>
                  </a:cxn>
                </a:cxnLst>
                <a:rect l="0" t="0" r="r" b="b"/>
                <a:pathLst>
                  <a:path w="5" h="4">
                    <a:moveTo>
                      <a:pt x="1" y="4"/>
                    </a:moveTo>
                    <a:cubicBezTo>
                      <a:pt x="5" y="1"/>
                      <a:pt x="3" y="1"/>
                      <a:pt x="3" y="0"/>
                    </a:cubicBezTo>
                    <a:cubicBezTo>
                      <a:pt x="0" y="2"/>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5" name="Freeform 1637"/>
              <p:cNvSpPr/>
              <p:nvPr/>
            </p:nvSpPr>
            <p:spPr bwMode="auto">
              <a:xfrm>
                <a:off x="4960" y="1051"/>
                <a:ext cx="5" cy="3"/>
              </a:xfrm>
              <a:custGeom>
                <a:avLst/>
                <a:gdLst>
                  <a:gd name="T0" fmla="*/ 2 w 8"/>
                  <a:gd name="T1" fmla="*/ 4 h 5"/>
                  <a:gd name="T2" fmla="*/ 5 w 8"/>
                  <a:gd name="T3" fmla="*/ 2 h 5"/>
                  <a:gd name="T4" fmla="*/ 4 w 8"/>
                  <a:gd name="T5" fmla="*/ 2 h 5"/>
                  <a:gd name="T6" fmla="*/ 3 w 8"/>
                  <a:gd name="T7" fmla="*/ 3 h 5"/>
                  <a:gd name="T8" fmla="*/ 0 w 8"/>
                  <a:gd name="T9" fmla="*/ 5 h 5"/>
                  <a:gd name="T10" fmla="*/ 2 w 8"/>
                  <a:gd name="T11" fmla="*/ 4 h 5"/>
                </a:gdLst>
                <a:ahLst/>
                <a:cxnLst>
                  <a:cxn ang="0">
                    <a:pos x="T0" y="T1"/>
                  </a:cxn>
                  <a:cxn ang="0">
                    <a:pos x="T2" y="T3"/>
                  </a:cxn>
                  <a:cxn ang="0">
                    <a:pos x="T4" y="T5"/>
                  </a:cxn>
                  <a:cxn ang="0">
                    <a:pos x="T6" y="T7"/>
                  </a:cxn>
                  <a:cxn ang="0">
                    <a:pos x="T8" y="T9"/>
                  </a:cxn>
                  <a:cxn ang="0">
                    <a:pos x="T10" y="T11"/>
                  </a:cxn>
                </a:cxnLst>
                <a:rect l="0" t="0" r="r" b="b"/>
                <a:pathLst>
                  <a:path w="8" h="5">
                    <a:moveTo>
                      <a:pt x="2" y="4"/>
                    </a:moveTo>
                    <a:cubicBezTo>
                      <a:pt x="8" y="1"/>
                      <a:pt x="0" y="5"/>
                      <a:pt x="5" y="2"/>
                    </a:cubicBezTo>
                    <a:cubicBezTo>
                      <a:pt x="8" y="0"/>
                      <a:pt x="5" y="2"/>
                      <a:pt x="4" y="2"/>
                    </a:cubicBezTo>
                    <a:cubicBezTo>
                      <a:pt x="4" y="1"/>
                      <a:pt x="1" y="4"/>
                      <a:pt x="3" y="3"/>
                    </a:cubicBezTo>
                    <a:cubicBezTo>
                      <a:pt x="3" y="3"/>
                      <a:pt x="1" y="4"/>
                      <a:pt x="0" y="5"/>
                    </a:cubicBezTo>
                    <a:cubicBezTo>
                      <a:pt x="0" y="5"/>
                      <a:pt x="2"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6" name="Freeform 1638"/>
              <p:cNvSpPr/>
              <p:nvPr/>
            </p:nvSpPr>
            <p:spPr bwMode="auto">
              <a:xfrm>
                <a:off x="5308" y="850"/>
                <a:ext cx="3" cy="7"/>
              </a:xfrm>
              <a:custGeom>
                <a:avLst/>
                <a:gdLst>
                  <a:gd name="T0" fmla="*/ 3 w 5"/>
                  <a:gd name="T1" fmla="*/ 10 h 10"/>
                  <a:gd name="T2" fmla="*/ 1 w 5"/>
                  <a:gd name="T3" fmla="*/ 0 h 10"/>
                  <a:gd name="T4" fmla="*/ 3 w 5"/>
                  <a:gd name="T5" fmla="*/ 10 h 10"/>
                </a:gdLst>
                <a:ahLst/>
                <a:cxnLst>
                  <a:cxn ang="0">
                    <a:pos x="T0" y="T1"/>
                  </a:cxn>
                  <a:cxn ang="0">
                    <a:pos x="T2" y="T3"/>
                  </a:cxn>
                  <a:cxn ang="0">
                    <a:pos x="T4" y="T5"/>
                  </a:cxn>
                </a:cxnLst>
                <a:rect l="0" t="0" r="r" b="b"/>
                <a:pathLst>
                  <a:path w="5" h="10">
                    <a:moveTo>
                      <a:pt x="3" y="10"/>
                    </a:moveTo>
                    <a:cubicBezTo>
                      <a:pt x="5" y="7"/>
                      <a:pt x="4" y="2"/>
                      <a:pt x="1" y="0"/>
                    </a:cubicBezTo>
                    <a:cubicBezTo>
                      <a:pt x="0" y="3"/>
                      <a:pt x="1" y="6"/>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7" name="Freeform 1639"/>
              <p:cNvSpPr/>
              <p:nvPr/>
            </p:nvSpPr>
            <p:spPr bwMode="auto">
              <a:xfrm>
                <a:off x="5267" y="862"/>
                <a:ext cx="7" cy="11"/>
              </a:xfrm>
              <a:custGeom>
                <a:avLst/>
                <a:gdLst>
                  <a:gd name="T0" fmla="*/ 10 w 10"/>
                  <a:gd name="T1" fmla="*/ 13 h 15"/>
                  <a:gd name="T2" fmla="*/ 4 w 10"/>
                  <a:gd name="T3" fmla="*/ 0 h 15"/>
                  <a:gd name="T4" fmla="*/ 0 w 10"/>
                  <a:gd name="T5" fmla="*/ 4 h 15"/>
                  <a:gd name="T6" fmla="*/ 5 w 10"/>
                  <a:gd name="T7" fmla="*/ 15 h 15"/>
                  <a:gd name="T8" fmla="*/ 10 w 10"/>
                  <a:gd name="T9" fmla="*/ 13 h 15"/>
                </a:gdLst>
                <a:ahLst/>
                <a:cxnLst>
                  <a:cxn ang="0">
                    <a:pos x="T0" y="T1"/>
                  </a:cxn>
                  <a:cxn ang="0">
                    <a:pos x="T2" y="T3"/>
                  </a:cxn>
                  <a:cxn ang="0">
                    <a:pos x="T4" y="T5"/>
                  </a:cxn>
                  <a:cxn ang="0">
                    <a:pos x="T6" y="T7"/>
                  </a:cxn>
                  <a:cxn ang="0">
                    <a:pos x="T8" y="T9"/>
                  </a:cxn>
                </a:cxnLst>
                <a:rect l="0" t="0" r="r" b="b"/>
                <a:pathLst>
                  <a:path w="10" h="15">
                    <a:moveTo>
                      <a:pt x="10" y="13"/>
                    </a:moveTo>
                    <a:cubicBezTo>
                      <a:pt x="3" y="12"/>
                      <a:pt x="4" y="5"/>
                      <a:pt x="4" y="0"/>
                    </a:cubicBezTo>
                    <a:cubicBezTo>
                      <a:pt x="4" y="2"/>
                      <a:pt x="2" y="3"/>
                      <a:pt x="0" y="4"/>
                    </a:cubicBezTo>
                    <a:cubicBezTo>
                      <a:pt x="3" y="8"/>
                      <a:pt x="4" y="11"/>
                      <a:pt x="5" y="15"/>
                    </a:cubicBezTo>
                    <a:cubicBezTo>
                      <a:pt x="6" y="15"/>
                      <a:pt x="8" y="14"/>
                      <a:pt x="1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8" name="Freeform 1640"/>
              <p:cNvSpPr/>
              <p:nvPr/>
            </p:nvSpPr>
            <p:spPr bwMode="auto">
              <a:xfrm>
                <a:off x="5273" y="844"/>
                <a:ext cx="9" cy="20"/>
              </a:xfrm>
              <a:custGeom>
                <a:avLst/>
                <a:gdLst>
                  <a:gd name="T0" fmla="*/ 14 w 14"/>
                  <a:gd name="T1" fmla="*/ 30 h 30"/>
                  <a:gd name="T2" fmla="*/ 11 w 14"/>
                  <a:gd name="T3" fmla="*/ 13 h 30"/>
                  <a:gd name="T4" fmla="*/ 4 w 14"/>
                  <a:gd name="T5" fmla="*/ 0 h 30"/>
                  <a:gd name="T6" fmla="*/ 7 w 14"/>
                  <a:gd name="T7" fmla="*/ 9 h 30"/>
                  <a:gd name="T8" fmla="*/ 0 w 14"/>
                  <a:gd name="T9" fmla="*/ 1 h 30"/>
                  <a:gd name="T10" fmla="*/ 14 w 14"/>
                  <a:gd name="T11" fmla="*/ 30 h 30"/>
                </a:gdLst>
                <a:ahLst/>
                <a:cxnLst>
                  <a:cxn ang="0">
                    <a:pos x="T0" y="T1"/>
                  </a:cxn>
                  <a:cxn ang="0">
                    <a:pos x="T2" y="T3"/>
                  </a:cxn>
                  <a:cxn ang="0">
                    <a:pos x="T4" y="T5"/>
                  </a:cxn>
                  <a:cxn ang="0">
                    <a:pos x="T6" y="T7"/>
                  </a:cxn>
                  <a:cxn ang="0">
                    <a:pos x="T8" y="T9"/>
                  </a:cxn>
                  <a:cxn ang="0">
                    <a:pos x="T10" y="T11"/>
                  </a:cxn>
                </a:cxnLst>
                <a:rect l="0" t="0" r="r" b="b"/>
                <a:pathLst>
                  <a:path w="14" h="30">
                    <a:moveTo>
                      <a:pt x="14" y="30"/>
                    </a:moveTo>
                    <a:cubicBezTo>
                      <a:pt x="12" y="25"/>
                      <a:pt x="12" y="19"/>
                      <a:pt x="11" y="13"/>
                    </a:cubicBezTo>
                    <a:cubicBezTo>
                      <a:pt x="10" y="8"/>
                      <a:pt x="8" y="3"/>
                      <a:pt x="4" y="0"/>
                    </a:cubicBezTo>
                    <a:cubicBezTo>
                      <a:pt x="1" y="2"/>
                      <a:pt x="6" y="6"/>
                      <a:pt x="7" y="9"/>
                    </a:cubicBezTo>
                    <a:cubicBezTo>
                      <a:pt x="4" y="10"/>
                      <a:pt x="2" y="5"/>
                      <a:pt x="0" y="1"/>
                    </a:cubicBezTo>
                    <a:cubicBezTo>
                      <a:pt x="0" y="8"/>
                      <a:pt x="7" y="25"/>
                      <a:pt x="1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99" name="Freeform 1641"/>
              <p:cNvSpPr/>
              <p:nvPr/>
            </p:nvSpPr>
            <p:spPr bwMode="auto">
              <a:xfrm>
                <a:off x="4961" y="1052"/>
                <a:ext cx="2" cy="1"/>
              </a:xfrm>
              <a:custGeom>
                <a:avLst/>
                <a:gdLst>
                  <a:gd name="T0" fmla="*/ 0 w 3"/>
                  <a:gd name="T1" fmla="*/ 2 h 2"/>
                  <a:gd name="T2" fmla="*/ 2 w 3"/>
                  <a:gd name="T3" fmla="*/ 0 h 2"/>
                  <a:gd name="T4" fmla="*/ 0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3" y="0"/>
                      <a:pt x="2" y="0"/>
                      <a:pt x="2"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0" name="Freeform 1642"/>
              <p:cNvSpPr/>
              <p:nvPr/>
            </p:nvSpPr>
            <p:spPr bwMode="auto">
              <a:xfrm>
                <a:off x="4959" y="1051"/>
                <a:ext cx="3" cy="2"/>
              </a:xfrm>
              <a:custGeom>
                <a:avLst/>
                <a:gdLst>
                  <a:gd name="T0" fmla="*/ 1 w 4"/>
                  <a:gd name="T1" fmla="*/ 3 h 3"/>
                  <a:gd name="T2" fmla="*/ 4 w 4"/>
                  <a:gd name="T3" fmla="*/ 0 h 3"/>
                  <a:gd name="T4" fmla="*/ 1 w 4"/>
                  <a:gd name="T5" fmla="*/ 3 h 3"/>
                </a:gdLst>
                <a:ahLst/>
                <a:cxnLst>
                  <a:cxn ang="0">
                    <a:pos x="T0" y="T1"/>
                  </a:cxn>
                  <a:cxn ang="0">
                    <a:pos x="T2" y="T3"/>
                  </a:cxn>
                  <a:cxn ang="0">
                    <a:pos x="T4" y="T5"/>
                  </a:cxn>
                </a:cxnLst>
                <a:rect l="0" t="0" r="r" b="b"/>
                <a:pathLst>
                  <a:path w="4" h="3">
                    <a:moveTo>
                      <a:pt x="1" y="3"/>
                    </a:moveTo>
                    <a:cubicBezTo>
                      <a:pt x="4" y="1"/>
                      <a:pt x="4" y="0"/>
                      <a:pt x="4" y="0"/>
                    </a:cubicBezTo>
                    <a:cubicBezTo>
                      <a:pt x="2"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1" name="Freeform 1643"/>
              <p:cNvSpPr/>
              <p:nvPr/>
            </p:nvSpPr>
            <p:spPr bwMode="auto">
              <a:xfrm>
                <a:off x="4959" y="1050"/>
                <a:ext cx="4" cy="2"/>
              </a:xfrm>
              <a:custGeom>
                <a:avLst/>
                <a:gdLst>
                  <a:gd name="T0" fmla="*/ 4 w 7"/>
                  <a:gd name="T1" fmla="*/ 3 h 4"/>
                  <a:gd name="T2" fmla="*/ 4 w 7"/>
                  <a:gd name="T3" fmla="*/ 2 h 4"/>
                  <a:gd name="T4" fmla="*/ 7 w 7"/>
                  <a:gd name="T5" fmla="*/ 0 h 4"/>
                  <a:gd name="T6" fmla="*/ 0 w 7"/>
                  <a:gd name="T7" fmla="*/ 4 h 4"/>
                  <a:gd name="T8" fmla="*/ 4 w 7"/>
                  <a:gd name="T9" fmla="*/ 3 h 4"/>
                </a:gdLst>
                <a:ahLst/>
                <a:cxnLst>
                  <a:cxn ang="0">
                    <a:pos x="T0" y="T1"/>
                  </a:cxn>
                  <a:cxn ang="0">
                    <a:pos x="T2" y="T3"/>
                  </a:cxn>
                  <a:cxn ang="0">
                    <a:pos x="T4" y="T5"/>
                  </a:cxn>
                  <a:cxn ang="0">
                    <a:pos x="T6" y="T7"/>
                  </a:cxn>
                  <a:cxn ang="0">
                    <a:pos x="T8" y="T9"/>
                  </a:cxn>
                </a:cxnLst>
                <a:rect l="0" t="0" r="r" b="b"/>
                <a:pathLst>
                  <a:path w="7" h="4">
                    <a:moveTo>
                      <a:pt x="4" y="3"/>
                    </a:moveTo>
                    <a:cubicBezTo>
                      <a:pt x="6" y="1"/>
                      <a:pt x="5" y="2"/>
                      <a:pt x="4" y="2"/>
                    </a:cubicBezTo>
                    <a:cubicBezTo>
                      <a:pt x="3" y="2"/>
                      <a:pt x="2" y="3"/>
                      <a:pt x="7" y="0"/>
                    </a:cubicBezTo>
                    <a:cubicBezTo>
                      <a:pt x="5" y="0"/>
                      <a:pt x="2" y="3"/>
                      <a:pt x="0" y="4"/>
                    </a:cubicBezTo>
                    <a:cubicBezTo>
                      <a:pt x="2" y="4"/>
                      <a:pt x="3"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2" name="Freeform 1644"/>
              <p:cNvSpPr/>
              <p:nvPr/>
            </p:nvSpPr>
            <p:spPr bwMode="auto">
              <a:xfrm>
                <a:off x="5258" y="824"/>
                <a:ext cx="9" cy="9"/>
              </a:xfrm>
              <a:custGeom>
                <a:avLst/>
                <a:gdLst>
                  <a:gd name="T0" fmla="*/ 11 w 14"/>
                  <a:gd name="T1" fmla="*/ 13 h 13"/>
                  <a:gd name="T2" fmla="*/ 14 w 14"/>
                  <a:gd name="T3" fmla="*/ 10 h 13"/>
                  <a:gd name="T4" fmla="*/ 8 w 14"/>
                  <a:gd name="T5" fmla="*/ 7 h 13"/>
                  <a:gd name="T6" fmla="*/ 3 w 14"/>
                  <a:gd name="T7" fmla="*/ 0 h 13"/>
                  <a:gd name="T8" fmla="*/ 3 w 14"/>
                  <a:gd name="T9" fmla="*/ 7 h 13"/>
                  <a:gd name="T10" fmla="*/ 11 w 14"/>
                  <a:gd name="T11" fmla="*/ 13 h 13"/>
                </a:gdLst>
                <a:ahLst/>
                <a:cxnLst>
                  <a:cxn ang="0">
                    <a:pos x="T0" y="T1"/>
                  </a:cxn>
                  <a:cxn ang="0">
                    <a:pos x="T2" y="T3"/>
                  </a:cxn>
                  <a:cxn ang="0">
                    <a:pos x="T4" y="T5"/>
                  </a:cxn>
                  <a:cxn ang="0">
                    <a:pos x="T6" y="T7"/>
                  </a:cxn>
                  <a:cxn ang="0">
                    <a:pos x="T8" y="T9"/>
                  </a:cxn>
                  <a:cxn ang="0">
                    <a:pos x="T10" y="T11"/>
                  </a:cxn>
                </a:cxnLst>
                <a:rect l="0" t="0" r="r" b="b"/>
                <a:pathLst>
                  <a:path w="14" h="13">
                    <a:moveTo>
                      <a:pt x="11" y="13"/>
                    </a:moveTo>
                    <a:cubicBezTo>
                      <a:pt x="14" y="10"/>
                      <a:pt x="14" y="10"/>
                      <a:pt x="14" y="10"/>
                    </a:cubicBezTo>
                    <a:cubicBezTo>
                      <a:pt x="12" y="10"/>
                      <a:pt x="10" y="9"/>
                      <a:pt x="8" y="7"/>
                    </a:cubicBezTo>
                    <a:cubicBezTo>
                      <a:pt x="7" y="5"/>
                      <a:pt x="5" y="3"/>
                      <a:pt x="3" y="0"/>
                    </a:cubicBezTo>
                    <a:cubicBezTo>
                      <a:pt x="0" y="2"/>
                      <a:pt x="9" y="6"/>
                      <a:pt x="3" y="7"/>
                    </a:cubicBezTo>
                    <a:cubicBezTo>
                      <a:pt x="6" y="8"/>
                      <a:pt x="9" y="8"/>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3" name="Freeform 1645"/>
              <p:cNvSpPr/>
              <p:nvPr/>
            </p:nvSpPr>
            <p:spPr bwMode="auto">
              <a:xfrm>
                <a:off x="5137" y="915"/>
                <a:ext cx="5" cy="6"/>
              </a:xfrm>
              <a:custGeom>
                <a:avLst/>
                <a:gdLst>
                  <a:gd name="T0" fmla="*/ 8 w 8"/>
                  <a:gd name="T1" fmla="*/ 6 h 9"/>
                  <a:gd name="T2" fmla="*/ 0 w 8"/>
                  <a:gd name="T3" fmla="*/ 3 h 9"/>
                  <a:gd name="T4" fmla="*/ 8 w 8"/>
                  <a:gd name="T5" fmla="*/ 6 h 9"/>
                </a:gdLst>
                <a:ahLst/>
                <a:cxnLst>
                  <a:cxn ang="0">
                    <a:pos x="T0" y="T1"/>
                  </a:cxn>
                  <a:cxn ang="0">
                    <a:pos x="T2" y="T3"/>
                  </a:cxn>
                  <a:cxn ang="0">
                    <a:pos x="T4" y="T5"/>
                  </a:cxn>
                </a:cxnLst>
                <a:rect l="0" t="0" r="r" b="b"/>
                <a:pathLst>
                  <a:path w="8" h="9">
                    <a:moveTo>
                      <a:pt x="8" y="6"/>
                    </a:moveTo>
                    <a:cubicBezTo>
                      <a:pt x="6" y="4"/>
                      <a:pt x="4" y="0"/>
                      <a:pt x="0" y="3"/>
                    </a:cubicBezTo>
                    <a:cubicBezTo>
                      <a:pt x="2" y="5"/>
                      <a:pt x="4" y="9"/>
                      <a:pt x="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4" name="Freeform 1646"/>
              <p:cNvSpPr/>
              <p:nvPr/>
            </p:nvSpPr>
            <p:spPr bwMode="auto">
              <a:xfrm>
                <a:off x="5253" y="815"/>
                <a:ext cx="6" cy="12"/>
              </a:xfrm>
              <a:custGeom>
                <a:avLst/>
                <a:gdLst>
                  <a:gd name="T0" fmla="*/ 6 w 10"/>
                  <a:gd name="T1" fmla="*/ 17 h 17"/>
                  <a:gd name="T2" fmla="*/ 10 w 10"/>
                  <a:gd name="T3" fmla="*/ 12 h 17"/>
                  <a:gd name="T4" fmla="*/ 8 w 10"/>
                  <a:gd name="T5" fmla="*/ 5 h 17"/>
                  <a:gd name="T6" fmla="*/ 0 w 10"/>
                  <a:gd name="T7" fmla="*/ 3 h 17"/>
                  <a:gd name="T8" fmla="*/ 6 w 10"/>
                  <a:gd name="T9" fmla="*/ 17 h 17"/>
                </a:gdLst>
                <a:ahLst/>
                <a:cxnLst>
                  <a:cxn ang="0">
                    <a:pos x="T0" y="T1"/>
                  </a:cxn>
                  <a:cxn ang="0">
                    <a:pos x="T2" y="T3"/>
                  </a:cxn>
                  <a:cxn ang="0">
                    <a:pos x="T4" y="T5"/>
                  </a:cxn>
                  <a:cxn ang="0">
                    <a:pos x="T6" y="T7"/>
                  </a:cxn>
                  <a:cxn ang="0">
                    <a:pos x="T8" y="T9"/>
                  </a:cxn>
                </a:cxnLst>
                <a:rect l="0" t="0" r="r" b="b"/>
                <a:pathLst>
                  <a:path w="10" h="17">
                    <a:moveTo>
                      <a:pt x="6" y="17"/>
                    </a:moveTo>
                    <a:cubicBezTo>
                      <a:pt x="7" y="14"/>
                      <a:pt x="6" y="13"/>
                      <a:pt x="10" y="12"/>
                    </a:cubicBezTo>
                    <a:cubicBezTo>
                      <a:pt x="6" y="11"/>
                      <a:pt x="6" y="7"/>
                      <a:pt x="8" y="5"/>
                    </a:cubicBezTo>
                    <a:cubicBezTo>
                      <a:pt x="6" y="0"/>
                      <a:pt x="2" y="8"/>
                      <a:pt x="0" y="3"/>
                    </a:cubicBezTo>
                    <a:cubicBezTo>
                      <a:pt x="2" y="8"/>
                      <a:pt x="2" y="12"/>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5" name="Freeform 1647"/>
              <p:cNvSpPr/>
              <p:nvPr/>
            </p:nvSpPr>
            <p:spPr bwMode="auto">
              <a:xfrm>
                <a:off x="5265" y="806"/>
                <a:ext cx="6" cy="7"/>
              </a:xfrm>
              <a:custGeom>
                <a:avLst/>
                <a:gdLst>
                  <a:gd name="T0" fmla="*/ 7 w 8"/>
                  <a:gd name="T1" fmla="*/ 11 h 11"/>
                  <a:gd name="T2" fmla="*/ 0 w 8"/>
                  <a:gd name="T3" fmla="*/ 5 h 11"/>
                  <a:gd name="T4" fmla="*/ 7 w 8"/>
                  <a:gd name="T5" fmla="*/ 11 h 11"/>
                </a:gdLst>
                <a:ahLst/>
                <a:cxnLst>
                  <a:cxn ang="0">
                    <a:pos x="T0" y="T1"/>
                  </a:cxn>
                  <a:cxn ang="0">
                    <a:pos x="T2" y="T3"/>
                  </a:cxn>
                  <a:cxn ang="0">
                    <a:pos x="T4" y="T5"/>
                  </a:cxn>
                </a:cxnLst>
                <a:rect l="0" t="0" r="r" b="b"/>
                <a:pathLst>
                  <a:path w="8" h="11">
                    <a:moveTo>
                      <a:pt x="7" y="11"/>
                    </a:moveTo>
                    <a:cubicBezTo>
                      <a:pt x="8" y="8"/>
                      <a:pt x="4" y="0"/>
                      <a:pt x="0" y="5"/>
                    </a:cubicBezTo>
                    <a:cubicBezTo>
                      <a:pt x="3" y="5"/>
                      <a:pt x="5" y="8"/>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6" name="Freeform 1648"/>
              <p:cNvSpPr/>
              <p:nvPr/>
            </p:nvSpPr>
            <p:spPr bwMode="auto">
              <a:xfrm>
                <a:off x="5247" y="811"/>
                <a:ext cx="4" cy="7"/>
              </a:xfrm>
              <a:custGeom>
                <a:avLst/>
                <a:gdLst>
                  <a:gd name="T0" fmla="*/ 5 w 6"/>
                  <a:gd name="T1" fmla="*/ 11 h 11"/>
                  <a:gd name="T2" fmla="*/ 0 w 6"/>
                  <a:gd name="T3" fmla="*/ 0 h 11"/>
                  <a:gd name="T4" fmla="*/ 5 w 6"/>
                  <a:gd name="T5" fmla="*/ 11 h 11"/>
                </a:gdLst>
                <a:ahLst/>
                <a:cxnLst>
                  <a:cxn ang="0">
                    <a:pos x="T0" y="T1"/>
                  </a:cxn>
                  <a:cxn ang="0">
                    <a:pos x="T2" y="T3"/>
                  </a:cxn>
                  <a:cxn ang="0">
                    <a:pos x="T4" y="T5"/>
                  </a:cxn>
                </a:cxnLst>
                <a:rect l="0" t="0" r="r" b="b"/>
                <a:pathLst>
                  <a:path w="6" h="11">
                    <a:moveTo>
                      <a:pt x="5" y="11"/>
                    </a:moveTo>
                    <a:cubicBezTo>
                      <a:pt x="6" y="7"/>
                      <a:pt x="5" y="2"/>
                      <a:pt x="0" y="0"/>
                    </a:cubicBezTo>
                    <a:cubicBezTo>
                      <a:pt x="0" y="3"/>
                      <a:pt x="2" y="7"/>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7" name="Freeform 1649"/>
              <p:cNvSpPr/>
              <p:nvPr/>
            </p:nvSpPr>
            <p:spPr bwMode="auto">
              <a:xfrm>
                <a:off x="5243" y="813"/>
                <a:ext cx="6" cy="6"/>
              </a:xfrm>
              <a:custGeom>
                <a:avLst/>
                <a:gdLst>
                  <a:gd name="T0" fmla="*/ 6 w 9"/>
                  <a:gd name="T1" fmla="*/ 8 h 8"/>
                  <a:gd name="T2" fmla="*/ 2 w 9"/>
                  <a:gd name="T3" fmla="*/ 0 h 8"/>
                  <a:gd name="T4" fmla="*/ 6 w 9"/>
                  <a:gd name="T5" fmla="*/ 8 h 8"/>
                </a:gdLst>
                <a:ahLst/>
                <a:cxnLst>
                  <a:cxn ang="0">
                    <a:pos x="T0" y="T1"/>
                  </a:cxn>
                  <a:cxn ang="0">
                    <a:pos x="T2" y="T3"/>
                  </a:cxn>
                  <a:cxn ang="0">
                    <a:pos x="T4" y="T5"/>
                  </a:cxn>
                </a:cxnLst>
                <a:rect l="0" t="0" r="r" b="b"/>
                <a:pathLst>
                  <a:path w="9" h="8">
                    <a:moveTo>
                      <a:pt x="6" y="8"/>
                    </a:moveTo>
                    <a:cubicBezTo>
                      <a:pt x="9" y="3"/>
                      <a:pt x="6" y="2"/>
                      <a:pt x="2" y="0"/>
                    </a:cubicBezTo>
                    <a:cubicBezTo>
                      <a:pt x="0" y="2"/>
                      <a:pt x="5" y="5"/>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8" name="Freeform 1650"/>
              <p:cNvSpPr/>
              <p:nvPr/>
            </p:nvSpPr>
            <p:spPr bwMode="auto">
              <a:xfrm>
                <a:off x="5251" y="788"/>
                <a:ext cx="8" cy="9"/>
              </a:xfrm>
              <a:custGeom>
                <a:avLst/>
                <a:gdLst>
                  <a:gd name="T0" fmla="*/ 9 w 12"/>
                  <a:gd name="T1" fmla="*/ 12 h 13"/>
                  <a:gd name="T2" fmla="*/ 1 w 12"/>
                  <a:gd name="T3" fmla="*/ 0 h 13"/>
                  <a:gd name="T4" fmla="*/ 9 w 12"/>
                  <a:gd name="T5" fmla="*/ 12 h 13"/>
                </a:gdLst>
                <a:ahLst/>
                <a:cxnLst>
                  <a:cxn ang="0">
                    <a:pos x="T0" y="T1"/>
                  </a:cxn>
                  <a:cxn ang="0">
                    <a:pos x="T2" y="T3"/>
                  </a:cxn>
                  <a:cxn ang="0">
                    <a:pos x="T4" y="T5"/>
                  </a:cxn>
                </a:cxnLst>
                <a:rect l="0" t="0" r="r" b="b"/>
                <a:pathLst>
                  <a:path w="12" h="13">
                    <a:moveTo>
                      <a:pt x="9" y="12"/>
                    </a:moveTo>
                    <a:cubicBezTo>
                      <a:pt x="12" y="13"/>
                      <a:pt x="3" y="0"/>
                      <a:pt x="1" y="0"/>
                    </a:cubicBezTo>
                    <a:cubicBezTo>
                      <a:pt x="0" y="3"/>
                      <a:pt x="7" y="8"/>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09" name="Freeform 1651"/>
              <p:cNvSpPr/>
              <p:nvPr/>
            </p:nvSpPr>
            <p:spPr bwMode="auto">
              <a:xfrm>
                <a:off x="4962" y="1044"/>
                <a:ext cx="4" cy="3"/>
              </a:xfrm>
              <a:custGeom>
                <a:avLst/>
                <a:gdLst>
                  <a:gd name="T0" fmla="*/ 4 w 6"/>
                  <a:gd name="T1" fmla="*/ 2 h 5"/>
                  <a:gd name="T2" fmla="*/ 6 w 6"/>
                  <a:gd name="T3" fmla="*/ 0 h 5"/>
                  <a:gd name="T4" fmla="*/ 0 w 6"/>
                  <a:gd name="T5" fmla="*/ 5 h 5"/>
                  <a:gd name="T6" fmla="*/ 4 w 6"/>
                  <a:gd name="T7" fmla="*/ 2 h 5"/>
                </a:gdLst>
                <a:ahLst/>
                <a:cxnLst>
                  <a:cxn ang="0">
                    <a:pos x="T0" y="T1"/>
                  </a:cxn>
                  <a:cxn ang="0">
                    <a:pos x="T2" y="T3"/>
                  </a:cxn>
                  <a:cxn ang="0">
                    <a:pos x="T4" y="T5"/>
                  </a:cxn>
                  <a:cxn ang="0">
                    <a:pos x="T6" y="T7"/>
                  </a:cxn>
                </a:cxnLst>
                <a:rect l="0" t="0" r="r" b="b"/>
                <a:pathLst>
                  <a:path w="6" h="5">
                    <a:moveTo>
                      <a:pt x="4" y="2"/>
                    </a:moveTo>
                    <a:cubicBezTo>
                      <a:pt x="6" y="0"/>
                      <a:pt x="6" y="0"/>
                      <a:pt x="6" y="0"/>
                    </a:cubicBezTo>
                    <a:cubicBezTo>
                      <a:pt x="3" y="2"/>
                      <a:pt x="2" y="3"/>
                      <a:pt x="0" y="5"/>
                    </a:cubicBezTo>
                    <a:cubicBezTo>
                      <a:pt x="1" y="5"/>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0" name="Freeform 1652"/>
              <p:cNvSpPr/>
              <p:nvPr/>
            </p:nvSpPr>
            <p:spPr bwMode="auto">
              <a:xfrm>
                <a:off x="5226" y="798"/>
                <a:ext cx="7" cy="11"/>
              </a:xfrm>
              <a:custGeom>
                <a:avLst/>
                <a:gdLst>
                  <a:gd name="T0" fmla="*/ 9 w 11"/>
                  <a:gd name="T1" fmla="*/ 16 h 16"/>
                  <a:gd name="T2" fmla="*/ 8 w 11"/>
                  <a:gd name="T3" fmla="*/ 7 h 16"/>
                  <a:gd name="T4" fmla="*/ 1 w 11"/>
                  <a:gd name="T5" fmla="*/ 1 h 16"/>
                  <a:gd name="T6" fmla="*/ 9 w 11"/>
                  <a:gd name="T7" fmla="*/ 16 h 16"/>
                </a:gdLst>
                <a:ahLst/>
                <a:cxnLst>
                  <a:cxn ang="0">
                    <a:pos x="T0" y="T1"/>
                  </a:cxn>
                  <a:cxn ang="0">
                    <a:pos x="T2" y="T3"/>
                  </a:cxn>
                  <a:cxn ang="0">
                    <a:pos x="T4" y="T5"/>
                  </a:cxn>
                  <a:cxn ang="0">
                    <a:pos x="T6" y="T7"/>
                  </a:cxn>
                </a:cxnLst>
                <a:rect l="0" t="0" r="r" b="b"/>
                <a:pathLst>
                  <a:path w="11" h="16">
                    <a:moveTo>
                      <a:pt x="9" y="16"/>
                    </a:moveTo>
                    <a:cubicBezTo>
                      <a:pt x="11" y="15"/>
                      <a:pt x="10" y="11"/>
                      <a:pt x="8" y="7"/>
                    </a:cubicBezTo>
                    <a:cubicBezTo>
                      <a:pt x="5" y="4"/>
                      <a:pt x="2" y="0"/>
                      <a:pt x="1" y="1"/>
                    </a:cubicBezTo>
                    <a:cubicBezTo>
                      <a:pt x="0" y="1"/>
                      <a:pt x="9" y="13"/>
                      <a:pt x="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1" name="Freeform 1653"/>
              <p:cNvSpPr/>
              <p:nvPr/>
            </p:nvSpPr>
            <p:spPr bwMode="auto">
              <a:xfrm>
                <a:off x="5273" y="750"/>
                <a:ext cx="6" cy="4"/>
              </a:xfrm>
              <a:custGeom>
                <a:avLst/>
                <a:gdLst>
                  <a:gd name="T0" fmla="*/ 9 w 9"/>
                  <a:gd name="T1" fmla="*/ 4 h 7"/>
                  <a:gd name="T2" fmla="*/ 6 w 9"/>
                  <a:gd name="T3" fmla="*/ 1 h 7"/>
                  <a:gd name="T4" fmla="*/ 3 w 9"/>
                  <a:gd name="T5" fmla="*/ 7 h 7"/>
                  <a:gd name="T6" fmla="*/ 9 w 9"/>
                  <a:gd name="T7" fmla="*/ 4 h 7"/>
                </a:gdLst>
                <a:ahLst/>
                <a:cxnLst>
                  <a:cxn ang="0">
                    <a:pos x="T0" y="T1"/>
                  </a:cxn>
                  <a:cxn ang="0">
                    <a:pos x="T2" y="T3"/>
                  </a:cxn>
                  <a:cxn ang="0">
                    <a:pos x="T4" y="T5"/>
                  </a:cxn>
                  <a:cxn ang="0">
                    <a:pos x="T6" y="T7"/>
                  </a:cxn>
                </a:cxnLst>
                <a:rect l="0" t="0" r="r" b="b"/>
                <a:pathLst>
                  <a:path w="9" h="7">
                    <a:moveTo>
                      <a:pt x="9" y="4"/>
                    </a:moveTo>
                    <a:cubicBezTo>
                      <a:pt x="6" y="1"/>
                      <a:pt x="6" y="1"/>
                      <a:pt x="6" y="1"/>
                    </a:cubicBezTo>
                    <a:cubicBezTo>
                      <a:pt x="4" y="0"/>
                      <a:pt x="0" y="4"/>
                      <a:pt x="3" y="7"/>
                    </a:cubicBezTo>
                    <a:cubicBezTo>
                      <a:pt x="5" y="4"/>
                      <a:pt x="7" y="7"/>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2" name="Freeform 1654"/>
              <p:cNvSpPr/>
              <p:nvPr/>
            </p:nvSpPr>
            <p:spPr bwMode="auto">
              <a:xfrm>
                <a:off x="4975" y="1030"/>
                <a:ext cx="3" cy="4"/>
              </a:xfrm>
              <a:custGeom>
                <a:avLst/>
                <a:gdLst>
                  <a:gd name="T0" fmla="*/ 0 w 5"/>
                  <a:gd name="T1" fmla="*/ 5 h 5"/>
                  <a:gd name="T2" fmla="*/ 4 w 5"/>
                  <a:gd name="T3" fmla="*/ 0 h 5"/>
                  <a:gd name="T4" fmla="*/ 0 w 5"/>
                  <a:gd name="T5" fmla="*/ 5 h 5"/>
                </a:gdLst>
                <a:ahLst/>
                <a:cxnLst>
                  <a:cxn ang="0">
                    <a:pos x="T0" y="T1"/>
                  </a:cxn>
                  <a:cxn ang="0">
                    <a:pos x="T2" y="T3"/>
                  </a:cxn>
                  <a:cxn ang="0">
                    <a:pos x="T4" y="T5"/>
                  </a:cxn>
                </a:cxnLst>
                <a:rect l="0" t="0" r="r" b="b"/>
                <a:pathLst>
                  <a:path w="5" h="5">
                    <a:moveTo>
                      <a:pt x="0" y="5"/>
                    </a:moveTo>
                    <a:cubicBezTo>
                      <a:pt x="2" y="3"/>
                      <a:pt x="5" y="0"/>
                      <a:pt x="4" y="0"/>
                    </a:cubicBezTo>
                    <a:cubicBezTo>
                      <a:pt x="2" y="3"/>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3" name="Freeform 1655"/>
              <p:cNvSpPr/>
              <p:nvPr/>
            </p:nvSpPr>
            <p:spPr bwMode="auto">
              <a:xfrm>
                <a:off x="4974" y="1030"/>
                <a:ext cx="2" cy="2"/>
              </a:xfrm>
              <a:custGeom>
                <a:avLst/>
                <a:gdLst>
                  <a:gd name="T0" fmla="*/ 0 w 3"/>
                  <a:gd name="T1" fmla="*/ 4 h 4"/>
                  <a:gd name="T2" fmla="*/ 2 w 3"/>
                  <a:gd name="T3" fmla="*/ 0 h 4"/>
                  <a:gd name="T4" fmla="*/ 0 w 3"/>
                  <a:gd name="T5" fmla="*/ 4 h 4"/>
                </a:gdLst>
                <a:ahLst/>
                <a:cxnLst>
                  <a:cxn ang="0">
                    <a:pos x="T0" y="T1"/>
                  </a:cxn>
                  <a:cxn ang="0">
                    <a:pos x="T2" y="T3"/>
                  </a:cxn>
                  <a:cxn ang="0">
                    <a:pos x="T4" y="T5"/>
                  </a:cxn>
                </a:cxnLst>
                <a:rect l="0" t="0" r="r" b="b"/>
                <a:pathLst>
                  <a:path w="3" h="4">
                    <a:moveTo>
                      <a:pt x="0" y="4"/>
                    </a:moveTo>
                    <a:cubicBezTo>
                      <a:pt x="3" y="1"/>
                      <a:pt x="2" y="1"/>
                      <a:pt x="2" y="0"/>
                    </a:cubicBezTo>
                    <a:cubicBezTo>
                      <a:pt x="0" y="3"/>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4" name="Freeform 1656"/>
              <p:cNvSpPr/>
              <p:nvPr/>
            </p:nvSpPr>
            <p:spPr bwMode="auto">
              <a:xfrm>
                <a:off x="5216" y="774"/>
                <a:ext cx="5" cy="5"/>
              </a:xfrm>
              <a:custGeom>
                <a:avLst/>
                <a:gdLst>
                  <a:gd name="T0" fmla="*/ 5 w 8"/>
                  <a:gd name="T1" fmla="*/ 8 h 8"/>
                  <a:gd name="T2" fmla="*/ 8 w 8"/>
                  <a:gd name="T3" fmla="*/ 4 h 8"/>
                  <a:gd name="T4" fmla="*/ 0 w 8"/>
                  <a:gd name="T5" fmla="*/ 4 h 8"/>
                  <a:gd name="T6" fmla="*/ 5 w 8"/>
                  <a:gd name="T7" fmla="*/ 8 h 8"/>
                </a:gdLst>
                <a:ahLst/>
                <a:cxnLst>
                  <a:cxn ang="0">
                    <a:pos x="T0" y="T1"/>
                  </a:cxn>
                  <a:cxn ang="0">
                    <a:pos x="T2" y="T3"/>
                  </a:cxn>
                  <a:cxn ang="0">
                    <a:pos x="T4" y="T5"/>
                  </a:cxn>
                  <a:cxn ang="0">
                    <a:pos x="T6" y="T7"/>
                  </a:cxn>
                </a:cxnLst>
                <a:rect l="0" t="0" r="r" b="b"/>
                <a:pathLst>
                  <a:path w="8" h="8">
                    <a:moveTo>
                      <a:pt x="5" y="8"/>
                    </a:moveTo>
                    <a:cubicBezTo>
                      <a:pt x="5" y="4"/>
                      <a:pt x="6" y="7"/>
                      <a:pt x="8" y="4"/>
                    </a:cubicBezTo>
                    <a:cubicBezTo>
                      <a:pt x="6" y="4"/>
                      <a:pt x="3" y="0"/>
                      <a:pt x="0" y="4"/>
                    </a:cubicBezTo>
                    <a:cubicBezTo>
                      <a:pt x="2" y="5"/>
                      <a:pt x="3" y="6"/>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5" name="Freeform 1657"/>
              <p:cNvSpPr/>
              <p:nvPr/>
            </p:nvSpPr>
            <p:spPr bwMode="auto">
              <a:xfrm>
                <a:off x="5202" y="774"/>
                <a:ext cx="6" cy="7"/>
              </a:xfrm>
              <a:custGeom>
                <a:avLst/>
                <a:gdLst>
                  <a:gd name="T0" fmla="*/ 3 w 8"/>
                  <a:gd name="T1" fmla="*/ 0 h 11"/>
                  <a:gd name="T2" fmla="*/ 3 w 8"/>
                  <a:gd name="T3" fmla="*/ 3 h 11"/>
                  <a:gd name="T4" fmla="*/ 0 w 8"/>
                  <a:gd name="T5" fmla="*/ 4 h 11"/>
                  <a:gd name="T6" fmla="*/ 3 w 8"/>
                  <a:gd name="T7" fmla="*/ 0 h 11"/>
                </a:gdLst>
                <a:ahLst/>
                <a:cxnLst>
                  <a:cxn ang="0">
                    <a:pos x="T0" y="T1"/>
                  </a:cxn>
                  <a:cxn ang="0">
                    <a:pos x="T2" y="T3"/>
                  </a:cxn>
                  <a:cxn ang="0">
                    <a:pos x="T4" y="T5"/>
                  </a:cxn>
                  <a:cxn ang="0">
                    <a:pos x="T6" y="T7"/>
                  </a:cxn>
                </a:cxnLst>
                <a:rect l="0" t="0" r="r" b="b"/>
                <a:pathLst>
                  <a:path w="8" h="11">
                    <a:moveTo>
                      <a:pt x="3" y="0"/>
                    </a:moveTo>
                    <a:cubicBezTo>
                      <a:pt x="1" y="1"/>
                      <a:pt x="2" y="2"/>
                      <a:pt x="3" y="3"/>
                    </a:cubicBezTo>
                    <a:cubicBezTo>
                      <a:pt x="2" y="5"/>
                      <a:pt x="1" y="5"/>
                      <a:pt x="0" y="4"/>
                    </a:cubicBezTo>
                    <a:cubicBezTo>
                      <a:pt x="0" y="11"/>
                      <a:pt x="8"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6" name="Freeform 1658"/>
              <p:cNvSpPr/>
              <p:nvPr/>
            </p:nvSpPr>
            <p:spPr bwMode="auto">
              <a:xfrm>
                <a:off x="5222" y="732"/>
                <a:ext cx="13" cy="10"/>
              </a:xfrm>
              <a:custGeom>
                <a:avLst/>
                <a:gdLst>
                  <a:gd name="T0" fmla="*/ 19 w 19"/>
                  <a:gd name="T1" fmla="*/ 15 h 15"/>
                  <a:gd name="T2" fmla="*/ 5 w 19"/>
                  <a:gd name="T3" fmla="*/ 0 h 15"/>
                  <a:gd name="T4" fmla="*/ 19 w 19"/>
                  <a:gd name="T5" fmla="*/ 15 h 15"/>
                </a:gdLst>
                <a:ahLst/>
                <a:cxnLst>
                  <a:cxn ang="0">
                    <a:pos x="T0" y="T1"/>
                  </a:cxn>
                  <a:cxn ang="0">
                    <a:pos x="T2" y="T3"/>
                  </a:cxn>
                  <a:cxn ang="0">
                    <a:pos x="T4" y="T5"/>
                  </a:cxn>
                </a:cxnLst>
                <a:rect l="0" t="0" r="r" b="b"/>
                <a:pathLst>
                  <a:path w="19" h="15">
                    <a:moveTo>
                      <a:pt x="19" y="15"/>
                    </a:moveTo>
                    <a:cubicBezTo>
                      <a:pt x="15" y="6"/>
                      <a:pt x="9" y="9"/>
                      <a:pt x="5" y="0"/>
                    </a:cubicBezTo>
                    <a:cubicBezTo>
                      <a:pt x="0" y="5"/>
                      <a:pt x="15" y="15"/>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7" name="Freeform 1659"/>
              <p:cNvSpPr/>
              <p:nvPr/>
            </p:nvSpPr>
            <p:spPr bwMode="auto">
              <a:xfrm>
                <a:off x="5194" y="764"/>
                <a:ext cx="6" cy="9"/>
              </a:xfrm>
              <a:custGeom>
                <a:avLst/>
                <a:gdLst>
                  <a:gd name="T0" fmla="*/ 7 w 9"/>
                  <a:gd name="T1" fmla="*/ 11 h 13"/>
                  <a:gd name="T2" fmla="*/ 5 w 9"/>
                  <a:gd name="T3" fmla="*/ 0 h 13"/>
                  <a:gd name="T4" fmla="*/ 2 w 9"/>
                  <a:gd name="T5" fmla="*/ 2 h 13"/>
                  <a:gd name="T6" fmla="*/ 0 w 9"/>
                  <a:gd name="T7" fmla="*/ 6 h 13"/>
                  <a:gd name="T8" fmla="*/ 7 w 9"/>
                  <a:gd name="T9" fmla="*/ 11 h 13"/>
                </a:gdLst>
                <a:ahLst/>
                <a:cxnLst>
                  <a:cxn ang="0">
                    <a:pos x="T0" y="T1"/>
                  </a:cxn>
                  <a:cxn ang="0">
                    <a:pos x="T2" y="T3"/>
                  </a:cxn>
                  <a:cxn ang="0">
                    <a:pos x="T4" y="T5"/>
                  </a:cxn>
                  <a:cxn ang="0">
                    <a:pos x="T6" y="T7"/>
                  </a:cxn>
                  <a:cxn ang="0">
                    <a:pos x="T8" y="T9"/>
                  </a:cxn>
                </a:cxnLst>
                <a:rect l="0" t="0" r="r" b="b"/>
                <a:pathLst>
                  <a:path w="9" h="13">
                    <a:moveTo>
                      <a:pt x="7" y="11"/>
                    </a:moveTo>
                    <a:cubicBezTo>
                      <a:pt x="9" y="7"/>
                      <a:pt x="7" y="4"/>
                      <a:pt x="5" y="0"/>
                    </a:cubicBezTo>
                    <a:cubicBezTo>
                      <a:pt x="5" y="2"/>
                      <a:pt x="5" y="6"/>
                      <a:pt x="2" y="2"/>
                    </a:cubicBezTo>
                    <a:cubicBezTo>
                      <a:pt x="0" y="3"/>
                      <a:pt x="4" y="8"/>
                      <a:pt x="0" y="6"/>
                    </a:cubicBezTo>
                    <a:cubicBezTo>
                      <a:pt x="0" y="13"/>
                      <a:pt x="6" y="4"/>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8" name="Freeform 1660"/>
              <p:cNvSpPr/>
              <p:nvPr/>
            </p:nvSpPr>
            <p:spPr bwMode="auto">
              <a:xfrm>
                <a:off x="5196" y="754"/>
                <a:ext cx="10" cy="9"/>
              </a:xfrm>
              <a:custGeom>
                <a:avLst/>
                <a:gdLst>
                  <a:gd name="T0" fmla="*/ 15 w 16"/>
                  <a:gd name="T1" fmla="*/ 14 h 14"/>
                  <a:gd name="T2" fmla="*/ 10 w 16"/>
                  <a:gd name="T3" fmla="*/ 6 h 14"/>
                  <a:gd name="T4" fmla="*/ 0 w 16"/>
                  <a:gd name="T5" fmla="*/ 0 h 14"/>
                  <a:gd name="T6" fmla="*/ 7 w 16"/>
                  <a:gd name="T7" fmla="*/ 7 h 14"/>
                  <a:gd name="T8" fmla="*/ 15 w 16"/>
                  <a:gd name="T9" fmla="*/ 14 h 14"/>
                </a:gdLst>
                <a:ahLst/>
                <a:cxnLst>
                  <a:cxn ang="0">
                    <a:pos x="T0" y="T1"/>
                  </a:cxn>
                  <a:cxn ang="0">
                    <a:pos x="T2" y="T3"/>
                  </a:cxn>
                  <a:cxn ang="0">
                    <a:pos x="T4" y="T5"/>
                  </a:cxn>
                  <a:cxn ang="0">
                    <a:pos x="T6" y="T7"/>
                  </a:cxn>
                  <a:cxn ang="0">
                    <a:pos x="T8" y="T9"/>
                  </a:cxn>
                </a:cxnLst>
                <a:rect l="0" t="0" r="r" b="b"/>
                <a:pathLst>
                  <a:path w="16" h="14">
                    <a:moveTo>
                      <a:pt x="15" y="14"/>
                    </a:moveTo>
                    <a:cubicBezTo>
                      <a:pt x="16" y="10"/>
                      <a:pt x="13" y="8"/>
                      <a:pt x="10" y="6"/>
                    </a:cubicBezTo>
                    <a:cubicBezTo>
                      <a:pt x="6" y="3"/>
                      <a:pt x="2" y="2"/>
                      <a:pt x="0" y="0"/>
                    </a:cubicBezTo>
                    <a:cubicBezTo>
                      <a:pt x="2" y="5"/>
                      <a:pt x="4" y="6"/>
                      <a:pt x="7" y="7"/>
                    </a:cubicBezTo>
                    <a:cubicBezTo>
                      <a:pt x="10" y="9"/>
                      <a:pt x="13" y="10"/>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19" name="Freeform 1661"/>
              <p:cNvSpPr/>
              <p:nvPr/>
            </p:nvSpPr>
            <p:spPr bwMode="auto">
              <a:xfrm>
                <a:off x="4965" y="1032"/>
                <a:ext cx="4" cy="4"/>
              </a:xfrm>
              <a:custGeom>
                <a:avLst/>
                <a:gdLst>
                  <a:gd name="T0" fmla="*/ 4 w 6"/>
                  <a:gd name="T1" fmla="*/ 3 h 6"/>
                  <a:gd name="T2" fmla="*/ 2 w 6"/>
                  <a:gd name="T3" fmla="*/ 3 h 6"/>
                  <a:gd name="T4" fmla="*/ 4 w 6"/>
                  <a:gd name="T5" fmla="*/ 3 h 6"/>
                </a:gdLst>
                <a:ahLst/>
                <a:cxnLst>
                  <a:cxn ang="0">
                    <a:pos x="T0" y="T1"/>
                  </a:cxn>
                  <a:cxn ang="0">
                    <a:pos x="T2" y="T3"/>
                  </a:cxn>
                  <a:cxn ang="0">
                    <a:pos x="T4" y="T5"/>
                  </a:cxn>
                </a:cxnLst>
                <a:rect l="0" t="0" r="r" b="b"/>
                <a:pathLst>
                  <a:path w="6" h="6">
                    <a:moveTo>
                      <a:pt x="4" y="3"/>
                    </a:moveTo>
                    <a:cubicBezTo>
                      <a:pt x="6" y="0"/>
                      <a:pt x="1" y="5"/>
                      <a:pt x="2" y="3"/>
                    </a:cubicBezTo>
                    <a:cubicBezTo>
                      <a:pt x="0" y="6"/>
                      <a:pt x="3"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0" name="Freeform 1662"/>
              <p:cNvSpPr/>
              <p:nvPr/>
            </p:nvSpPr>
            <p:spPr bwMode="auto">
              <a:xfrm>
                <a:off x="5187" y="697"/>
                <a:ext cx="16" cy="18"/>
              </a:xfrm>
              <a:custGeom>
                <a:avLst/>
                <a:gdLst>
                  <a:gd name="T0" fmla="*/ 20 w 24"/>
                  <a:gd name="T1" fmla="*/ 27 h 28"/>
                  <a:gd name="T2" fmla="*/ 24 w 24"/>
                  <a:gd name="T3" fmla="*/ 25 h 28"/>
                  <a:gd name="T4" fmla="*/ 21 w 24"/>
                  <a:gd name="T5" fmla="*/ 16 h 28"/>
                  <a:gd name="T6" fmla="*/ 12 w 24"/>
                  <a:gd name="T7" fmla="*/ 8 h 28"/>
                  <a:gd name="T8" fmla="*/ 2 w 24"/>
                  <a:gd name="T9" fmla="*/ 0 h 28"/>
                  <a:gd name="T10" fmla="*/ 0 w 24"/>
                  <a:gd name="T11" fmla="*/ 6 h 28"/>
                  <a:gd name="T12" fmla="*/ 13 w 24"/>
                  <a:gd name="T13" fmla="*/ 14 h 28"/>
                  <a:gd name="T14" fmla="*/ 20 w 24"/>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20" y="27"/>
                    </a:moveTo>
                    <a:cubicBezTo>
                      <a:pt x="22" y="28"/>
                      <a:pt x="23" y="26"/>
                      <a:pt x="24" y="25"/>
                    </a:cubicBezTo>
                    <a:cubicBezTo>
                      <a:pt x="20" y="22"/>
                      <a:pt x="18" y="15"/>
                      <a:pt x="21" y="16"/>
                    </a:cubicBezTo>
                    <a:cubicBezTo>
                      <a:pt x="19" y="12"/>
                      <a:pt x="16" y="10"/>
                      <a:pt x="12" y="8"/>
                    </a:cubicBezTo>
                    <a:cubicBezTo>
                      <a:pt x="9" y="6"/>
                      <a:pt x="5" y="4"/>
                      <a:pt x="2" y="0"/>
                    </a:cubicBezTo>
                    <a:cubicBezTo>
                      <a:pt x="2" y="2"/>
                      <a:pt x="2" y="4"/>
                      <a:pt x="0" y="6"/>
                    </a:cubicBezTo>
                    <a:cubicBezTo>
                      <a:pt x="7" y="7"/>
                      <a:pt x="10" y="11"/>
                      <a:pt x="13" y="14"/>
                    </a:cubicBezTo>
                    <a:cubicBezTo>
                      <a:pt x="15" y="18"/>
                      <a:pt x="17" y="23"/>
                      <a:pt x="2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1" name="Freeform 1663"/>
              <p:cNvSpPr/>
              <p:nvPr/>
            </p:nvSpPr>
            <p:spPr bwMode="auto">
              <a:xfrm>
                <a:off x="5165" y="734"/>
                <a:ext cx="6" cy="6"/>
              </a:xfrm>
              <a:custGeom>
                <a:avLst/>
                <a:gdLst>
                  <a:gd name="T0" fmla="*/ 10 w 10"/>
                  <a:gd name="T1" fmla="*/ 9 h 9"/>
                  <a:gd name="T2" fmla="*/ 5 w 10"/>
                  <a:gd name="T3" fmla="*/ 2 h 9"/>
                  <a:gd name="T4" fmla="*/ 0 w 10"/>
                  <a:gd name="T5" fmla="*/ 5 h 9"/>
                  <a:gd name="T6" fmla="*/ 10 w 10"/>
                  <a:gd name="T7" fmla="*/ 9 h 9"/>
                </a:gdLst>
                <a:ahLst/>
                <a:cxnLst>
                  <a:cxn ang="0">
                    <a:pos x="T0" y="T1"/>
                  </a:cxn>
                  <a:cxn ang="0">
                    <a:pos x="T2" y="T3"/>
                  </a:cxn>
                  <a:cxn ang="0">
                    <a:pos x="T4" y="T5"/>
                  </a:cxn>
                  <a:cxn ang="0">
                    <a:pos x="T6" y="T7"/>
                  </a:cxn>
                </a:cxnLst>
                <a:rect l="0" t="0" r="r" b="b"/>
                <a:pathLst>
                  <a:path w="10" h="9">
                    <a:moveTo>
                      <a:pt x="10" y="9"/>
                    </a:moveTo>
                    <a:cubicBezTo>
                      <a:pt x="10" y="6"/>
                      <a:pt x="7" y="3"/>
                      <a:pt x="5" y="2"/>
                    </a:cubicBezTo>
                    <a:cubicBezTo>
                      <a:pt x="2" y="0"/>
                      <a:pt x="0" y="1"/>
                      <a:pt x="0" y="5"/>
                    </a:cubicBezTo>
                    <a:cubicBezTo>
                      <a:pt x="5" y="2"/>
                      <a:pt x="5" y="9"/>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2" name="Freeform 1664"/>
              <p:cNvSpPr/>
              <p:nvPr/>
            </p:nvSpPr>
            <p:spPr bwMode="auto">
              <a:xfrm>
                <a:off x="5189" y="687"/>
                <a:ext cx="7" cy="7"/>
              </a:xfrm>
              <a:custGeom>
                <a:avLst/>
                <a:gdLst>
                  <a:gd name="T0" fmla="*/ 6 w 11"/>
                  <a:gd name="T1" fmla="*/ 10 h 10"/>
                  <a:gd name="T2" fmla="*/ 0 w 11"/>
                  <a:gd name="T3" fmla="*/ 5 h 10"/>
                  <a:gd name="T4" fmla="*/ 6 w 11"/>
                  <a:gd name="T5" fmla="*/ 10 h 10"/>
                </a:gdLst>
                <a:ahLst/>
                <a:cxnLst>
                  <a:cxn ang="0">
                    <a:pos x="T0" y="T1"/>
                  </a:cxn>
                  <a:cxn ang="0">
                    <a:pos x="T2" y="T3"/>
                  </a:cxn>
                  <a:cxn ang="0">
                    <a:pos x="T4" y="T5"/>
                  </a:cxn>
                </a:cxnLst>
                <a:rect l="0" t="0" r="r" b="b"/>
                <a:pathLst>
                  <a:path w="11" h="10">
                    <a:moveTo>
                      <a:pt x="6" y="10"/>
                    </a:moveTo>
                    <a:cubicBezTo>
                      <a:pt x="11" y="8"/>
                      <a:pt x="0" y="0"/>
                      <a:pt x="0" y="5"/>
                    </a:cubicBezTo>
                    <a:cubicBezTo>
                      <a:pt x="2" y="7"/>
                      <a:pt x="4"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3" name="Freeform 1665"/>
              <p:cNvSpPr/>
              <p:nvPr/>
            </p:nvSpPr>
            <p:spPr bwMode="auto">
              <a:xfrm>
                <a:off x="5155" y="726"/>
                <a:ext cx="11" cy="6"/>
              </a:xfrm>
              <a:custGeom>
                <a:avLst/>
                <a:gdLst>
                  <a:gd name="T0" fmla="*/ 13 w 16"/>
                  <a:gd name="T1" fmla="*/ 10 h 10"/>
                  <a:gd name="T2" fmla="*/ 2 w 16"/>
                  <a:gd name="T3" fmla="*/ 0 h 10"/>
                  <a:gd name="T4" fmla="*/ 13 w 16"/>
                  <a:gd name="T5" fmla="*/ 10 h 10"/>
                </a:gdLst>
                <a:ahLst/>
                <a:cxnLst>
                  <a:cxn ang="0">
                    <a:pos x="T0" y="T1"/>
                  </a:cxn>
                  <a:cxn ang="0">
                    <a:pos x="T2" y="T3"/>
                  </a:cxn>
                  <a:cxn ang="0">
                    <a:pos x="T4" y="T5"/>
                  </a:cxn>
                </a:cxnLst>
                <a:rect l="0" t="0" r="r" b="b"/>
                <a:pathLst>
                  <a:path w="16" h="10">
                    <a:moveTo>
                      <a:pt x="13" y="10"/>
                    </a:moveTo>
                    <a:cubicBezTo>
                      <a:pt x="16" y="10"/>
                      <a:pt x="4" y="3"/>
                      <a:pt x="2" y="0"/>
                    </a:cubicBezTo>
                    <a:cubicBezTo>
                      <a:pt x="0" y="6"/>
                      <a:pt x="7" y="7"/>
                      <a:pt x="1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4" name="Freeform 1666"/>
              <p:cNvSpPr/>
              <p:nvPr/>
            </p:nvSpPr>
            <p:spPr bwMode="auto">
              <a:xfrm>
                <a:off x="5144" y="728"/>
                <a:ext cx="17" cy="6"/>
              </a:xfrm>
              <a:custGeom>
                <a:avLst/>
                <a:gdLst>
                  <a:gd name="T0" fmla="*/ 26 w 26"/>
                  <a:gd name="T1" fmla="*/ 9 h 9"/>
                  <a:gd name="T2" fmla="*/ 0 w 26"/>
                  <a:gd name="T3" fmla="*/ 1 h 9"/>
                  <a:gd name="T4" fmla="*/ 26 w 26"/>
                  <a:gd name="T5" fmla="*/ 9 h 9"/>
                </a:gdLst>
                <a:ahLst/>
                <a:cxnLst>
                  <a:cxn ang="0">
                    <a:pos x="T0" y="T1"/>
                  </a:cxn>
                  <a:cxn ang="0">
                    <a:pos x="T2" y="T3"/>
                  </a:cxn>
                  <a:cxn ang="0">
                    <a:pos x="T4" y="T5"/>
                  </a:cxn>
                </a:cxnLst>
                <a:rect l="0" t="0" r="r" b="b"/>
                <a:pathLst>
                  <a:path w="26" h="9">
                    <a:moveTo>
                      <a:pt x="26" y="9"/>
                    </a:moveTo>
                    <a:cubicBezTo>
                      <a:pt x="20" y="2"/>
                      <a:pt x="7" y="0"/>
                      <a:pt x="0" y="1"/>
                    </a:cubicBezTo>
                    <a:cubicBezTo>
                      <a:pt x="4" y="7"/>
                      <a:pt x="17" y="4"/>
                      <a:pt x="2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5" name="Freeform 1667"/>
              <p:cNvSpPr/>
              <p:nvPr/>
            </p:nvSpPr>
            <p:spPr bwMode="auto">
              <a:xfrm>
                <a:off x="5178" y="692"/>
                <a:ext cx="9" cy="6"/>
              </a:xfrm>
              <a:custGeom>
                <a:avLst/>
                <a:gdLst>
                  <a:gd name="T0" fmla="*/ 11 w 14"/>
                  <a:gd name="T1" fmla="*/ 9 h 9"/>
                  <a:gd name="T2" fmla="*/ 5 w 14"/>
                  <a:gd name="T3" fmla="*/ 1 h 9"/>
                  <a:gd name="T4" fmla="*/ 0 w 14"/>
                  <a:gd name="T5" fmla="*/ 5 h 9"/>
                  <a:gd name="T6" fmla="*/ 11 w 14"/>
                  <a:gd name="T7" fmla="*/ 9 h 9"/>
                </a:gdLst>
                <a:ahLst/>
                <a:cxnLst>
                  <a:cxn ang="0">
                    <a:pos x="T0" y="T1"/>
                  </a:cxn>
                  <a:cxn ang="0">
                    <a:pos x="T2" y="T3"/>
                  </a:cxn>
                  <a:cxn ang="0">
                    <a:pos x="T4" y="T5"/>
                  </a:cxn>
                  <a:cxn ang="0">
                    <a:pos x="T6" y="T7"/>
                  </a:cxn>
                </a:cxnLst>
                <a:rect l="0" t="0" r="r" b="b"/>
                <a:pathLst>
                  <a:path w="14" h="9">
                    <a:moveTo>
                      <a:pt x="11" y="9"/>
                    </a:moveTo>
                    <a:cubicBezTo>
                      <a:pt x="14" y="2"/>
                      <a:pt x="1" y="8"/>
                      <a:pt x="5" y="1"/>
                    </a:cubicBezTo>
                    <a:cubicBezTo>
                      <a:pt x="2" y="0"/>
                      <a:pt x="2" y="3"/>
                      <a:pt x="0" y="5"/>
                    </a:cubicBezTo>
                    <a:cubicBezTo>
                      <a:pt x="6" y="7"/>
                      <a:pt x="7"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6" name="Freeform 1668"/>
              <p:cNvSpPr/>
              <p:nvPr/>
            </p:nvSpPr>
            <p:spPr bwMode="auto">
              <a:xfrm>
                <a:off x="5157" y="719"/>
                <a:ext cx="8" cy="5"/>
              </a:xfrm>
              <a:custGeom>
                <a:avLst/>
                <a:gdLst>
                  <a:gd name="T0" fmla="*/ 9 w 11"/>
                  <a:gd name="T1" fmla="*/ 5 h 7"/>
                  <a:gd name="T2" fmla="*/ 3 w 11"/>
                  <a:gd name="T3" fmla="*/ 0 h 7"/>
                  <a:gd name="T4" fmla="*/ 0 w 11"/>
                  <a:gd name="T5" fmla="*/ 6 h 7"/>
                  <a:gd name="T6" fmla="*/ 9 w 11"/>
                  <a:gd name="T7" fmla="*/ 5 h 7"/>
                </a:gdLst>
                <a:ahLst/>
                <a:cxnLst>
                  <a:cxn ang="0">
                    <a:pos x="T0" y="T1"/>
                  </a:cxn>
                  <a:cxn ang="0">
                    <a:pos x="T2" y="T3"/>
                  </a:cxn>
                  <a:cxn ang="0">
                    <a:pos x="T4" y="T5"/>
                  </a:cxn>
                  <a:cxn ang="0">
                    <a:pos x="T6" y="T7"/>
                  </a:cxn>
                </a:cxnLst>
                <a:rect l="0" t="0" r="r" b="b"/>
                <a:pathLst>
                  <a:path w="11" h="7">
                    <a:moveTo>
                      <a:pt x="9" y="5"/>
                    </a:moveTo>
                    <a:cubicBezTo>
                      <a:pt x="11" y="3"/>
                      <a:pt x="5" y="2"/>
                      <a:pt x="3" y="0"/>
                    </a:cubicBezTo>
                    <a:cubicBezTo>
                      <a:pt x="2" y="4"/>
                      <a:pt x="3" y="3"/>
                      <a:pt x="0" y="6"/>
                    </a:cubicBezTo>
                    <a:cubicBezTo>
                      <a:pt x="3" y="7"/>
                      <a:pt x="6" y="4"/>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7" name="Freeform 1669"/>
              <p:cNvSpPr/>
              <p:nvPr/>
            </p:nvSpPr>
            <p:spPr bwMode="auto">
              <a:xfrm>
                <a:off x="5159" y="709"/>
                <a:ext cx="3" cy="4"/>
              </a:xfrm>
              <a:custGeom>
                <a:avLst/>
                <a:gdLst>
                  <a:gd name="T0" fmla="*/ 5 w 5"/>
                  <a:gd name="T1" fmla="*/ 7 h 7"/>
                  <a:gd name="T2" fmla="*/ 4 w 5"/>
                  <a:gd name="T3" fmla="*/ 2 h 7"/>
                  <a:gd name="T4" fmla="*/ 0 w 5"/>
                  <a:gd name="T5" fmla="*/ 1 h 7"/>
                  <a:gd name="T6" fmla="*/ 5 w 5"/>
                  <a:gd name="T7" fmla="*/ 7 h 7"/>
                </a:gdLst>
                <a:ahLst/>
                <a:cxnLst>
                  <a:cxn ang="0">
                    <a:pos x="T0" y="T1"/>
                  </a:cxn>
                  <a:cxn ang="0">
                    <a:pos x="T2" y="T3"/>
                  </a:cxn>
                  <a:cxn ang="0">
                    <a:pos x="T4" y="T5"/>
                  </a:cxn>
                  <a:cxn ang="0">
                    <a:pos x="T6" y="T7"/>
                  </a:cxn>
                </a:cxnLst>
                <a:rect l="0" t="0" r="r" b="b"/>
                <a:pathLst>
                  <a:path w="5" h="7">
                    <a:moveTo>
                      <a:pt x="5" y="7"/>
                    </a:moveTo>
                    <a:cubicBezTo>
                      <a:pt x="5" y="6"/>
                      <a:pt x="4" y="3"/>
                      <a:pt x="4" y="2"/>
                    </a:cubicBezTo>
                    <a:cubicBezTo>
                      <a:pt x="3" y="1"/>
                      <a:pt x="1" y="0"/>
                      <a:pt x="0" y="1"/>
                    </a:cubicBezTo>
                    <a:cubicBezTo>
                      <a:pt x="0" y="3"/>
                      <a:pt x="1" y="6"/>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8" name="Freeform 1670"/>
              <p:cNvSpPr/>
              <p:nvPr/>
            </p:nvSpPr>
            <p:spPr bwMode="auto">
              <a:xfrm>
                <a:off x="5141" y="705"/>
                <a:ext cx="9" cy="8"/>
              </a:xfrm>
              <a:custGeom>
                <a:avLst/>
                <a:gdLst>
                  <a:gd name="T0" fmla="*/ 14 w 14"/>
                  <a:gd name="T1" fmla="*/ 13 h 13"/>
                  <a:gd name="T2" fmla="*/ 0 w 14"/>
                  <a:gd name="T3" fmla="*/ 2 h 13"/>
                  <a:gd name="T4" fmla="*/ 0 w 14"/>
                  <a:gd name="T5" fmla="*/ 8 h 13"/>
                  <a:gd name="T6" fmla="*/ 14 w 14"/>
                  <a:gd name="T7" fmla="*/ 13 h 13"/>
                </a:gdLst>
                <a:ahLst/>
                <a:cxnLst>
                  <a:cxn ang="0">
                    <a:pos x="T0" y="T1"/>
                  </a:cxn>
                  <a:cxn ang="0">
                    <a:pos x="T2" y="T3"/>
                  </a:cxn>
                  <a:cxn ang="0">
                    <a:pos x="T4" y="T5"/>
                  </a:cxn>
                  <a:cxn ang="0">
                    <a:pos x="T6" y="T7"/>
                  </a:cxn>
                </a:cxnLst>
                <a:rect l="0" t="0" r="r" b="b"/>
                <a:pathLst>
                  <a:path w="14" h="13">
                    <a:moveTo>
                      <a:pt x="14" y="13"/>
                    </a:moveTo>
                    <a:cubicBezTo>
                      <a:pt x="12" y="9"/>
                      <a:pt x="5" y="0"/>
                      <a:pt x="0" y="2"/>
                    </a:cubicBezTo>
                    <a:cubicBezTo>
                      <a:pt x="1" y="6"/>
                      <a:pt x="4" y="5"/>
                      <a:pt x="0" y="8"/>
                    </a:cubicBezTo>
                    <a:cubicBezTo>
                      <a:pt x="3" y="7"/>
                      <a:pt x="9" y="10"/>
                      <a:pt x="1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29" name="Freeform 1671"/>
              <p:cNvSpPr/>
              <p:nvPr/>
            </p:nvSpPr>
            <p:spPr bwMode="auto">
              <a:xfrm>
                <a:off x="5037" y="870"/>
                <a:ext cx="5" cy="5"/>
              </a:xfrm>
              <a:custGeom>
                <a:avLst/>
                <a:gdLst>
                  <a:gd name="T0" fmla="*/ 4 w 7"/>
                  <a:gd name="T1" fmla="*/ 5 h 7"/>
                  <a:gd name="T2" fmla="*/ 7 w 7"/>
                  <a:gd name="T3" fmla="*/ 2 h 7"/>
                  <a:gd name="T4" fmla="*/ 2 w 7"/>
                  <a:gd name="T5" fmla="*/ 2 h 7"/>
                  <a:gd name="T6" fmla="*/ 4 w 7"/>
                  <a:gd name="T7" fmla="*/ 5 h 7"/>
                </a:gdLst>
                <a:ahLst/>
                <a:cxnLst>
                  <a:cxn ang="0">
                    <a:pos x="T0" y="T1"/>
                  </a:cxn>
                  <a:cxn ang="0">
                    <a:pos x="T2" y="T3"/>
                  </a:cxn>
                  <a:cxn ang="0">
                    <a:pos x="T4" y="T5"/>
                  </a:cxn>
                  <a:cxn ang="0">
                    <a:pos x="T6" y="T7"/>
                  </a:cxn>
                </a:cxnLst>
                <a:rect l="0" t="0" r="r" b="b"/>
                <a:pathLst>
                  <a:path w="7" h="7">
                    <a:moveTo>
                      <a:pt x="4" y="5"/>
                    </a:moveTo>
                    <a:cubicBezTo>
                      <a:pt x="5" y="5"/>
                      <a:pt x="6" y="3"/>
                      <a:pt x="7" y="2"/>
                    </a:cubicBezTo>
                    <a:cubicBezTo>
                      <a:pt x="5" y="0"/>
                      <a:pt x="4" y="2"/>
                      <a:pt x="2" y="2"/>
                    </a:cubicBezTo>
                    <a:cubicBezTo>
                      <a:pt x="0" y="7"/>
                      <a:pt x="6" y="2"/>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0" name="Freeform 1672"/>
              <p:cNvSpPr/>
              <p:nvPr/>
            </p:nvSpPr>
            <p:spPr bwMode="auto">
              <a:xfrm>
                <a:off x="5110" y="693"/>
                <a:ext cx="15" cy="8"/>
              </a:xfrm>
              <a:custGeom>
                <a:avLst/>
                <a:gdLst>
                  <a:gd name="T0" fmla="*/ 21 w 22"/>
                  <a:gd name="T1" fmla="*/ 12 h 12"/>
                  <a:gd name="T2" fmla="*/ 20 w 22"/>
                  <a:gd name="T3" fmla="*/ 7 h 12"/>
                  <a:gd name="T4" fmla="*/ 17 w 22"/>
                  <a:gd name="T5" fmla="*/ 5 h 12"/>
                  <a:gd name="T6" fmla="*/ 12 w 22"/>
                  <a:gd name="T7" fmla="*/ 3 h 12"/>
                  <a:gd name="T8" fmla="*/ 0 w 22"/>
                  <a:gd name="T9" fmla="*/ 5 h 12"/>
                  <a:gd name="T10" fmla="*/ 3 w 22"/>
                  <a:gd name="T11" fmla="*/ 2 h 12"/>
                  <a:gd name="T12" fmla="*/ 21 w 2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2" h="12">
                    <a:moveTo>
                      <a:pt x="21" y="12"/>
                    </a:moveTo>
                    <a:cubicBezTo>
                      <a:pt x="22" y="11"/>
                      <a:pt x="22" y="9"/>
                      <a:pt x="20" y="7"/>
                    </a:cubicBezTo>
                    <a:cubicBezTo>
                      <a:pt x="19" y="7"/>
                      <a:pt x="18" y="6"/>
                      <a:pt x="17" y="5"/>
                    </a:cubicBezTo>
                    <a:cubicBezTo>
                      <a:pt x="15" y="4"/>
                      <a:pt x="14" y="3"/>
                      <a:pt x="12" y="3"/>
                    </a:cubicBezTo>
                    <a:cubicBezTo>
                      <a:pt x="6" y="0"/>
                      <a:pt x="0" y="0"/>
                      <a:pt x="0" y="5"/>
                    </a:cubicBezTo>
                    <a:cubicBezTo>
                      <a:pt x="2" y="5"/>
                      <a:pt x="2" y="3"/>
                      <a:pt x="3" y="2"/>
                    </a:cubicBezTo>
                    <a:cubicBezTo>
                      <a:pt x="7" y="7"/>
                      <a:pt x="17" y="6"/>
                      <a:pt x="2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1" name="Freeform 1673"/>
              <p:cNvSpPr/>
              <p:nvPr/>
            </p:nvSpPr>
            <p:spPr bwMode="auto">
              <a:xfrm>
                <a:off x="5024" y="875"/>
                <a:ext cx="3" cy="4"/>
              </a:xfrm>
              <a:custGeom>
                <a:avLst/>
                <a:gdLst>
                  <a:gd name="T0" fmla="*/ 4 w 4"/>
                  <a:gd name="T1" fmla="*/ 6 h 6"/>
                  <a:gd name="T2" fmla="*/ 2 w 4"/>
                  <a:gd name="T3" fmla="*/ 1 h 6"/>
                  <a:gd name="T4" fmla="*/ 0 w 4"/>
                  <a:gd name="T5" fmla="*/ 5 h 6"/>
                  <a:gd name="T6" fmla="*/ 4 w 4"/>
                  <a:gd name="T7" fmla="*/ 6 h 6"/>
                </a:gdLst>
                <a:ahLst/>
                <a:cxnLst>
                  <a:cxn ang="0">
                    <a:pos x="T0" y="T1"/>
                  </a:cxn>
                  <a:cxn ang="0">
                    <a:pos x="T2" y="T3"/>
                  </a:cxn>
                  <a:cxn ang="0">
                    <a:pos x="T4" y="T5"/>
                  </a:cxn>
                  <a:cxn ang="0">
                    <a:pos x="T6" y="T7"/>
                  </a:cxn>
                </a:cxnLst>
                <a:rect l="0" t="0" r="r" b="b"/>
                <a:pathLst>
                  <a:path w="4" h="6">
                    <a:moveTo>
                      <a:pt x="4" y="6"/>
                    </a:moveTo>
                    <a:cubicBezTo>
                      <a:pt x="4" y="4"/>
                      <a:pt x="4" y="0"/>
                      <a:pt x="2" y="1"/>
                    </a:cubicBezTo>
                    <a:cubicBezTo>
                      <a:pt x="1" y="3"/>
                      <a:pt x="1" y="4"/>
                      <a:pt x="0" y="5"/>
                    </a:cubicBezTo>
                    <a:cubicBezTo>
                      <a:pt x="2" y="6"/>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2" name="Freeform 1674"/>
              <p:cNvSpPr/>
              <p:nvPr/>
            </p:nvSpPr>
            <p:spPr bwMode="auto">
              <a:xfrm>
                <a:off x="5023" y="860"/>
                <a:ext cx="5" cy="4"/>
              </a:xfrm>
              <a:custGeom>
                <a:avLst/>
                <a:gdLst>
                  <a:gd name="T0" fmla="*/ 7 w 8"/>
                  <a:gd name="T1" fmla="*/ 6 h 6"/>
                  <a:gd name="T2" fmla="*/ 0 w 8"/>
                  <a:gd name="T3" fmla="*/ 0 h 6"/>
                  <a:gd name="T4" fmla="*/ 7 w 8"/>
                  <a:gd name="T5" fmla="*/ 6 h 6"/>
                </a:gdLst>
                <a:ahLst/>
                <a:cxnLst>
                  <a:cxn ang="0">
                    <a:pos x="T0" y="T1"/>
                  </a:cxn>
                  <a:cxn ang="0">
                    <a:pos x="T2" y="T3"/>
                  </a:cxn>
                  <a:cxn ang="0">
                    <a:pos x="T4" y="T5"/>
                  </a:cxn>
                </a:cxnLst>
                <a:rect l="0" t="0" r="r" b="b"/>
                <a:pathLst>
                  <a:path w="8" h="6">
                    <a:moveTo>
                      <a:pt x="7" y="6"/>
                    </a:moveTo>
                    <a:cubicBezTo>
                      <a:pt x="8" y="4"/>
                      <a:pt x="2" y="1"/>
                      <a:pt x="0" y="0"/>
                    </a:cubicBezTo>
                    <a:cubicBezTo>
                      <a:pt x="0" y="3"/>
                      <a:pt x="3" y="4"/>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3" name="Freeform 1675"/>
              <p:cNvSpPr/>
              <p:nvPr/>
            </p:nvSpPr>
            <p:spPr bwMode="auto">
              <a:xfrm>
                <a:off x="4953" y="1036"/>
                <a:ext cx="1" cy="4"/>
              </a:xfrm>
              <a:custGeom>
                <a:avLst/>
                <a:gdLst>
                  <a:gd name="T0" fmla="*/ 2 w 2"/>
                  <a:gd name="T1" fmla="*/ 1 h 6"/>
                  <a:gd name="T2" fmla="*/ 1 w 2"/>
                  <a:gd name="T3" fmla="*/ 4 h 6"/>
                  <a:gd name="T4" fmla="*/ 2 w 2"/>
                  <a:gd name="T5" fmla="*/ 1 h 6"/>
                </a:gdLst>
                <a:ahLst/>
                <a:cxnLst>
                  <a:cxn ang="0">
                    <a:pos x="T0" y="T1"/>
                  </a:cxn>
                  <a:cxn ang="0">
                    <a:pos x="T2" y="T3"/>
                  </a:cxn>
                  <a:cxn ang="0">
                    <a:pos x="T4" y="T5"/>
                  </a:cxn>
                </a:cxnLst>
                <a:rect l="0" t="0" r="r" b="b"/>
                <a:pathLst>
                  <a:path w="2" h="6">
                    <a:moveTo>
                      <a:pt x="2" y="1"/>
                    </a:moveTo>
                    <a:cubicBezTo>
                      <a:pt x="2" y="0"/>
                      <a:pt x="1" y="3"/>
                      <a:pt x="1" y="4"/>
                    </a:cubicBezTo>
                    <a:cubicBezTo>
                      <a:pt x="0" y="6"/>
                      <a:pt x="1"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4" name="Freeform 1676"/>
              <p:cNvSpPr/>
              <p:nvPr/>
            </p:nvSpPr>
            <p:spPr bwMode="auto">
              <a:xfrm>
                <a:off x="5012" y="866"/>
                <a:ext cx="2" cy="5"/>
              </a:xfrm>
              <a:custGeom>
                <a:avLst/>
                <a:gdLst>
                  <a:gd name="T0" fmla="*/ 3 w 4"/>
                  <a:gd name="T1" fmla="*/ 8 h 8"/>
                  <a:gd name="T2" fmla="*/ 0 w 4"/>
                  <a:gd name="T3" fmla="*/ 0 h 8"/>
                  <a:gd name="T4" fmla="*/ 3 w 4"/>
                  <a:gd name="T5" fmla="*/ 8 h 8"/>
                </a:gdLst>
                <a:ahLst/>
                <a:cxnLst>
                  <a:cxn ang="0">
                    <a:pos x="T0" y="T1"/>
                  </a:cxn>
                  <a:cxn ang="0">
                    <a:pos x="T2" y="T3"/>
                  </a:cxn>
                  <a:cxn ang="0">
                    <a:pos x="T4" y="T5"/>
                  </a:cxn>
                </a:cxnLst>
                <a:rect l="0" t="0" r="r" b="b"/>
                <a:pathLst>
                  <a:path w="4" h="8">
                    <a:moveTo>
                      <a:pt x="3" y="8"/>
                    </a:moveTo>
                    <a:cubicBezTo>
                      <a:pt x="3" y="5"/>
                      <a:pt x="4" y="1"/>
                      <a:pt x="0" y="0"/>
                    </a:cubicBezTo>
                    <a:cubicBezTo>
                      <a:pt x="1" y="3"/>
                      <a:pt x="1"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5" name="Freeform 1677"/>
              <p:cNvSpPr/>
              <p:nvPr/>
            </p:nvSpPr>
            <p:spPr bwMode="auto">
              <a:xfrm>
                <a:off x="5071" y="671"/>
                <a:ext cx="7" cy="2"/>
              </a:xfrm>
              <a:custGeom>
                <a:avLst/>
                <a:gdLst>
                  <a:gd name="T0" fmla="*/ 9 w 10"/>
                  <a:gd name="T1" fmla="*/ 4 h 4"/>
                  <a:gd name="T2" fmla="*/ 0 w 10"/>
                  <a:gd name="T3" fmla="*/ 0 h 4"/>
                  <a:gd name="T4" fmla="*/ 9 w 10"/>
                  <a:gd name="T5" fmla="*/ 4 h 4"/>
                </a:gdLst>
                <a:ahLst/>
                <a:cxnLst>
                  <a:cxn ang="0">
                    <a:pos x="T0" y="T1"/>
                  </a:cxn>
                  <a:cxn ang="0">
                    <a:pos x="T2" y="T3"/>
                  </a:cxn>
                  <a:cxn ang="0">
                    <a:pos x="T4" y="T5"/>
                  </a:cxn>
                </a:cxnLst>
                <a:rect l="0" t="0" r="r" b="b"/>
                <a:pathLst>
                  <a:path w="10" h="4">
                    <a:moveTo>
                      <a:pt x="9" y="4"/>
                    </a:moveTo>
                    <a:cubicBezTo>
                      <a:pt x="10" y="1"/>
                      <a:pt x="2" y="1"/>
                      <a:pt x="0" y="0"/>
                    </a:cubicBezTo>
                    <a:cubicBezTo>
                      <a:pt x="0" y="3"/>
                      <a:pt x="4"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6" name="Freeform 1678"/>
              <p:cNvSpPr/>
              <p:nvPr/>
            </p:nvSpPr>
            <p:spPr bwMode="auto">
              <a:xfrm>
                <a:off x="5006" y="859"/>
                <a:ext cx="4" cy="5"/>
              </a:xfrm>
              <a:custGeom>
                <a:avLst/>
                <a:gdLst>
                  <a:gd name="T0" fmla="*/ 4 w 5"/>
                  <a:gd name="T1" fmla="*/ 6 h 7"/>
                  <a:gd name="T2" fmla="*/ 3 w 5"/>
                  <a:gd name="T3" fmla="*/ 1 h 7"/>
                  <a:gd name="T4" fmla="*/ 1 w 5"/>
                  <a:gd name="T5" fmla="*/ 2 h 7"/>
                  <a:gd name="T6" fmla="*/ 0 w 5"/>
                  <a:gd name="T7" fmla="*/ 3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3"/>
                      <a:pt x="2" y="4"/>
                      <a:pt x="3" y="1"/>
                    </a:cubicBezTo>
                    <a:cubicBezTo>
                      <a:pt x="2" y="0"/>
                      <a:pt x="2" y="1"/>
                      <a:pt x="1" y="2"/>
                    </a:cubicBezTo>
                    <a:cubicBezTo>
                      <a:pt x="1" y="3"/>
                      <a:pt x="1" y="3"/>
                      <a:pt x="0" y="3"/>
                    </a:cubicBezTo>
                    <a:cubicBezTo>
                      <a:pt x="0" y="5"/>
                      <a:pt x="2" y="7"/>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7" name="Freeform 1679"/>
              <p:cNvSpPr/>
              <p:nvPr/>
            </p:nvSpPr>
            <p:spPr bwMode="auto">
              <a:xfrm>
                <a:off x="4950" y="1034"/>
                <a:ext cx="1" cy="4"/>
              </a:xfrm>
              <a:custGeom>
                <a:avLst/>
                <a:gdLst>
                  <a:gd name="T0" fmla="*/ 1 w 2"/>
                  <a:gd name="T1" fmla="*/ 5 h 6"/>
                  <a:gd name="T2" fmla="*/ 2 w 2"/>
                  <a:gd name="T3" fmla="*/ 1 h 6"/>
                  <a:gd name="T4" fmla="*/ 1 w 2"/>
                  <a:gd name="T5" fmla="*/ 2 h 6"/>
                  <a:gd name="T6" fmla="*/ 1 w 2"/>
                  <a:gd name="T7" fmla="*/ 5 h 6"/>
                </a:gdLst>
                <a:ahLst/>
                <a:cxnLst>
                  <a:cxn ang="0">
                    <a:pos x="T0" y="T1"/>
                  </a:cxn>
                  <a:cxn ang="0">
                    <a:pos x="T2" y="T3"/>
                  </a:cxn>
                  <a:cxn ang="0">
                    <a:pos x="T4" y="T5"/>
                  </a:cxn>
                  <a:cxn ang="0">
                    <a:pos x="T6" y="T7"/>
                  </a:cxn>
                </a:cxnLst>
                <a:rect l="0" t="0" r="r" b="b"/>
                <a:pathLst>
                  <a:path w="2" h="6">
                    <a:moveTo>
                      <a:pt x="1" y="5"/>
                    </a:moveTo>
                    <a:cubicBezTo>
                      <a:pt x="2" y="4"/>
                      <a:pt x="2" y="3"/>
                      <a:pt x="2" y="1"/>
                    </a:cubicBezTo>
                    <a:cubicBezTo>
                      <a:pt x="2" y="3"/>
                      <a:pt x="0" y="0"/>
                      <a:pt x="1" y="2"/>
                    </a:cubicBezTo>
                    <a:cubicBezTo>
                      <a:pt x="1" y="3"/>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8" name="Freeform 1680"/>
              <p:cNvSpPr/>
              <p:nvPr/>
            </p:nvSpPr>
            <p:spPr bwMode="auto">
              <a:xfrm>
                <a:off x="4942" y="1066"/>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cubicBezTo>
                      <a:pt x="0"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39" name="Freeform 1681"/>
              <p:cNvSpPr/>
              <p:nvPr/>
            </p:nvSpPr>
            <p:spPr bwMode="auto">
              <a:xfrm>
                <a:off x="4983" y="850"/>
                <a:ext cx="6" cy="3"/>
              </a:xfrm>
              <a:custGeom>
                <a:avLst/>
                <a:gdLst>
                  <a:gd name="T0" fmla="*/ 9 w 9"/>
                  <a:gd name="T1" fmla="*/ 4 h 4"/>
                  <a:gd name="T2" fmla="*/ 8 w 9"/>
                  <a:gd name="T3" fmla="*/ 1 h 4"/>
                  <a:gd name="T4" fmla="*/ 7 w 9"/>
                  <a:gd name="T5" fmla="*/ 1 h 4"/>
                  <a:gd name="T6" fmla="*/ 6 w 9"/>
                  <a:gd name="T7" fmla="*/ 0 h 4"/>
                  <a:gd name="T8" fmla="*/ 6 w 9"/>
                  <a:gd name="T9" fmla="*/ 0 h 4"/>
                  <a:gd name="T10" fmla="*/ 6 w 9"/>
                  <a:gd name="T11" fmla="*/ 0 h 4"/>
                  <a:gd name="T12" fmla="*/ 6 w 9"/>
                  <a:gd name="T13" fmla="*/ 0 h 4"/>
                  <a:gd name="T14" fmla="*/ 6 w 9"/>
                  <a:gd name="T15" fmla="*/ 0 h 4"/>
                  <a:gd name="T16" fmla="*/ 6 w 9"/>
                  <a:gd name="T17" fmla="*/ 0 h 4"/>
                  <a:gd name="T18" fmla="*/ 6 w 9"/>
                  <a:gd name="T19" fmla="*/ 0 h 4"/>
                  <a:gd name="T20" fmla="*/ 6 w 9"/>
                  <a:gd name="T21" fmla="*/ 0 h 4"/>
                  <a:gd name="T22" fmla="*/ 6 w 9"/>
                  <a:gd name="T23" fmla="*/ 0 h 4"/>
                  <a:gd name="T24" fmla="*/ 6 w 9"/>
                  <a:gd name="T25" fmla="*/ 0 h 4"/>
                  <a:gd name="T26" fmla="*/ 0 w 9"/>
                  <a:gd name="T27" fmla="*/ 1 h 4"/>
                  <a:gd name="T28" fmla="*/ 5 w 9"/>
                  <a:gd name="T29" fmla="*/ 2 h 4"/>
                  <a:gd name="T30" fmla="*/ 5 w 9"/>
                  <a:gd name="T31" fmla="*/ 2 h 4"/>
                  <a:gd name="T32" fmla="*/ 6 w 9"/>
                  <a:gd name="T33" fmla="*/ 2 h 4"/>
                  <a:gd name="T34" fmla="*/ 6 w 9"/>
                  <a:gd name="T35" fmla="*/ 2 h 4"/>
                  <a:gd name="T36" fmla="*/ 6 w 9"/>
                  <a:gd name="T37" fmla="*/ 2 h 4"/>
                  <a:gd name="T38" fmla="*/ 6 w 9"/>
                  <a:gd name="T39" fmla="*/ 2 h 4"/>
                  <a:gd name="T40" fmla="*/ 6 w 9"/>
                  <a:gd name="T41" fmla="*/ 2 h 4"/>
                  <a:gd name="T42" fmla="*/ 5 w 9"/>
                  <a:gd name="T43" fmla="*/ 2 h 4"/>
                  <a:gd name="T44" fmla="*/ 5 w 9"/>
                  <a:gd name="T45" fmla="*/ 2 h 4"/>
                  <a:gd name="T46" fmla="*/ 5 w 9"/>
                  <a:gd name="T47" fmla="*/ 2 h 4"/>
                  <a:gd name="T48" fmla="*/ 6 w 9"/>
                  <a:gd name="T49" fmla="*/ 2 h 4"/>
                  <a:gd name="T50" fmla="*/ 7 w 9"/>
                  <a:gd name="T51" fmla="*/ 2 h 4"/>
                  <a:gd name="T52" fmla="*/ 9 w 9"/>
                  <a:gd name="T5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 h="4">
                    <a:moveTo>
                      <a:pt x="9" y="4"/>
                    </a:moveTo>
                    <a:cubicBezTo>
                      <a:pt x="9" y="3"/>
                      <a:pt x="9" y="2"/>
                      <a:pt x="8" y="1"/>
                    </a:cubicBezTo>
                    <a:cubicBezTo>
                      <a:pt x="8" y="1"/>
                      <a:pt x="8" y="1"/>
                      <a:pt x="7" y="1"/>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6" y="0"/>
                    </a:cubicBezTo>
                    <a:cubicBezTo>
                      <a:pt x="6" y="0"/>
                      <a:pt x="6" y="0"/>
                      <a:pt x="6" y="0"/>
                    </a:cubicBezTo>
                    <a:cubicBezTo>
                      <a:pt x="6" y="0"/>
                      <a:pt x="6" y="0"/>
                      <a:pt x="6" y="0"/>
                    </a:cubicBezTo>
                    <a:cubicBezTo>
                      <a:pt x="4" y="0"/>
                      <a:pt x="1" y="0"/>
                      <a:pt x="0" y="1"/>
                    </a:cubicBezTo>
                    <a:cubicBezTo>
                      <a:pt x="1" y="2"/>
                      <a:pt x="3" y="2"/>
                      <a:pt x="5" y="2"/>
                    </a:cubicBezTo>
                    <a:cubicBezTo>
                      <a:pt x="5" y="2"/>
                      <a:pt x="5" y="2"/>
                      <a:pt x="5"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5" y="2"/>
                      <a:pt x="5" y="2"/>
                    </a:cubicBezTo>
                    <a:cubicBezTo>
                      <a:pt x="5" y="2"/>
                      <a:pt x="5" y="2"/>
                      <a:pt x="5" y="2"/>
                    </a:cubicBezTo>
                    <a:cubicBezTo>
                      <a:pt x="5" y="2"/>
                      <a:pt x="5" y="2"/>
                      <a:pt x="5" y="2"/>
                    </a:cubicBezTo>
                    <a:cubicBezTo>
                      <a:pt x="6" y="2"/>
                      <a:pt x="6" y="2"/>
                      <a:pt x="6" y="2"/>
                    </a:cubicBezTo>
                    <a:cubicBezTo>
                      <a:pt x="6" y="2"/>
                      <a:pt x="7" y="2"/>
                      <a:pt x="7" y="2"/>
                    </a:cubicBezTo>
                    <a:cubicBezTo>
                      <a:pt x="8" y="3"/>
                      <a:pt x="9" y="3"/>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0" name="Freeform 1682"/>
              <p:cNvSpPr/>
              <p:nvPr/>
            </p:nvSpPr>
            <p:spPr bwMode="auto">
              <a:xfrm>
                <a:off x="4944" y="1068"/>
                <a:ext cx="3" cy="2"/>
              </a:xfrm>
              <a:custGeom>
                <a:avLst/>
                <a:gdLst>
                  <a:gd name="T0" fmla="*/ 5 w 5"/>
                  <a:gd name="T1" fmla="*/ 3 h 3"/>
                  <a:gd name="T2" fmla="*/ 3 w 5"/>
                  <a:gd name="T3" fmla="*/ 2 h 3"/>
                  <a:gd name="T4" fmla="*/ 2 w 5"/>
                  <a:gd name="T5" fmla="*/ 0 h 3"/>
                  <a:gd name="T6" fmla="*/ 1 w 5"/>
                  <a:gd name="T7" fmla="*/ 0 h 3"/>
                  <a:gd name="T8" fmla="*/ 0 w 5"/>
                  <a:gd name="T9" fmla="*/ 0 h 3"/>
                  <a:gd name="T10" fmla="*/ 0 w 5"/>
                  <a:gd name="T11" fmla="*/ 1 h 3"/>
                  <a:gd name="T12" fmla="*/ 0 w 5"/>
                  <a:gd name="T13" fmla="*/ 1 h 3"/>
                  <a:gd name="T14" fmla="*/ 0 w 5"/>
                  <a:gd name="T15" fmla="*/ 1 h 3"/>
                  <a:gd name="T16" fmla="*/ 0 w 5"/>
                  <a:gd name="T17" fmla="*/ 1 h 3"/>
                  <a:gd name="T18" fmla="*/ 5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3"/>
                    </a:moveTo>
                    <a:cubicBezTo>
                      <a:pt x="4" y="2"/>
                      <a:pt x="3" y="2"/>
                      <a:pt x="3" y="2"/>
                    </a:cubicBezTo>
                    <a:cubicBezTo>
                      <a:pt x="3" y="1"/>
                      <a:pt x="2" y="1"/>
                      <a:pt x="2" y="0"/>
                    </a:cubicBezTo>
                    <a:cubicBezTo>
                      <a:pt x="2" y="0"/>
                      <a:pt x="1" y="0"/>
                      <a:pt x="1" y="0"/>
                    </a:cubicBezTo>
                    <a:cubicBezTo>
                      <a:pt x="1" y="0"/>
                      <a:pt x="1" y="0"/>
                      <a:pt x="0" y="0"/>
                    </a:cubicBezTo>
                    <a:cubicBezTo>
                      <a:pt x="0" y="0"/>
                      <a:pt x="0" y="0"/>
                      <a:pt x="0" y="1"/>
                    </a:cubicBezTo>
                    <a:cubicBezTo>
                      <a:pt x="0" y="1"/>
                      <a:pt x="0" y="1"/>
                      <a:pt x="0" y="1"/>
                    </a:cubicBezTo>
                    <a:cubicBezTo>
                      <a:pt x="0" y="1"/>
                      <a:pt x="0" y="1"/>
                      <a:pt x="0" y="1"/>
                    </a:cubicBezTo>
                    <a:cubicBezTo>
                      <a:pt x="0" y="1"/>
                      <a:pt x="0" y="1"/>
                      <a:pt x="0" y="1"/>
                    </a:cubicBezTo>
                    <a:cubicBezTo>
                      <a:pt x="1" y="1"/>
                      <a:pt x="3"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1" name="Freeform 1683"/>
              <p:cNvSpPr/>
              <p:nvPr/>
            </p:nvSpPr>
            <p:spPr bwMode="auto">
              <a:xfrm>
                <a:off x="4940" y="1067"/>
                <a:ext cx="2" cy="1"/>
              </a:xfrm>
              <a:custGeom>
                <a:avLst/>
                <a:gdLst>
                  <a:gd name="T0" fmla="*/ 3 w 3"/>
                  <a:gd name="T1" fmla="*/ 1 h 1"/>
                  <a:gd name="T2" fmla="*/ 3 w 3"/>
                  <a:gd name="T3" fmla="*/ 1 h 1"/>
                  <a:gd name="T4" fmla="*/ 0 w 3"/>
                  <a:gd name="T5" fmla="*/ 0 h 1"/>
                  <a:gd name="T6" fmla="*/ 3 w 3"/>
                  <a:gd name="T7" fmla="*/ 1 h 1"/>
                </a:gdLst>
                <a:ahLst/>
                <a:cxnLst>
                  <a:cxn ang="0">
                    <a:pos x="T0" y="T1"/>
                  </a:cxn>
                  <a:cxn ang="0">
                    <a:pos x="T2" y="T3"/>
                  </a:cxn>
                  <a:cxn ang="0">
                    <a:pos x="T4" y="T5"/>
                  </a:cxn>
                  <a:cxn ang="0">
                    <a:pos x="T6" y="T7"/>
                  </a:cxn>
                </a:cxnLst>
                <a:rect l="0" t="0" r="r" b="b"/>
                <a:pathLst>
                  <a:path w="3" h="1">
                    <a:moveTo>
                      <a:pt x="3" y="1"/>
                    </a:moveTo>
                    <a:cubicBezTo>
                      <a:pt x="3" y="1"/>
                      <a:pt x="3" y="1"/>
                      <a:pt x="3" y="1"/>
                    </a:cubicBezTo>
                    <a:cubicBezTo>
                      <a:pt x="2" y="1"/>
                      <a:pt x="1" y="0"/>
                      <a:pt x="0" y="0"/>
                    </a:cubicBezTo>
                    <a:cubicBezTo>
                      <a:pt x="1" y="0"/>
                      <a:pt x="2"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2" name="Freeform 1684"/>
              <p:cNvSpPr/>
              <p:nvPr/>
            </p:nvSpPr>
            <p:spPr bwMode="auto">
              <a:xfrm>
                <a:off x="5006" y="648"/>
                <a:ext cx="6" cy="4"/>
              </a:xfrm>
              <a:custGeom>
                <a:avLst/>
                <a:gdLst>
                  <a:gd name="T0" fmla="*/ 8 w 8"/>
                  <a:gd name="T1" fmla="*/ 5 h 5"/>
                  <a:gd name="T2" fmla="*/ 7 w 8"/>
                  <a:gd name="T3" fmla="*/ 2 h 5"/>
                  <a:gd name="T4" fmla="*/ 6 w 8"/>
                  <a:gd name="T5" fmla="*/ 1 h 5"/>
                  <a:gd name="T6" fmla="*/ 4 w 8"/>
                  <a:gd name="T7" fmla="*/ 1 h 5"/>
                  <a:gd name="T8" fmla="*/ 0 w 8"/>
                  <a:gd name="T9" fmla="*/ 0 h 5"/>
                  <a:gd name="T10" fmla="*/ 4 w 8"/>
                  <a:gd name="T11" fmla="*/ 4 h 5"/>
                  <a:gd name="T12" fmla="*/ 5 w 8"/>
                  <a:gd name="T13" fmla="*/ 4 h 5"/>
                  <a:gd name="T14" fmla="*/ 6 w 8"/>
                  <a:gd name="T15" fmla="*/ 5 h 5"/>
                  <a:gd name="T16" fmla="*/ 8 w 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8" y="5"/>
                    </a:moveTo>
                    <a:cubicBezTo>
                      <a:pt x="8" y="4"/>
                      <a:pt x="7" y="3"/>
                      <a:pt x="7" y="2"/>
                    </a:cubicBezTo>
                    <a:cubicBezTo>
                      <a:pt x="6" y="2"/>
                      <a:pt x="6" y="1"/>
                      <a:pt x="6" y="1"/>
                    </a:cubicBezTo>
                    <a:cubicBezTo>
                      <a:pt x="5" y="1"/>
                      <a:pt x="5" y="1"/>
                      <a:pt x="4" y="1"/>
                    </a:cubicBezTo>
                    <a:cubicBezTo>
                      <a:pt x="3" y="0"/>
                      <a:pt x="2" y="0"/>
                      <a:pt x="0" y="0"/>
                    </a:cubicBezTo>
                    <a:cubicBezTo>
                      <a:pt x="0" y="2"/>
                      <a:pt x="2" y="3"/>
                      <a:pt x="4" y="4"/>
                    </a:cubicBezTo>
                    <a:cubicBezTo>
                      <a:pt x="4" y="4"/>
                      <a:pt x="5" y="4"/>
                      <a:pt x="5" y="4"/>
                    </a:cubicBezTo>
                    <a:cubicBezTo>
                      <a:pt x="6" y="4"/>
                      <a:pt x="6" y="4"/>
                      <a:pt x="6" y="5"/>
                    </a:cubicBezTo>
                    <a:cubicBezTo>
                      <a:pt x="7" y="5"/>
                      <a:pt x="7"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3" name="Freeform 1685"/>
              <p:cNvSpPr/>
              <p:nvPr/>
            </p:nvSpPr>
            <p:spPr bwMode="auto">
              <a:xfrm>
                <a:off x="4944" y="1030"/>
                <a:ext cx="1" cy="5"/>
              </a:xfrm>
              <a:custGeom>
                <a:avLst/>
                <a:gdLst>
                  <a:gd name="T0" fmla="*/ 0 w 2"/>
                  <a:gd name="T1" fmla="*/ 6 h 7"/>
                  <a:gd name="T2" fmla="*/ 2 w 2"/>
                  <a:gd name="T3" fmla="*/ 0 h 7"/>
                  <a:gd name="T4" fmla="*/ 1 w 2"/>
                  <a:gd name="T5" fmla="*/ 6 h 7"/>
                  <a:gd name="T6" fmla="*/ 0 w 2"/>
                  <a:gd name="T7" fmla="*/ 6 h 7"/>
                </a:gdLst>
                <a:ahLst/>
                <a:cxnLst>
                  <a:cxn ang="0">
                    <a:pos x="T0" y="T1"/>
                  </a:cxn>
                  <a:cxn ang="0">
                    <a:pos x="T2" y="T3"/>
                  </a:cxn>
                  <a:cxn ang="0">
                    <a:pos x="T4" y="T5"/>
                  </a:cxn>
                  <a:cxn ang="0">
                    <a:pos x="T6" y="T7"/>
                  </a:cxn>
                </a:cxnLst>
                <a:rect l="0" t="0" r="r" b="b"/>
                <a:pathLst>
                  <a:path w="2" h="7">
                    <a:moveTo>
                      <a:pt x="0" y="6"/>
                    </a:moveTo>
                    <a:cubicBezTo>
                      <a:pt x="0" y="2"/>
                      <a:pt x="1" y="4"/>
                      <a:pt x="2" y="0"/>
                    </a:cubicBezTo>
                    <a:cubicBezTo>
                      <a:pt x="2" y="1"/>
                      <a:pt x="2" y="3"/>
                      <a:pt x="1" y="6"/>
                    </a:cubicBezTo>
                    <a:cubicBezTo>
                      <a:pt x="1" y="7"/>
                      <a:pt x="1" y="2"/>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4" name="Freeform 1686"/>
              <p:cNvSpPr/>
              <p:nvPr/>
            </p:nvSpPr>
            <p:spPr bwMode="auto">
              <a:xfrm>
                <a:off x="4940" y="1065"/>
                <a:ext cx="2" cy="1"/>
              </a:xfrm>
              <a:custGeom>
                <a:avLst/>
                <a:gdLst>
                  <a:gd name="T0" fmla="*/ 0 w 2"/>
                  <a:gd name="T1" fmla="*/ 0 h 1"/>
                  <a:gd name="T2" fmla="*/ 1 w 2"/>
                  <a:gd name="T3" fmla="*/ 0 h 1"/>
                  <a:gd name="T4" fmla="*/ 2 w 2"/>
                  <a:gd name="T5" fmla="*/ 0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1"/>
                      <a:pt x="0" y="0"/>
                      <a:pt x="1" y="0"/>
                    </a:cubicBezTo>
                    <a:cubicBezTo>
                      <a:pt x="1"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5" name="Freeform 1687"/>
              <p:cNvSpPr/>
              <p:nvPr/>
            </p:nvSpPr>
            <p:spPr bwMode="auto">
              <a:xfrm>
                <a:off x="4942" y="1054"/>
                <a:ext cx="3" cy="4"/>
              </a:xfrm>
              <a:custGeom>
                <a:avLst/>
                <a:gdLst>
                  <a:gd name="T0" fmla="*/ 1 w 4"/>
                  <a:gd name="T1" fmla="*/ 5 h 6"/>
                  <a:gd name="T2" fmla="*/ 3 w 4"/>
                  <a:gd name="T3" fmla="*/ 0 h 6"/>
                  <a:gd name="T4" fmla="*/ 4 w 4"/>
                  <a:gd name="T5" fmla="*/ 0 h 6"/>
                  <a:gd name="T6" fmla="*/ 3 w 4"/>
                  <a:gd name="T7" fmla="*/ 1 h 6"/>
                  <a:gd name="T8" fmla="*/ 3 w 4"/>
                  <a:gd name="T9" fmla="*/ 2 h 6"/>
                  <a:gd name="T10" fmla="*/ 3 w 4"/>
                  <a:gd name="T11" fmla="*/ 4 h 6"/>
                  <a:gd name="T12" fmla="*/ 2 w 4"/>
                  <a:gd name="T13" fmla="*/ 6 h 6"/>
                  <a:gd name="T14" fmla="*/ 1 w 4"/>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5"/>
                    </a:moveTo>
                    <a:cubicBezTo>
                      <a:pt x="0" y="2"/>
                      <a:pt x="4" y="6"/>
                      <a:pt x="3" y="0"/>
                    </a:cubicBezTo>
                    <a:cubicBezTo>
                      <a:pt x="4" y="0"/>
                      <a:pt x="4" y="0"/>
                      <a:pt x="4" y="0"/>
                    </a:cubicBezTo>
                    <a:cubicBezTo>
                      <a:pt x="4" y="1"/>
                      <a:pt x="3" y="1"/>
                      <a:pt x="3" y="1"/>
                    </a:cubicBezTo>
                    <a:cubicBezTo>
                      <a:pt x="3" y="2"/>
                      <a:pt x="3" y="2"/>
                      <a:pt x="3" y="2"/>
                    </a:cubicBezTo>
                    <a:cubicBezTo>
                      <a:pt x="3" y="3"/>
                      <a:pt x="3" y="3"/>
                      <a:pt x="3" y="4"/>
                    </a:cubicBezTo>
                    <a:cubicBezTo>
                      <a:pt x="3" y="5"/>
                      <a:pt x="3" y="5"/>
                      <a:pt x="2" y="6"/>
                    </a:cubicBezTo>
                    <a:cubicBezTo>
                      <a:pt x="2" y="6"/>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6" name="Oval 1688"/>
              <p:cNvSpPr>
                <a:spLocks noChangeArrowheads="1"/>
              </p:cNvSpPr>
              <p:nvPr/>
            </p:nvSpPr>
            <p:spPr bwMode="auto">
              <a:xfrm>
                <a:off x="4943" y="106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7" name="Freeform 1689"/>
              <p:cNvSpPr/>
              <p:nvPr/>
            </p:nvSpPr>
            <p:spPr bwMode="auto">
              <a:xfrm>
                <a:off x="4943" y="1052"/>
                <a:ext cx="1" cy="4"/>
              </a:xfrm>
              <a:custGeom>
                <a:avLst/>
                <a:gdLst>
                  <a:gd name="T0" fmla="*/ 1 w 1"/>
                  <a:gd name="T1" fmla="*/ 5 h 6"/>
                  <a:gd name="T2" fmla="*/ 1 w 1"/>
                  <a:gd name="T3" fmla="*/ 0 h 6"/>
                  <a:gd name="T4" fmla="*/ 1 w 1"/>
                  <a:gd name="T5" fmla="*/ 1 h 6"/>
                  <a:gd name="T6" fmla="*/ 1 w 1"/>
                  <a:gd name="T7" fmla="*/ 5 h 6"/>
                </a:gdLst>
                <a:ahLst/>
                <a:cxnLst>
                  <a:cxn ang="0">
                    <a:pos x="T0" y="T1"/>
                  </a:cxn>
                  <a:cxn ang="0">
                    <a:pos x="T2" y="T3"/>
                  </a:cxn>
                  <a:cxn ang="0">
                    <a:pos x="T4" y="T5"/>
                  </a:cxn>
                  <a:cxn ang="0">
                    <a:pos x="T6" y="T7"/>
                  </a:cxn>
                </a:cxnLst>
                <a:rect l="0" t="0" r="r" b="b"/>
                <a:pathLst>
                  <a:path w="1" h="6">
                    <a:moveTo>
                      <a:pt x="1" y="5"/>
                    </a:moveTo>
                    <a:cubicBezTo>
                      <a:pt x="1" y="4"/>
                      <a:pt x="1" y="2"/>
                      <a:pt x="1" y="0"/>
                    </a:cubicBezTo>
                    <a:cubicBezTo>
                      <a:pt x="1" y="2"/>
                      <a:pt x="1" y="1"/>
                      <a:pt x="1" y="1"/>
                    </a:cubicBezTo>
                    <a:cubicBezTo>
                      <a:pt x="0" y="6"/>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8" name="Freeform 1690"/>
              <p:cNvSpPr/>
              <p:nvPr/>
            </p:nvSpPr>
            <p:spPr bwMode="auto">
              <a:xfrm>
                <a:off x="4943" y="106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49" name="Freeform 1691"/>
              <p:cNvSpPr/>
              <p:nvPr/>
            </p:nvSpPr>
            <p:spPr bwMode="auto">
              <a:xfrm>
                <a:off x="4932" y="641"/>
                <a:ext cx="14" cy="5"/>
              </a:xfrm>
              <a:custGeom>
                <a:avLst/>
                <a:gdLst>
                  <a:gd name="T0" fmla="*/ 21 w 21"/>
                  <a:gd name="T1" fmla="*/ 3 h 7"/>
                  <a:gd name="T2" fmla="*/ 12 w 21"/>
                  <a:gd name="T3" fmla="*/ 1 h 7"/>
                  <a:gd name="T4" fmla="*/ 1 w 21"/>
                  <a:gd name="T5" fmla="*/ 3 h 7"/>
                  <a:gd name="T6" fmla="*/ 7 w 21"/>
                  <a:gd name="T7" fmla="*/ 7 h 7"/>
                  <a:gd name="T8" fmla="*/ 12 w 21"/>
                  <a:gd name="T9" fmla="*/ 4 h 7"/>
                  <a:gd name="T10" fmla="*/ 21 w 21"/>
                  <a:gd name="T11" fmla="*/ 3 h 7"/>
                </a:gdLst>
                <a:ahLst/>
                <a:cxnLst>
                  <a:cxn ang="0">
                    <a:pos x="T0" y="T1"/>
                  </a:cxn>
                  <a:cxn ang="0">
                    <a:pos x="T2" y="T3"/>
                  </a:cxn>
                  <a:cxn ang="0">
                    <a:pos x="T4" y="T5"/>
                  </a:cxn>
                  <a:cxn ang="0">
                    <a:pos x="T6" y="T7"/>
                  </a:cxn>
                  <a:cxn ang="0">
                    <a:pos x="T8" y="T9"/>
                  </a:cxn>
                  <a:cxn ang="0">
                    <a:pos x="T10" y="T11"/>
                  </a:cxn>
                </a:cxnLst>
                <a:rect l="0" t="0" r="r" b="b"/>
                <a:pathLst>
                  <a:path w="21" h="7">
                    <a:moveTo>
                      <a:pt x="21" y="3"/>
                    </a:moveTo>
                    <a:cubicBezTo>
                      <a:pt x="20" y="0"/>
                      <a:pt x="16" y="0"/>
                      <a:pt x="12" y="1"/>
                    </a:cubicBezTo>
                    <a:cubicBezTo>
                      <a:pt x="8" y="2"/>
                      <a:pt x="4" y="3"/>
                      <a:pt x="1" y="3"/>
                    </a:cubicBezTo>
                    <a:cubicBezTo>
                      <a:pt x="0" y="6"/>
                      <a:pt x="9" y="2"/>
                      <a:pt x="7" y="7"/>
                    </a:cubicBezTo>
                    <a:cubicBezTo>
                      <a:pt x="9" y="4"/>
                      <a:pt x="10" y="4"/>
                      <a:pt x="12" y="4"/>
                    </a:cubicBezTo>
                    <a:cubicBezTo>
                      <a:pt x="14" y="3"/>
                      <a:pt x="17" y="4"/>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0" name="Oval 1692"/>
              <p:cNvSpPr>
                <a:spLocks noChangeArrowheads="1"/>
              </p:cNvSpPr>
              <p:nvPr/>
            </p:nvSpPr>
            <p:spPr bwMode="auto">
              <a:xfrm>
                <a:off x="4943" y="106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1" name="Freeform 1693"/>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2" name="Freeform 1694"/>
              <p:cNvSpPr/>
              <p:nvPr/>
            </p:nvSpPr>
            <p:spPr bwMode="auto">
              <a:xfrm>
                <a:off x="4762" y="637"/>
                <a:ext cx="9" cy="7"/>
              </a:xfrm>
              <a:custGeom>
                <a:avLst/>
                <a:gdLst>
                  <a:gd name="T0" fmla="*/ 13 w 13"/>
                  <a:gd name="T1" fmla="*/ 7 h 10"/>
                  <a:gd name="T2" fmla="*/ 9 w 13"/>
                  <a:gd name="T3" fmla="*/ 7 h 10"/>
                  <a:gd name="T4" fmla="*/ 5 w 13"/>
                  <a:gd name="T5" fmla="*/ 7 h 10"/>
                  <a:gd name="T6" fmla="*/ 8 w 13"/>
                  <a:gd name="T7" fmla="*/ 3 h 10"/>
                  <a:gd name="T8" fmla="*/ 4 w 13"/>
                  <a:gd name="T9" fmla="*/ 10 h 10"/>
                  <a:gd name="T10" fmla="*/ 13 w 13"/>
                  <a:gd name="T11" fmla="*/ 7 h 10"/>
                </a:gdLst>
                <a:ahLst/>
                <a:cxnLst>
                  <a:cxn ang="0">
                    <a:pos x="T0" y="T1"/>
                  </a:cxn>
                  <a:cxn ang="0">
                    <a:pos x="T2" y="T3"/>
                  </a:cxn>
                  <a:cxn ang="0">
                    <a:pos x="T4" y="T5"/>
                  </a:cxn>
                  <a:cxn ang="0">
                    <a:pos x="T6" y="T7"/>
                  </a:cxn>
                  <a:cxn ang="0">
                    <a:pos x="T8" y="T9"/>
                  </a:cxn>
                  <a:cxn ang="0">
                    <a:pos x="T10" y="T11"/>
                  </a:cxn>
                </a:cxnLst>
                <a:rect l="0" t="0" r="r" b="b"/>
                <a:pathLst>
                  <a:path w="13" h="10">
                    <a:moveTo>
                      <a:pt x="13" y="7"/>
                    </a:moveTo>
                    <a:cubicBezTo>
                      <a:pt x="13" y="5"/>
                      <a:pt x="11" y="6"/>
                      <a:pt x="9" y="7"/>
                    </a:cubicBezTo>
                    <a:cubicBezTo>
                      <a:pt x="7" y="7"/>
                      <a:pt x="6" y="8"/>
                      <a:pt x="5" y="7"/>
                    </a:cubicBezTo>
                    <a:cubicBezTo>
                      <a:pt x="5" y="6"/>
                      <a:pt x="7" y="4"/>
                      <a:pt x="8" y="3"/>
                    </a:cubicBezTo>
                    <a:cubicBezTo>
                      <a:pt x="4" y="0"/>
                      <a:pt x="0" y="7"/>
                      <a:pt x="4" y="10"/>
                    </a:cubicBezTo>
                    <a:cubicBezTo>
                      <a:pt x="9" y="7"/>
                      <a:pt x="12" y="10"/>
                      <a:pt x="1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3" name="Freeform 1695"/>
              <p:cNvSpPr/>
              <p:nvPr/>
            </p:nvSpPr>
            <p:spPr bwMode="auto">
              <a:xfrm>
                <a:off x="4936" y="1050"/>
                <a:ext cx="2" cy="3"/>
              </a:xfrm>
              <a:custGeom>
                <a:avLst/>
                <a:gdLst>
                  <a:gd name="T0" fmla="*/ 3 w 3"/>
                  <a:gd name="T1" fmla="*/ 4 h 5"/>
                  <a:gd name="T2" fmla="*/ 2 w 3"/>
                  <a:gd name="T3" fmla="*/ 2 h 5"/>
                  <a:gd name="T4" fmla="*/ 1 w 3"/>
                  <a:gd name="T5" fmla="*/ 2 h 5"/>
                  <a:gd name="T6" fmla="*/ 3 w 3"/>
                  <a:gd name="T7" fmla="*/ 4 h 5"/>
                </a:gdLst>
                <a:ahLst/>
                <a:cxnLst>
                  <a:cxn ang="0">
                    <a:pos x="T0" y="T1"/>
                  </a:cxn>
                  <a:cxn ang="0">
                    <a:pos x="T2" y="T3"/>
                  </a:cxn>
                  <a:cxn ang="0">
                    <a:pos x="T4" y="T5"/>
                  </a:cxn>
                  <a:cxn ang="0">
                    <a:pos x="T6" y="T7"/>
                  </a:cxn>
                </a:cxnLst>
                <a:rect l="0" t="0" r="r" b="b"/>
                <a:pathLst>
                  <a:path w="3" h="5">
                    <a:moveTo>
                      <a:pt x="3" y="4"/>
                    </a:moveTo>
                    <a:cubicBezTo>
                      <a:pt x="2" y="3"/>
                      <a:pt x="2" y="2"/>
                      <a:pt x="2" y="2"/>
                    </a:cubicBezTo>
                    <a:cubicBezTo>
                      <a:pt x="0" y="0"/>
                      <a:pt x="3" y="5"/>
                      <a:pt x="1" y="2"/>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4" name="Freeform 1696"/>
              <p:cNvSpPr/>
              <p:nvPr/>
            </p:nvSpPr>
            <p:spPr bwMode="auto">
              <a:xfrm>
                <a:off x="4942" y="1060"/>
                <a:ext cx="1" cy="3"/>
              </a:xfrm>
              <a:custGeom>
                <a:avLst/>
                <a:gdLst>
                  <a:gd name="T0" fmla="*/ 1 w 2"/>
                  <a:gd name="T1" fmla="*/ 3 h 5"/>
                  <a:gd name="T2" fmla="*/ 1 w 2"/>
                  <a:gd name="T3" fmla="*/ 3 h 5"/>
                  <a:gd name="T4" fmla="*/ 1 w 2"/>
                  <a:gd name="T5" fmla="*/ 3 h 5"/>
                </a:gdLst>
                <a:ahLst/>
                <a:cxnLst>
                  <a:cxn ang="0">
                    <a:pos x="T0" y="T1"/>
                  </a:cxn>
                  <a:cxn ang="0">
                    <a:pos x="T2" y="T3"/>
                  </a:cxn>
                  <a:cxn ang="0">
                    <a:pos x="T4" y="T5"/>
                  </a:cxn>
                </a:cxnLst>
                <a:rect l="0" t="0" r="r" b="b"/>
                <a:pathLst>
                  <a:path w="2" h="5">
                    <a:moveTo>
                      <a:pt x="1" y="3"/>
                    </a:moveTo>
                    <a:cubicBezTo>
                      <a:pt x="0" y="0"/>
                      <a:pt x="0" y="1"/>
                      <a:pt x="1" y="3"/>
                    </a:cubicBezTo>
                    <a:cubicBezTo>
                      <a:pt x="2" y="5"/>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5" name="Freeform 1697"/>
              <p:cNvSpPr/>
              <p:nvPr/>
            </p:nvSpPr>
            <p:spPr bwMode="auto">
              <a:xfrm>
                <a:off x="4937" y="1050"/>
                <a:ext cx="1" cy="3"/>
              </a:xfrm>
              <a:custGeom>
                <a:avLst/>
                <a:gdLst>
                  <a:gd name="T0" fmla="*/ 0 w 1"/>
                  <a:gd name="T1" fmla="*/ 1 h 4"/>
                  <a:gd name="T2" fmla="*/ 0 w 1"/>
                  <a:gd name="T3" fmla="*/ 1 h 4"/>
                  <a:gd name="T4" fmla="*/ 1 w 1"/>
                  <a:gd name="T5" fmla="*/ 3 h 4"/>
                  <a:gd name="T6" fmla="*/ 0 w 1"/>
                  <a:gd name="T7" fmla="*/ 1 h 4"/>
                </a:gdLst>
                <a:ahLst/>
                <a:cxnLst>
                  <a:cxn ang="0">
                    <a:pos x="T0" y="T1"/>
                  </a:cxn>
                  <a:cxn ang="0">
                    <a:pos x="T2" y="T3"/>
                  </a:cxn>
                  <a:cxn ang="0">
                    <a:pos x="T4" y="T5"/>
                  </a:cxn>
                  <a:cxn ang="0">
                    <a:pos x="T6" y="T7"/>
                  </a:cxn>
                </a:cxnLst>
                <a:rect l="0" t="0" r="r" b="b"/>
                <a:pathLst>
                  <a:path w="1" h="4">
                    <a:moveTo>
                      <a:pt x="0" y="1"/>
                    </a:moveTo>
                    <a:cubicBezTo>
                      <a:pt x="0" y="0"/>
                      <a:pt x="0" y="1"/>
                      <a:pt x="0" y="1"/>
                    </a:cubicBezTo>
                    <a:cubicBezTo>
                      <a:pt x="1" y="4"/>
                      <a:pt x="0" y="1"/>
                      <a:pt x="1" y="3"/>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6" name="Freeform 1698"/>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7" name="Freeform 1699"/>
              <p:cNvSpPr/>
              <p:nvPr/>
            </p:nvSpPr>
            <p:spPr bwMode="auto">
              <a:xfrm>
                <a:off x="4945" y="1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8" name="Freeform 1700"/>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59" name="Freeform 1701"/>
              <p:cNvSpPr/>
              <p:nvPr/>
            </p:nvSpPr>
            <p:spPr bwMode="auto">
              <a:xfrm>
                <a:off x="4945" y="106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0" name="Freeform 1702"/>
              <p:cNvSpPr/>
              <p:nvPr/>
            </p:nvSpPr>
            <p:spPr bwMode="auto">
              <a:xfrm>
                <a:off x="4944" y="1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1" name="Freeform 1703"/>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2" name="Freeform 1704"/>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3" name="Freeform 1705"/>
              <p:cNvSpPr/>
              <p:nvPr/>
            </p:nvSpPr>
            <p:spPr bwMode="auto">
              <a:xfrm>
                <a:off x="4587" y="770"/>
                <a:ext cx="9" cy="11"/>
              </a:xfrm>
              <a:custGeom>
                <a:avLst/>
                <a:gdLst>
                  <a:gd name="T0" fmla="*/ 13 w 13"/>
                  <a:gd name="T1" fmla="*/ 2 h 15"/>
                  <a:gd name="T2" fmla="*/ 1 w 13"/>
                  <a:gd name="T3" fmla="*/ 11 h 15"/>
                  <a:gd name="T4" fmla="*/ 0 w 13"/>
                  <a:gd name="T5" fmla="*/ 15 h 15"/>
                  <a:gd name="T6" fmla="*/ 13 w 13"/>
                  <a:gd name="T7" fmla="*/ 2 h 15"/>
                </a:gdLst>
                <a:ahLst/>
                <a:cxnLst>
                  <a:cxn ang="0">
                    <a:pos x="T0" y="T1"/>
                  </a:cxn>
                  <a:cxn ang="0">
                    <a:pos x="T2" y="T3"/>
                  </a:cxn>
                  <a:cxn ang="0">
                    <a:pos x="T4" y="T5"/>
                  </a:cxn>
                  <a:cxn ang="0">
                    <a:pos x="T6" y="T7"/>
                  </a:cxn>
                </a:cxnLst>
                <a:rect l="0" t="0" r="r" b="b"/>
                <a:pathLst>
                  <a:path w="13" h="15">
                    <a:moveTo>
                      <a:pt x="13" y="2"/>
                    </a:moveTo>
                    <a:cubicBezTo>
                      <a:pt x="10" y="0"/>
                      <a:pt x="6" y="6"/>
                      <a:pt x="1" y="11"/>
                    </a:cubicBezTo>
                    <a:cubicBezTo>
                      <a:pt x="3" y="12"/>
                      <a:pt x="2" y="13"/>
                      <a:pt x="0" y="15"/>
                    </a:cubicBezTo>
                    <a:cubicBezTo>
                      <a:pt x="5" y="13"/>
                      <a:pt x="7" y="5"/>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4" name="Freeform 1706"/>
              <p:cNvSpPr/>
              <p:nvPr/>
            </p:nvSpPr>
            <p:spPr bwMode="auto">
              <a:xfrm>
                <a:off x="4942"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5" name="Freeform 1707"/>
              <p:cNvSpPr/>
              <p:nvPr/>
            </p:nvSpPr>
            <p:spPr bwMode="auto">
              <a:xfrm>
                <a:off x="4528" y="867"/>
                <a:ext cx="4" cy="8"/>
              </a:xfrm>
              <a:custGeom>
                <a:avLst/>
                <a:gdLst>
                  <a:gd name="T0" fmla="*/ 7 w 7"/>
                  <a:gd name="T1" fmla="*/ 1 h 11"/>
                  <a:gd name="T2" fmla="*/ 0 w 7"/>
                  <a:gd name="T3" fmla="*/ 6 h 11"/>
                  <a:gd name="T4" fmla="*/ 7 w 7"/>
                  <a:gd name="T5" fmla="*/ 1 h 11"/>
                </a:gdLst>
                <a:ahLst/>
                <a:cxnLst>
                  <a:cxn ang="0">
                    <a:pos x="T0" y="T1"/>
                  </a:cxn>
                  <a:cxn ang="0">
                    <a:pos x="T2" y="T3"/>
                  </a:cxn>
                  <a:cxn ang="0">
                    <a:pos x="T4" y="T5"/>
                  </a:cxn>
                </a:cxnLst>
                <a:rect l="0" t="0" r="r" b="b"/>
                <a:pathLst>
                  <a:path w="7" h="11">
                    <a:moveTo>
                      <a:pt x="7" y="1"/>
                    </a:moveTo>
                    <a:cubicBezTo>
                      <a:pt x="5" y="0"/>
                      <a:pt x="2" y="3"/>
                      <a:pt x="0" y="6"/>
                    </a:cubicBezTo>
                    <a:cubicBezTo>
                      <a:pt x="4" y="11"/>
                      <a:pt x="5" y="5"/>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6" name="Freeform 1708"/>
              <p:cNvSpPr/>
              <p:nvPr/>
            </p:nvSpPr>
            <p:spPr bwMode="auto">
              <a:xfrm>
                <a:off x="4483" y="964"/>
                <a:ext cx="6" cy="19"/>
              </a:xfrm>
              <a:custGeom>
                <a:avLst/>
                <a:gdLst>
                  <a:gd name="T0" fmla="*/ 10 w 10"/>
                  <a:gd name="T1" fmla="*/ 0 h 28"/>
                  <a:gd name="T2" fmla="*/ 7 w 10"/>
                  <a:gd name="T3" fmla="*/ 1 h 28"/>
                  <a:gd name="T4" fmla="*/ 4 w 10"/>
                  <a:gd name="T5" fmla="*/ 7 h 28"/>
                  <a:gd name="T6" fmla="*/ 3 w 10"/>
                  <a:gd name="T7" fmla="*/ 10 h 28"/>
                  <a:gd name="T8" fmla="*/ 3 w 10"/>
                  <a:gd name="T9" fmla="*/ 10 h 28"/>
                  <a:gd name="T10" fmla="*/ 3 w 10"/>
                  <a:gd name="T11" fmla="*/ 10 h 28"/>
                  <a:gd name="T12" fmla="*/ 1 w 10"/>
                  <a:gd name="T13" fmla="*/ 19 h 28"/>
                  <a:gd name="T14" fmla="*/ 1 w 10"/>
                  <a:gd name="T15" fmla="*/ 20 h 28"/>
                  <a:gd name="T16" fmla="*/ 1 w 10"/>
                  <a:gd name="T17" fmla="*/ 20 h 28"/>
                  <a:gd name="T18" fmla="*/ 1 w 10"/>
                  <a:gd name="T19" fmla="*/ 20 h 28"/>
                  <a:gd name="T20" fmla="*/ 1 w 10"/>
                  <a:gd name="T21" fmla="*/ 21 h 28"/>
                  <a:gd name="T22" fmla="*/ 2 w 10"/>
                  <a:gd name="T23" fmla="*/ 28 h 28"/>
                  <a:gd name="T24" fmla="*/ 4 w 10"/>
                  <a:gd name="T25" fmla="*/ 22 h 28"/>
                  <a:gd name="T26" fmla="*/ 5 w 10"/>
                  <a:gd name="T27" fmla="*/ 20 h 28"/>
                  <a:gd name="T28" fmla="*/ 5 w 10"/>
                  <a:gd name="T29" fmla="*/ 20 h 28"/>
                  <a:gd name="T30" fmla="*/ 5 w 10"/>
                  <a:gd name="T31" fmla="*/ 20 h 28"/>
                  <a:gd name="T32" fmla="*/ 5 w 10"/>
                  <a:gd name="T33" fmla="*/ 20 h 28"/>
                  <a:gd name="T34" fmla="*/ 7 w 10"/>
                  <a:gd name="T35" fmla="*/ 11 h 28"/>
                  <a:gd name="T36" fmla="*/ 7 w 10"/>
                  <a:gd name="T37" fmla="*/ 11 h 28"/>
                  <a:gd name="T38" fmla="*/ 7 w 10"/>
                  <a:gd name="T39" fmla="*/ 11 h 28"/>
                  <a:gd name="T40" fmla="*/ 7 w 10"/>
                  <a:gd name="T41" fmla="*/ 11 h 28"/>
                  <a:gd name="T42" fmla="*/ 7 w 10"/>
                  <a:gd name="T43" fmla="*/ 10 h 28"/>
                  <a:gd name="T44" fmla="*/ 8 w 10"/>
                  <a:gd name="T45" fmla="*/ 8 h 28"/>
                  <a:gd name="T46" fmla="*/ 10 w 10"/>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28">
                    <a:moveTo>
                      <a:pt x="10" y="0"/>
                    </a:moveTo>
                    <a:cubicBezTo>
                      <a:pt x="9" y="1"/>
                      <a:pt x="7" y="4"/>
                      <a:pt x="7" y="1"/>
                    </a:cubicBezTo>
                    <a:cubicBezTo>
                      <a:pt x="6" y="3"/>
                      <a:pt x="5" y="5"/>
                      <a:pt x="4" y="7"/>
                    </a:cubicBezTo>
                    <a:cubicBezTo>
                      <a:pt x="4" y="8"/>
                      <a:pt x="3" y="9"/>
                      <a:pt x="3" y="10"/>
                    </a:cubicBezTo>
                    <a:cubicBezTo>
                      <a:pt x="3" y="10"/>
                      <a:pt x="3" y="10"/>
                      <a:pt x="3" y="10"/>
                    </a:cubicBezTo>
                    <a:cubicBezTo>
                      <a:pt x="3" y="10"/>
                      <a:pt x="3" y="10"/>
                      <a:pt x="3" y="10"/>
                    </a:cubicBezTo>
                    <a:cubicBezTo>
                      <a:pt x="1" y="19"/>
                      <a:pt x="1" y="19"/>
                      <a:pt x="1" y="19"/>
                    </a:cubicBezTo>
                    <a:cubicBezTo>
                      <a:pt x="1" y="20"/>
                      <a:pt x="1" y="20"/>
                      <a:pt x="1" y="20"/>
                    </a:cubicBezTo>
                    <a:cubicBezTo>
                      <a:pt x="1" y="20"/>
                      <a:pt x="1" y="20"/>
                      <a:pt x="1" y="20"/>
                    </a:cubicBezTo>
                    <a:cubicBezTo>
                      <a:pt x="1" y="20"/>
                      <a:pt x="1" y="20"/>
                      <a:pt x="1" y="20"/>
                    </a:cubicBezTo>
                    <a:cubicBezTo>
                      <a:pt x="1" y="20"/>
                      <a:pt x="1" y="21"/>
                      <a:pt x="1" y="21"/>
                    </a:cubicBezTo>
                    <a:cubicBezTo>
                      <a:pt x="0" y="23"/>
                      <a:pt x="1" y="26"/>
                      <a:pt x="2" y="28"/>
                    </a:cubicBezTo>
                    <a:cubicBezTo>
                      <a:pt x="3" y="26"/>
                      <a:pt x="4" y="24"/>
                      <a:pt x="4" y="22"/>
                    </a:cubicBezTo>
                    <a:cubicBezTo>
                      <a:pt x="4" y="21"/>
                      <a:pt x="5" y="21"/>
                      <a:pt x="5" y="20"/>
                    </a:cubicBezTo>
                    <a:cubicBezTo>
                      <a:pt x="5" y="20"/>
                      <a:pt x="5" y="20"/>
                      <a:pt x="5" y="20"/>
                    </a:cubicBezTo>
                    <a:cubicBezTo>
                      <a:pt x="5" y="20"/>
                      <a:pt x="5" y="20"/>
                      <a:pt x="5" y="20"/>
                    </a:cubicBezTo>
                    <a:cubicBezTo>
                      <a:pt x="5" y="20"/>
                      <a:pt x="5" y="20"/>
                      <a:pt x="5" y="20"/>
                    </a:cubicBezTo>
                    <a:cubicBezTo>
                      <a:pt x="7" y="11"/>
                      <a:pt x="7" y="11"/>
                      <a:pt x="7" y="11"/>
                    </a:cubicBezTo>
                    <a:cubicBezTo>
                      <a:pt x="7" y="11"/>
                      <a:pt x="7" y="11"/>
                      <a:pt x="7" y="11"/>
                    </a:cubicBezTo>
                    <a:cubicBezTo>
                      <a:pt x="7" y="11"/>
                      <a:pt x="7" y="11"/>
                      <a:pt x="7" y="11"/>
                    </a:cubicBezTo>
                    <a:cubicBezTo>
                      <a:pt x="7" y="11"/>
                      <a:pt x="7" y="11"/>
                      <a:pt x="7" y="11"/>
                    </a:cubicBezTo>
                    <a:cubicBezTo>
                      <a:pt x="7" y="10"/>
                      <a:pt x="7" y="10"/>
                      <a:pt x="7" y="10"/>
                    </a:cubicBezTo>
                    <a:cubicBezTo>
                      <a:pt x="7" y="9"/>
                      <a:pt x="7" y="9"/>
                      <a:pt x="8" y="8"/>
                    </a:cubicBezTo>
                    <a:cubicBezTo>
                      <a:pt x="8" y="6"/>
                      <a:pt x="9" y="3"/>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7" name="Freeform 1709"/>
              <p:cNvSpPr/>
              <p:nvPr/>
            </p:nvSpPr>
            <p:spPr bwMode="auto">
              <a:xfrm>
                <a:off x="4493" y="968"/>
                <a:ext cx="7" cy="13"/>
              </a:xfrm>
              <a:custGeom>
                <a:avLst/>
                <a:gdLst>
                  <a:gd name="T0" fmla="*/ 11 w 11"/>
                  <a:gd name="T1" fmla="*/ 2 h 20"/>
                  <a:gd name="T2" fmla="*/ 6 w 11"/>
                  <a:gd name="T3" fmla="*/ 8 h 20"/>
                  <a:gd name="T4" fmla="*/ 5 w 11"/>
                  <a:gd name="T5" fmla="*/ 9 h 20"/>
                  <a:gd name="T6" fmla="*/ 5 w 11"/>
                  <a:gd name="T7" fmla="*/ 9 h 20"/>
                  <a:gd name="T8" fmla="*/ 5 w 11"/>
                  <a:gd name="T9" fmla="*/ 9 h 20"/>
                  <a:gd name="T10" fmla="*/ 5 w 11"/>
                  <a:gd name="T11" fmla="*/ 9 h 20"/>
                  <a:gd name="T12" fmla="*/ 3 w 11"/>
                  <a:gd name="T13" fmla="*/ 17 h 20"/>
                  <a:gd name="T14" fmla="*/ 3 w 11"/>
                  <a:gd name="T15" fmla="*/ 17 h 20"/>
                  <a:gd name="T16" fmla="*/ 3 w 11"/>
                  <a:gd name="T17" fmla="*/ 17 h 20"/>
                  <a:gd name="T18" fmla="*/ 3 w 11"/>
                  <a:gd name="T19" fmla="*/ 17 h 20"/>
                  <a:gd name="T20" fmla="*/ 3 w 11"/>
                  <a:gd name="T21" fmla="*/ 18 h 20"/>
                  <a:gd name="T22" fmla="*/ 3 w 11"/>
                  <a:gd name="T23" fmla="*/ 18 h 20"/>
                  <a:gd name="T24" fmla="*/ 2 w 11"/>
                  <a:gd name="T25" fmla="*/ 18 h 20"/>
                  <a:gd name="T26" fmla="*/ 0 w 11"/>
                  <a:gd name="T27" fmla="*/ 19 h 20"/>
                  <a:gd name="T28" fmla="*/ 7 w 11"/>
                  <a:gd name="T29" fmla="*/ 19 h 20"/>
                  <a:gd name="T30" fmla="*/ 7 w 11"/>
                  <a:gd name="T31" fmla="*/ 18 h 20"/>
                  <a:gd name="T32" fmla="*/ 7 w 11"/>
                  <a:gd name="T33" fmla="*/ 18 h 20"/>
                  <a:gd name="T34" fmla="*/ 9 w 11"/>
                  <a:gd name="T35" fmla="*/ 10 h 20"/>
                  <a:gd name="T36" fmla="*/ 9 w 11"/>
                  <a:gd name="T37" fmla="*/ 10 h 20"/>
                  <a:gd name="T38" fmla="*/ 9 w 11"/>
                  <a:gd name="T39" fmla="*/ 10 h 20"/>
                  <a:gd name="T40" fmla="*/ 9 w 11"/>
                  <a:gd name="T41" fmla="*/ 10 h 20"/>
                  <a:gd name="T42" fmla="*/ 9 w 11"/>
                  <a:gd name="T43" fmla="*/ 10 h 20"/>
                  <a:gd name="T44" fmla="*/ 9 w 11"/>
                  <a:gd name="T45" fmla="*/ 10 h 20"/>
                  <a:gd name="T46" fmla="*/ 9 w 11"/>
                  <a:gd name="T47" fmla="*/ 9 h 20"/>
                  <a:gd name="T48" fmla="*/ 9 w 11"/>
                  <a:gd name="T49" fmla="*/ 9 h 20"/>
                  <a:gd name="T50" fmla="*/ 10 w 11"/>
                  <a:gd name="T51" fmla="*/ 7 h 20"/>
                  <a:gd name="T52" fmla="*/ 11 w 11"/>
                  <a:gd name="T5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20">
                    <a:moveTo>
                      <a:pt x="11" y="2"/>
                    </a:moveTo>
                    <a:cubicBezTo>
                      <a:pt x="9" y="4"/>
                      <a:pt x="8" y="6"/>
                      <a:pt x="6" y="8"/>
                    </a:cubicBezTo>
                    <a:cubicBezTo>
                      <a:pt x="5" y="9"/>
                      <a:pt x="5" y="9"/>
                      <a:pt x="5" y="9"/>
                    </a:cubicBezTo>
                    <a:cubicBezTo>
                      <a:pt x="5" y="9"/>
                      <a:pt x="5" y="9"/>
                      <a:pt x="5" y="9"/>
                    </a:cubicBezTo>
                    <a:cubicBezTo>
                      <a:pt x="5" y="9"/>
                      <a:pt x="5" y="9"/>
                      <a:pt x="5" y="9"/>
                    </a:cubicBezTo>
                    <a:cubicBezTo>
                      <a:pt x="5" y="9"/>
                      <a:pt x="5" y="9"/>
                      <a:pt x="5" y="9"/>
                    </a:cubicBezTo>
                    <a:cubicBezTo>
                      <a:pt x="4" y="13"/>
                      <a:pt x="7" y="0"/>
                      <a:pt x="3" y="17"/>
                    </a:cubicBezTo>
                    <a:cubicBezTo>
                      <a:pt x="3" y="17"/>
                      <a:pt x="3" y="17"/>
                      <a:pt x="3" y="17"/>
                    </a:cubicBezTo>
                    <a:cubicBezTo>
                      <a:pt x="3" y="17"/>
                      <a:pt x="3" y="17"/>
                      <a:pt x="3" y="17"/>
                    </a:cubicBezTo>
                    <a:cubicBezTo>
                      <a:pt x="3" y="17"/>
                      <a:pt x="3" y="17"/>
                      <a:pt x="3" y="17"/>
                    </a:cubicBezTo>
                    <a:cubicBezTo>
                      <a:pt x="3" y="18"/>
                      <a:pt x="3" y="18"/>
                      <a:pt x="3" y="18"/>
                    </a:cubicBezTo>
                    <a:cubicBezTo>
                      <a:pt x="3" y="18"/>
                      <a:pt x="3" y="18"/>
                      <a:pt x="3" y="18"/>
                    </a:cubicBezTo>
                    <a:cubicBezTo>
                      <a:pt x="3" y="18"/>
                      <a:pt x="2" y="18"/>
                      <a:pt x="2" y="18"/>
                    </a:cubicBezTo>
                    <a:cubicBezTo>
                      <a:pt x="1" y="19"/>
                      <a:pt x="0" y="19"/>
                      <a:pt x="0" y="19"/>
                    </a:cubicBezTo>
                    <a:cubicBezTo>
                      <a:pt x="3" y="20"/>
                      <a:pt x="5" y="19"/>
                      <a:pt x="7" y="19"/>
                    </a:cubicBezTo>
                    <a:cubicBezTo>
                      <a:pt x="7" y="18"/>
                      <a:pt x="7" y="18"/>
                      <a:pt x="7" y="18"/>
                    </a:cubicBezTo>
                    <a:cubicBezTo>
                      <a:pt x="7" y="18"/>
                      <a:pt x="7" y="18"/>
                      <a:pt x="7" y="18"/>
                    </a:cubicBezTo>
                    <a:cubicBezTo>
                      <a:pt x="7" y="20"/>
                      <a:pt x="10" y="2"/>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9"/>
                      <a:pt x="9" y="9"/>
                      <a:pt x="9" y="9"/>
                    </a:cubicBezTo>
                    <a:cubicBezTo>
                      <a:pt x="9" y="9"/>
                      <a:pt x="9" y="9"/>
                      <a:pt x="9" y="9"/>
                    </a:cubicBezTo>
                    <a:cubicBezTo>
                      <a:pt x="9" y="8"/>
                      <a:pt x="9" y="8"/>
                      <a:pt x="10" y="7"/>
                    </a:cubicBezTo>
                    <a:cubicBezTo>
                      <a:pt x="10" y="6"/>
                      <a:pt x="11" y="4"/>
                      <a:pt x="1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8" name="Freeform 1710"/>
              <p:cNvSpPr/>
              <p:nvPr/>
            </p:nvSpPr>
            <p:spPr bwMode="auto">
              <a:xfrm>
                <a:off x="4485" y="981"/>
                <a:ext cx="10" cy="6"/>
              </a:xfrm>
              <a:custGeom>
                <a:avLst/>
                <a:gdLst>
                  <a:gd name="T0" fmla="*/ 9 w 16"/>
                  <a:gd name="T1" fmla="*/ 6 h 9"/>
                  <a:gd name="T2" fmla="*/ 8 w 16"/>
                  <a:gd name="T3" fmla="*/ 3 h 9"/>
                  <a:gd name="T4" fmla="*/ 0 w 16"/>
                  <a:gd name="T5" fmla="*/ 8 h 9"/>
                  <a:gd name="T6" fmla="*/ 3 w 16"/>
                  <a:gd name="T7" fmla="*/ 7 h 9"/>
                  <a:gd name="T8" fmla="*/ 11 w 16"/>
                  <a:gd name="T9" fmla="*/ 9 h 9"/>
                  <a:gd name="T10" fmla="*/ 16 w 16"/>
                  <a:gd name="T11" fmla="*/ 3 h 9"/>
                  <a:gd name="T12" fmla="*/ 10 w 16"/>
                  <a:gd name="T13" fmla="*/ 0 h 9"/>
                  <a:gd name="T14" fmla="*/ 9 w 16"/>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9" y="6"/>
                    </a:moveTo>
                    <a:cubicBezTo>
                      <a:pt x="7" y="5"/>
                      <a:pt x="8" y="4"/>
                      <a:pt x="8" y="3"/>
                    </a:cubicBezTo>
                    <a:cubicBezTo>
                      <a:pt x="4" y="3"/>
                      <a:pt x="4" y="7"/>
                      <a:pt x="0" y="8"/>
                    </a:cubicBezTo>
                    <a:cubicBezTo>
                      <a:pt x="1" y="9"/>
                      <a:pt x="3" y="9"/>
                      <a:pt x="3" y="7"/>
                    </a:cubicBezTo>
                    <a:cubicBezTo>
                      <a:pt x="8" y="9"/>
                      <a:pt x="6" y="8"/>
                      <a:pt x="11" y="9"/>
                    </a:cubicBezTo>
                    <a:cubicBezTo>
                      <a:pt x="12" y="7"/>
                      <a:pt x="14" y="5"/>
                      <a:pt x="16" y="3"/>
                    </a:cubicBezTo>
                    <a:cubicBezTo>
                      <a:pt x="15" y="1"/>
                      <a:pt x="13" y="1"/>
                      <a:pt x="10" y="0"/>
                    </a:cubicBezTo>
                    <a:cubicBezTo>
                      <a:pt x="5" y="2"/>
                      <a:pt x="13" y="5"/>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69" name="Freeform 1711"/>
              <p:cNvSpPr/>
              <p:nvPr/>
            </p:nvSpPr>
            <p:spPr bwMode="auto">
              <a:xfrm>
                <a:off x="4474" y="987"/>
                <a:ext cx="8" cy="10"/>
              </a:xfrm>
              <a:custGeom>
                <a:avLst/>
                <a:gdLst>
                  <a:gd name="T0" fmla="*/ 11 w 11"/>
                  <a:gd name="T1" fmla="*/ 0 h 16"/>
                  <a:gd name="T2" fmla="*/ 8 w 11"/>
                  <a:gd name="T3" fmla="*/ 2 h 16"/>
                  <a:gd name="T4" fmla="*/ 8 w 11"/>
                  <a:gd name="T5" fmla="*/ 2 h 16"/>
                  <a:gd name="T6" fmla="*/ 8 w 11"/>
                  <a:gd name="T7" fmla="*/ 3 h 16"/>
                  <a:gd name="T8" fmla="*/ 8 w 11"/>
                  <a:gd name="T9" fmla="*/ 3 h 16"/>
                  <a:gd name="T10" fmla="*/ 8 w 11"/>
                  <a:gd name="T11" fmla="*/ 3 h 16"/>
                  <a:gd name="T12" fmla="*/ 8 w 11"/>
                  <a:gd name="T13" fmla="*/ 3 h 16"/>
                  <a:gd name="T14" fmla="*/ 7 w 11"/>
                  <a:gd name="T15" fmla="*/ 7 h 16"/>
                  <a:gd name="T16" fmla="*/ 6 w 11"/>
                  <a:gd name="T17" fmla="*/ 16 h 16"/>
                  <a:gd name="T18" fmla="*/ 10 w 11"/>
                  <a:gd name="T19" fmla="*/ 5 h 16"/>
                  <a:gd name="T20" fmla="*/ 10 w 11"/>
                  <a:gd name="T21" fmla="*/ 4 h 16"/>
                  <a:gd name="T22" fmla="*/ 10 w 11"/>
                  <a:gd name="T23" fmla="*/ 3 h 16"/>
                  <a:gd name="T24" fmla="*/ 10 w 11"/>
                  <a:gd name="T25" fmla="*/ 3 h 16"/>
                  <a:gd name="T26" fmla="*/ 10 w 11"/>
                  <a:gd name="T27" fmla="*/ 2 h 16"/>
                  <a:gd name="T28" fmla="*/ 11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11" y="0"/>
                    </a:moveTo>
                    <a:cubicBezTo>
                      <a:pt x="9" y="0"/>
                      <a:pt x="8" y="1"/>
                      <a:pt x="8" y="2"/>
                    </a:cubicBezTo>
                    <a:cubicBezTo>
                      <a:pt x="8" y="2"/>
                      <a:pt x="8" y="2"/>
                      <a:pt x="8" y="2"/>
                    </a:cubicBezTo>
                    <a:cubicBezTo>
                      <a:pt x="8" y="3"/>
                      <a:pt x="8" y="3"/>
                      <a:pt x="8" y="3"/>
                    </a:cubicBezTo>
                    <a:cubicBezTo>
                      <a:pt x="8" y="3"/>
                      <a:pt x="8" y="3"/>
                      <a:pt x="8" y="3"/>
                    </a:cubicBezTo>
                    <a:cubicBezTo>
                      <a:pt x="8" y="3"/>
                      <a:pt x="8" y="3"/>
                      <a:pt x="8" y="3"/>
                    </a:cubicBezTo>
                    <a:cubicBezTo>
                      <a:pt x="8" y="3"/>
                      <a:pt x="8" y="3"/>
                      <a:pt x="8" y="3"/>
                    </a:cubicBezTo>
                    <a:cubicBezTo>
                      <a:pt x="8" y="5"/>
                      <a:pt x="8" y="6"/>
                      <a:pt x="7" y="7"/>
                    </a:cubicBezTo>
                    <a:cubicBezTo>
                      <a:pt x="4" y="15"/>
                      <a:pt x="0" y="4"/>
                      <a:pt x="6" y="16"/>
                    </a:cubicBezTo>
                    <a:cubicBezTo>
                      <a:pt x="8" y="12"/>
                      <a:pt x="9" y="8"/>
                      <a:pt x="10" y="5"/>
                    </a:cubicBezTo>
                    <a:cubicBezTo>
                      <a:pt x="10" y="5"/>
                      <a:pt x="10" y="4"/>
                      <a:pt x="10" y="4"/>
                    </a:cubicBezTo>
                    <a:cubicBezTo>
                      <a:pt x="10" y="3"/>
                      <a:pt x="10" y="3"/>
                      <a:pt x="10" y="3"/>
                    </a:cubicBezTo>
                    <a:cubicBezTo>
                      <a:pt x="10" y="3"/>
                      <a:pt x="10" y="3"/>
                      <a:pt x="10" y="3"/>
                    </a:cubicBezTo>
                    <a:cubicBezTo>
                      <a:pt x="10" y="3"/>
                      <a:pt x="10" y="2"/>
                      <a:pt x="10" y="2"/>
                    </a:cubicBezTo>
                    <a:cubicBezTo>
                      <a:pt x="10" y="1"/>
                      <a:pt x="11"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0" name="Freeform 1712"/>
              <p:cNvSpPr/>
              <p:nvPr/>
            </p:nvSpPr>
            <p:spPr bwMode="auto">
              <a:xfrm>
                <a:off x="4945" y="1064"/>
                <a:ext cx="0" cy="3"/>
              </a:xfrm>
              <a:custGeom>
                <a:avLst/>
                <a:gdLst>
                  <a:gd name="T0" fmla="*/ 4 h 4"/>
                  <a:gd name="T1" fmla="*/ 1 h 4"/>
                  <a:gd name="T2" fmla="*/ 4 h 4"/>
                </a:gdLst>
                <a:ahLst/>
                <a:cxnLst>
                  <a:cxn ang="0">
                    <a:pos x="0" y="T0"/>
                  </a:cxn>
                  <a:cxn ang="0">
                    <a:pos x="0" y="T1"/>
                  </a:cxn>
                  <a:cxn ang="0">
                    <a:pos x="0" y="T2"/>
                  </a:cxn>
                </a:cxnLst>
                <a:rect l="0" t="0" r="r" b="b"/>
                <a:pathLst>
                  <a:path h="4">
                    <a:moveTo>
                      <a:pt x="0" y="4"/>
                    </a:moveTo>
                    <a:cubicBezTo>
                      <a:pt x="0" y="4"/>
                      <a:pt x="0" y="2"/>
                      <a:pt x="0" y="1"/>
                    </a:cubicBezTo>
                    <a:cubicBezTo>
                      <a:pt x="0" y="0"/>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1" name="Freeform 1713"/>
              <p:cNvSpPr/>
              <p:nvPr/>
            </p:nvSpPr>
            <p:spPr bwMode="auto">
              <a:xfrm>
                <a:off x="4474" y="1023"/>
                <a:ext cx="3" cy="14"/>
              </a:xfrm>
              <a:custGeom>
                <a:avLst/>
                <a:gdLst>
                  <a:gd name="T0" fmla="*/ 4 w 4"/>
                  <a:gd name="T1" fmla="*/ 2 h 20"/>
                  <a:gd name="T2" fmla="*/ 0 w 4"/>
                  <a:gd name="T3" fmla="*/ 20 h 20"/>
                  <a:gd name="T4" fmla="*/ 4 w 4"/>
                  <a:gd name="T5" fmla="*/ 2 h 20"/>
                </a:gdLst>
                <a:ahLst/>
                <a:cxnLst>
                  <a:cxn ang="0">
                    <a:pos x="T0" y="T1"/>
                  </a:cxn>
                  <a:cxn ang="0">
                    <a:pos x="T2" y="T3"/>
                  </a:cxn>
                  <a:cxn ang="0">
                    <a:pos x="T4" y="T5"/>
                  </a:cxn>
                </a:cxnLst>
                <a:rect l="0" t="0" r="r" b="b"/>
                <a:pathLst>
                  <a:path w="4" h="20">
                    <a:moveTo>
                      <a:pt x="4" y="2"/>
                    </a:moveTo>
                    <a:cubicBezTo>
                      <a:pt x="3" y="0"/>
                      <a:pt x="1" y="15"/>
                      <a:pt x="0" y="20"/>
                    </a:cubicBezTo>
                    <a:cubicBezTo>
                      <a:pt x="3" y="16"/>
                      <a:pt x="4" y="9"/>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2" name="Freeform 1714"/>
              <p:cNvSpPr/>
              <p:nvPr/>
            </p:nvSpPr>
            <p:spPr bwMode="auto">
              <a:xfrm>
                <a:off x="4481" y="1047"/>
                <a:ext cx="4" cy="8"/>
              </a:xfrm>
              <a:custGeom>
                <a:avLst/>
                <a:gdLst>
                  <a:gd name="T0" fmla="*/ 0 w 6"/>
                  <a:gd name="T1" fmla="*/ 1 h 12"/>
                  <a:gd name="T2" fmla="*/ 0 w 6"/>
                  <a:gd name="T3" fmla="*/ 10 h 12"/>
                  <a:gd name="T4" fmla="*/ 0 w 6"/>
                  <a:gd name="T5" fmla="*/ 1 h 12"/>
                </a:gdLst>
                <a:ahLst/>
                <a:cxnLst>
                  <a:cxn ang="0">
                    <a:pos x="T0" y="T1"/>
                  </a:cxn>
                  <a:cxn ang="0">
                    <a:pos x="T2" y="T3"/>
                  </a:cxn>
                  <a:cxn ang="0">
                    <a:pos x="T4" y="T5"/>
                  </a:cxn>
                </a:cxnLst>
                <a:rect l="0" t="0" r="r" b="b"/>
                <a:pathLst>
                  <a:path w="6" h="12">
                    <a:moveTo>
                      <a:pt x="0" y="1"/>
                    </a:moveTo>
                    <a:cubicBezTo>
                      <a:pt x="3" y="5"/>
                      <a:pt x="0" y="6"/>
                      <a:pt x="0" y="10"/>
                    </a:cubicBezTo>
                    <a:cubicBezTo>
                      <a:pt x="5" y="12"/>
                      <a:pt x="6"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3" name="Freeform 1715"/>
              <p:cNvSpPr/>
              <p:nvPr/>
            </p:nvSpPr>
            <p:spPr bwMode="auto">
              <a:xfrm>
                <a:off x="4495" y="1060"/>
                <a:ext cx="4" cy="7"/>
              </a:xfrm>
              <a:custGeom>
                <a:avLst/>
                <a:gdLst>
                  <a:gd name="T0" fmla="*/ 2 w 6"/>
                  <a:gd name="T1" fmla="*/ 0 h 11"/>
                  <a:gd name="T2" fmla="*/ 1 w 6"/>
                  <a:gd name="T3" fmla="*/ 10 h 11"/>
                  <a:gd name="T4" fmla="*/ 2 w 6"/>
                  <a:gd name="T5" fmla="*/ 0 h 11"/>
                </a:gdLst>
                <a:ahLst/>
                <a:cxnLst>
                  <a:cxn ang="0">
                    <a:pos x="T0" y="T1"/>
                  </a:cxn>
                  <a:cxn ang="0">
                    <a:pos x="T2" y="T3"/>
                  </a:cxn>
                  <a:cxn ang="0">
                    <a:pos x="T4" y="T5"/>
                  </a:cxn>
                </a:cxnLst>
                <a:rect l="0" t="0" r="r" b="b"/>
                <a:pathLst>
                  <a:path w="6" h="11">
                    <a:moveTo>
                      <a:pt x="2" y="0"/>
                    </a:moveTo>
                    <a:cubicBezTo>
                      <a:pt x="0" y="3"/>
                      <a:pt x="2" y="4"/>
                      <a:pt x="1" y="10"/>
                    </a:cubicBezTo>
                    <a:cubicBezTo>
                      <a:pt x="6" y="11"/>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4" name="Freeform 1716"/>
              <p:cNvSpPr/>
              <p:nvPr/>
            </p:nvSpPr>
            <p:spPr bwMode="auto">
              <a:xfrm>
                <a:off x="4942"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5" name="Freeform 1717"/>
              <p:cNvSpPr/>
              <p:nvPr/>
            </p:nvSpPr>
            <p:spPr bwMode="auto">
              <a:xfrm>
                <a:off x="4587" y="1081"/>
                <a:ext cx="4" cy="8"/>
              </a:xfrm>
              <a:custGeom>
                <a:avLst/>
                <a:gdLst>
                  <a:gd name="T0" fmla="*/ 7 w 7"/>
                  <a:gd name="T1" fmla="*/ 0 h 12"/>
                  <a:gd name="T2" fmla="*/ 3 w 7"/>
                  <a:gd name="T3" fmla="*/ 0 h 12"/>
                  <a:gd name="T4" fmla="*/ 3 w 7"/>
                  <a:gd name="T5" fmla="*/ 12 h 12"/>
                  <a:gd name="T6" fmla="*/ 7 w 7"/>
                  <a:gd name="T7" fmla="*/ 0 h 12"/>
                </a:gdLst>
                <a:ahLst/>
                <a:cxnLst>
                  <a:cxn ang="0">
                    <a:pos x="T0" y="T1"/>
                  </a:cxn>
                  <a:cxn ang="0">
                    <a:pos x="T2" y="T3"/>
                  </a:cxn>
                  <a:cxn ang="0">
                    <a:pos x="T4" y="T5"/>
                  </a:cxn>
                  <a:cxn ang="0">
                    <a:pos x="T6" y="T7"/>
                  </a:cxn>
                </a:cxnLst>
                <a:rect l="0" t="0" r="r" b="b"/>
                <a:pathLst>
                  <a:path w="7" h="12">
                    <a:moveTo>
                      <a:pt x="7" y="0"/>
                    </a:moveTo>
                    <a:cubicBezTo>
                      <a:pt x="6" y="0"/>
                      <a:pt x="4" y="0"/>
                      <a:pt x="3" y="0"/>
                    </a:cubicBezTo>
                    <a:cubicBezTo>
                      <a:pt x="0" y="4"/>
                      <a:pt x="3" y="8"/>
                      <a:pt x="3" y="12"/>
                    </a:cubicBezTo>
                    <a:cubicBezTo>
                      <a:pt x="4" y="8"/>
                      <a:pt x="7" y="5"/>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6" name="Freeform 1718"/>
              <p:cNvSpPr/>
              <p:nvPr/>
            </p:nvSpPr>
            <p:spPr bwMode="auto">
              <a:xfrm>
                <a:off x="4560" y="1119"/>
                <a:ext cx="4" cy="5"/>
              </a:xfrm>
              <a:custGeom>
                <a:avLst/>
                <a:gdLst>
                  <a:gd name="T0" fmla="*/ 2 w 6"/>
                  <a:gd name="T1" fmla="*/ 0 h 7"/>
                  <a:gd name="T2" fmla="*/ 0 w 6"/>
                  <a:gd name="T3" fmla="*/ 5 h 7"/>
                  <a:gd name="T4" fmla="*/ 3 w 6"/>
                  <a:gd name="T5" fmla="*/ 7 h 7"/>
                  <a:gd name="T6" fmla="*/ 2 w 6"/>
                  <a:gd name="T7" fmla="*/ 0 h 7"/>
                </a:gdLst>
                <a:ahLst/>
                <a:cxnLst>
                  <a:cxn ang="0">
                    <a:pos x="T0" y="T1"/>
                  </a:cxn>
                  <a:cxn ang="0">
                    <a:pos x="T2" y="T3"/>
                  </a:cxn>
                  <a:cxn ang="0">
                    <a:pos x="T4" y="T5"/>
                  </a:cxn>
                  <a:cxn ang="0">
                    <a:pos x="T6" y="T7"/>
                  </a:cxn>
                </a:cxnLst>
                <a:rect l="0" t="0" r="r" b="b"/>
                <a:pathLst>
                  <a:path w="6" h="7">
                    <a:moveTo>
                      <a:pt x="2" y="0"/>
                    </a:moveTo>
                    <a:cubicBezTo>
                      <a:pt x="0" y="0"/>
                      <a:pt x="0" y="2"/>
                      <a:pt x="0" y="5"/>
                    </a:cubicBezTo>
                    <a:cubicBezTo>
                      <a:pt x="2" y="5"/>
                      <a:pt x="3" y="5"/>
                      <a:pt x="3" y="7"/>
                    </a:cubicBezTo>
                    <a:cubicBezTo>
                      <a:pt x="6" y="6"/>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7" name="Freeform 1719"/>
              <p:cNvSpPr/>
              <p:nvPr/>
            </p:nvSpPr>
            <p:spPr bwMode="auto">
              <a:xfrm>
                <a:off x="4557" y="1123"/>
                <a:ext cx="4" cy="7"/>
              </a:xfrm>
              <a:custGeom>
                <a:avLst/>
                <a:gdLst>
                  <a:gd name="T0" fmla="*/ 1 w 6"/>
                  <a:gd name="T1" fmla="*/ 0 h 10"/>
                  <a:gd name="T2" fmla="*/ 1 w 6"/>
                  <a:gd name="T3" fmla="*/ 10 h 10"/>
                  <a:gd name="T4" fmla="*/ 4 w 6"/>
                  <a:gd name="T5" fmla="*/ 1 h 10"/>
                  <a:gd name="T6" fmla="*/ 1 w 6"/>
                  <a:gd name="T7" fmla="*/ 0 h 10"/>
                </a:gdLst>
                <a:ahLst/>
                <a:cxnLst>
                  <a:cxn ang="0">
                    <a:pos x="T0" y="T1"/>
                  </a:cxn>
                  <a:cxn ang="0">
                    <a:pos x="T2" y="T3"/>
                  </a:cxn>
                  <a:cxn ang="0">
                    <a:pos x="T4" y="T5"/>
                  </a:cxn>
                  <a:cxn ang="0">
                    <a:pos x="T6" y="T7"/>
                  </a:cxn>
                </a:cxnLst>
                <a:rect l="0" t="0" r="r" b="b"/>
                <a:pathLst>
                  <a:path w="6" h="10">
                    <a:moveTo>
                      <a:pt x="1" y="0"/>
                    </a:moveTo>
                    <a:cubicBezTo>
                      <a:pt x="0" y="2"/>
                      <a:pt x="2" y="5"/>
                      <a:pt x="1" y="10"/>
                    </a:cubicBezTo>
                    <a:cubicBezTo>
                      <a:pt x="6" y="10"/>
                      <a:pt x="5" y="5"/>
                      <a:pt x="4" y="1"/>
                    </a:cubicBezTo>
                    <a:cubicBezTo>
                      <a:pt x="3"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8" name="Freeform 1720"/>
              <p:cNvSpPr/>
              <p:nvPr/>
            </p:nvSpPr>
            <p:spPr bwMode="auto">
              <a:xfrm>
                <a:off x="4532" y="1138"/>
                <a:ext cx="4" cy="12"/>
              </a:xfrm>
              <a:custGeom>
                <a:avLst/>
                <a:gdLst>
                  <a:gd name="T0" fmla="*/ 3 w 6"/>
                  <a:gd name="T1" fmla="*/ 0 h 17"/>
                  <a:gd name="T2" fmla="*/ 0 w 6"/>
                  <a:gd name="T3" fmla="*/ 14 h 17"/>
                  <a:gd name="T4" fmla="*/ 3 w 6"/>
                  <a:gd name="T5" fmla="*/ 17 h 17"/>
                  <a:gd name="T6" fmla="*/ 4 w 6"/>
                  <a:gd name="T7" fmla="*/ 14 h 17"/>
                  <a:gd name="T8" fmla="*/ 6 w 6"/>
                  <a:gd name="T9" fmla="*/ 12 h 17"/>
                  <a:gd name="T10" fmla="*/ 3 w 6"/>
                  <a:gd name="T11" fmla="*/ 0 h 17"/>
                </a:gdLst>
                <a:ahLst/>
                <a:cxnLst>
                  <a:cxn ang="0">
                    <a:pos x="T0" y="T1"/>
                  </a:cxn>
                  <a:cxn ang="0">
                    <a:pos x="T2" y="T3"/>
                  </a:cxn>
                  <a:cxn ang="0">
                    <a:pos x="T4" y="T5"/>
                  </a:cxn>
                  <a:cxn ang="0">
                    <a:pos x="T6" y="T7"/>
                  </a:cxn>
                  <a:cxn ang="0">
                    <a:pos x="T8" y="T9"/>
                  </a:cxn>
                  <a:cxn ang="0">
                    <a:pos x="T10" y="T11"/>
                  </a:cxn>
                </a:cxnLst>
                <a:rect l="0" t="0" r="r" b="b"/>
                <a:pathLst>
                  <a:path w="6" h="17">
                    <a:moveTo>
                      <a:pt x="3" y="0"/>
                    </a:moveTo>
                    <a:cubicBezTo>
                      <a:pt x="1" y="5"/>
                      <a:pt x="1" y="7"/>
                      <a:pt x="0" y="14"/>
                    </a:cubicBezTo>
                    <a:cubicBezTo>
                      <a:pt x="1" y="15"/>
                      <a:pt x="2" y="15"/>
                      <a:pt x="3" y="17"/>
                    </a:cubicBezTo>
                    <a:cubicBezTo>
                      <a:pt x="5" y="17"/>
                      <a:pt x="4" y="15"/>
                      <a:pt x="4" y="14"/>
                    </a:cubicBezTo>
                    <a:cubicBezTo>
                      <a:pt x="4" y="12"/>
                      <a:pt x="4" y="11"/>
                      <a:pt x="6" y="12"/>
                    </a:cubicBezTo>
                    <a:cubicBezTo>
                      <a:pt x="4" y="7"/>
                      <a:pt x="5"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79" name="Freeform 1721"/>
              <p:cNvSpPr/>
              <p:nvPr/>
            </p:nvSpPr>
            <p:spPr bwMode="auto">
              <a:xfrm>
                <a:off x="4628" y="1149"/>
                <a:ext cx="12" cy="18"/>
              </a:xfrm>
              <a:custGeom>
                <a:avLst/>
                <a:gdLst>
                  <a:gd name="T0" fmla="*/ 10 w 17"/>
                  <a:gd name="T1" fmla="*/ 0 h 27"/>
                  <a:gd name="T2" fmla="*/ 9 w 17"/>
                  <a:gd name="T3" fmla="*/ 13 h 27"/>
                  <a:gd name="T4" fmla="*/ 5 w 17"/>
                  <a:gd name="T5" fmla="*/ 5 h 27"/>
                  <a:gd name="T6" fmla="*/ 4 w 17"/>
                  <a:gd name="T7" fmla="*/ 12 h 27"/>
                  <a:gd name="T8" fmla="*/ 5 w 17"/>
                  <a:gd name="T9" fmla="*/ 16 h 27"/>
                  <a:gd name="T10" fmla="*/ 2 w 17"/>
                  <a:gd name="T11" fmla="*/ 19 h 27"/>
                  <a:gd name="T12" fmla="*/ 6 w 17"/>
                  <a:gd name="T13" fmla="*/ 27 h 27"/>
                  <a:gd name="T14" fmla="*/ 6 w 17"/>
                  <a:gd name="T15" fmla="*/ 20 h 27"/>
                  <a:gd name="T16" fmla="*/ 17 w 17"/>
                  <a:gd name="T17" fmla="*/ 18 h 27"/>
                  <a:gd name="T18" fmla="*/ 10 w 1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7">
                    <a:moveTo>
                      <a:pt x="10" y="0"/>
                    </a:moveTo>
                    <a:cubicBezTo>
                      <a:pt x="3" y="2"/>
                      <a:pt x="12" y="8"/>
                      <a:pt x="9" y="13"/>
                    </a:cubicBezTo>
                    <a:cubicBezTo>
                      <a:pt x="4" y="15"/>
                      <a:pt x="5" y="8"/>
                      <a:pt x="5" y="5"/>
                    </a:cubicBezTo>
                    <a:cubicBezTo>
                      <a:pt x="0" y="7"/>
                      <a:pt x="2" y="10"/>
                      <a:pt x="4" y="12"/>
                    </a:cubicBezTo>
                    <a:cubicBezTo>
                      <a:pt x="5" y="14"/>
                      <a:pt x="5" y="15"/>
                      <a:pt x="5" y="16"/>
                    </a:cubicBezTo>
                    <a:cubicBezTo>
                      <a:pt x="5" y="17"/>
                      <a:pt x="4" y="18"/>
                      <a:pt x="2" y="19"/>
                    </a:cubicBezTo>
                    <a:cubicBezTo>
                      <a:pt x="3" y="21"/>
                      <a:pt x="5" y="23"/>
                      <a:pt x="6" y="27"/>
                    </a:cubicBezTo>
                    <a:cubicBezTo>
                      <a:pt x="11" y="27"/>
                      <a:pt x="6" y="22"/>
                      <a:pt x="6" y="20"/>
                    </a:cubicBezTo>
                    <a:cubicBezTo>
                      <a:pt x="12" y="23"/>
                      <a:pt x="9" y="15"/>
                      <a:pt x="17" y="18"/>
                    </a:cubicBezTo>
                    <a:cubicBezTo>
                      <a:pt x="12" y="13"/>
                      <a:pt x="11" y="8"/>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0" name="Freeform 1722"/>
              <p:cNvSpPr/>
              <p:nvPr/>
            </p:nvSpPr>
            <p:spPr bwMode="auto">
              <a:xfrm>
                <a:off x="4943"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1" name="Freeform 1723"/>
              <p:cNvSpPr/>
              <p:nvPr/>
            </p:nvSpPr>
            <p:spPr bwMode="auto">
              <a:xfrm>
                <a:off x="4944"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2" name="Freeform 1724"/>
              <p:cNvSpPr/>
              <p:nvPr/>
            </p:nvSpPr>
            <p:spPr bwMode="auto">
              <a:xfrm>
                <a:off x="4944" y="1064"/>
                <a:ext cx="1" cy="0"/>
              </a:xfrm>
              <a:custGeom>
                <a:avLst/>
                <a:gdLst>
                  <a:gd name="T0" fmla="*/ 0 w 1"/>
                  <a:gd name="T1" fmla="*/ 0 w 1"/>
                  <a:gd name="T2" fmla="*/ 0 w 1"/>
                  <a:gd name="T3" fmla="*/ 0 w 1"/>
                  <a:gd name="T4" fmla="*/ 0 w 1"/>
                  <a:gd name="T5" fmla="*/ 1 w 1"/>
                  <a:gd name="T6" fmla="*/ 1 w 1"/>
                  <a:gd name="T7" fmla="*/ 0 w 1"/>
                  <a:gd name="T8" fmla="*/ 0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3" name="Freeform 1725"/>
              <p:cNvSpPr/>
              <p:nvPr/>
            </p:nvSpPr>
            <p:spPr bwMode="auto">
              <a:xfrm>
                <a:off x="4944" y="10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4" name="Freeform 1726"/>
              <p:cNvSpPr/>
              <p:nvPr/>
            </p:nvSpPr>
            <p:spPr bwMode="auto">
              <a:xfrm>
                <a:off x="4619" y="1237"/>
                <a:ext cx="8" cy="6"/>
              </a:xfrm>
              <a:custGeom>
                <a:avLst/>
                <a:gdLst>
                  <a:gd name="T0" fmla="*/ 8 w 12"/>
                  <a:gd name="T1" fmla="*/ 0 h 9"/>
                  <a:gd name="T2" fmla="*/ 1 w 12"/>
                  <a:gd name="T3" fmla="*/ 4 h 9"/>
                  <a:gd name="T4" fmla="*/ 2 w 12"/>
                  <a:gd name="T5" fmla="*/ 9 h 9"/>
                  <a:gd name="T6" fmla="*/ 8 w 12"/>
                  <a:gd name="T7" fmla="*/ 0 h 9"/>
                </a:gdLst>
                <a:ahLst/>
                <a:cxnLst>
                  <a:cxn ang="0">
                    <a:pos x="T0" y="T1"/>
                  </a:cxn>
                  <a:cxn ang="0">
                    <a:pos x="T2" y="T3"/>
                  </a:cxn>
                  <a:cxn ang="0">
                    <a:pos x="T4" y="T5"/>
                  </a:cxn>
                  <a:cxn ang="0">
                    <a:pos x="T6" y="T7"/>
                  </a:cxn>
                </a:cxnLst>
                <a:rect l="0" t="0" r="r" b="b"/>
                <a:pathLst>
                  <a:path w="12" h="9">
                    <a:moveTo>
                      <a:pt x="8" y="0"/>
                    </a:moveTo>
                    <a:cubicBezTo>
                      <a:pt x="6" y="5"/>
                      <a:pt x="5" y="2"/>
                      <a:pt x="1" y="4"/>
                    </a:cubicBezTo>
                    <a:cubicBezTo>
                      <a:pt x="2" y="6"/>
                      <a:pt x="0" y="7"/>
                      <a:pt x="2" y="9"/>
                    </a:cubicBezTo>
                    <a:cubicBezTo>
                      <a:pt x="3" y="6"/>
                      <a:pt x="12" y="5"/>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5" name="Freeform 1727"/>
              <p:cNvSpPr/>
              <p:nvPr/>
            </p:nvSpPr>
            <p:spPr bwMode="auto">
              <a:xfrm>
                <a:off x="4583" y="1268"/>
                <a:ext cx="4" cy="7"/>
              </a:xfrm>
              <a:custGeom>
                <a:avLst/>
                <a:gdLst>
                  <a:gd name="T0" fmla="*/ 1 w 7"/>
                  <a:gd name="T1" fmla="*/ 0 h 10"/>
                  <a:gd name="T2" fmla="*/ 7 w 7"/>
                  <a:gd name="T3" fmla="*/ 5 h 10"/>
                  <a:gd name="T4" fmla="*/ 1 w 7"/>
                  <a:gd name="T5" fmla="*/ 0 h 10"/>
                </a:gdLst>
                <a:ahLst/>
                <a:cxnLst>
                  <a:cxn ang="0">
                    <a:pos x="T0" y="T1"/>
                  </a:cxn>
                  <a:cxn ang="0">
                    <a:pos x="T2" y="T3"/>
                  </a:cxn>
                  <a:cxn ang="0">
                    <a:pos x="T4" y="T5"/>
                  </a:cxn>
                </a:cxnLst>
                <a:rect l="0" t="0" r="r" b="b"/>
                <a:pathLst>
                  <a:path w="7" h="10">
                    <a:moveTo>
                      <a:pt x="1" y="0"/>
                    </a:moveTo>
                    <a:cubicBezTo>
                      <a:pt x="0" y="3"/>
                      <a:pt x="2" y="10"/>
                      <a:pt x="7" y="5"/>
                    </a:cubicBezTo>
                    <a:cubicBezTo>
                      <a:pt x="5" y="1"/>
                      <a:pt x="2" y="4"/>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6" name="Freeform 1728"/>
              <p:cNvSpPr/>
              <p:nvPr/>
            </p:nvSpPr>
            <p:spPr bwMode="auto">
              <a:xfrm>
                <a:off x="4580" y="1305"/>
                <a:ext cx="15" cy="16"/>
              </a:xfrm>
              <a:custGeom>
                <a:avLst/>
                <a:gdLst>
                  <a:gd name="T0" fmla="*/ 4 w 23"/>
                  <a:gd name="T1" fmla="*/ 0 h 24"/>
                  <a:gd name="T2" fmla="*/ 12 w 23"/>
                  <a:gd name="T3" fmla="*/ 14 h 24"/>
                  <a:gd name="T4" fmla="*/ 8 w 23"/>
                  <a:gd name="T5" fmla="*/ 22 h 24"/>
                  <a:gd name="T6" fmla="*/ 22 w 23"/>
                  <a:gd name="T7" fmla="*/ 22 h 24"/>
                  <a:gd name="T8" fmla="*/ 12 w 23"/>
                  <a:gd name="T9" fmla="*/ 12 h 24"/>
                  <a:gd name="T10" fmla="*/ 4 w 23"/>
                  <a:gd name="T11" fmla="*/ 0 h 24"/>
                </a:gdLst>
                <a:ahLst/>
                <a:cxnLst>
                  <a:cxn ang="0">
                    <a:pos x="T0" y="T1"/>
                  </a:cxn>
                  <a:cxn ang="0">
                    <a:pos x="T2" y="T3"/>
                  </a:cxn>
                  <a:cxn ang="0">
                    <a:pos x="T4" y="T5"/>
                  </a:cxn>
                  <a:cxn ang="0">
                    <a:pos x="T6" y="T7"/>
                  </a:cxn>
                  <a:cxn ang="0">
                    <a:pos x="T8" y="T9"/>
                  </a:cxn>
                  <a:cxn ang="0">
                    <a:pos x="T10" y="T11"/>
                  </a:cxn>
                </a:cxnLst>
                <a:rect l="0" t="0" r="r" b="b"/>
                <a:pathLst>
                  <a:path w="23" h="24">
                    <a:moveTo>
                      <a:pt x="4" y="0"/>
                    </a:moveTo>
                    <a:cubicBezTo>
                      <a:pt x="0" y="2"/>
                      <a:pt x="10" y="13"/>
                      <a:pt x="12" y="14"/>
                    </a:cubicBezTo>
                    <a:cubicBezTo>
                      <a:pt x="14" y="17"/>
                      <a:pt x="10" y="20"/>
                      <a:pt x="8" y="22"/>
                    </a:cubicBezTo>
                    <a:cubicBezTo>
                      <a:pt x="13" y="24"/>
                      <a:pt x="18" y="22"/>
                      <a:pt x="22" y="22"/>
                    </a:cubicBezTo>
                    <a:cubicBezTo>
                      <a:pt x="23" y="18"/>
                      <a:pt x="13" y="7"/>
                      <a:pt x="12" y="12"/>
                    </a:cubicBezTo>
                    <a:cubicBezTo>
                      <a:pt x="10" y="7"/>
                      <a:pt x="8" y="3"/>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7" name="Freeform 1729"/>
              <p:cNvSpPr/>
              <p:nvPr/>
            </p:nvSpPr>
            <p:spPr bwMode="auto">
              <a:xfrm>
                <a:off x="4670" y="1262"/>
                <a:ext cx="7" cy="5"/>
              </a:xfrm>
              <a:custGeom>
                <a:avLst/>
                <a:gdLst>
                  <a:gd name="T0" fmla="*/ 2 w 10"/>
                  <a:gd name="T1" fmla="*/ 0 h 7"/>
                  <a:gd name="T2" fmla="*/ 8 w 10"/>
                  <a:gd name="T3" fmla="*/ 7 h 7"/>
                  <a:gd name="T4" fmla="*/ 2 w 10"/>
                  <a:gd name="T5" fmla="*/ 0 h 7"/>
                </a:gdLst>
                <a:ahLst/>
                <a:cxnLst>
                  <a:cxn ang="0">
                    <a:pos x="T0" y="T1"/>
                  </a:cxn>
                  <a:cxn ang="0">
                    <a:pos x="T2" y="T3"/>
                  </a:cxn>
                  <a:cxn ang="0">
                    <a:pos x="T4" y="T5"/>
                  </a:cxn>
                </a:cxnLst>
                <a:rect l="0" t="0" r="r" b="b"/>
                <a:pathLst>
                  <a:path w="10" h="7">
                    <a:moveTo>
                      <a:pt x="2" y="0"/>
                    </a:moveTo>
                    <a:cubicBezTo>
                      <a:pt x="0" y="4"/>
                      <a:pt x="6" y="7"/>
                      <a:pt x="8" y="7"/>
                    </a:cubicBezTo>
                    <a:cubicBezTo>
                      <a:pt x="10" y="4"/>
                      <a:pt x="3"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8" name="Freeform 1730"/>
              <p:cNvSpPr/>
              <p:nvPr/>
            </p:nvSpPr>
            <p:spPr bwMode="auto">
              <a:xfrm>
                <a:off x="4703" y="1266"/>
                <a:ext cx="6" cy="8"/>
              </a:xfrm>
              <a:custGeom>
                <a:avLst/>
                <a:gdLst>
                  <a:gd name="T0" fmla="*/ 0 w 8"/>
                  <a:gd name="T1" fmla="*/ 0 h 12"/>
                  <a:gd name="T2" fmla="*/ 3 w 8"/>
                  <a:gd name="T3" fmla="*/ 12 h 12"/>
                  <a:gd name="T4" fmla="*/ 0 w 8"/>
                  <a:gd name="T5" fmla="*/ 0 h 12"/>
                </a:gdLst>
                <a:ahLst/>
                <a:cxnLst>
                  <a:cxn ang="0">
                    <a:pos x="T0" y="T1"/>
                  </a:cxn>
                  <a:cxn ang="0">
                    <a:pos x="T2" y="T3"/>
                  </a:cxn>
                  <a:cxn ang="0">
                    <a:pos x="T4" y="T5"/>
                  </a:cxn>
                </a:cxnLst>
                <a:rect l="0" t="0" r="r" b="b"/>
                <a:pathLst>
                  <a:path w="8" h="12">
                    <a:moveTo>
                      <a:pt x="0" y="0"/>
                    </a:moveTo>
                    <a:cubicBezTo>
                      <a:pt x="1" y="4"/>
                      <a:pt x="1" y="8"/>
                      <a:pt x="3" y="12"/>
                    </a:cubicBezTo>
                    <a:cubicBezTo>
                      <a:pt x="8" y="7"/>
                      <a:pt x="3"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89" name="Freeform 1731"/>
              <p:cNvSpPr/>
              <p:nvPr/>
            </p:nvSpPr>
            <p:spPr bwMode="auto">
              <a:xfrm>
                <a:off x="4799" y="1189"/>
                <a:ext cx="4" cy="5"/>
              </a:xfrm>
              <a:custGeom>
                <a:avLst/>
                <a:gdLst>
                  <a:gd name="T0" fmla="*/ 3 w 6"/>
                  <a:gd name="T1" fmla="*/ 0 h 7"/>
                  <a:gd name="T2" fmla="*/ 0 w 6"/>
                  <a:gd name="T3" fmla="*/ 3 h 7"/>
                  <a:gd name="T4" fmla="*/ 4 w 6"/>
                  <a:gd name="T5" fmla="*/ 5 h 7"/>
                  <a:gd name="T6" fmla="*/ 5 w 6"/>
                  <a:gd name="T7" fmla="*/ 2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2" y="1"/>
                      <a:pt x="1" y="2"/>
                      <a:pt x="0" y="3"/>
                    </a:cubicBezTo>
                    <a:cubicBezTo>
                      <a:pt x="2" y="3"/>
                      <a:pt x="1" y="7"/>
                      <a:pt x="4" y="5"/>
                    </a:cubicBezTo>
                    <a:cubicBezTo>
                      <a:pt x="5" y="3"/>
                      <a:pt x="6" y="3"/>
                      <a:pt x="5" y="2"/>
                    </a:cubicBezTo>
                    <a:cubicBezTo>
                      <a:pt x="5" y="1"/>
                      <a:pt x="4"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0" name="Freeform 1732"/>
              <p:cNvSpPr/>
              <p:nvPr/>
            </p:nvSpPr>
            <p:spPr bwMode="auto">
              <a:xfrm>
                <a:off x="4806" y="1187"/>
                <a:ext cx="6" cy="4"/>
              </a:xfrm>
              <a:custGeom>
                <a:avLst/>
                <a:gdLst>
                  <a:gd name="T0" fmla="*/ 3 w 8"/>
                  <a:gd name="T1" fmla="*/ 0 h 6"/>
                  <a:gd name="T2" fmla="*/ 1 w 8"/>
                  <a:gd name="T3" fmla="*/ 6 h 6"/>
                  <a:gd name="T4" fmla="*/ 8 w 8"/>
                  <a:gd name="T5" fmla="*/ 2 h 6"/>
                  <a:gd name="T6" fmla="*/ 3 w 8"/>
                  <a:gd name="T7" fmla="*/ 0 h 6"/>
                </a:gdLst>
                <a:ahLst/>
                <a:cxnLst>
                  <a:cxn ang="0">
                    <a:pos x="T0" y="T1"/>
                  </a:cxn>
                  <a:cxn ang="0">
                    <a:pos x="T2" y="T3"/>
                  </a:cxn>
                  <a:cxn ang="0">
                    <a:pos x="T4" y="T5"/>
                  </a:cxn>
                  <a:cxn ang="0">
                    <a:pos x="T6" y="T7"/>
                  </a:cxn>
                </a:cxnLst>
                <a:rect l="0" t="0" r="r" b="b"/>
                <a:pathLst>
                  <a:path w="8" h="6">
                    <a:moveTo>
                      <a:pt x="3" y="0"/>
                    </a:moveTo>
                    <a:cubicBezTo>
                      <a:pt x="0" y="3"/>
                      <a:pt x="1" y="5"/>
                      <a:pt x="1" y="6"/>
                    </a:cubicBezTo>
                    <a:cubicBezTo>
                      <a:pt x="4" y="4"/>
                      <a:pt x="6" y="5"/>
                      <a:pt x="8" y="2"/>
                    </a:cubicBezTo>
                    <a:cubicBezTo>
                      <a:pt x="7" y="0"/>
                      <a:pt x="4"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1" name="Freeform 1733"/>
              <p:cNvSpPr/>
              <p:nvPr/>
            </p:nvSpPr>
            <p:spPr bwMode="auto">
              <a:xfrm>
                <a:off x="4944" y="1064"/>
                <a:ext cx="0" cy="0"/>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2" name="Freeform 1734"/>
              <p:cNvSpPr/>
              <p:nvPr/>
            </p:nvSpPr>
            <p:spPr bwMode="auto">
              <a:xfrm>
                <a:off x="4944" y="106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3" name="Freeform 1735"/>
              <p:cNvSpPr/>
              <p:nvPr/>
            </p:nvSpPr>
            <p:spPr bwMode="auto">
              <a:xfrm>
                <a:off x="4765" y="1254"/>
                <a:ext cx="5" cy="3"/>
              </a:xfrm>
              <a:custGeom>
                <a:avLst/>
                <a:gdLst>
                  <a:gd name="T0" fmla="*/ 0 w 7"/>
                  <a:gd name="T1" fmla="*/ 0 h 5"/>
                  <a:gd name="T2" fmla="*/ 2 w 7"/>
                  <a:gd name="T3" fmla="*/ 4 h 5"/>
                  <a:gd name="T4" fmla="*/ 7 w 7"/>
                  <a:gd name="T5" fmla="*/ 3 h 5"/>
                  <a:gd name="T6" fmla="*/ 0 w 7"/>
                  <a:gd name="T7" fmla="*/ 0 h 5"/>
                </a:gdLst>
                <a:ahLst/>
                <a:cxnLst>
                  <a:cxn ang="0">
                    <a:pos x="T0" y="T1"/>
                  </a:cxn>
                  <a:cxn ang="0">
                    <a:pos x="T2" y="T3"/>
                  </a:cxn>
                  <a:cxn ang="0">
                    <a:pos x="T4" y="T5"/>
                  </a:cxn>
                  <a:cxn ang="0">
                    <a:pos x="T6" y="T7"/>
                  </a:cxn>
                </a:cxnLst>
                <a:rect l="0" t="0" r="r" b="b"/>
                <a:pathLst>
                  <a:path w="7" h="5">
                    <a:moveTo>
                      <a:pt x="0" y="0"/>
                    </a:moveTo>
                    <a:cubicBezTo>
                      <a:pt x="1" y="1"/>
                      <a:pt x="1" y="3"/>
                      <a:pt x="2" y="4"/>
                    </a:cubicBezTo>
                    <a:cubicBezTo>
                      <a:pt x="4" y="5"/>
                      <a:pt x="5" y="5"/>
                      <a:pt x="7" y="3"/>
                    </a:cubicBezTo>
                    <a:cubicBezTo>
                      <a:pt x="5" y="1"/>
                      <a:pt x="2"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4" name="Freeform 1736"/>
              <p:cNvSpPr/>
              <p:nvPr/>
            </p:nvSpPr>
            <p:spPr bwMode="auto">
              <a:xfrm>
                <a:off x="4943"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5" name="Freeform 1737"/>
              <p:cNvSpPr/>
              <p:nvPr/>
            </p:nvSpPr>
            <p:spPr bwMode="auto">
              <a:xfrm>
                <a:off x="4796" y="1234"/>
                <a:ext cx="18" cy="7"/>
              </a:xfrm>
              <a:custGeom>
                <a:avLst/>
                <a:gdLst>
                  <a:gd name="T0" fmla="*/ 0 w 26"/>
                  <a:gd name="T1" fmla="*/ 0 h 10"/>
                  <a:gd name="T2" fmla="*/ 3 w 26"/>
                  <a:gd name="T3" fmla="*/ 7 h 10"/>
                  <a:gd name="T4" fmla="*/ 10 w 26"/>
                  <a:gd name="T5" fmla="*/ 9 h 10"/>
                  <a:gd name="T6" fmla="*/ 26 w 26"/>
                  <a:gd name="T7" fmla="*/ 5 h 10"/>
                  <a:gd name="T8" fmla="*/ 21 w 26"/>
                  <a:gd name="T9" fmla="*/ 5 h 10"/>
                  <a:gd name="T10" fmla="*/ 14 w 26"/>
                  <a:gd name="T11" fmla="*/ 5 h 10"/>
                  <a:gd name="T12" fmla="*/ 6 w 26"/>
                  <a:gd name="T13" fmla="*/ 4 h 10"/>
                  <a:gd name="T14" fmla="*/ 0 w 2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
                    <a:moveTo>
                      <a:pt x="0" y="0"/>
                    </a:moveTo>
                    <a:cubicBezTo>
                      <a:pt x="0" y="3"/>
                      <a:pt x="1" y="5"/>
                      <a:pt x="3" y="7"/>
                    </a:cubicBezTo>
                    <a:cubicBezTo>
                      <a:pt x="5" y="8"/>
                      <a:pt x="7" y="9"/>
                      <a:pt x="10" y="9"/>
                    </a:cubicBezTo>
                    <a:cubicBezTo>
                      <a:pt x="15" y="10"/>
                      <a:pt x="21" y="9"/>
                      <a:pt x="26" y="5"/>
                    </a:cubicBezTo>
                    <a:cubicBezTo>
                      <a:pt x="25" y="5"/>
                      <a:pt x="23" y="5"/>
                      <a:pt x="21" y="5"/>
                    </a:cubicBezTo>
                    <a:cubicBezTo>
                      <a:pt x="19" y="5"/>
                      <a:pt x="16" y="5"/>
                      <a:pt x="14" y="5"/>
                    </a:cubicBezTo>
                    <a:cubicBezTo>
                      <a:pt x="11" y="5"/>
                      <a:pt x="9" y="5"/>
                      <a:pt x="6" y="4"/>
                    </a:cubicBezTo>
                    <a:cubicBezTo>
                      <a:pt x="4" y="3"/>
                      <a:pt x="2"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6" name="Freeform 1738"/>
              <p:cNvSpPr/>
              <p:nvPr/>
            </p:nvSpPr>
            <p:spPr bwMode="auto">
              <a:xfrm>
                <a:off x="4831" y="1219"/>
                <a:ext cx="8" cy="9"/>
              </a:xfrm>
              <a:custGeom>
                <a:avLst/>
                <a:gdLst>
                  <a:gd name="T0" fmla="*/ 2 w 12"/>
                  <a:gd name="T1" fmla="*/ 2 h 13"/>
                  <a:gd name="T2" fmla="*/ 6 w 12"/>
                  <a:gd name="T3" fmla="*/ 6 h 13"/>
                  <a:gd name="T4" fmla="*/ 2 w 12"/>
                  <a:gd name="T5" fmla="*/ 8 h 13"/>
                  <a:gd name="T6" fmla="*/ 9 w 12"/>
                  <a:gd name="T7" fmla="*/ 7 h 13"/>
                  <a:gd name="T8" fmla="*/ 12 w 12"/>
                  <a:gd name="T9" fmla="*/ 1 h 13"/>
                  <a:gd name="T10" fmla="*/ 9 w 12"/>
                  <a:gd name="T11" fmla="*/ 0 h 13"/>
                  <a:gd name="T12" fmla="*/ 7 w 12"/>
                  <a:gd name="T13" fmla="*/ 1 h 13"/>
                  <a:gd name="T14" fmla="*/ 2 w 12"/>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2" y="2"/>
                    </a:moveTo>
                    <a:cubicBezTo>
                      <a:pt x="0" y="7"/>
                      <a:pt x="5" y="4"/>
                      <a:pt x="6" y="6"/>
                    </a:cubicBezTo>
                    <a:cubicBezTo>
                      <a:pt x="5" y="9"/>
                      <a:pt x="3" y="10"/>
                      <a:pt x="2" y="8"/>
                    </a:cubicBezTo>
                    <a:cubicBezTo>
                      <a:pt x="1" y="13"/>
                      <a:pt x="7" y="8"/>
                      <a:pt x="9" y="7"/>
                    </a:cubicBezTo>
                    <a:cubicBezTo>
                      <a:pt x="12" y="4"/>
                      <a:pt x="9" y="4"/>
                      <a:pt x="12" y="1"/>
                    </a:cubicBezTo>
                    <a:cubicBezTo>
                      <a:pt x="11" y="0"/>
                      <a:pt x="10" y="0"/>
                      <a:pt x="9" y="0"/>
                    </a:cubicBezTo>
                    <a:cubicBezTo>
                      <a:pt x="9" y="0"/>
                      <a:pt x="8" y="0"/>
                      <a:pt x="7" y="1"/>
                    </a:cubicBezTo>
                    <a:cubicBezTo>
                      <a:pt x="6" y="1"/>
                      <a:pt x="4"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7" name="Freeform 1739"/>
              <p:cNvSpPr/>
              <p:nvPr/>
            </p:nvSpPr>
            <p:spPr bwMode="auto">
              <a:xfrm>
                <a:off x="4942" y="10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8" name="Freeform 1740"/>
              <p:cNvSpPr/>
              <p:nvPr/>
            </p:nvSpPr>
            <p:spPr bwMode="auto">
              <a:xfrm>
                <a:off x="4939" y="1077"/>
                <a:ext cx="2" cy="6"/>
              </a:xfrm>
              <a:custGeom>
                <a:avLst/>
                <a:gdLst>
                  <a:gd name="T0" fmla="*/ 1 w 3"/>
                  <a:gd name="T1" fmla="*/ 4 h 9"/>
                  <a:gd name="T2" fmla="*/ 0 w 3"/>
                  <a:gd name="T3" fmla="*/ 9 h 9"/>
                  <a:gd name="T4" fmla="*/ 3 w 3"/>
                  <a:gd name="T5" fmla="*/ 0 h 9"/>
                  <a:gd name="T6" fmla="*/ 1 w 3"/>
                  <a:gd name="T7" fmla="*/ 4 h 9"/>
                </a:gdLst>
                <a:ahLst/>
                <a:cxnLst>
                  <a:cxn ang="0">
                    <a:pos x="T0" y="T1"/>
                  </a:cxn>
                  <a:cxn ang="0">
                    <a:pos x="T2" y="T3"/>
                  </a:cxn>
                  <a:cxn ang="0">
                    <a:pos x="T4" y="T5"/>
                  </a:cxn>
                  <a:cxn ang="0">
                    <a:pos x="T6" y="T7"/>
                  </a:cxn>
                </a:cxnLst>
                <a:rect l="0" t="0" r="r" b="b"/>
                <a:pathLst>
                  <a:path w="3" h="9">
                    <a:moveTo>
                      <a:pt x="1" y="4"/>
                    </a:moveTo>
                    <a:cubicBezTo>
                      <a:pt x="1" y="5"/>
                      <a:pt x="1" y="7"/>
                      <a:pt x="0" y="9"/>
                    </a:cubicBezTo>
                    <a:cubicBezTo>
                      <a:pt x="1" y="6"/>
                      <a:pt x="2" y="5"/>
                      <a:pt x="3" y="0"/>
                    </a:cubicBezTo>
                    <a:cubicBezTo>
                      <a:pt x="2" y="0"/>
                      <a:pt x="2"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499" name="Freeform 1741"/>
              <p:cNvSpPr/>
              <p:nvPr/>
            </p:nvSpPr>
            <p:spPr bwMode="auto">
              <a:xfrm>
                <a:off x="4910" y="1265"/>
                <a:ext cx="6" cy="9"/>
              </a:xfrm>
              <a:custGeom>
                <a:avLst/>
                <a:gdLst>
                  <a:gd name="T0" fmla="*/ 6 w 8"/>
                  <a:gd name="T1" fmla="*/ 5 h 13"/>
                  <a:gd name="T2" fmla="*/ 4 w 8"/>
                  <a:gd name="T3" fmla="*/ 5 h 13"/>
                  <a:gd name="T4" fmla="*/ 2 w 8"/>
                  <a:gd name="T5" fmla="*/ 4 h 13"/>
                  <a:gd name="T6" fmla="*/ 0 w 8"/>
                  <a:gd name="T7" fmla="*/ 8 h 13"/>
                  <a:gd name="T8" fmla="*/ 3 w 8"/>
                  <a:gd name="T9" fmla="*/ 13 h 13"/>
                  <a:gd name="T10" fmla="*/ 6 w 8"/>
                  <a:gd name="T11" fmla="*/ 5 h 13"/>
                  <a:gd name="T12" fmla="*/ 6 w 8"/>
                  <a:gd name="T13" fmla="*/ 0 h 13"/>
                  <a:gd name="T14" fmla="*/ 6 w 8"/>
                  <a:gd name="T15" fmla="*/ 5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6" y="5"/>
                    </a:moveTo>
                    <a:cubicBezTo>
                      <a:pt x="5" y="5"/>
                      <a:pt x="4" y="5"/>
                      <a:pt x="4" y="5"/>
                    </a:cubicBezTo>
                    <a:cubicBezTo>
                      <a:pt x="2" y="4"/>
                      <a:pt x="2" y="4"/>
                      <a:pt x="2" y="4"/>
                    </a:cubicBezTo>
                    <a:cubicBezTo>
                      <a:pt x="1" y="6"/>
                      <a:pt x="1" y="8"/>
                      <a:pt x="0" y="8"/>
                    </a:cubicBezTo>
                    <a:cubicBezTo>
                      <a:pt x="1" y="9"/>
                      <a:pt x="1" y="12"/>
                      <a:pt x="3" y="13"/>
                    </a:cubicBezTo>
                    <a:cubicBezTo>
                      <a:pt x="3" y="10"/>
                      <a:pt x="5" y="7"/>
                      <a:pt x="6" y="5"/>
                    </a:cubicBezTo>
                    <a:cubicBezTo>
                      <a:pt x="7" y="3"/>
                      <a:pt x="8" y="1"/>
                      <a:pt x="6" y="0"/>
                    </a:cubicBezTo>
                    <a:cubicBezTo>
                      <a:pt x="6" y="1"/>
                      <a:pt x="6" y="3"/>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0" name="Freeform 1742"/>
              <p:cNvSpPr/>
              <p:nvPr/>
            </p:nvSpPr>
            <p:spPr bwMode="auto">
              <a:xfrm>
                <a:off x="4978" y="1185"/>
                <a:ext cx="5" cy="4"/>
              </a:xfrm>
              <a:custGeom>
                <a:avLst/>
                <a:gdLst>
                  <a:gd name="T0" fmla="*/ 0 w 7"/>
                  <a:gd name="T1" fmla="*/ 4 h 6"/>
                  <a:gd name="T2" fmla="*/ 5 w 7"/>
                  <a:gd name="T3" fmla="*/ 5 h 6"/>
                  <a:gd name="T4" fmla="*/ 7 w 7"/>
                  <a:gd name="T5" fmla="*/ 0 h 6"/>
                  <a:gd name="T6" fmla="*/ 4 w 7"/>
                  <a:gd name="T7" fmla="*/ 2 h 6"/>
                  <a:gd name="T8" fmla="*/ 0 w 7"/>
                  <a:gd name="T9" fmla="*/ 4 h 6"/>
                </a:gdLst>
                <a:ahLst/>
                <a:cxnLst>
                  <a:cxn ang="0">
                    <a:pos x="T0" y="T1"/>
                  </a:cxn>
                  <a:cxn ang="0">
                    <a:pos x="T2" y="T3"/>
                  </a:cxn>
                  <a:cxn ang="0">
                    <a:pos x="T4" y="T5"/>
                  </a:cxn>
                  <a:cxn ang="0">
                    <a:pos x="T6" y="T7"/>
                  </a:cxn>
                  <a:cxn ang="0">
                    <a:pos x="T8" y="T9"/>
                  </a:cxn>
                </a:cxnLst>
                <a:rect l="0" t="0" r="r" b="b"/>
                <a:pathLst>
                  <a:path w="7" h="6">
                    <a:moveTo>
                      <a:pt x="0" y="4"/>
                    </a:moveTo>
                    <a:cubicBezTo>
                      <a:pt x="2" y="6"/>
                      <a:pt x="3" y="6"/>
                      <a:pt x="5" y="5"/>
                    </a:cubicBezTo>
                    <a:cubicBezTo>
                      <a:pt x="6" y="4"/>
                      <a:pt x="7" y="2"/>
                      <a:pt x="7" y="0"/>
                    </a:cubicBezTo>
                    <a:cubicBezTo>
                      <a:pt x="6" y="1"/>
                      <a:pt x="5" y="1"/>
                      <a:pt x="4" y="2"/>
                    </a:cubicBezTo>
                    <a:cubicBezTo>
                      <a:pt x="3" y="3"/>
                      <a:pt x="1"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1" name="Freeform 1743"/>
              <p:cNvSpPr/>
              <p:nvPr/>
            </p:nvSpPr>
            <p:spPr bwMode="auto">
              <a:xfrm>
                <a:off x="4999" y="1197"/>
                <a:ext cx="5" cy="10"/>
              </a:xfrm>
              <a:custGeom>
                <a:avLst/>
                <a:gdLst>
                  <a:gd name="T0" fmla="*/ 2 w 8"/>
                  <a:gd name="T1" fmla="*/ 0 h 15"/>
                  <a:gd name="T2" fmla="*/ 0 w 8"/>
                  <a:gd name="T3" fmla="*/ 4 h 15"/>
                  <a:gd name="T4" fmla="*/ 1 w 8"/>
                  <a:gd name="T5" fmla="*/ 12 h 15"/>
                  <a:gd name="T6" fmla="*/ 8 w 8"/>
                  <a:gd name="T7" fmla="*/ 15 h 15"/>
                  <a:gd name="T8" fmla="*/ 3 w 8"/>
                  <a:gd name="T9" fmla="*/ 6 h 15"/>
                  <a:gd name="T10" fmla="*/ 5 w 8"/>
                  <a:gd name="T11" fmla="*/ 3 h 15"/>
                  <a:gd name="T12" fmla="*/ 2 w 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2" y="0"/>
                    </a:moveTo>
                    <a:cubicBezTo>
                      <a:pt x="1" y="1"/>
                      <a:pt x="1" y="4"/>
                      <a:pt x="0" y="4"/>
                    </a:cubicBezTo>
                    <a:cubicBezTo>
                      <a:pt x="1" y="7"/>
                      <a:pt x="4" y="12"/>
                      <a:pt x="1" y="12"/>
                    </a:cubicBezTo>
                    <a:cubicBezTo>
                      <a:pt x="3" y="13"/>
                      <a:pt x="5" y="13"/>
                      <a:pt x="8" y="15"/>
                    </a:cubicBezTo>
                    <a:cubicBezTo>
                      <a:pt x="5" y="10"/>
                      <a:pt x="5" y="5"/>
                      <a:pt x="3" y="6"/>
                    </a:cubicBezTo>
                    <a:cubicBezTo>
                      <a:pt x="1" y="2"/>
                      <a:pt x="3" y="3"/>
                      <a:pt x="5" y="3"/>
                    </a:cubicBezTo>
                    <a:cubicBezTo>
                      <a:pt x="5" y="1"/>
                      <a:pt x="2"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2" name="Freeform 1744"/>
              <p:cNvSpPr/>
              <p:nvPr/>
            </p:nvSpPr>
            <p:spPr bwMode="auto">
              <a:xfrm>
                <a:off x="4997" y="1155"/>
                <a:ext cx="4" cy="4"/>
              </a:xfrm>
              <a:custGeom>
                <a:avLst/>
                <a:gdLst>
                  <a:gd name="T0" fmla="*/ 0 w 6"/>
                  <a:gd name="T1" fmla="*/ 0 h 6"/>
                  <a:gd name="T2" fmla="*/ 5 w 6"/>
                  <a:gd name="T3" fmla="*/ 6 h 6"/>
                  <a:gd name="T4" fmla="*/ 5 w 6"/>
                  <a:gd name="T5" fmla="*/ 2 h 6"/>
                  <a:gd name="T6" fmla="*/ 0 w 6"/>
                  <a:gd name="T7" fmla="*/ 0 h 6"/>
                </a:gdLst>
                <a:ahLst/>
                <a:cxnLst>
                  <a:cxn ang="0">
                    <a:pos x="T0" y="T1"/>
                  </a:cxn>
                  <a:cxn ang="0">
                    <a:pos x="T2" y="T3"/>
                  </a:cxn>
                  <a:cxn ang="0">
                    <a:pos x="T4" y="T5"/>
                  </a:cxn>
                  <a:cxn ang="0">
                    <a:pos x="T6" y="T7"/>
                  </a:cxn>
                </a:cxnLst>
                <a:rect l="0" t="0" r="r" b="b"/>
                <a:pathLst>
                  <a:path w="6" h="6">
                    <a:moveTo>
                      <a:pt x="0" y="0"/>
                    </a:moveTo>
                    <a:cubicBezTo>
                      <a:pt x="2" y="4"/>
                      <a:pt x="4" y="5"/>
                      <a:pt x="5" y="6"/>
                    </a:cubicBezTo>
                    <a:cubicBezTo>
                      <a:pt x="6" y="6"/>
                      <a:pt x="6" y="5"/>
                      <a:pt x="5" y="2"/>
                    </a:cubicBezTo>
                    <a:cubicBezTo>
                      <a:pt x="3" y="6"/>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3" name="Freeform 1745"/>
              <p:cNvSpPr/>
              <p:nvPr/>
            </p:nvSpPr>
            <p:spPr bwMode="auto">
              <a:xfrm>
                <a:off x="5015" y="1180"/>
                <a:ext cx="3" cy="5"/>
              </a:xfrm>
              <a:custGeom>
                <a:avLst/>
                <a:gdLst>
                  <a:gd name="T0" fmla="*/ 4 w 4"/>
                  <a:gd name="T1" fmla="*/ 4 h 7"/>
                  <a:gd name="T2" fmla="*/ 0 w 4"/>
                  <a:gd name="T3" fmla="*/ 5 h 7"/>
                  <a:gd name="T4" fmla="*/ 3 w 4"/>
                  <a:gd name="T5" fmla="*/ 7 h 7"/>
                  <a:gd name="T6" fmla="*/ 4 w 4"/>
                  <a:gd name="T7" fmla="*/ 4 h 7"/>
                </a:gdLst>
                <a:ahLst/>
                <a:cxnLst>
                  <a:cxn ang="0">
                    <a:pos x="T0" y="T1"/>
                  </a:cxn>
                  <a:cxn ang="0">
                    <a:pos x="T2" y="T3"/>
                  </a:cxn>
                  <a:cxn ang="0">
                    <a:pos x="T4" y="T5"/>
                  </a:cxn>
                  <a:cxn ang="0">
                    <a:pos x="T6" y="T7"/>
                  </a:cxn>
                </a:cxnLst>
                <a:rect l="0" t="0" r="r" b="b"/>
                <a:pathLst>
                  <a:path w="4" h="7">
                    <a:moveTo>
                      <a:pt x="4" y="4"/>
                    </a:moveTo>
                    <a:cubicBezTo>
                      <a:pt x="2" y="0"/>
                      <a:pt x="0" y="3"/>
                      <a:pt x="0" y="5"/>
                    </a:cubicBezTo>
                    <a:cubicBezTo>
                      <a:pt x="1" y="6"/>
                      <a:pt x="2" y="6"/>
                      <a:pt x="3" y="7"/>
                    </a:cubicBezTo>
                    <a:cubicBezTo>
                      <a:pt x="2" y="5"/>
                      <a:pt x="1"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4" name="Freeform 1746"/>
              <p:cNvSpPr>
                <a:spLocks noEditPoints="1"/>
              </p:cNvSpPr>
              <p:nvPr/>
            </p:nvSpPr>
            <p:spPr bwMode="auto">
              <a:xfrm>
                <a:off x="4493" y="610"/>
                <a:ext cx="816" cy="668"/>
              </a:xfrm>
              <a:custGeom>
                <a:avLst/>
                <a:gdLst>
                  <a:gd name="T0" fmla="*/ 936 w 1215"/>
                  <a:gd name="T1" fmla="*/ 738 h 995"/>
                  <a:gd name="T2" fmla="*/ 943 w 1215"/>
                  <a:gd name="T3" fmla="*/ 558 h 995"/>
                  <a:gd name="T4" fmla="*/ 977 w 1215"/>
                  <a:gd name="T5" fmla="*/ 660 h 995"/>
                  <a:gd name="T6" fmla="*/ 983 w 1215"/>
                  <a:gd name="T7" fmla="*/ 618 h 995"/>
                  <a:gd name="T8" fmla="*/ 890 w 1215"/>
                  <a:gd name="T9" fmla="*/ 388 h 995"/>
                  <a:gd name="T10" fmla="*/ 1028 w 1215"/>
                  <a:gd name="T11" fmla="*/ 549 h 995"/>
                  <a:gd name="T12" fmla="*/ 1133 w 1215"/>
                  <a:gd name="T13" fmla="*/ 613 h 995"/>
                  <a:gd name="T14" fmla="*/ 1185 w 1215"/>
                  <a:gd name="T15" fmla="*/ 522 h 995"/>
                  <a:gd name="T16" fmla="*/ 1013 w 1215"/>
                  <a:gd name="T17" fmla="*/ 207 h 995"/>
                  <a:gd name="T18" fmla="*/ 784 w 1215"/>
                  <a:gd name="T19" fmla="*/ 72 h 995"/>
                  <a:gd name="T20" fmla="*/ 681 w 1215"/>
                  <a:gd name="T21" fmla="*/ 48 h 995"/>
                  <a:gd name="T22" fmla="*/ 945 w 1215"/>
                  <a:gd name="T23" fmla="*/ 116 h 995"/>
                  <a:gd name="T24" fmla="*/ 1128 w 1215"/>
                  <a:gd name="T25" fmla="*/ 237 h 995"/>
                  <a:gd name="T26" fmla="*/ 794 w 1215"/>
                  <a:gd name="T27" fmla="*/ 24 h 995"/>
                  <a:gd name="T28" fmla="*/ 578 w 1215"/>
                  <a:gd name="T29" fmla="*/ 4 h 995"/>
                  <a:gd name="T30" fmla="*/ 344 w 1215"/>
                  <a:gd name="T31" fmla="*/ 89 h 995"/>
                  <a:gd name="T32" fmla="*/ 150 w 1215"/>
                  <a:gd name="T33" fmla="*/ 264 h 995"/>
                  <a:gd name="T34" fmla="*/ 7 w 1215"/>
                  <a:gd name="T35" fmla="*/ 568 h 995"/>
                  <a:gd name="T36" fmla="*/ 20 w 1215"/>
                  <a:gd name="T37" fmla="*/ 795 h 995"/>
                  <a:gd name="T38" fmla="*/ 43 w 1215"/>
                  <a:gd name="T39" fmla="*/ 740 h 995"/>
                  <a:gd name="T40" fmla="*/ 77 w 1215"/>
                  <a:gd name="T41" fmla="*/ 802 h 995"/>
                  <a:gd name="T42" fmla="*/ 102 w 1215"/>
                  <a:gd name="T43" fmla="*/ 587 h 995"/>
                  <a:gd name="T44" fmla="*/ 120 w 1215"/>
                  <a:gd name="T45" fmla="*/ 681 h 995"/>
                  <a:gd name="T46" fmla="*/ 183 w 1215"/>
                  <a:gd name="T47" fmla="*/ 674 h 995"/>
                  <a:gd name="T48" fmla="*/ 245 w 1215"/>
                  <a:gd name="T49" fmla="*/ 876 h 995"/>
                  <a:gd name="T50" fmla="*/ 402 w 1215"/>
                  <a:gd name="T51" fmla="*/ 958 h 995"/>
                  <a:gd name="T52" fmla="*/ 484 w 1215"/>
                  <a:gd name="T53" fmla="*/ 791 h 995"/>
                  <a:gd name="T54" fmla="*/ 619 w 1215"/>
                  <a:gd name="T55" fmla="*/ 762 h 995"/>
                  <a:gd name="T56" fmla="*/ 539 w 1215"/>
                  <a:gd name="T57" fmla="*/ 766 h 995"/>
                  <a:gd name="T58" fmla="*/ 671 w 1215"/>
                  <a:gd name="T59" fmla="*/ 676 h 995"/>
                  <a:gd name="T60" fmla="*/ 678 w 1215"/>
                  <a:gd name="T61" fmla="*/ 674 h 995"/>
                  <a:gd name="T62" fmla="*/ 672 w 1215"/>
                  <a:gd name="T63" fmla="*/ 677 h 995"/>
                  <a:gd name="T64" fmla="*/ 668 w 1215"/>
                  <a:gd name="T65" fmla="*/ 675 h 995"/>
                  <a:gd name="T66" fmla="*/ 669 w 1215"/>
                  <a:gd name="T67" fmla="*/ 675 h 995"/>
                  <a:gd name="T68" fmla="*/ 649 w 1215"/>
                  <a:gd name="T69" fmla="*/ 656 h 995"/>
                  <a:gd name="T70" fmla="*/ 666 w 1215"/>
                  <a:gd name="T71" fmla="*/ 669 h 995"/>
                  <a:gd name="T72" fmla="*/ 668 w 1215"/>
                  <a:gd name="T73" fmla="*/ 625 h 995"/>
                  <a:gd name="T74" fmla="*/ 688 w 1215"/>
                  <a:gd name="T75" fmla="*/ 629 h 995"/>
                  <a:gd name="T76" fmla="*/ 701 w 1215"/>
                  <a:gd name="T77" fmla="*/ 643 h 995"/>
                  <a:gd name="T78" fmla="*/ 738 w 1215"/>
                  <a:gd name="T79" fmla="*/ 620 h 995"/>
                  <a:gd name="T80" fmla="*/ 774 w 1215"/>
                  <a:gd name="T81" fmla="*/ 686 h 995"/>
                  <a:gd name="T82" fmla="*/ 788 w 1215"/>
                  <a:gd name="T83" fmla="*/ 755 h 995"/>
                  <a:gd name="T84" fmla="*/ 841 w 1215"/>
                  <a:gd name="T85" fmla="*/ 786 h 995"/>
                  <a:gd name="T86" fmla="*/ 863 w 1215"/>
                  <a:gd name="T87" fmla="*/ 443 h 995"/>
                  <a:gd name="T88" fmla="*/ 748 w 1215"/>
                  <a:gd name="T89" fmla="*/ 375 h 995"/>
                  <a:gd name="T90" fmla="*/ 716 w 1215"/>
                  <a:gd name="T91" fmla="*/ 352 h 995"/>
                  <a:gd name="T92" fmla="*/ 862 w 1215"/>
                  <a:gd name="T93" fmla="*/ 422 h 995"/>
                  <a:gd name="T94" fmla="*/ 821 w 1215"/>
                  <a:gd name="T95" fmla="*/ 366 h 995"/>
                  <a:gd name="T96" fmla="*/ 740 w 1215"/>
                  <a:gd name="T97" fmla="*/ 332 h 995"/>
                  <a:gd name="T98" fmla="*/ 673 w 1215"/>
                  <a:gd name="T99" fmla="*/ 618 h 995"/>
                  <a:gd name="T100" fmla="*/ 640 w 1215"/>
                  <a:gd name="T101" fmla="*/ 58 h 995"/>
                  <a:gd name="T102" fmla="*/ 475 w 1215"/>
                  <a:gd name="T103" fmla="*/ 20 h 995"/>
                  <a:gd name="T104" fmla="*/ 665 w 1215"/>
                  <a:gd name="T105" fmla="*/ 669 h 995"/>
                  <a:gd name="T106" fmla="*/ 245 w 1215"/>
                  <a:gd name="T107" fmla="*/ 207 h 995"/>
                  <a:gd name="T108" fmla="*/ 105 w 1215"/>
                  <a:gd name="T109" fmla="*/ 447 h 995"/>
                  <a:gd name="T110" fmla="*/ 153 w 1215"/>
                  <a:gd name="T111" fmla="*/ 418 h 995"/>
                  <a:gd name="T112" fmla="*/ 78 w 1215"/>
                  <a:gd name="T113" fmla="*/ 486 h 995"/>
                  <a:gd name="T114" fmla="*/ 115 w 1215"/>
                  <a:gd name="T115" fmla="*/ 509 h 995"/>
                  <a:gd name="T116" fmla="*/ 184 w 1215"/>
                  <a:gd name="T117" fmla="*/ 572 h 995"/>
                  <a:gd name="T118" fmla="*/ 173 w 1215"/>
                  <a:gd name="T119" fmla="*/ 594 h 995"/>
                  <a:gd name="T120" fmla="*/ 62 w 1215"/>
                  <a:gd name="T121" fmla="*/ 578 h 995"/>
                  <a:gd name="T122" fmla="*/ 70 w 1215"/>
                  <a:gd name="T123" fmla="*/ 618 h 995"/>
                  <a:gd name="T124" fmla="*/ 249 w 1215"/>
                  <a:gd name="T125" fmla="*/ 857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5" h="995">
                    <a:moveTo>
                      <a:pt x="788" y="777"/>
                    </a:moveTo>
                    <a:cubicBezTo>
                      <a:pt x="791" y="776"/>
                      <a:pt x="785" y="772"/>
                      <a:pt x="791" y="774"/>
                    </a:cubicBezTo>
                    <a:cubicBezTo>
                      <a:pt x="793" y="776"/>
                      <a:pt x="795" y="778"/>
                      <a:pt x="794" y="779"/>
                    </a:cubicBezTo>
                    <a:cubicBezTo>
                      <a:pt x="793" y="777"/>
                      <a:pt x="793" y="776"/>
                      <a:pt x="792" y="777"/>
                    </a:cubicBezTo>
                    <a:cubicBezTo>
                      <a:pt x="792" y="777"/>
                      <a:pt x="791" y="777"/>
                      <a:pt x="791" y="778"/>
                    </a:cubicBezTo>
                    <a:cubicBezTo>
                      <a:pt x="792" y="778"/>
                      <a:pt x="795" y="780"/>
                      <a:pt x="797" y="782"/>
                    </a:cubicBezTo>
                    <a:cubicBezTo>
                      <a:pt x="797" y="780"/>
                      <a:pt x="799" y="778"/>
                      <a:pt x="801" y="777"/>
                    </a:cubicBezTo>
                    <a:cubicBezTo>
                      <a:pt x="802" y="776"/>
                      <a:pt x="803" y="775"/>
                      <a:pt x="805" y="775"/>
                    </a:cubicBezTo>
                    <a:cubicBezTo>
                      <a:pt x="806" y="775"/>
                      <a:pt x="808" y="775"/>
                      <a:pt x="810" y="776"/>
                    </a:cubicBezTo>
                    <a:cubicBezTo>
                      <a:pt x="810" y="777"/>
                      <a:pt x="809" y="780"/>
                      <a:pt x="808" y="780"/>
                    </a:cubicBezTo>
                    <a:cubicBezTo>
                      <a:pt x="806" y="779"/>
                      <a:pt x="805" y="778"/>
                      <a:pt x="806" y="777"/>
                    </a:cubicBezTo>
                    <a:cubicBezTo>
                      <a:pt x="804" y="775"/>
                      <a:pt x="805" y="778"/>
                      <a:pt x="804" y="778"/>
                    </a:cubicBezTo>
                    <a:cubicBezTo>
                      <a:pt x="808" y="779"/>
                      <a:pt x="806" y="781"/>
                      <a:pt x="809" y="783"/>
                    </a:cubicBezTo>
                    <a:cubicBezTo>
                      <a:pt x="810" y="783"/>
                      <a:pt x="810" y="782"/>
                      <a:pt x="811" y="781"/>
                    </a:cubicBezTo>
                    <a:cubicBezTo>
                      <a:pt x="817" y="786"/>
                      <a:pt x="809" y="786"/>
                      <a:pt x="811" y="789"/>
                    </a:cubicBezTo>
                    <a:cubicBezTo>
                      <a:pt x="815" y="792"/>
                      <a:pt x="811" y="786"/>
                      <a:pt x="815" y="787"/>
                    </a:cubicBezTo>
                    <a:cubicBezTo>
                      <a:pt x="820" y="792"/>
                      <a:pt x="814" y="791"/>
                      <a:pt x="816" y="794"/>
                    </a:cubicBezTo>
                    <a:cubicBezTo>
                      <a:pt x="819" y="796"/>
                      <a:pt x="820" y="796"/>
                      <a:pt x="821" y="794"/>
                    </a:cubicBezTo>
                    <a:cubicBezTo>
                      <a:pt x="822" y="793"/>
                      <a:pt x="823" y="792"/>
                      <a:pt x="824" y="791"/>
                    </a:cubicBezTo>
                    <a:cubicBezTo>
                      <a:pt x="825" y="790"/>
                      <a:pt x="828" y="793"/>
                      <a:pt x="827" y="789"/>
                    </a:cubicBezTo>
                    <a:cubicBezTo>
                      <a:pt x="829" y="790"/>
                      <a:pt x="834" y="790"/>
                      <a:pt x="836" y="789"/>
                    </a:cubicBezTo>
                    <a:cubicBezTo>
                      <a:pt x="834" y="788"/>
                      <a:pt x="834" y="788"/>
                      <a:pt x="832" y="787"/>
                    </a:cubicBezTo>
                    <a:cubicBezTo>
                      <a:pt x="833" y="784"/>
                      <a:pt x="839" y="787"/>
                      <a:pt x="845" y="789"/>
                    </a:cubicBezTo>
                    <a:cubicBezTo>
                      <a:pt x="847" y="791"/>
                      <a:pt x="843" y="790"/>
                      <a:pt x="844" y="793"/>
                    </a:cubicBezTo>
                    <a:cubicBezTo>
                      <a:pt x="848" y="790"/>
                      <a:pt x="849" y="794"/>
                      <a:pt x="856" y="795"/>
                    </a:cubicBezTo>
                    <a:cubicBezTo>
                      <a:pt x="857" y="794"/>
                      <a:pt x="858" y="792"/>
                      <a:pt x="859" y="791"/>
                    </a:cubicBezTo>
                    <a:cubicBezTo>
                      <a:pt x="860" y="789"/>
                      <a:pt x="862" y="789"/>
                      <a:pt x="864" y="791"/>
                    </a:cubicBezTo>
                    <a:cubicBezTo>
                      <a:pt x="867" y="790"/>
                      <a:pt x="868" y="788"/>
                      <a:pt x="869" y="787"/>
                    </a:cubicBezTo>
                    <a:cubicBezTo>
                      <a:pt x="870" y="785"/>
                      <a:pt x="872" y="784"/>
                      <a:pt x="875" y="785"/>
                    </a:cubicBezTo>
                    <a:cubicBezTo>
                      <a:pt x="872" y="781"/>
                      <a:pt x="873" y="779"/>
                      <a:pt x="876" y="778"/>
                    </a:cubicBezTo>
                    <a:cubicBezTo>
                      <a:pt x="878" y="777"/>
                      <a:pt x="881" y="777"/>
                      <a:pt x="884" y="776"/>
                    </a:cubicBezTo>
                    <a:cubicBezTo>
                      <a:pt x="884" y="778"/>
                      <a:pt x="885" y="779"/>
                      <a:pt x="885" y="781"/>
                    </a:cubicBezTo>
                    <a:cubicBezTo>
                      <a:pt x="885" y="782"/>
                      <a:pt x="884" y="783"/>
                      <a:pt x="883" y="784"/>
                    </a:cubicBezTo>
                    <a:cubicBezTo>
                      <a:pt x="886" y="786"/>
                      <a:pt x="890" y="784"/>
                      <a:pt x="888" y="783"/>
                    </a:cubicBezTo>
                    <a:cubicBezTo>
                      <a:pt x="890" y="782"/>
                      <a:pt x="892" y="783"/>
                      <a:pt x="895" y="784"/>
                    </a:cubicBezTo>
                    <a:cubicBezTo>
                      <a:pt x="896" y="787"/>
                      <a:pt x="894" y="788"/>
                      <a:pt x="892" y="789"/>
                    </a:cubicBezTo>
                    <a:cubicBezTo>
                      <a:pt x="891" y="790"/>
                      <a:pt x="889" y="791"/>
                      <a:pt x="891" y="793"/>
                    </a:cubicBezTo>
                    <a:cubicBezTo>
                      <a:pt x="895" y="792"/>
                      <a:pt x="902" y="788"/>
                      <a:pt x="904" y="783"/>
                    </a:cubicBezTo>
                    <a:cubicBezTo>
                      <a:pt x="905" y="782"/>
                      <a:pt x="905" y="779"/>
                      <a:pt x="905" y="777"/>
                    </a:cubicBezTo>
                    <a:cubicBezTo>
                      <a:pt x="906" y="776"/>
                      <a:pt x="907" y="774"/>
                      <a:pt x="909" y="777"/>
                    </a:cubicBezTo>
                    <a:cubicBezTo>
                      <a:pt x="911" y="777"/>
                      <a:pt x="910" y="774"/>
                      <a:pt x="910" y="772"/>
                    </a:cubicBezTo>
                    <a:cubicBezTo>
                      <a:pt x="910" y="770"/>
                      <a:pt x="912" y="768"/>
                      <a:pt x="917" y="771"/>
                    </a:cubicBezTo>
                    <a:cubicBezTo>
                      <a:pt x="919" y="768"/>
                      <a:pt x="920" y="765"/>
                      <a:pt x="922" y="763"/>
                    </a:cubicBezTo>
                    <a:cubicBezTo>
                      <a:pt x="923" y="760"/>
                      <a:pt x="925" y="758"/>
                      <a:pt x="926" y="755"/>
                    </a:cubicBezTo>
                    <a:cubicBezTo>
                      <a:pt x="929" y="750"/>
                      <a:pt x="933" y="744"/>
                      <a:pt x="936" y="738"/>
                    </a:cubicBezTo>
                    <a:cubicBezTo>
                      <a:pt x="938" y="738"/>
                      <a:pt x="935" y="741"/>
                      <a:pt x="936" y="742"/>
                    </a:cubicBezTo>
                    <a:cubicBezTo>
                      <a:pt x="940" y="741"/>
                      <a:pt x="937" y="743"/>
                      <a:pt x="941" y="744"/>
                    </a:cubicBezTo>
                    <a:cubicBezTo>
                      <a:pt x="940" y="741"/>
                      <a:pt x="939" y="739"/>
                      <a:pt x="936" y="736"/>
                    </a:cubicBezTo>
                    <a:cubicBezTo>
                      <a:pt x="938" y="735"/>
                      <a:pt x="939" y="734"/>
                      <a:pt x="940" y="732"/>
                    </a:cubicBezTo>
                    <a:cubicBezTo>
                      <a:pt x="940" y="732"/>
                      <a:pt x="940" y="731"/>
                      <a:pt x="940" y="731"/>
                    </a:cubicBezTo>
                    <a:cubicBezTo>
                      <a:pt x="940" y="731"/>
                      <a:pt x="940" y="731"/>
                      <a:pt x="940" y="731"/>
                    </a:cubicBezTo>
                    <a:cubicBezTo>
                      <a:pt x="940" y="731"/>
                      <a:pt x="940" y="731"/>
                      <a:pt x="940" y="731"/>
                    </a:cubicBezTo>
                    <a:cubicBezTo>
                      <a:pt x="940" y="731"/>
                      <a:pt x="940" y="731"/>
                      <a:pt x="940" y="731"/>
                    </a:cubicBezTo>
                    <a:cubicBezTo>
                      <a:pt x="940" y="731"/>
                      <a:pt x="939" y="734"/>
                      <a:pt x="940" y="732"/>
                    </a:cubicBezTo>
                    <a:cubicBezTo>
                      <a:pt x="940" y="732"/>
                      <a:pt x="940" y="732"/>
                      <a:pt x="940" y="732"/>
                    </a:cubicBezTo>
                    <a:cubicBezTo>
                      <a:pt x="940" y="732"/>
                      <a:pt x="940" y="732"/>
                      <a:pt x="940" y="732"/>
                    </a:cubicBezTo>
                    <a:cubicBezTo>
                      <a:pt x="940" y="732"/>
                      <a:pt x="940" y="732"/>
                      <a:pt x="940" y="732"/>
                    </a:cubicBezTo>
                    <a:cubicBezTo>
                      <a:pt x="940" y="732"/>
                      <a:pt x="940" y="732"/>
                      <a:pt x="940" y="732"/>
                    </a:cubicBezTo>
                    <a:cubicBezTo>
                      <a:pt x="940" y="731"/>
                      <a:pt x="940" y="731"/>
                      <a:pt x="940" y="731"/>
                    </a:cubicBezTo>
                    <a:cubicBezTo>
                      <a:pt x="940" y="730"/>
                      <a:pt x="940" y="729"/>
                      <a:pt x="940" y="727"/>
                    </a:cubicBezTo>
                    <a:cubicBezTo>
                      <a:pt x="940" y="723"/>
                      <a:pt x="941" y="719"/>
                      <a:pt x="947" y="718"/>
                    </a:cubicBezTo>
                    <a:cubicBezTo>
                      <a:pt x="947" y="717"/>
                      <a:pt x="946" y="716"/>
                      <a:pt x="946" y="716"/>
                    </a:cubicBezTo>
                    <a:cubicBezTo>
                      <a:pt x="946" y="715"/>
                      <a:pt x="946" y="715"/>
                      <a:pt x="946" y="715"/>
                    </a:cubicBezTo>
                    <a:cubicBezTo>
                      <a:pt x="947" y="714"/>
                      <a:pt x="948" y="714"/>
                      <a:pt x="950" y="714"/>
                    </a:cubicBezTo>
                    <a:cubicBezTo>
                      <a:pt x="948" y="712"/>
                      <a:pt x="950" y="710"/>
                      <a:pt x="951" y="709"/>
                    </a:cubicBezTo>
                    <a:cubicBezTo>
                      <a:pt x="953" y="707"/>
                      <a:pt x="955" y="705"/>
                      <a:pt x="953" y="703"/>
                    </a:cubicBezTo>
                    <a:cubicBezTo>
                      <a:pt x="960" y="704"/>
                      <a:pt x="960" y="707"/>
                      <a:pt x="960" y="709"/>
                    </a:cubicBezTo>
                    <a:cubicBezTo>
                      <a:pt x="959" y="712"/>
                      <a:pt x="957" y="715"/>
                      <a:pt x="959" y="717"/>
                    </a:cubicBezTo>
                    <a:cubicBezTo>
                      <a:pt x="962" y="715"/>
                      <a:pt x="963" y="711"/>
                      <a:pt x="963" y="707"/>
                    </a:cubicBezTo>
                    <a:cubicBezTo>
                      <a:pt x="963" y="706"/>
                      <a:pt x="964" y="705"/>
                      <a:pt x="964" y="704"/>
                    </a:cubicBezTo>
                    <a:cubicBezTo>
                      <a:pt x="964" y="703"/>
                      <a:pt x="964" y="702"/>
                      <a:pt x="965" y="701"/>
                    </a:cubicBezTo>
                    <a:cubicBezTo>
                      <a:pt x="965" y="699"/>
                      <a:pt x="966" y="697"/>
                      <a:pt x="967" y="696"/>
                    </a:cubicBezTo>
                    <a:cubicBezTo>
                      <a:pt x="966" y="691"/>
                      <a:pt x="965" y="680"/>
                      <a:pt x="966" y="676"/>
                    </a:cubicBezTo>
                    <a:cubicBezTo>
                      <a:pt x="971" y="676"/>
                      <a:pt x="973" y="678"/>
                      <a:pt x="972" y="681"/>
                    </a:cubicBezTo>
                    <a:cubicBezTo>
                      <a:pt x="975" y="681"/>
                      <a:pt x="973" y="678"/>
                      <a:pt x="974" y="677"/>
                    </a:cubicBezTo>
                    <a:cubicBezTo>
                      <a:pt x="972" y="677"/>
                      <a:pt x="971" y="676"/>
                      <a:pt x="970" y="675"/>
                    </a:cubicBezTo>
                    <a:cubicBezTo>
                      <a:pt x="969" y="675"/>
                      <a:pt x="968" y="674"/>
                      <a:pt x="967" y="673"/>
                    </a:cubicBezTo>
                    <a:cubicBezTo>
                      <a:pt x="971" y="670"/>
                      <a:pt x="970" y="667"/>
                      <a:pt x="970" y="664"/>
                    </a:cubicBezTo>
                    <a:cubicBezTo>
                      <a:pt x="969" y="661"/>
                      <a:pt x="968" y="658"/>
                      <a:pt x="971" y="654"/>
                    </a:cubicBezTo>
                    <a:cubicBezTo>
                      <a:pt x="968" y="654"/>
                      <a:pt x="968" y="654"/>
                      <a:pt x="968" y="654"/>
                    </a:cubicBezTo>
                    <a:cubicBezTo>
                      <a:pt x="965" y="636"/>
                      <a:pt x="960" y="620"/>
                      <a:pt x="955" y="604"/>
                    </a:cubicBezTo>
                    <a:cubicBezTo>
                      <a:pt x="954" y="601"/>
                      <a:pt x="954" y="598"/>
                      <a:pt x="953" y="595"/>
                    </a:cubicBezTo>
                    <a:cubicBezTo>
                      <a:pt x="953" y="594"/>
                      <a:pt x="952" y="592"/>
                      <a:pt x="952" y="590"/>
                    </a:cubicBezTo>
                    <a:cubicBezTo>
                      <a:pt x="952" y="589"/>
                      <a:pt x="951" y="587"/>
                      <a:pt x="951" y="585"/>
                    </a:cubicBezTo>
                    <a:cubicBezTo>
                      <a:pt x="950" y="582"/>
                      <a:pt x="949" y="578"/>
                      <a:pt x="947" y="575"/>
                    </a:cubicBezTo>
                    <a:cubicBezTo>
                      <a:pt x="946" y="572"/>
                      <a:pt x="944" y="569"/>
                      <a:pt x="941" y="567"/>
                    </a:cubicBezTo>
                    <a:cubicBezTo>
                      <a:pt x="943" y="564"/>
                      <a:pt x="947" y="565"/>
                      <a:pt x="948" y="567"/>
                    </a:cubicBezTo>
                    <a:cubicBezTo>
                      <a:pt x="948" y="566"/>
                      <a:pt x="948" y="563"/>
                      <a:pt x="947" y="561"/>
                    </a:cubicBezTo>
                    <a:cubicBezTo>
                      <a:pt x="947" y="559"/>
                      <a:pt x="946" y="556"/>
                      <a:pt x="945" y="555"/>
                    </a:cubicBezTo>
                    <a:cubicBezTo>
                      <a:pt x="939" y="557"/>
                      <a:pt x="946" y="556"/>
                      <a:pt x="943" y="558"/>
                    </a:cubicBezTo>
                    <a:cubicBezTo>
                      <a:pt x="941" y="559"/>
                      <a:pt x="942" y="556"/>
                      <a:pt x="941" y="555"/>
                    </a:cubicBezTo>
                    <a:cubicBezTo>
                      <a:pt x="941" y="554"/>
                      <a:pt x="942" y="554"/>
                      <a:pt x="944" y="553"/>
                    </a:cubicBezTo>
                    <a:cubicBezTo>
                      <a:pt x="943" y="551"/>
                      <a:pt x="942" y="549"/>
                      <a:pt x="942" y="548"/>
                    </a:cubicBezTo>
                    <a:cubicBezTo>
                      <a:pt x="941" y="546"/>
                      <a:pt x="940" y="544"/>
                      <a:pt x="939" y="543"/>
                    </a:cubicBezTo>
                    <a:cubicBezTo>
                      <a:pt x="937" y="539"/>
                      <a:pt x="935" y="536"/>
                      <a:pt x="933" y="533"/>
                    </a:cubicBezTo>
                    <a:cubicBezTo>
                      <a:pt x="931" y="530"/>
                      <a:pt x="929" y="527"/>
                      <a:pt x="928" y="523"/>
                    </a:cubicBezTo>
                    <a:cubicBezTo>
                      <a:pt x="926" y="520"/>
                      <a:pt x="924" y="517"/>
                      <a:pt x="922" y="513"/>
                    </a:cubicBezTo>
                    <a:cubicBezTo>
                      <a:pt x="927" y="511"/>
                      <a:pt x="929" y="515"/>
                      <a:pt x="930" y="519"/>
                    </a:cubicBezTo>
                    <a:cubicBezTo>
                      <a:pt x="931" y="521"/>
                      <a:pt x="932" y="523"/>
                      <a:pt x="933" y="524"/>
                    </a:cubicBezTo>
                    <a:cubicBezTo>
                      <a:pt x="934" y="525"/>
                      <a:pt x="935" y="525"/>
                      <a:pt x="938" y="524"/>
                    </a:cubicBezTo>
                    <a:cubicBezTo>
                      <a:pt x="934" y="523"/>
                      <a:pt x="934" y="522"/>
                      <a:pt x="934" y="520"/>
                    </a:cubicBezTo>
                    <a:cubicBezTo>
                      <a:pt x="934" y="518"/>
                      <a:pt x="934" y="516"/>
                      <a:pt x="933" y="515"/>
                    </a:cubicBezTo>
                    <a:cubicBezTo>
                      <a:pt x="935" y="513"/>
                      <a:pt x="937" y="515"/>
                      <a:pt x="937" y="517"/>
                    </a:cubicBezTo>
                    <a:cubicBezTo>
                      <a:pt x="937" y="518"/>
                      <a:pt x="937" y="521"/>
                      <a:pt x="937" y="522"/>
                    </a:cubicBezTo>
                    <a:cubicBezTo>
                      <a:pt x="938" y="521"/>
                      <a:pt x="939" y="521"/>
                      <a:pt x="940" y="520"/>
                    </a:cubicBezTo>
                    <a:cubicBezTo>
                      <a:pt x="938" y="522"/>
                      <a:pt x="939" y="523"/>
                      <a:pt x="941" y="525"/>
                    </a:cubicBezTo>
                    <a:cubicBezTo>
                      <a:pt x="938" y="526"/>
                      <a:pt x="938" y="526"/>
                      <a:pt x="935" y="530"/>
                    </a:cubicBezTo>
                    <a:cubicBezTo>
                      <a:pt x="939" y="530"/>
                      <a:pt x="937" y="536"/>
                      <a:pt x="942" y="533"/>
                    </a:cubicBezTo>
                    <a:cubicBezTo>
                      <a:pt x="945" y="535"/>
                      <a:pt x="939" y="537"/>
                      <a:pt x="942" y="539"/>
                    </a:cubicBezTo>
                    <a:cubicBezTo>
                      <a:pt x="946" y="538"/>
                      <a:pt x="944" y="537"/>
                      <a:pt x="947" y="535"/>
                    </a:cubicBezTo>
                    <a:cubicBezTo>
                      <a:pt x="948" y="537"/>
                      <a:pt x="946" y="538"/>
                      <a:pt x="947" y="540"/>
                    </a:cubicBezTo>
                    <a:cubicBezTo>
                      <a:pt x="945" y="540"/>
                      <a:pt x="945" y="538"/>
                      <a:pt x="942" y="540"/>
                    </a:cubicBezTo>
                    <a:cubicBezTo>
                      <a:pt x="943" y="542"/>
                      <a:pt x="945" y="543"/>
                      <a:pt x="946" y="545"/>
                    </a:cubicBezTo>
                    <a:cubicBezTo>
                      <a:pt x="947" y="547"/>
                      <a:pt x="948" y="549"/>
                      <a:pt x="948" y="551"/>
                    </a:cubicBezTo>
                    <a:cubicBezTo>
                      <a:pt x="950" y="549"/>
                      <a:pt x="949" y="550"/>
                      <a:pt x="952" y="549"/>
                    </a:cubicBezTo>
                    <a:cubicBezTo>
                      <a:pt x="954" y="550"/>
                      <a:pt x="950" y="552"/>
                      <a:pt x="952" y="553"/>
                    </a:cubicBezTo>
                    <a:cubicBezTo>
                      <a:pt x="953" y="553"/>
                      <a:pt x="952" y="552"/>
                      <a:pt x="952" y="551"/>
                    </a:cubicBezTo>
                    <a:cubicBezTo>
                      <a:pt x="954" y="554"/>
                      <a:pt x="955" y="556"/>
                      <a:pt x="957" y="558"/>
                    </a:cubicBezTo>
                    <a:cubicBezTo>
                      <a:pt x="958" y="560"/>
                      <a:pt x="959" y="563"/>
                      <a:pt x="960" y="565"/>
                    </a:cubicBezTo>
                    <a:cubicBezTo>
                      <a:pt x="961" y="567"/>
                      <a:pt x="962" y="569"/>
                      <a:pt x="963" y="572"/>
                    </a:cubicBezTo>
                    <a:cubicBezTo>
                      <a:pt x="964" y="574"/>
                      <a:pt x="965" y="576"/>
                      <a:pt x="965" y="579"/>
                    </a:cubicBezTo>
                    <a:cubicBezTo>
                      <a:pt x="966" y="581"/>
                      <a:pt x="967" y="583"/>
                      <a:pt x="968" y="586"/>
                    </a:cubicBezTo>
                    <a:cubicBezTo>
                      <a:pt x="968" y="588"/>
                      <a:pt x="969" y="590"/>
                      <a:pt x="970" y="593"/>
                    </a:cubicBezTo>
                    <a:cubicBezTo>
                      <a:pt x="970" y="595"/>
                      <a:pt x="971" y="597"/>
                      <a:pt x="972" y="600"/>
                    </a:cubicBezTo>
                    <a:cubicBezTo>
                      <a:pt x="973" y="602"/>
                      <a:pt x="974" y="604"/>
                      <a:pt x="975" y="606"/>
                    </a:cubicBezTo>
                    <a:cubicBezTo>
                      <a:pt x="974" y="608"/>
                      <a:pt x="972" y="606"/>
                      <a:pt x="971" y="608"/>
                    </a:cubicBezTo>
                    <a:cubicBezTo>
                      <a:pt x="972" y="612"/>
                      <a:pt x="968" y="617"/>
                      <a:pt x="976" y="616"/>
                    </a:cubicBezTo>
                    <a:cubicBezTo>
                      <a:pt x="975" y="620"/>
                      <a:pt x="979" y="624"/>
                      <a:pt x="974" y="627"/>
                    </a:cubicBezTo>
                    <a:cubicBezTo>
                      <a:pt x="976" y="627"/>
                      <a:pt x="976" y="628"/>
                      <a:pt x="976" y="629"/>
                    </a:cubicBezTo>
                    <a:cubicBezTo>
                      <a:pt x="976" y="631"/>
                      <a:pt x="976" y="631"/>
                      <a:pt x="979" y="631"/>
                    </a:cubicBezTo>
                    <a:cubicBezTo>
                      <a:pt x="978" y="633"/>
                      <a:pt x="975" y="633"/>
                      <a:pt x="974" y="634"/>
                    </a:cubicBezTo>
                    <a:cubicBezTo>
                      <a:pt x="974" y="635"/>
                      <a:pt x="976" y="638"/>
                      <a:pt x="977" y="640"/>
                    </a:cubicBezTo>
                    <a:cubicBezTo>
                      <a:pt x="979" y="643"/>
                      <a:pt x="979" y="645"/>
                      <a:pt x="976" y="646"/>
                    </a:cubicBezTo>
                    <a:cubicBezTo>
                      <a:pt x="983" y="649"/>
                      <a:pt x="977" y="655"/>
                      <a:pt x="983" y="656"/>
                    </a:cubicBezTo>
                    <a:cubicBezTo>
                      <a:pt x="982" y="658"/>
                      <a:pt x="982" y="660"/>
                      <a:pt x="977" y="660"/>
                    </a:cubicBezTo>
                    <a:cubicBezTo>
                      <a:pt x="977" y="661"/>
                      <a:pt x="979" y="660"/>
                      <a:pt x="981" y="660"/>
                    </a:cubicBezTo>
                    <a:cubicBezTo>
                      <a:pt x="977" y="667"/>
                      <a:pt x="979" y="676"/>
                      <a:pt x="980" y="684"/>
                    </a:cubicBezTo>
                    <a:cubicBezTo>
                      <a:pt x="980" y="686"/>
                      <a:pt x="980" y="688"/>
                      <a:pt x="980" y="690"/>
                    </a:cubicBezTo>
                    <a:cubicBezTo>
                      <a:pt x="980" y="692"/>
                      <a:pt x="980" y="694"/>
                      <a:pt x="980" y="697"/>
                    </a:cubicBezTo>
                    <a:cubicBezTo>
                      <a:pt x="980" y="699"/>
                      <a:pt x="980" y="701"/>
                      <a:pt x="980" y="703"/>
                    </a:cubicBezTo>
                    <a:cubicBezTo>
                      <a:pt x="979" y="704"/>
                      <a:pt x="979" y="706"/>
                      <a:pt x="978" y="708"/>
                    </a:cubicBezTo>
                    <a:cubicBezTo>
                      <a:pt x="984" y="708"/>
                      <a:pt x="978" y="712"/>
                      <a:pt x="982" y="712"/>
                    </a:cubicBezTo>
                    <a:cubicBezTo>
                      <a:pt x="980" y="715"/>
                      <a:pt x="980" y="718"/>
                      <a:pt x="979" y="722"/>
                    </a:cubicBezTo>
                    <a:cubicBezTo>
                      <a:pt x="978" y="725"/>
                      <a:pt x="977" y="729"/>
                      <a:pt x="976" y="732"/>
                    </a:cubicBezTo>
                    <a:cubicBezTo>
                      <a:pt x="975" y="734"/>
                      <a:pt x="975" y="736"/>
                      <a:pt x="974" y="737"/>
                    </a:cubicBezTo>
                    <a:cubicBezTo>
                      <a:pt x="973" y="742"/>
                      <a:pt x="973" y="742"/>
                      <a:pt x="973" y="742"/>
                    </a:cubicBezTo>
                    <a:cubicBezTo>
                      <a:pt x="972" y="745"/>
                      <a:pt x="972" y="748"/>
                      <a:pt x="971" y="751"/>
                    </a:cubicBezTo>
                    <a:cubicBezTo>
                      <a:pt x="969" y="758"/>
                      <a:pt x="968" y="764"/>
                      <a:pt x="966" y="770"/>
                    </a:cubicBezTo>
                    <a:cubicBezTo>
                      <a:pt x="965" y="773"/>
                      <a:pt x="964" y="777"/>
                      <a:pt x="963" y="780"/>
                    </a:cubicBezTo>
                    <a:cubicBezTo>
                      <a:pt x="963" y="781"/>
                      <a:pt x="963" y="783"/>
                      <a:pt x="962" y="784"/>
                    </a:cubicBezTo>
                    <a:cubicBezTo>
                      <a:pt x="960" y="789"/>
                      <a:pt x="960" y="789"/>
                      <a:pt x="960" y="789"/>
                    </a:cubicBezTo>
                    <a:cubicBezTo>
                      <a:pt x="968" y="775"/>
                      <a:pt x="975" y="758"/>
                      <a:pt x="979" y="741"/>
                    </a:cubicBezTo>
                    <a:cubicBezTo>
                      <a:pt x="979" y="739"/>
                      <a:pt x="979" y="739"/>
                      <a:pt x="979" y="739"/>
                    </a:cubicBezTo>
                    <a:cubicBezTo>
                      <a:pt x="979" y="739"/>
                      <a:pt x="980" y="738"/>
                      <a:pt x="979" y="739"/>
                    </a:cubicBezTo>
                    <a:cubicBezTo>
                      <a:pt x="979" y="739"/>
                      <a:pt x="979" y="739"/>
                      <a:pt x="979" y="739"/>
                    </a:cubicBezTo>
                    <a:cubicBezTo>
                      <a:pt x="979" y="739"/>
                      <a:pt x="979" y="739"/>
                      <a:pt x="979" y="739"/>
                    </a:cubicBezTo>
                    <a:cubicBezTo>
                      <a:pt x="979" y="739"/>
                      <a:pt x="979" y="739"/>
                      <a:pt x="979" y="739"/>
                    </a:cubicBezTo>
                    <a:cubicBezTo>
                      <a:pt x="979" y="739"/>
                      <a:pt x="979" y="739"/>
                      <a:pt x="979" y="739"/>
                    </a:cubicBezTo>
                    <a:cubicBezTo>
                      <a:pt x="980" y="739"/>
                      <a:pt x="980" y="739"/>
                      <a:pt x="980" y="739"/>
                    </a:cubicBezTo>
                    <a:cubicBezTo>
                      <a:pt x="980" y="738"/>
                      <a:pt x="980" y="738"/>
                      <a:pt x="980" y="738"/>
                    </a:cubicBezTo>
                    <a:cubicBezTo>
                      <a:pt x="980" y="734"/>
                      <a:pt x="980" y="734"/>
                      <a:pt x="980" y="734"/>
                    </a:cubicBezTo>
                    <a:cubicBezTo>
                      <a:pt x="981" y="732"/>
                      <a:pt x="981" y="730"/>
                      <a:pt x="982" y="727"/>
                    </a:cubicBezTo>
                    <a:cubicBezTo>
                      <a:pt x="982" y="726"/>
                      <a:pt x="982" y="725"/>
                      <a:pt x="982" y="724"/>
                    </a:cubicBezTo>
                    <a:cubicBezTo>
                      <a:pt x="982" y="723"/>
                      <a:pt x="982" y="723"/>
                      <a:pt x="982" y="722"/>
                    </a:cubicBezTo>
                    <a:cubicBezTo>
                      <a:pt x="983" y="721"/>
                      <a:pt x="983" y="721"/>
                      <a:pt x="983" y="721"/>
                    </a:cubicBezTo>
                    <a:cubicBezTo>
                      <a:pt x="983" y="719"/>
                      <a:pt x="983" y="716"/>
                      <a:pt x="983" y="714"/>
                    </a:cubicBezTo>
                    <a:cubicBezTo>
                      <a:pt x="984" y="706"/>
                      <a:pt x="983" y="698"/>
                      <a:pt x="983" y="691"/>
                    </a:cubicBezTo>
                    <a:cubicBezTo>
                      <a:pt x="984" y="689"/>
                      <a:pt x="989" y="693"/>
                      <a:pt x="991" y="690"/>
                    </a:cubicBezTo>
                    <a:cubicBezTo>
                      <a:pt x="986" y="688"/>
                      <a:pt x="986" y="685"/>
                      <a:pt x="987" y="683"/>
                    </a:cubicBezTo>
                    <a:cubicBezTo>
                      <a:pt x="983" y="683"/>
                      <a:pt x="983" y="680"/>
                      <a:pt x="985" y="676"/>
                    </a:cubicBezTo>
                    <a:cubicBezTo>
                      <a:pt x="987" y="675"/>
                      <a:pt x="988" y="675"/>
                      <a:pt x="989" y="676"/>
                    </a:cubicBezTo>
                    <a:cubicBezTo>
                      <a:pt x="984" y="672"/>
                      <a:pt x="986" y="666"/>
                      <a:pt x="991" y="661"/>
                    </a:cubicBezTo>
                    <a:cubicBezTo>
                      <a:pt x="990" y="661"/>
                      <a:pt x="989" y="661"/>
                      <a:pt x="987" y="661"/>
                    </a:cubicBezTo>
                    <a:cubicBezTo>
                      <a:pt x="989" y="657"/>
                      <a:pt x="989" y="654"/>
                      <a:pt x="989" y="650"/>
                    </a:cubicBezTo>
                    <a:cubicBezTo>
                      <a:pt x="989" y="648"/>
                      <a:pt x="988" y="646"/>
                      <a:pt x="987" y="645"/>
                    </a:cubicBezTo>
                    <a:cubicBezTo>
                      <a:pt x="986" y="643"/>
                      <a:pt x="985" y="641"/>
                      <a:pt x="983" y="640"/>
                    </a:cubicBezTo>
                    <a:cubicBezTo>
                      <a:pt x="990" y="640"/>
                      <a:pt x="987" y="641"/>
                      <a:pt x="993" y="641"/>
                    </a:cubicBezTo>
                    <a:cubicBezTo>
                      <a:pt x="990" y="639"/>
                      <a:pt x="987" y="639"/>
                      <a:pt x="985" y="638"/>
                    </a:cubicBezTo>
                    <a:cubicBezTo>
                      <a:pt x="984" y="634"/>
                      <a:pt x="984" y="631"/>
                      <a:pt x="984" y="628"/>
                    </a:cubicBezTo>
                    <a:cubicBezTo>
                      <a:pt x="984" y="624"/>
                      <a:pt x="984" y="621"/>
                      <a:pt x="983" y="618"/>
                    </a:cubicBezTo>
                    <a:cubicBezTo>
                      <a:pt x="983" y="616"/>
                      <a:pt x="982" y="615"/>
                      <a:pt x="982" y="613"/>
                    </a:cubicBezTo>
                    <a:cubicBezTo>
                      <a:pt x="981" y="611"/>
                      <a:pt x="981" y="610"/>
                      <a:pt x="980" y="608"/>
                    </a:cubicBezTo>
                    <a:cubicBezTo>
                      <a:pt x="979" y="605"/>
                      <a:pt x="977" y="602"/>
                      <a:pt x="974" y="599"/>
                    </a:cubicBezTo>
                    <a:cubicBezTo>
                      <a:pt x="977" y="598"/>
                      <a:pt x="977" y="599"/>
                      <a:pt x="977" y="600"/>
                    </a:cubicBezTo>
                    <a:cubicBezTo>
                      <a:pt x="972" y="586"/>
                      <a:pt x="969" y="568"/>
                      <a:pt x="964" y="550"/>
                    </a:cubicBezTo>
                    <a:cubicBezTo>
                      <a:pt x="963" y="546"/>
                      <a:pt x="962" y="542"/>
                      <a:pt x="961" y="537"/>
                    </a:cubicBezTo>
                    <a:cubicBezTo>
                      <a:pt x="959" y="533"/>
                      <a:pt x="958" y="528"/>
                      <a:pt x="956" y="524"/>
                    </a:cubicBezTo>
                    <a:cubicBezTo>
                      <a:pt x="954" y="520"/>
                      <a:pt x="952" y="516"/>
                      <a:pt x="950" y="512"/>
                    </a:cubicBezTo>
                    <a:cubicBezTo>
                      <a:pt x="949" y="510"/>
                      <a:pt x="948" y="508"/>
                      <a:pt x="947" y="506"/>
                    </a:cubicBezTo>
                    <a:cubicBezTo>
                      <a:pt x="945" y="504"/>
                      <a:pt x="944" y="503"/>
                      <a:pt x="943" y="501"/>
                    </a:cubicBezTo>
                    <a:cubicBezTo>
                      <a:pt x="942" y="499"/>
                      <a:pt x="943" y="498"/>
                      <a:pt x="945" y="497"/>
                    </a:cubicBezTo>
                    <a:cubicBezTo>
                      <a:pt x="944" y="496"/>
                      <a:pt x="942" y="494"/>
                      <a:pt x="940" y="493"/>
                    </a:cubicBezTo>
                    <a:cubicBezTo>
                      <a:pt x="939" y="492"/>
                      <a:pt x="938" y="490"/>
                      <a:pt x="937" y="489"/>
                    </a:cubicBezTo>
                    <a:cubicBezTo>
                      <a:pt x="935" y="487"/>
                      <a:pt x="934" y="486"/>
                      <a:pt x="933" y="484"/>
                    </a:cubicBezTo>
                    <a:cubicBezTo>
                      <a:pt x="932" y="482"/>
                      <a:pt x="931" y="481"/>
                      <a:pt x="930" y="479"/>
                    </a:cubicBezTo>
                    <a:cubicBezTo>
                      <a:pt x="928" y="475"/>
                      <a:pt x="927" y="471"/>
                      <a:pt x="925" y="468"/>
                    </a:cubicBezTo>
                    <a:cubicBezTo>
                      <a:pt x="924" y="464"/>
                      <a:pt x="923" y="461"/>
                      <a:pt x="922" y="457"/>
                    </a:cubicBezTo>
                    <a:cubicBezTo>
                      <a:pt x="920" y="458"/>
                      <a:pt x="919" y="460"/>
                      <a:pt x="918" y="461"/>
                    </a:cubicBezTo>
                    <a:cubicBezTo>
                      <a:pt x="917" y="459"/>
                      <a:pt x="917" y="457"/>
                      <a:pt x="917" y="456"/>
                    </a:cubicBezTo>
                    <a:cubicBezTo>
                      <a:pt x="916" y="454"/>
                      <a:pt x="915" y="453"/>
                      <a:pt x="915" y="451"/>
                    </a:cubicBezTo>
                    <a:cubicBezTo>
                      <a:pt x="913" y="448"/>
                      <a:pt x="911" y="445"/>
                      <a:pt x="909" y="442"/>
                    </a:cubicBezTo>
                    <a:cubicBezTo>
                      <a:pt x="907" y="439"/>
                      <a:pt x="904" y="437"/>
                      <a:pt x="902" y="435"/>
                    </a:cubicBezTo>
                    <a:cubicBezTo>
                      <a:pt x="899" y="432"/>
                      <a:pt x="896" y="430"/>
                      <a:pt x="893" y="429"/>
                    </a:cubicBezTo>
                    <a:cubicBezTo>
                      <a:pt x="894" y="428"/>
                      <a:pt x="895" y="429"/>
                      <a:pt x="896" y="429"/>
                    </a:cubicBezTo>
                    <a:cubicBezTo>
                      <a:pt x="895" y="426"/>
                      <a:pt x="891" y="424"/>
                      <a:pt x="888" y="422"/>
                    </a:cubicBezTo>
                    <a:cubicBezTo>
                      <a:pt x="886" y="420"/>
                      <a:pt x="883" y="417"/>
                      <a:pt x="884" y="412"/>
                    </a:cubicBezTo>
                    <a:cubicBezTo>
                      <a:pt x="882" y="412"/>
                      <a:pt x="883" y="413"/>
                      <a:pt x="882" y="415"/>
                    </a:cubicBezTo>
                    <a:cubicBezTo>
                      <a:pt x="879" y="410"/>
                      <a:pt x="875" y="405"/>
                      <a:pt x="871" y="401"/>
                    </a:cubicBezTo>
                    <a:cubicBezTo>
                      <a:pt x="867" y="397"/>
                      <a:pt x="863" y="394"/>
                      <a:pt x="859" y="394"/>
                    </a:cubicBezTo>
                    <a:cubicBezTo>
                      <a:pt x="857" y="392"/>
                      <a:pt x="863" y="391"/>
                      <a:pt x="861" y="390"/>
                    </a:cubicBezTo>
                    <a:cubicBezTo>
                      <a:pt x="856" y="389"/>
                      <a:pt x="853" y="387"/>
                      <a:pt x="850" y="384"/>
                    </a:cubicBezTo>
                    <a:cubicBezTo>
                      <a:pt x="846" y="381"/>
                      <a:pt x="843" y="377"/>
                      <a:pt x="840" y="372"/>
                    </a:cubicBezTo>
                    <a:cubicBezTo>
                      <a:pt x="842" y="373"/>
                      <a:pt x="845" y="374"/>
                      <a:pt x="848" y="375"/>
                    </a:cubicBezTo>
                    <a:cubicBezTo>
                      <a:pt x="850" y="376"/>
                      <a:pt x="852" y="376"/>
                      <a:pt x="853" y="377"/>
                    </a:cubicBezTo>
                    <a:cubicBezTo>
                      <a:pt x="855" y="377"/>
                      <a:pt x="857" y="377"/>
                      <a:pt x="858" y="378"/>
                    </a:cubicBezTo>
                    <a:cubicBezTo>
                      <a:pt x="865" y="380"/>
                      <a:pt x="872" y="383"/>
                      <a:pt x="874" y="390"/>
                    </a:cubicBezTo>
                    <a:cubicBezTo>
                      <a:pt x="880" y="388"/>
                      <a:pt x="874" y="384"/>
                      <a:pt x="878" y="381"/>
                    </a:cubicBezTo>
                    <a:cubicBezTo>
                      <a:pt x="880" y="383"/>
                      <a:pt x="881" y="385"/>
                      <a:pt x="882" y="388"/>
                    </a:cubicBezTo>
                    <a:cubicBezTo>
                      <a:pt x="883" y="391"/>
                      <a:pt x="884" y="394"/>
                      <a:pt x="885" y="397"/>
                    </a:cubicBezTo>
                    <a:cubicBezTo>
                      <a:pt x="886" y="400"/>
                      <a:pt x="887" y="402"/>
                      <a:pt x="889" y="404"/>
                    </a:cubicBezTo>
                    <a:cubicBezTo>
                      <a:pt x="891" y="406"/>
                      <a:pt x="894" y="407"/>
                      <a:pt x="898" y="408"/>
                    </a:cubicBezTo>
                    <a:cubicBezTo>
                      <a:pt x="893" y="406"/>
                      <a:pt x="887" y="400"/>
                      <a:pt x="891" y="393"/>
                    </a:cubicBezTo>
                    <a:cubicBezTo>
                      <a:pt x="888" y="393"/>
                      <a:pt x="887" y="392"/>
                      <a:pt x="886" y="390"/>
                    </a:cubicBezTo>
                    <a:cubicBezTo>
                      <a:pt x="885" y="389"/>
                      <a:pt x="884" y="387"/>
                      <a:pt x="882" y="386"/>
                    </a:cubicBezTo>
                    <a:cubicBezTo>
                      <a:pt x="887" y="384"/>
                      <a:pt x="889" y="386"/>
                      <a:pt x="890" y="388"/>
                    </a:cubicBezTo>
                    <a:cubicBezTo>
                      <a:pt x="892" y="390"/>
                      <a:pt x="893" y="393"/>
                      <a:pt x="898" y="394"/>
                    </a:cubicBezTo>
                    <a:cubicBezTo>
                      <a:pt x="899" y="393"/>
                      <a:pt x="899" y="392"/>
                      <a:pt x="900" y="392"/>
                    </a:cubicBezTo>
                    <a:cubicBezTo>
                      <a:pt x="901" y="389"/>
                      <a:pt x="898" y="392"/>
                      <a:pt x="897" y="393"/>
                    </a:cubicBezTo>
                    <a:cubicBezTo>
                      <a:pt x="896" y="390"/>
                      <a:pt x="894" y="388"/>
                      <a:pt x="892" y="385"/>
                    </a:cubicBezTo>
                    <a:cubicBezTo>
                      <a:pt x="890" y="383"/>
                      <a:pt x="887" y="380"/>
                      <a:pt x="885" y="377"/>
                    </a:cubicBezTo>
                    <a:cubicBezTo>
                      <a:pt x="888" y="375"/>
                      <a:pt x="890" y="375"/>
                      <a:pt x="892" y="377"/>
                    </a:cubicBezTo>
                    <a:cubicBezTo>
                      <a:pt x="893" y="378"/>
                      <a:pt x="894" y="379"/>
                      <a:pt x="895" y="380"/>
                    </a:cubicBezTo>
                    <a:cubicBezTo>
                      <a:pt x="896" y="381"/>
                      <a:pt x="896" y="383"/>
                      <a:pt x="897" y="384"/>
                    </a:cubicBezTo>
                    <a:cubicBezTo>
                      <a:pt x="898" y="382"/>
                      <a:pt x="897" y="381"/>
                      <a:pt x="898" y="380"/>
                    </a:cubicBezTo>
                    <a:cubicBezTo>
                      <a:pt x="902" y="381"/>
                      <a:pt x="897" y="386"/>
                      <a:pt x="901" y="387"/>
                    </a:cubicBezTo>
                    <a:cubicBezTo>
                      <a:pt x="902" y="383"/>
                      <a:pt x="901" y="380"/>
                      <a:pt x="899" y="377"/>
                    </a:cubicBezTo>
                    <a:cubicBezTo>
                      <a:pt x="902" y="376"/>
                      <a:pt x="903" y="379"/>
                      <a:pt x="904" y="382"/>
                    </a:cubicBezTo>
                    <a:cubicBezTo>
                      <a:pt x="905" y="385"/>
                      <a:pt x="907" y="389"/>
                      <a:pt x="910" y="390"/>
                    </a:cubicBezTo>
                    <a:cubicBezTo>
                      <a:pt x="915" y="387"/>
                      <a:pt x="918" y="390"/>
                      <a:pt x="920" y="393"/>
                    </a:cubicBezTo>
                    <a:cubicBezTo>
                      <a:pt x="927" y="386"/>
                      <a:pt x="917" y="388"/>
                      <a:pt x="914" y="388"/>
                    </a:cubicBezTo>
                    <a:cubicBezTo>
                      <a:pt x="911" y="382"/>
                      <a:pt x="908" y="382"/>
                      <a:pt x="904" y="378"/>
                    </a:cubicBezTo>
                    <a:cubicBezTo>
                      <a:pt x="903" y="377"/>
                      <a:pt x="904" y="376"/>
                      <a:pt x="905" y="377"/>
                    </a:cubicBezTo>
                    <a:cubicBezTo>
                      <a:pt x="898" y="371"/>
                      <a:pt x="895" y="380"/>
                      <a:pt x="888" y="368"/>
                    </a:cubicBezTo>
                    <a:cubicBezTo>
                      <a:pt x="894" y="365"/>
                      <a:pt x="895" y="371"/>
                      <a:pt x="900" y="371"/>
                    </a:cubicBezTo>
                    <a:cubicBezTo>
                      <a:pt x="902" y="371"/>
                      <a:pt x="904" y="368"/>
                      <a:pt x="906" y="367"/>
                    </a:cubicBezTo>
                    <a:cubicBezTo>
                      <a:pt x="910" y="369"/>
                      <a:pt x="912" y="378"/>
                      <a:pt x="917" y="377"/>
                    </a:cubicBezTo>
                    <a:cubicBezTo>
                      <a:pt x="916" y="375"/>
                      <a:pt x="914" y="372"/>
                      <a:pt x="911" y="369"/>
                    </a:cubicBezTo>
                    <a:cubicBezTo>
                      <a:pt x="910" y="368"/>
                      <a:pt x="909" y="366"/>
                      <a:pt x="907" y="365"/>
                    </a:cubicBezTo>
                    <a:cubicBezTo>
                      <a:pt x="906" y="364"/>
                      <a:pt x="904" y="362"/>
                      <a:pt x="902" y="361"/>
                    </a:cubicBezTo>
                    <a:cubicBezTo>
                      <a:pt x="900" y="365"/>
                      <a:pt x="903" y="363"/>
                      <a:pt x="905" y="365"/>
                    </a:cubicBezTo>
                    <a:cubicBezTo>
                      <a:pt x="900" y="373"/>
                      <a:pt x="901" y="363"/>
                      <a:pt x="896" y="368"/>
                    </a:cubicBezTo>
                    <a:cubicBezTo>
                      <a:pt x="892" y="364"/>
                      <a:pt x="905" y="361"/>
                      <a:pt x="899" y="358"/>
                    </a:cubicBezTo>
                    <a:cubicBezTo>
                      <a:pt x="898" y="359"/>
                      <a:pt x="899" y="360"/>
                      <a:pt x="899" y="361"/>
                    </a:cubicBezTo>
                    <a:cubicBezTo>
                      <a:pt x="898" y="361"/>
                      <a:pt x="897" y="361"/>
                      <a:pt x="895" y="361"/>
                    </a:cubicBezTo>
                    <a:cubicBezTo>
                      <a:pt x="898" y="354"/>
                      <a:pt x="893" y="352"/>
                      <a:pt x="886" y="348"/>
                    </a:cubicBezTo>
                    <a:cubicBezTo>
                      <a:pt x="888" y="346"/>
                      <a:pt x="894" y="348"/>
                      <a:pt x="889" y="345"/>
                    </a:cubicBezTo>
                    <a:cubicBezTo>
                      <a:pt x="893" y="348"/>
                      <a:pt x="904" y="357"/>
                      <a:pt x="905" y="361"/>
                    </a:cubicBezTo>
                    <a:cubicBezTo>
                      <a:pt x="908" y="361"/>
                      <a:pt x="911" y="364"/>
                      <a:pt x="914" y="367"/>
                    </a:cubicBezTo>
                    <a:cubicBezTo>
                      <a:pt x="916" y="371"/>
                      <a:pt x="918" y="375"/>
                      <a:pt x="918" y="379"/>
                    </a:cubicBezTo>
                    <a:cubicBezTo>
                      <a:pt x="921" y="383"/>
                      <a:pt x="925" y="387"/>
                      <a:pt x="929" y="392"/>
                    </a:cubicBezTo>
                    <a:cubicBezTo>
                      <a:pt x="934" y="397"/>
                      <a:pt x="938" y="403"/>
                      <a:pt x="941" y="409"/>
                    </a:cubicBezTo>
                    <a:cubicBezTo>
                      <a:pt x="946" y="412"/>
                      <a:pt x="950" y="416"/>
                      <a:pt x="954" y="420"/>
                    </a:cubicBezTo>
                    <a:cubicBezTo>
                      <a:pt x="958" y="424"/>
                      <a:pt x="962" y="429"/>
                      <a:pt x="966" y="434"/>
                    </a:cubicBezTo>
                    <a:cubicBezTo>
                      <a:pt x="970" y="439"/>
                      <a:pt x="973" y="444"/>
                      <a:pt x="977" y="449"/>
                    </a:cubicBezTo>
                    <a:cubicBezTo>
                      <a:pt x="980" y="454"/>
                      <a:pt x="983" y="460"/>
                      <a:pt x="986" y="465"/>
                    </a:cubicBezTo>
                    <a:cubicBezTo>
                      <a:pt x="989" y="470"/>
                      <a:pt x="992" y="476"/>
                      <a:pt x="996" y="481"/>
                    </a:cubicBezTo>
                    <a:cubicBezTo>
                      <a:pt x="999" y="487"/>
                      <a:pt x="1002" y="492"/>
                      <a:pt x="1005" y="497"/>
                    </a:cubicBezTo>
                    <a:cubicBezTo>
                      <a:pt x="1008" y="503"/>
                      <a:pt x="1011" y="508"/>
                      <a:pt x="1015" y="513"/>
                    </a:cubicBezTo>
                    <a:cubicBezTo>
                      <a:pt x="1018" y="518"/>
                      <a:pt x="1022" y="523"/>
                      <a:pt x="1026" y="528"/>
                    </a:cubicBezTo>
                    <a:cubicBezTo>
                      <a:pt x="1027" y="535"/>
                      <a:pt x="1031" y="543"/>
                      <a:pt x="1028" y="549"/>
                    </a:cubicBezTo>
                    <a:cubicBezTo>
                      <a:pt x="1031" y="548"/>
                      <a:pt x="1031" y="540"/>
                      <a:pt x="1034" y="546"/>
                    </a:cubicBezTo>
                    <a:cubicBezTo>
                      <a:pt x="1037" y="544"/>
                      <a:pt x="1035" y="540"/>
                      <a:pt x="1040" y="539"/>
                    </a:cubicBezTo>
                    <a:cubicBezTo>
                      <a:pt x="1044" y="541"/>
                      <a:pt x="1045" y="546"/>
                      <a:pt x="1046" y="551"/>
                    </a:cubicBezTo>
                    <a:cubicBezTo>
                      <a:pt x="1047" y="553"/>
                      <a:pt x="1047" y="555"/>
                      <a:pt x="1048" y="557"/>
                    </a:cubicBezTo>
                    <a:cubicBezTo>
                      <a:pt x="1049" y="558"/>
                      <a:pt x="1050" y="559"/>
                      <a:pt x="1050" y="560"/>
                    </a:cubicBezTo>
                    <a:cubicBezTo>
                      <a:pt x="1051" y="561"/>
                      <a:pt x="1052" y="561"/>
                      <a:pt x="1053" y="562"/>
                    </a:cubicBezTo>
                    <a:cubicBezTo>
                      <a:pt x="1055" y="560"/>
                      <a:pt x="1061" y="560"/>
                      <a:pt x="1063" y="561"/>
                    </a:cubicBezTo>
                    <a:cubicBezTo>
                      <a:pt x="1053" y="566"/>
                      <a:pt x="1056" y="576"/>
                      <a:pt x="1050" y="582"/>
                    </a:cubicBezTo>
                    <a:cubicBezTo>
                      <a:pt x="1049" y="585"/>
                      <a:pt x="1053" y="584"/>
                      <a:pt x="1053" y="586"/>
                    </a:cubicBezTo>
                    <a:cubicBezTo>
                      <a:pt x="1053" y="583"/>
                      <a:pt x="1055" y="581"/>
                      <a:pt x="1056" y="578"/>
                    </a:cubicBezTo>
                    <a:cubicBezTo>
                      <a:pt x="1057" y="576"/>
                      <a:pt x="1057" y="574"/>
                      <a:pt x="1057" y="570"/>
                    </a:cubicBezTo>
                    <a:cubicBezTo>
                      <a:pt x="1061" y="568"/>
                      <a:pt x="1061" y="572"/>
                      <a:pt x="1063" y="573"/>
                    </a:cubicBezTo>
                    <a:cubicBezTo>
                      <a:pt x="1064" y="571"/>
                      <a:pt x="1064" y="568"/>
                      <a:pt x="1064" y="565"/>
                    </a:cubicBezTo>
                    <a:cubicBezTo>
                      <a:pt x="1067" y="564"/>
                      <a:pt x="1067" y="566"/>
                      <a:pt x="1069" y="564"/>
                    </a:cubicBezTo>
                    <a:cubicBezTo>
                      <a:pt x="1070" y="567"/>
                      <a:pt x="1070" y="570"/>
                      <a:pt x="1066" y="571"/>
                    </a:cubicBezTo>
                    <a:cubicBezTo>
                      <a:pt x="1067" y="572"/>
                      <a:pt x="1068" y="574"/>
                      <a:pt x="1068" y="575"/>
                    </a:cubicBezTo>
                    <a:cubicBezTo>
                      <a:pt x="1069" y="577"/>
                      <a:pt x="1069" y="578"/>
                      <a:pt x="1069" y="580"/>
                    </a:cubicBezTo>
                    <a:cubicBezTo>
                      <a:pt x="1070" y="582"/>
                      <a:pt x="1071" y="585"/>
                      <a:pt x="1070" y="589"/>
                    </a:cubicBezTo>
                    <a:cubicBezTo>
                      <a:pt x="1073" y="590"/>
                      <a:pt x="1075" y="592"/>
                      <a:pt x="1076" y="595"/>
                    </a:cubicBezTo>
                    <a:cubicBezTo>
                      <a:pt x="1077" y="598"/>
                      <a:pt x="1078" y="601"/>
                      <a:pt x="1078" y="604"/>
                    </a:cubicBezTo>
                    <a:cubicBezTo>
                      <a:pt x="1078" y="606"/>
                      <a:pt x="1078" y="610"/>
                      <a:pt x="1077" y="612"/>
                    </a:cubicBezTo>
                    <a:cubicBezTo>
                      <a:pt x="1077" y="615"/>
                      <a:pt x="1077" y="618"/>
                      <a:pt x="1077" y="620"/>
                    </a:cubicBezTo>
                    <a:cubicBezTo>
                      <a:pt x="1076" y="623"/>
                      <a:pt x="1079" y="622"/>
                      <a:pt x="1080" y="624"/>
                    </a:cubicBezTo>
                    <a:cubicBezTo>
                      <a:pt x="1080" y="626"/>
                      <a:pt x="1081" y="628"/>
                      <a:pt x="1081" y="631"/>
                    </a:cubicBezTo>
                    <a:cubicBezTo>
                      <a:pt x="1081" y="632"/>
                      <a:pt x="1081" y="633"/>
                      <a:pt x="1081" y="634"/>
                    </a:cubicBezTo>
                    <a:cubicBezTo>
                      <a:pt x="1081" y="635"/>
                      <a:pt x="1081" y="637"/>
                      <a:pt x="1081" y="638"/>
                    </a:cubicBezTo>
                    <a:cubicBezTo>
                      <a:pt x="1081" y="643"/>
                      <a:pt x="1080" y="649"/>
                      <a:pt x="1080" y="654"/>
                    </a:cubicBezTo>
                    <a:cubicBezTo>
                      <a:pt x="1079" y="659"/>
                      <a:pt x="1079" y="664"/>
                      <a:pt x="1079" y="669"/>
                    </a:cubicBezTo>
                    <a:cubicBezTo>
                      <a:pt x="1079" y="672"/>
                      <a:pt x="1080" y="674"/>
                      <a:pt x="1080" y="676"/>
                    </a:cubicBezTo>
                    <a:cubicBezTo>
                      <a:pt x="1081" y="679"/>
                      <a:pt x="1082" y="681"/>
                      <a:pt x="1083" y="683"/>
                    </a:cubicBezTo>
                    <a:cubicBezTo>
                      <a:pt x="1081" y="686"/>
                      <a:pt x="1083" y="689"/>
                      <a:pt x="1088" y="690"/>
                    </a:cubicBezTo>
                    <a:cubicBezTo>
                      <a:pt x="1093" y="686"/>
                      <a:pt x="1092" y="678"/>
                      <a:pt x="1098" y="675"/>
                    </a:cubicBezTo>
                    <a:cubicBezTo>
                      <a:pt x="1102" y="675"/>
                      <a:pt x="1106" y="676"/>
                      <a:pt x="1106" y="680"/>
                    </a:cubicBezTo>
                    <a:cubicBezTo>
                      <a:pt x="1101" y="682"/>
                      <a:pt x="1108" y="689"/>
                      <a:pt x="1099" y="687"/>
                    </a:cubicBezTo>
                    <a:cubicBezTo>
                      <a:pt x="1095" y="689"/>
                      <a:pt x="1105" y="689"/>
                      <a:pt x="1106" y="688"/>
                    </a:cubicBezTo>
                    <a:cubicBezTo>
                      <a:pt x="1105" y="698"/>
                      <a:pt x="1114" y="704"/>
                      <a:pt x="1113" y="711"/>
                    </a:cubicBezTo>
                    <a:cubicBezTo>
                      <a:pt x="1117" y="708"/>
                      <a:pt x="1116" y="704"/>
                      <a:pt x="1114" y="700"/>
                    </a:cubicBezTo>
                    <a:cubicBezTo>
                      <a:pt x="1114" y="697"/>
                      <a:pt x="1113" y="695"/>
                      <a:pt x="1112" y="692"/>
                    </a:cubicBezTo>
                    <a:cubicBezTo>
                      <a:pt x="1112" y="690"/>
                      <a:pt x="1112" y="687"/>
                      <a:pt x="1112" y="683"/>
                    </a:cubicBezTo>
                    <a:cubicBezTo>
                      <a:pt x="1113" y="681"/>
                      <a:pt x="1118" y="683"/>
                      <a:pt x="1121" y="683"/>
                    </a:cubicBezTo>
                    <a:cubicBezTo>
                      <a:pt x="1126" y="683"/>
                      <a:pt x="1123" y="691"/>
                      <a:pt x="1125" y="694"/>
                    </a:cubicBezTo>
                    <a:cubicBezTo>
                      <a:pt x="1131" y="693"/>
                      <a:pt x="1124" y="685"/>
                      <a:pt x="1131" y="683"/>
                    </a:cubicBezTo>
                    <a:cubicBezTo>
                      <a:pt x="1128" y="677"/>
                      <a:pt x="1123" y="660"/>
                      <a:pt x="1135" y="660"/>
                    </a:cubicBezTo>
                    <a:cubicBezTo>
                      <a:pt x="1135" y="652"/>
                      <a:pt x="1134" y="645"/>
                      <a:pt x="1134" y="637"/>
                    </a:cubicBezTo>
                    <a:cubicBezTo>
                      <a:pt x="1134" y="629"/>
                      <a:pt x="1133" y="621"/>
                      <a:pt x="1133" y="613"/>
                    </a:cubicBezTo>
                    <a:cubicBezTo>
                      <a:pt x="1133" y="606"/>
                      <a:pt x="1133" y="598"/>
                      <a:pt x="1133" y="590"/>
                    </a:cubicBezTo>
                    <a:cubicBezTo>
                      <a:pt x="1133" y="582"/>
                      <a:pt x="1133" y="574"/>
                      <a:pt x="1132" y="566"/>
                    </a:cubicBezTo>
                    <a:cubicBezTo>
                      <a:pt x="1132" y="558"/>
                      <a:pt x="1131" y="551"/>
                      <a:pt x="1130" y="543"/>
                    </a:cubicBezTo>
                    <a:cubicBezTo>
                      <a:pt x="1129" y="535"/>
                      <a:pt x="1128" y="528"/>
                      <a:pt x="1126" y="520"/>
                    </a:cubicBezTo>
                    <a:cubicBezTo>
                      <a:pt x="1125" y="513"/>
                      <a:pt x="1122" y="505"/>
                      <a:pt x="1120" y="498"/>
                    </a:cubicBezTo>
                    <a:cubicBezTo>
                      <a:pt x="1117" y="491"/>
                      <a:pt x="1114" y="485"/>
                      <a:pt x="1110" y="479"/>
                    </a:cubicBezTo>
                    <a:cubicBezTo>
                      <a:pt x="1109" y="476"/>
                      <a:pt x="1112" y="479"/>
                      <a:pt x="1113" y="476"/>
                    </a:cubicBezTo>
                    <a:cubicBezTo>
                      <a:pt x="1108" y="474"/>
                      <a:pt x="1111" y="468"/>
                      <a:pt x="1107" y="466"/>
                    </a:cubicBezTo>
                    <a:cubicBezTo>
                      <a:pt x="1115" y="466"/>
                      <a:pt x="1115" y="475"/>
                      <a:pt x="1116" y="481"/>
                    </a:cubicBezTo>
                    <a:cubicBezTo>
                      <a:pt x="1117" y="484"/>
                      <a:pt x="1119" y="487"/>
                      <a:pt x="1121" y="490"/>
                    </a:cubicBezTo>
                    <a:cubicBezTo>
                      <a:pt x="1123" y="494"/>
                      <a:pt x="1125" y="497"/>
                      <a:pt x="1126" y="500"/>
                    </a:cubicBezTo>
                    <a:cubicBezTo>
                      <a:pt x="1126" y="503"/>
                      <a:pt x="1127" y="506"/>
                      <a:pt x="1128" y="509"/>
                    </a:cubicBezTo>
                    <a:cubicBezTo>
                      <a:pt x="1129" y="513"/>
                      <a:pt x="1130" y="516"/>
                      <a:pt x="1132" y="520"/>
                    </a:cubicBezTo>
                    <a:cubicBezTo>
                      <a:pt x="1133" y="524"/>
                      <a:pt x="1135" y="528"/>
                      <a:pt x="1136" y="532"/>
                    </a:cubicBezTo>
                    <a:cubicBezTo>
                      <a:pt x="1137" y="536"/>
                      <a:pt x="1138" y="540"/>
                      <a:pt x="1139" y="544"/>
                    </a:cubicBezTo>
                    <a:cubicBezTo>
                      <a:pt x="1149" y="546"/>
                      <a:pt x="1145" y="556"/>
                      <a:pt x="1148" y="562"/>
                    </a:cubicBezTo>
                    <a:cubicBezTo>
                      <a:pt x="1149" y="561"/>
                      <a:pt x="1149" y="559"/>
                      <a:pt x="1150" y="557"/>
                    </a:cubicBezTo>
                    <a:cubicBezTo>
                      <a:pt x="1150" y="557"/>
                      <a:pt x="1150" y="556"/>
                      <a:pt x="1149" y="555"/>
                    </a:cubicBezTo>
                    <a:cubicBezTo>
                      <a:pt x="1149" y="554"/>
                      <a:pt x="1149" y="553"/>
                      <a:pt x="1149" y="551"/>
                    </a:cubicBezTo>
                    <a:cubicBezTo>
                      <a:pt x="1147" y="547"/>
                      <a:pt x="1145" y="543"/>
                      <a:pt x="1144" y="541"/>
                    </a:cubicBezTo>
                    <a:cubicBezTo>
                      <a:pt x="1146" y="539"/>
                      <a:pt x="1147" y="537"/>
                      <a:pt x="1148" y="534"/>
                    </a:cubicBezTo>
                    <a:cubicBezTo>
                      <a:pt x="1148" y="533"/>
                      <a:pt x="1148" y="531"/>
                      <a:pt x="1149" y="530"/>
                    </a:cubicBezTo>
                    <a:cubicBezTo>
                      <a:pt x="1149" y="528"/>
                      <a:pt x="1149" y="527"/>
                      <a:pt x="1149" y="525"/>
                    </a:cubicBezTo>
                    <a:cubicBezTo>
                      <a:pt x="1148" y="525"/>
                      <a:pt x="1147" y="525"/>
                      <a:pt x="1145" y="526"/>
                    </a:cubicBezTo>
                    <a:cubicBezTo>
                      <a:pt x="1146" y="524"/>
                      <a:pt x="1145" y="521"/>
                      <a:pt x="1144" y="518"/>
                    </a:cubicBezTo>
                    <a:cubicBezTo>
                      <a:pt x="1147" y="517"/>
                      <a:pt x="1148" y="519"/>
                      <a:pt x="1150" y="518"/>
                    </a:cubicBezTo>
                    <a:cubicBezTo>
                      <a:pt x="1146" y="517"/>
                      <a:pt x="1145" y="514"/>
                      <a:pt x="1145" y="511"/>
                    </a:cubicBezTo>
                    <a:cubicBezTo>
                      <a:pt x="1145" y="509"/>
                      <a:pt x="1145" y="507"/>
                      <a:pt x="1146" y="505"/>
                    </a:cubicBezTo>
                    <a:cubicBezTo>
                      <a:pt x="1146" y="504"/>
                      <a:pt x="1147" y="502"/>
                      <a:pt x="1147" y="500"/>
                    </a:cubicBezTo>
                    <a:cubicBezTo>
                      <a:pt x="1144" y="497"/>
                      <a:pt x="1144" y="503"/>
                      <a:pt x="1142" y="503"/>
                    </a:cubicBezTo>
                    <a:cubicBezTo>
                      <a:pt x="1141" y="499"/>
                      <a:pt x="1142" y="498"/>
                      <a:pt x="1139" y="495"/>
                    </a:cubicBezTo>
                    <a:cubicBezTo>
                      <a:pt x="1138" y="492"/>
                      <a:pt x="1143" y="493"/>
                      <a:pt x="1144" y="495"/>
                    </a:cubicBezTo>
                    <a:cubicBezTo>
                      <a:pt x="1143" y="491"/>
                      <a:pt x="1139" y="489"/>
                      <a:pt x="1140" y="483"/>
                    </a:cubicBezTo>
                    <a:cubicBezTo>
                      <a:pt x="1144" y="480"/>
                      <a:pt x="1144" y="489"/>
                      <a:pt x="1146" y="483"/>
                    </a:cubicBezTo>
                    <a:cubicBezTo>
                      <a:pt x="1148" y="487"/>
                      <a:pt x="1151" y="491"/>
                      <a:pt x="1153" y="494"/>
                    </a:cubicBezTo>
                    <a:cubicBezTo>
                      <a:pt x="1156" y="497"/>
                      <a:pt x="1158" y="500"/>
                      <a:pt x="1161" y="504"/>
                    </a:cubicBezTo>
                    <a:cubicBezTo>
                      <a:pt x="1164" y="501"/>
                      <a:pt x="1152" y="488"/>
                      <a:pt x="1156" y="484"/>
                    </a:cubicBezTo>
                    <a:cubicBezTo>
                      <a:pt x="1160" y="486"/>
                      <a:pt x="1163" y="491"/>
                      <a:pt x="1165" y="496"/>
                    </a:cubicBezTo>
                    <a:cubicBezTo>
                      <a:pt x="1167" y="501"/>
                      <a:pt x="1168" y="506"/>
                      <a:pt x="1169" y="511"/>
                    </a:cubicBezTo>
                    <a:cubicBezTo>
                      <a:pt x="1171" y="508"/>
                      <a:pt x="1171" y="504"/>
                      <a:pt x="1169" y="498"/>
                    </a:cubicBezTo>
                    <a:cubicBezTo>
                      <a:pt x="1170" y="498"/>
                      <a:pt x="1170" y="499"/>
                      <a:pt x="1171" y="500"/>
                    </a:cubicBezTo>
                    <a:cubicBezTo>
                      <a:pt x="1172" y="500"/>
                      <a:pt x="1171" y="498"/>
                      <a:pt x="1171" y="496"/>
                    </a:cubicBezTo>
                    <a:cubicBezTo>
                      <a:pt x="1173" y="502"/>
                      <a:pt x="1175" y="505"/>
                      <a:pt x="1177" y="509"/>
                    </a:cubicBezTo>
                    <a:cubicBezTo>
                      <a:pt x="1179" y="511"/>
                      <a:pt x="1180" y="512"/>
                      <a:pt x="1181" y="514"/>
                    </a:cubicBezTo>
                    <a:cubicBezTo>
                      <a:pt x="1182" y="517"/>
                      <a:pt x="1184" y="519"/>
                      <a:pt x="1185" y="522"/>
                    </a:cubicBezTo>
                    <a:cubicBezTo>
                      <a:pt x="1194" y="517"/>
                      <a:pt x="1189" y="535"/>
                      <a:pt x="1196" y="534"/>
                    </a:cubicBezTo>
                    <a:cubicBezTo>
                      <a:pt x="1194" y="528"/>
                      <a:pt x="1192" y="523"/>
                      <a:pt x="1191" y="519"/>
                    </a:cubicBezTo>
                    <a:cubicBezTo>
                      <a:pt x="1191" y="514"/>
                      <a:pt x="1190" y="510"/>
                      <a:pt x="1190" y="505"/>
                    </a:cubicBezTo>
                    <a:cubicBezTo>
                      <a:pt x="1190" y="501"/>
                      <a:pt x="1189" y="497"/>
                      <a:pt x="1188" y="493"/>
                    </a:cubicBezTo>
                    <a:cubicBezTo>
                      <a:pt x="1187" y="488"/>
                      <a:pt x="1185" y="484"/>
                      <a:pt x="1182" y="480"/>
                    </a:cubicBezTo>
                    <a:cubicBezTo>
                      <a:pt x="1182" y="478"/>
                      <a:pt x="1183" y="476"/>
                      <a:pt x="1184" y="477"/>
                    </a:cubicBezTo>
                    <a:cubicBezTo>
                      <a:pt x="1185" y="474"/>
                      <a:pt x="1183" y="470"/>
                      <a:pt x="1182" y="466"/>
                    </a:cubicBezTo>
                    <a:cubicBezTo>
                      <a:pt x="1180" y="462"/>
                      <a:pt x="1178" y="458"/>
                      <a:pt x="1179" y="454"/>
                    </a:cubicBezTo>
                    <a:cubicBezTo>
                      <a:pt x="1173" y="453"/>
                      <a:pt x="1171" y="448"/>
                      <a:pt x="1169" y="443"/>
                    </a:cubicBezTo>
                    <a:cubicBezTo>
                      <a:pt x="1168" y="437"/>
                      <a:pt x="1167" y="431"/>
                      <a:pt x="1165" y="426"/>
                    </a:cubicBezTo>
                    <a:cubicBezTo>
                      <a:pt x="1163" y="425"/>
                      <a:pt x="1161" y="423"/>
                      <a:pt x="1160" y="421"/>
                    </a:cubicBezTo>
                    <a:cubicBezTo>
                      <a:pt x="1159" y="419"/>
                      <a:pt x="1158" y="418"/>
                      <a:pt x="1157" y="417"/>
                    </a:cubicBezTo>
                    <a:cubicBezTo>
                      <a:pt x="1156" y="415"/>
                      <a:pt x="1155" y="414"/>
                      <a:pt x="1154" y="413"/>
                    </a:cubicBezTo>
                    <a:cubicBezTo>
                      <a:pt x="1150" y="407"/>
                      <a:pt x="1146" y="400"/>
                      <a:pt x="1142" y="394"/>
                    </a:cubicBezTo>
                    <a:cubicBezTo>
                      <a:pt x="1138" y="387"/>
                      <a:pt x="1133" y="381"/>
                      <a:pt x="1129" y="375"/>
                    </a:cubicBezTo>
                    <a:cubicBezTo>
                      <a:pt x="1125" y="369"/>
                      <a:pt x="1120" y="364"/>
                      <a:pt x="1116" y="361"/>
                    </a:cubicBezTo>
                    <a:cubicBezTo>
                      <a:pt x="1118" y="359"/>
                      <a:pt x="1117" y="357"/>
                      <a:pt x="1115" y="355"/>
                    </a:cubicBezTo>
                    <a:cubicBezTo>
                      <a:pt x="1115" y="354"/>
                      <a:pt x="1114" y="353"/>
                      <a:pt x="1113" y="351"/>
                    </a:cubicBezTo>
                    <a:cubicBezTo>
                      <a:pt x="1112" y="349"/>
                      <a:pt x="1112" y="348"/>
                      <a:pt x="1111" y="345"/>
                    </a:cubicBezTo>
                    <a:cubicBezTo>
                      <a:pt x="1110" y="346"/>
                      <a:pt x="1111" y="348"/>
                      <a:pt x="1110" y="349"/>
                    </a:cubicBezTo>
                    <a:cubicBezTo>
                      <a:pt x="1108" y="342"/>
                      <a:pt x="1104" y="335"/>
                      <a:pt x="1101" y="328"/>
                    </a:cubicBezTo>
                    <a:cubicBezTo>
                      <a:pt x="1097" y="321"/>
                      <a:pt x="1093" y="314"/>
                      <a:pt x="1091" y="306"/>
                    </a:cubicBezTo>
                    <a:cubicBezTo>
                      <a:pt x="1094" y="303"/>
                      <a:pt x="1096" y="315"/>
                      <a:pt x="1099" y="310"/>
                    </a:cubicBezTo>
                    <a:cubicBezTo>
                      <a:pt x="1097" y="306"/>
                      <a:pt x="1094" y="304"/>
                      <a:pt x="1092" y="301"/>
                    </a:cubicBezTo>
                    <a:cubicBezTo>
                      <a:pt x="1090" y="299"/>
                      <a:pt x="1088" y="297"/>
                      <a:pt x="1086" y="295"/>
                    </a:cubicBezTo>
                    <a:cubicBezTo>
                      <a:pt x="1082" y="291"/>
                      <a:pt x="1080" y="287"/>
                      <a:pt x="1078" y="280"/>
                    </a:cubicBezTo>
                    <a:cubicBezTo>
                      <a:pt x="1075" y="282"/>
                      <a:pt x="1072" y="279"/>
                      <a:pt x="1070" y="278"/>
                    </a:cubicBezTo>
                    <a:cubicBezTo>
                      <a:pt x="1068" y="276"/>
                      <a:pt x="1074" y="274"/>
                      <a:pt x="1069" y="271"/>
                    </a:cubicBezTo>
                    <a:cubicBezTo>
                      <a:pt x="1066" y="273"/>
                      <a:pt x="1069" y="275"/>
                      <a:pt x="1068" y="277"/>
                    </a:cubicBezTo>
                    <a:cubicBezTo>
                      <a:pt x="1065" y="271"/>
                      <a:pt x="1062" y="268"/>
                      <a:pt x="1056" y="263"/>
                    </a:cubicBezTo>
                    <a:cubicBezTo>
                      <a:pt x="1061" y="264"/>
                      <a:pt x="1059" y="261"/>
                      <a:pt x="1063" y="259"/>
                    </a:cubicBezTo>
                    <a:cubicBezTo>
                      <a:pt x="1068" y="262"/>
                      <a:pt x="1063" y="265"/>
                      <a:pt x="1068" y="268"/>
                    </a:cubicBezTo>
                    <a:cubicBezTo>
                      <a:pt x="1070" y="262"/>
                      <a:pt x="1062" y="257"/>
                      <a:pt x="1065" y="251"/>
                    </a:cubicBezTo>
                    <a:cubicBezTo>
                      <a:pt x="1064" y="250"/>
                      <a:pt x="1060" y="256"/>
                      <a:pt x="1063" y="257"/>
                    </a:cubicBezTo>
                    <a:cubicBezTo>
                      <a:pt x="1061" y="260"/>
                      <a:pt x="1057" y="260"/>
                      <a:pt x="1054" y="259"/>
                    </a:cubicBezTo>
                    <a:cubicBezTo>
                      <a:pt x="1051" y="257"/>
                      <a:pt x="1049" y="254"/>
                      <a:pt x="1048" y="250"/>
                    </a:cubicBezTo>
                    <a:cubicBezTo>
                      <a:pt x="1050" y="249"/>
                      <a:pt x="1051" y="251"/>
                      <a:pt x="1052" y="252"/>
                    </a:cubicBezTo>
                    <a:cubicBezTo>
                      <a:pt x="1051" y="249"/>
                      <a:pt x="1054" y="246"/>
                      <a:pt x="1052" y="243"/>
                    </a:cubicBezTo>
                    <a:cubicBezTo>
                      <a:pt x="1049" y="246"/>
                      <a:pt x="1045" y="246"/>
                      <a:pt x="1040" y="247"/>
                    </a:cubicBezTo>
                    <a:cubicBezTo>
                      <a:pt x="1040" y="244"/>
                      <a:pt x="1037" y="242"/>
                      <a:pt x="1034" y="239"/>
                    </a:cubicBezTo>
                    <a:cubicBezTo>
                      <a:pt x="1031" y="237"/>
                      <a:pt x="1028" y="235"/>
                      <a:pt x="1027" y="232"/>
                    </a:cubicBezTo>
                    <a:cubicBezTo>
                      <a:pt x="1031" y="230"/>
                      <a:pt x="1036" y="242"/>
                      <a:pt x="1039" y="235"/>
                    </a:cubicBezTo>
                    <a:cubicBezTo>
                      <a:pt x="1031" y="235"/>
                      <a:pt x="1032" y="230"/>
                      <a:pt x="1030" y="224"/>
                    </a:cubicBezTo>
                    <a:cubicBezTo>
                      <a:pt x="1029" y="227"/>
                      <a:pt x="1023" y="225"/>
                      <a:pt x="1019" y="221"/>
                    </a:cubicBezTo>
                    <a:cubicBezTo>
                      <a:pt x="1015" y="217"/>
                      <a:pt x="1011" y="211"/>
                      <a:pt x="1013" y="207"/>
                    </a:cubicBezTo>
                    <a:cubicBezTo>
                      <a:pt x="1009" y="203"/>
                      <a:pt x="1002" y="208"/>
                      <a:pt x="1004" y="202"/>
                    </a:cubicBezTo>
                    <a:cubicBezTo>
                      <a:pt x="1002" y="203"/>
                      <a:pt x="999" y="203"/>
                      <a:pt x="996" y="202"/>
                    </a:cubicBezTo>
                    <a:cubicBezTo>
                      <a:pt x="994" y="201"/>
                      <a:pt x="991" y="199"/>
                      <a:pt x="988" y="198"/>
                    </a:cubicBezTo>
                    <a:cubicBezTo>
                      <a:pt x="989" y="195"/>
                      <a:pt x="990" y="196"/>
                      <a:pt x="992" y="197"/>
                    </a:cubicBezTo>
                    <a:cubicBezTo>
                      <a:pt x="992" y="194"/>
                      <a:pt x="988" y="194"/>
                      <a:pt x="983" y="193"/>
                    </a:cubicBezTo>
                    <a:cubicBezTo>
                      <a:pt x="979" y="193"/>
                      <a:pt x="975" y="191"/>
                      <a:pt x="975" y="186"/>
                    </a:cubicBezTo>
                    <a:cubicBezTo>
                      <a:pt x="975" y="187"/>
                      <a:pt x="974" y="188"/>
                      <a:pt x="973" y="187"/>
                    </a:cubicBezTo>
                    <a:cubicBezTo>
                      <a:pt x="972" y="185"/>
                      <a:pt x="974" y="186"/>
                      <a:pt x="972" y="182"/>
                    </a:cubicBezTo>
                    <a:cubicBezTo>
                      <a:pt x="968" y="181"/>
                      <a:pt x="970" y="183"/>
                      <a:pt x="968" y="186"/>
                    </a:cubicBezTo>
                    <a:cubicBezTo>
                      <a:pt x="968" y="181"/>
                      <a:pt x="965" y="176"/>
                      <a:pt x="962" y="172"/>
                    </a:cubicBezTo>
                    <a:cubicBezTo>
                      <a:pt x="961" y="173"/>
                      <a:pt x="958" y="176"/>
                      <a:pt x="953" y="173"/>
                    </a:cubicBezTo>
                    <a:cubicBezTo>
                      <a:pt x="963" y="171"/>
                      <a:pt x="951" y="162"/>
                      <a:pt x="948" y="168"/>
                    </a:cubicBezTo>
                    <a:cubicBezTo>
                      <a:pt x="947" y="167"/>
                      <a:pt x="944" y="161"/>
                      <a:pt x="948" y="162"/>
                    </a:cubicBezTo>
                    <a:cubicBezTo>
                      <a:pt x="947" y="161"/>
                      <a:pt x="936" y="164"/>
                      <a:pt x="935" y="155"/>
                    </a:cubicBezTo>
                    <a:cubicBezTo>
                      <a:pt x="930" y="156"/>
                      <a:pt x="924" y="153"/>
                      <a:pt x="920" y="150"/>
                    </a:cubicBezTo>
                    <a:cubicBezTo>
                      <a:pt x="915" y="146"/>
                      <a:pt x="913" y="142"/>
                      <a:pt x="913" y="138"/>
                    </a:cubicBezTo>
                    <a:cubicBezTo>
                      <a:pt x="914" y="135"/>
                      <a:pt x="906" y="135"/>
                      <a:pt x="905" y="135"/>
                    </a:cubicBezTo>
                    <a:cubicBezTo>
                      <a:pt x="901" y="134"/>
                      <a:pt x="906" y="130"/>
                      <a:pt x="901" y="129"/>
                    </a:cubicBezTo>
                    <a:cubicBezTo>
                      <a:pt x="910" y="130"/>
                      <a:pt x="919" y="136"/>
                      <a:pt x="929" y="141"/>
                    </a:cubicBezTo>
                    <a:cubicBezTo>
                      <a:pt x="927" y="145"/>
                      <a:pt x="921" y="139"/>
                      <a:pt x="918" y="143"/>
                    </a:cubicBezTo>
                    <a:cubicBezTo>
                      <a:pt x="922" y="144"/>
                      <a:pt x="923" y="146"/>
                      <a:pt x="923" y="148"/>
                    </a:cubicBezTo>
                    <a:cubicBezTo>
                      <a:pt x="924" y="150"/>
                      <a:pt x="924" y="152"/>
                      <a:pt x="928" y="153"/>
                    </a:cubicBezTo>
                    <a:cubicBezTo>
                      <a:pt x="929" y="151"/>
                      <a:pt x="927" y="151"/>
                      <a:pt x="925" y="150"/>
                    </a:cubicBezTo>
                    <a:cubicBezTo>
                      <a:pt x="932" y="145"/>
                      <a:pt x="941" y="146"/>
                      <a:pt x="951" y="150"/>
                    </a:cubicBezTo>
                    <a:cubicBezTo>
                      <a:pt x="948" y="144"/>
                      <a:pt x="937" y="143"/>
                      <a:pt x="933" y="143"/>
                    </a:cubicBezTo>
                    <a:cubicBezTo>
                      <a:pt x="930" y="135"/>
                      <a:pt x="910" y="132"/>
                      <a:pt x="916" y="120"/>
                    </a:cubicBezTo>
                    <a:cubicBezTo>
                      <a:pt x="906" y="121"/>
                      <a:pt x="905" y="112"/>
                      <a:pt x="900" y="106"/>
                    </a:cubicBezTo>
                    <a:cubicBezTo>
                      <a:pt x="892" y="109"/>
                      <a:pt x="905" y="113"/>
                      <a:pt x="905" y="117"/>
                    </a:cubicBezTo>
                    <a:cubicBezTo>
                      <a:pt x="901" y="122"/>
                      <a:pt x="899" y="109"/>
                      <a:pt x="893" y="111"/>
                    </a:cubicBezTo>
                    <a:cubicBezTo>
                      <a:pt x="889" y="108"/>
                      <a:pt x="898" y="109"/>
                      <a:pt x="895" y="105"/>
                    </a:cubicBezTo>
                    <a:cubicBezTo>
                      <a:pt x="889" y="103"/>
                      <a:pt x="881" y="102"/>
                      <a:pt x="873" y="100"/>
                    </a:cubicBezTo>
                    <a:cubicBezTo>
                      <a:pt x="865" y="98"/>
                      <a:pt x="857" y="96"/>
                      <a:pt x="852" y="91"/>
                    </a:cubicBezTo>
                    <a:cubicBezTo>
                      <a:pt x="853" y="89"/>
                      <a:pt x="856" y="91"/>
                      <a:pt x="858" y="92"/>
                    </a:cubicBezTo>
                    <a:cubicBezTo>
                      <a:pt x="855" y="88"/>
                      <a:pt x="856" y="89"/>
                      <a:pt x="856" y="85"/>
                    </a:cubicBezTo>
                    <a:cubicBezTo>
                      <a:pt x="855" y="86"/>
                      <a:pt x="848" y="84"/>
                      <a:pt x="853" y="84"/>
                    </a:cubicBezTo>
                    <a:cubicBezTo>
                      <a:pt x="850" y="81"/>
                      <a:pt x="840" y="87"/>
                      <a:pt x="836" y="82"/>
                    </a:cubicBezTo>
                    <a:cubicBezTo>
                      <a:pt x="837" y="83"/>
                      <a:pt x="837" y="84"/>
                      <a:pt x="836" y="86"/>
                    </a:cubicBezTo>
                    <a:cubicBezTo>
                      <a:pt x="834" y="86"/>
                      <a:pt x="833" y="85"/>
                      <a:pt x="831" y="84"/>
                    </a:cubicBezTo>
                    <a:cubicBezTo>
                      <a:pt x="832" y="83"/>
                      <a:pt x="833" y="83"/>
                      <a:pt x="834" y="83"/>
                    </a:cubicBezTo>
                    <a:cubicBezTo>
                      <a:pt x="823" y="81"/>
                      <a:pt x="810" y="78"/>
                      <a:pt x="797" y="75"/>
                    </a:cubicBezTo>
                    <a:cubicBezTo>
                      <a:pt x="795" y="74"/>
                      <a:pt x="794" y="74"/>
                      <a:pt x="792" y="74"/>
                    </a:cubicBezTo>
                    <a:cubicBezTo>
                      <a:pt x="785" y="72"/>
                      <a:pt x="785" y="72"/>
                      <a:pt x="785" y="72"/>
                    </a:cubicBezTo>
                    <a:cubicBezTo>
                      <a:pt x="785" y="72"/>
                      <a:pt x="785" y="72"/>
                      <a:pt x="785" y="72"/>
                    </a:cubicBezTo>
                    <a:cubicBezTo>
                      <a:pt x="785" y="72"/>
                      <a:pt x="785" y="72"/>
                      <a:pt x="785" y="72"/>
                    </a:cubicBezTo>
                    <a:cubicBezTo>
                      <a:pt x="784" y="72"/>
                      <a:pt x="784" y="72"/>
                      <a:pt x="784" y="72"/>
                    </a:cubicBezTo>
                    <a:cubicBezTo>
                      <a:pt x="783" y="72"/>
                      <a:pt x="783" y="72"/>
                      <a:pt x="783" y="72"/>
                    </a:cubicBezTo>
                    <a:cubicBezTo>
                      <a:pt x="781" y="72"/>
                      <a:pt x="779" y="72"/>
                      <a:pt x="777" y="72"/>
                    </a:cubicBezTo>
                    <a:cubicBezTo>
                      <a:pt x="776" y="71"/>
                      <a:pt x="774" y="71"/>
                      <a:pt x="772" y="72"/>
                    </a:cubicBezTo>
                    <a:cubicBezTo>
                      <a:pt x="771" y="72"/>
                      <a:pt x="771" y="72"/>
                      <a:pt x="770" y="72"/>
                    </a:cubicBezTo>
                    <a:cubicBezTo>
                      <a:pt x="769" y="72"/>
                      <a:pt x="769" y="72"/>
                      <a:pt x="768" y="72"/>
                    </a:cubicBezTo>
                    <a:cubicBezTo>
                      <a:pt x="768" y="72"/>
                      <a:pt x="768" y="72"/>
                      <a:pt x="767" y="72"/>
                    </a:cubicBezTo>
                    <a:cubicBezTo>
                      <a:pt x="765" y="72"/>
                      <a:pt x="765" y="71"/>
                      <a:pt x="766" y="71"/>
                    </a:cubicBezTo>
                    <a:cubicBezTo>
                      <a:pt x="766" y="70"/>
                      <a:pt x="767" y="70"/>
                      <a:pt x="767" y="70"/>
                    </a:cubicBezTo>
                    <a:cubicBezTo>
                      <a:pt x="768" y="70"/>
                      <a:pt x="768" y="70"/>
                      <a:pt x="768" y="70"/>
                    </a:cubicBezTo>
                    <a:cubicBezTo>
                      <a:pt x="769" y="70"/>
                      <a:pt x="769" y="70"/>
                      <a:pt x="769" y="70"/>
                    </a:cubicBezTo>
                    <a:cubicBezTo>
                      <a:pt x="769" y="69"/>
                      <a:pt x="769" y="69"/>
                      <a:pt x="768" y="69"/>
                    </a:cubicBezTo>
                    <a:cubicBezTo>
                      <a:pt x="767" y="68"/>
                      <a:pt x="766" y="68"/>
                      <a:pt x="764" y="68"/>
                    </a:cubicBezTo>
                    <a:cubicBezTo>
                      <a:pt x="761" y="68"/>
                      <a:pt x="758" y="69"/>
                      <a:pt x="758" y="70"/>
                    </a:cubicBezTo>
                    <a:cubicBezTo>
                      <a:pt x="751" y="66"/>
                      <a:pt x="746" y="65"/>
                      <a:pt x="740" y="65"/>
                    </a:cubicBezTo>
                    <a:cubicBezTo>
                      <a:pt x="737" y="64"/>
                      <a:pt x="734" y="64"/>
                      <a:pt x="731" y="64"/>
                    </a:cubicBezTo>
                    <a:cubicBezTo>
                      <a:pt x="730" y="63"/>
                      <a:pt x="730" y="63"/>
                      <a:pt x="729" y="63"/>
                    </a:cubicBezTo>
                    <a:cubicBezTo>
                      <a:pt x="728" y="63"/>
                      <a:pt x="727" y="63"/>
                      <a:pt x="727" y="63"/>
                    </a:cubicBezTo>
                    <a:cubicBezTo>
                      <a:pt x="725" y="62"/>
                      <a:pt x="724" y="62"/>
                      <a:pt x="722" y="61"/>
                    </a:cubicBezTo>
                    <a:cubicBezTo>
                      <a:pt x="721" y="66"/>
                      <a:pt x="716" y="65"/>
                      <a:pt x="712" y="65"/>
                    </a:cubicBezTo>
                    <a:cubicBezTo>
                      <a:pt x="707" y="64"/>
                      <a:pt x="703" y="63"/>
                      <a:pt x="703" y="66"/>
                    </a:cubicBezTo>
                    <a:cubicBezTo>
                      <a:pt x="696" y="67"/>
                      <a:pt x="704" y="60"/>
                      <a:pt x="701" y="61"/>
                    </a:cubicBezTo>
                    <a:cubicBezTo>
                      <a:pt x="696" y="60"/>
                      <a:pt x="680" y="59"/>
                      <a:pt x="675" y="58"/>
                    </a:cubicBezTo>
                    <a:cubicBezTo>
                      <a:pt x="675" y="56"/>
                      <a:pt x="675" y="55"/>
                      <a:pt x="675" y="53"/>
                    </a:cubicBezTo>
                    <a:cubicBezTo>
                      <a:pt x="669" y="53"/>
                      <a:pt x="676" y="55"/>
                      <a:pt x="672" y="57"/>
                    </a:cubicBezTo>
                    <a:cubicBezTo>
                      <a:pt x="671" y="56"/>
                      <a:pt x="670" y="55"/>
                      <a:pt x="668" y="55"/>
                    </a:cubicBezTo>
                    <a:cubicBezTo>
                      <a:pt x="667" y="55"/>
                      <a:pt x="666" y="56"/>
                      <a:pt x="664" y="56"/>
                    </a:cubicBezTo>
                    <a:cubicBezTo>
                      <a:pt x="661" y="57"/>
                      <a:pt x="658" y="57"/>
                      <a:pt x="657" y="53"/>
                    </a:cubicBezTo>
                    <a:cubicBezTo>
                      <a:pt x="653" y="54"/>
                      <a:pt x="653" y="55"/>
                      <a:pt x="655" y="57"/>
                    </a:cubicBezTo>
                    <a:cubicBezTo>
                      <a:pt x="653" y="56"/>
                      <a:pt x="645" y="53"/>
                      <a:pt x="649" y="50"/>
                    </a:cubicBezTo>
                    <a:cubicBezTo>
                      <a:pt x="649" y="47"/>
                      <a:pt x="642" y="51"/>
                      <a:pt x="644" y="46"/>
                    </a:cubicBezTo>
                    <a:cubicBezTo>
                      <a:pt x="641" y="47"/>
                      <a:pt x="644" y="49"/>
                      <a:pt x="644" y="50"/>
                    </a:cubicBezTo>
                    <a:cubicBezTo>
                      <a:pt x="639" y="49"/>
                      <a:pt x="632" y="49"/>
                      <a:pt x="626" y="50"/>
                    </a:cubicBezTo>
                    <a:cubicBezTo>
                      <a:pt x="619" y="50"/>
                      <a:pt x="613" y="51"/>
                      <a:pt x="607" y="50"/>
                    </a:cubicBezTo>
                    <a:cubicBezTo>
                      <a:pt x="609" y="52"/>
                      <a:pt x="609" y="53"/>
                      <a:pt x="606" y="54"/>
                    </a:cubicBezTo>
                    <a:cubicBezTo>
                      <a:pt x="606" y="51"/>
                      <a:pt x="596" y="50"/>
                      <a:pt x="600" y="46"/>
                    </a:cubicBezTo>
                    <a:cubicBezTo>
                      <a:pt x="598" y="45"/>
                      <a:pt x="593" y="44"/>
                      <a:pt x="591" y="46"/>
                    </a:cubicBezTo>
                    <a:cubicBezTo>
                      <a:pt x="589" y="45"/>
                      <a:pt x="590" y="43"/>
                      <a:pt x="589" y="38"/>
                    </a:cubicBezTo>
                    <a:cubicBezTo>
                      <a:pt x="597" y="38"/>
                      <a:pt x="609" y="38"/>
                      <a:pt x="607" y="44"/>
                    </a:cubicBezTo>
                    <a:cubicBezTo>
                      <a:pt x="610" y="44"/>
                      <a:pt x="607" y="40"/>
                      <a:pt x="611" y="40"/>
                    </a:cubicBezTo>
                    <a:cubicBezTo>
                      <a:pt x="618" y="42"/>
                      <a:pt x="624" y="46"/>
                      <a:pt x="640" y="46"/>
                    </a:cubicBezTo>
                    <a:cubicBezTo>
                      <a:pt x="639" y="43"/>
                      <a:pt x="631" y="47"/>
                      <a:pt x="632" y="43"/>
                    </a:cubicBezTo>
                    <a:cubicBezTo>
                      <a:pt x="635" y="42"/>
                      <a:pt x="649" y="43"/>
                      <a:pt x="652" y="48"/>
                    </a:cubicBezTo>
                    <a:cubicBezTo>
                      <a:pt x="653" y="46"/>
                      <a:pt x="653" y="44"/>
                      <a:pt x="657" y="42"/>
                    </a:cubicBezTo>
                    <a:cubicBezTo>
                      <a:pt x="660" y="44"/>
                      <a:pt x="665" y="43"/>
                      <a:pt x="670" y="43"/>
                    </a:cubicBezTo>
                    <a:cubicBezTo>
                      <a:pt x="674" y="43"/>
                      <a:pt x="679" y="43"/>
                      <a:pt x="681" y="48"/>
                    </a:cubicBezTo>
                    <a:cubicBezTo>
                      <a:pt x="684" y="47"/>
                      <a:pt x="685" y="45"/>
                      <a:pt x="689" y="45"/>
                    </a:cubicBezTo>
                    <a:cubicBezTo>
                      <a:pt x="693" y="46"/>
                      <a:pt x="688" y="49"/>
                      <a:pt x="684" y="48"/>
                    </a:cubicBezTo>
                    <a:cubicBezTo>
                      <a:pt x="689" y="51"/>
                      <a:pt x="695" y="49"/>
                      <a:pt x="700" y="48"/>
                    </a:cubicBezTo>
                    <a:cubicBezTo>
                      <a:pt x="706" y="46"/>
                      <a:pt x="711" y="44"/>
                      <a:pt x="714" y="47"/>
                    </a:cubicBezTo>
                    <a:cubicBezTo>
                      <a:pt x="719" y="47"/>
                      <a:pt x="713" y="44"/>
                      <a:pt x="714" y="42"/>
                    </a:cubicBezTo>
                    <a:cubicBezTo>
                      <a:pt x="721" y="45"/>
                      <a:pt x="723" y="44"/>
                      <a:pt x="731" y="46"/>
                    </a:cubicBezTo>
                    <a:cubicBezTo>
                      <a:pt x="725" y="48"/>
                      <a:pt x="722" y="47"/>
                      <a:pt x="714" y="48"/>
                    </a:cubicBezTo>
                    <a:cubicBezTo>
                      <a:pt x="717" y="51"/>
                      <a:pt x="722" y="50"/>
                      <a:pt x="726" y="50"/>
                    </a:cubicBezTo>
                    <a:cubicBezTo>
                      <a:pt x="727" y="50"/>
                      <a:pt x="728" y="50"/>
                      <a:pt x="729" y="50"/>
                    </a:cubicBezTo>
                    <a:cubicBezTo>
                      <a:pt x="731" y="50"/>
                      <a:pt x="732" y="50"/>
                      <a:pt x="733" y="50"/>
                    </a:cubicBezTo>
                    <a:cubicBezTo>
                      <a:pt x="735" y="50"/>
                      <a:pt x="738" y="51"/>
                      <a:pt x="740" y="52"/>
                    </a:cubicBezTo>
                    <a:cubicBezTo>
                      <a:pt x="739" y="51"/>
                      <a:pt x="738" y="49"/>
                      <a:pt x="735" y="49"/>
                    </a:cubicBezTo>
                    <a:cubicBezTo>
                      <a:pt x="747" y="48"/>
                      <a:pt x="741" y="53"/>
                      <a:pt x="751" y="46"/>
                    </a:cubicBezTo>
                    <a:cubicBezTo>
                      <a:pt x="757" y="45"/>
                      <a:pt x="756" y="49"/>
                      <a:pt x="760" y="50"/>
                    </a:cubicBezTo>
                    <a:cubicBezTo>
                      <a:pt x="757" y="53"/>
                      <a:pt x="752" y="48"/>
                      <a:pt x="748" y="48"/>
                    </a:cubicBezTo>
                    <a:cubicBezTo>
                      <a:pt x="751" y="50"/>
                      <a:pt x="753" y="53"/>
                      <a:pt x="755" y="56"/>
                    </a:cubicBezTo>
                    <a:cubicBezTo>
                      <a:pt x="757" y="54"/>
                      <a:pt x="760" y="52"/>
                      <a:pt x="763" y="52"/>
                    </a:cubicBezTo>
                    <a:cubicBezTo>
                      <a:pt x="765" y="51"/>
                      <a:pt x="767" y="51"/>
                      <a:pt x="769" y="51"/>
                    </a:cubicBezTo>
                    <a:cubicBezTo>
                      <a:pt x="769" y="51"/>
                      <a:pt x="770" y="51"/>
                      <a:pt x="770" y="51"/>
                    </a:cubicBezTo>
                    <a:cubicBezTo>
                      <a:pt x="771" y="51"/>
                      <a:pt x="771" y="51"/>
                      <a:pt x="771" y="51"/>
                    </a:cubicBezTo>
                    <a:cubicBezTo>
                      <a:pt x="771" y="51"/>
                      <a:pt x="772" y="51"/>
                      <a:pt x="772" y="51"/>
                    </a:cubicBezTo>
                    <a:cubicBezTo>
                      <a:pt x="772" y="51"/>
                      <a:pt x="772" y="51"/>
                      <a:pt x="773" y="51"/>
                    </a:cubicBezTo>
                    <a:cubicBezTo>
                      <a:pt x="774" y="51"/>
                      <a:pt x="773" y="54"/>
                      <a:pt x="773" y="56"/>
                    </a:cubicBezTo>
                    <a:cubicBezTo>
                      <a:pt x="774" y="57"/>
                      <a:pt x="775" y="54"/>
                      <a:pt x="775" y="52"/>
                    </a:cubicBezTo>
                    <a:cubicBezTo>
                      <a:pt x="778" y="55"/>
                      <a:pt x="780" y="56"/>
                      <a:pt x="783" y="57"/>
                    </a:cubicBezTo>
                    <a:cubicBezTo>
                      <a:pt x="784" y="58"/>
                      <a:pt x="785" y="58"/>
                      <a:pt x="785" y="58"/>
                    </a:cubicBezTo>
                    <a:cubicBezTo>
                      <a:pt x="787" y="58"/>
                      <a:pt x="787" y="58"/>
                      <a:pt x="787" y="58"/>
                    </a:cubicBezTo>
                    <a:cubicBezTo>
                      <a:pt x="787" y="59"/>
                      <a:pt x="787" y="59"/>
                      <a:pt x="787" y="59"/>
                    </a:cubicBezTo>
                    <a:cubicBezTo>
                      <a:pt x="787" y="59"/>
                      <a:pt x="787" y="59"/>
                      <a:pt x="787" y="59"/>
                    </a:cubicBezTo>
                    <a:cubicBezTo>
                      <a:pt x="788" y="59"/>
                      <a:pt x="788" y="59"/>
                      <a:pt x="788" y="59"/>
                    </a:cubicBezTo>
                    <a:cubicBezTo>
                      <a:pt x="788" y="59"/>
                      <a:pt x="788" y="59"/>
                      <a:pt x="788" y="59"/>
                    </a:cubicBezTo>
                    <a:cubicBezTo>
                      <a:pt x="788" y="59"/>
                      <a:pt x="788" y="59"/>
                      <a:pt x="788" y="59"/>
                    </a:cubicBezTo>
                    <a:cubicBezTo>
                      <a:pt x="795" y="60"/>
                      <a:pt x="795" y="60"/>
                      <a:pt x="795" y="60"/>
                    </a:cubicBezTo>
                    <a:cubicBezTo>
                      <a:pt x="795" y="60"/>
                      <a:pt x="795" y="60"/>
                      <a:pt x="795" y="60"/>
                    </a:cubicBezTo>
                    <a:cubicBezTo>
                      <a:pt x="798" y="61"/>
                      <a:pt x="801" y="61"/>
                      <a:pt x="804" y="62"/>
                    </a:cubicBezTo>
                    <a:cubicBezTo>
                      <a:pt x="809" y="63"/>
                      <a:pt x="815" y="65"/>
                      <a:pt x="821" y="66"/>
                    </a:cubicBezTo>
                    <a:cubicBezTo>
                      <a:pt x="827" y="68"/>
                      <a:pt x="833" y="69"/>
                      <a:pt x="839" y="72"/>
                    </a:cubicBezTo>
                    <a:cubicBezTo>
                      <a:pt x="843" y="73"/>
                      <a:pt x="846" y="75"/>
                      <a:pt x="850" y="76"/>
                    </a:cubicBezTo>
                    <a:cubicBezTo>
                      <a:pt x="852" y="77"/>
                      <a:pt x="854" y="78"/>
                      <a:pt x="856" y="79"/>
                    </a:cubicBezTo>
                    <a:cubicBezTo>
                      <a:pt x="858" y="79"/>
                      <a:pt x="859" y="80"/>
                      <a:pt x="861" y="81"/>
                    </a:cubicBezTo>
                    <a:cubicBezTo>
                      <a:pt x="868" y="84"/>
                      <a:pt x="875" y="87"/>
                      <a:pt x="881" y="88"/>
                    </a:cubicBezTo>
                    <a:cubicBezTo>
                      <a:pt x="885" y="89"/>
                      <a:pt x="890" y="93"/>
                      <a:pt x="896" y="96"/>
                    </a:cubicBezTo>
                    <a:cubicBezTo>
                      <a:pt x="901" y="99"/>
                      <a:pt x="906" y="102"/>
                      <a:pt x="909" y="100"/>
                    </a:cubicBezTo>
                    <a:cubicBezTo>
                      <a:pt x="916" y="102"/>
                      <a:pt x="922" y="105"/>
                      <a:pt x="928" y="107"/>
                    </a:cubicBezTo>
                    <a:cubicBezTo>
                      <a:pt x="934" y="110"/>
                      <a:pt x="940" y="113"/>
                      <a:pt x="945" y="116"/>
                    </a:cubicBezTo>
                    <a:cubicBezTo>
                      <a:pt x="950" y="119"/>
                      <a:pt x="956" y="122"/>
                      <a:pt x="961" y="125"/>
                    </a:cubicBezTo>
                    <a:cubicBezTo>
                      <a:pt x="966" y="128"/>
                      <a:pt x="971" y="130"/>
                      <a:pt x="976" y="133"/>
                    </a:cubicBezTo>
                    <a:cubicBezTo>
                      <a:pt x="977" y="132"/>
                      <a:pt x="975" y="130"/>
                      <a:pt x="976" y="128"/>
                    </a:cubicBezTo>
                    <a:cubicBezTo>
                      <a:pt x="977" y="126"/>
                      <a:pt x="981" y="131"/>
                      <a:pt x="983" y="131"/>
                    </a:cubicBezTo>
                    <a:cubicBezTo>
                      <a:pt x="982" y="136"/>
                      <a:pt x="978" y="129"/>
                      <a:pt x="978" y="134"/>
                    </a:cubicBezTo>
                    <a:cubicBezTo>
                      <a:pt x="982" y="138"/>
                      <a:pt x="989" y="142"/>
                      <a:pt x="997" y="147"/>
                    </a:cubicBezTo>
                    <a:cubicBezTo>
                      <a:pt x="1005" y="152"/>
                      <a:pt x="1012" y="156"/>
                      <a:pt x="1017" y="161"/>
                    </a:cubicBezTo>
                    <a:cubicBezTo>
                      <a:pt x="1018" y="159"/>
                      <a:pt x="1013" y="157"/>
                      <a:pt x="1016" y="155"/>
                    </a:cubicBezTo>
                    <a:cubicBezTo>
                      <a:pt x="1022" y="158"/>
                      <a:pt x="1015" y="165"/>
                      <a:pt x="1023" y="165"/>
                    </a:cubicBezTo>
                    <a:cubicBezTo>
                      <a:pt x="1024" y="163"/>
                      <a:pt x="1023" y="161"/>
                      <a:pt x="1020" y="159"/>
                    </a:cubicBezTo>
                    <a:cubicBezTo>
                      <a:pt x="1027" y="158"/>
                      <a:pt x="1031" y="171"/>
                      <a:pt x="1035" y="170"/>
                    </a:cubicBezTo>
                    <a:cubicBezTo>
                      <a:pt x="1034" y="172"/>
                      <a:pt x="1033" y="172"/>
                      <a:pt x="1032" y="171"/>
                    </a:cubicBezTo>
                    <a:cubicBezTo>
                      <a:pt x="1034" y="173"/>
                      <a:pt x="1037" y="174"/>
                      <a:pt x="1040" y="176"/>
                    </a:cubicBezTo>
                    <a:cubicBezTo>
                      <a:pt x="1043" y="178"/>
                      <a:pt x="1046" y="180"/>
                      <a:pt x="1049" y="183"/>
                    </a:cubicBezTo>
                    <a:cubicBezTo>
                      <a:pt x="1056" y="187"/>
                      <a:pt x="1060" y="192"/>
                      <a:pt x="1059" y="196"/>
                    </a:cubicBezTo>
                    <a:cubicBezTo>
                      <a:pt x="1061" y="198"/>
                      <a:pt x="1063" y="195"/>
                      <a:pt x="1066" y="198"/>
                    </a:cubicBezTo>
                    <a:cubicBezTo>
                      <a:pt x="1068" y="201"/>
                      <a:pt x="1065" y="203"/>
                      <a:pt x="1063" y="206"/>
                    </a:cubicBezTo>
                    <a:cubicBezTo>
                      <a:pt x="1065" y="196"/>
                      <a:pt x="1085" y="219"/>
                      <a:pt x="1091" y="224"/>
                    </a:cubicBezTo>
                    <a:cubicBezTo>
                      <a:pt x="1094" y="218"/>
                      <a:pt x="1079" y="211"/>
                      <a:pt x="1082" y="205"/>
                    </a:cubicBezTo>
                    <a:cubicBezTo>
                      <a:pt x="1084" y="208"/>
                      <a:pt x="1087" y="210"/>
                      <a:pt x="1089" y="213"/>
                    </a:cubicBezTo>
                    <a:cubicBezTo>
                      <a:pt x="1092" y="216"/>
                      <a:pt x="1095" y="218"/>
                      <a:pt x="1097" y="221"/>
                    </a:cubicBezTo>
                    <a:cubicBezTo>
                      <a:pt x="1101" y="227"/>
                      <a:pt x="1105" y="232"/>
                      <a:pt x="1106" y="237"/>
                    </a:cubicBezTo>
                    <a:cubicBezTo>
                      <a:pt x="1113" y="240"/>
                      <a:pt x="1118" y="245"/>
                      <a:pt x="1124" y="250"/>
                    </a:cubicBezTo>
                    <a:cubicBezTo>
                      <a:pt x="1129" y="256"/>
                      <a:pt x="1134" y="262"/>
                      <a:pt x="1138" y="269"/>
                    </a:cubicBezTo>
                    <a:cubicBezTo>
                      <a:pt x="1143" y="275"/>
                      <a:pt x="1147" y="282"/>
                      <a:pt x="1152" y="288"/>
                    </a:cubicBezTo>
                    <a:cubicBezTo>
                      <a:pt x="1157" y="294"/>
                      <a:pt x="1162" y="300"/>
                      <a:pt x="1168" y="304"/>
                    </a:cubicBezTo>
                    <a:cubicBezTo>
                      <a:pt x="1170" y="310"/>
                      <a:pt x="1171" y="317"/>
                      <a:pt x="1176" y="321"/>
                    </a:cubicBezTo>
                    <a:cubicBezTo>
                      <a:pt x="1176" y="319"/>
                      <a:pt x="1177" y="318"/>
                      <a:pt x="1178" y="317"/>
                    </a:cubicBezTo>
                    <a:cubicBezTo>
                      <a:pt x="1184" y="324"/>
                      <a:pt x="1186" y="331"/>
                      <a:pt x="1188" y="337"/>
                    </a:cubicBezTo>
                    <a:cubicBezTo>
                      <a:pt x="1190" y="343"/>
                      <a:pt x="1193" y="348"/>
                      <a:pt x="1201" y="352"/>
                    </a:cubicBezTo>
                    <a:cubicBezTo>
                      <a:pt x="1202" y="348"/>
                      <a:pt x="1194" y="349"/>
                      <a:pt x="1193" y="342"/>
                    </a:cubicBezTo>
                    <a:cubicBezTo>
                      <a:pt x="1201" y="342"/>
                      <a:pt x="1207" y="351"/>
                      <a:pt x="1212" y="358"/>
                    </a:cubicBezTo>
                    <a:cubicBezTo>
                      <a:pt x="1214" y="356"/>
                      <a:pt x="1213" y="354"/>
                      <a:pt x="1213" y="351"/>
                    </a:cubicBezTo>
                    <a:cubicBezTo>
                      <a:pt x="1212" y="349"/>
                      <a:pt x="1212" y="346"/>
                      <a:pt x="1215" y="345"/>
                    </a:cubicBezTo>
                    <a:cubicBezTo>
                      <a:pt x="1209" y="342"/>
                      <a:pt x="1206" y="338"/>
                      <a:pt x="1203" y="334"/>
                    </a:cubicBezTo>
                    <a:cubicBezTo>
                      <a:pt x="1202" y="331"/>
                      <a:pt x="1201" y="329"/>
                      <a:pt x="1200" y="326"/>
                    </a:cubicBezTo>
                    <a:cubicBezTo>
                      <a:pt x="1198" y="324"/>
                      <a:pt x="1197" y="321"/>
                      <a:pt x="1195" y="317"/>
                    </a:cubicBezTo>
                    <a:cubicBezTo>
                      <a:pt x="1193" y="319"/>
                      <a:pt x="1197" y="322"/>
                      <a:pt x="1194" y="323"/>
                    </a:cubicBezTo>
                    <a:cubicBezTo>
                      <a:pt x="1190" y="312"/>
                      <a:pt x="1186" y="309"/>
                      <a:pt x="1183" y="299"/>
                    </a:cubicBezTo>
                    <a:cubicBezTo>
                      <a:pt x="1178" y="296"/>
                      <a:pt x="1175" y="292"/>
                      <a:pt x="1171" y="287"/>
                    </a:cubicBezTo>
                    <a:cubicBezTo>
                      <a:pt x="1169" y="284"/>
                      <a:pt x="1167" y="281"/>
                      <a:pt x="1165" y="278"/>
                    </a:cubicBezTo>
                    <a:cubicBezTo>
                      <a:pt x="1162" y="275"/>
                      <a:pt x="1160" y="271"/>
                      <a:pt x="1157" y="268"/>
                    </a:cubicBezTo>
                    <a:cubicBezTo>
                      <a:pt x="1155" y="263"/>
                      <a:pt x="1163" y="265"/>
                      <a:pt x="1158" y="259"/>
                    </a:cubicBezTo>
                    <a:cubicBezTo>
                      <a:pt x="1152" y="264"/>
                      <a:pt x="1148" y="259"/>
                      <a:pt x="1144" y="252"/>
                    </a:cubicBezTo>
                    <a:cubicBezTo>
                      <a:pt x="1140" y="246"/>
                      <a:pt x="1135" y="238"/>
                      <a:pt x="1128" y="237"/>
                    </a:cubicBezTo>
                    <a:cubicBezTo>
                      <a:pt x="1127" y="236"/>
                      <a:pt x="1127" y="234"/>
                      <a:pt x="1129" y="232"/>
                    </a:cubicBezTo>
                    <a:cubicBezTo>
                      <a:pt x="1125" y="230"/>
                      <a:pt x="1122" y="227"/>
                      <a:pt x="1119" y="224"/>
                    </a:cubicBezTo>
                    <a:cubicBezTo>
                      <a:pt x="1115" y="222"/>
                      <a:pt x="1113" y="219"/>
                      <a:pt x="1110" y="216"/>
                    </a:cubicBezTo>
                    <a:cubicBezTo>
                      <a:pt x="1107" y="214"/>
                      <a:pt x="1104" y="211"/>
                      <a:pt x="1102" y="209"/>
                    </a:cubicBezTo>
                    <a:cubicBezTo>
                      <a:pt x="1099" y="206"/>
                      <a:pt x="1097" y="204"/>
                      <a:pt x="1094" y="201"/>
                    </a:cubicBezTo>
                    <a:cubicBezTo>
                      <a:pt x="1090" y="196"/>
                      <a:pt x="1085" y="191"/>
                      <a:pt x="1080" y="186"/>
                    </a:cubicBezTo>
                    <a:cubicBezTo>
                      <a:pt x="1075" y="182"/>
                      <a:pt x="1070" y="177"/>
                      <a:pt x="1064" y="173"/>
                    </a:cubicBezTo>
                    <a:cubicBezTo>
                      <a:pt x="1064" y="175"/>
                      <a:pt x="1064" y="177"/>
                      <a:pt x="1063" y="179"/>
                    </a:cubicBezTo>
                    <a:cubicBezTo>
                      <a:pt x="1060" y="173"/>
                      <a:pt x="1057" y="166"/>
                      <a:pt x="1054" y="160"/>
                    </a:cubicBezTo>
                    <a:cubicBezTo>
                      <a:pt x="1052" y="163"/>
                      <a:pt x="1037" y="153"/>
                      <a:pt x="1041" y="146"/>
                    </a:cubicBezTo>
                    <a:cubicBezTo>
                      <a:pt x="1034" y="148"/>
                      <a:pt x="1015" y="138"/>
                      <a:pt x="1015" y="130"/>
                    </a:cubicBezTo>
                    <a:cubicBezTo>
                      <a:pt x="1011" y="133"/>
                      <a:pt x="1007" y="131"/>
                      <a:pt x="1003" y="129"/>
                    </a:cubicBezTo>
                    <a:cubicBezTo>
                      <a:pt x="1000" y="126"/>
                      <a:pt x="996" y="123"/>
                      <a:pt x="992" y="122"/>
                    </a:cubicBezTo>
                    <a:cubicBezTo>
                      <a:pt x="989" y="120"/>
                      <a:pt x="995" y="122"/>
                      <a:pt x="993" y="118"/>
                    </a:cubicBezTo>
                    <a:cubicBezTo>
                      <a:pt x="987" y="117"/>
                      <a:pt x="982" y="116"/>
                      <a:pt x="982" y="111"/>
                    </a:cubicBezTo>
                    <a:cubicBezTo>
                      <a:pt x="978" y="114"/>
                      <a:pt x="974" y="105"/>
                      <a:pt x="969" y="111"/>
                    </a:cubicBezTo>
                    <a:cubicBezTo>
                      <a:pt x="969" y="108"/>
                      <a:pt x="967" y="106"/>
                      <a:pt x="965" y="110"/>
                    </a:cubicBezTo>
                    <a:cubicBezTo>
                      <a:pt x="964" y="104"/>
                      <a:pt x="955" y="106"/>
                      <a:pt x="957" y="101"/>
                    </a:cubicBezTo>
                    <a:cubicBezTo>
                      <a:pt x="954" y="102"/>
                      <a:pt x="952" y="102"/>
                      <a:pt x="949" y="102"/>
                    </a:cubicBezTo>
                    <a:cubicBezTo>
                      <a:pt x="947" y="101"/>
                      <a:pt x="944" y="99"/>
                      <a:pt x="942" y="98"/>
                    </a:cubicBezTo>
                    <a:cubicBezTo>
                      <a:pt x="937" y="95"/>
                      <a:pt x="933" y="91"/>
                      <a:pt x="930" y="91"/>
                    </a:cubicBezTo>
                    <a:cubicBezTo>
                      <a:pt x="928" y="88"/>
                      <a:pt x="929" y="84"/>
                      <a:pt x="924" y="81"/>
                    </a:cubicBezTo>
                    <a:cubicBezTo>
                      <a:pt x="911" y="83"/>
                      <a:pt x="910" y="78"/>
                      <a:pt x="896" y="68"/>
                    </a:cubicBezTo>
                    <a:cubicBezTo>
                      <a:pt x="891" y="68"/>
                      <a:pt x="902" y="71"/>
                      <a:pt x="899" y="74"/>
                    </a:cubicBezTo>
                    <a:cubicBezTo>
                      <a:pt x="897" y="73"/>
                      <a:pt x="895" y="72"/>
                      <a:pt x="893" y="71"/>
                    </a:cubicBezTo>
                    <a:cubicBezTo>
                      <a:pt x="891" y="70"/>
                      <a:pt x="889" y="69"/>
                      <a:pt x="887" y="68"/>
                    </a:cubicBezTo>
                    <a:cubicBezTo>
                      <a:pt x="883" y="67"/>
                      <a:pt x="878" y="65"/>
                      <a:pt x="874" y="63"/>
                    </a:cubicBezTo>
                    <a:cubicBezTo>
                      <a:pt x="869" y="62"/>
                      <a:pt x="865" y="60"/>
                      <a:pt x="861" y="59"/>
                    </a:cubicBezTo>
                    <a:cubicBezTo>
                      <a:pt x="856" y="57"/>
                      <a:pt x="852" y="55"/>
                      <a:pt x="847" y="54"/>
                    </a:cubicBezTo>
                    <a:cubicBezTo>
                      <a:pt x="843" y="52"/>
                      <a:pt x="838" y="50"/>
                      <a:pt x="834" y="49"/>
                    </a:cubicBezTo>
                    <a:cubicBezTo>
                      <a:pt x="829" y="47"/>
                      <a:pt x="825" y="45"/>
                      <a:pt x="821" y="43"/>
                    </a:cubicBezTo>
                    <a:cubicBezTo>
                      <a:pt x="817" y="41"/>
                      <a:pt x="813" y="39"/>
                      <a:pt x="808" y="36"/>
                    </a:cubicBezTo>
                    <a:cubicBezTo>
                      <a:pt x="806" y="35"/>
                      <a:pt x="804" y="34"/>
                      <a:pt x="803" y="32"/>
                    </a:cubicBezTo>
                    <a:cubicBezTo>
                      <a:pt x="801" y="31"/>
                      <a:pt x="801" y="31"/>
                      <a:pt x="801" y="31"/>
                    </a:cubicBezTo>
                    <a:cubicBezTo>
                      <a:pt x="801" y="31"/>
                      <a:pt x="801" y="31"/>
                      <a:pt x="801" y="31"/>
                    </a:cubicBezTo>
                    <a:cubicBezTo>
                      <a:pt x="801" y="31"/>
                      <a:pt x="801" y="31"/>
                      <a:pt x="801" y="31"/>
                    </a:cubicBezTo>
                    <a:cubicBezTo>
                      <a:pt x="797" y="30"/>
                      <a:pt x="809" y="32"/>
                      <a:pt x="793" y="29"/>
                    </a:cubicBezTo>
                    <a:cubicBezTo>
                      <a:pt x="793" y="29"/>
                      <a:pt x="793" y="29"/>
                      <a:pt x="793" y="29"/>
                    </a:cubicBezTo>
                    <a:cubicBezTo>
                      <a:pt x="793" y="29"/>
                      <a:pt x="793" y="29"/>
                      <a:pt x="793" y="29"/>
                    </a:cubicBezTo>
                    <a:cubicBezTo>
                      <a:pt x="793" y="29"/>
                      <a:pt x="793" y="29"/>
                      <a:pt x="793" y="29"/>
                    </a:cubicBezTo>
                    <a:cubicBezTo>
                      <a:pt x="792" y="29"/>
                      <a:pt x="792" y="29"/>
                      <a:pt x="792" y="29"/>
                    </a:cubicBezTo>
                    <a:cubicBezTo>
                      <a:pt x="792" y="28"/>
                      <a:pt x="791" y="28"/>
                      <a:pt x="791" y="27"/>
                    </a:cubicBezTo>
                    <a:cubicBezTo>
                      <a:pt x="792" y="24"/>
                      <a:pt x="792" y="24"/>
                      <a:pt x="793" y="24"/>
                    </a:cubicBezTo>
                    <a:cubicBezTo>
                      <a:pt x="794" y="24"/>
                      <a:pt x="794" y="24"/>
                      <a:pt x="794" y="24"/>
                    </a:cubicBezTo>
                    <a:cubicBezTo>
                      <a:pt x="794" y="24"/>
                      <a:pt x="794" y="24"/>
                      <a:pt x="794" y="24"/>
                    </a:cubicBezTo>
                    <a:cubicBezTo>
                      <a:pt x="796" y="25"/>
                      <a:pt x="799" y="25"/>
                      <a:pt x="802" y="26"/>
                    </a:cubicBezTo>
                    <a:cubicBezTo>
                      <a:pt x="802" y="26"/>
                      <a:pt x="802" y="26"/>
                      <a:pt x="802" y="26"/>
                    </a:cubicBezTo>
                    <a:cubicBezTo>
                      <a:pt x="802" y="26"/>
                      <a:pt x="802" y="26"/>
                      <a:pt x="802" y="26"/>
                    </a:cubicBezTo>
                    <a:cubicBezTo>
                      <a:pt x="802" y="26"/>
                      <a:pt x="803" y="26"/>
                      <a:pt x="803" y="26"/>
                    </a:cubicBezTo>
                    <a:cubicBezTo>
                      <a:pt x="804" y="26"/>
                      <a:pt x="804" y="25"/>
                      <a:pt x="804" y="24"/>
                    </a:cubicBezTo>
                    <a:cubicBezTo>
                      <a:pt x="804" y="24"/>
                      <a:pt x="803" y="24"/>
                      <a:pt x="803" y="23"/>
                    </a:cubicBezTo>
                    <a:cubicBezTo>
                      <a:pt x="803" y="23"/>
                      <a:pt x="803" y="23"/>
                      <a:pt x="802" y="23"/>
                    </a:cubicBezTo>
                    <a:cubicBezTo>
                      <a:pt x="802" y="23"/>
                      <a:pt x="802" y="23"/>
                      <a:pt x="802" y="23"/>
                    </a:cubicBezTo>
                    <a:cubicBezTo>
                      <a:pt x="802" y="23"/>
                      <a:pt x="802" y="23"/>
                      <a:pt x="802" y="23"/>
                    </a:cubicBezTo>
                    <a:cubicBezTo>
                      <a:pt x="802" y="23"/>
                      <a:pt x="802" y="23"/>
                      <a:pt x="802" y="23"/>
                    </a:cubicBezTo>
                    <a:cubicBezTo>
                      <a:pt x="799" y="22"/>
                      <a:pt x="811" y="25"/>
                      <a:pt x="794" y="22"/>
                    </a:cubicBezTo>
                    <a:cubicBezTo>
                      <a:pt x="794" y="22"/>
                      <a:pt x="794" y="22"/>
                      <a:pt x="794" y="22"/>
                    </a:cubicBezTo>
                    <a:cubicBezTo>
                      <a:pt x="794" y="22"/>
                      <a:pt x="794" y="22"/>
                      <a:pt x="794" y="22"/>
                    </a:cubicBezTo>
                    <a:cubicBezTo>
                      <a:pt x="794" y="21"/>
                      <a:pt x="794" y="21"/>
                      <a:pt x="794" y="21"/>
                    </a:cubicBezTo>
                    <a:cubicBezTo>
                      <a:pt x="794" y="21"/>
                      <a:pt x="794" y="21"/>
                      <a:pt x="794" y="21"/>
                    </a:cubicBezTo>
                    <a:cubicBezTo>
                      <a:pt x="794" y="21"/>
                      <a:pt x="793" y="21"/>
                      <a:pt x="793" y="21"/>
                    </a:cubicBezTo>
                    <a:cubicBezTo>
                      <a:pt x="792" y="20"/>
                      <a:pt x="792" y="20"/>
                      <a:pt x="792" y="20"/>
                    </a:cubicBezTo>
                    <a:cubicBezTo>
                      <a:pt x="791" y="19"/>
                      <a:pt x="790" y="19"/>
                      <a:pt x="789" y="17"/>
                    </a:cubicBezTo>
                    <a:cubicBezTo>
                      <a:pt x="788" y="20"/>
                      <a:pt x="790" y="19"/>
                      <a:pt x="789" y="21"/>
                    </a:cubicBezTo>
                    <a:cubicBezTo>
                      <a:pt x="789" y="23"/>
                      <a:pt x="787" y="23"/>
                      <a:pt x="786" y="23"/>
                    </a:cubicBezTo>
                    <a:cubicBezTo>
                      <a:pt x="784" y="22"/>
                      <a:pt x="787" y="21"/>
                      <a:pt x="786" y="19"/>
                    </a:cubicBezTo>
                    <a:cubicBezTo>
                      <a:pt x="784" y="21"/>
                      <a:pt x="782" y="19"/>
                      <a:pt x="782" y="17"/>
                    </a:cubicBezTo>
                    <a:cubicBezTo>
                      <a:pt x="779" y="16"/>
                      <a:pt x="781" y="18"/>
                      <a:pt x="780" y="21"/>
                    </a:cubicBezTo>
                    <a:cubicBezTo>
                      <a:pt x="778" y="20"/>
                      <a:pt x="778" y="17"/>
                      <a:pt x="779" y="14"/>
                    </a:cubicBezTo>
                    <a:cubicBezTo>
                      <a:pt x="779" y="13"/>
                      <a:pt x="778" y="13"/>
                      <a:pt x="778" y="13"/>
                    </a:cubicBezTo>
                    <a:cubicBezTo>
                      <a:pt x="777" y="14"/>
                      <a:pt x="777" y="14"/>
                      <a:pt x="777" y="14"/>
                    </a:cubicBezTo>
                    <a:cubicBezTo>
                      <a:pt x="776" y="15"/>
                      <a:pt x="776" y="16"/>
                      <a:pt x="776" y="17"/>
                    </a:cubicBezTo>
                    <a:cubicBezTo>
                      <a:pt x="770" y="15"/>
                      <a:pt x="763" y="12"/>
                      <a:pt x="756" y="11"/>
                    </a:cubicBezTo>
                    <a:cubicBezTo>
                      <a:pt x="753" y="10"/>
                      <a:pt x="749" y="9"/>
                      <a:pt x="745" y="8"/>
                    </a:cubicBezTo>
                    <a:cubicBezTo>
                      <a:pt x="744" y="8"/>
                      <a:pt x="742" y="8"/>
                      <a:pt x="740" y="7"/>
                    </a:cubicBezTo>
                    <a:cubicBezTo>
                      <a:pt x="737" y="7"/>
                      <a:pt x="737" y="7"/>
                      <a:pt x="737" y="7"/>
                    </a:cubicBezTo>
                    <a:cubicBezTo>
                      <a:pt x="736" y="7"/>
                      <a:pt x="736" y="7"/>
                      <a:pt x="736" y="7"/>
                    </a:cubicBezTo>
                    <a:cubicBezTo>
                      <a:pt x="735" y="7"/>
                      <a:pt x="735" y="7"/>
                      <a:pt x="735" y="7"/>
                    </a:cubicBezTo>
                    <a:cubicBezTo>
                      <a:pt x="723" y="5"/>
                      <a:pt x="711" y="4"/>
                      <a:pt x="700" y="3"/>
                    </a:cubicBezTo>
                    <a:cubicBezTo>
                      <a:pt x="695" y="3"/>
                      <a:pt x="691" y="4"/>
                      <a:pt x="693" y="4"/>
                    </a:cubicBezTo>
                    <a:cubicBezTo>
                      <a:pt x="688" y="3"/>
                      <a:pt x="680" y="2"/>
                      <a:pt x="674" y="2"/>
                    </a:cubicBezTo>
                    <a:cubicBezTo>
                      <a:pt x="668" y="2"/>
                      <a:pt x="662" y="5"/>
                      <a:pt x="661" y="9"/>
                    </a:cubicBezTo>
                    <a:cubicBezTo>
                      <a:pt x="658" y="1"/>
                      <a:pt x="651" y="11"/>
                      <a:pt x="642" y="6"/>
                    </a:cubicBezTo>
                    <a:cubicBezTo>
                      <a:pt x="643" y="11"/>
                      <a:pt x="639" y="13"/>
                      <a:pt x="634" y="13"/>
                    </a:cubicBezTo>
                    <a:cubicBezTo>
                      <a:pt x="628" y="14"/>
                      <a:pt x="622" y="12"/>
                      <a:pt x="619" y="10"/>
                    </a:cubicBezTo>
                    <a:cubicBezTo>
                      <a:pt x="621" y="8"/>
                      <a:pt x="624" y="6"/>
                      <a:pt x="628" y="6"/>
                    </a:cubicBezTo>
                    <a:cubicBezTo>
                      <a:pt x="632" y="5"/>
                      <a:pt x="636" y="6"/>
                      <a:pt x="640" y="6"/>
                    </a:cubicBezTo>
                    <a:cubicBezTo>
                      <a:pt x="635" y="2"/>
                      <a:pt x="627" y="3"/>
                      <a:pt x="619" y="4"/>
                    </a:cubicBezTo>
                    <a:cubicBezTo>
                      <a:pt x="611" y="4"/>
                      <a:pt x="604" y="5"/>
                      <a:pt x="600" y="0"/>
                    </a:cubicBezTo>
                    <a:cubicBezTo>
                      <a:pt x="591" y="0"/>
                      <a:pt x="585" y="2"/>
                      <a:pt x="578" y="4"/>
                    </a:cubicBezTo>
                    <a:cubicBezTo>
                      <a:pt x="575" y="5"/>
                      <a:pt x="572" y="6"/>
                      <a:pt x="569" y="6"/>
                    </a:cubicBezTo>
                    <a:cubicBezTo>
                      <a:pt x="566" y="7"/>
                      <a:pt x="562" y="7"/>
                      <a:pt x="558" y="6"/>
                    </a:cubicBezTo>
                    <a:cubicBezTo>
                      <a:pt x="560" y="9"/>
                      <a:pt x="561" y="12"/>
                      <a:pt x="558" y="14"/>
                    </a:cubicBezTo>
                    <a:cubicBezTo>
                      <a:pt x="550" y="15"/>
                      <a:pt x="556" y="11"/>
                      <a:pt x="552" y="7"/>
                    </a:cubicBezTo>
                    <a:cubicBezTo>
                      <a:pt x="543" y="10"/>
                      <a:pt x="534" y="9"/>
                      <a:pt x="524" y="10"/>
                    </a:cubicBezTo>
                    <a:cubicBezTo>
                      <a:pt x="519" y="10"/>
                      <a:pt x="514" y="10"/>
                      <a:pt x="509" y="11"/>
                    </a:cubicBezTo>
                    <a:cubicBezTo>
                      <a:pt x="506" y="12"/>
                      <a:pt x="504" y="12"/>
                      <a:pt x="501" y="13"/>
                    </a:cubicBezTo>
                    <a:cubicBezTo>
                      <a:pt x="498" y="14"/>
                      <a:pt x="496" y="15"/>
                      <a:pt x="494" y="17"/>
                    </a:cubicBezTo>
                    <a:cubicBezTo>
                      <a:pt x="488" y="17"/>
                      <a:pt x="493" y="14"/>
                      <a:pt x="489" y="12"/>
                    </a:cubicBezTo>
                    <a:cubicBezTo>
                      <a:pt x="480" y="14"/>
                      <a:pt x="474" y="16"/>
                      <a:pt x="469" y="17"/>
                    </a:cubicBezTo>
                    <a:cubicBezTo>
                      <a:pt x="464" y="19"/>
                      <a:pt x="461" y="20"/>
                      <a:pt x="456" y="20"/>
                    </a:cubicBezTo>
                    <a:cubicBezTo>
                      <a:pt x="456" y="24"/>
                      <a:pt x="453" y="27"/>
                      <a:pt x="446" y="28"/>
                    </a:cubicBezTo>
                    <a:cubicBezTo>
                      <a:pt x="447" y="29"/>
                      <a:pt x="449" y="28"/>
                      <a:pt x="451" y="27"/>
                    </a:cubicBezTo>
                    <a:cubicBezTo>
                      <a:pt x="453" y="31"/>
                      <a:pt x="449" y="31"/>
                      <a:pt x="448" y="33"/>
                    </a:cubicBezTo>
                    <a:cubicBezTo>
                      <a:pt x="445" y="32"/>
                      <a:pt x="447" y="29"/>
                      <a:pt x="440" y="32"/>
                    </a:cubicBezTo>
                    <a:cubicBezTo>
                      <a:pt x="442" y="34"/>
                      <a:pt x="446" y="32"/>
                      <a:pt x="445" y="36"/>
                    </a:cubicBezTo>
                    <a:cubicBezTo>
                      <a:pt x="453" y="36"/>
                      <a:pt x="457" y="30"/>
                      <a:pt x="459" y="37"/>
                    </a:cubicBezTo>
                    <a:cubicBezTo>
                      <a:pt x="462" y="31"/>
                      <a:pt x="466" y="31"/>
                      <a:pt x="471" y="32"/>
                    </a:cubicBezTo>
                    <a:cubicBezTo>
                      <a:pt x="477" y="33"/>
                      <a:pt x="483" y="35"/>
                      <a:pt x="488" y="30"/>
                    </a:cubicBezTo>
                    <a:cubicBezTo>
                      <a:pt x="489" y="35"/>
                      <a:pt x="485" y="35"/>
                      <a:pt x="481" y="35"/>
                    </a:cubicBezTo>
                    <a:cubicBezTo>
                      <a:pt x="476" y="35"/>
                      <a:pt x="472" y="35"/>
                      <a:pt x="472" y="39"/>
                    </a:cubicBezTo>
                    <a:cubicBezTo>
                      <a:pt x="466" y="40"/>
                      <a:pt x="463" y="37"/>
                      <a:pt x="459" y="40"/>
                    </a:cubicBezTo>
                    <a:cubicBezTo>
                      <a:pt x="460" y="43"/>
                      <a:pt x="464" y="40"/>
                      <a:pt x="466" y="41"/>
                    </a:cubicBezTo>
                    <a:cubicBezTo>
                      <a:pt x="464" y="45"/>
                      <a:pt x="455" y="45"/>
                      <a:pt x="452" y="46"/>
                    </a:cubicBezTo>
                    <a:cubicBezTo>
                      <a:pt x="451" y="44"/>
                      <a:pt x="453" y="44"/>
                      <a:pt x="454" y="43"/>
                    </a:cubicBezTo>
                    <a:cubicBezTo>
                      <a:pt x="452" y="43"/>
                      <a:pt x="440" y="46"/>
                      <a:pt x="445" y="48"/>
                    </a:cubicBezTo>
                    <a:cubicBezTo>
                      <a:pt x="442" y="48"/>
                      <a:pt x="439" y="48"/>
                      <a:pt x="436" y="47"/>
                    </a:cubicBezTo>
                    <a:cubicBezTo>
                      <a:pt x="432" y="48"/>
                      <a:pt x="432" y="50"/>
                      <a:pt x="435" y="51"/>
                    </a:cubicBezTo>
                    <a:cubicBezTo>
                      <a:pt x="431" y="52"/>
                      <a:pt x="430" y="49"/>
                      <a:pt x="433" y="48"/>
                    </a:cubicBezTo>
                    <a:cubicBezTo>
                      <a:pt x="428" y="46"/>
                      <a:pt x="427" y="52"/>
                      <a:pt x="420" y="55"/>
                    </a:cubicBezTo>
                    <a:cubicBezTo>
                      <a:pt x="424" y="50"/>
                      <a:pt x="422" y="52"/>
                      <a:pt x="419" y="54"/>
                    </a:cubicBezTo>
                    <a:cubicBezTo>
                      <a:pt x="417" y="56"/>
                      <a:pt x="415" y="57"/>
                      <a:pt x="413" y="59"/>
                    </a:cubicBezTo>
                    <a:cubicBezTo>
                      <a:pt x="411" y="60"/>
                      <a:pt x="409" y="61"/>
                      <a:pt x="408" y="60"/>
                    </a:cubicBezTo>
                    <a:cubicBezTo>
                      <a:pt x="409" y="59"/>
                      <a:pt x="409" y="58"/>
                      <a:pt x="408" y="56"/>
                    </a:cubicBezTo>
                    <a:cubicBezTo>
                      <a:pt x="405" y="58"/>
                      <a:pt x="409" y="61"/>
                      <a:pt x="404" y="62"/>
                    </a:cubicBezTo>
                    <a:cubicBezTo>
                      <a:pt x="400" y="61"/>
                      <a:pt x="394" y="63"/>
                      <a:pt x="387" y="66"/>
                    </a:cubicBezTo>
                    <a:cubicBezTo>
                      <a:pt x="385" y="67"/>
                      <a:pt x="384" y="68"/>
                      <a:pt x="382" y="69"/>
                    </a:cubicBezTo>
                    <a:cubicBezTo>
                      <a:pt x="380" y="69"/>
                      <a:pt x="378" y="70"/>
                      <a:pt x="376" y="71"/>
                    </a:cubicBezTo>
                    <a:cubicBezTo>
                      <a:pt x="373" y="72"/>
                      <a:pt x="369" y="73"/>
                      <a:pt x="365" y="73"/>
                    </a:cubicBezTo>
                    <a:cubicBezTo>
                      <a:pt x="365" y="74"/>
                      <a:pt x="366" y="75"/>
                      <a:pt x="367" y="76"/>
                    </a:cubicBezTo>
                    <a:cubicBezTo>
                      <a:pt x="362" y="79"/>
                      <a:pt x="361" y="78"/>
                      <a:pt x="357" y="79"/>
                    </a:cubicBezTo>
                    <a:cubicBezTo>
                      <a:pt x="357" y="77"/>
                      <a:pt x="358" y="75"/>
                      <a:pt x="360" y="74"/>
                    </a:cubicBezTo>
                    <a:cubicBezTo>
                      <a:pt x="358" y="73"/>
                      <a:pt x="355" y="77"/>
                      <a:pt x="350" y="77"/>
                    </a:cubicBezTo>
                    <a:cubicBezTo>
                      <a:pt x="352" y="79"/>
                      <a:pt x="356" y="77"/>
                      <a:pt x="356" y="81"/>
                    </a:cubicBezTo>
                    <a:cubicBezTo>
                      <a:pt x="350" y="83"/>
                      <a:pt x="346" y="85"/>
                      <a:pt x="344" y="89"/>
                    </a:cubicBezTo>
                    <a:cubicBezTo>
                      <a:pt x="340" y="91"/>
                      <a:pt x="345" y="86"/>
                      <a:pt x="341" y="85"/>
                    </a:cubicBezTo>
                    <a:cubicBezTo>
                      <a:pt x="337" y="91"/>
                      <a:pt x="333" y="98"/>
                      <a:pt x="327" y="90"/>
                    </a:cubicBezTo>
                    <a:cubicBezTo>
                      <a:pt x="325" y="91"/>
                      <a:pt x="323" y="92"/>
                      <a:pt x="321" y="92"/>
                    </a:cubicBezTo>
                    <a:cubicBezTo>
                      <a:pt x="319" y="93"/>
                      <a:pt x="316" y="92"/>
                      <a:pt x="313" y="92"/>
                    </a:cubicBezTo>
                    <a:cubicBezTo>
                      <a:pt x="307" y="92"/>
                      <a:pt x="301" y="93"/>
                      <a:pt x="293" y="99"/>
                    </a:cubicBezTo>
                    <a:cubicBezTo>
                      <a:pt x="299" y="99"/>
                      <a:pt x="295" y="99"/>
                      <a:pt x="294" y="103"/>
                    </a:cubicBezTo>
                    <a:cubicBezTo>
                      <a:pt x="291" y="103"/>
                      <a:pt x="289" y="102"/>
                      <a:pt x="286" y="102"/>
                    </a:cubicBezTo>
                    <a:cubicBezTo>
                      <a:pt x="282" y="107"/>
                      <a:pt x="283" y="107"/>
                      <a:pt x="276" y="110"/>
                    </a:cubicBezTo>
                    <a:cubicBezTo>
                      <a:pt x="278" y="113"/>
                      <a:pt x="280" y="111"/>
                      <a:pt x="279" y="114"/>
                    </a:cubicBezTo>
                    <a:cubicBezTo>
                      <a:pt x="273" y="113"/>
                      <a:pt x="272" y="116"/>
                      <a:pt x="265" y="117"/>
                    </a:cubicBezTo>
                    <a:cubicBezTo>
                      <a:pt x="266" y="118"/>
                      <a:pt x="267" y="119"/>
                      <a:pt x="266" y="121"/>
                    </a:cubicBezTo>
                    <a:cubicBezTo>
                      <a:pt x="266" y="122"/>
                      <a:pt x="263" y="123"/>
                      <a:pt x="259" y="124"/>
                    </a:cubicBezTo>
                    <a:cubicBezTo>
                      <a:pt x="260" y="128"/>
                      <a:pt x="252" y="131"/>
                      <a:pt x="255" y="135"/>
                    </a:cubicBezTo>
                    <a:cubicBezTo>
                      <a:pt x="252" y="138"/>
                      <a:pt x="251" y="132"/>
                      <a:pt x="247" y="136"/>
                    </a:cubicBezTo>
                    <a:cubicBezTo>
                      <a:pt x="250" y="140"/>
                      <a:pt x="249" y="141"/>
                      <a:pt x="253" y="141"/>
                    </a:cubicBezTo>
                    <a:cubicBezTo>
                      <a:pt x="250" y="144"/>
                      <a:pt x="247" y="146"/>
                      <a:pt x="246" y="148"/>
                    </a:cubicBezTo>
                    <a:cubicBezTo>
                      <a:pt x="243" y="146"/>
                      <a:pt x="249" y="143"/>
                      <a:pt x="244" y="140"/>
                    </a:cubicBezTo>
                    <a:cubicBezTo>
                      <a:pt x="242" y="141"/>
                      <a:pt x="240" y="143"/>
                      <a:pt x="237" y="146"/>
                    </a:cubicBezTo>
                    <a:cubicBezTo>
                      <a:pt x="235" y="148"/>
                      <a:pt x="232" y="151"/>
                      <a:pt x="230" y="153"/>
                    </a:cubicBezTo>
                    <a:cubicBezTo>
                      <a:pt x="226" y="158"/>
                      <a:pt x="223" y="163"/>
                      <a:pt x="226" y="165"/>
                    </a:cubicBezTo>
                    <a:cubicBezTo>
                      <a:pt x="224" y="166"/>
                      <a:pt x="223" y="164"/>
                      <a:pt x="221" y="162"/>
                    </a:cubicBezTo>
                    <a:cubicBezTo>
                      <a:pt x="216" y="166"/>
                      <a:pt x="220" y="169"/>
                      <a:pt x="221" y="173"/>
                    </a:cubicBezTo>
                    <a:cubicBezTo>
                      <a:pt x="225" y="167"/>
                      <a:pt x="227" y="172"/>
                      <a:pt x="232" y="167"/>
                    </a:cubicBezTo>
                    <a:cubicBezTo>
                      <a:pt x="230" y="173"/>
                      <a:pt x="227" y="176"/>
                      <a:pt x="224" y="178"/>
                    </a:cubicBezTo>
                    <a:cubicBezTo>
                      <a:pt x="221" y="180"/>
                      <a:pt x="217" y="182"/>
                      <a:pt x="214" y="187"/>
                    </a:cubicBezTo>
                    <a:cubicBezTo>
                      <a:pt x="211" y="182"/>
                      <a:pt x="212" y="178"/>
                      <a:pt x="218" y="174"/>
                    </a:cubicBezTo>
                    <a:cubicBezTo>
                      <a:pt x="215" y="174"/>
                      <a:pt x="211" y="177"/>
                      <a:pt x="207" y="180"/>
                    </a:cubicBezTo>
                    <a:cubicBezTo>
                      <a:pt x="209" y="181"/>
                      <a:pt x="208" y="183"/>
                      <a:pt x="210" y="185"/>
                    </a:cubicBezTo>
                    <a:cubicBezTo>
                      <a:pt x="206" y="190"/>
                      <a:pt x="203" y="187"/>
                      <a:pt x="199" y="191"/>
                    </a:cubicBezTo>
                    <a:cubicBezTo>
                      <a:pt x="201" y="192"/>
                      <a:pt x="203" y="191"/>
                      <a:pt x="204" y="193"/>
                    </a:cubicBezTo>
                    <a:cubicBezTo>
                      <a:pt x="201" y="193"/>
                      <a:pt x="198" y="194"/>
                      <a:pt x="196" y="195"/>
                    </a:cubicBezTo>
                    <a:cubicBezTo>
                      <a:pt x="193" y="196"/>
                      <a:pt x="191" y="197"/>
                      <a:pt x="189" y="198"/>
                    </a:cubicBezTo>
                    <a:cubicBezTo>
                      <a:pt x="185" y="201"/>
                      <a:pt x="182" y="205"/>
                      <a:pt x="179" y="208"/>
                    </a:cubicBezTo>
                    <a:cubicBezTo>
                      <a:pt x="177" y="212"/>
                      <a:pt x="174" y="216"/>
                      <a:pt x="170" y="220"/>
                    </a:cubicBezTo>
                    <a:cubicBezTo>
                      <a:pt x="167" y="223"/>
                      <a:pt x="163" y="226"/>
                      <a:pt x="157" y="228"/>
                    </a:cubicBezTo>
                    <a:cubicBezTo>
                      <a:pt x="163" y="226"/>
                      <a:pt x="164" y="230"/>
                      <a:pt x="171" y="227"/>
                    </a:cubicBezTo>
                    <a:cubicBezTo>
                      <a:pt x="172" y="229"/>
                      <a:pt x="169" y="231"/>
                      <a:pt x="168" y="230"/>
                    </a:cubicBezTo>
                    <a:cubicBezTo>
                      <a:pt x="173" y="233"/>
                      <a:pt x="171" y="238"/>
                      <a:pt x="167" y="242"/>
                    </a:cubicBezTo>
                    <a:cubicBezTo>
                      <a:pt x="165" y="244"/>
                      <a:pt x="163" y="246"/>
                      <a:pt x="160" y="248"/>
                    </a:cubicBezTo>
                    <a:cubicBezTo>
                      <a:pt x="157" y="250"/>
                      <a:pt x="155" y="252"/>
                      <a:pt x="153" y="253"/>
                    </a:cubicBezTo>
                    <a:cubicBezTo>
                      <a:pt x="155" y="254"/>
                      <a:pt x="158" y="253"/>
                      <a:pt x="160" y="251"/>
                    </a:cubicBezTo>
                    <a:cubicBezTo>
                      <a:pt x="163" y="250"/>
                      <a:pt x="165" y="248"/>
                      <a:pt x="167" y="247"/>
                    </a:cubicBezTo>
                    <a:cubicBezTo>
                      <a:pt x="168" y="249"/>
                      <a:pt x="166" y="252"/>
                      <a:pt x="164" y="254"/>
                    </a:cubicBezTo>
                    <a:cubicBezTo>
                      <a:pt x="163" y="256"/>
                      <a:pt x="160" y="256"/>
                      <a:pt x="158" y="254"/>
                    </a:cubicBezTo>
                    <a:cubicBezTo>
                      <a:pt x="156" y="259"/>
                      <a:pt x="154" y="259"/>
                      <a:pt x="150" y="264"/>
                    </a:cubicBezTo>
                    <a:cubicBezTo>
                      <a:pt x="148" y="269"/>
                      <a:pt x="156" y="257"/>
                      <a:pt x="158" y="260"/>
                    </a:cubicBezTo>
                    <a:cubicBezTo>
                      <a:pt x="160" y="267"/>
                      <a:pt x="147" y="278"/>
                      <a:pt x="146" y="279"/>
                    </a:cubicBezTo>
                    <a:cubicBezTo>
                      <a:pt x="143" y="283"/>
                      <a:pt x="140" y="285"/>
                      <a:pt x="142" y="284"/>
                    </a:cubicBezTo>
                    <a:cubicBezTo>
                      <a:pt x="135" y="290"/>
                      <a:pt x="137" y="297"/>
                      <a:pt x="134" y="301"/>
                    </a:cubicBezTo>
                    <a:cubicBezTo>
                      <a:pt x="133" y="303"/>
                      <a:pt x="129" y="302"/>
                      <a:pt x="126" y="305"/>
                    </a:cubicBezTo>
                    <a:cubicBezTo>
                      <a:pt x="124" y="310"/>
                      <a:pt x="119" y="318"/>
                      <a:pt x="114" y="326"/>
                    </a:cubicBezTo>
                    <a:cubicBezTo>
                      <a:pt x="113" y="328"/>
                      <a:pt x="111" y="330"/>
                      <a:pt x="110" y="332"/>
                    </a:cubicBezTo>
                    <a:cubicBezTo>
                      <a:pt x="108" y="334"/>
                      <a:pt x="107" y="336"/>
                      <a:pt x="105" y="338"/>
                    </a:cubicBezTo>
                    <a:cubicBezTo>
                      <a:pt x="102" y="342"/>
                      <a:pt x="98" y="346"/>
                      <a:pt x="94" y="348"/>
                    </a:cubicBezTo>
                    <a:cubicBezTo>
                      <a:pt x="94" y="350"/>
                      <a:pt x="97" y="351"/>
                      <a:pt x="96" y="353"/>
                    </a:cubicBezTo>
                    <a:cubicBezTo>
                      <a:pt x="101" y="353"/>
                      <a:pt x="96" y="348"/>
                      <a:pt x="99" y="346"/>
                    </a:cubicBezTo>
                    <a:cubicBezTo>
                      <a:pt x="104" y="350"/>
                      <a:pt x="97" y="360"/>
                      <a:pt x="94" y="365"/>
                    </a:cubicBezTo>
                    <a:cubicBezTo>
                      <a:pt x="93" y="364"/>
                      <a:pt x="94" y="361"/>
                      <a:pt x="92" y="360"/>
                    </a:cubicBezTo>
                    <a:cubicBezTo>
                      <a:pt x="89" y="368"/>
                      <a:pt x="91" y="383"/>
                      <a:pt x="81" y="384"/>
                    </a:cubicBezTo>
                    <a:cubicBezTo>
                      <a:pt x="79" y="387"/>
                      <a:pt x="81" y="387"/>
                      <a:pt x="83" y="389"/>
                    </a:cubicBezTo>
                    <a:cubicBezTo>
                      <a:pt x="79" y="395"/>
                      <a:pt x="79" y="395"/>
                      <a:pt x="77" y="398"/>
                    </a:cubicBezTo>
                    <a:cubicBezTo>
                      <a:pt x="74" y="398"/>
                      <a:pt x="75" y="396"/>
                      <a:pt x="76" y="394"/>
                    </a:cubicBezTo>
                    <a:cubicBezTo>
                      <a:pt x="67" y="397"/>
                      <a:pt x="73" y="406"/>
                      <a:pt x="64" y="412"/>
                    </a:cubicBezTo>
                    <a:cubicBezTo>
                      <a:pt x="69" y="413"/>
                      <a:pt x="65" y="419"/>
                      <a:pt x="67" y="422"/>
                    </a:cubicBezTo>
                    <a:cubicBezTo>
                      <a:pt x="64" y="426"/>
                      <a:pt x="60" y="432"/>
                      <a:pt x="57" y="438"/>
                    </a:cubicBezTo>
                    <a:cubicBezTo>
                      <a:pt x="56" y="441"/>
                      <a:pt x="54" y="444"/>
                      <a:pt x="52" y="447"/>
                    </a:cubicBezTo>
                    <a:cubicBezTo>
                      <a:pt x="51" y="451"/>
                      <a:pt x="49" y="454"/>
                      <a:pt x="48" y="458"/>
                    </a:cubicBezTo>
                    <a:cubicBezTo>
                      <a:pt x="45" y="465"/>
                      <a:pt x="42" y="472"/>
                      <a:pt x="40" y="479"/>
                    </a:cubicBezTo>
                    <a:cubicBezTo>
                      <a:pt x="38" y="487"/>
                      <a:pt x="37" y="494"/>
                      <a:pt x="36" y="500"/>
                    </a:cubicBezTo>
                    <a:cubicBezTo>
                      <a:pt x="33" y="502"/>
                      <a:pt x="31" y="505"/>
                      <a:pt x="30" y="508"/>
                    </a:cubicBezTo>
                    <a:cubicBezTo>
                      <a:pt x="29" y="511"/>
                      <a:pt x="28" y="514"/>
                      <a:pt x="28" y="517"/>
                    </a:cubicBezTo>
                    <a:cubicBezTo>
                      <a:pt x="27" y="523"/>
                      <a:pt x="27" y="529"/>
                      <a:pt x="23" y="535"/>
                    </a:cubicBezTo>
                    <a:cubicBezTo>
                      <a:pt x="24" y="539"/>
                      <a:pt x="23" y="543"/>
                      <a:pt x="27" y="544"/>
                    </a:cubicBezTo>
                    <a:cubicBezTo>
                      <a:pt x="27" y="545"/>
                      <a:pt x="26" y="546"/>
                      <a:pt x="26" y="546"/>
                    </a:cubicBezTo>
                    <a:cubicBezTo>
                      <a:pt x="25" y="546"/>
                      <a:pt x="25" y="546"/>
                      <a:pt x="25" y="546"/>
                    </a:cubicBezTo>
                    <a:cubicBezTo>
                      <a:pt x="25" y="546"/>
                      <a:pt x="25" y="546"/>
                      <a:pt x="25" y="546"/>
                    </a:cubicBezTo>
                    <a:cubicBezTo>
                      <a:pt x="25" y="546"/>
                      <a:pt x="25" y="546"/>
                      <a:pt x="25" y="546"/>
                    </a:cubicBezTo>
                    <a:cubicBezTo>
                      <a:pt x="22" y="562"/>
                      <a:pt x="25" y="551"/>
                      <a:pt x="24" y="554"/>
                    </a:cubicBezTo>
                    <a:cubicBezTo>
                      <a:pt x="24" y="554"/>
                      <a:pt x="24" y="554"/>
                      <a:pt x="24" y="554"/>
                    </a:cubicBezTo>
                    <a:cubicBezTo>
                      <a:pt x="24" y="554"/>
                      <a:pt x="24" y="554"/>
                      <a:pt x="24" y="554"/>
                    </a:cubicBezTo>
                    <a:cubicBezTo>
                      <a:pt x="24" y="554"/>
                      <a:pt x="24" y="554"/>
                      <a:pt x="24" y="554"/>
                    </a:cubicBezTo>
                    <a:cubicBezTo>
                      <a:pt x="24" y="554"/>
                      <a:pt x="24" y="554"/>
                      <a:pt x="24" y="554"/>
                    </a:cubicBezTo>
                    <a:cubicBezTo>
                      <a:pt x="24" y="554"/>
                      <a:pt x="24" y="554"/>
                      <a:pt x="24" y="554"/>
                    </a:cubicBezTo>
                    <a:cubicBezTo>
                      <a:pt x="24" y="554"/>
                      <a:pt x="24" y="555"/>
                      <a:pt x="23" y="555"/>
                    </a:cubicBezTo>
                    <a:cubicBezTo>
                      <a:pt x="23" y="555"/>
                      <a:pt x="23" y="555"/>
                      <a:pt x="23" y="555"/>
                    </a:cubicBezTo>
                    <a:cubicBezTo>
                      <a:pt x="23" y="556"/>
                      <a:pt x="23" y="557"/>
                      <a:pt x="23" y="558"/>
                    </a:cubicBezTo>
                    <a:cubicBezTo>
                      <a:pt x="23" y="560"/>
                      <a:pt x="21" y="556"/>
                      <a:pt x="18" y="557"/>
                    </a:cubicBezTo>
                    <a:cubicBezTo>
                      <a:pt x="19" y="560"/>
                      <a:pt x="16" y="562"/>
                      <a:pt x="13" y="564"/>
                    </a:cubicBezTo>
                    <a:cubicBezTo>
                      <a:pt x="12" y="565"/>
                      <a:pt x="10" y="566"/>
                      <a:pt x="9" y="567"/>
                    </a:cubicBezTo>
                    <a:cubicBezTo>
                      <a:pt x="8" y="567"/>
                      <a:pt x="8" y="567"/>
                      <a:pt x="7" y="568"/>
                    </a:cubicBezTo>
                    <a:cubicBezTo>
                      <a:pt x="7" y="568"/>
                      <a:pt x="7" y="568"/>
                      <a:pt x="7" y="568"/>
                    </a:cubicBezTo>
                    <a:cubicBezTo>
                      <a:pt x="7" y="569"/>
                      <a:pt x="7" y="569"/>
                      <a:pt x="7" y="569"/>
                    </a:cubicBezTo>
                    <a:cubicBezTo>
                      <a:pt x="7" y="569"/>
                      <a:pt x="7" y="569"/>
                      <a:pt x="6" y="569"/>
                    </a:cubicBezTo>
                    <a:cubicBezTo>
                      <a:pt x="6" y="570"/>
                      <a:pt x="6" y="571"/>
                      <a:pt x="6" y="571"/>
                    </a:cubicBezTo>
                    <a:cubicBezTo>
                      <a:pt x="7" y="571"/>
                      <a:pt x="8" y="571"/>
                      <a:pt x="9" y="571"/>
                    </a:cubicBezTo>
                    <a:cubicBezTo>
                      <a:pt x="9" y="571"/>
                      <a:pt x="9" y="570"/>
                      <a:pt x="10" y="570"/>
                    </a:cubicBezTo>
                    <a:cubicBezTo>
                      <a:pt x="10" y="570"/>
                      <a:pt x="10" y="570"/>
                      <a:pt x="10" y="570"/>
                    </a:cubicBezTo>
                    <a:cubicBezTo>
                      <a:pt x="10" y="570"/>
                      <a:pt x="10" y="569"/>
                      <a:pt x="10" y="569"/>
                    </a:cubicBezTo>
                    <a:cubicBezTo>
                      <a:pt x="11" y="569"/>
                      <a:pt x="12" y="568"/>
                      <a:pt x="12" y="568"/>
                    </a:cubicBezTo>
                    <a:cubicBezTo>
                      <a:pt x="13" y="566"/>
                      <a:pt x="14" y="565"/>
                      <a:pt x="17" y="564"/>
                    </a:cubicBezTo>
                    <a:cubicBezTo>
                      <a:pt x="17" y="566"/>
                      <a:pt x="18" y="568"/>
                      <a:pt x="19" y="570"/>
                    </a:cubicBezTo>
                    <a:cubicBezTo>
                      <a:pt x="19" y="570"/>
                      <a:pt x="19" y="570"/>
                      <a:pt x="19" y="571"/>
                    </a:cubicBezTo>
                    <a:cubicBezTo>
                      <a:pt x="19" y="571"/>
                      <a:pt x="19" y="571"/>
                      <a:pt x="19" y="571"/>
                    </a:cubicBezTo>
                    <a:cubicBezTo>
                      <a:pt x="19" y="571"/>
                      <a:pt x="19" y="571"/>
                      <a:pt x="19" y="571"/>
                    </a:cubicBezTo>
                    <a:cubicBezTo>
                      <a:pt x="19" y="571"/>
                      <a:pt x="19" y="571"/>
                      <a:pt x="19" y="571"/>
                    </a:cubicBezTo>
                    <a:cubicBezTo>
                      <a:pt x="19" y="572"/>
                      <a:pt x="19" y="572"/>
                      <a:pt x="19" y="572"/>
                    </a:cubicBezTo>
                    <a:cubicBezTo>
                      <a:pt x="19" y="573"/>
                      <a:pt x="18" y="574"/>
                      <a:pt x="18" y="575"/>
                    </a:cubicBezTo>
                    <a:cubicBezTo>
                      <a:pt x="18" y="578"/>
                      <a:pt x="17" y="580"/>
                      <a:pt x="16" y="582"/>
                    </a:cubicBezTo>
                    <a:cubicBezTo>
                      <a:pt x="18" y="581"/>
                      <a:pt x="19" y="580"/>
                      <a:pt x="21" y="580"/>
                    </a:cubicBezTo>
                    <a:cubicBezTo>
                      <a:pt x="14" y="587"/>
                      <a:pt x="15" y="597"/>
                      <a:pt x="15" y="608"/>
                    </a:cubicBezTo>
                    <a:cubicBezTo>
                      <a:pt x="14" y="611"/>
                      <a:pt x="14" y="607"/>
                      <a:pt x="11" y="607"/>
                    </a:cubicBezTo>
                    <a:cubicBezTo>
                      <a:pt x="11" y="610"/>
                      <a:pt x="11" y="610"/>
                      <a:pt x="11" y="610"/>
                    </a:cubicBezTo>
                    <a:cubicBezTo>
                      <a:pt x="11" y="611"/>
                      <a:pt x="11" y="612"/>
                      <a:pt x="11" y="613"/>
                    </a:cubicBezTo>
                    <a:cubicBezTo>
                      <a:pt x="11" y="614"/>
                      <a:pt x="11" y="616"/>
                      <a:pt x="11" y="617"/>
                    </a:cubicBezTo>
                    <a:cubicBezTo>
                      <a:pt x="11" y="620"/>
                      <a:pt x="11" y="623"/>
                      <a:pt x="11" y="626"/>
                    </a:cubicBezTo>
                    <a:cubicBezTo>
                      <a:pt x="10" y="632"/>
                      <a:pt x="10" y="638"/>
                      <a:pt x="9" y="645"/>
                    </a:cubicBezTo>
                    <a:cubicBezTo>
                      <a:pt x="8" y="651"/>
                      <a:pt x="8" y="657"/>
                      <a:pt x="8" y="663"/>
                    </a:cubicBezTo>
                    <a:cubicBezTo>
                      <a:pt x="8" y="667"/>
                      <a:pt x="8" y="670"/>
                      <a:pt x="8" y="673"/>
                    </a:cubicBezTo>
                    <a:cubicBezTo>
                      <a:pt x="8" y="676"/>
                      <a:pt x="9" y="680"/>
                      <a:pt x="10" y="683"/>
                    </a:cubicBezTo>
                    <a:cubicBezTo>
                      <a:pt x="9" y="685"/>
                      <a:pt x="6" y="685"/>
                      <a:pt x="4" y="685"/>
                    </a:cubicBezTo>
                    <a:cubicBezTo>
                      <a:pt x="5" y="695"/>
                      <a:pt x="4" y="696"/>
                      <a:pt x="6" y="703"/>
                    </a:cubicBezTo>
                    <a:cubicBezTo>
                      <a:pt x="0" y="695"/>
                      <a:pt x="6" y="712"/>
                      <a:pt x="9" y="714"/>
                    </a:cubicBezTo>
                    <a:cubicBezTo>
                      <a:pt x="9" y="717"/>
                      <a:pt x="4" y="715"/>
                      <a:pt x="4" y="718"/>
                    </a:cubicBezTo>
                    <a:cubicBezTo>
                      <a:pt x="5" y="724"/>
                      <a:pt x="10" y="716"/>
                      <a:pt x="12" y="722"/>
                    </a:cubicBezTo>
                    <a:cubicBezTo>
                      <a:pt x="6" y="727"/>
                      <a:pt x="10" y="733"/>
                      <a:pt x="8" y="742"/>
                    </a:cubicBezTo>
                    <a:cubicBezTo>
                      <a:pt x="10" y="746"/>
                      <a:pt x="9" y="736"/>
                      <a:pt x="10" y="734"/>
                    </a:cubicBezTo>
                    <a:cubicBezTo>
                      <a:pt x="16" y="732"/>
                      <a:pt x="14" y="742"/>
                      <a:pt x="15" y="748"/>
                    </a:cubicBezTo>
                    <a:cubicBezTo>
                      <a:pt x="16" y="752"/>
                      <a:pt x="11" y="749"/>
                      <a:pt x="9" y="750"/>
                    </a:cubicBezTo>
                    <a:cubicBezTo>
                      <a:pt x="10" y="757"/>
                      <a:pt x="16" y="755"/>
                      <a:pt x="16" y="764"/>
                    </a:cubicBezTo>
                    <a:cubicBezTo>
                      <a:pt x="15" y="769"/>
                      <a:pt x="12" y="762"/>
                      <a:pt x="11" y="767"/>
                    </a:cubicBezTo>
                    <a:cubicBezTo>
                      <a:pt x="14" y="769"/>
                      <a:pt x="15" y="774"/>
                      <a:pt x="17" y="779"/>
                    </a:cubicBezTo>
                    <a:cubicBezTo>
                      <a:pt x="18" y="785"/>
                      <a:pt x="19" y="791"/>
                      <a:pt x="21" y="795"/>
                    </a:cubicBezTo>
                    <a:cubicBezTo>
                      <a:pt x="23" y="794"/>
                      <a:pt x="22" y="792"/>
                      <a:pt x="22" y="790"/>
                    </a:cubicBezTo>
                    <a:cubicBezTo>
                      <a:pt x="26" y="791"/>
                      <a:pt x="22" y="795"/>
                      <a:pt x="23" y="798"/>
                    </a:cubicBezTo>
                    <a:cubicBezTo>
                      <a:pt x="22" y="797"/>
                      <a:pt x="21" y="797"/>
                      <a:pt x="20" y="795"/>
                    </a:cubicBezTo>
                    <a:cubicBezTo>
                      <a:pt x="20" y="797"/>
                      <a:pt x="21" y="800"/>
                      <a:pt x="22" y="803"/>
                    </a:cubicBezTo>
                    <a:cubicBezTo>
                      <a:pt x="23" y="806"/>
                      <a:pt x="24" y="809"/>
                      <a:pt x="26" y="812"/>
                    </a:cubicBezTo>
                    <a:cubicBezTo>
                      <a:pt x="30" y="816"/>
                      <a:pt x="29" y="806"/>
                      <a:pt x="34" y="811"/>
                    </a:cubicBezTo>
                    <a:cubicBezTo>
                      <a:pt x="32" y="811"/>
                      <a:pt x="27" y="813"/>
                      <a:pt x="32" y="819"/>
                    </a:cubicBezTo>
                    <a:cubicBezTo>
                      <a:pt x="34" y="817"/>
                      <a:pt x="33" y="812"/>
                      <a:pt x="40" y="813"/>
                    </a:cubicBezTo>
                    <a:cubicBezTo>
                      <a:pt x="40" y="815"/>
                      <a:pt x="41" y="815"/>
                      <a:pt x="42" y="816"/>
                    </a:cubicBezTo>
                    <a:cubicBezTo>
                      <a:pt x="43" y="822"/>
                      <a:pt x="35" y="815"/>
                      <a:pt x="37" y="821"/>
                    </a:cubicBezTo>
                    <a:cubicBezTo>
                      <a:pt x="45" y="817"/>
                      <a:pt x="45" y="828"/>
                      <a:pt x="48" y="832"/>
                    </a:cubicBezTo>
                    <a:cubicBezTo>
                      <a:pt x="51" y="831"/>
                      <a:pt x="47" y="825"/>
                      <a:pt x="47" y="823"/>
                    </a:cubicBezTo>
                    <a:cubicBezTo>
                      <a:pt x="51" y="822"/>
                      <a:pt x="52" y="826"/>
                      <a:pt x="53" y="831"/>
                    </a:cubicBezTo>
                    <a:cubicBezTo>
                      <a:pt x="57" y="835"/>
                      <a:pt x="51" y="822"/>
                      <a:pt x="54" y="821"/>
                    </a:cubicBezTo>
                    <a:cubicBezTo>
                      <a:pt x="56" y="825"/>
                      <a:pt x="58" y="833"/>
                      <a:pt x="59" y="841"/>
                    </a:cubicBezTo>
                    <a:cubicBezTo>
                      <a:pt x="60" y="848"/>
                      <a:pt x="60" y="856"/>
                      <a:pt x="56" y="859"/>
                    </a:cubicBezTo>
                    <a:cubicBezTo>
                      <a:pt x="57" y="861"/>
                      <a:pt x="58" y="863"/>
                      <a:pt x="59" y="864"/>
                    </a:cubicBezTo>
                    <a:cubicBezTo>
                      <a:pt x="60" y="866"/>
                      <a:pt x="60" y="868"/>
                      <a:pt x="58" y="869"/>
                    </a:cubicBezTo>
                    <a:cubicBezTo>
                      <a:pt x="63" y="872"/>
                      <a:pt x="65" y="879"/>
                      <a:pt x="66" y="885"/>
                    </a:cubicBezTo>
                    <a:cubicBezTo>
                      <a:pt x="67" y="888"/>
                      <a:pt x="67" y="891"/>
                      <a:pt x="68" y="894"/>
                    </a:cubicBezTo>
                    <a:cubicBezTo>
                      <a:pt x="69" y="896"/>
                      <a:pt x="69" y="898"/>
                      <a:pt x="71" y="899"/>
                    </a:cubicBezTo>
                    <a:cubicBezTo>
                      <a:pt x="72" y="897"/>
                      <a:pt x="70" y="893"/>
                      <a:pt x="72" y="891"/>
                    </a:cubicBezTo>
                    <a:cubicBezTo>
                      <a:pt x="74" y="890"/>
                      <a:pt x="76" y="893"/>
                      <a:pt x="79" y="891"/>
                    </a:cubicBezTo>
                    <a:cubicBezTo>
                      <a:pt x="82" y="901"/>
                      <a:pt x="87" y="911"/>
                      <a:pt x="92" y="920"/>
                    </a:cubicBezTo>
                    <a:cubicBezTo>
                      <a:pt x="98" y="929"/>
                      <a:pt x="102" y="939"/>
                      <a:pt x="104" y="948"/>
                    </a:cubicBezTo>
                    <a:cubicBezTo>
                      <a:pt x="109" y="953"/>
                      <a:pt x="112" y="956"/>
                      <a:pt x="114" y="961"/>
                    </a:cubicBezTo>
                    <a:cubicBezTo>
                      <a:pt x="117" y="965"/>
                      <a:pt x="119" y="969"/>
                      <a:pt x="125" y="975"/>
                    </a:cubicBezTo>
                    <a:cubicBezTo>
                      <a:pt x="123" y="973"/>
                      <a:pt x="122" y="971"/>
                      <a:pt x="121" y="968"/>
                    </a:cubicBezTo>
                    <a:cubicBezTo>
                      <a:pt x="119" y="966"/>
                      <a:pt x="118" y="963"/>
                      <a:pt x="116" y="960"/>
                    </a:cubicBezTo>
                    <a:cubicBezTo>
                      <a:pt x="113" y="955"/>
                      <a:pt x="110" y="949"/>
                      <a:pt x="106" y="943"/>
                    </a:cubicBezTo>
                    <a:cubicBezTo>
                      <a:pt x="100" y="931"/>
                      <a:pt x="92" y="918"/>
                      <a:pt x="88" y="906"/>
                    </a:cubicBezTo>
                    <a:cubicBezTo>
                      <a:pt x="85" y="901"/>
                      <a:pt x="87" y="888"/>
                      <a:pt x="77" y="890"/>
                    </a:cubicBezTo>
                    <a:cubicBezTo>
                      <a:pt x="76" y="885"/>
                      <a:pt x="72" y="878"/>
                      <a:pt x="75" y="875"/>
                    </a:cubicBezTo>
                    <a:cubicBezTo>
                      <a:pt x="73" y="871"/>
                      <a:pt x="69" y="873"/>
                      <a:pt x="68" y="867"/>
                    </a:cubicBezTo>
                    <a:cubicBezTo>
                      <a:pt x="68" y="866"/>
                      <a:pt x="69" y="865"/>
                      <a:pt x="69" y="864"/>
                    </a:cubicBezTo>
                    <a:cubicBezTo>
                      <a:pt x="68" y="861"/>
                      <a:pt x="74" y="865"/>
                      <a:pt x="75" y="860"/>
                    </a:cubicBezTo>
                    <a:cubicBezTo>
                      <a:pt x="74" y="857"/>
                      <a:pt x="64" y="858"/>
                      <a:pt x="71" y="855"/>
                    </a:cubicBezTo>
                    <a:cubicBezTo>
                      <a:pt x="68" y="851"/>
                      <a:pt x="65" y="847"/>
                      <a:pt x="63" y="842"/>
                    </a:cubicBezTo>
                    <a:cubicBezTo>
                      <a:pt x="61" y="838"/>
                      <a:pt x="59" y="833"/>
                      <a:pt x="58" y="827"/>
                    </a:cubicBezTo>
                    <a:cubicBezTo>
                      <a:pt x="56" y="822"/>
                      <a:pt x="55" y="816"/>
                      <a:pt x="54" y="810"/>
                    </a:cubicBezTo>
                    <a:cubicBezTo>
                      <a:pt x="53" y="807"/>
                      <a:pt x="52" y="804"/>
                      <a:pt x="52" y="800"/>
                    </a:cubicBezTo>
                    <a:cubicBezTo>
                      <a:pt x="51" y="797"/>
                      <a:pt x="51" y="794"/>
                      <a:pt x="50" y="790"/>
                    </a:cubicBezTo>
                    <a:cubicBezTo>
                      <a:pt x="46" y="788"/>
                      <a:pt x="44" y="783"/>
                      <a:pt x="43" y="778"/>
                    </a:cubicBezTo>
                    <a:cubicBezTo>
                      <a:pt x="42" y="772"/>
                      <a:pt x="43" y="766"/>
                      <a:pt x="42" y="763"/>
                    </a:cubicBezTo>
                    <a:cubicBezTo>
                      <a:pt x="46" y="762"/>
                      <a:pt x="42" y="773"/>
                      <a:pt x="47" y="770"/>
                    </a:cubicBezTo>
                    <a:cubicBezTo>
                      <a:pt x="46" y="765"/>
                      <a:pt x="47" y="761"/>
                      <a:pt x="47" y="758"/>
                    </a:cubicBezTo>
                    <a:cubicBezTo>
                      <a:pt x="38" y="764"/>
                      <a:pt x="40" y="741"/>
                      <a:pt x="40" y="736"/>
                    </a:cubicBezTo>
                    <a:cubicBezTo>
                      <a:pt x="42" y="736"/>
                      <a:pt x="42" y="738"/>
                      <a:pt x="43" y="740"/>
                    </a:cubicBezTo>
                    <a:cubicBezTo>
                      <a:pt x="43" y="742"/>
                      <a:pt x="43" y="745"/>
                      <a:pt x="43" y="747"/>
                    </a:cubicBezTo>
                    <a:cubicBezTo>
                      <a:pt x="44" y="745"/>
                      <a:pt x="45" y="743"/>
                      <a:pt x="45" y="741"/>
                    </a:cubicBezTo>
                    <a:cubicBezTo>
                      <a:pt x="46" y="739"/>
                      <a:pt x="46" y="736"/>
                      <a:pt x="46" y="734"/>
                    </a:cubicBezTo>
                    <a:cubicBezTo>
                      <a:pt x="46" y="730"/>
                      <a:pt x="45" y="725"/>
                      <a:pt x="44" y="720"/>
                    </a:cubicBezTo>
                    <a:cubicBezTo>
                      <a:pt x="41" y="711"/>
                      <a:pt x="38" y="701"/>
                      <a:pt x="40" y="691"/>
                    </a:cubicBezTo>
                    <a:cubicBezTo>
                      <a:pt x="37" y="692"/>
                      <a:pt x="39" y="687"/>
                      <a:pt x="36" y="687"/>
                    </a:cubicBezTo>
                    <a:cubicBezTo>
                      <a:pt x="40" y="679"/>
                      <a:pt x="40" y="672"/>
                      <a:pt x="39" y="665"/>
                    </a:cubicBezTo>
                    <a:cubicBezTo>
                      <a:pt x="39" y="661"/>
                      <a:pt x="39" y="657"/>
                      <a:pt x="39" y="654"/>
                    </a:cubicBezTo>
                    <a:cubicBezTo>
                      <a:pt x="39" y="650"/>
                      <a:pt x="39" y="647"/>
                      <a:pt x="40" y="643"/>
                    </a:cubicBezTo>
                    <a:cubicBezTo>
                      <a:pt x="39" y="631"/>
                      <a:pt x="39" y="623"/>
                      <a:pt x="40" y="615"/>
                    </a:cubicBezTo>
                    <a:cubicBezTo>
                      <a:pt x="41" y="605"/>
                      <a:pt x="44" y="594"/>
                      <a:pt x="48" y="580"/>
                    </a:cubicBezTo>
                    <a:cubicBezTo>
                      <a:pt x="49" y="581"/>
                      <a:pt x="50" y="582"/>
                      <a:pt x="53" y="582"/>
                    </a:cubicBezTo>
                    <a:cubicBezTo>
                      <a:pt x="46" y="585"/>
                      <a:pt x="53" y="590"/>
                      <a:pt x="54" y="594"/>
                    </a:cubicBezTo>
                    <a:cubicBezTo>
                      <a:pt x="53" y="595"/>
                      <a:pt x="52" y="597"/>
                      <a:pt x="51" y="599"/>
                    </a:cubicBezTo>
                    <a:cubicBezTo>
                      <a:pt x="49" y="596"/>
                      <a:pt x="51" y="589"/>
                      <a:pt x="47" y="587"/>
                    </a:cubicBezTo>
                    <a:cubicBezTo>
                      <a:pt x="46" y="593"/>
                      <a:pt x="50" y="594"/>
                      <a:pt x="47" y="603"/>
                    </a:cubicBezTo>
                    <a:cubicBezTo>
                      <a:pt x="52" y="605"/>
                      <a:pt x="54" y="601"/>
                      <a:pt x="53" y="611"/>
                    </a:cubicBezTo>
                    <a:cubicBezTo>
                      <a:pt x="54" y="607"/>
                      <a:pt x="58" y="607"/>
                      <a:pt x="58" y="600"/>
                    </a:cubicBezTo>
                    <a:cubicBezTo>
                      <a:pt x="60" y="601"/>
                      <a:pt x="61" y="604"/>
                      <a:pt x="61" y="607"/>
                    </a:cubicBezTo>
                    <a:cubicBezTo>
                      <a:pt x="62" y="609"/>
                      <a:pt x="62" y="611"/>
                      <a:pt x="61" y="613"/>
                    </a:cubicBezTo>
                    <a:cubicBezTo>
                      <a:pt x="61" y="614"/>
                      <a:pt x="61" y="615"/>
                      <a:pt x="61" y="616"/>
                    </a:cubicBezTo>
                    <a:cubicBezTo>
                      <a:pt x="61" y="617"/>
                      <a:pt x="61" y="617"/>
                      <a:pt x="61" y="618"/>
                    </a:cubicBezTo>
                    <a:cubicBezTo>
                      <a:pt x="61" y="618"/>
                      <a:pt x="61" y="619"/>
                      <a:pt x="61" y="619"/>
                    </a:cubicBezTo>
                    <a:cubicBezTo>
                      <a:pt x="60" y="625"/>
                      <a:pt x="58" y="630"/>
                      <a:pt x="58" y="622"/>
                    </a:cubicBezTo>
                    <a:cubicBezTo>
                      <a:pt x="54" y="625"/>
                      <a:pt x="59" y="640"/>
                      <a:pt x="53" y="636"/>
                    </a:cubicBezTo>
                    <a:cubicBezTo>
                      <a:pt x="51" y="642"/>
                      <a:pt x="52" y="645"/>
                      <a:pt x="53" y="648"/>
                    </a:cubicBezTo>
                    <a:cubicBezTo>
                      <a:pt x="55" y="651"/>
                      <a:pt x="56" y="654"/>
                      <a:pt x="56" y="658"/>
                    </a:cubicBezTo>
                    <a:cubicBezTo>
                      <a:pt x="55" y="664"/>
                      <a:pt x="49" y="667"/>
                      <a:pt x="47" y="673"/>
                    </a:cubicBezTo>
                    <a:cubicBezTo>
                      <a:pt x="47" y="673"/>
                      <a:pt x="50" y="673"/>
                      <a:pt x="50" y="673"/>
                    </a:cubicBezTo>
                    <a:cubicBezTo>
                      <a:pt x="49" y="677"/>
                      <a:pt x="42" y="686"/>
                      <a:pt x="51" y="687"/>
                    </a:cubicBezTo>
                    <a:cubicBezTo>
                      <a:pt x="49" y="685"/>
                      <a:pt x="49" y="682"/>
                      <a:pt x="50" y="680"/>
                    </a:cubicBezTo>
                    <a:cubicBezTo>
                      <a:pt x="51" y="677"/>
                      <a:pt x="52" y="676"/>
                      <a:pt x="55" y="676"/>
                    </a:cubicBezTo>
                    <a:cubicBezTo>
                      <a:pt x="52" y="680"/>
                      <a:pt x="53" y="688"/>
                      <a:pt x="54" y="697"/>
                    </a:cubicBezTo>
                    <a:cubicBezTo>
                      <a:pt x="55" y="701"/>
                      <a:pt x="55" y="706"/>
                      <a:pt x="56" y="710"/>
                    </a:cubicBezTo>
                    <a:cubicBezTo>
                      <a:pt x="56" y="715"/>
                      <a:pt x="56" y="719"/>
                      <a:pt x="55" y="723"/>
                    </a:cubicBezTo>
                    <a:cubicBezTo>
                      <a:pt x="55" y="725"/>
                      <a:pt x="57" y="724"/>
                      <a:pt x="59" y="724"/>
                    </a:cubicBezTo>
                    <a:cubicBezTo>
                      <a:pt x="58" y="729"/>
                      <a:pt x="58" y="734"/>
                      <a:pt x="59" y="739"/>
                    </a:cubicBezTo>
                    <a:cubicBezTo>
                      <a:pt x="59" y="743"/>
                      <a:pt x="60" y="748"/>
                      <a:pt x="61" y="753"/>
                    </a:cubicBezTo>
                    <a:cubicBezTo>
                      <a:pt x="62" y="758"/>
                      <a:pt x="64" y="762"/>
                      <a:pt x="64" y="767"/>
                    </a:cubicBezTo>
                    <a:cubicBezTo>
                      <a:pt x="65" y="771"/>
                      <a:pt x="65" y="775"/>
                      <a:pt x="65" y="779"/>
                    </a:cubicBezTo>
                    <a:cubicBezTo>
                      <a:pt x="66" y="778"/>
                      <a:pt x="67" y="778"/>
                      <a:pt x="69" y="778"/>
                    </a:cubicBezTo>
                    <a:cubicBezTo>
                      <a:pt x="65" y="783"/>
                      <a:pt x="67" y="787"/>
                      <a:pt x="70" y="793"/>
                    </a:cubicBezTo>
                    <a:cubicBezTo>
                      <a:pt x="70" y="786"/>
                      <a:pt x="74" y="790"/>
                      <a:pt x="72" y="780"/>
                    </a:cubicBezTo>
                    <a:cubicBezTo>
                      <a:pt x="75" y="789"/>
                      <a:pt x="74" y="798"/>
                      <a:pt x="81" y="803"/>
                    </a:cubicBezTo>
                    <a:cubicBezTo>
                      <a:pt x="79" y="804"/>
                      <a:pt x="78" y="804"/>
                      <a:pt x="77" y="802"/>
                    </a:cubicBezTo>
                    <a:cubicBezTo>
                      <a:pt x="76" y="805"/>
                      <a:pt x="81" y="812"/>
                      <a:pt x="84" y="815"/>
                    </a:cubicBezTo>
                    <a:cubicBezTo>
                      <a:pt x="83" y="816"/>
                      <a:pt x="83" y="826"/>
                      <a:pt x="80" y="822"/>
                    </a:cubicBezTo>
                    <a:cubicBezTo>
                      <a:pt x="81" y="827"/>
                      <a:pt x="83" y="832"/>
                      <a:pt x="84" y="838"/>
                    </a:cubicBezTo>
                    <a:cubicBezTo>
                      <a:pt x="85" y="843"/>
                      <a:pt x="87" y="849"/>
                      <a:pt x="88" y="855"/>
                    </a:cubicBezTo>
                    <a:cubicBezTo>
                      <a:pt x="93" y="853"/>
                      <a:pt x="91" y="848"/>
                      <a:pt x="97" y="849"/>
                    </a:cubicBezTo>
                    <a:cubicBezTo>
                      <a:pt x="95" y="844"/>
                      <a:pt x="92" y="839"/>
                      <a:pt x="90" y="835"/>
                    </a:cubicBezTo>
                    <a:cubicBezTo>
                      <a:pt x="89" y="830"/>
                      <a:pt x="89" y="826"/>
                      <a:pt x="92" y="820"/>
                    </a:cubicBezTo>
                    <a:cubicBezTo>
                      <a:pt x="91" y="819"/>
                      <a:pt x="89" y="820"/>
                      <a:pt x="88" y="820"/>
                    </a:cubicBezTo>
                    <a:cubicBezTo>
                      <a:pt x="88" y="818"/>
                      <a:pt x="90" y="818"/>
                      <a:pt x="90" y="816"/>
                    </a:cubicBezTo>
                    <a:cubicBezTo>
                      <a:pt x="91" y="818"/>
                      <a:pt x="94" y="822"/>
                      <a:pt x="96" y="826"/>
                    </a:cubicBezTo>
                    <a:cubicBezTo>
                      <a:pt x="98" y="831"/>
                      <a:pt x="98" y="835"/>
                      <a:pt x="95" y="838"/>
                    </a:cubicBezTo>
                    <a:cubicBezTo>
                      <a:pt x="98" y="841"/>
                      <a:pt x="99" y="847"/>
                      <a:pt x="102" y="849"/>
                    </a:cubicBezTo>
                    <a:cubicBezTo>
                      <a:pt x="108" y="847"/>
                      <a:pt x="112" y="846"/>
                      <a:pt x="110" y="837"/>
                    </a:cubicBezTo>
                    <a:cubicBezTo>
                      <a:pt x="107" y="838"/>
                      <a:pt x="110" y="842"/>
                      <a:pt x="107" y="842"/>
                    </a:cubicBezTo>
                    <a:cubicBezTo>
                      <a:pt x="104" y="844"/>
                      <a:pt x="104" y="840"/>
                      <a:pt x="101" y="841"/>
                    </a:cubicBezTo>
                    <a:cubicBezTo>
                      <a:pt x="101" y="838"/>
                      <a:pt x="99" y="827"/>
                      <a:pt x="104" y="831"/>
                    </a:cubicBezTo>
                    <a:cubicBezTo>
                      <a:pt x="105" y="826"/>
                      <a:pt x="101" y="829"/>
                      <a:pt x="97" y="827"/>
                    </a:cubicBezTo>
                    <a:cubicBezTo>
                      <a:pt x="100" y="823"/>
                      <a:pt x="101" y="822"/>
                      <a:pt x="97" y="819"/>
                    </a:cubicBezTo>
                    <a:cubicBezTo>
                      <a:pt x="98" y="817"/>
                      <a:pt x="100" y="816"/>
                      <a:pt x="101" y="814"/>
                    </a:cubicBezTo>
                    <a:cubicBezTo>
                      <a:pt x="99" y="809"/>
                      <a:pt x="98" y="803"/>
                      <a:pt x="97" y="796"/>
                    </a:cubicBezTo>
                    <a:cubicBezTo>
                      <a:pt x="95" y="790"/>
                      <a:pt x="95" y="782"/>
                      <a:pt x="94" y="774"/>
                    </a:cubicBezTo>
                    <a:cubicBezTo>
                      <a:pt x="93" y="775"/>
                      <a:pt x="93" y="776"/>
                      <a:pt x="91" y="776"/>
                    </a:cubicBezTo>
                    <a:cubicBezTo>
                      <a:pt x="93" y="770"/>
                      <a:pt x="93" y="766"/>
                      <a:pt x="91" y="756"/>
                    </a:cubicBezTo>
                    <a:cubicBezTo>
                      <a:pt x="93" y="755"/>
                      <a:pt x="95" y="755"/>
                      <a:pt x="95" y="757"/>
                    </a:cubicBezTo>
                    <a:cubicBezTo>
                      <a:pt x="95" y="752"/>
                      <a:pt x="95" y="746"/>
                      <a:pt x="95" y="739"/>
                    </a:cubicBezTo>
                    <a:cubicBezTo>
                      <a:pt x="95" y="732"/>
                      <a:pt x="96" y="725"/>
                      <a:pt x="97" y="721"/>
                    </a:cubicBezTo>
                    <a:cubicBezTo>
                      <a:pt x="90" y="723"/>
                      <a:pt x="97" y="710"/>
                      <a:pt x="90" y="707"/>
                    </a:cubicBezTo>
                    <a:cubicBezTo>
                      <a:pt x="93" y="704"/>
                      <a:pt x="92" y="698"/>
                      <a:pt x="96" y="698"/>
                    </a:cubicBezTo>
                    <a:cubicBezTo>
                      <a:pt x="96" y="692"/>
                      <a:pt x="94" y="701"/>
                      <a:pt x="90" y="697"/>
                    </a:cubicBezTo>
                    <a:cubicBezTo>
                      <a:pt x="90" y="691"/>
                      <a:pt x="97" y="685"/>
                      <a:pt x="95" y="680"/>
                    </a:cubicBezTo>
                    <a:cubicBezTo>
                      <a:pt x="95" y="679"/>
                      <a:pt x="91" y="679"/>
                      <a:pt x="91" y="678"/>
                    </a:cubicBezTo>
                    <a:cubicBezTo>
                      <a:pt x="91" y="674"/>
                      <a:pt x="95" y="672"/>
                      <a:pt x="95" y="668"/>
                    </a:cubicBezTo>
                    <a:cubicBezTo>
                      <a:pt x="95" y="669"/>
                      <a:pt x="93" y="669"/>
                      <a:pt x="92" y="670"/>
                    </a:cubicBezTo>
                    <a:cubicBezTo>
                      <a:pt x="93" y="668"/>
                      <a:pt x="95" y="664"/>
                      <a:pt x="95" y="661"/>
                    </a:cubicBezTo>
                    <a:cubicBezTo>
                      <a:pt x="96" y="657"/>
                      <a:pt x="90" y="653"/>
                      <a:pt x="91" y="648"/>
                    </a:cubicBezTo>
                    <a:cubicBezTo>
                      <a:pt x="91" y="644"/>
                      <a:pt x="97" y="641"/>
                      <a:pt x="98" y="637"/>
                    </a:cubicBezTo>
                    <a:cubicBezTo>
                      <a:pt x="99" y="634"/>
                      <a:pt x="98" y="630"/>
                      <a:pt x="97" y="627"/>
                    </a:cubicBezTo>
                    <a:cubicBezTo>
                      <a:pt x="97" y="625"/>
                      <a:pt x="96" y="623"/>
                      <a:pt x="97" y="622"/>
                    </a:cubicBezTo>
                    <a:cubicBezTo>
                      <a:pt x="97" y="621"/>
                      <a:pt x="97" y="621"/>
                      <a:pt x="97" y="621"/>
                    </a:cubicBezTo>
                    <a:cubicBezTo>
                      <a:pt x="97" y="620"/>
                      <a:pt x="97" y="620"/>
                      <a:pt x="97" y="619"/>
                    </a:cubicBezTo>
                    <a:cubicBezTo>
                      <a:pt x="98" y="619"/>
                      <a:pt x="98" y="618"/>
                      <a:pt x="99" y="617"/>
                    </a:cubicBezTo>
                    <a:cubicBezTo>
                      <a:pt x="100" y="612"/>
                      <a:pt x="96" y="611"/>
                      <a:pt x="96" y="606"/>
                    </a:cubicBezTo>
                    <a:cubicBezTo>
                      <a:pt x="98" y="602"/>
                      <a:pt x="99" y="598"/>
                      <a:pt x="100" y="594"/>
                    </a:cubicBezTo>
                    <a:cubicBezTo>
                      <a:pt x="101" y="592"/>
                      <a:pt x="101" y="590"/>
                      <a:pt x="102" y="588"/>
                    </a:cubicBezTo>
                    <a:cubicBezTo>
                      <a:pt x="102" y="587"/>
                      <a:pt x="102" y="587"/>
                      <a:pt x="102" y="587"/>
                    </a:cubicBezTo>
                    <a:cubicBezTo>
                      <a:pt x="102" y="586"/>
                      <a:pt x="102" y="586"/>
                      <a:pt x="102" y="586"/>
                    </a:cubicBezTo>
                    <a:cubicBezTo>
                      <a:pt x="102" y="586"/>
                      <a:pt x="103" y="586"/>
                      <a:pt x="103" y="586"/>
                    </a:cubicBezTo>
                    <a:cubicBezTo>
                      <a:pt x="103" y="584"/>
                      <a:pt x="103" y="584"/>
                      <a:pt x="103" y="584"/>
                    </a:cubicBezTo>
                    <a:cubicBezTo>
                      <a:pt x="105" y="580"/>
                      <a:pt x="106" y="576"/>
                      <a:pt x="109" y="572"/>
                    </a:cubicBezTo>
                    <a:cubicBezTo>
                      <a:pt x="112" y="572"/>
                      <a:pt x="122" y="569"/>
                      <a:pt x="121" y="574"/>
                    </a:cubicBezTo>
                    <a:cubicBezTo>
                      <a:pt x="121" y="573"/>
                      <a:pt x="121" y="572"/>
                      <a:pt x="121" y="572"/>
                    </a:cubicBezTo>
                    <a:cubicBezTo>
                      <a:pt x="121" y="571"/>
                      <a:pt x="121" y="571"/>
                      <a:pt x="121" y="571"/>
                    </a:cubicBezTo>
                    <a:cubicBezTo>
                      <a:pt x="121" y="571"/>
                      <a:pt x="121" y="571"/>
                      <a:pt x="121" y="571"/>
                    </a:cubicBezTo>
                    <a:cubicBezTo>
                      <a:pt x="121" y="571"/>
                      <a:pt x="121" y="571"/>
                      <a:pt x="121" y="571"/>
                    </a:cubicBezTo>
                    <a:cubicBezTo>
                      <a:pt x="122" y="566"/>
                      <a:pt x="122" y="566"/>
                      <a:pt x="122" y="566"/>
                    </a:cubicBezTo>
                    <a:cubicBezTo>
                      <a:pt x="123" y="566"/>
                      <a:pt x="123" y="566"/>
                      <a:pt x="123" y="566"/>
                    </a:cubicBezTo>
                    <a:cubicBezTo>
                      <a:pt x="123" y="565"/>
                      <a:pt x="123" y="565"/>
                      <a:pt x="123" y="565"/>
                    </a:cubicBezTo>
                    <a:cubicBezTo>
                      <a:pt x="123" y="564"/>
                      <a:pt x="123" y="564"/>
                      <a:pt x="123" y="564"/>
                    </a:cubicBezTo>
                    <a:cubicBezTo>
                      <a:pt x="123" y="564"/>
                      <a:pt x="123" y="563"/>
                      <a:pt x="124" y="563"/>
                    </a:cubicBezTo>
                    <a:cubicBezTo>
                      <a:pt x="125" y="560"/>
                      <a:pt x="126" y="558"/>
                      <a:pt x="127" y="556"/>
                    </a:cubicBezTo>
                    <a:cubicBezTo>
                      <a:pt x="129" y="553"/>
                      <a:pt x="132" y="552"/>
                      <a:pt x="134" y="557"/>
                    </a:cubicBezTo>
                    <a:cubicBezTo>
                      <a:pt x="135" y="560"/>
                      <a:pt x="132" y="563"/>
                      <a:pt x="132" y="562"/>
                    </a:cubicBezTo>
                    <a:cubicBezTo>
                      <a:pt x="132" y="563"/>
                      <a:pt x="132" y="564"/>
                      <a:pt x="132" y="566"/>
                    </a:cubicBezTo>
                    <a:cubicBezTo>
                      <a:pt x="132" y="566"/>
                      <a:pt x="132" y="567"/>
                      <a:pt x="132" y="568"/>
                    </a:cubicBezTo>
                    <a:cubicBezTo>
                      <a:pt x="132" y="568"/>
                      <a:pt x="132" y="568"/>
                      <a:pt x="132" y="568"/>
                    </a:cubicBezTo>
                    <a:cubicBezTo>
                      <a:pt x="132" y="568"/>
                      <a:pt x="132" y="568"/>
                      <a:pt x="132" y="568"/>
                    </a:cubicBezTo>
                    <a:cubicBezTo>
                      <a:pt x="132" y="568"/>
                      <a:pt x="132" y="568"/>
                      <a:pt x="132" y="568"/>
                    </a:cubicBezTo>
                    <a:cubicBezTo>
                      <a:pt x="131" y="573"/>
                      <a:pt x="131" y="573"/>
                      <a:pt x="131" y="573"/>
                    </a:cubicBezTo>
                    <a:cubicBezTo>
                      <a:pt x="131" y="573"/>
                      <a:pt x="131" y="573"/>
                      <a:pt x="131" y="573"/>
                    </a:cubicBezTo>
                    <a:cubicBezTo>
                      <a:pt x="131" y="573"/>
                      <a:pt x="131" y="573"/>
                      <a:pt x="131" y="573"/>
                    </a:cubicBezTo>
                    <a:cubicBezTo>
                      <a:pt x="131" y="573"/>
                      <a:pt x="131" y="573"/>
                      <a:pt x="131" y="573"/>
                    </a:cubicBezTo>
                    <a:cubicBezTo>
                      <a:pt x="131" y="573"/>
                      <a:pt x="131" y="573"/>
                      <a:pt x="131" y="573"/>
                    </a:cubicBezTo>
                    <a:cubicBezTo>
                      <a:pt x="131" y="574"/>
                      <a:pt x="131" y="574"/>
                      <a:pt x="131" y="574"/>
                    </a:cubicBezTo>
                    <a:cubicBezTo>
                      <a:pt x="131" y="576"/>
                      <a:pt x="131" y="578"/>
                      <a:pt x="130" y="579"/>
                    </a:cubicBezTo>
                    <a:cubicBezTo>
                      <a:pt x="129" y="583"/>
                      <a:pt x="127" y="586"/>
                      <a:pt x="123" y="588"/>
                    </a:cubicBezTo>
                    <a:cubicBezTo>
                      <a:pt x="123" y="589"/>
                      <a:pt x="123" y="589"/>
                      <a:pt x="123" y="589"/>
                    </a:cubicBezTo>
                    <a:cubicBezTo>
                      <a:pt x="123" y="589"/>
                      <a:pt x="123" y="589"/>
                      <a:pt x="123" y="589"/>
                    </a:cubicBezTo>
                    <a:cubicBezTo>
                      <a:pt x="123" y="590"/>
                      <a:pt x="123" y="590"/>
                      <a:pt x="123" y="590"/>
                    </a:cubicBezTo>
                    <a:cubicBezTo>
                      <a:pt x="123" y="591"/>
                      <a:pt x="123" y="591"/>
                      <a:pt x="123" y="591"/>
                    </a:cubicBezTo>
                    <a:cubicBezTo>
                      <a:pt x="123" y="594"/>
                      <a:pt x="123" y="594"/>
                      <a:pt x="123" y="594"/>
                    </a:cubicBezTo>
                    <a:cubicBezTo>
                      <a:pt x="123" y="596"/>
                      <a:pt x="123" y="599"/>
                      <a:pt x="122" y="601"/>
                    </a:cubicBezTo>
                    <a:cubicBezTo>
                      <a:pt x="122" y="606"/>
                      <a:pt x="122" y="610"/>
                      <a:pt x="121" y="614"/>
                    </a:cubicBezTo>
                    <a:cubicBezTo>
                      <a:pt x="121" y="617"/>
                      <a:pt x="120" y="619"/>
                      <a:pt x="120" y="621"/>
                    </a:cubicBezTo>
                    <a:cubicBezTo>
                      <a:pt x="120" y="623"/>
                      <a:pt x="120" y="623"/>
                      <a:pt x="120" y="623"/>
                    </a:cubicBezTo>
                    <a:cubicBezTo>
                      <a:pt x="120" y="624"/>
                      <a:pt x="120" y="624"/>
                      <a:pt x="120" y="624"/>
                    </a:cubicBezTo>
                    <a:cubicBezTo>
                      <a:pt x="120" y="627"/>
                      <a:pt x="120" y="627"/>
                      <a:pt x="120" y="627"/>
                    </a:cubicBezTo>
                    <a:cubicBezTo>
                      <a:pt x="119" y="631"/>
                      <a:pt x="119" y="634"/>
                      <a:pt x="118" y="638"/>
                    </a:cubicBezTo>
                    <a:cubicBezTo>
                      <a:pt x="118" y="642"/>
                      <a:pt x="118" y="645"/>
                      <a:pt x="118" y="649"/>
                    </a:cubicBezTo>
                    <a:cubicBezTo>
                      <a:pt x="117" y="652"/>
                      <a:pt x="117" y="656"/>
                      <a:pt x="118" y="660"/>
                    </a:cubicBezTo>
                    <a:cubicBezTo>
                      <a:pt x="118" y="667"/>
                      <a:pt x="118" y="674"/>
                      <a:pt x="120" y="681"/>
                    </a:cubicBezTo>
                    <a:cubicBezTo>
                      <a:pt x="134" y="680"/>
                      <a:pt x="130" y="703"/>
                      <a:pt x="126" y="711"/>
                    </a:cubicBezTo>
                    <a:cubicBezTo>
                      <a:pt x="127" y="717"/>
                      <a:pt x="128" y="722"/>
                      <a:pt x="129" y="728"/>
                    </a:cubicBezTo>
                    <a:cubicBezTo>
                      <a:pt x="129" y="730"/>
                      <a:pt x="129" y="731"/>
                      <a:pt x="129" y="733"/>
                    </a:cubicBezTo>
                    <a:cubicBezTo>
                      <a:pt x="129" y="734"/>
                      <a:pt x="129" y="736"/>
                      <a:pt x="129" y="737"/>
                    </a:cubicBezTo>
                    <a:cubicBezTo>
                      <a:pt x="129" y="740"/>
                      <a:pt x="130" y="743"/>
                      <a:pt x="130" y="746"/>
                    </a:cubicBezTo>
                    <a:cubicBezTo>
                      <a:pt x="130" y="758"/>
                      <a:pt x="131" y="770"/>
                      <a:pt x="133" y="783"/>
                    </a:cubicBezTo>
                    <a:cubicBezTo>
                      <a:pt x="135" y="784"/>
                      <a:pt x="135" y="783"/>
                      <a:pt x="137" y="782"/>
                    </a:cubicBezTo>
                    <a:cubicBezTo>
                      <a:pt x="138" y="785"/>
                      <a:pt x="137" y="787"/>
                      <a:pt x="134" y="787"/>
                    </a:cubicBezTo>
                    <a:cubicBezTo>
                      <a:pt x="139" y="791"/>
                      <a:pt x="138" y="809"/>
                      <a:pt x="146" y="805"/>
                    </a:cubicBezTo>
                    <a:cubicBezTo>
                      <a:pt x="145" y="808"/>
                      <a:pt x="141" y="810"/>
                      <a:pt x="144" y="815"/>
                    </a:cubicBezTo>
                    <a:cubicBezTo>
                      <a:pt x="148" y="813"/>
                      <a:pt x="147" y="814"/>
                      <a:pt x="152" y="813"/>
                    </a:cubicBezTo>
                    <a:cubicBezTo>
                      <a:pt x="149" y="808"/>
                      <a:pt x="147" y="809"/>
                      <a:pt x="153" y="805"/>
                    </a:cubicBezTo>
                    <a:cubicBezTo>
                      <a:pt x="154" y="808"/>
                      <a:pt x="156" y="811"/>
                      <a:pt x="158" y="814"/>
                    </a:cubicBezTo>
                    <a:cubicBezTo>
                      <a:pt x="160" y="817"/>
                      <a:pt x="162" y="820"/>
                      <a:pt x="163" y="824"/>
                    </a:cubicBezTo>
                    <a:cubicBezTo>
                      <a:pt x="161" y="825"/>
                      <a:pt x="158" y="832"/>
                      <a:pt x="157" y="827"/>
                    </a:cubicBezTo>
                    <a:cubicBezTo>
                      <a:pt x="154" y="831"/>
                      <a:pt x="162" y="831"/>
                      <a:pt x="165" y="831"/>
                    </a:cubicBezTo>
                    <a:cubicBezTo>
                      <a:pt x="168" y="841"/>
                      <a:pt x="177" y="846"/>
                      <a:pt x="172" y="855"/>
                    </a:cubicBezTo>
                    <a:cubicBezTo>
                      <a:pt x="180" y="856"/>
                      <a:pt x="182" y="867"/>
                      <a:pt x="190" y="864"/>
                    </a:cubicBezTo>
                    <a:cubicBezTo>
                      <a:pt x="191" y="867"/>
                      <a:pt x="187" y="863"/>
                      <a:pt x="185" y="866"/>
                    </a:cubicBezTo>
                    <a:cubicBezTo>
                      <a:pt x="188" y="875"/>
                      <a:pt x="190" y="863"/>
                      <a:pt x="193" y="868"/>
                    </a:cubicBezTo>
                    <a:cubicBezTo>
                      <a:pt x="193" y="862"/>
                      <a:pt x="188" y="859"/>
                      <a:pt x="184" y="855"/>
                    </a:cubicBezTo>
                    <a:cubicBezTo>
                      <a:pt x="180" y="852"/>
                      <a:pt x="177" y="849"/>
                      <a:pt x="180" y="843"/>
                    </a:cubicBezTo>
                    <a:cubicBezTo>
                      <a:pt x="179" y="845"/>
                      <a:pt x="178" y="844"/>
                      <a:pt x="176" y="844"/>
                    </a:cubicBezTo>
                    <a:cubicBezTo>
                      <a:pt x="177" y="841"/>
                      <a:pt x="174" y="839"/>
                      <a:pt x="172" y="836"/>
                    </a:cubicBezTo>
                    <a:cubicBezTo>
                      <a:pt x="170" y="833"/>
                      <a:pt x="168" y="831"/>
                      <a:pt x="173" y="829"/>
                    </a:cubicBezTo>
                    <a:cubicBezTo>
                      <a:pt x="170" y="826"/>
                      <a:pt x="166" y="822"/>
                      <a:pt x="164" y="818"/>
                    </a:cubicBezTo>
                    <a:cubicBezTo>
                      <a:pt x="163" y="815"/>
                      <a:pt x="162" y="813"/>
                      <a:pt x="161" y="810"/>
                    </a:cubicBezTo>
                    <a:cubicBezTo>
                      <a:pt x="161" y="809"/>
                      <a:pt x="160" y="808"/>
                      <a:pt x="160" y="806"/>
                    </a:cubicBezTo>
                    <a:cubicBezTo>
                      <a:pt x="160" y="805"/>
                      <a:pt x="160" y="803"/>
                      <a:pt x="160" y="802"/>
                    </a:cubicBezTo>
                    <a:cubicBezTo>
                      <a:pt x="157" y="804"/>
                      <a:pt x="156" y="801"/>
                      <a:pt x="153" y="802"/>
                    </a:cubicBezTo>
                    <a:cubicBezTo>
                      <a:pt x="153" y="795"/>
                      <a:pt x="150" y="789"/>
                      <a:pt x="147" y="784"/>
                    </a:cubicBezTo>
                    <a:cubicBezTo>
                      <a:pt x="145" y="779"/>
                      <a:pt x="142" y="774"/>
                      <a:pt x="140" y="770"/>
                    </a:cubicBezTo>
                    <a:cubicBezTo>
                      <a:pt x="141" y="766"/>
                      <a:pt x="141" y="763"/>
                      <a:pt x="141" y="760"/>
                    </a:cubicBezTo>
                    <a:cubicBezTo>
                      <a:pt x="140" y="756"/>
                      <a:pt x="140" y="753"/>
                      <a:pt x="140" y="750"/>
                    </a:cubicBezTo>
                    <a:cubicBezTo>
                      <a:pt x="139" y="744"/>
                      <a:pt x="137" y="738"/>
                      <a:pt x="135" y="732"/>
                    </a:cubicBezTo>
                    <a:cubicBezTo>
                      <a:pt x="134" y="725"/>
                      <a:pt x="132" y="719"/>
                      <a:pt x="131" y="713"/>
                    </a:cubicBezTo>
                    <a:cubicBezTo>
                      <a:pt x="131" y="710"/>
                      <a:pt x="131" y="707"/>
                      <a:pt x="131" y="703"/>
                    </a:cubicBezTo>
                    <a:cubicBezTo>
                      <a:pt x="131" y="700"/>
                      <a:pt x="132" y="697"/>
                      <a:pt x="132" y="693"/>
                    </a:cubicBezTo>
                    <a:cubicBezTo>
                      <a:pt x="143" y="695"/>
                      <a:pt x="149" y="698"/>
                      <a:pt x="156" y="692"/>
                    </a:cubicBezTo>
                    <a:cubicBezTo>
                      <a:pt x="157" y="692"/>
                      <a:pt x="158" y="693"/>
                      <a:pt x="159" y="693"/>
                    </a:cubicBezTo>
                    <a:cubicBezTo>
                      <a:pt x="158" y="697"/>
                      <a:pt x="155" y="703"/>
                      <a:pt x="161" y="705"/>
                    </a:cubicBezTo>
                    <a:cubicBezTo>
                      <a:pt x="157" y="698"/>
                      <a:pt x="162" y="693"/>
                      <a:pt x="163" y="686"/>
                    </a:cubicBezTo>
                    <a:cubicBezTo>
                      <a:pt x="167" y="687"/>
                      <a:pt x="170" y="683"/>
                      <a:pt x="172" y="679"/>
                    </a:cubicBezTo>
                    <a:cubicBezTo>
                      <a:pt x="176" y="680"/>
                      <a:pt x="177" y="684"/>
                      <a:pt x="179" y="686"/>
                    </a:cubicBezTo>
                    <a:cubicBezTo>
                      <a:pt x="181" y="681"/>
                      <a:pt x="179" y="679"/>
                      <a:pt x="183" y="674"/>
                    </a:cubicBezTo>
                    <a:cubicBezTo>
                      <a:pt x="183" y="678"/>
                      <a:pt x="184" y="682"/>
                      <a:pt x="184" y="685"/>
                    </a:cubicBezTo>
                    <a:cubicBezTo>
                      <a:pt x="184" y="689"/>
                      <a:pt x="185" y="692"/>
                      <a:pt x="185" y="695"/>
                    </a:cubicBezTo>
                    <a:cubicBezTo>
                      <a:pt x="186" y="702"/>
                      <a:pt x="187" y="709"/>
                      <a:pt x="191" y="717"/>
                    </a:cubicBezTo>
                    <a:cubicBezTo>
                      <a:pt x="188" y="718"/>
                      <a:pt x="187" y="717"/>
                      <a:pt x="187" y="715"/>
                    </a:cubicBezTo>
                    <a:cubicBezTo>
                      <a:pt x="184" y="717"/>
                      <a:pt x="187" y="725"/>
                      <a:pt x="190" y="726"/>
                    </a:cubicBezTo>
                    <a:cubicBezTo>
                      <a:pt x="186" y="729"/>
                      <a:pt x="186" y="733"/>
                      <a:pt x="186" y="737"/>
                    </a:cubicBezTo>
                    <a:cubicBezTo>
                      <a:pt x="187" y="740"/>
                      <a:pt x="187" y="744"/>
                      <a:pt x="184" y="749"/>
                    </a:cubicBezTo>
                    <a:cubicBezTo>
                      <a:pt x="179" y="749"/>
                      <a:pt x="177" y="745"/>
                      <a:pt x="177" y="739"/>
                    </a:cubicBezTo>
                    <a:cubicBezTo>
                      <a:pt x="174" y="739"/>
                      <a:pt x="171" y="739"/>
                      <a:pt x="170" y="737"/>
                    </a:cubicBezTo>
                    <a:cubicBezTo>
                      <a:pt x="165" y="738"/>
                      <a:pt x="173" y="741"/>
                      <a:pt x="169" y="741"/>
                    </a:cubicBezTo>
                    <a:cubicBezTo>
                      <a:pt x="173" y="740"/>
                      <a:pt x="177" y="745"/>
                      <a:pt x="179" y="750"/>
                    </a:cubicBezTo>
                    <a:cubicBezTo>
                      <a:pt x="179" y="751"/>
                      <a:pt x="177" y="751"/>
                      <a:pt x="177" y="753"/>
                    </a:cubicBezTo>
                    <a:cubicBezTo>
                      <a:pt x="171" y="751"/>
                      <a:pt x="174" y="748"/>
                      <a:pt x="172" y="743"/>
                    </a:cubicBezTo>
                    <a:cubicBezTo>
                      <a:pt x="166" y="745"/>
                      <a:pt x="176" y="749"/>
                      <a:pt x="170" y="752"/>
                    </a:cubicBezTo>
                    <a:cubicBezTo>
                      <a:pt x="163" y="752"/>
                      <a:pt x="164" y="743"/>
                      <a:pt x="162" y="739"/>
                    </a:cubicBezTo>
                    <a:cubicBezTo>
                      <a:pt x="160" y="744"/>
                      <a:pt x="162" y="750"/>
                      <a:pt x="164" y="756"/>
                    </a:cubicBezTo>
                    <a:cubicBezTo>
                      <a:pt x="166" y="762"/>
                      <a:pt x="168" y="769"/>
                      <a:pt x="168" y="774"/>
                    </a:cubicBezTo>
                    <a:cubicBezTo>
                      <a:pt x="172" y="777"/>
                      <a:pt x="173" y="783"/>
                      <a:pt x="176" y="787"/>
                    </a:cubicBezTo>
                    <a:cubicBezTo>
                      <a:pt x="178" y="790"/>
                      <a:pt x="182" y="792"/>
                      <a:pt x="190" y="789"/>
                    </a:cubicBezTo>
                    <a:cubicBezTo>
                      <a:pt x="191" y="785"/>
                      <a:pt x="193" y="783"/>
                      <a:pt x="194" y="780"/>
                    </a:cubicBezTo>
                    <a:cubicBezTo>
                      <a:pt x="195" y="777"/>
                      <a:pt x="196" y="773"/>
                      <a:pt x="194" y="768"/>
                    </a:cubicBezTo>
                    <a:cubicBezTo>
                      <a:pt x="197" y="769"/>
                      <a:pt x="199" y="771"/>
                      <a:pt x="199" y="773"/>
                    </a:cubicBezTo>
                    <a:cubicBezTo>
                      <a:pt x="200" y="775"/>
                      <a:pt x="200" y="777"/>
                      <a:pt x="199" y="780"/>
                    </a:cubicBezTo>
                    <a:cubicBezTo>
                      <a:pt x="197" y="785"/>
                      <a:pt x="195" y="790"/>
                      <a:pt x="196" y="792"/>
                    </a:cubicBezTo>
                    <a:cubicBezTo>
                      <a:pt x="201" y="792"/>
                      <a:pt x="196" y="786"/>
                      <a:pt x="202" y="787"/>
                    </a:cubicBezTo>
                    <a:cubicBezTo>
                      <a:pt x="200" y="784"/>
                      <a:pt x="200" y="781"/>
                      <a:pt x="203" y="779"/>
                    </a:cubicBezTo>
                    <a:cubicBezTo>
                      <a:pt x="204" y="781"/>
                      <a:pt x="208" y="787"/>
                      <a:pt x="201" y="789"/>
                    </a:cubicBezTo>
                    <a:cubicBezTo>
                      <a:pt x="203" y="791"/>
                      <a:pt x="205" y="793"/>
                      <a:pt x="206" y="796"/>
                    </a:cubicBezTo>
                    <a:cubicBezTo>
                      <a:pt x="207" y="798"/>
                      <a:pt x="207" y="801"/>
                      <a:pt x="207" y="803"/>
                    </a:cubicBezTo>
                    <a:cubicBezTo>
                      <a:pt x="211" y="802"/>
                      <a:pt x="210" y="798"/>
                      <a:pt x="212" y="797"/>
                    </a:cubicBezTo>
                    <a:cubicBezTo>
                      <a:pt x="214" y="797"/>
                      <a:pt x="215" y="799"/>
                      <a:pt x="216" y="801"/>
                    </a:cubicBezTo>
                    <a:cubicBezTo>
                      <a:pt x="216" y="796"/>
                      <a:pt x="223" y="794"/>
                      <a:pt x="225" y="790"/>
                    </a:cubicBezTo>
                    <a:cubicBezTo>
                      <a:pt x="227" y="793"/>
                      <a:pt x="230" y="795"/>
                      <a:pt x="234" y="791"/>
                    </a:cubicBezTo>
                    <a:cubicBezTo>
                      <a:pt x="233" y="788"/>
                      <a:pt x="231" y="792"/>
                      <a:pt x="232" y="786"/>
                    </a:cubicBezTo>
                    <a:cubicBezTo>
                      <a:pt x="238" y="784"/>
                      <a:pt x="237" y="792"/>
                      <a:pt x="237" y="795"/>
                    </a:cubicBezTo>
                    <a:cubicBezTo>
                      <a:pt x="238" y="794"/>
                      <a:pt x="239" y="794"/>
                      <a:pt x="241" y="794"/>
                    </a:cubicBezTo>
                    <a:cubicBezTo>
                      <a:pt x="242" y="799"/>
                      <a:pt x="244" y="803"/>
                      <a:pt x="245" y="807"/>
                    </a:cubicBezTo>
                    <a:cubicBezTo>
                      <a:pt x="247" y="811"/>
                      <a:pt x="247" y="814"/>
                      <a:pt x="244" y="819"/>
                    </a:cubicBezTo>
                    <a:cubicBezTo>
                      <a:pt x="239" y="820"/>
                      <a:pt x="238" y="816"/>
                      <a:pt x="235" y="817"/>
                    </a:cubicBezTo>
                    <a:cubicBezTo>
                      <a:pt x="230" y="817"/>
                      <a:pt x="234" y="821"/>
                      <a:pt x="230" y="822"/>
                    </a:cubicBezTo>
                    <a:cubicBezTo>
                      <a:pt x="231" y="826"/>
                      <a:pt x="235" y="829"/>
                      <a:pt x="237" y="832"/>
                    </a:cubicBezTo>
                    <a:cubicBezTo>
                      <a:pt x="239" y="834"/>
                      <a:pt x="240" y="837"/>
                      <a:pt x="235" y="840"/>
                    </a:cubicBezTo>
                    <a:cubicBezTo>
                      <a:pt x="236" y="845"/>
                      <a:pt x="243" y="848"/>
                      <a:pt x="241" y="849"/>
                    </a:cubicBezTo>
                    <a:cubicBezTo>
                      <a:pt x="246" y="846"/>
                      <a:pt x="245" y="850"/>
                      <a:pt x="244" y="856"/>
                    </a:cubicBezTo>
                    <a:cubicBezTo>
                      <a:pt x="243" y="863"/>
                      <a:pt x="242" y="871"/>
                      <a:pt x="245" y="876"/>
                    </a:cubicBezTo>
                    <a:cubicBezTo>
                      <a:pt x="243" y="876"/>
                      <a:pt x="243" y="875"/>
                      <a:pt x="241" y="876"/>
                    </a:cubicBezTo>
                    <a:cubicBezTo>
                      <a:pt x="237" y="867"/>
                      <a:pt x="232" y="858"/>
                      <a:pt x="228" y="850"/>
                    </a:cubicBezTo>
                    <a:cubicBezTo>
                      <a:pt x="226" y="846"/>
                      <a:pt x="224" y="841"/>
                      <a:pt x="222" y="837"/>
                    </a:cubicBezTo>
                    <a:cubicBezTo>
                      <a:pt x="221" y="833"/>
                      <a:pt x="219" y="828"/>
                      <a:pt x="217" y="823"/>
                    </a:cubicBezTo>
                    <a:cubicBezTo>
                      <a:pt x="216" y="827"/>
                      <a:pt x="218" y="832"/>
                      <a:pt x="219" y="836"/>
                    </a:cubicBezTo>
                    <a:cubicBezTo>
                      <a:pt x="220" y="841"/>
                      <a:pt x="221" y="846"/>
                      <a:pt x="219" y="850"/>
                    </a:cubicBezTo>
                    <a:cubicBezTo>
                      <a:pt x="220" y="855"/>
                      <a:pt x="221" y="849"/>
                      <a:pt x="224" y="849"/>
                    </a:cubicBezTo>
                    <a:cubicBezTo>
                      <a:pt x="231" y="869"/>
                      <a:pt x="235" y="887"/>
                      <a:pt x="243" y="902"/>
                    </a:cubicBezTo>
                    <a:cubicBezTo>
                      <a:pt x="236" y="909"/>
                      <a:pt x="242" y="920"/>
                      <a:pt x="246" y="925"/>
                    </a:cubicBezTo>
                    <a:cubicBezTo>
                      <a:pt x="247" y="926"/>
                      <a:pt x="248" y="928"/>
                      <a:pt x="249" y="929"/>
                    </a:cubicBezTo>
                    <a:cubicBezTo>
                      <a:pt x="250" y="931"/>
                      <a:pt x="251" y="933"/>
                      <a:pt x="251" y="934"/>
                    </a:cubicBezTo>
                    <a:cubicBezTo>
                      <a:pt x="253" y="938"/>
                      <a:pt x="254" y="942"/>
                      <a:pt x="255" y="946"/>
                    </a:cubicBezTo>
                    <a:cubicBezTo>
                      <a:pt x="256" y="947"/>
                      <a:pt x="257" y="949"/>
                      <a:pt x="257" y="951"/>
                    </a:cubicBezTo>
                    <a:cubicBezTo>
                      <a:pt x="258" y="953"/>
                      <a:pt x="259" y="954"/>
                      <a:pt x="260" y="955"/>
                    </a:cubicBezTo>
                    <a:cubicBezTo>
                      <a:pt x="261" y="958"/>
                      <a:pt x="264" y="960"/>
                      <a:pt x="266" y="960"/>
                    </a:cubicBezTo>
                    <a:cubicBezTo>
                      <a:pt x="267" y="964"/>
                      <a:pt x="268" y="968"/>
                      <a:pt x="270" y="971"/>
                    </a:cubicBezTo>
                    <a:cubicBezTo>
                      <a:pt x="272" y="974"/>
                      <a:pt x="275" y="977"/>
                      <a:pt x="278" y="980"/>
                    </a:cubicBezTo>
                    <a:cubicBezTo>
                      <a:pt x="280" y="982"/>
                      <a:pt x="284" y="985"/>
                      <a:pt x="286" y="987"/>
                    </a:cubicBezTo>
                    <a:cubicBezTo>
                      <a:pt x="289" y="989"/>
                      <a:pt x="292" y="992"/>
                      <a:pt x="293" y="995"/>
                    </a:cubicBezTo>
                    <a:cubicBezTo>
                      <a:pt x="299" y="991"/>
                      <a:pt x="299" y="986"/>
                      <a:pt x="301" y="982"/>
                    </a:cubicBezTo>
                    <a:cubicBezTo>
                      <a:pt x="300" y="981"/>
                      <a:pt x="299" y="980"/>
                      <a:pt x="299" y="979"/>
                    </a:cubicBezTo>
                    <a:cubicBezTo>
                      <a:pt x="298" y="977"/>
                      <a:pt x="297" y="976"/>
                      <a:pt x="296" y="975"/>
                    </a:cubicBezTo>
                    <a:cubicBezTo>
                      <a:pt x="295" y="973"/>
                      <a:pt x="293" y="971"/>
                      <a:pt x="292" y="969"/>
                    </a:cubicBezTo>
                    <a:cubicBezTo>
                      <a:pt x="289" y="965"/>
                      <a:pt x="287" y="962"/>
                      <a:pt x="289" y="958"/>
                    </a:cubicBezTo>
                    <a:cubicBezTo>
                      <a:pt x="295" y="964"/>
                      <a:pt x="302" y="966"/>
                      <a:pt x="308" y="968"/>
                    </a:cubicBezTo>
                    <a:cubicBezTo>
                      <a:pt x="315" y="970"/>
                      <a:pt x="321" y="971"/>
                      <a:pt x="327" y="976"/>
                    </a:cubicBezTo>
                    <a:cubicBezTo>
                      <a:pt x="328" y="976"/>
                      <a:pt x="331" y="973"/>
                      <a:pt x="332" y="976"/>
                    </a:cubicBezTo>
                    <a:cubicBezTo>
                      <a:pt x="336" y="972"/>
                      <a:pt x="337" y="968"/>
                      <a:pt x="336" y="964"/>
                    </a:cubicBezTo>
                    <a:cubicBezTo>
                      <a:pt x="339" y="968"/>
                      <a:pt x="343" y="968"/>
                      <a:pt x="351" y="974"/>
                    </a:cubicBezTo>
                    <a:cubicBezTo>
                      <a:pt x="349" y="969"/>
                      <a:pt x="358" y="972"/>
                      <a:pt x="353" y="968"/>
                    </a:cubicBezTo>
                    <a:cubicBezTo>
                      <a:pt x="356" y="966"/>
                      <a:pt x="358" y="972"/>
                      <a:pt x="357" y="974"/>
                    </a:cubicBezTo>
                    <a:cubicBezTo>
                      <a:pt x="361" y="976"/>
                      <a:pt x="362" y="974"/>
                      <a:pt x="365" y="978"/>
                    </a:cubicBezTo>
                    <a:cubicBezTo>
                      <a:pt x="368" y="975"/>
                      <a:pt x="372" y="977"/>
                      <a:pt x="373" y="973"/>
                    </a:cubicBezTo>
                    <a:cubicBezTo>
                      <a:pt x="374" y="975"/>
                      <a:pt x="373" y="976"/>
                      <a:pt x="375" y="977"/>
                    </a:cubicBezTo>
                    <a:cubicBezTo>
                      <a:pt x="377" y="975"/>
                      <a:pt x="375" y="974"/>
                      <a:pt x="379" y="972"/>
                    </a:cubicBezTo>
                    <a:cubicBezTo>
                      <a:pt x="372" y="969"/>
                      <a:pt x="364" y="975"/>
                      <a:pt x="358" y="971"/>
                    </a:cubicBezTo>
                    <a:cubicBezTo>
                      <a:pt x="362" y="968"/>
                      <a:pt x="364" y="975"/>
                      <a:pt x="367" y="970"/>
                    </a:cubicBezTo>
                    <a:cubicBezTo>
                      <a:pt x="365" y="969"/>
                      <a:pt x="368" y="967"/>
                      <a:pt x="367" y="966"/>
                    </a:cubicBezTo>
                    <a:cubicBezTo>
                      <a:pt x="370" y="965"/>
                      <a:pt x="373" y="964"/>
                      <a:pt x="375" y="964"/>
                    </a:cubicBezTo>
                    <a:cubicBezTo>
                      <a:pt x="377" y="963"/>
                      <a:pt x="378" y="963"/>
                      <a:pt x="379" y="964"/>
                    </a:cubicBezTo>
                    <a:cubicBezTo>
                      <a:pt x="380" y="964"/>
                      <a:pt x="382" y="964"/>
                      <a:pt x="383" y="964"/>
                    </a:cubicBezTo>
                    <a:cubicBezTo>
                      <a:pt x="387" y="965"/>
                      <a:pt x="391" y="968"/>
                      <a:pt x="393" y="973"/>
                    </a:cubicBezTo>
                    <a:cubicBezTo>
                      <a:pt x="399" y="973"/>
                      <a:pt x="397" y="970"/>
                      <a:pt x="403" y="964"/>
                    </a:cubicBezTo>
                    <a:cubicBezTo>
                      <a:pt x="400" y="961"/>
                      <a:pt x="400" y="961"/>
                      <a:pt x="400" y="961"/>
                    </a:cubicBezTo>
                    <a:cubicBezTo>
                      <a:pt x="403" y="962"/>
                      <a:pt x="405" y="960"/>
                      <a:pt x="402" y="958"/>
                    </a:cubicBezTo>
                    <a:cubicBezTo>
                      <a:pt x="408" y="954"/>
                      <a:pt x="414" y="954"/>
                      <a:pt x="419" y="952"/>
                    </a:cubicBezTo>
                    <a:cubicBezTo>
                      <a:pt x="421" y="948"/>
                      <a:pt x="429" y="944"/>
                      <a:pt x="435" y="940"/>
                    </a:cubicBezTo>
                    <a:cubicBezTo>
                      <a:pt x="441" y="936"/>
                      <a:pt x="445" y="931"/>
                      <a:pt x="440" y="926"/>
                    </a:cubicBezTo>
                    <a:cubicBezTo>
                      <a:pt x="443" y="923"/>
                      <a:pt x="440" y="917"/>
                      <a:pt x="442" y="916"/>
                    </a:cubicBezTo>
                    <a:cubicBezTo>
                      <a:pt x="440" y="912"/>
                      <a:pt x="440" y="909"/>
                      <a:pt x="440" y="905"/>
                    </a:cubicBezTo>
                    <a:cubicBezTo>
                      <a:pt x="440" y="900"/>
                      <a:pt x="441" y="896"/>
                      <a:pt x="443" y="892"/>
                    </a:cubicBezTo>
                    <a:cubicBezTo>
                      <a:pt x="439" y="890"/>
                      <a:pt x="441" y="885"/>
                      <a:pt x="444" y="881"/>
                    </a:cubicBezTo>
                    <a:cubicBezTo>
                      <a:pt x="446" y="876"/>
                      <a:pt x="448" y="872"/>
                      <a:pt x="443" y="870"/>
                    </a:cubicBezTo>
                    <a:cubicBezTo>
                      <a:pt x="442" y="871"/>
                      <a:pt x="440" y="872"/>
                      <a:pt x="439" y="873"/>
                    </a:cubicBezTo>
                    <a:cubicBezTo>
                      <a:pt x="438" y="871"/>
                      <a:pt x="436" y="869"/>
                      <a:pt x="434" y="868"/>
                    </a:cubicBezTo>
                    <a:cubicBezTo>
                      <a:pt x="432" y="867"/>
                      <a:pt x="430" y="867"/>
                      <a:pt x="427" y="866"/>
                    </a:cubicBezTo>
                    <a:cubicBezTo>
                      <a:pt x="422" y="865"/>
                      <a:pt x="417" y="863"/>
                      <a:pt x="417" y="856"/>
                    </a:cubicBezTo>
                    <a:cubicBezTo>
                      <a:pt x="421" y="854"/>
                      <a:pt x="425" y="856"/>
                      <a:pt x="428" y="856"/>
                    </a:cubicBezTo>
                    <a:cubicBezTo>
                      <a:pt x="432" y="857"/>
                      <a:pt x="436" y="856"/>
                      <a:pt x="442" y="852"/>
                    </a:cubicBezTo>
                    <a:cubicBezTo>
                      <a:pt x="441" y="851"/>
                      <a:pt x="439" y="851"/>
                      <a:pt x="441" y="849"/>
                    </a:cubicBezTo>
                    <a:cubicBezTo>
                      <a:pt x="444" y="846"/>
                      <a:pt x="444" y="850"/>
                      <a:pt x="446" y="849"/>
                    </a:cubicBezTo>
                    <a:cubicBezTo>
                      <a:pt x="448" y="847"/>
                      <a:pt x="447" y="846"/>
                      <a:pt x="445" y="846"/>
                    </a:cubicBezTo>
                    <a:cubicBezTo>
                      <a:pt x="450" y="844"/>
                      <a:pt x="452" y="841"/>
                      <a:pt x="453" y="838"/>
                    </a:cubicBezTo>
                    <a:cubicBezTo>
                      <a:pt x="455" y="835"/>
                      <a:pt x="457" y="832"/>
                      <a:pt x="463" y="829"/>
                    </a:cubicBezTo>
                    <a:cubicBezTo>
                      <a:pt x="461" y="828"/>
                      <a:pt x="458" y="827"/>
                      <a:pt x="464" y="823"/>
                    </a:cubicBezTo>
                    <a:cubicBezTo>
                      <a:pt x="460" y="822"/>
                      <a:pt x="459" y="819"/>
                      <a:pt x="465" y="815"/>
                    </a:cubicBezTo>
                    <a:cubicBezTo>
                      <a:pt x="463" y="814"/>
                      <a:pt x="461" y="813"/>
                      <a:pt x="459" y="814"/>
                    </a:cubicBezTo>
                    <a:cubicBezTo>
                      <a:pt x="456" y="814"/>
                      <a:pt x="453" y="814"/>
                      <a:pt x="451" y="815"/>
                    </a:cubicBezTo>
                    <a:cubicBezTo>
                      <a:pt x="445" y="816"/>
                      <a:pt x="440" y="817"/>
                      <a:pt x="439" y="813"/>
                    </a:cubicBezTo>
                    <a:cubicBezTo>
                      <a:pt x="437" y="813"/>
                      <a:pt x="433" y="815"/>
                      <a:pt x="432" y="814"/>
                    </a:cubicBezTo>
                    <a:cubicBezTo>
                      <a:pt x="431" y="815"/>
                      <a:pt x="431" y="816"/>
                      <a:pt x="430" y="817"/>
                    </a:cubicBezTo>
                    <a:cubicBezTo>
                      <a:pt x="422" y="820"/>
                      <a:pt x="421" y="811"/>
                      <a:pt x="412" y="814"/>
                    </a:cubicBezTo>
                    <a:cubicBezTo>
                      <a:pt x="412" y="808"/>
                      <a:pt x="413" y="804"/>
                      <a:pt x="407" y="801"/>
                    </a:cubicBezTo>
                    <a:cubicBezTo>
                      <a:pt x="413" y="796"/>
                      <a:pt x="411" y="804"/>
                      <a:pt x="414" y="800"/>
                    </a:cubicBezTo>
                    <a:cubicBezTo>
                      <a:pt x="414" y="801"/>
                      <a:pt x="414" y="802"/>
                      <a:pt x="414" y="803"/>
                    </a:cubicBezTo>
                    <a:cubicBezTo>
                      <a:pt x="416" y="803"/>
                      <a:pt x="420" y="800"/>
                      <a:pt x="421" y="802"/>
                    </a:cubicBezTo>
                    <a:cubicBezTo>
                      <a:pt x="424" y="800"/>
                      <a:pt x="421" y="800"/>
                      <a:pt x="420" y="799"/>
                    </a:cubicBezTo>
                    <a:cubicBezTo>
                      <a:pt x="424" y="797"/>
                      <a:pt x="426" y="798"/>
                      <a:pt x="428" y="795"/>
                    </a:cubicBezTo>
                    <a:cubicBezTo>
                      <a:pt x="431" y="798"/>
                      <a:pt x="424" y="801"/>
                      <a:pt x="425" y="803"/>
                    </a:cubicBezTo>
                    <a:cubicBezTo>
                      <a:pt x="428" y="803"/>
                      <a:pt x="433" y="797"/>
                      <a:pt x="434" y="801"/>
                    </a:cubicBezTo>
                    <a:cubicBezTo>
                      <a:pt x="437" y="800"/>
                      <a:pt x="436" y="799"/>
                      <a:pt x="436" y="798"/>
                    </a:cubicBezTo>
                    <a:cubicBezTo>
                      <a:pt x="437" y="798"/>
                      <a:pt x="438" y="798"/>
                      <a:pt x="440" y="797"/>
                    </a:cubicBezTo>
                    <a:cubicBezTo>
                      <a:pt x="438" y="799"/>
                      <a:pt x="438" y="799"/>
                      <a:pt x="439" y="800"/>
                    </a:cubicBezTo>
                    <a:cubicBezTo>
                      <a:pt x="442" y="799"/>
                      <a:pt x="443" y="799"/>
                      <a:pt x="444" y="798"/>
                    </a:cubicBezTo>
                    <a:cubicBezTo>
                      <a:pt x="448" y="795"/>
                      <a:pt x="456" y="793"/>
                      <a:pt x="456" y="796"/>
                    </a:cubicBezTo>
                    <a:cubicBezTo>
                      <a:pt x="460" y="792"/>
                      <a:pt x="465" y="793"/>
                      <a:pt x="467" y="793"/>
                    </a:cubicBezTo>
                    <a:cubicBezTo>
                      <a:pt x="470" y="791"/>
                      <a:pt x="470" y="791"/>
                      <a:pt x="468" y="791"/>
                    </a:cubicBezTo>
                    <a:cubicBezTo>
                      <a:pt x="472" y="789"/>
                      <a:pt x="476" y="788"/>
                      <a:pt x="478" y="788"/>
                    </a:cubicBezTo>
                    <a:cubicBezTo>
                      <a:pt x="479" y="789"/>
                      <a:pt x="480" y="789"/>
                      <a:pt x="481" y="789"/>
                    </a:cubicBezTo>
                    <a:cubicBezTo>
                      <a:pt x="482" y="790"/>
                      <a:pt x="483" y="790"/>
                      <a:pt x="484" y="791"/>
                    </a:cubicBezTo>
                    <a:cubicBezTo>
                      <a:pt x="485" y="793"/>
                      <a:pt x="486" y="795"/>
                      <a:pt x="487" y="797"/>
                    </a:cubicBezTo>
                    <a:cubicBezTo>
                      <a:pt x="488" y="799"/>
                      <a:pt x="490" y="800"/>
                      <a:pt x="491" y="802"/>
                    </a:cubicBezTo>
                    <a:cubicBezTo>
                      <a:pt x="490" y="803"/>
                      <a:pt x="489" y="803"/>
                      <a:pt x="489" y="803"/>
                    </a:cubicBezTo>
                    <a:cubicBezTo>
                      <a:pt x="490" y="804"/>
                      <a:pt x="491" y="807"/>
                      <a:pt x="494" y="807"/>
                    </a:cubicBezTo>
                    <a:cubicBezTo>
                      <a:pt x="495" y="808"/>
                      <a:pt x="493" y="809"/>
                      <a:pt x="491" y="810"/>
                    </a:cubicBezTo>
                    <a:cubicBezTo>
                      <a:pt x="493" y="812"/>
                      <a:pt x="493" y="815"/>
                      <a:pt x="494" y="818"/>
                    </a:cubicBezTo>
                    <a:cubicBezTo>
                      <a:pt x="494" y="818"/>
                      <a:pt x="494" y="819"/>
                      <a:pt x="494" y="820"/>
                    </a:cubicBezTo>
                    <a:cubicBezTo>
                      <a:pt x="495" y="820"/>
                      <a:pt x="495" y="821"/>
                      <a:pt x="495" y="821"/>
                    </a:cubicBezTo>
                    <a:cubicBezTo>
                      <a:pt x="495" y="823"/>
                      <a:pt x="496" y="824"/>
                      <a:pt x="496" y="825"/>
                    </a:cubicBezTo>
                    <a:cubicBezTo>
                      <a:pt x="496" y="826"/>
                      <a:pt x="497" y="828"/>
                      <a:pt x="497" y="829"/>
                    </a:cubicBezTo>
                    <a:cubicBezTo>
                      <a:pt x="498" y="830"/>
                      <a:pt x="498" y="830"/>
                      <a:pt x="498" y="831"/>
                    </a:cubicBezTo>
                    <a:cubicBezTo>
                      <a:pt x="498" y="831"/>
                      <a:pt x="499" y="832"/>
                      <a:pt x="499" y="832"/>
                    </a:cubicBezTo>
                    <a:cubicBezTo>
                      <a:pt x="501" y="835"/>
                      <a:pt x="502" y="837"/>
                      <a:pt x="504" y="839"/>
                    </a:cubicBezTo>
                    <a:cubicBezTo>
                      <a:pt x="505" y="840"/>
                      <a:pt x="503" y="841"/>
                      <a:pt x="502" y="842"/>
                    </a:cubicBezTo>
                    <a:cubicBezTo>
                      <a:pt x="504" y="846"/>
                      <a:pt x="505" y="851"/>
                      <a:pt x="506" y="855"/>
                    </a:cubicBezTo>
                    <a:cubicBezTo>
                      <a:pt x="507" y="859"/>
                      <a:pt x="509" y="863"/>
                      <a:pt x="512" y="866"/>
                    </a:cubicBezTo>
                    <a:cubicBezTo>
                      <a:pt x="510" y="868"/>
                      <a:pt x="509" y="868"/>
                      <a:pt x="508" y="869"/>
                    </a:cubicBezTo>
                    <a:cubicBezTo>
                      <a:pt x="507" y="870"/>
                      <a:pt x="508" y="871"/>
                      <a:pt x="508" y="872"/>
                    </a:cubicBezTo>
                    <a:cubicBezTo>
                      <a:pt x="509" y="872"/>
                      <a:pt x="509" y="873"/>
                      <a:pt x="507" y="875"/>
                    </a:cubicBezTo>
                    <a:cubicBezTo>
                      <a:pt x="509" y="875"/>
                      <a:pt x="512" y="874"/>
                      <a:pt x="513" y="877"/>
                    </a:cubicBezTo>
                    <a:cubicBezTo>
                      <a:pt x="512" y="879"/>
                      <a:pt x="511" y="880"/>
                      <a:pt x="510" y="879"/>
                    </a:cubicBezTo>
                    <a:cubicBezTo>
                      <a:pt x="512" y="880"/>
                      <a:pt x="514" y="881"/>
                      <a:pt x="516" y="882"/>
                    </a:cubicBezTo>
                    <a:cubicBezTo>
                      <a:pt x="519" y="883"/>
                      <a:pt x="522" y="884"/>
                      <a:pt x="525" y="885"/>
                    </a:cubicBezTo>
                    <a:cubicBezTo>
                      <a:pt x="527" y="886"/>
                      <a:pt x="531" y="886"/>
                      <a:pt x="534" y="885"/>
                    </a:cubicBezTo>
                    <a:cubicBezTo>
                      <a:pt x="538" y="884"/>
                      <a:pt x="541" y="882"/>
                      <a:pt x="545" y="878"/>
                    </a:cubicBezTo>
                    <a:cubicBezTo>
                      <a:pt x="546" y="880"/>
                      <a:pt x="545" y="882"/>
                      <a:pt x="545" y="885"/>
                    </a:cubicBezTo>
                    <a:cubicBezTo>
                      <a:pt x="545" y="887"/>
                      <a:pt x="544" y="890"/>
                      <a:pt x="543" y="893"/>
                    </a:cubicBezTo>
                    <a:cubicBezTo>
                      <a:pt x="542" y="898"/>
                      <a:pt x="540" y="904"/>
                      <a:pt x="541" y="909"/>
                    </a:cubicBezTo>
                    <a:cubicBezTo>
                      <a:pt x="544" y="908"/>
                      <a:pt x="547" y="905"/>
                      <a:pt x="549" y="903"/>
                    </a:cubicBezTo>
                    <a:cubicBezTo>
                      <a:pt x="552" y="900"/>
                      <a:pt x="555" y="897"/>
                      <a:pt x="557" y="896"/>
                    </a:cubicBezTo>
                    <a:cubicBezTo>
                      <a:pt x="557" y="892"/>
                      <a:pt x="562" y="885"/>
                      <a:pt x="564" y="885"/>
                    </a:cubicBezTo>
                    <a:cubicBezTo>
                      <a:pt x="564" y="881"/>
                      <a:pt x="562" y="879"/>
                      <a:pt x="560" y="876"/>
                    </a:cubicBezTo>
                    <a:cubicBezTo>
                      <a:pt x="558" y="874"/>
                      <a:pt x="556" y="872"/>
                      <a:pt x="555" y="870"/>
                    </a:cubicBezTo>
                    <a:cubicBezTo>
                      <a:pt x="562" y="858"/>
                      <a:pt x="565" y="866"/>
                      <a:pt x="573" y="849"/>
                    </a:cubicBezTo>
                    <a:cubicBezTo>
                      <a:pt x="573" y="847"/>
                      <a:pt x="572" y="846"/>
                      <a:pt x="574" y="842"/>
                    </a:cubicBezTo>
                    <a:cubicBezTo>
                      <a:pt x="575" y="841"/>
                      <a:pt x="576" y="841"/>
                      <a:pt x="578" y="838"/>
                    </a:cubicBezTo>
                    <a:cubicBezTo>
                      <a:pt x="580" y="834"/>
                      <a:pt x="579" y="832"/>
                      <a:pt x="582" y="827"/>
                    </a:cubicBezTo>
                    <a:cubicBezTo>
                      <a:pt x="581" y="826"/>
                      <a:pt x="580" y="825"/>
                      <a:pt x="580" y="824"/>
                    </a:cubicBezTo>
                    <a:cubicBezTo>
                      <a:pt x="580" y="822"/>
                      <a:pt x="581" y="820"/>
                      <a:pt x="581" y="818"/>
                    </a:cubicBezTo>
                    <a:cubicBezTo>
                      <a:pt x="582" y="815"/>
                      <a:pt x="583" y="811"/>
                      <a:pt x="581" y="810"/>
                    </a:cubicBezTo>
                    <a:cubicBezTo>
                      <a:pt x="585" y="803"/>
                      <a:pt x="589" y="798"/>
                      <a:pt x="593" y="793"/>
                    </a:cubicBezTo>
                    <a:cubicBezTo>
                      <a:pt x="598" y="788"/>
                      <a:pt x="602" y="784"/>
                      <a:pt x="606" y="778"/>
                    </a:cubicBezTo>
                    <a:cubicBezTo>
                      <a:pt x="607" y="778"/>
                      <a:pt x="603" y="782"/>
                      <a:pt x="605" y="781"/>
                    </a:cubicBezTo>
                    <a:cubicBezTo>
                      <a:pt x="608" y="778"/>
                      <a:pt x="610" y="776"/>
                      <a:pt x="612" y="773"/>
                    </a:cubicBezTo>
                    <a:cubicBezTo>
                      <a:pt x="614" y="771"/>
                      <a:pt x="617" y="767"/>
                      <a:pt x="619" y="762"/>
                    </a:cubicBezTo>
                    <a:cubicBezTo>
                      <a:pt x="622" y="760"/>
                      <a:pt x="623" y="759"/>
                      <a:pt x="625" y="758"/>
                    </a:cubicBezTo>
                    <a:cubicBezTo>
                      <a:pt x="627" y="757"/>
                      <a:pt x="629" y="755"/>
                      <a:pt x="631" y="751"/>
                    </a:cubicBezTo>
                    <a:cubicBezTo>
                      <a:pt x="631" y="751"/>
                      <a:pt x="630" y="751"/>
                      <a:pt x="629" y="751"/>
                    </a:cubicBezTo>
                    <a:cubicBezTo>
                      <a:pt x="629" y="751"/>
                      <a:pt x="628" y="751"/>
                      <a:pt x="627" y="752"/>
                    </a:cubicBezTo>
                    <a:cubicBezTo>
                      <a:pt x="625" y="752"/>
                      <a:pt x="623" y="753"/>
                      <a:pt x="622" y="754"/>
                    </a:cubicBezTo>
                    <a:cubicBezTo>
                      <a:pt x="621" y="754"/>
                      <a:pt x="623" y="752"/>
                      <a:pt x="623" y="751"/>
                    </a:cubicBezTo>
                    <a:cubicBezTo>
                      <a:pt x="626" y="747"/>
                      <a:pt x="626" y="746"/>
                      <a:pt x="627" y="744"/>
                    </a:cubicBezTo>
                    <a:cubicBezTo>
                      <a:pt x="629" y="740"/>
                      <a:pt x="630" y="741"/>
                      <a:pt x="633" y="736"/>
                    </a:cubicBezTo>
                    <a:cubicBezTo>
                      <a:pt x="633" y="737"/>
                      <a:pt x="634" y="735"/>
                      <a:pt x="636" y="733"/>
                    </a:cubicBezTo>
                    <a:cubicBezTo>
                      <a:pt x="636" y="734"/>
                      <a:pt x="635" y="736"/>
                      <a:pt x="635" y="737"/>
                    </a:cubicBezTo>
                    <a:cubicBezTo>
                      <a:pt x="636" y="735"/>
                      <a:pt x="637" y="734"/>
                      <a:pt x="638" y="733"/>
                    </a:cubicBezTo>
                    <a:cubicBezTo>
                      <a:pt x="640" y="729"/>
                      <a:pt x="643" y="726"/>
                      <a:pt x="645" y="723"/>
                    </a:cubicBezTo>
                    <a:cubicBezTo>
                      <a:pt x="648" y="719"/>
                      <a:pt x="650" y="715"/>
                      <a:pt x="653" y="710"/>
                    </a:cubicBezTo>
                    <a:cubicBezTo>
                      <a:pt x="653" y="710"/>
                      <a:pt x="653" y="711"/>
                      <a:pt x="654" y="709"/>
                    </a:cubicBezTo>
                    <a:cubicBezTo>
                      <a:pt x="657" y="703"/>
                      <a:pt x="655" y="706"/>
                      <a:pt x="653" y="710"/>
                    </a:cubicBezTo>
                    <a:cubicBezTo>
                      <a:pt x="650" y="714"/>
                      <a:pt x="647" y="719"/>
                      <a:pt x="646" y="718"/>
                    </a:cubicBezTo>
                    <a:cubicBezTo>
                      <a:pt x="648" y="714"/>
                      <a:pt x="650" y="711"/>
                      <a:pt x="652" y="708"/>
                    </a:cubicBezTo>
                    <a:cubicBezTo>
                      <a:pt x="651" y="709"/>
                      <a:pt x="647" y="716"/>
                      <a:pt x="651" y="708"/>
                    </a:cubicBezTo>
                    <a:cubicBezTo>
                      <a:pt x="651" y="708"/>
                      <a:pt x="648" y="712"/>
                      <a:pt x="648" y="712"/>
                    </a:cubicBezTo>
                    <a:cubicBezTo>
                      <a:pt x="646" y="716"/>
                      <a:pt x="649" y="712"/>
                      <a:pt x="648" y="713"/>
                    </a:cubicBezTo>
                    <a:cubicBezTo>
                      <a:pt x="645" y="718"/>
                      <a:pt x="646" y="716"/>
                      <a:pt x="646" y="715"/>
                    </a:cubicBezTo>
                    <a:cubicBezTo>
                      <a:pt x="641" y="722"/>
                      <a:pt x="637" y="727"/>
                      <a:pt x="633" y="734"/>
                    </a:cubicBezTo>
                    <a:cubicBezTo>
                      <a:pt x="631" y="736"/>
                      <a:pt x="631" y="736"/>
                      <a:pt x="630" y="739"/>
                    </a:cubicBezTo>
                    <a:cubicBezTo>
                      <a:pt x="627" y="741"/>
                      <a:pt x="629" y="737"/>
                      <a:pt x="632" y="733"/>
                    </a:cubicBezTo>
                    <a:cubicBezTo>
                      <a:pt x="628" y="737"/>
                      <a:pt x="627" y="735"/>
                      <a:pt x="623" y="741"/>
                    </a:cubicBezTo>
                    <a:cubicBezTo>
                      <a:pt x="617" y="749"/>
                      <a:pt x="615" y="752"/>
                      <a:pt x="611" y="758"/>
                    </a:cubicBezTo>
                    <a:cubicBezTo>
                      <a:pt x="608" y="762"/>
                      <a:pt x="606" y="762"/>
                      <a:pt x="604" y="762"/>
                    </a:cubicBezTo>
                    <a:cubicBezTo>
                      <a:pt x="600" y="768"/>
                      <a:pt x="596" y="769"/>
                      <a:pt x="593" y="771"/>
                    </a:cubicBezTo>
                    <a:cubicBezTo>
                      <a:pt x="590" y="772"/>
                      <a:pt x="586" y="772"/>
                      <a:pt x="581" y="778"/>
                    </a:cubicBezTo>
                    <a:cubicBezTo>
                      <a:pt x="579" y="778"/>
                      <a:pt x="578" y="778"/>
                      <a:pt x="576" y="778"/>
                    </a:cubicBezTo>
                    <a:cubicBezTo>
                      <a:pt x="575" y="778"/>
                      <a:pt x="574" y="778"/>
                      <a:pt x="573" y="777"/>
                    </a:cubicBezTo>
                    <a:cubicBezTo>
                      <a:pt x="572" y="777"/>
                      <a:pt x="571" y="776"/>
                      <a:pt x="570" y="776"/>
                    </a:cubicBezTo>
                    <a:cubicBezTo>
                      <a:pt x="570" y="775"/>
                      <a:pt x="569" y="774"/>
                      <a:pt x="569" y="773"/>
                    </a:cubicBezTo>
                    <a:cubicBezTo>
                      <a:pt x="566" y="775"/>
                      <a:pt x="567" y="775"/>
                      <a:pt x="565" y="777"/>
                    </a:cubicBezTo>
                    <a:cubicBezTo>
                      <a:pt x="563" y="777"/>
                      <a:pt x="562" y="776"/>
                      <a:pt x="560" y="775"/>
                    </a:cubicBezTo>
                    <a:cubicBezTo>
                      <a:pt x="558" y="775"/>
                      <a:pt x="556" y="775"/>
                      <a:pt x="551" y="779"/>
                    </a:cubicBezTo>
                    <a:cubicBezTo>
                      <a:pt x="551" y="778"/>
                      <a:pt x="550" y="778"/>
                      <a:pt x="549" y="777"/>
                    </a:cubicBezTo>
                    <a:cubicBezTo>
                      <a:pt x="548" y="777"/>
                      <a:pt x="546" y="777"/>
                      <a:pt x="545" y="777"/>
                    </a:cubicBezTo>
                    <a:cubicBezTo>
                      <a:pt x="543" y="777"/>
                      <a:pt x="540" y="777"/>
                      <a:pt x="537" y="778"/>
                    </a:cubicBezTo>
                    <a:cubicBezTo>
                      <a:pt x="534" y="780"/>
                      <a:pt x="534" y="782"/>
                      <a:pt x="535" y="783"/>
                    </a:cubicBezTo>
                    <a:cubicBezTo>
                      <a:pt x="528" y="787"/>
                      <a:pt x="526" y="786"/>
                      <a:pt x="522" y="786"/>
                    </a:cubicBezTo>
                    <a:cubicBezTo>
                      <a:pt x="524" y="783"/>
                      <a:pt x="521" y="782"/>
                      <a:pt x="517" y="782"/>
                    </a:cubicBezTo>
                    <a:cubicBezTo>
                      <a:pt x="516" y="782"/>
                      <a:pt x="514" y="782"/>
                      <a:pt x="512" y="781"/>
                    </a:cubicBezTo>
                    <a:cubicBezTo>
                      <a:pt x="511" y="780"/>
                      <a:pt x="510" y="779"/>
                      <a:pt x="511" y="778"/>
                    </a:cubicBezTo>
                    <a:cubicBezTo>
                      <a:pt x="521" y="772"/>
                      <a:pt x="530" y="771"/>
                      <a:pt x="539" y="766"/>
                    </a:cubicBezTo>
                    <a:cubicBezTo>
                      <a:pt x="540" y="766"/>
                      <a:pt x="545" y="760"/>
                      <a:pt x="545" y="763"/>
                    </a:cubicBezTo>
                    <a:cubicBezTo>
                      <a:pt x="547" y="761"/>
                      <a:pt x="547" y="760"/>
                      <a:pt x="547" y="760"/>
                    </a:cubicBezTo>
                    <a:cubicBezTo>
                      <a:pt x="549" y="759"/>
                      <a:pt x="549" y="759"/>
                      <a:pt x="550" y="760"/>
                    </a:cubicBezTo>
                    <a:cubicBezTo>
                      <a:pt x="554" y="756"/>
                      <a:pt x="560" y="754"/>
                      <a:pt x="564" y="750"/>
                    </a:cubicBezTo>
                    <a:cubicBezTo>
                      <a:pt x="568" y="750"/>
                      <a:pt x="572" y="748"/>
                      <a:pt x="576" y="746"/>
                    </a:cubicBezTo>
                    <a:cubicBezTo>
                      <a:pt x="580" y="744"/>
                      <a:pt x="585" y="741"/>
                      <a:pt x="588" y="740"/>
                    </a:cubicBezTo>
                    <a:cubicBezTo>
                      <a:pt x="601" y="732"/>
                      <a:pt x="610" y="725"/>
                      <a:pt x="619" y="718"/>
                    </a:cubicBezTo>
                    <a:cubicBezTo>
                      <a:pt x="629" y="712"/>
                      <a:pt x="637" y="705"/>
                      <a:pt x="649" y="695"/>
                    </a:cubicBezTo>
                    <a:cubicBezTo>
                      <a:pt x="651" y="694"/>
                      <a:pt x="649" y="695"/>
                      <a:pt x="651" y="694"/>
                    </a:cubicBezTo>
                    <a:cubicBezTo>
                      <a:pt x="653" y="692"/>
                      <a:pt x="657" y="689"/>
                      <a:pt x="657" y="688"/>
                    </a:cubicBezTo>
                    <a:cubicBezTo>
                      <a:pt x="658" y="687"/>
                      <a:pt x="657" y="688"/>
                      <a:pt x="659" y="687"/>
                    </a:cubicBezTo>
                    <a:cubicBezTo>
                      <a:pt x="662" y="684"/>
                      <a:pt x="664" y="682"/>
                      <a:pt x="668" y="679"/>
                    </a:cubicBezTo>
                    <a:cubicBezTo>
                      <a:pt x="669" y="678"/>
                      <a:pt x="670" y="677"/>
                      <a:pt x="672" y="676"/>
                    </a:cubicBezTo>
                    <a:cubicBezTo>
                      <a:pt x="672" y="676"/>
                      <a:pt x="672" y="676"/>
                      <a:pt x="672" y="676"/>
                    </a:cubicBezTo>
                    <a:cubicBezTo>
                      <a:pt x="672" y="676"/>
                      <a:pt x="672" y="676"/>
                      <a:pt x="672" y="676"/>
                    </a:cubicBezTo>
                    <a:cubicBezTo>
                      <a:pt x="672" y="676"/>
                      <a:pt x="672" y="676"/>
                      <a:pt x="672" y="676"/>
                    </a:cubicBezTo>
                    <a:cubicBezTo>
                      <a:pt x="672" y="676"/>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6"/>
                      <a:pt x="672" y="676"/>
                      <a:pt x="672" y="676"/>
                    </a:cubicBezTo>
                    <a:cubicBezTo>
                      <a:pt x="672" y="676"/>
                      <a:pt x="671" y="676"/>
                      <a:pt x="671" y="676"/>
                    </a:cubicBezTo>
                    <a:cubicBezTo>
                      <a:pt x="672" y="676"/>
                      <a:pt x="672" y="676"/>
                      <a:pt x="672" y="676"/>
                    </a:cubicBezTo>
                    <a:cubicBezTo>
                      <a:pt x="672" y="676"/>
                      <a:pt x="672" y="675"/>
                      <a:pt x="672" y="675"/>
                    </a:cubicBezTo>
                    <a:cubicBezTo>
                      <a:pt x="672" y="675"/>
                      <a:pt x="672" y="676"/>
                      <a:pt x="672" y="676"/>
                    </a:cubicBezTo>
                    <a:cubicBezTo>
                      <a:pt x="672" y="676"/>
                      <a:pt x="672" y="676"/>
                      <a:pt x="672" y="676"/>
                    </a:cubicBezTo>
                    <a:cubicBezTo>
                      <a:pt x="672" y="676"/>
                      <a:pt x="672" y="676"/>
                      <a:pt x="672" y="676"/>
                    </a:cubicBezTo>
                    <a:cubicBezTo>
                      <a:pt x="672"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0" y="676"/>
                      <a:pt x="670" y="676"/>
                    </a:cubicBezTo>
                    <a:cubicBezTo>
                      <a:pt x="670" y="676"/>
                      <a:pt x="670" y="676"/>
                      <a:pt x="670" y="676"/>
                    </a:cubicBezTo>
                    <a:cubicBezTo>
                      <a:pt x="670" y="676"/>
                      <a:pt x="670" y="676"/>
                      <a:pt x="670" y="676"/>
                    </a:cubicBezTo>
                    <a:cubicBezTo>
                      <a:pt x="670" y="676"/>
                      <a:pt x="670" y="676"/>
                      <a:pt x="669" y="677"/>
                    </a:cubicBezTo>
                    <a:cubicBezTo>
                      <a:pt x="669" y="677"/>
                      <a:pt x="669" y="677"/>
                      <a:pt x="669" y="677"/>
                    </a:cubicBezTo>
                    <a:cubicBezTo>
                      <a:pt x="669" y="677"/>
                      <a:pt x="669" y="677"/>
                      <a:pt x="669" y="677"/>
                    </a:cubicBezTo>
                    <a:cubicBezTo>
                      <a:pt x="668" y="677"/>
                      <a:pt x="668" y="677"/>
                      <a:pt x="669"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9" y="677"/>
                    </a:cubicBezTo>
                    <a:cubicBezTo>
                      <a:pt x="668" y="677"/>
                      <a:pt x="669" y="677"/>
                      <a:pt x="669" y="677"/>
                    </a:cubicBezTo>
                    <a:cubicBezTo>
                      <a:pt x="669" y="677"/>
                      <a:pt x="669" y="677"/>
                      <a:pt x="669" y="677"/>
                    </a:cubicBezTo>
                    <a:cubicBezTo>
                      <a:pt x="670" y="677"/>
                      <a:pt x="670" y="677"/>
                      <a:pt x="670" y="677"/>
                    </a:cubicBezTo>
                    <a:cubicBezTo>
                      <a:pt x="671" y="677"/>
                      <a:pt x="670" y="677"/>
                      <a:pt x="671" y="677"/>
                    </a:cubicBezTo>
                    <a:cubicBezTo>
                      <a:pt x="671" y="677"/>
                      <a:pt x="672" y="677"/>
                      <a:pt x="672" y="677"/>
                    </a:cubicBezTo>
                    <a:cubicBezTo>
                      <a:pt x="672" y="677"/>
                      <a:pt x="672" y="677"/>
                      <a:pt x="672" y="677"/>
                    </a:cubicBezTo>
                    <a:cubicBezTo>
                      <a:pt x="672" y="677"/>
                      <a:pt x="672" y="677"/>
                      <a:pt x="672" y="677"/>
                    </a:cubicBezTo>
                    <a:cubicBezTo>
                      <a:pt x="672" y="678"/>
                      <a:pt x="672" y="678"/>
                      <a:pt x="672" y="678"/>
                    </a:cubicBezTo>
                    <a:cubicBezTo>
                      <a:pt x="672" y="678"/>
                      <a:pt x="672" y="679"/>
                      <a:pt x="672" y="679"/>
                    </a:cubicBezTo>
                    <a:cubicBezTo>
                      <a:pt x="672" y="679"/>
                      <a:pt x="672" y="680"/>
                      <a:pt x="672" y="680"/>
                    </a:cubicBezTo>
                    <a:cubicBezTo>
                      <a:pt x="672" y="681"/>
                      <a:pt x="673" y="682"/>
                      <a:pt x="673" y="683"/>
                    </a:cubicBezTo>
                    <a:cubicBezTo>
                      <a:pt x="673" y="683"/>
                      <a:pt x="673" y="682"/>
                      <a:pt x="673" y="682"/>
                    </a:cubicBezTo>
                    <a:cubicBezTo>
                      <a:pt x="673" y="683"/>
                      <a:pt x="673" y="684"/>
                      <a:pt x="673" y="684"/>
                    </a:cubicBezTo>
                    <a:cubicBezTo>
                      <a:pt x="673" y="685"/>
                      <a:pt x="673" y="685"/>
                      <a:pt x="673" y="685"/>
                    </a:cubicBezTo>
                    <a:cubicBezTo>
                      <a:pt x="673" y="686"/>
                      <a:pt x="673" y="686"/>
                      <a:pt x="673" y="686"/>
                    </a:cubicBezTo>
                    <a:cubicBezTo>
                      <a:pt x="673" y="686"/>
                      <a:pt x="673" y="685"/>
                      <a:pt x="673" y="685"/>
                    </a:cubicBezTo>
                    <a:cubicBezTo>
                      <a:pt x="674" y="684"/>
                      <a:pt x="674" y="682"/>
                      <a:pt x="675" y="681"/>
                    </a:cubicBezTo>
                    <a:cubicBezTo>
                      <a:pt x="676" y="679"/>
                      <a:pt x="677" y="676"/>
                      <a:pt x="678" y="674"/>
                    </a:cubicBezTo>
                    <a:cubicBezTo>
                      <a:pt x="678" y="673"/>
                      <a:pt x="678" y="672"/>
                      <a:pt x="678" y="672"/>
                    </a:cubicBezTo>
                    <a:cubicBezTo>
                      <a:pt x="679" y="671"/>
                      <a:pt x="679" y="671"/>
                      <a:pt x="679" y="670"/>
                    </a:cubicBezTo>
                    <a:cubicBezTo>
                      <a:pt x="679" y="670"/>
                      <a:pt x="679" y="670"/>
                      <a:pt x="679" y="670"/>
                    </a:cubicBezTo>
                    <a:cubicBezTo>
                      <a:pt x="679" y="670"/>
                      <a:pt x="679" y="670"/>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81" y="661"/>
                      <a:pt x="679" y="673"/>
                      <a:pt x="679" y="669"/>
                    </a:cubicBezTo>
                    <a:cubicBezTo>
                      <a:pt x="679" y="669"/>
                      <a:pt x="679" y="669"/>
                      <a:pt x="679" y="669"/>
                    </a:cubicBezTo>
                    <a:cubicBezTo>
                      <a:pt x="679" y="669"/>
                      <a:pt x="679" y="669"/>
                      <a:pt x="679" y="669"/>
                    </a:cubicBezTo>
                    <a:cubicBezTo>
                      <a:pt x="679" y="669"/>
                      <a:pt x="679" y="669"/>
                      <a:pt x="679" y="669"/>
                    </a:cubicBezTo>
                    <a:cubicBezTo>
                      <a:pt x="679" y="670"/>
                      <a:pt x="679" y="670"/>
                      <a:pt x="679" y="670"/>
                    </a:cubicBezTo>
                    <a:cubicBezTo>
                      <a:pt x="679" y="670"/>
                      <a:pt x="679" y="670"/>
                      <a:pt x="679" y="670"/>
                    </a:cubicBezTo>
                    <a:cubicBezTo>
                      <a:pt x="679" y="670"/>
                      <a:pt x="679" y="671"/>
                      <a:pt x="679" y="671"/>
                    </a:cubicBezTo>
                    <a:cubicBezTo>
                      <a:pt x="679" y="671"/>
                      <a:pt x="678" y="672"/>
                      <a:pt x="678" y="672"/>
                    </a:cubicBezTo>
                    <a:cubicBezTo>
                      <a:pt x="678" y="672"/>
                      <a:pt x="679" y="671"/>
                      <a:pt x="679" y="670"/>
                    </a:cubicBezTo>
                    <a:cubicBezTo>
                      <a:pt x="679" y="670"/>
                      <a:pt x="679" y="670"/>
                      <a:pt x="679" y="670"/>
                    </a:cubicBezTo>
                    <a:cubicBezTo>
                      <a:pt x="679" y="669"/>
                      <a:pt x="679" y="669"/>
                      <a:pt x="679" y="669"/>
                    </a:cubicBezTo>
                    <a:cubicBezTo>
                      <a:pt x="679" y="669"/>
                      <a:pt x="679" y="669"/>
                      <a:pt x="679" y="669"/>
                    </a:cubicBezTo>
                    <a:cubicBezTo>
                      <a:pt x="679" y="673"/>
                      <a:pt x="681" y="661"/>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7" y="678"/>
                      <a:pt x="677" y="678"/>
                      <a:pt x="677" y="678"/>
                    </a:cubicBezTo>
                    <a:cubicBezTo>
                      <a:pt x="677" y="678"/>
                      <a:pt x="676" y="678"/>
                      <a:pt x="676" y="678"/>
                    </a:cubicBezTo>
                    <a:cubicBezTo>
                      <a:pt x="676" y="678"/>
                      <a:pt x="675" y="677"/>
                      <a:pt x="675" y="677"/>
                    </a:cubicBezTo>
                    <a:cubicBezTo>
                      <a:pt x="675" y="677"/>
                      <a:pt x="674" y="677"/>
                      <a:pt x="674" y="677"/>
                    </a:cubicBezTo>
                    <a:cubicBezTo>
                      <a:pt x="674" y="677"/>
                      <a:pt x="674" y="677"/>
                      <a:pt x="674" y="677"/>
                    </a:cubicBezTo>
                    <a:cubicBezTo>
                      <a:pt x="673" y="677"/>
                      <a:pt x="673" y="677"/>
                      <a:pt x="673" y="677"/>
                    </a:cubicBezTo>
                    <a:cubicBezTo>
                      <a:pt x="673" y="677"/>
                      <a:pt x="673" y="677"/>
                      <a:pt x="673" y="677"/>
                    </a:cubicBezTo>
                    <a:cubicBezTo>
                      <a:pt x="673" y="677"/>
                      <a:pt x="673" y="677"/>
                      <a:pt x="672" y="677"/>
                    </a:cubicBezTo>
                    <a:cubicBezTo>
                      <a:pt x="672" y="677"/>
                      <a:pt x="672" y="677"/>
                      <a:pt x="672" y="676"/>
                    </a:cubicBezTo>
                    <a:cubicBezTo>
                      <a:pt x="672" y="677"/>
                      <a:pt x="672" y="677"/>
                      <a:pt x="672" y="677"/>
                    </a:cubicBezTo>
                    <a:cubicBezTo>
                      <a:pt x="672" y="677"/>
                      <a:pt x="672" y="676"/>
                      <a:pt x="672" y="676"/>
                    </a:cubicBezTo>
                    <a:cubicBezTo>
                      <a:pt x="672" y="676"/>
                      <a:pt x="672" y="676"/>
                      <a:pt x="672" y="676"/>
                    </a:cubicBezTo>
                    <a:cubicBezTo>
                      <a:pt x="672" y="676"/>
                      <a:pt x="671" y="676"/>
                      <a:pt x="671" y="676"/>
                    </a:cubicBezTo>
                    <a:cubicBezTo>
                      <a:pt x="671" y="676"/>
                      <a:pt x="671" y="676"/>
                      <a:pt x="671" y="676"/>
                    </a:cubicBezTo>
                    <a:cubicBezTo>
                      <a:pt x="671" y="676"/>
                      <a:pt x="671" y="676"/>
                      <a:pt x="671" y="676"/>
                    </a:cubicBezTo>
                    <a:cubicBezTo>
                      <a:pt x="671" y="676"/>
                      <a:pt x="671" y="676"/>
                      <a:pt x="670" y="676"/>
                    </a:cubicBezTo>
                    <a:cubicBezTo>
                      <a:pt x="670" y="676"/>
                      <a:pt x="670" y="676"/>
                      <a:pt x="671" y="676"/>
                    </a:cubicBezTo>
                    <a:cubicBezTo>
                      <a:pt x="671" y="676"/>
                      <a:pt x="670" y="676"/>
                      <a:pt x="670" y="676"/>
                    </a:cubicBezTo>
                    <a:cubicBezTo>
                      <a:pt x="670" y="676"/>
                      <a:pt x="670" y="676"/>
                      <a:pt x="670" y="676"/>
                    </a:cubicBezTo>
                    <a:cubicBezTo>
                      <a:pt x="670" y="676"/>
                      <a:pt x="670" y="676"/>
                      <a:pt x="669" y="676"/>
                    </a:cubicBezTo>
                    <a:cubicBezTo>
                      <a:pt x="669" y="676"/>
                      <a:pt x="669" y="676"/>
                      <a:pt x="669" y="676"/>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9" y="675"/>
                      <a:pt x="668" y="675"/>
                    </a:cubicBezTo>
                    <a:cubicBezTo>
                      <a:pt x="668" y="675"/>
                      <a:pt x="669" y="675"/>
                      <a:pt x="669" y="675"/>
                    </a:cubicBezTo>
                    <a:cubicBezTo>
                      <a:pt x="669" y="675"/>
                      <a:pt x="669" y="675"/>
                      <a:pt x="669" y="675"/>
                    </a:cubicBezTo>
                    <a:cubicBezTo>
                      <a:pt x="669" y="675"/>
                      <a:pt x="669" y="675"/>
                      <a:pt x="669" y="675"/>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9" y="675"/>
                      <a:pt x="669" y="675"/>
                      <a:pt x="669" y="675"/>
                    </a:cubicBezTo>
                    <a:cubicBezTo>
                      <a:pt x="669" y="675"/>
                      <a:pt x="669" y="675"/>
                      <a:pt x="669" y="675"/>
                    </a:cubicBezTo>
                    <a:cubicBezTo>
                      <a:pt x="669" y="675"/>
                      <a:pt x="669" y="676"/>
                      <a:pt x="669" y="676"/>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70" y="676"/>
                      <a:pt x="670" y="676"/>
                      <a:pt x="670" y="676"/>
                    </a:cubicBezTo>
                    <a:cubicBezTo>
                      <a:pt x="670" y="676"/>
                      <a:pt x="670" y="676"/>
                      <a:pt x="670" y="676"/>
                    </a:cubicBezTo>
                    <a:cubicBezTo>
                      <a:pt x="670" y="677"/>
                      <a:pt x="670" y="677"/>
                      <a:pt x="671" y="677"/>
                    </a:cubicBezTo>
                    <a:cubicBezTo>
                      <a:pt x="671" y="677"/>
                      <a:pt x="671" y="677"/>
                      <a:pt x="671" y="678"/>
                    </a:cubicBezTo>
                    <a:cubicBezTo>
                      <a:pt x="671" y="678"/>
                      <a:pt x="671" y="678"/>
                      <a:pt x="671" y="677"/>
                    </a:cubicBezTo>
                    <a:cubicBezTo>
                      <a:pt x="671" y="678"/>
                      <a:pt x="671" y="678"/>
                      <a:pt x="671" y="678"/>
                    </a:cubicBezTo>
                    <a:cubicBezTo>
                      <a:pt x="671" y="678"/>
                      <a:pt x="671" y="678"/>
                      <a:pt x="671" y="678"/>
                    </a:cubicBezTo>
                    <a:cubicBezTo>
                      <a:pt x="671" y="678"/>
                      <a:pt x="671" y="678"/>
                      <a:pt x="671" y="678"/>
                    </a:cubicBezTo>
                    <a:cubicBezTo>
                      <a:pt x="671" y="678"/>
                      <a:pt x="672" y="678"/>
                      <a:pt x="672" y="678"/>
                    </a:cubicBezTo>
                    <a:cubicBezTo>
                      <a:pt x="672" y="678"/>
                      <a:pt x="671" y="678"/>
                      <a:pt x="671" y="678"/>
                    </a:cubicBezTo>
                    <a:cubicBezTo>
                      <a:pt x="671" y="678"/>
                      <a:pt x="672" y="678"/>
                      <a:pt x="672" y="678"/>
                    </a:cubicBezTo>
                    <a:cubicBezTo>
                      <a:pt x="671" y="678"/>
                      <a:pt x="671" y="678"/>
                      <a:pt x="671" y="678"/>
                    </a:cubicBezTo>
                    <a:cubicBezTo>
                      <a:pt x="671" y="678"/>
                      <a:pt x="671" y="678"/>
                      <a:pt x="671" y="678"/>
                    </a:cubicBezTo>
                    <a:cubicBezTo>
                      <a:pt x="671" y="678"/>
                      <a:pt x="671" y="678"/>
                      <a:pt x="671" y="678"/>
                    </a:cubicBezTo>
                    <a:cubicBezTo>
                      <a:pt x="671" y="678"/>
                      <a:pt x="671" y="678"/>
                      <a:pt x="671" y="678"/>
                    </a:cubicBezTo>
                    <a:cubicBezTo>
                      <a:pt x="671" y="677"/>
                      <a:pt x="671" y="677"/>
                      <a:pt x="671" y="677"/>
                    </a:cubicBezTo>
                    <a:cubicBezTo>
                      <a:pt x="671" y="677"/>
                      <a:pt x="671" y="677"/>
                      <a:pt x="671" y="677"/>
                    </a:cubicBezTo>
                    <a:cubicBezTo>
                      <a:pt x="671" y="677"/>
                      <a:pt x="670" y="677"/>
                      <a:pt x="670" y="677"/>
                    </a:cubicBezTo>
                    <a:cubicBezTo>
                      <a:pt x="670" y="677"/>
                      <a:pt x="670" y="677"/>
                      <a:pt x="670" y="676"/>
                    </a:cubicBezTo>
                    <a:cubicBezTo>
                      <a:pt x="670" y="676"/>
                      <a:pt x="670" y="676"/>
                      <a:pt x="670" y="677"/>
                    </a:cubicBezTo>
                    <a:cubicBezTo>
                      <a:pt x="670" y="676"/>
                      <a:pt x="670" y="676"/>
                      <a:pt x="670" y="676"/>
                    </a:cubicBezTo>
                    <a:cubicBezTo>
                      <a:pt x="670" y="676"/>
                      <a:pt x="670" y="676"/>
                      <a:pt x="670" y="676"/>
                    </a:cubicBezTo>
                    <a:cubicBezTo>
                      <a:pt x="670"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5"/>
                      <a:pt x="669" y="675"/>
                    </a:cubicBezTo>
                    <a:cubicBezTo>
                      <a:pt x="669" y="675"/>
                      <a:pt x="669" y="675"/>
                      <a:pt x="669" y="675"/>
                    </a:cubicBezTo>
                    <a:cubicBezTo>
                      <a:pt x="669"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7" y="674"/>
                      <a:pt x="667" y="674"/>
                    </a:cubicBezTo>
                    <a:cubicBezTo>
                      <a:pt x="666" y="674"/>
                      <a:pt x="666" y="674"/>
                      <a:pt x="665" y="673"/>
                    </a:cubicBezTo>
                    <a:cubicBezTo>
                      <a:pt x="664" y="673"/>
                      <a:pt x="663" y="672"/>
                      <a:pt x="662" y="672"/>
                    </a:cubicBezTo>
                    <a:cubicBezTo>
                      <a:pt x="661" y="671"/>
                      <a:pt x="660" y="670"/>
                      <a:pt x="659" y="670"/>
                    </a:cubicBezTo>
                    <a:cubicBezTo>
                      <a:pt x="659" y="670"/>
                      <a:pt x="659" y="669"/>
                      <a:pt x="658" y="669"/>
                    </a:cubicBezTo>
                    <a:cubicBezTo>
                      <a:pt x="658" y="669"/>
                      <a:pt x="658" y="669"/>
                      <a:pt x="657" y="668"/>
                    </a:cubicBezTo>
                    <a:cubicBezTo>
                      <a:pt x="665" y="673"/>
                      <a:pt x="653" y="666"/>
                      <a:pt x="653" y="665"/>
                    </a:cubicBezTo>
                    <a:cubicBezTo>
                      <a:pt x="653" y="665"/>
                      <a:pt x="653" y="665"/>
                      <a:pt x="647" y="662"/>
                    </a:cubicBezTo>
                    <a:cubicBezTo>
                      <a:pt x="646" y="661"/>
                      <a:pt x="650" y="664"/>
                      <a:pt x="651" y="664"/>
                    </a:cubicBezTo>
                    <a:cubicBezTo>
                      <a:pt x="647" y="662"/>
                      <a:pt x="647" y="662"/>
                      <a:pt x="646" y="661"/>
                    </a:cubicBezTo>
                    <a:cubicBezTo>
                      <a:pt x="650" y="663"/>
                      <a:pt x="650" y="663"/>
                      <a:pt x="650" y="663"/>
                    </a:cubicBezTo>
                    <a:cubicBezTo>
                      <a:pt x="649" y="662"/>
                      <a:pt x="648" y="661"/>
                      <a:pt x="649" y="662"/>
                    </a:cubicBezTo>
                    <a:cubicBezTo>
                      <a:pt x="652" y="664"/>
                      <a:pt x="648" y="661"/>
                      <a:pt x="649" y="662"/>
                    </a:cubicBezTo>
                    <a:cubicBezTo>
                      <a:pt x="650" y="663"/>
                      <a:pt x="651" y="664"/>
                      <a:pt x="653" y="665"/>
                    </a:cubicBezTo>
                    <a:cubicBezTo>
                      <a:pt x="654" y="665"/>
                      <a:pt x="651" y="663"/>
                      <a:pt x="647" y="660"/>
                    </a:cubicBezTo>
                    <a:cubicBezTo>
                      <a:pt x="649" y="661"/>
                      <a:pt x="650" y="662"/>
                      <a:pt x="650" y="662"/>
                    </a:cubicBezTo>
                    <a:cubicBezTo>
                      <a:pt x="650" y="661"/>
                      <a:pt x="649" y="661"/>
                      <a:pt x="649" y="660"/>
                    </a:cubicBezTo>
                    <a:cubicBezTo>
                      <a:pt x="650" y="661"/>
                      <a:pt x="651" y="662"/>
                      <a:pt x="653" y="664"/>
                    </a:cubicBezTo>
                    <a:cubicBezTo>
                      <a:pt x="652" y="662"/>
                      <a:pt x="653" y="663"/>
                      <a:pt x="648" y="659"/>
                    </a:cubicBezTo>
                    <a:cubicBezTo>
                      <a:pt x="648" y="659"/>
                      <a:pt x="650" y="661"/>
                      <a:pt x="650" y="660"/>
                    </a:cubicBezTo>
                    <a:cubicBezTo>
                      <a:pt x="651" y="661"/>
                      <a:pt x="652" y="662"/>
                      <a:pt x="653" y="663"/>
                    </a:cubicBezTo>
                    <a:cubicBezTo>
                      <a:pt x="654" y="663"/>
                      <a:pt x="652" y="662"/>
                      <a:pt x="651" y="661"/>
                    </a:cubicBezTo>
                    <a:cubicBezTo>
                      <a:pt x="650" y="660"/>
                      <a:pt x="650" y="659"/>
                      <a:pt x="653" y="662"/>
                    </a:cubicBezTo>
                    <a:cubicBezTo>
                      <a:pt x="652" y="660"/>
                      <a:pt x="651" y="659"/>
                      <a:pt x="650" y="659"/>
                    </a:cubicBezTo>
                    <a:cubicBezTo>
                      <a:pt x="651" y="658"/>
                      <a:pt x="652" y="659"/>
                      <a:pt x="654" y="661"/>
                    </a:cubicBezTo>
                    <a:cubicBezTo>
                      <a:pt x="652" y="658"/>
                      <a:pt x="651" y="658"/>
                      <a:pt x="649" y="656"/>
                    </a:cubicBezTo>
                    <a:cubicBezTo>
                      <a:pt x="652" y="658"/>
                      <a:pt x="652" y="658"/>
                      <a:pt x="647" y="652"/>
                    </a:cubicBezTo>
                    <a:cubicBezTo>
                      <a:pt x="649" y="654"/>
                      <a:pt x="650" y="655"/>
                      <a:pt x="652" y="656"/>
                    </a:cubicBezTo>
                    <a:cubicBezTo>
                      <a:pt x="654" y="658"/>
                      <a:pt x="651" y="656"/>
                      <a:pt x="655" y="660"/>
                    </a:cubicBezTo>
                    <a:cubicBezTo>
                      <a:pt x="654" y="659"/>
                      <a:pt x="654" y="658"/>
                      <a:pt x="654" y="658"/>
                    </a:cubicBezTo>
                    <a:cubicBezTo>
                      <a:pt x="654" y="658"/>
                      <a:pt x="654" y="658"/>
                      <a:pt x="656" y="660"/>
                    </a:cubicBezTo>
                    <a:cubicBezTo>
                      <a:pt x="654" y="658"/>
                      <a:pt x="653" y="657"/>
                      <a:pt x="650" y="654"/>
                    </a:cubicBezTo>
                    <a:cubicBezTo>
                      <a:pt x="651" y="654"/>
                      <a:pt x="652" y="655"/>
                      <a:pt x="653" y="655"/>
                    </a:cubicBezTo>
                    <a:cubicBezTo>
                      <a:pt x="656" y="659"/>
                      <a:pt x="653" y="656"/>
                      <a:pt x="657" y="661"/>
                    </a:cubicBezTo>
                    <a:cubicBezTo>
                      <a:pt x="656" y="660"/>
                      <a:pt x="657" y="662"/>
                      <a:pt x="658" y="663"/>
                    </a:cubicBezTo>
                    <a:cubicBezTo>
                      <a:pt x="659" y="665"/>
                      <a:pt x="659" y="665"/>
                      <a:pt x="656" y="662"/>
                    </a:cubicBezTo>
                    <a:cubicBezTo>
                      <a:pt x="658" y="665"/>
                      <a:pt x="658" y="665"/>
                      <a:pt x="656" y="662"/>
                    </a:cubicBezTo>
                    <a:cubicBezTo>
                      <a:pt x="662" y="668"/>
                      <a:pt x="660" y="667"/>
                      <a:pt x="658" y="665"/>
                    </a:cubicBezTo>
                    <a:cubicBezTo>
                      <a:pt x="663" y="670"/>
                      <a:pt x="664" y="671"/>
                      <a:pt x="670" y="677"/>
                    </a:cubicBezTo>
                    <a:cubicBezTo>
                      <a:pt x="670" y="677"/>
                      <a:pt x="670" y="677"/>
                      <a:pt x="670" y="677"/>
                    </a:cubicBezTo>
                    <a:cubicBezTo>
                      <a:pt x="671" y="677"/>
                      <a:pt x="671" y="677"/>
                      <a:pt x="671" y="677"/>
                    </a:cubicBezTo>
                    <a:cubicBezTo>
                      <a:pt x="671" y="677"/>
                      <a:pt x="671" y="677"/>
                      <a:pt x="671" y="677"/>
                    </a:cubicBezTo>
                    <a:cubicBezTo>
                      <a:pt x="671" y="677"/>
                      <a:pt x="671" y="678"/>
                      <a:pt x="671" y="678"/>
                    </a:cubicBezTo>
                    <a:cubicBezTo>
                      <a:pt x="671" y="678"/>
                      <a:pt x="671" y="678"/>
                      <a:pt x="671" y="678"/>
                    </a:cubicBezTo>
                    <a:cubicBezTo>
                      <a:pt x="671" y="678"/>
                      <a:pt x="671" y="678"/>
                      <a:pt x="671" y="678"/>
                    </a:cubicBezTo>
                    <a:cubicBezTo>
                      <a:pt x="671" y="677"/>
                      <a:pt x="670" y="676"/>
                      <a:pt x="669" y="676"/>
                    </a:cubicBezTo>
                    <a:cubicBezTo>
                      <a:pt x="671" y="677"/>
                      <a:pt x="670" y="677"/>
                      <a:pt x="671" y="678"/>
                    </a:cubicBezTo>
                    <a:cubicBezTo>
                      <a:pt x="671" y="678"/>
                      <a:pt x="671" y="678"/>
                      <a:pt x="671" y="678"/>
                    </a:cubicBezTo>
                    <a:cubicBezTo>
                      <a:pt x="671" y="678"/>
                      <a:pt x="671" y="677"/>
                      <a:pt x="671" y="677"/>
                    </a:cubicBezTo>
                    <a:cubicBezTo>
                      <a:pt x="670" y="677"/>
                      <a:pt x="671" y="677"/>
                      <a:pt x="671" y="677"/>
                    </a:cubicBezTo>
                    <a:cubicBezTo>
                      <a:pt x="671" y="677"/>
                      <a:pt x="671" y="678"/>
                      <a:pt x="671" y="678"/>
                    </a:cubicBezTo>
                    <a:cubicBezTo>
                      <a:pt x="671" y="678"/>
                      <a:pt x="671" y="678"/>
                      <a:pt x="671" y="678"/>
                    </a:cubicBezTo>
                    <a:cubicBezTo>
                      <a:pt x="671" y="678"/>
                      <a:pt x="671" y="678"/>
                      <a:pt x="671" y="678"/>
                    </a:cubicBezTo>
                    <a:cubicBezTo>
                      <a:pt x="671" y="678"/>
                      <a:pt x="671" y="678"/>
                      <a:pt x="672" y="678"/>
                    </a:cubicBezTo>
                    <a:cubicBezTo>
                      <a:pt x="672" y="678"/>
                      <a:pt x="672" y="678"/>
                      <a:pt x="672" y="678"/>
                    </a:cubicBezTo>
                    <a:cubicBezTo>
                      <a:pt x="672" y="678"/>
                      <a:pt x="672" y="678"/>
                      <a:pt x="672" y="678"/>
                    </a:cubicBezTo>
                    <a:cubicBezTo>
                      <a:pt x="672" y="678"/>
                      <a:pt x="672" y="678"/>
                      <a:pt x="672" y="678"/>
                    </a:cubicBezTo>
                    <a:cubicBezTo>
                      <a:pt x="672" y="678"/>
                      <a:pt x="672" y="678"/>
                      <a:pt x="672" y="678"/>
                    </a:cubicBezTo>
                    <a:cubicBezTo>
                      <a:pt x="671" y="678"/>
                      <a:pt x="671" y="678"/>
                      <a:pt x="671" y="677"/>
                    </a:cubicBezTo>
                    <a:cubicBezTo>
                      <a:pt x="671" y="678"/>
                      <a:pt x="671" y="678"/>
                      <a:pt x="672" y="678"/>
                    </a:cubicBezTo>
                    <a:cubicBezTo>
                      <a:pt x="672" y="678"/>
                      <a:pt x="672" y="678"/>
                      <a:pt x="672" y="678"/>
                    </a:cubicBezTo>
                    <a:cubicBezTo>
                      <a:pt x="672" y="678"/>
                      <a:pt x="672" y="678"/>
                      <a:pt x="672" y="678"/>
                    </a:cubicBezTo>
                    <a:cubicBezTo>
                      <a:pt x="671" y="677"/>
                      <a:pt x="671" y="677"/>
                      <a:pt x="671" y="677"/>
                    </a:cubicBezTo>
                    <a:cubicBezTo>
                      <a:pt x="670" y="676"/>
                      <a:pt x="670" y="676"/>
                      <a:pt x="670" y="675"/>
                    </a:cubicBezTo>
                    <a:cubicBezTo>
                      <a:pt x="669" y="675"/>
                      <a:pt x="669" y="675"/>
                      <a:pt x="669" y="675"/>
                    </a:cubicBezTo>
                    <a:cubicBezTo>
                      <a:pt x="669" y="675"/>
                      <a:pt x="669" y="675"/>
                      <a:pt x="669" y="675"/>
                    </a:cubicBezTo>
                    <a:cubicBezTo>
                      <a:pt x="669" y="675"/>
                      <a:pt x="669" y="675"/>
                      <a:pt x="669" y="675"/>
                    </a:cubicBezTo>
                    <a:cubicBezTo>
                      <a:pt x="668" y="673"/>
                      <a:pt x="668" y="672"/>
                      <a:pt x="667" y="671"/>
                    </a:cubicBezTo>
                    <a:cubicBezTo>
                      <a:pt x="667" y="671"/>
                      <a:pt x="667" y="671"/>
                      <a:pt x="667" y="671"/>
                    </a:cubicBezTo>
                    <a:cubicBezTo>
                      <a:pt x="667" y="671"/>
                      <a:pt x="667" y="671"/>
                      <a:pt x="667" y="671"/>
                    </a:cubicBezTo>
                    <a:cubicBezTo>
                      <a:pt x="667" y="670"/>
                      <a:pt x="667" y="670"/>
                      <a:pt x="666" y="669"/>
                    </a:cubicBezTo>
                    <a:cubicBezTo>
                      <a:pt x="666" y="669"/>
                      <a:pt x="666" y="668"/>
                      <a:pt x="665" y="668"/>
                    </a:cubicBezTo>
                    <a:cubicBezTo>
                      <a:pt x="665" y="667"/>
                      <a:pt x="665" y="667"/>
                      <a:pt x="664" y="666"/>
                    </a:cubicBezTo>
                    <a:cubicBezTo>
                      <a:pt x="663" y="665"/>
                      <a:pt x="663" y="664"/>
                      <a:pt x="663" y="664"/>
                    </a:cubicBezTo>
                    <a:cubicBezTo>
                      <a:pt x="659" y="659"/>
                      <a:pt x="663" y="664"/>
                      <a:pt x="659" y="657"/>
                    </a:cubicBezTo>
                    <a:cubicBezTo>
                      <a:pt x="663" y="664"/>
                      <a:pt x="661" y="661"/>
                      <a:pt x="659" y="657"/>
                    </a:cubicBezTo>
                    <a:cubicBezTo>
                      <a:pt x="662" y="661"/>
                      <a:pt x="660" y="658"/>
                      <a:pt x="662" y="661"/>
                    </a:cubicBezTo>
                    <a:cubicBezTo>
                      <a:pt x="661" y="658"/>
                      <a:pt x="660" y="656"/>
                      <a:pt x="660" y="656"/>
                    </a:cubicBezTo>
                    <a:cubicBezTo>
                      <a:pt x="659" y="655"/>
                      <a:pt x="659" y="655"/>
                      <a:pt x="658" y="655"/>
                    </a:cubicBezTo>
                    <a:cubicBezTo>
                      <a:pt x="658" y="655"/>
                      <a:pt x="658" y="655"/>
                      <a:pt x="655" y="651"/>
                    </a:cubicBezTo>
                    <a:cubicBezTo>
                      <a:pt x="654" y="650"/>
                      <a:pt x="656" y="652"/>
                      <a:pt x="658" y="655"/>
                    </a:cubicBezTo>
                    <a:cubicBezTo>
                      <a:pt x="657" y="655"/>
                      <a:pt x="654" y="650"/>
                      <a:pt x="653" y="648"/>
                    </a:cubicBezTo>
                    <a:cubicBezTo>
                      <a:pt x="654" y="650"/>
                      <a:pt x="654" y="649"/>
                      <a:pt x="654" y="649"/>
                    </a:cubicBezTo>
                    <a:cubicBezTo>
                      <a:pt x="654" y="648"/>
                      <a:pt x="654" y="648"/>
                      <a:pt x="656" y="650"/>
                    </a:cubicBezTo>
                    <a:cubicBezTo>
                      <a:pt x="655" y="649"/>
                      <a:pt x="655" y="648"/>
                      <a:pt x="655" y="648"/>
                    </a:cubicBezTo>
                    <a:cubicBezTo>
                      <a:pt x="655" y="647"/>
                      <a:pt x="655" y="647"/>
                      <a:pt x="655" y="647"/>
                    </a:cubicBezTo>
                    <a:cubicBezTo>
                      <a:pt x="656" y="646"/>
                      <a:pt x="657" y="647"/>
                      <a:pt x="659" y="651"/>
                    </a:cubicBezTo>
                    <a:cubicBezTo>
                      <a:pt x="657" y="647"/>
                      <a:pt x="658" y="648"/>
                      <a:pt x="657" y="646"/>
                    </a:cubicBezTo>
                    <a:cubicBezTo>
                      <a:pt x="658" y="648"/>
                      <a:pt x="658" y="647"/>
                      <a:pt x="659" y="647"/>
                    </a:cubicBezTo>
                    <a:cubicBezTo>
                      <a:pt x="659" y="648"/>
                      <a:pt x="660" y="649"/>
                      <a:pt x="662" y="655"/>
                    </a:cubicBezTo>
                    <a:cubicBezTo>
                      <a:pt x="663" y="655"/>
                      <a:pt x="661" y="650"/>
                      <a:pt x="660" y="648"/>
                    </a:cubicBezTo>
                    <a:cubicBezTo>
                      <a:pt x="658" y="645"/>
                      <a:pt x="658" y="645"/>
                      <a:pt x="657" y="645"/>
                    </a:cubicBezTo>
                    <a:cubicBezTo>
                      <a:pt x="657" y="645"/>
                      <a:pt x="657" y="645"/>
                      <a:pt x="654" y="641"/>
                    </a:cubicBezTo>
                    <a:cubicBezTo>
                      <a:pt x="653" y="638"/>
                      <a:pt x="654" y="640"/>
                      <a:pt x="652" y="636"/>
                    </a:cubicBezTo>
                    <a:cubicBezTo>
                      <a:pt x="654" y="638"/>
                      <a:pt x="655" y="637"/>
                      <a:pt x="655" y="637"/>
                    </a:cubicBezTo>
                    <a:cubicBezTo>
                      <a:pt x="656" y="637"/>
                      <a:pt x="656" y="637"/>
                      <a:pt x="656" y="637"/>
                    </a:cubicBezTo>
                    <a:cubicBezTo>
                      <a:pt x="657" y="637"/>
                      <a:pt x="657" y="637"/>
                      <a:pt x="658" y="638"/>
                    </a:cubicBezTo>
                    <a:cubicBezTo>
                      <a:pt x="656" y="633"/>
                      <a:pt x="657" y="638"/>
                      <a:pt x="656" y="634"/>
                    </a:cubicBezTo>
                    <a:cubicBezTo>
                      <a:pt x="658" y="636"/>
                      <a:pt x="658" y="634"/>
                      <a:pt x="659" y="634"/>
                    </a:cubicBezTo>
                    <a:cubicBezTo>
                      <a:pt x="659" y="634"/>
                      <a:pt x="659" y="634"/>
                      <a:pt x="660" y="634"/>
                    </a:cubicBezTo>
                    <a:cubicBezTo>
                      <a:pt x="660" y="635"/>
                      <a:pt x="661" y="636"/>
                      <a:pt x="662" y="639"/>
                    </a:cubicBezTo>
                    <a:cubicBezTo>
                      <a:pt x="661" y="635"/>
                      <a:pt x="661" y="637"/>
                      <a:pt x="660" y="634"/>
                    </a:cubicBezTo>
                    <a:cubicBezTo>
                      <a:pt x="661" y="636"/>
                      <a:pt x="661" y="633"/>
                      <a:pt x="661" y="631"/>
                    </a:cubicBezTo>
                    <a:cubicBezTo>
                      <a:pt x="661" y="630"/>
                      <a:pt x="661" y="629"/>
                      <a:pt x="661" y="629"/>
                    </a:cubicBezTo>
                    <a:cubicBezTo>
                      <a:pt x="661" y="629"/>
                      <a:pt x="662" y="630"/>
                      <a:pt x="662" y="633"/>
                    </a:cubicBezTo>
                    <a:cubicBezTo>
                      <a:pt x="662" y="631"/>
                      <a:pt x="662" y="629"/>
                      <a:pt x="662" y="627"/>
                    </a:cubicBezTo>
                    <a:cubicBezTo>
                      <a:pt x="662" y="628"/>
                      <a:pt x="663" y="632"/>
                      <a:pt x="663" y="630"/>
                    </a:cubicBezTo>
                    <a:cubicBezTo>
                      <a:pt x="663" y="628"/>
                      <a:pt x="663" y="629"/>
                      <a:pt x="663" y="629"/>
                    </a:cubicBezTo>
                    <a:cubicBezTo>
                      <a:pt x="663" y="627"/>
                      <a:pt x="663" y="628"/>
                      <a:pt x="663" y="627"/>
                    </a:cubicBezTo>
                    <a:cubicBezTo>
                      <a:pt x="662" y="623"/>
                      <a:pt x="662" y="621"/>
                      <a:pt x="662" y="620"/>
                    </a:cubicBezTo>
                    <a:cubicBezTo>
                      <a:pt x="662" y="620"/>
                      <a:pt x="663" y="620"/>
                      <a:pt x="664" y="621"/>
                    </a:cubicBezTo>
                    <a:cubicBezTo>
                      <a:pt x="664" y="622"/>
                      <a:pt x="664" y="622"/>
                      <a:pt x="665" y="623"/>
                    </a:cubicBezTo>
                    <a:cubicBezTo>
                      <a:pt x="665" y="623"/>
                      <a:pt x="665" y="624"/>
                      <a:pt x="666" y="625"/>
                    </a:cubicBezTo>
                    <a:cubicBezTo>
                      <a:pt x="666" y="626"/>
                      <a:pt x="667" y="627"/>
                      <a:pt x="667" y="628"/>
                    </a:cubicBezTo>
                    <a:cubicBezTo>
                      <a:pt x="667" y="627"/>
                      <a:pt x="667" y="626"/>
                      <a:pt x="667" y="625"/>
                    </a:cubicBezTo>
                    <a:cubicBezTo>
                      <a:pt x="667" y="625"/>
                      <a:pt x="667" y="625"/>
                      <a:pt x="668" y="625"/>
                    </a:cubicBezTo>
                    <a:cubicBezTo>
                      <a:pt x="668" y="625"/>
                      <a:pt x="668" y="625"/>
                      <a:pt x="668" y="625"/>
                    </a:cubicBezTo>
                    <a:cubicBezTo>
                      <a:pt x="669" y="626"/>
                      <a:pt x="669" y="626"/>
                      <a:pt x="670" y="626"/>
                    </a:cubicBezTo>
                    <a:cubicBezTo>
                      <a:pt x="670" y="626"/>
                      <a:pt x="670" y="627"/>
                      <a:pt x="671" y="627"/>
                    </a:cubicBezTo>
                    <a:cubicBezTo>
                      <a:pt x="671" y="627"/>
                      <a:pt x="672" y="626"/>
                      <a:pt x="672" y="626"/>
                    </a:cubicBezTo>
                    <a:cubicBezTo>
                      <a:pt x="673" y="626"/>
                      <a:pt x="672" y="628"/>
                      <a:pt x="672" y="628"/>
                    </a:cubicBezTo>
                    <a:cubicBezTo>
                      <a:pt x="672" y="628"/>
                      <a:pt x="673" y="626"/>
                      <a:pt x="674" y="624"/>
                    </a:cubicBezTo>
                    <a:cubicBezTo>
                      <a:pt x="674" y="623"/>
                      <a:pt x="675" y="623"/>
                      <a:pt x="675" y="628"/>
                    </a:cubicBezTo>
                    <a:cubicBezTo>
                      <a:pt x="675" y="626"/>
                      <a:pt x="675" y="626"/>
                      <a:pt x="675" y="624"/>
                    </a:cubicBezTo>
                    <a:cubicBezTo>
                      <a:pt x="675" y="624"/>
                      <a:pt x="675" y="626"/>
                      <a:pt x="675" y="627"/>
                    </a:cubicBezTo>
                    <a:cubicBezTo>
                      <a:pt x="675" y="629"/>
                      <a:pt x="674" y="630"/>
                      <a:pt x="674" y="630"/>
                    </a:cubicBezTo>
                    <a:cubicBezTo>
                      <a:pt x="674" y="628"/>
                      <a:pt x="675" y="627"/>
                      <a:pt x="675" y="625"/>
                    </a:cubicBezTo>
                    <a:cubicBezTo>
                      <a:pt x="674" y="623"/>
                      <a:pt x="673" y="624"/>
                      <a:pt x="673" y="624"/>
                    </a:cubicBezTo>
                    <a:cubicBezTo>
                      <a:pt x="672" y="625"/>
                      <a:pt x="671" y="626"/>
                      <a:pt x="671" y="623"/>
                    </a:cubicBezTo>
                    <a:cubicBezTo>
                      <a:pt x="671" y="624"/>
                      <a:pt x="671" y="624"/>
                      <a:pt x="671" y="624"/>
                    </a:cubicBezTo>
                    <a:cubicBezTo>
                      <a:pt x="671" y="624"/>
                      <a:pt x="671" y="624"/>
                      <a:pt x="671" y="625"/>
                    </a:cubicBezTo>
                    <a:cubicBezTo>
                      <a:pt x="671" y="625"/>
                      <a:pt x="671" y="625"/>
                      <a:pt x="671" y="625"/>
                    </a:cubicBezTo>
                    <a:cubicBezTo>
                      <a:pt x="671" y="625"/>
                      <a:pt x="671" y="625"/>
                      <a:pt x="671" y="625"/>
                    </a:cubicBezTo>
                    <a:cubicBezTo>
                      <a:pt x="671" y="626"/>
                      <a:pt x="672" y="626"/>
                      <a:pt x="673" y="626"/>
                    </a:cubicBezTo>
                    <a:cubicBezTo>
                      <a:pt x="673" y="632"/>
                      <a:pt x="670" y="629"/>
                      <a:pt x="670" y="633"/>
                    </a:cubicBezTo>
                    <a:cubicBezTo>
                      <a:pt x="671" y="632"/>
                      <a:pt x="672" y="631"/>
                      <a:pt x="674" y="632"/>
                    </a:cubicBezTo>
                    <a:cubicBezTo>
                      <a:pt x="674" y="631"/>
                      <a:pt x="674" y="629"/>
                      <a:pt x="673" y="628"/>
                    </a:cubicBezTo>
                    <a:cubicBezTo>
                      <a:pt x="674" y="625"/>
                      <a:pt x="675" y="630"/>
                      <a:pt x="676" y="626"/>
                    </a:cubicBezTo>
                    <a:cubicBezTo>
                      <a:pt x="677" y="628"/>
                      <a:pt x="679" y="629"/>
                      <a:pt x="679" y="632"/>
                    </a:cubicBezTo>
                    <a:cubicBezTo>
                      <a:pt x="681" y="632"/>
                      <a:pt x="681" y="629"/>
                      <a:pt x="681" y="627"/>
                    </a:cubicBezTo>
                    <a:cubicBezTo>
                      <a:pt x="682" y="627"/>
                      <a:pt x="684" y="627"/>
                      <a:pt x="685" y="627"/>
                    </a:cubicBezTo>
                    <a:cubicBezTo>
                      <a:pt x="686" y="627"/>
                      <a:pt x="686" y="627"/>
                      <a:pt x="687" y="627"/>
                    </a:cubicBezTo>
                    <a:cubicBezTo>
                      <a:pt x="688" y="627"/>
                      <a:pt x="688" y="627"/>
                      <a:pt x="688" y="627"/>
                    </a:cubicBezTo>
                    <a:cubicBezTo>
                      <a:pt x="688" y="627"/>
                      <a:pt x="688" y="627"/>
                      <a:pt x="688" y="627"/>
                    </a:cubicBezTo>
                    <a:cubicBezTo>
                      <a:pt x="688" y="627"/>
                      <a:pt x="688" y="627"/>
                      <a:pt x="688" y="627"/>
                    </a:cubicBezTo>
                    <a:cubicBezTo>
                      <a:pt x="688" y="627"/>
                      <a:pt x="688" y="627"/>
                      <a:pt x="688" y="627"/>
                    </a:cubicBezTo>
                    <a:cubicBezTo>
                      <a:pt x="694" y="628"/>
                      <a:pt x="679" y="625"/>
                      <a:pt x="681" y="626"/>
                    </a:cubicBezTo>
                    <a:cubicBezTo>
                      <a:pt x="681" y="626"/>
                      <a:pt x="681" y="626"/>
                      <a:pt x="681" y="626"/>
                    </a:cubicBezTo>
                    <a:cubicBezTo>
                      <a:pt x="681" y="626"/>
                      <a:pt x="681" y="626"/>
                      <a:pt x="681" y="626"/>
                    </a:cubicBezTo>
                    <a:cubicBezTo>
                      <a:pt x="681" y="626"/>
                      <a:pt x="681" y="626"/>
                      <a:pt x="681" y="626"/>
                    </a:cubicBezTo>
                    <a:cubicBezTo>
                      <a:pt x="681" y="626"/>
                      <a:pt x="681" y="626"/>
                      <a:pt x="681" y="626"/>
                    </a:cubicBezTo>
                    <a:cubicBezTo>
                      <a:pt x="681" y="626"/>
                      <a:pt x="681" y="626"/>
                      <a:pt x="682" y="627"/>
                    </a:cubicBezTo>
                    <a:cubicBezTo>
                      <a:pt x="682" y="628"/>
                      <a:pt x="682" y="628"/>
                      <a:pt x="682" y="629"/>
                    </a:cubicBezTo>
                    <a:cubicBezTo>
                      <a:pt x="682" y="630"/>
                      <a:pt x="682" y="630"/>
                      <a:pt x="683" y="631"/>
                    </a:cubicBezTo>
                    <a:cubicBezTo>
                      <a:pt x="683" y="631"/>
                      <a:pt x="683" y="632"/>
                      <a:pt x="683" y="632"/>
                    </a:cubicBezTo>
                    <a:cubicBezTo>
                      <a:pt x="684" y="628"/>
                      <a:pt x="685" y="626"/>
                      <a:pt x="686" y="626"/>
                    </a:cubicBezTo>
                    <a:cubicBezTo>
                      <a:pt x="686" y="625"/>
                      <a:pt x="686" y="625"/>
                      <a:pt x="687" y="625"/>
                    </a:cubicBezTo>
                    <a:cubicBezTo>
                      <a:pt x="687" y="626"/>
                      <a:pt x="687" y="626"/>
                      <a:pt x="687" y="627"/>
                    </a:cubicBezTo>
                    <a:cubicBezTo>
                      <a:pt x="688" y="622"/>
                      <a:pt x="689" y="624"/>
                      <a:pt x="690" y="621"/>
                    </a:cubicBezTo>
                    <a:cubicBezTo>
                      <a:pt x="690" y="621"/>
                      <a:pt x="690" y="622"/>
                      <a:pt x="690" y="622"/>
                    </a:cubicBezTo>
                    <a:cubicBezTo>
                      <a:pt x="688" y="627"/>
                      <a:pt x="689" y="625"/>
                      <a:pt x="688" y="629"/>
                    </a:cubicBezTo>
                    <a:cubicBezTo>
                      <a:pt x="688" y="627"/>
                      <a:pt x="690" y="624"/>
                      <a:pt x="692" y="620"/>
                    </a:cubicBezTo>
                    <a:cubicBezTo>
                      <a:pt x="690" y="624"/>
                      <a:pt x="692" y="619"/>
                      <a:pt x="691" y="620"/>
                    </a:cubicBezTo>
                    <a:cubicBezTo>
                      <a:pt x="691" y="618"/>
                      <a:pt x="692" y="618"/>
                      <a:pt x="692" y="619"/>
                    </a:cubicBezTo>
                    <a:cubicBezTo>
                      <a:pt x="692" y="619"/>
                      <a:pt x="692" y="620"/>
                      <a:pt x="692" y="621"/>
                    </a:cubicBezTo>
                    <a:cubicBezTo>
                      <a:pt x="691" y="624"/>
                      <a:pt x="691" y="624"/>
                      <a:pt x="690" y="624"/>
                    </a:cubicBezTo>
                    <a:cubicBezTo>
                      <a:pt x="691" y="623"/>
                      <a:pt x="691" y="624"/>
                      <a:pt x="692" y="625"/>
                    </a:cubicBezTo>
                    <a:cubicBezTo>
                      <a:pt x="692" y="625"/>
                      <a:pt x="692" y="625"/>
                      <a:pt x="693" y="625"/>
                    </a:cubicBezTo>
                    <a:cubicBezTo>
                      <a:pt x="693" y="624"/>
                      <a:pt x="694" y="624"/>
                      <a:pt x="695" y="622"/>
                    </a:cubicBezTo>
                    <a:cubicBezTo>
                      <a:pt x="694" y="625"/>
                      <a:pt x="693" y="626"/>
                      <a:pt x="691" y="631"/>
                    </a:cubicBezTo>
                    <a:cubicBezTo>
                      <a:pt x="691" y="630"/>
                      <a:pt x="691" y="630"/>
                      <a:pt x="691" y="629"/>
                    </a:cubicBezTo>
                    <a:cubicBezTo>
                      <a:pt x="691" y="629"/>
                      <a:pt x="691" y="629"/>
                      <a:pt x="690" y="629"/>
                    </a:cubicBezTo>
                    <a:cubicBezTo>
                      <a:pt x="690" y="629"/>
                      <a:pt x="689" y="630"/>
                      <a:pt x="687" y="634"/>
                    </a:cubicBezTo>
                    <a:cubicBezTo>
                      <a:pt x="688" y="634"/>
                      <a:pt x="687" y="636"/>
                      <a:pt x="686" y="640"/>
                    </a:cubicBezTo>
                    <a:cubicBezTo>
                      <a:pt x="686" y="640"/>
                      <a:pt x="686" y="641"/>
                      <a:pt x="688" y="638"/>
                    </a:cubicBezTo>
                    <a:cubicBezTo>
                      <a:pt x="687" y="639"/>
                      <a:pt x="687" y="640"/>
                      <a:pt x="686" y="642"/>
                    </a:cubicBezTo>
                    <a:cubicBezTo>
                      <a:pt x="687" y="641"/>
                      <a:pt x="688" y="642"/>
                      <a:pt x="688" y="642"/>
                    </a:cubicBezTo>
                    <a:cubicBezTo>
                      <a:pt x="688" y="643"/>
                      <a:pt x="688" y="643"/>
                      <a:pt x="691" y="639"/>
                    </a:cubicBezTo>
                    <a:cubicBezTo>
                      <a:pt x="691" y="638"/>
                      <a:pt x="689" y="643"/>
                      <a:pt x="690" y="640"/>
                    </a:cubicBezTo>
                    <a:cubicBezTo>
                      <a:pt x="692" y="637"/>
                      <a:pt x="691" y="638"/>
                      <a:pt x="691" y="639"/>
                    </a:cubicBezTo>
                    <a:cubicBezTo>
                      <a:pt x="691" y="640"/>
                      <a:pt x="690" y="641"/>
                      <a:pt x="690" y="641"/>
                    </a:cubicBezTo>
                    <a:cubicBezTo>
                      <a:pt x="690" y="641"/>
                      <a:pt x="690" y="643"/>
                      <a:pt x="689" y="644"/>
                    </a:cubicBezTo>
                    <a:cubicBezTo>
                      <a:pt x="689" y="645"/>
                      <a:pt x="689" y="645"/>
                      <a:pt x="690" y="645"/>
                    </a:cubicBezTo>
                    <a:cubicBezTo>
                      <a:pt x="690" y="645"/>
                      <a:pt x="691" y="645"/>
                      <a:pt x="692" y="643"/>
                    </a:cubicBezTo>
                    <a:cubicBezTo>
                      <a:pt x="690" y="646"/>
                      <a:pt x="691" y="645"/>
                      <a:pt x="692" y="645"/>
                    </a:cubicBezTo>
                    <a:cubicBezTo>
                      <a:pt x="692" y="645"/>
                      <a:pt x="693" y="645"/>
                      <a:pt x="690" y="649"/>
                    </a:cubicBezTo>
                    <a:cubicBezTo>
                      <a:pt x="692" y="646"/>
                      <a:pt x="694" y="644"/>
                      <a:pt x="695" y="643"/>
                    </a:cubicBezTo>
                    <a:cubicBezTo>
                      <a:pt x="693" y="646"/>
                      <a:pt x="691" y="649"/>
                      <a:pt x="695" y="643"/>
                    </a:cubicBezTo>
                    <a:cubicBezTo>
                      <a:pt x="695" y="645"/>
                      <a:pt x="695" y="646"/>
                      <a:pt x="695" y="646"/>
                    </a:cubicBezTo>
                    <a:cubicBezTo>
                      <a:pt x="695" y="646"/>
                      <a:pt x="695" y="646"/>
                      <a:pt x="695" y="646"/>
                    </a:cubicBezTo>
                    <a:cubicBezTo>
                      <a:pt x="696" y="646"/>
                      <a:pt x="696" y="646"/>
                      <a:pt x="696" y="647"/>
                    </a:cubicBezTo>
                    <a:cubicBezTo>
                      <a:pt x="697" y="647"/>
                      <a:pt x="697" y="647"/>
                      <a:pt x="697" y="648"/>
                    </a:cubicBezTo>
                    <a:cubicBezTo>
                      <a:pt x="696" y="649"/>
                      <a:pt x="695" y="650"/>
                      <a:pt x="693" y="653"/>
                    </a:cubicBezTo>
                    <a:cubicBezTo>
                      <a:pt x="693" y="653"/>
                      <a:pt x="696" y="651"/>
                      <a:pt x="696" y="651"/>
                    </a:cubicBezTo>
                    <a:cubicBezTo>
                      <a:pt x="694" y="652"/>
                      <a:pt x="694" y="652"/>
                      <a:pt x="692" y="654"/>
                    </a:cubicBezTo>
                    <a:cubicBezTo>
                      <a:pt x="696" y="651"/>
                      <a:pt x="694" y="653"/>
                      <a:pt x="695" y="652"/>
                    </a:cubicBezTo>
                    <a:cubicBezTo>
                      <a:pt x="696" y="652"/>
                      <a:pt x="699" y="648"/>
                      <a:pt x="699" y="648"/>
                    </a:cubicBezTo>
                    <a:cubicBezTo>
                      <a:pt x="700" y="648"/>
                      <a:pt x="699" y="648"/>
                      <a:pt x="698" y="649"/>
                    </a:cubicBezTo>
                    <a:cubicBezTo>
                      <a:pt x="697" y="650"/>
                      <a:pt x="696" y="650"/>
                      <a:pt x="697" y="649"/>
                    </a:cubicBezTo>
                    <a:cubicBezTo>
                      <a:pt x="698" y="648"/>
                      <a:pt x="698" y="649"/>
                      <a:pt x="699" y="648"/>
                    </a:cubicBezTo>
                    <a:cubicBezTo>
                      <a:pt x="702" y="645"/>
                      <a:pt x="698" y="648"/>
                      <a:pt x="699" y="647"/>
                    </a:cubicBezTo>
                    <a:cubicBezTo>
                      <a:pt x="700" y="646"/>
                      <a:pt x="701" y="645"/>
                      <a:pt x="702" y="645"/>
                    </a:cubicBezTo>
                    <a:cubicBezTo>
                      <a:pt x="702" y="645"/>
                      <a:pt x="703" y="645"/>
                      <a:pt x="703" y="645"/>
                    </a:cubicBezTo>
                    <a:cubicBezTo>
                      <a:pt x="703" y="644"/>
                      <a:pt x="703" y="644"/>
                      <a:pt x="703" y="644"/>
                    </a:cubicBezTo>
                    <a:cubicBezTo>
                      <a:pt x="703" y="643"/>
                      <a:pt x="703" y="643"/>
                      <a:pt x="702" y="643"/>
                    </a:cubicBezTo>
                    <a:cubicBezTo>
                      <a:pt x="702" y="643"/>
                      <a:pt x="701" y="643"/>
                      <a:pt x="701" y="643"/>
                    </a:cubicBezTo>
                    <a:cubicBezTo>
                      <a:pt x="701" y="643"/>
                      <a:pt x="700" y="643"/>
                      <a:pt x="700" y="643"/>
                    </a:cubicBezTo>
                    <a:cubicBezTo>
                      <a:pt x="699" y="643"/>
                      <a:pt x="698" y="643"/>
                      <a:pt x="698" y="642"/>
                    </a:cubicBezTo>
                    <a:cubicBezTo>
                      <a:pt x="698" y="642"/>
                      <a:pt x="698" y="641"/>
                      <a:pt x="698" y="640"/>
                    </a:cubicBezTo>
                    <a:cubicBezTo>
                      <a:pt x="698" y="640"/>
                      <a:pt x="698" y="640"/>
                      <a:pt x="698" y="639"/>
                    </a:cubicBezTo>
                    <a:cubicBezTo>
                      <a:pt x="699" y="639"/>
                      <a:pt x="699" y="638"/>
                      <a:pt x="699" y="637"/>
                    </a:cubicBezTo>
                    <a:cubicBezTo>
                      <a:pt x="698" y="638"/>
                      <a:pt x="696" y="640"/>
                      <a:pt x="695" y="641"/>
                    </a:cubicBezTo>
                    <a:cubicBezTo>
                      <a:pt x="696" y="641"/>
                      <a:pt x="698" y="637"/>
                      <a:pt x="697" y="638"/>
                    </a:cubicBezTo>
                    <a:cubicBezTo>
                      <a:pt x="695" y="641"/>
                      <a:pt x="696" y="640"/>
                      <a:pt x="696" y="639"/>
                    </a:cubicBezTo>
                    <a:cubicBezTo>
                      <a:pt x="697" y="637"/>
                      <a:pt x="697" y="636"/>
                      <a:pt x="695" y="640"/>
                    </a:cubicBezTo>
                    <a:cubicBezTo>
                      <a:pt x="697" y="637"/>
                      <a:pt x="697" y="635"/>
                      <a:pt x="698" y="633"/>
                    </a:cubicBezTo>
                    <a:cubicBezTo>
                      <a:pt x="698" y="633"/>
                      <a:pt x="697" y="635"/>
                      <a:pt x="696" y="636"/>
                    </a:cubicBezTo>
                    <a:cubicBezTo>
                      <a:pt x="698" y="633"/>
                      <a:pt x="698" y="632"/>
                      <a:pt x="697" y="632"/>
                    </a:cubicBezTo>
                    <a:cubicBezTo>
                      <a:pt x="697" y="632"/>
                      <a:pt x="696" y="632"/>
                      <a:pt x="697" y="630"/>
                    </a:cubicBezTo>
                    <a:cubicBezTo>
                      <a:pt x="696" y="631"/>
                      <a:pt x="696" y="631"/>
                      <a:pt x="696" y="631"/>
                    </a:cubicBezTo>
                    <a:cubicBezTo>
                      <a:pt x="695" y="630"/>
                      <a:pt x="695" y="630"/>
                      <a:pt x="695" y="629"/>
                    </a:cubicBezTo>
                    <a:cubicBezTo>
                      <a:pt x="697" y="625"/>
                      <a:pt x="698" y="624"/>
                      <a:pt x="699" y="624"/>
                    </a:cubicBezTo>
                    <a:cubicBezTo>
                      <a:pt x="699" y="625"/>
                      <a:pt x="699" y="626"/>
                      <a:pt x="698" y="628"/>
                    </a:cubicBezTo>
                    <a:cubicBezTo>
                      <a:pt x="702" y="623"/>
                      <a:pt x="702" y="626"/>
                      <a:pt x="702" y="626"/>
                    </a:cubicBezTo>
                    <a:cubicBezTo>
                      <a:pt x="705" y="622"/>
                      <a:pt x="703" y="624"/>
                      <a:pt x="705" y="621"/>
                    </a:cubicBezTo>
                    <a:cubicBezTo>
                      <a:pt x="705" y="620"/>
                      <a:pt x="706" y="619"/>
                      <a:pt x="707" y="618"/>
                    </a:cubicBezTo>
                    <a:cubicBezTo>
                      <a:pt x="707" y="619"/>
                      <a:pt x="709" y="618"/>
                      <a:pt x="706" y="622"/>
                    </a:cubicBezTo>
                    <a:cubicBezTo>
                      <a:pt x="708" y="622"/>
                      <a:pt x="708" y="622"/>
                      <a:pt x="709" y="622"/>
                    </a:cubicBezTo>
                    <a:cubicBezTo>
                      <a:pt x="710" y="622"/>
                      <a:pt x="710" y="622"/>
                      <a:pt x="711" y="621"/>
                    </a:cubicBezTo>
                    <a:cubicBezTo>
                      <a:pt x="712" y="621"/>
                      <a:pt x="712" y="621"/>
                      <a:pt x="713" y="620"/>
                    </a:cubicBezTo>
                    <a:cubicBezTo>
                      <a:pt x="714" y="620"/>
                      <a:pt x="714" y="619"/>
                      <a:pt x="715" y="618"/>
                    </a:cubicBezTo>
                    <a:cubicBezTo>
                      <a:pt x="715" y="619"/>
                      <a:pt x="713" y="622"/>
                      <a:pt x="715" y="621"/>
                    </a:cubicBezTo>
                    <a:cubicBezTo>
                      <a:pt x="716" y="621"/>
                      <a:pt x="715" y="620"/>
                      <a:pt x="715" y="620"/>
                    </a:cubicBezTo>
                    <a:cubicBezTo>
                      <a:pt x="718" y="618"/>
                      <a:pt x="720" y="617"/>
                      <a:pt x="719" y="620"/>
                    </a:cubicBezTo>
                    <a:cubicBezTo>
                      <a:pt x="717" y="622"/>
                      <a:pt x="718" y="620"/>
                      <a:pt x="717" y="620"/>
                    </a:cubicBezTo>
                    <a:cubicBezTo>
                      <a:pt x="712" y="626"/>
                      <a:pt x="718" y="622"/>
                      <a:pt x="717" y="624"/>
                    </a:cubicBezTo>
                    <a:cubicBezTo>
                      <a:pt x="718" y="622"/>
                      <a:pt x="718" y="622"/>
                      <a:pt x="718" y="621"/>
                    </a:cubicBezTo>
                    <a:cubicBezTo>
                      <a:pt x="720" y="620"/>
                      <a:pt x="722" y="619"/>
                      <a:pt x="723" y="619"/>
                    </a:cubicBezTo>
                    <a:cubicBezTo>
                      <a:pt x="723" y="619"/>
                      <a:pt x="724" y="620"/>
                      <a:pt x="723" y="621"/>
                    </a:cubicBezTo>
                    <a:cubicBezTo>
                      <a:pt x="721" y="624"/>
                      <a:pt x="722" y="621"/>
                      <a:pt x="720" y="625"/>
                    </a:cubicBezTo>
                    <a:cubicBezTo>
                      <a:pt x="720" y="624"/>
                      <a:pt x="724" y="621"/>
                      <a:pt x="720" y="625"/>
                    </a:cubicBezTo>
                    <a:cubicBezTo>
                      <a:pt x="722" y="624"/>
                      <a:pt x="723" y="624"/>
                      <a:pt x="723" y="624"/>
                    </a:cubicBezTo>
                    <a:cubicBezTo>
                      <a:pt x="723" y="624"/>
                      <a:pt x="723" y="625"/>
                      <a:pt x="722" y="627"/>
                    </a:cubicBezTo>
                    <a:cubicBezTo>
                      <a:pt x="724" y="625"/>
                      <a:pt x="724" y="626"/>
                      <a:pt x="724" y="626"/>
                    </a:cubicBezTo>
                    <a:cubicBezTo>
                      <a:pt x="725" y="625"/>
                      <a:pt x="725" y="624"/>
                      <a:pt x="725" y="624"/>
                    </a:cubicBezTo>
                    <a:cubicBezTo>
                      <a:pt x="724" y="623"/>
                      <a:pt x="724" y="623"/>
                      <a:pt x="725" y="621"/>
                    </a:cubicBezTo>
                    <a:cubicBezTo>
                      <a:pt x="727" y="619"/>
                      <a:pt x="728" y="618"/>
                      <a:pt x="729" y="618"/>
                    </a:cubicBezTo>
                    <a:cubicBezTo>
                      <a:pt x="729" y="619"/>
                      <a:pt x="729" y="619"/>
                      <a:pt x="728" y="621"/>
                    </a:cubicBezTo>
                    <a:cubicBezTo>
                      <a:pt x="731" y="618"/>
                      <a:pt x="731" y="620"/>
                      <a:pt x="731" y="621"/>
                    </a:cubicBezTo>
                    <a:cubicBezTo>
                      <a:pt x="732" y="621"/>
                      <a:pt x="733" y="622"/>
                      <a:pt x="738" y="618"/>
                    </a:cubicBezTo>
                    <a:cubicBezTo>
                      <a:pt x="737" y="619"/>
                      <a:pt x="738" y="620"/>
                      <a:pt x="738" y="620"/>
                    </a:cubicBezTo>
                    <a:cubicBezTo>
                      <a:pt x="739" y="620"/>
                      <a:pt x="740" y="620"/>
                      <a:pt x="741" y="620"/>
                    </a:cubicBezTo>
                    <a:cubicBezTo>
                      <a:pt x="742" y="620"/>
                      <a:pt x="744" y="621"/>
                      <a:pt x="743" y="623"/>
                    </a:cubicBezTo>
                    <a:cubicBezTo>
                      <a:pt x="746" y="619"/>
                      <a:pt x="747" y="623"/>
                      <a:pt x="748" y="624"/>
                    </a:cubicBezTo>
                    <a:cubicBezTo>
                      <a:pt x="744" y="627"/>
                      <a:pt x="745" y="625"/>
                      <a:pt x="743" y="626"/>
                    </a:cubicBezTo>
                    <a:cubicBezTo>
                      <a:pt x="745" y="625"/>
                      <a:pt x="745" y="623"/>
                      <a:pt x="744" y="623"/>
                    </a:cubicBezTo>
                    <a:cubicBezTo>
                      <a:pt x="739" y="627"/>
                      <a:pt x="740" y="629"/>
                      <a:pt x="746" y="626"/>
                    </a:cubicBezTo>
                    <a:cubicBezTo>
                      <a:pt x="746" y="626"/>
                      <a:pt x="746" y="627"/>
                      <a:pt x="747" y="628"/>
                    </a:cubicBezTo>
                    <a:cubicBezTo>
                      <a:pt x="747" y="628"/>
                      <a:pt x="748" y="629"/>
                      <a:pt x="748" y="629"/>
                    </a:cubicBezTo>
                    <a:cubicBezTo>
                      <a:pt x="749" y="629"/>
                      <a:pt x="749" y="629"/>
                      <a:pt x="750" y="630"/>
                    </a:cubicBezTo>
                    <a:cubicBezTo>
                      <a:pt x="750" y="630"/>
                      <a:pt x="751" y="630"/>
                      <a:pt x="751" y="630"/>
                    </a:cubicBezTo>
                    <a:cubicBezTo>
                      <a:pt x="752" y="630"/>
                      <a:pt x="754" y="629"/>
                      <a:pt x="756" y="629"/>
                    </a:cubicBezTo>
                    <a:cubicBezTo>
                      <a:pt x="755" y="630"/>
                      <a:pt x="753" y="630"/>
                      <a:pt x="752" y="630"/>
                    </a:cubicBezTo>
                    <a:cubicBezTo>
                      <a:pt x="754" y="631"/>
                      <a:pt x="754" y="636"/>
                      <a:pt x="757" y="637"/>
                    </a:cubicBezTo>
                    <a:cubicBezTo>
                      <a:pt x="756" y="639"/>
                      <a:pt x="756" y="640"/>
                      <a:pt x="757" y="640"/>
                    </a:cubicBezTo>
                    <a:cubicBezTo>
                      <a:pt x="758" y="641"/>
                      <a:pt x="760" y="642"/>
                      <a:pt x="761" y="643"/>
                    </a:cubicBezTo>
                    <a:cubicBezTo>
                      <a:pt x="760" y="643"/>
                      <a:pt x="760" y="643"/>
                      <a:pt x="760" y="643"/>
                    </a:cubicBezTo>
                    <a:cubicBezTo>
                      <a:pt x="760" y="644"/>
                      <a:pt x="761" y="646"/>
                      <a:pt x="761" y="648"/>
                    </a:cubicBezTo>
                    <a:cubicBezTo>
                      <a:pt x="761" y="648"/>
                      <a:pt x="761" y="648"/>
                      <a:pt x="762" y="649"/>
                    </a:cubicBezTo>
                    <a:cubicBezTo>
                      <a:pt x="762" y="649"/>
                      <a:pt x="762" y="649"/>
                      <a:pt x="762" y="650"/>
                    </a:cubicBezTo>
                    <a:cubicBezTo>
                      <a:pt x="762" y="651"/>
                      <a:pt x="762" y="651"/>
                      <a:pt x="763" y="652"/>
                    </a:cubicBezTo>
                    <a:cubicBezTo>
                      <a:pt x="763" y="653"/>
                      <a:pt x="763" y="653"/>
                      <a:pt x="763" y="653"/>
                    </a:cubicBezTo>
                    <a:cubicBezTo>
                      <a:pt x="763" y="653"/>
                      <a:pt x="763" y="654"/>
                      <a:pt x="763" y="654"/>
                    </a:cubicBezTo>
                    <a:cubicBezTo>
                      <a:pt x="763" y="655"/>
                      <a:pt x="764" y="656"/>
                      <a:pt x="764" y="656"/>
                    </a:cubicBezTo>
                    <a:cubicBezTo>
                      <a:pt x="764" y="658"/>
                      <a:pt x="764" y="659"/>
                      <a:pt x="763" y="661"/>
                    </a:cubicBezTo>
                    <a:cubicBezTo>
                      <a:pt x="766" y="660"/>
                      <a:pt x="765" y="660"/>
                      <a:pt x="768" y="659"/>
                    </a:cubicBezTo>
                    <a:cubicBezTo>
                      <a:pt x="773" y="660"/>
                      <a:pt x="768" y="662"/>
                      <a:pt x="765" y="662"/>
                    </a:cubicBezTo>
                    <a:cubicBezTo>
                      <a:pt x="767" y="662"/>
                      <a:pt x="767" y="663"/>
                      <a:pt x="767" y="664"/>
                    </a:cubicBezTo>
                    <a:cubicBezTo>
                      <a:pt x="767" y="664"/>
                      <a:pt x="767" y="665"/>
                      <a:pt x="767" y="665"/>
                    </a:cubicBezTo>
                    <a:cubicBezTo>
                      <a:pt x="767" y="666"/>
                      <a:pt x="766" y="667"/>
                      <a:pt x="766" y="667"/>
                    </a:cubicBezTo>
                    <a:cubicBezTo>
                      <a:pt x="765" y="668"/>
                      <a:pt x="764" y="670"/>
                      <a:pt x="764" y="671"/>
                    </a:cubicBezTo>
                    <a:cubicBezTo>
                      <a:pt x="764" y="672"/>
                      <a:pt x="764" y="673"/>
                      <a:pt x="766" y="674"/>
                    </a:cubicBezTo>
                    <a:cubicBezTo>
                      <a:pt x="766" y="674"/>
                      <a:pt x="768" y="674"/>
                      <a:pt x="769" y="674"/>
                    </a:cubicBezTo>
                    <a:cubicBezTo>
                      <a:pt x="769" y="674"/>
                      <a:pt x="765" y="675"/>
                      <a:pt x="770" y="675"/>
                    </a:cubicBezTo>
                    <a:cubicBezTo>
                      <a:pt x="768" y="675"/>
                      <a:pt x="768" y="676"/>
                      <a:pt x="767" y="676"/>
                    </a:cubicBezTo>
                    <a:cubicBezTo>
                      <a:pt x="767" y="677"/>
                      <a:pt x="766" y="677"/>
                      <a:pt x="766" y="678"/>
                    </a:cubicBezTo>
                    <a:cubicBezTo>
                      <a:pt x="766" y="679"/>
                      <a:pt x="766" y="680"/>
                      <a:pt x="765" y="681"/>
                    </a:cubicBezTo>
                    <a:cubicBezTo>
                      <a:pt x="765" y="681"/>
                      <a:pt x="769" y="682"/>
                      <a:pt x="771" y="681"/>
                    </a:cubicBezTo>
                    <a:cubicBezTo>
                      <a:pt x="770" y="682"/>
                      <a:pt x="770" y="682"/>
                      <a:pt x="770" y="683"/>
                    </a:cubicBezTo>
                    <a:cubicBezTo>
                      <a:pt x="770" y="684"/>
                      <a:pt x="768" y="682"/>
                      <a:pt x="765" y="683"/>
                    </a:cubicBezTo>
                    <a:cubicBezTo>
                      <a:pt x="766" y="684"/>
                      <a:pt x="768" y="685"/>
                      <a:pt x="769" y="686"/>
                    </a:cubicBezTo>
                    <a:cubicBezTo>
                      <a:pt x="770" y="686"/>
                      <a:pt x="770" y="686"/>
                      <a:pt x="770" y="686"/>
                    </a:cubicBezTo>
                    <a:cubicBezTo>
                      <a:pt x="770" y="686"/>
                      <a:pt x="771" y="686"/>
                      <a:pt x="771" y="686"/>
                    </a:cubicBezTo>
                    <a:cubicBezTo>
                      <a:pt x="771" y="686"/>
                      <a:pt x="770" y="686"/>
                      <a:pt x="770" y="685"/>
                    </a:cubicBezTo>
                    <a:cubicBezTo>
                      <a:pt x="772" y="686"/>
                      <a:pt x="773" y="686"/>
                      <a:pt x="775" y="686"/>
                    </a:cubicBezTo>
                    <a:cubicBezTo>
                      <a:pt x="774" y="686"/>
                      <a:pt x="774" y="686"/>
                      <a:pt x="774" y="686"/>
                    </a:cubicBezTo>
                    <a:cubicBezTo>
                      <a:pt x="775" y="686"/>
                      <a:pt x="775" y="686"/>
                      <a:pt x="775" y="686"/>
                    </a:cubicBezTo>
                    <a:cubicBezTo>
                      <a:pt x="775" y="686"/>
                      <a:pt x="775" y="686"/>
                      <a:pt x="775" y="686"/>
                    </a:cubicBezTo>
                    <a:cubicBezTo>
                      <a:pt x="775" y="686"/>
                      <a:pt x="775" y="686"/>
                      <a:pt x="775" y="686"/>
                    </a:cubicBezTo>
                    <a:cubicBezTo>
                      <a:pt x="775" y="686"/>
                      <a:pt x="775" y="687"/>
                      <a:pt x="775" y="687"/>
                    </a:cubicBezTo>
                    <a:cubicBezTo>
                      <a:pt x="775" y="688"/>
                      <a:pt x="775" y="689"/>
                      <a:pt x="774" y="689"/>
                    </a:cubicBezTo>
                    <a:cubicBezTo>
                      <a:pt x="778" y="690"/>
                      <a:pt x="777" y="687"/>
                      <a:pt x="780" y="687"/>
                    </a:cubicBezTo>
                    <a:cubicBezTo>
                      <a:pt x="779" y="692"/>
                      <a:pt x="781" y="697"/>
                      <a:pt x="782" y="702"/>
                    </a:cubicBezTo>
                    <a:cubicBezTo>
                      <a:pt x="782" y="703"/>
                      <a:pt x="782" y="703"/>
                      <a:pt x="782" y="704"/>
                    </a:cubicBezTo>
                    <a:cubicBezTo>
                      <a:pt x="782" y="704"/>
                      <a:pt x="782" y="704"/>
                      <a:pt x="782" y="704"/>
                    </a:cubicBezTo>
                    <a:cubicBezTo>
                      <a:pt x="782" y="705"/>
                      <a:pt x="782" y="705"/>
                      <a:pt x="782" y="705"/>
                    </a:cubicBezTo>
                    <a:cubicBezTo>
                      <a:pt x="782" y="705"/>
                      <a:pt x="782" y="705"/>
                      <a:pt x="782" y="705"/>
                    </a:cubicBezTo>
                    <a:cubicBezTo>
                      <a:pt x="782" y="705"/>
                      <a:pt x="782" y="705"/>
                      <a:pt x="782" y="705"/>
                    </a:cubicBezTo>
                    <a:cubicBezTo>
                      <a:pt x="782" y="705"/>
                      <a:pt x="782" y="705"/>
                      <a:pt x="782" y="705"/>
                    </a:cubicBezTo>
                    <a:cubicBezTo>
                      <a:pt x="782" y="706"/>
                      <a:pt x="784" y="694"/>
                      <a:pt x="783" y="699"/>
                    </a:cubicBezTo>
                    <a:cubicBezTo>
                      <a:pt x="783" y="699"/>
                      <a:pt x="783" y="699"/>
                      <a:pt x="783" y="699"/>
                    </a:cubicBezTo>
                    <a:cubicBezTo>
                      <a:pt x="783" y="699"/>
                      <a:pt x="783" y="699"/>
                      <a:pt x="783" y="699"/>
                    </a:cubicBezTo>
                    <a:cubicBezTo>
                      <a:pt x="784" y="700"/>
                      <a:pt x="784" y="700"/>
                      <a:pt x="784" y="700"/>
                    </a:cubicBezTo>
                    <a:cubicBezTo>
                      <a:pt x="784" y="700"/>
                      <a:pt x="784" y="701"/>
                      <a:pt x="784" y="701"/>
                    </a:cubicBezTo>
                    <a:cubicBezTo>
                      <a:pt x="784" y="702"/>
                      <a:pt x="783" y="703"/>
                      <a:pt x="782" y="704"/>
                    </a:cubicBezTo>
                    <a:cubicBezTo>
                      <a:pt x="788" y="706"/>
                      <a:pt x="782" y="702"/>
                      <a:pt x="787" y="703"/>
                    </a:cubicBezTo>
                    <a:cubicBezTo>
                      <a:pt x="788" y="704"/>
                      <a:pt x="788" y="705"/>
                      <a:pt x="787" y="705"/>
                    </a:cubicBezTo>
                    <a:cubicBezTo>
                      <a:pt x="787" y="706"/>
                      <a:pt x="786" y="706"/>
                      <a:pt x="786" y="706"/>
                    </a:cubicBezTo>
                    <a:cubicBezTo>
                      <a:pt x="785" y="707"/>
                      <a:pt x="785" y="707"/>
                      <a:pt x="784" y="707"/>
                    </a:cubicBezTo>
                    <a:cubicBezTo>
                      <a:pt x="782" y="708"/>
                      <a:pt x="781" y="709"/>
                      <a:pt x="785" y="712"/>
                    </a:cubicBezTo>
                    <a:cubicBezTo>
                      <a:pt x="785" y="712"/>
                      <a:pt x="781" y="711"/>
                      <a:pt x="781" y="711"/>
                    </a:cubicBezTo>
                    <a:cubicBezTo>
                      <a:pt x="783" y="713"/>
                      <a:pt x="784" y="715"/>
                      <a:pt x="784" y="716"/>
                    </a:cubicBezTo>
                    <a:cubicBezTo>
                      <a:pt x="783" y="717"/>
                      <a:pt x="782" y="718"/>
                      <a:pt x="780" y="718"/>
                    </a:cubicBezTo>
                    <a:cubicBezTo>
                      <a:pt x="789" y="722"/>
                      <a:pt x="789" y="724"/>
                      <a:pt x="788" y="725"/>
                    </a:cubicBezTo>
                    <a:cubicBezTo>
                      <a:pt x="788" y="726"/>
                      <a:pt x="787" y="727"/>
                      <a:pt x="787" y="728"/>
                    </a:cubicBezTo>
                    <a:cubicBezTo>
                      <a:pt x="787" y="729"/>
                      <a:pt x="787" y="730"/>
                      <a:pt x="790" y="732"/>
                    </a:cubicBezTo>
                    <a:cubicBezTo>
                      <a:pt x="789" y="732"/>
                      <a:pt x="788" y="733"/>
                      <a:pt x="787" y="733"/>
                    </a:cubicBezTo>
                    <a:cubicBezTo>
                      <a:pt x="787" y="734"/>
                      <a:pt x="787" y="734"/>
                      <a:pt x="787" y="735"/>
                    </a:cubicBezTo>
                    <a:cubicBezTo>
                      <a:pt x="786" y="736"/>
                      <a:pt x="787" y="738"/>
                      <a:pt x="788" y="740"/>
                    </a:cubicBezTo>
                    <a:cubicBezTo>
                      <a:pt x="788" y="740"/>
                      <a:pt x="786" y="739"/>
                      <a:pt x="784" y="739"/>
                    </a:cubicBezTo>
                    <a:cubicBezTo>
                      <a:pt x="783" y="740"/>
                      <a:pt x="785" y="740"/>
                      <a:pt x="787" y="741"/>
                    </a:cubicBezTo>
                    <a:cubicBezTo>
                      <a:pt x="787" y="742"/>
                      <a:pt x="784" y="741"/>
                      <a:pt x="784" y="742"/>
                    </a:cubicBezTo>
                    <a:cubicBezTo>
                      <a:pt x="783" y="741"/>
                      <a:pt x="783" y="741"/>
                      <a:pt x="783" y="740"/>
                    </a:cubicBezTo>
                    <a:cubicBezTo>
                      <a:pt x="779" y="740"/>
                      <a:pt x="781" y="744"/>
                      <a:pt x="779" y="746"/>
                    </a:cubicBezTo>
                    <a:cubicBezTo>
                      <a:pt x="781" y="746"/>
                      <a:pt x="783" y="746"/>
                      <a:pt x="783" y="745"/>
                    </a:cubicBezTo>
                    <a:cubicBezTo>
                      <a:pt x="784" y="744"/>
                      <a:pt x="784" y="743"/>
                      <a:pt x="783" y="741"/>
                    </a:cubicBezTo>
                    <a:cubicBezTo>
                      <a:pt x="783" y="741"/>
                      <a:pt x="785" y="743"/>
                      <a:pt x="785" y="742"/>
                    </a:cubicBezTo>
                    <a:cubicBezTo>
                      <a:pt x="789" y="745"/>
                      <a:pt x="790" y="748"/>
                      <a:pt x="786" y="746"/>
                    </a:cubicBezTo>
                    <a:cubicBezTo>
                      <a:pt x="787" y="748"/>
                      <a:pt x="789" y="750"/>
                      <a:pt x="790" y="752"/>
                    </a:cubicBezTo>
                    <a:cubicBezTo>
                      <a:pt x="790" y="754"/>
                      <a:pt x="783" y="749"/>
                      <a:pt x="783" y="750"/>
                    </a:cubicBezTo>
                    <a:cubicBezTo>
                      <a:pt x="786" y="752"/>
                      <a:pt x="787" y="754"/>
                      <a:pt x="788" y="755"/>
                    </a:cubicBezTo>
                    <a:cubicBezTo>
                      <a:pt x="788" y="756"/>
                      <a:pt x="788" y="756"/>
                      <a:pt x="788" y="756"/>
                    </a:cubicBezTo>
                    <a:cubicBezTo>
                      <a:pt x="788" y="757"/>
                      <a:pt x="787" y="757"/>
                      <a:pt x="787" y="757"/>
                    </a:cubicBezTo>
                    <a:cubicBezTo>
                      <a:pt x="786" y="759"/>
                      <a:pt x="784" y="760"/>
                      <a:pt x="788" y="763"/>
                    </a:cubicBezTo>
                    <a:cubicBezTo>
                      <a:pt x="787" y="763"/>
                      <a:pt x="787" y="764"/>
                      <a:pt x="786" y="764"/>
                    </a:cubicBezTo>
                    <a:cubicBezTo>
                      <a:pt x="786" y="765"/>
                      <a:pt x="785" y="765"/>
                      <a:pt x="785" y="766"/>
                    </a:cubicBezTo>
                    <a:cubicBezTo>
                      <a:pt x="784" y="767"/>
                      <a:pt x="784" y="768"/>
                      <a:pt x="784" y="769"/>
                    </a:cubicBezTo>
                    <a:cubicBezTo>
                      <a:pt x="784" y="770"/>
                      <a:pt x="784" y="771"/>
                      <a:pt x="784" y="772"/>
                    </a:cubicBezTo>
                    <a:cubicBezTo>
                      <a:pt x="787" y="773"/>
                      <a:pt x="788" y="775"/>
                      <a:pt x="788" y="777"/>
                    </a:cubicBezTo>
                    <a:close/>
                    <a:moveTo>
                      <a:pt x="1198" y="337"/>
                    </a:moveTo>
                    <a:cubicBezTo>
                      <a:pt x="1201" y="338"/>
                      <a:pt x="1205" y="340"/>
                      <a:pt x="1202" y="344"/>
                    </a:cubicBezTo>
                    <a:cubicBezTo>
                      <a:pt x="1201" y="343"/>
                      <a:pt x="1196" y="339"/>
                      <a:pt x="1198" y="337"/>
                    </a:cubicBezTo>
                    <a:close/>
                    <a:moveTo>
                      <a:pt x="1041" y="160"/>
                    </a:moveTo>
                    <a:cubicBezTo>
                      <a:pt x="1041" y="157"/>
                      <a:pt x="1039" y="154"/>
                      <a:pt x="1035" y="152"/>
                    </a:cubicBezTo>
                    <a:cubicBezTo>
                      <a:pt x="1036" y="151"/>
                      <a:pt x="1036" y="149"/>
                      <a:pt x="1036" y="148"/>
                    </a:cubicBezTo>
                    <a:cubicBezTo>
                      <a:pt x="1039" y="152"/>
                      <a:pt x="1043" y="158"/>
                      <a:pt x="1045" y="159"/>
                    </a:cubicBezTo>
                    <a:cubicBezTo>
                      <a:pt x="1043" y="158"/>
                      <a:pt x="1042" y="160"/>
                      <a:pt x="1041" y="160"/>
                    </a:cubicBezTo>
                    <a:close/>
                    <a:moveTo>
                      <a:pt x="466" y="20"/>
                    </a:moveTo>
                    <a:cubicBezTo>
                      <a:pt x="469" y="24"/>
                      <a:pt x="462" y="23"/>
                      <a:pt x="459" y="25"/>
                    </a:cubicBezTo>
                    <a:cubicBezTo>
                      <a:pt x="463" y="27"/>
                      <a:pt x="459" y="28"/>
                      <a:pt x="462" y="30"/>
                    </a:cubicBezTo>
                    <a:cubicBezTo>
                      <a:pt x="458" y="31"/>
                      <a:pt x="455" y="32"/>
                      <a:pt x="454" y="30"/>
                    </a:cubicBezTo>
                    <a:cubicBezTo>
                      <a:pt x="455" y="28"/>
                      <a:pt x="456" y="27"/>
                      <a:pt x="456" y="25"/>
                    </a:cubicBezTo>
                    <a:cubicBezTo>
                      <a:pt x="460" y="23"/>
                      <a:pt x="465" y="22"/>
                      <a:pt x="466" y="20"/>
                    </a:cubicBezTo>
                    <a:close/>
                    <a:moveTo>
                      <a:pt x="178" y="782"/>
                    </a:moveTo>
                    <a:cubicBezTo>
                      <a:pt x="179" y="784"/>
                      <a:pt x="180" y="784"/>
                      <a:pt x="180" y="787"/>
                    </a:cubicBezTo>
                    <a:cubicBezTo>
                      <a:pt x="179" y="787"/>
                      <a:pt x="178" y="788"/>
                      <a:pt x="176" y="788"/>
                    </a:cubicBezTo>
                    <a:cubicBezTo>
                      <a:pt x="177" y="785"/>
                      <a:pt x="172" y="784"/>
                      <a:pt x="175" y="783"/>
                    </a:cubicBezTo>
                    <a:cubicBezTo>
                      <a:pt x="176" y="784"/>
                      <a:pt x="177" y="783"/>
                      <a:pt x="178" y="782"/>
                    </a:cubicBezTo>
                    <a:close/>
                    <a:moveTo>
                      <a:pt x="672" y="676"/>
                    </a:moveTo>
                    <a:cubicBezTo>
                      <a:pt x="672" y="676"/>
                      <a:pt x="672" y="676"/>
                      <a:pt x="672" y="676"/>
                    </a:cubicBezTo>
                    <a:cubicBezTo>
                      <a:pt x="672" y="676"/>
                      <a:pt x="672" y="676"/>
                      <a:pt x="672" y="676"/>
                    </a:cubicBezTo>
                    <a:close/>
                    <a:moveTo>
                      <a:pt x="688" y="622"/>
                    </a:moveTo>
                    <a:cubicBezTo>
                      <a:pt x="688" y="622"/>
                      <a:pt x="688" y="622"/>
                      <a:pt x="688" y="622"/>
                    </a:cubicBezTo>
                    <a:cubicBezTo>
                      <a:pt x="688" y="621"/>
                      <a:pt x="688" y="621"/>
                      <a:pt x="688" y="620"/>
                    </a:cubicBezTo>
                    <a:cubicBezTo>
                      <a:pt x="689" y="619"/>
                      <a:pt x="689" y="619"/>
                      <a:pt x="689" y="619"/>
                    </a:cubicBezTo>
                    <a:cubicBezTo>
                      <a:pt x="690" y="620"/>
                      <a:pt x="690" y="620"/>
                      <a:pt x="690" y="621"/>
                    </a:cubicBezTo>
                    <a:cubicBezTo>
                      <a:pt x="689" y="622"/>
                      <a:pt x="689" y="622"/>
                      <a:pt x="688" y="622"/>
                    </a:cubicBezTo>
                    <a:close/>
                    <a:moveTo>
                      <a:pt x="794" y="772"/>
                    </a:moveTo>
                    <a:cubicBezTo>
                      <a:pt x="794" y="772"/>
                      <a:pt x="795" y="773"/>
                      <a:pt x="796" y="774"/>
                    </a:cubicBezTo>
                    <a:cubicBezTo>
                      <a:pt x="797" y="774"/>
                      <a:pt x="797" y="773"/>
                      <a:pt x="798" y="774"/>
                    </a:cubicBezTo>
                    <a:cubicBezTo>
                      <a:pt x="796" y="774"/>
                      <a:pt x="799" y="776"/>
                      <a:pt x="797" y="777"/>
                    </a:cubicBezTo>
                    <a:cubicBezTo>
                      <a:pt x="795" y="774"/>
                      <a:pt x="795" y="776"/>
                      <a:pt x="793" y="774"/>
                    </a:cubicBezTo>
                    <a:cubicBezTo>
                      <a:pt x="792" y="773"/>
                      <a:pt x="792" y="771"/>
                      <a:pt x="794" y="772"/>
                    </a:cubicBezTo>
                    <a:close/>
                    <a:moveTo>
                      <a:pt x="839" y="784"/>
                    </a:moveTo>
                    <a:cubicBezTo>
                      <a:pt x="841" y="784"/>
                      <a:pt x="842" y="783"/>
                      <a:pt x="845" y="785"/>
                    </a:cubicBezTo>
                    <a:cubicBezTo>
                      <a:pt x="844" y="786"/>
                      <a:pt x="843" y="787"/>
                      <a:pt x="841" y="786"/>
                    </a:cubicBezTo>
                    <a:cubicBezTo>
                      <a:pt x="841" y="785"/>
                      <a:pt x="840" y="785"/>
                      <a:pt x="839" y="784"/>
                    </a:cubicBezTo>
                    <a:close/>
                    <a:moveTo>
                      <a:pt x="893" y="777"/>
                    </a:moveTo>
                    <a:cubicBezTo>
                      <a:pt x="899" y="779"/>
                      <a:pt x="893" y="782"/>
                      <a:pt x="890" y="781"/>
                    </a:cubicBezTo>
                    <a:cubicBezTo>
                      <a:pt x="892" y="779"/>
                      <a:pt x="893" y="779"/>
                      <a:pt x="893" y="777"/>
                    </a:cubicBezTo>
                    <a:close/>
                    <a:moveTo>
                      <a:pt x="783" y="689"/>
                    </a:moveTo>
                    <a:cubicBezTo>
                      <a:pt x="783" y="689"/>
                      <a:pt x="783" y="688"/>
                      <a:pt x="783" y="688"/>
                    </a:cubicBezTo>
                    <a:cubicBezTo>
                      <a:pt x="783" y="688"/>
                      <a:pt x="783" y="688"/>
                      <a:pt x="783" y="688"/>
                    </a:cubicBezTo>
                    <a:cubicBezTo>
                      <a:pt x="783" y="688"/>
                      <a:pt x="783" y="687"/>
                      <a:pt x="783" y="687"/>
                    </a:cubicBezTo>
                    <a:cubicBezTo>
                      <a:pt x="783" y="687"/>
                      <a:pt x="783" y="687"/>
                      <a:pt x="783" y="687"/>
                    </a:cubicBezTo>
                    <a:cubicBezTo>
                      <a:pt x="784" y="688"/>
                      <a:pt x="785" y="688"/>
                      <a:pt x="786" y="688"/>
                    </a:cubicBezTo>
                    <a:cubicBezTo>
                      <a:pt x="786" y="688"/>
                      <a:pt x="786" y="688"/>
                      <a:pt x="786" y="688"/>
                    </a:cubicBezTo>
                    <a:cubicBezTo>
                      <a:pt x="786" y="688"/>
                      <a:pt x="786" y="688"/>
                      <a:pt x="786" y="689"/>
                    </a:cubicBezTo>
                    <a:cubicBezTo>
                      <a:pt x="786" y="689"/>
                      <a:pt x="785" y="690"/>
                      <a:pt x="785" y="690"/>
                    </a:cubicBezTo>
                    <a:cubicBezTo>
                      <a:pt x="784" y="692"/>
                      <a:pt x="783" y="693"/>
                      <a:pt x="782" y="692"/>
                    </a:cubicBezTo>
                    <a:cubicBezTo>
                      <a:pt x="783" y="691"/>
                      <a:pt x="783" y="690"/>
                      <a:pt x="783" y="689"/>
                    </a:cubicBezTo>
                    <a:close/>
                    <a:moveTo>
                      <a:pt x="779" y="684"/>
                    </a:moveTo>
                    <a:cubicBezTo>
                      <a:pt x="784" y="684"/>
                      <a:pt x="782" y="686"/>
                      <a:pt x="781" y="686"/>
                    </a:cubicBezTo>
                    <a:cubicBezTo>
                      <a:pt x="779" y="685"/>
                      <a:pt x="779" y="687"/>
                      <a:pt x="776" y="687"/>
                    </a:cubicBezTo>
                    <a:cubicBezTo>
                      <a:pt x="778" y="686"/>
                      <a:pt x="780" y="685"/>
                      <a:pt x="779" y="684"/>
                    </a:cubicBezTo>
                    <a:close/>
                    <a:moveTo>
                      <a:pt x="1176" y="466"/>
                    </a:moveTo>
                    <a:cubicBezTo>
                      <a:pt x="1174" y="464"/>
                      <a:pt x="1174" y="462"/>
                      <a:pt x="1176" y="460"/>
                    </a:cubicBezTo>
                    <a:cubicBezTo>
                      <a:pt x="1177" y="461"/>
                      <a:pt x="1179" y="463"/>
                      <a:pt x="1180" y="465"/>
                    </a:cubicBezTo>
                    <a:cubicBezTo>
                      <a:pt x="1180" y="468"/>
                      <a:pt x="1180" y="470"/>
                      <a:pt x="1179" y="471"/>
                    </a:cubicBezTo>
                    <a:cubicBezTo>
                      <a:pt x="1178" y="470"/>
                      <a:pt x="1177" y="468"/>
                      <a:pt x="1176" y="466"/>
                    </a:cubicBezTo>
                    <a:close/>
                    <a:moveTo>
                      <a:pt x="941" y="527"/>
                    </a:moveTo>
                    <a:cubicBezTo>
                      <a:pt x="941" y="528"/>
                      <a:pt x="947" y="529"/>
                      <a:pt x="942" y="531"/>
                    </a:cubicBezTo>
                    <a:cubicBezTo>
                      <a:pt x="939" y="531"/>
                      <a:pt x="937" y="528"/>
                      <a:pt x="941" y="527"/>
                    </a:cubicBezTo>
                    <a:close/>
                    <a:moveTo>
                      <a:pt x="900" y="468"/>
                    </a:moveTo>
                    <a:cubicBezTo>
                      <a:pt x="901" y="470"/>
                      <a:pt x="902" y="472"/>
                      <a:pt x="904" y="473"/>
                    </a:cubicBezTo>
                    <a:cubicBezTo>
                      <a:pt x="905" y="474"/>
                      <a:pt x="907" y="476"/>
                      <a:pt x="908" y="477"/>
                    </a:cubicBezTo>
                    <a:cubicBezTo>
                      <a:pt x="910" y="479"/>
                      <a:pt x="911" y="480"/>
                      <a:pt x="911" y="482"/>
                    </a:cubicBezTo>
                    <a:cubicBezTo>
                      <a:pt x="912" y="484"/>
                      <a:pt x="912" y="486"/>
                      <a:pt x="911" y="489"/>
                    </a:cubicBezTo>
                    <a:cubicBezTo>
                      <a:pt x="910" y="487"/>
                      <a:pt x="909" y="486"/>
                      <a:pt x="907" y="484"/>
                    </a:cubicBezTo>
                    <a:cubicBezTo>
                      <a:pt x="906" y="483"/>
                      <a:pt x="905" y="482"/>
                      <a:pt x="904" y="480"/>
                    </a:cubicBezTo>
                    <a:cubicBezTo>
                      <a:pt x="902" y="478"/>
                      <a:pt x="900" y="475"/>
                      <a:pt x="900" y="470"/>
                    </a:cubicBezTo>
                    <a:cubicBezTo>
                      <a:pt x="897" y="473"/>
                      <a:pt x="897" y="473"/>
                      <a:pt x="897" y="473"/>
                    </a:cubicBezTo>
                    <a:cubicBezTo>
                      <a:pt x="893" y="469"/>
                      <a:pt x="890" y="465"/>
                      <a:pt x="885" y="462"/>
                    </a:cubicBezTo>
                    <a:cubicBezTo>
                      <a:pt x="883" y="461"/>
                      <a:pt x="881" y="459"/>
                      <a:pt x="879" y="458"/>
                    </a:cubicBezTo>
                    <a:cubicBezTo>
                      <a:pt x="876" y="457"/>
                      <a:pt x="874" y="456"/>
                      <a:pt x="871" y="455"/>
                    </a:cubicBezTo>
                    <a:cubicBezTo>
                      <a:pt x="874" y="451"/>
                      <a:pt x="869" y="452"/>
                      <a:pt x="866" y="453"/>
                    </a:cubicBezTo>
                    <a:cubicBezTo>
                      <a:pt x="868" y="450"/>
                      <a:pt x="864" y="450"/>
                      <a:pt x="866" y="447"/>
                    </a:cubicBezTo>
                    <a:cubicBezTo>
                      <a:pt x="866" y="447"/>
                      <a:pt x="867" y="448"/>
                      <a:pt x="868" y="447"/>
                    </a:cubicBezTo>
                    <a:cubicBezTo>
                      <a:pt x="868" y="445"/>
                      <a:pt x="863" y="448"/>
                      <a:pt x="866" y="445"/>
                    </a:cubicBezTo>
                    <a:cubicBezTo>
                      <a:pt x="867" y="445"/>
                      <a:pt x="868" y="445"/>
                      <a:pt x="869" y="444"/>
                    </a:cubicBezTo>
                    <a:cubicBezTo>
                      <a:pt x="868" y="442"/>
                      <a:pt x="862" y="446"/>
                      <a:pt x="863" y="443"/>
                    </a:cubicBezTo>
                    <a:cubicBezTo>
                      <a:pt x="864" y="443"/>
                      <a:pt x="866" y="442"/>
                      <a:pt x="866" y="441"/>
                    </a:cubicBezTo>
                    <a:cubicBezTo>
                      <a:pt x="860" y="443"/>
                      <a:pt x="860" y="435"/>
                      <a:pt x="857" y="437"/>
                    </a:cubicBezTo>
                    <a:cubicBezTo>
                      <a:pt x="855" y="434"/>
                      <a:pt x="863" y="432"/>
                      <a:pt x="862" y="429"/>
                    </a:cubicBezTo>
                    <a:cubicBezTo>
                      <a:pt x="859" y="431"/>
                      <a:pt x="859" y="430"/>
                      <a:pt x="857" y="434"/>
                    </a:cubicBezTo>
                    <a:cubicBezTo>
                      <a:pt x="855" y="432"/>
                      <a:pt x="852" y="432"/>
                      <a:pt x="849" y="432"/>
                    </a:cubicBezTo>
                    <a:cubicBezTo>
                      <a:pt x="846" y="431"/>
                      <a:pt x="843" y="431"/>
                      <a:pt x="841" y="428"/>
                    </a:cubicBezTo>
                    <a:cubicBezTo>
                      <a:pt x="841" y="437"/>
                      <a:pt x="849" y="436"/>
                      <a:pt x="852" y="437"/>
                    </a:cubicBezTo>
                    <a:cubicBezTo>
                      <a:pt x="853" y="435"/>
                      <a:pt x="853" y="434"/>
                      <a:pt x="855" y="432"/>
                    </a:cubicBezTo>
                    <a:cubicBezTo>
                      <a:pt x="855" y="436"/>
                      <a:pt x="856" y="440"/>
                      <a:pt x="851" y="445"/>
                    </a:cubicBezTo>
                    <a:cubicBezTo>
                      <a:pt x="850" y="441"/>
                      <a:pt x="851" y="442"/>
                      <a:pt x="847" y="443"/>
                    </a:cubicBezTo>
                    <a:cubicBezTo>
                      <a:pt x="847" y="438"/>
                      <a:pt x="843" y="437"/>
                      <a:pt x="838" y="435"/>
                    </a:cubicBezTo>
                    <a:cubicBezTo>
                      <a:pt x="836" y="434"/>
                      <a:pt x="833" y="433"/>
                      <a:pt x="832" y="432"/>
                    </a:cubicBezTo>
                    <a:cubicBezTo>
                      <a:pt x="830" y="430"/>
                      <a:pt x="829" y="428"/>
                      <a:pt x="828" y="425"/>
                    </a:cubicBezTo>
                    <a:cubicBezTo>
                      <a:pt x="829" y="425"/>
                      <a:pt x="831" y="425"/>
                      <a:pt x="832" y="424"/>
                    </a:cubicBezTo>
                    <a:cubicBezTo>
                      <a:pt x="829" y="423"/>
                      <a:pt x="830" y="421"/>
                      <a:pt x="831" y="418"/>
                    </a:cubicBezTo>
                    <a:cubicBezTo>
                      <a:pt x="832" y="415"/>
                      <a:pt x="833" y="412"/>
                      <a:pt x="832" y="409"/>
                    </a:cubicBezTo>
                    <a:cubicBezTo>
                      <a:pt x="830" y="412"/>
                      <a:pt x="832" y="412"/>
                      <a:pt x="829" y="414"/>
                    </a:cubicBezTo>
                    <a:cubicBezTo>
                      <a:pt x="827" y="412"/>
                      <a:pt x="826" y="413"/>
                      <a:pt x="824" y="412"/>
                    </a:cubicBezTo>
                    <a:cubicBezTo>
                      <a:pt x="823" y="410"/>
                      <a:pt x="826" y="410"/>
                      <a:pt x="825" y="408"/>
                    </a:cubicBezTo>
                    <a:cubicBezTo>
                      <a:pt x="824" y="410"/>
                      <a:pt x="820" y="412"/>
                      <a:pt x="821" y="413"/>
                    </a:cubicBezTo>
                    <a:cubicBezTo>
                      <a:pt x="822" y="414"/>
                      <a:pt x="825" y="415"/>
                      <a:pt x="823" y="418"/>
                    </a:cubicBezTo>
                    <a:cubicBezTo>
                      <a:pt x="820" y="419"/>
                      <a:pt x="817" y="418"/>
                      <a:pt x="814" y="419"/>
                    </a:cubicBezTo>
                    <a:cubicBezTo>
                      <a:pt x="818" y="416"/>
                      <a:pt x="819" y="411"/>
                      <a:pt x="820" y="408"/>
                    </a:cubicBezTo>
                    <a:cubicBezTo>
                      <a:pt x="816" y="408"/>
                      <a:pt x="814" y="411"/>
                      <a:pt x="813" y="406"/>
                    </a:cubicBezTo>
                    <a:cubicBezTo>
                      <a:pt x="813" y="409"/>
                      <a:pt x="811" y="409"/>
                      <a:pt x="810" y="412"/>
                    </a:cubicBezTo>
                    <a:cubicBezTo>
                      <a:pt x="811" y="411"/>
                      <a:pt x="813" y="409"/>
                      <a:pt x="815" y="411"/>
                    </a:cubicBezTo>
                    <a:cubicBezTo>
                      <a:pt x="812" y="415"/>
                      <a:pt x="810" y="414"/>
                      <a:pt x="810" y="412"/>
                    </a:cubicBezTo>
                    <a:cubicBezTo>
                      <a:pt x="809" y="410"/>
                      <a:pt x="810" y="406"/>
                      <a:pt x="812" y="404"/>
                    </a:cubicBezTo>
                    <a:cubicBezTo>
                      <a:pt x="810" y="403"/>
                      <a:pt x="808" y="408"/>
                      <a:pt x="806" y="405"/>
                    </a:cubicBezTo>
                    <a:cubicBezTo>
                      <a:pt x="806" y="403"/>
                      <a:pt x="810" y="398"/>
                      <a:pt x="809" y="397"/>
                    </a:cubicBezTo>
                    <a:cubicBezTo>
                      <a:pt x="806" y="402"/>
                      <a:pt x="805" y="405"/>
                      <a:pt x="804" y="408"/>
                    </a:cubicBezTo>
                    <a:cubicBezTo>
                      <a:pt x="800" y="408"/>
                      <a:pt x="803" y="403"/>
                      <a:pt x="800" y="402"/>
                    </a:cubicBezTo>
                    <a:cubicBezTo>
                      <a:pt x="800" y="404"/>
                      <a:pt x="800" y="405"/>
                      <a:pt x="799" y="404"/>
                    </a:cubicBezTo>
                    <a:cubicBezTo>
                      <a:pt x="796" y="404"/>
                      <a:pt x="802" y="402"/>
                      <a:pt x="800" y="400"/>
                    </a:cubicBezTo>
                    <a:cubicBezTo>
                      <a:pt x="795" y="401"/>
                      <a:pt x="789" y="404"/>
                      <a:pt x="789" y="397"/>
                    </a:cubicBezTo>
                    <a:cubicBezTo>
                      <a:pt x="787" y="400"/>
                      <a:pt x="786" y="400"/>
                      <a:pt x="783" y="399"/>
                    </a:cubicBezTo>
                    <a:cubicBezTo>
                      <a:pt x="786" y="395"/>
                      <a:pt x="786" y="394"/>
                      <a:pt x="785" y="392"/>
                    </a:cubicBezTo>
                    <a:cubicBezTo>
                      <a:pt x="783" y="393"/>
                      <a:pt x="782" y="393"/>
                      <a:pt x="779" y="392"/>
                    </a:cubicBezTo>
                    <a:cubicBezTo>
                      <a:pt x="777" y="392"/>
                      <a:pt x="775" y="391"/>
                      <a:pt x="773" y="391"/>
                    </a:cubicBezTo>
                    <a:cubicBezTo>
                      <a:pt x="768" y="389"/>
                      <a:pt x="764" y="387"/>
                      <a:pt x="763" y="385"/>
                    </a:cubicBezTo>
                    <a:cubicBezTo>
                      <a:pt x="762" y="384"/>
                      <a:pt x="762" y="391"/>
                      <a:pt x="760" y="388"/>
                    </a:cubicBezTo>
                    <a:cubicBezTo>
                      <a:pt x="757" y="384"/>
                      <a:pt x="754" y="376"/>
                      <a:pt x="750" y="381"/>
                    </a:cubicBezTo>
                    <a:cubicBezTo>
                      <a:pt x="752" y="381"/>
                      <a:pt x="754" y="382"/>
                      <a:pt x="753" y="384"/>
                    </a:cubicBezTo>
                    <a:cubicBezTo>
                      <a:pt x="750" y="384"/>
                      <a:pt x="749" y="382"/>
                      <a:pt x="747" y="381"/>
                    </a:cubicBezTo>
                    <a:cubicBezTo>
                      <a:pt x="748" y="379"/>
                      <a:pt x="748" y="377"/>
                      <a:pt x="748" y="375"/>
                    </a:cubicBezTo>
                    <a:cubicBezTo>
                      <a:pt x="748" y="374"/>
                      <a:pt x="747" y="373"/>
                      <a:pt x="745" y="375"/>
                    </a:cubicBezTo>
                    <a:cubicBezTo>
                      <a:pt x="747" y="376"/>
                      <a:pt x="748" y="376"/>
                      <a:pt x="747" y="378"/>
                    </a:cubicBezTo>
                    <a:cubicBezTo>
                      <a:pt x="746" y="381"/>
                      <a:pt x="746" y="381"/>
                      <a:pt x="746" y="381"/>
                    </a:cubicBezTo>
                    <a:cubicBezTo>
                      <a:pt x="743" y="381"/>
                      <a:pt x="741" y="379"/>
                      <a:pt x="738" y="377"/>
                    </a:cubicBezTo>
                    <a:cubicBezTo>
                      <a:pt x="737" y="376"/>
                      <a:pt x="736" y="375"/>
                      <a:pt x="734" y="375"/>
                    </a:cubicBezTo>
                    <a:cubicBezTo>
                      <a:pt x="734" y="374"/>
                      <a:pt x="733" y="374"/>
                      <a:pt x="733" y="374"/>
                    </a:cubicBezTo>
                    <a:cubicBezTo>
                      <a:pt x="733"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3" y="374"/>
                      <a:pt x="732" y="374"/>
                      <a:pt x="732" y="374"/>
                    </a:cubicBezTo>
                    <a:cubicBezTo>
                      <a:pt x="732" y="374"/>
                      <a:pt x="732" y="374"/>
                      <a:pt x="732" y="374"/>
                    </a:cubicBezTo>
                    <a:cubicBezTo>
                      <a:pt x="731" y="374"/>
                      <a:pt x="730" y="374"/>
                      <a:pt x="729" y="374"/>
                    </a:cubicBezTo>
                    <a:cubicBezTo>
                      <a:pt x="730" y="371"/>
                      <a:pt x="731" y="371"/>
                      <a:pt x="733" y="370"/>
                    </a:cubicBezTo>
                    <a:cubicBezTo>
                      <a:pt x="733" y="370"/>
                      <a:pt x="733" y="370"/>
                      <a:pt x="733" y="370"/>
                    </a:cubicBezTo>
                    <a:cubicBezTo>
                      <a:pt x="733" y="370"/>
                      <a:pt x="733" y="370"/>
                      <a:pt x="733" y="370"/>
                    </a:cubicBezTo>
                    <a:cubicBezTo>
                      <a:pt x="733" y="370"/>
                      <a:pt x="733" y="370"/>
                      <a:pt x="733" y="370"/>
                    </a:cubicBezTo>
                    <a:cubicBezTo>
                      <a:pt x="733" y="370"/>
                      <a:pt x="732" y="370"/>
                      <a:pt x="732" y="370"/>
                    </a:cubicBezTo>
                    <a:cubicBezTo>
                      <a:pt x="732" y="370"/>
                      <a:pt x="732" y="370"/>
                      <a:pt x="732" y="370"/>
                    </a:cubicBezTo>
                    <a:cubicBezTo>
                      <a:pt x="732" y="370"/>
                      <a:pt x="732" y="370"/>
                      <a:pt x="732" y="370"/>
                    </a:cubicBezTo>
                    <a:cubicBezTo>
                      <a:pt x="732" y="370"/>
                      <a:pt x="732" y="370"/>
                      <a:pt x="732" y="370"/>
                    </a:cubicBezTo>
                    <a:cubicBezTo>
                      <a:pt x="733" y="370"/>
                      <a:pt x="733" y="370"/>
                      <a:pt x="733" y="370"/>
                    </a:cubicBezTo>
                    <a:cubicBezTo>
                      <a:pt x="733" y="370"/>
                      <a:pt x="733" y="370"/>
                      <a:pt x="733" y="370"/>
                    </a:cubicBezTo>
                    <a:cubicBezTo>
                      <a:pt x="733" y="370"/>
                      <a:pt x="733" y="370"/>
                      <a:pt x="733" y="370"/>
                    </a:cubicBezTo>
                    <a:cubicBezTo>
                      <a:pt x="734" y="369"/>
                      <a:pt x="734" y="369"/>
                      <a:pt x="734" y="369"/>
                    </a:cubicBezTo>
                    <a:cubicBezTo>
                      <a:pt x="735" y="368"/>
                      <a:pt x="735" y="367"/>
                      <a:pt x="736" y="366"/>
                    </a:cubicBezTo>
                    <a:cubicBezTo>
                      <a:pt x="735" y="366"/>
                      <a:pt x="734" y="366"/>
                      <a:pt x="733" y="366"/>
                    </a:cubicBezTo>
                    <a:cubicBezTo>
                      <a:pt x="733" y="366"/>
                      <a:pt x="733" y="366"/>
                      <a:pt x="733" y="366"/>
                    </a:cubicBezTo>
                    <a:cubicBezTo>
                      <a:pt x="733" y="366"/>
                      <a:pt x="733" y="366"/>
                      <a:pt x="733" y="366"/>
                    </a:cubicBezTo>
                    <a:cubicBezTo>
                      <a:pt x="733" y="366"/>
                      <a:pt x="733" y="366"/>
                      <a:pt x="733" y="366"/>
                    </a:cubicBezTo>
                    <a:cubicBezTo>
                      <a:pt x="734" y="366"/>
                      <a:pt x="734" y="366"/>
                      <a:pt x="734" y="366"/>
                    </a:cubicBezTo>
                    <a:cubicBezTo>
                      <a:pt x="734" y="366"/>
                      <a:pt x="734" y="366"/>
                      <a:pt x="734" y="366"/>
                    </a:cubicBezTo>
                    <a:cubicBezTo>
                      <a:pt x="734" y="366"/>
                      <a:pt x="734" y="366"/>
                      <a:pt x="734" y="366"/>
                    </a:cubicBezTo>
                    <a:cubicBezTo>
                      <a:pt x="733" y="366"/>
                      <a:pt x="733" y="366"/>
                      <a:pt x="733" y="366"/>
                    </a:cubicBezTo>
                    <a:cubicBezTo>
                      <a:pt x="733" y="366"/>
                      <a:pt x="733" y="366"/>
                      <a:pt x="733" y="366"/>
                    </a:cubicBezTo>
                    <a:cubicBezTo>
                      <a:pt x="732" y="366"/>
                      <a:pt x="732" y="366"/>
                      <a:pt x="732" y="366"/>
                    </a:cubicBezTo>
                    <a:cubicBezTo>
                      <a:pt x="730" y="366"/>
                      <a:pt x="729" y="365"/>
                      <a:pt x="727" y="365"/>
                    </a:cubicBezTo>
                    <a:cubicBezTo>
                      <a:pt x="724" y="365"/>
                      <a:pt x="722" y="364"/>
                      <a:pt x="720" y="363"/>
                    </a:cubicBezTo>
                    <a:cubicBezTo>
                      <a:pt x="718" y="363"/>
                      <a:pt x="717" y="362"/>
                      <a:pt x="716" y="362"/>
                    </a:cubicBezTo>
                    <a:cubicBezTo>
                      <a:pt x="715" y="361"/>
                      <a:pt x="714" y="361"/>
                      <a:pt x="713" y="360"/>
                    </a:cubicBezTo>
                    <a:cubicBezTo>
                      <a:pt x="710" y="359"/>
                      <a:pt x="708" y="357"/>
                      <a:pt x="706" y="355"/>
                    </a:cubicBezTo>
                    <a:cubicBezTo>
                      <a:pt x="711" y="355"/>
                      <a:pt x="714" y="355"/>
                      <a:pt x="716" y="352"/>
                    </a:cubicBezTo>
                    <a:cubicBezTo>
                      <a:pt x="711" y="351"/>
                      <a:pt x="708" y="354"/>
                      <a:pt x="703" y="353"/>
                    </a:cubicBezTo>
                    <a:cubicBezTo>
                      <a:pt x="702" y="348"/>
                      <a:pt x="705" y="353"/>
                      <a:pt x="705" y="349"/>
                    </a:cubicBezTo>
                    <a:cubicBezTo>
                      <a:pt x="703" y="350"/>
                      <a:pt x="703" y="347"/>
                      <a:pt x="703" y="344"/>
                    </a:cubicBezTo>
                    <a:cubicBezTo>
                      <a:pt x="704" y="341"/>
                      <a:pt x="705" y="339"/>
                      <a:pt x="707" y="340"/>
                    </a:cubicBezTo>
                    <a:cubicBezTo>
                      <a:pt x="707" y="344"/>
                      <a:pt x="710" y="345"/>
                      <a:pt x="713" y="345"/>
                    </a:cubicBezTo>
                    <a:cubicBezTo>
                      <a:pt x="715" y="345"/>
                      <a:pt x="718" y="345"/>
                      <a:pt x="719" y="346"/>
                    </a:cubicBezTo>
                    <a:cubicBezTo>
                      <a:pt x="718" y="343"/>
                      <a:pt x="715" y="342"/>
                      <a:pt x="711" y="342"/>
                    </a:cubicBezTo>
                    <a:cubicBezTo>
                      <a:pt x="714" y="338"/>
                      <a:pt x="718" y="337"/>
                      <a:pt x="721" y="336"/>
                    </a:cubicBezTo>
                    <a:cubicBezTo>
                      <a:pt x="724" y="336"/>
                      <a:pt x="727" y="337"/>
                      <a:pt x="730" y="338"/>
                    </a:cubicBezTo>
                    <a:cubicBezTo>
                      <a:pt x="732" y="339"/>
                      <a:pt x="733" y="339"/>
                      <a:pt x="735" y="340"/>
                    </a:cubicBezTo>
                    <a:cubicBezTo>
                      <a:pt x="736" y="341"/>
                      <a:pt x="738" y="342"/>
                      <a:pt x="739" y="342"/>
                    </a:cubicBezTo>
                    <a:cubicBezTo>
                      <a:pt x="742" y="344"/>
                      <a:pt x="744" y="345"/>
                      <a:pt x="746" y="345"/>
                    </a:cubicBezTo>
                    <a:cubicBezTo>
                      <a:pt x="745" y="345"/>
                      <a:pt x="745" y="343"/>
                      <a:pt x="745" y="343"/>
                    </a:cubicBezTo>
                    <a:cubicBezTo>
                      <a:pt x="751" y="345"/>
                      <a:pt x="755" y="345"/>
                      <a:pt x="754" y="350"/>
                    </a:cubicBezTo>
                    <a:cubicBezTo>
                      <a:pt x="754" y="347"/>
                      <a:pt x="749" y="351"/>
                      <a:pt x="747" y="351"/>
                    </a:cubicBezTo>
                    <a:cubicBezTo>
                      <a:pt x="753" y="352"/>
                      <a:pt x="752" y="355"/>
                      <a:pt x="757" y="358"/>
                    </a:cubicBezTo>
                    <a:cubicBezTo>
                      <a:pt x="761" y="356"/>
                      <a:pt x="767" y="355"/>
                      <a:pt x="772" y="356"/>
                    </a:cubicBezTo>
                    <a:cubicBezTo>
                      <a:pt x="777" y="357"/>
                      <a:pt x="781" y="360"/>
                      <a:pt x="781" y="366"/>
                    </a:cubicBezTo>
                    <a:cubicBezTo>
                      <a:pt x="782" y="366"/>
                      <a:pt x="784" y="366"/>
                      <a:pt x="785" y="366"/>
                    </a:cubicBezTo>
                    <a:cubicBezTo>
                      <a:pt x="786" y="366"/>
                      <a:pt x="788" y="367"/>
                      <a:pt x="790" y="367"/>
                    </a:cubicBezTo>
                    <a:cubicBezTo>
                      <a:pt x="793" y="369"/>
                      <a:pt x="795" y="371"/>
                      <a:pt x="796" y="375"/>
                    </a:cubicBezTo>
                    <a:cubicBezTo>
                      <a:pt x="800" y="373"/>
                      <a:pt x="803" y="376"/>
                      <a:pt x="806" y="379"/>
                    </a:cubicBezTo>
                    <a:cubicBezTo>
                      <a:pt x="809" y="382"/>
                      <a:pt x="812" y="384"/>
                      <a:pt x="817" y="382"/>
                    </a:cubicBezTo>
                    <a:cubicBezTo>
                      <a:pt x="818" y="382"/>
                      <a:pt x="816" y="386"/>
                      <a:pt x="817" y="387"/>
                    </a:cubicBezTo>
                    <a:cubicBezTo>
                      <a:pt x="820" y="383"/>
                      <a:pt x="822" y="390"/>
                      <a:pt x="823" y="392"/>
                    </a:cubicBezTo>
                    <a:cubicBezTo>
                      <a:pt x="825" y="389"/>
                      <a:pt x="826" y="390"/>
                      <a:pt x="828" y="390"/>
                    </a:cubicBezTo>
                    <a:cubicBezTo>
                      <a:pt x="828" y="394"/>
                      <a:pt x="830" y="395"/>
                      <a:pt x="833" y="396"/>
                    </a:cubicBezTo>
                    <a:cubicBezTo>
                      <a:pt x="835" y="397"/>
                      <a:pt x="838" y="398"/>
                      <a:pt x="839" y="403"/>
                    </a:cubicBezTo>
                    <a:cubicBezTo>
                      <a:pt x="837" y="403"/>
                      <a:pt x="835" y="401"/>
                      <a:pt x="833" y="404"/>
                    </a:cubicBezTo>
                    <a:cubicBezTo>
                      <a:pt x="834" y="405"/>
                      <a:pt x="835" y="406"/>
                      <a:pt x="835" y="408"/>
                    </a:cubicBezTo>
                    <a:cubicBezTo>
                      <a:pt x="835" y="410"/>
                      <a:pt x="835" y="412"/>
                      <a:pt x="834" y="414"/>
                    </a:cubicBezTo>
                    <a:cubicBezTo>
                      <a:pt x="833" y="418"/>
                      <a:pt x="832" y="423"/>
                      <a:pt x="833" y="426"/>
                    </a:cubicBezTo>
                    <a:cubicBezTo>
                      <a:pt x="836" y="426"/>
                      <a:pt x="838" y="428"/>
                      <a:pt x="841" y="427"/>
                    </a:cubicBezTo>
                    <a:cubicBezTo>
                      <a:pt x="839" y="424"/>
                      <a:pt x="835" y="427"/>
                      <a:pt x="833" y="424"/>
                    </a:cubicBezTo>
                    <a:cubicBezTo>
                      <a:pt x="838" y="420"/>
                      <a:pt x="840" y="427"/>
                      <a:pt x="844" y="424"/>
                    </a:cubicBezTo>
                    <a:cubicBezTo>
                      <a:pt x="843" y="423"/>
                      <a:pt x="845" y="420"/>
                      <a:pt x="844" y="419"/>
                    </a:cubicBezTo>
                    <a:cubicBezTo>
                      <a:pt x="842" y="419"/>
                      <a:pt x="840" y="422"/>
                      <a:pt x="838" y="422"/>
                    </a:cubicBezTo>
                    <a:cubicBezTo>
                      <a:pt x="840" y="419"/>
                      <a:pt x="839" y="417"/>
                      <a:pt x="839" y="414"/>
                    </a:cubicBezTo>
                    <a:cubicBezTo>
                      <a:pt x="838" y="415"/>
                      <a:pt x="837" y="418"/>
                      <a:pt x="835" y="416"/>
                    </a:cubicBezTo>
                    <a:cubicBezTo>
                      <a:pt x="837" y="414"/>
                      <a:pt x="839" y="414"/>
                      <a:pt x="839" y="411"/>
                    </a:cubicBezTo>
                    <a:cubicBezTo>
                      <a:pt x="842" y="414"/>
                      <a:pt x="840" y="413"/>
                      <a:pt x="843" y="410"/>
                    </a:cubicBezTo>
                    <a:cubicBezTo>
                      <a:pt x="844" y="412"/>
                      <a:pt x="846" y="412"/>
                      <a:pt x="848" y="412"/>
                    </a:cubicBezTo>
                    <a:cubicBezTo>
                      <a:pt x="849" y="413"/>
                      <a:pt x="851" y="413"/>
                      <a:pt x="851" y="416"/>
                    </a:cubicBezTo>
                    <a:cubicBezTo>
                      <a:pt x="852" y="413"/>
                      <a:pt x="853" y="414"/>
                      <a:pt x="854" y="413"/>
                    </a:cubicBezTo>
                    <a:cubicBezTo>
                      <a:pt x="857" y="415"/>
                      <a:pt x="860" y="418"/>
                      <a:pt x="862" y="422"/>
                    </a:cubicBezTo>
                    <a:cubicBezTo>
                      <a:pt x="864" y="425"/>
                      <a:pt x="867" y="429"/>
                      <a:pt x="870" y="433"/>
                    </a:cubicBezTo>
                    <a:cubicBezTo>
                      <a:pt x="872" y="435"/>
                      <a:pt x="874" y="437"/>
                      <a:pt x="877" y="438"/>
                    </a:cubicBezTo>
                    <a:cubicBezTo>
                      <a:pt x="880" y="440"/>
                      <a:pt x="882" y="442"/>
                      <a:pt x="885" y="444"/>
                    </a:cubicBezTo>
                    <a:cubicBezTo>
                      <a:pt x="889" y="448"/>
                      <a:pt x="893" y="453"/>
                      <a:pt x="891" y="460"/>
                    </a:cubicBezTo>
                    <a:cubicBezTo>
                      <a:pt x="893" y="460"/>
                      <a:pt x="892" y="463"/>
                      <a:pt x="894" y="462"/>
                    </a:cubicBezTo>
                    <a:cubicBezTo>
                      <a:pt x="896" y="460"/>
                      <a:pt x="890" y="459"/>
                      <a:pt x="894" y="456"/>
                    </a:cubicBezTo>
                    <a:cubicBezTo>
                      <a:pt x="899" y="458"/>
                      <a:pt x="897" y="464"/>
                      <a:pt x="900" y="468"/>
                    </a:cubicBezTo>
                    <a:close/>
                    <a:moveTo>
                      <a:pt x="916" y="498"/>
                    </a:moveTo>
                    <a:cubicBezTo>
                      <a:pt x="914" y="494"/>
                      <a:pt x="912" y="491"/>
                      <a:pt x="914" y="486"/>
                    </a:cubicBezTo>
                    <a:cubicBezTo>
                      <a:pt x="914" y="488"/>
                      <a:pt x="916" y="490"/>
                      <a:pt x="917" y="491"/>
                    </a:cubicBezTo>
                    <a:cubicBezTo>
                      <a:pt x="918" y="492"/>
                      <a:pt x="919" y="493"/>
                      <a:pt x="919" y="493"/>
                    </a:cubicBezTo>
                    <a:cubicBezTo>
                      <a:pt x="920" y="494"/>
                      <a:pt x="921" y="495"/>
                      <a:pt x="921" y="496"/>
                    </a:cubicBezTo>
                    <a:cubicBezTo>
                      <a:pt x="924" y="499"/>
                      <a:pt x="926" y="502"/>
                      <a:pt x="923" y="507"/>
                    </a:cubicBezTo>
                    <a:cubicBezTo>
                      <a:pt x="922" y="504"/>
                      <a:pt x="919" y="501"/>
                      <a:pt x="916" y="498"/>
                    </a:cubicBezTo>
                    <a:close/>
                    <a:moveTo>
                      <a:pt x="736" y="614"/>
                    </a:moveTo>
                    <a:cubicBezTo>
                      <a:pt x="736" y="616"/>
                      <a:pt x="739" y="614"/>
                      <a:pt x="735" y="619"/>
                    </a:cubicBezTo>
                    <a:cubicBezTo>
                      <a:pt x="732" y="620"/>
                      <a:pt x="734" y="616"/>
                      <a:pt x="736" y="614"/>
                    </a:cubicBezTo>
                    <a:close/>
                    <a:moveTo>
                      <a:pt x="843" y="407"/>
                    </a:moveTo>
                    <a:cubicBezTo>
                      <a:pt x="845" y="404"/>
                      <a:pt x="845" y="404"/>
                      <a:pt x="845" y="404"/>
                    </a:cubicBezTo>
                    <a:cubicBezTo>
                      <a:pt x="847" y="405"/>
                      <a:pt x="848" y="406"/>
                      <a:pt x="846" y="409"/>
                    </a:cubicBezTo>
                    <a:cubicBezTo>
                      <a:pt x="845" y="408"/>
                      <a:pt x="844" y="408"/>
                      <a:pt x="843" y="407"/>
                    </a:cubicBezTo>
                    <a:close/>
                    <a:moveTo>
                      <a:pt x="694" y="639"/>
                    </a:moveTo>
                    <a:cubicBezTo>
                      <a:pt x="693" y="639"/>
                      <a:pt x="693" y="639"/>
                      <a:pt x="693" y="639"/>
                    </a:cubicBezTo>
                    <a:cubicBezTo>
                      <a:pt x="693" y="639"/>
                      <a:pt x="693" y="639"/>
                      <a:pt x="693" y="637"/>
                    </a:cubicBezTo>
                    <a:cubicBezTo>
                      <a:pt x="694" y="638"/>
                      <a:pt x="696" y="635"/>
                      <a:pt x="694" y="638"/>
                    </a:cubicBezTo>
                    <a:cubicBezTo>
                      <a:pt x="694" y="638"/>
                      <a:pt x="694" y="638"/>
                      <a:pt x="694" y="639"/>
                    </a:cubicBezTo>
                    <a:close/>
                    <a:moveTo>
                      <a:pt x="824" y="426"/>
                    </a:moveTo>
                    <a:cubicBezTo>
                      <a:pt x="824" y="424"/>
                      <a:pt x="828" y="418"/>
                      <a:pt x="829" y="419"/>
                    </a:cubicBezTo>
                    <a:cubicBezTo>
                      <a:pt x="827" y="422"/>
                      <a:pt x="827" y="427"/>
                      <a:pt x="824" y="426"/>
                    </a:cubicBezTo>
                    <a:close/>
                    <a:moveTo>
                      <a:pt x="822" y="422"/>
                    </a:moveTo>
                    <a:cubicBezTo>
                      <a:pt x="823" y="419"/>
                      <a:pt x="824" y="420"/>
                      <a:pt x="826" y="417"/>
                    </a:cubicBezTo>
                    <a:cubicBezTo>
                      <a:pt x="826" y="417"/>
                      <a:pt x="828" y="417"/>
                      <a:pt x="827" y="419"/>
                    </a:cubicBezTo>
                    <a:cubicBezTo>
                      <a:pt x="825" y="420"/>
                      <a:pt x="823" y="423"/>
                      <a:pt x="822" y="422"/>
                    </a:cubicBezTo>
                    <a:close/>
                    <a:moveTo>
                      <a:pt x="704" y="618"/>
                    </a:moveTo>
                    <a:cubicBezTo>
                      <a:pt x="707" y="612"/>
                      <a:pt x="707" y="614"/>
                      <a:pt x="706" y="617"/>
                    </a:cubicBezTo>
                    <a:cubicBezTo>
                      <a:pt x="706" y="617"/>
                      <a:pt x="704" y="619"/>
                      <a:pt x="704" y="618"/>
                    </a:cubicBezTo>
                    <a:close/>
                    <a:moveTo>
                      <a:pt x="693" y="630"/>
                    </a:moveTo>
                    <a:cubicBezTo>
                      <a:pt x="693" y="629"/>
                      <a:pt x="694" y="627"/>
                      <a:pt x="694" y="627"/>
                    </a:cubicBezTo>
                    <a:cubicBezTo>
                      <a:pt x="694" y="628"/>
                      <a:pt x="694" y="628"/>
                      <a:pt x="694" y="628"/>
                    </a:cubicBezTo>
                    <a:cubicBezTo>
                      <a:pt x="694" y="628"/>
                      <a:pt x="695" y="627"/>
                      <a:pt x="695" y="627"/>
                    </a:cubicBezTo>
                    <a:cubicBezTo>
                      <a:pt x="693" y="631"/>
                      <a:pt x="693" y="631"/>
                      <a:pt x="693" y="630"/>
                    </a:cubicBezTo>
                    <a:close/>
                    <a:moveTo>
                      <a:pt x="821" y="366"/>
                    </a:moveTo>
                    <a:cubicBezTo>
                      <a:pt x="820" y="366"/>
                      <a:pt x="820" y="365"/>
                      <a:pt x="820" y="363"/>
                    </a:cubicBezTo>
                    <a:cubicBezTo>
                      <a:pt x="822" y="363"/>
                      <a:pt x="827" y="363"/>
                      <a:pt x="825" y="367"/>
                    </a:cubicBezTo>
                    <a:cubicBezTo>
                      <a:pt x="824" y="366"/>
                      <a:pt x="823" y="366"/>
                      <a:pt x="821" y="366"/>
                    </a:cubicBezTo>
                    <a:close/>
                    <a:moveTo>
                      <a:pt x="688" y="638"/>
                    </a:moveTo>
                    <a:cubicBezTo>
                      <a:pt x="688" y="639"/>
                      <a:pt x="690" y="634"/>
                      <a:pt x="690" y="633"/>
                    </a:cubicBezTo>
                    <a:cubicBezTo>
                      <a:pt x="689" y="637"/>
                      <a:pt x="692" y="633"/>
                      <a:pt x="690" y="638"/>
                    </a:cubicBezTo>
                    <a:cubicBezTo>
                      <a:pt x="689" y="638"/>
                      <a:pt x="688" y="639"/>
                      <a:pt x="688" y="638"/>
                    </a:cubicBezTo>
                    <a:close/>
                    <a:moveTo>
                      <a:pt x="906" y="125"/>
                    </a:moveTo>
                    <a:cubicBezTo>
                      <a:pt x="910" y="128"/>
                      <a:pt x="910" y="124"/>
                      <a:pt x="913" y="125"/>
                    </a:cubicBezTo>
                    <a:cubicBezTo>
                      <a:pt x="912" y="127"/>
                      <a:pt x="915" y="129"/>
                      <a:pt x="915" y="131"/>
                    </a:cubicBezTo>
                    <a:cubicBezTo>
                      <a:pt x="911" y="129"/>
                      <a:pt x="905" y="128"/>
                      <a:pt x="906" y="125"/>
                    </a:cubicBezTo>
                    <a:close/>
                    <a:moveTo>
                      <a:pt x="883" y="119"/>
                    </a:moveTo>
                    <a:cubicBezTo>
                      <a:pt x="890" y="120"/>
                      <a:pt x="894" y="125"/>
                      <a:pt x="900" y="128"/>
                    </a:cubicBezTo>
                    <a:cubicBezTo>
                      <a:pt x="895" y="126"/>
                      <a:pt x="883" y="125"/>
                      <a:pt x="883" y="119"/>
                    </a:cubicBezTo>
                    <a:close/>
                    <a:moveTo>
                      <a:pt x="899" y="92"/>
                    </a:moveTo>
                    <a:cubicBezTo>
                      <a:pt x="902" y="91"/>
                      <a:pt x="904" y="96"/>
                      <a:pt x="909" y="95"/>
                    </a:cubicBezTo>
                    <a:cubicBezTo>
                      <a:pt x="910" y="101"/>
                      <a:pt x="896" y="97"/>
                      <a:pt x="899" y="92"/>
                    </a:cubicBezTo>
                    <a:close/>
                    <a:moveTo>
                      <a:pt x="889" y="116"/>
                    </a:moveTo>
                    <a:cubicBezTo>
                      <a:pt x="893" y="114"/>
                      <a:pt x="897" y="118"/>
                      <a:pt x="896" y="122"/>
                    </a:cubicBezTo>
                    <a:cubicBezTo>
                      <a:pt x="893" y="123"/>
                      <a:pt x="890" y="118"/>
                      <a:pt x="889" y="116"/>
                    </a:cubicBezTo>
                    <a:close/>
                    <a:moveTo>
                      <a:pt x="863" y="110"/>
                    </a:moveTo>
                    <a:cubicBezTo>
                      <a:pt x="865" y="110"/>
                      <a:pt x="869" y="114"/>
                      <a:pt x="870" y="111"/>
                    </a:cubicBezTo>
                    <a:cubicBezTo>
                      <a:pt x="868" y="110"/>
                      <a:pt x="863" y="110"/>
                      <a:pt x="864" y="108"/>
                    </a:cubicBezTo>
                    <a:cubicBezTo>
                      <a:pt x="869" y="107"/>
                      <a:pt x="872" y="110"/>
                      <a:pt x="874" y="114"/>
                    </a:cubicBezTo>
                    <a:cubicBezTo>
                      <a:pt x="869" y="113"/>
                      <a:pt x="865" y="115"/>
                      <a:pt x="863" y="110"/>
                    </a:cubicBezTo>
                    <a:close/>
                    <a:moveTo>
                      <a:pt x="822" y="89"/>
                    </a:moveTo>
                    <a:cubicBezTo>
                      <a:pt x="820" y="88"/>
                      <a:pt x="818" y="88"/>
                      <a:pt x="817" y="85"/>
                    </a:cubicBezTo>
                    <a:cubicBezTo>
                      <a:pt x="818" y="87"/>
                      <a:pt x="821" y="86"/>
                      <a:pt x="824" y="87"/>
                    </a:cubicBezTo>
                    <a:cubicBezTo>
                      <a:pt x="827" y="87"/>
                      <a:pt x="830" y="88"/>
                      <a:pt x="830" y="91"/>
                    </a:cubicBezTo>
                    <a:cubicBezTo>
                      <a:pt x="827" y="89"/>
                      <a:pt x="824" y="89"/>
                      <a:pt x="822" y="89"/>
                    </a:cubicBezTo>
                    <a:close/>
                    <a:moveTo>
                      <a:pt x="813" y="96"/>
                    </a:moveTo>
                    <a:cubicBezTo>
                      <a:pt x="817" y="92"/>
                      <a:pt x="809" y="94"/>
                      <a:pt x="810" y="91"/>
                    </a:cubicBezTo>
                    <a:cubicBezTo>
                      <a:pt x="812" y="90"/>
                      <a:pt x="822" y="92"/>
                      <a:pt x="823" y="95"/>
                    </a:cubicBezTo>
                    <a:cubicBezTo>
                      <a:pt x="820" y="95"/>
                      <a:pt x="816" y="95"/>
                      <a:pt x="813" y="96"/>
                    </a:cubicBezTo>
                    <a:close/>
                    <a:moveTo>
                      <a:pt x="746" y="339"/>
                    </a:moveTo>
                    <a:cubicBezTo>
                      <a:pt x="745" y="338"/>
                      <a:pt x="744" y="338"/>
                      <a:pt x="743" y="337"/>
                    </a:cubicBezTo>
                    <a:cubicBezTo>
                      <a:pt x="742" y="337"/>
                      <a:pt x="742" y="337"/>
                      <a:pt x="741" y="337"/>
                    </a:cubicBezTo>
                    <a:cubicBezTo>
                      <a:pt x="741" y="337"/>
                      <a:pt x="740" y="336"/>
                      <a:pt x="740"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41" y="331"/>
                      <a:pt x="737" y="333"/>
                      <a:pt x="737" y="330"/>
                    </a:cubicBezTo>
                    <a:cubicBezTo>
                      <a:pt x="738" y="331"/>
                      <a:pt x="739" y="331"/>
                      <a:pt x="739" y="332"/>
                    </a:cubicBezTo>
                    <a:cubicBezTo>
                      <a:pt x="740" y="332"/>
                      <a:pt x="740" y="332"/>
                      <a:pt x="740" y="332"/>
                    </a:cubicBezTo>
                    <a:cubicBezTo>
                      <a:pt x="740" y="332"/>
                      <a:pt x="740" y="332"/>
                      <a:pt x="740" y="332"/>
                    </a:cubicBezTo>
                    <a:cubicBezTo>
                      <a:pt x="740" y="332"/>
                      <a:pt x="740" y="332"/>
                      <a:pt x="740" y="332"/>
                    </a:cubicBezTo>
                    <a:cubicBezTo>
                      <a:pt x="740" y="332"/>
                      <a:pt x="740" y="332"/>
                      <a:pt x="740" y="332"/>
                    </a:cubicBezTo>
                    <a:cubicBezTo>
                      <a:pt x="739" y="332"/>
                      <a:pt x="740" y="332"/>
                      <a:pt x="740" y="332"/>
                    </a:cubicBezTo>
                    <a:cubicBezTo>
                      <a:pt x="740" y="332"/>
                      <a:pt x="740" y="332"/>
                      <a:pt x="740" y="332"/>
                    </a:cubicBezTo>
                    <a:cubicBezTo>
                      <a:pt x="740" y="332"/>
                      <a:pt x="740" y="332"/>
                      <a:pt x="740" y="332"/>
                    </a:cubicBezTo>
                    <a:cubicBezTo>
                      <a:pt x="740" y="332"/>
                      <a:pt x="740" y="332"/>
                      <a:pt x="740" y="332"/>
                    </a:cubicBezTo>
                    <a:cubicBezTo>
                      <a:pt x="741" y="332"/>
                      <a:pt x="741" y="332"/>
                      <a:pt x="741" y="332"/>
                    </a:cubicBezTo>
                    <a:cubicBezTo>
                      <a:pt x="741" y="333"/>
                      <a:pt x="742" y="333"/>
                      <a:pt x="742" y="333"/>
                    </a:cubicBezTo>
                    <a:cubicBezTo>
                      <a:pt x="743" y="334"/>
                      <a:pt x="745" y="334"/>
                      <a:pt x="746" y="335"/>
                    </a:cubicBezTo>
                    <a:cubicBezTo>
                      <a:pt x="748" y="337"/>
                      <a:pt x="750" y="339"/>
                      <a:pt x="753" y="343"/>
                    </a:cubicBezTo>
                    <a:cubicBezTo>
                      <a:pt x="750" y="342"/>
                      <a:pt x="748" y="340"/>
                      <a:pt x="746" y="339"/>
                    </a:cubicBezTo>
                    <a:close/>
                    <a:moveTo>
                      <a:pt x="796" y="82"/>
                    </a:moveTo>
                    <a:cubicBezTo>
                      <a:pt x="801" y="76"/>
                      <a:pt x="812" y="84"/>
                      <a:pt x="814" y="87"/>
                    </a:cubicBezTo>
                    <a:cubicBezTo>
                      <a:pt x="809" y="85"/>
                      <a:pt x="802" y="80"/>
                      <a:pt x="796" y="82"/>
                    </a:cubicBezTo>
                    <a:close/>
                    <a:moveTo>
                      <a:pt x="799" y="90"/>
                    </a:moveTo>
                    <a:cubicBezTo>
                      <a:pt x="801" y="88"/>
                      <a:pt x="805" y="92"/>
                      <a:pt x="805" y="96"/>
                    </a:cubicBezTo>
                    <a:cubicBezTo>
                      <a:pt x="800" y="95"/>
                      <a:pt x="799" y="93"/>
                      <a:pt x="799" y="90"/>
                    </a:cubicBezTo>
                    <a:close/>
                    <a:moveTo>
                      <a:pt x="796" y="92"/>
                    </a:moveTo>
                    <a:cubicBezTo>
                      <a:pt x="794" y="92"/>
                      <a:pt x="793" y="93"/>
                      <a:pt x="791" y="92"/>
                    </a:cubicBezTo>
                    <a:cubicBezTo>
                      <a:pt x="791" y="90"/>
                      <a:pt x="790" y="89"/>
                      <a:pt x="789" y="88"/>
                    </a:cubicBezTo>
                    <a:cubicBezTo>
                      <a:pt x="789" y="88"/>
                      <a:pt x="789" y="88"/>
                      <a:pt x="789" y="88"/>
                    </a:cubicBezTo>
                    <a:cubicBezTo>
                      <a:pt x="789" y="88"/>
                      <a:pt x="789" y="88"/>
                      <a:pt x="789" y="88"/>
                    </a:cubicBezTo>
                    <a:cubicBezTo>
                      <a:pt x="791" y="88"/>
                      <a:pt x="777" y="86"/>
                      <a:pt x="783" y="87"/>
                    </a:cubicBezTo>
                    <a:cubicBezTo>
                      <a:pt x="783" y="87"/>
                      <a:pt x="783" y="87"/>
                      <a:pt x="783" y="87"/>
                    </a:cubicBezTo>
                    <a:cubicBezTo>
                      <a:pt x="783" y="87"/>
                      <a:pt x="783" y="87"/>
                      <a:pt x="783" y="87"/>
                    </a:cubicBezTo>
                    <a:cubicBezTo>
                      <a:pt x="783" y="87"/>
                      <a:pt x="783" y="87"/>
                      <a:pt x="783" y="87"/>
                    </a:cubicBezTo>
                    <a:cubicBezTo>
                      <a:pt x="783" y="87"/>
                      <a:pt x="783" y="87"/>
                      <a:pt x="783" y="87"/>
                    </a:cubicBezTo>
                    <a:cubicBezTo>
                      <a:pt x="783" y="87"/>
                      <a:pt x="783" y="87"/>
                      <a:pt x="783" y="87"/>
                    </a:cubicBezTo>
                    <a:cubicBezTo>
                      <a:pt x="783" y="87"/>
                      <a:pt x="782" y="87"/>
                      <a:pt x="782" y="87"/>
                    </a:cubicBezTo>
                    <a:cubicBezTo>
                      <a:pt x="782" y="87"/>
                      <a:pt x="782" y="87"/>
                      <a:pt x="782" y="87"/>
                    </a:cubicBezTo>
                    <a:cubicBezTo>
                      <a:pt x="781" y="86"/>
                      <a:pt x="781" y="86"/>
                      <a:pt x="780" y="86"/>
                    </a:cubicBezTo>
                    <a:cubicBezTo>
                      <a:pt x="779" y="86"/>
                      <a:pt x="777" y="86"/>
                      <a:pt x="776" y="83"/>
                    </a:cubicBezTo>
                    <a:cubicBezTo>
                      <a:pt x="778" y="83"/>
                      <a:pt x="781" y="84"/>
                      <a:pt x="783" y="84"/>
                    </a:cubicBezTo>
                    <a:cubicBezTo>
                      <a:pt x="783" y="84"/>
                      <a:pt x="783" y="84"/>
                      <a:pt x="783" y="84"/>
                    </a:cubicBezTo>
                    <a:cubicBezTo>
                      <a:pt x="785" y="84"/>
                      <a:pt x="788" y="85"/>
                      <a:pt x="790" y="85"/>
                    </a:cubicBezTo>
                    <a:cubicBezTo>
                      <a:pt x="790" y="85"/>
                      <a:pt x="790" y="85"/>
                      <a:pt x="790" y="85"/>
                    </a:cubicBezTo>
                    <a:cubicBezTo>
                      <a:pt x="791" y="85"/>
                      <a:pt x="791" y="85"/>
                      <a:pt x="791" y="85"/>
                    </a:cubicBezTo>
                    <a:cubicBezTo>
                      <a:pt x="791" y="86"/>
                      <a:pt x="792" y="86"/>
                      <a:pt x="792" y="86"/>
                    </a:cubicBezTo>
                    <a:cubicBezTo>
                      <a:pt x="793" y="86"/>
                      <a:pt x="794" y="86"/>
                      <a:pt x="795" y="87"/>
                    </a:cubicBezTo>
                    <a:cubicBezTo>
                      <a:pt x="796" y="87"/>
                      <a:pt x="798" y="88"/>
                      <a:pt x="799" y="89"/>
                    </a:cubicBezTo>
                    <a:cubicBezTo>
                      <a:pt x="793" y="86"/>
                      <a:pt x="794" y="90"/>
                      <a:pt x="796" y="92"/>
                    </a:cubicBezTo>
                    <a:close/>
                    <a:moveTo>
                      <a:pt x="673" y="618"/>
                    </a:moveTo>
                    <a:cubicBezTo>
                      <a:pt x="672" y="619"/>
                      <a:pt x="672" y="616"/>
                      <a:pt x="671" y="621"/>
                    </a:cubicBezTo>
                    <a:cubicBezTo>
                      <a:pt x="671" y="623"/>
                      <a:pt x="672" y="623"/>
                      <a:pt x="673" y="618"/>
                    </a:cubicBezTo>
                    <a:close/>
                    <a:moveTo>
                      <a:pt x="766" y="84"/>
                    </a:moveTo>
                    <a:cubicBezTo>
                      <a:pt x="766" y="84"/>
                      <a:pt x="766" y="84"/>
                      <a:pt x="766" y="84"/>
                    </a:cubicBezTo>
                    <a:cubicBezTo>
                      <a:pt x="766" y="84"/>
                      <a:pt x="765" y="84"/>
                      <a:pt x="765" y="84"/>
                    </a:cubicBezTo>
                    <a:cubicBezTo>
                      <a:pt x="764" y="84"/>
                      <a:pt x="764" y="84"/>
                      <a:pt x="764" y="84"/>
                    </a:cubicBezTo>
                    <a:cubicBezTo>
                      <a:pt x="764" y="84"/>
                      <a:pt x="763" y="84"/>
                      <a:pt x="762" y="84"/>
                    </a:cubicBezTo>
                    <a:cubicBezTo>
                      <a:pt x="760" y="84"/>
                      <a:pt x="758" y="84"/>
                      <a:pt x="755" y="84"/>
                    </a:cubicBezTo>
                    <a:cubicBezTo>
                      <a:pt x="751" y="84"/>
                      <a:pt x="746" y="83"/>
                      <a:pt x="742" y="83"/>
                    </a:cubicBezTo>
                    <a:cubicBezTo>
                      <a:pt x="737" y="82"/>
                      <a:pt x="733" y="81"/>
                      <a:pt x="728" y="81"/>
                    </a:cubicBezTo>
                    <a:cubicBezTo>
                      <a:pt x="724" y="80"/>
                      <a:pt x="720" y="80"/>
                      <a:pt x="716" y="79"/>
                    </a:cubicBezTo>
                    <a:cubicBezTo>
                      <a:pt x="718" y="74"/>
                      <a:pt x="713" y="72"/>
                      <a:pt x="717" y="67"/>
                    </a:cubicBezTo>
                    <a:cubicBezTo>
                      <a:pt x="722" y="68"/>
                      <a:pt x="730" y="67"/>
                      <a:pt x="730" y="71"/>
                    </a:cubicBezTo>
                    <a:cubicBezTo>
                      <a:pt x="728" y="73"/>
                      <a:pt x="726" y="72"/>
                      <a:pt x="724" y="71"/>
                    </a:cubicBezTo>
                    <a:cubicBezTo>
                      <a:pt x="722" y="71"/>
                      <a:pt x="720" y="70"/>
                      <a:pt x="719" y="73"/>
                    </a:cubicBezTo>
                    <a:cubicBezTo>
                      <a:pt x="721" y="74"/>
                      <a:pt x="724" y="74"/>
                      <a:pt x="726" y="75"/>
                    </a:cubicBezTo>
                    <a:cubicBezTo>
                      <a:pt x="727" y="75"/>
                      <a:pt x="728" y="75"/>
                      <a:pt x="729" y="75"/>
                    </a:cubicBezTo>
                    <a:cubicBezTo>
                      <a:pt x="730" y="75"/>
                      <a:pt x="731" y="76"/>
                      <a:pt x="732" y="76"/>
                    </a:cubicBezTo>
                    <a:cubicBezTo>
                      <a:pt x="737" y="77"/>
                      <a:pt x="742" y="78"/>
                      <a:pt x="747" y="78"/>
                    </a:cubicBezTo>
                    <a:cubicBezTo>
                      <a:pt x="751" y="79"/>
                      <a:pt x="755" y="80"/>
                      <a:pt x="759" y="81"/>
                    </a:cubicBezTo>
                    <a:cubicBezTo>
                      <a:pt x="761" y="81"/>
                      <a:pt x="763" y="82"/>
                      <a:pt x="765" y="82"/>
                    </a:cubicBezTo>
                    <a:cubicBezTo>
                      <a:pt x="765" y="82"/>
                      <a:pt x="765" y="82"/>
                      <a:pt x="765" y="82"/>
                    </a:cubicBezTo>
                    <a:cubicBezTo>
                      <a:pt x="766" y="82"/>
                      <a:pt x="766" y="82"/>
                      <a:pt x="766" y="82"/>
                    </a:cubicBezTo>
                    <a:cubicBezTo>
                      <a:pt x="766" y="82"/>
                      <a:pt x="766" y="83"/>
                      <a:pt x="766" y="83"/>
                    </a:cubicBezTo>
                    <a:cubicBezTo>
                      <a:pt x="767" y="83"/>
                      <a:pt x="767" y="83"/>
                      <a:pt x="767" y="83"/>
                    </a:cubicBezTo>
                    <a:cubicBezTo>
                      <a:pt x="767" y="83"/>
                      <a:pt x="767" y="83"/>
                      <a:pt x="768" y="83"/>
                    </a:cubicBezTo>
                    <a:cubicBezTo>
                      <a:pt x="767" y="84"/>
                      <a:pt x="766" y="84"/>
                      <a:pt x="766" y="84"/>
                    </a:cubicBezTo>
                    <a:close/>
                    <a:moveTo>
                      <a:pt x="694" y="345"/>
                    </a:moveTo>
                    <a:cubicBezTo>
                      <a:pt x="698" y="346"/>
                      <a:pt x="703" y="345"/>
                      <a:pt x="702" y="351"/>
                    </a:cubicBezTo>
                    <a:cubicBezTo>
                      <a:pt x="699" y="351"/>
                      <a:pt x="694" y="352"/>
                      <a:pt x="694" y="345"/>
                    </a:cubicBezTo>
                    <a:close/>
                    <a:moveTo>
                      <a:pt x="689" y="338"/>
                    </a:moveTo>
                    <a:cubicBezTo>
                      <a:pt x="687" y="338"/>
                      <a:pt x="686" y="338"/>
                      <a:pt x="686" y="338"/>
                    </a:cubicBezTo>
                    <a:cubicBezTo>
                      <a:pt x="685" y="337"/>
                      <a:pt x="686" y="337"/>
                      <a:pt x="687" y="337"/>
                    </a:cubicBezTo>
                    <a:cubicBezTo>
                      <a:pt x="689" y="336"/>
                      <a:pt x="693" y="336"/>
                      <a:pt x="692" y="340"/>
                    </a:cubicBezTo>
                    <a:cubicBezTo>
                      <a:pt x="691" y="340"/>
                      <a:pt x="690" y="339"/>
                      <a:pt x="689" y="338"/>
                    </a:cubicBezTo>
                    <a:close/>
                    <a:moveTo>
                      <a:pt x="687" y="65"/>
                    </a:moveTo>
                    <a:cubicBezTo>
                      <a:pt x="690" y="66"/>
                      <a:pt x="699" y="63"/>
                      <a:pt x="697" y="68"/>
                    </a:cubicBezTo>
                    <a:cubicBezTo>
                      <a:pt x="691" y="67"/>
                      <a:pt x="689" y="69"/>
                      <a:pt x="687" y="65"/>
                    </a:cubicBezTo>
                    <a:close/>
                    <a:moveTo>
                      <a:pt x="679" y="72"/>
                    </a:moveTo>
                    <a:cubicBezTo>
                      <a:pt x="679" y="69"/>
                      <a:pt x="679" y="68"/>
                      <a:pt x="678" y="66"/>
                    </a:cubicBezTo>
                    <a:cubicBezTo>
                      <a:pt x="681" y="67"/>
                      <a:pt x="685" y="68"/>
                      <a:pt x="685" y="72"/>
                    </a:cubicBezTo>
                    <a:lnTo>
                      <a:pt x="679" y="72"/>
                    </a:lnTo>
                    <a:close/>
                    <a:moveTo>
                      <a:pt x="640" y="58"/>
                    </a:moveTo>
                    <a:cubicBezTo>
                      <a:pt x="640" y="55"/>
                      <a:pt x="637" y="54"/>
                      <a:pt x="641" y="53"/>
                    </a:cubicBezTo>
                    <a:cubicBezTo>
                      <a:pt x="642" y="54"/>
                      <a:pt x="641" y="56"/>
                      <a:pt x="643" y="56"/>
                    </a:cubicBezTo>
                    <a:cubicBezTo>
                      <a:pt x="643" y="53"/>
                      <a:pt x="649" y="56"/>
                      <a:pt x="649" y="57"/>
                    </a:cubicBezTo>
                    <a:cubicBezTo>
                      <a:pt x="644" y="56"/>
                      <a:pt x="645" y="59"/>
                      <a:pt x="640" y="58"/>
                    </a:cubicBezTo>
                    <a:close/>
                    <a:moveTo>
                      <a:pt x="626" y="55"/>
                    </a:moveTo>
                    <a:cubicBezTo>
                      <a:pt x="628" y="56"/>
                      <a:pt x="634" y="53"/>
                      <a:pt x="634" y="56"/>
                    </a:cubicBezTo>
                    <a:cubicBezTo>
                      <a:pt x="632" y="56"/>
                      <a:pt x="633" y="58"/>
                      <a:pt x="634" y="59"/>
                    </a:cubicBezTo>
                    <a:cubicBezTo>
                      <a:pt x="629" y="60"/>
                      <a:pt x="628" y="57"/>
                      <a:pt x="626" y="55"/>
                    </a:cubicBezTo>
                    <a:close/>
                    <a:moveTo>
                      <a:pt x="585" y="48"/>
                    </a:moveTo>
                    <a:cubicBezTo>
                      <a:pt x="590" y="51"/>
                      <a:pt x="594" y="45"/>
                      <a:pt x="596" y="50"/>
                    </a:cubicBezTo>
                    <a:cubicBezTo>
                      <a:pt x="592" y="49"/>
                      <a:pt x="584" y="53"/>
                      <a:pt x="585" y="48"/>
                    </a:cubicBezTo>
                    <a:close/>
                    <a:moveTo>
                      <a:pt x="576" y="17"/>
                    </a:moveTo>
                    <a:cubicBezTo>
                      <a:pt x="574" y="10"/>
                      <a:pt x="580" y="7"/>
                      <a:pt x="587" y="5"/>
                    </a:cubicBezTo>
                    <a:cubicBezTo>
                      <a:pt x="586" y="11"/>
                      <a:pt x="579" y="13"/>
                      <a:pt x="576" y="17"/>
                    </a:cubicBezTo>
                    <a:close/>
                    <a:moveTo>
                      <a:pt x="577" y="42"/>
                    </a:moveTo>
                    <a:cubicBezTo>
                      <a:pt x="575" y="42"/>
                      <a:pt x="572" y="41"/>
                      <a:pt x="570" y="39"/>
                    </a:cubicBezTo>
                    <a:cubicBezTo>
                      <a:pt x="575" y="39"/>
                      <a:pt x="583" y="33"/>
                      <a:pt x="585" y="39"/>
                    </a:cubicBezTo>
                    <a:cubicBezTo>
                      <a:pt x="577" y="41"/>
                      <a:pt x="585" y="42"/>
                      <a:pt x="588" y="44"/>
                    </a:cubicBezTo>
                    <a:cubicBezTo>
                      <a:pt x="583" y="43"/>
                      <a:pt x="580" y="43"/>
                      <a:pt x="577" y="42"/>
                    </a:cubicBezTo>
                    <a:close/>
                    <a:moveTo>
                      <a:pt x="660" y="623"/>
                    </a:moveTo>
                    <a:cubicBezTo>
                      <a:pt x="661" y="624"/>
                      <a:pt x="661" y="624"/>
                      <a:pt x="661" y="621"/>
                    </a:cubicBezTo>
                    <a:cubicBezTo>
                      <a:pt x="662" y="623"/>
                      <a:pt x="662" y="623"/>
                      <a:pt x="662" y="626"/>
                    </a:cubicBezTo>
                    <a:cubicBezTo>
                      <a:pt x="662" y="625"/>
                      <a:pt x="661" y="628"/>
                      <a:pt x="660" y="623"/>
                    </a:cubicBezTo>
                    <a:close/>
                    <a:moveTo>
                      <a:pt x="562" y="18"/>
                    </a:moveTo>
                    <a:cubicBezTo>
                      <a:pt x="560" y="15"/>
                      <a:pt x="563" y="13"/>
                      <a:pt x="567" y="13"/>
                    </a:cubicBezTo>
                    <a:cubicBezTo>
                      <a:pt x="570" y="12"/>
                      <a:pt x="574" y="13"/>
                      <a:pt x="573" y="16"/>
                    </a:cubicBezTo>
                    <a:cubicBezTo>
                      <a:pt x="570" y="19"/>
                      <a:pt x="567" y="16"/>
                      <a:pt x="562" y="18"/>
                    </a:cubicBezTo>
                    <a:close/>
                    <a:moveTo>
                      <a:pt x="561" y="49"/>
                    </a:moveTo>
                    <a:cubicBezTo>
                      <a:pt x="563" y="47"/>
                      <a:pt x="573" y="44"/>
                      <a:pt x="574" y="48"/>
                    </a:cubicBezTo>
                    <a:cubicBezTo>
                      <a:pt x="567" y="48"/>
                      <a:pt x="566" y="51"/>
                      <a:pt x="561" y="49"/>
                    </a:cubicBezTo>
                    <a:close/>
                    <a:moveTo>
                      <a:pt x="659" y="623"/>
                    </a:moveTo>
                    <a:cubicBezTo>
                      <a:pt x="659" y="622"/>
                      <a:pt x="659" y="620"/>
                      <a:pt x="660" y="625"/>
                    </a:cubicBezTo>
                    <a:cubicBezTo>
                      <a:pt x="660" y="627"/>
                      <a:pt x="660" y="626"/>
                      <a:pt x="659" y="623"/>
                    </a:cubicBezTo>
                    <a:close/>
                    <a:moveTo>
                      <a:pt x="539" y="38"/>
                    </a:moveTo>
                    <a:cubicBezTo>
                      <a:pt x="540" y="35"/>
                      <a:pt x="547" y="35"/>
                      <a:pt x="547" y="39"/>
                    </a:cubicBezTo>
                    <a:cubicBezTo>
                      <a:pt x="543" y="40"/>
                      <a:pt x="540" y="40"/>
                      <a:pt x="539" y="38"/>
                    </a:cubicBezTo>
                    <a:close/>
                    <a:moveTo>
                      <a:pt x="497" y="39"/>
                    </a:moveTo>
                    <a:cubicBezTo>
                      <a:pt x="500" y="44"/>
                      <a:pt x="491" y="44"/>
                      <a:pt x="489" y="47"/>
                    </a:cubicBezTo>
                    <a:cubicBezTo>
                      <a:pt x="489" y="42"/>
                      <a:pt x="486" y="44"/>
                      <a:pt x="486" y="39"/>
                    </a:cubicBezTo>
                    <a:cubicBezTo>
                      <a:pt x="489" y="37"/>
                      <a:pt x="494" y="37"/>
                      <a:pt x="498" y="37"/>
                    </a:cubicBezTo>
                    <a:cubicBezTo>
                      <a:pt x="503" y="37"/>
                      <a:pt x="508" y="37"/>
                      <a:pt x="513" y="35"/>
                    </a:cubicBezTo>
                    <a:cubicBezTo>
                      <a:pt x="508" y="37"/>
                      <a:pt x="501" y="43"/>
                      <a:pt x="497" y="39"/>
                    </a:cubicBezTo>
                    <a:close/>
                    <a:moveTo>
                      <a:pt x="523" y="34"/>
                    </a:moveTo>
                    <a:cubicBezTo>
                      <a:pt x="524" y="42"/>
                      <a:pt x="510" y="36"/>
                      <a:pt x="517" y="43"/>
                    </a:cubicBezTo>
                    <a:cubicBezTo>
                      <a:pt x="511" y="45"/>
                      <a:pt x="508" y="40"/>
                      <a:pt x="510" y="37"/>
                    </a:cubicBezTo>
                    <a:cubicBezTo>
                      <a:pt x="518" y="36"/>
                      <a:pt x="517" y="37"/>
                      <a:pt x="523" y="34"/>
                    </a:cubicBezTo>
                    <a:close/>
                    <a:moveTo>
                      <a:pt x="475" y="20"/>
                    </a:moveTo>
                    <a:cubicBezTo>
                      <a:pt x="480" y="18"/>
                      <a:pt x="481" y="14"/>
                      <a:pt x="487" y="17"/>
                    </a:cubicBezTo>
                    <a:cubicBezTo>
                      <a:pt x="482" y="19"/>
                      <a:pt x="481" y="23"/>
                      <a:pt x="475" y="20"/>
                    </a:cubicBezTo>
                    <a:close/>
                    <a:moveTo>
                      <a:pt x="653" y="640"/>
                    </a:moveTo>
                    <a:cubicBezTo>
                      <a:pt x="653" y="641"/>
                      <a:pt x="652" y="639"/>
                      <a:pt x="653" y="639"/>
                    </a:cubicBezTo>
                    <a:cubicBezTo>
                      <a:pt x="654" y="641"/>
                      <a:pt x="654" y="641"/>
                      <a:pt x="655" y="643"/>
                    </a:cubicBezTo>
                    <a:cubicBezTo>
                      <a:pt x="655" y="645"/>
                      <a:pt x="655" y="644"/>
                      <a:pt x="653" y="640"/>
                    </a:cubicBezTo>
                    <a:close/>
                    <a:moveTo>
                      <a:pt x="357" y="97"/>
                    </a:moveTo>
                    <a:cubicBezTo>
                      <a:pt x="354" y="91"/>
                      <a:pt x="354" y="91"/>
                      <a:pt x="354" y="91"/>
                    </a:cubicBezTo>
                    <a:cubicBezTo>
                      <a:pt x="358" y="92"/>
                      <a:pt x="360" y="91"/>
                      <a:pt x="362" y="89"/>
                    </a:cubicBezTo>
                    <a:cubicBezTo>
                      <a:pt x="364" y="88"/>
                      <a:pt x="367" y="86"/>
                      <a:pt x="370" y="83"/>
                    </a:cubicBezTo>
                    <a:cubicBezTo>
                      <a:pt x="375" y="88"/>
                      <a:pt x="379" y="80"/>
                      <a:pt x="384" y="83"/>
                    </a:cubicBezTo>
                    <a:cubicBezTo>
                      <a:pt x="376" y="90"/>
                      <a:pt x="364" y="92"/>
                      <a:pt x="357" y="97"/>
                    </a:cubicBezTo>
                    <a:close/>
                    <a:moveTo>
                      <a:pt x="654" y="646"/>
                    </a:moveTo>
                    <a:cubicBezTo>
                      <a:pt x="654" y="646"/>
                      <a:pt x="653" y="645"/>
                      <a:pt x="652" y="643"/>
                    </a:cubicBezTo>
                    <a:cubicBezTo>
                      <a:pt x="652" y="642"/>
                      <a:pt x="653" y="644"/>
                      <a:pt x="652" y="642"/>
                    </a:cubicBezTo>
                    <a:cubicBezTo>
                      <a:pt x="654" y="644"/>
                      <a:pt x="654" y="645"/>
                      <a:pt x="654" y="646"/>
                    </a:cubicBezTo>
                    <a:close/>
                    <a:moveTo>
                      <a:pt x="343" y="102"/>
                    </a:moveTo>
                    <a:cubicBezTo>
                      <a:pt x="341" y="103"/>
                      <a:pt x="339" y="105"/>
                      <a:pt x="336" y="106"/>
                    </a:cubicBezTo>
                    <a:cubicBezTo>
                      <a:pt x="334" y="108"/>
                      <a:pt x="331" y="110"/>
                      <a:pt x="328" y="112"/>
                    </a:cubicBezTo>
                    <a:cubicBezTo>
                      <a:pt x="321" y="104"/>
                      <a:pt x="314" y="114"/>
                      <a:pt x="308" y="113"/>
                    </a:cubicBezTo>
                    <a:cubicBezTo>
                      <a:pt x="316" y="102"/>
                      <a:pt x="323" y="103"/>
                      <a:pt x="332" y="105"/>
                    </a:cubicBezTo>
                    <a:cubicBezTo>
                      <a:pt x="335" y="98"/>
                      <a:pt x="346" y="91"/>
                      <a:pt x="354" y="95"/>
                    </a:cubicBezTo>
                    <a:cubicBezTo>
                      <a:pt x="352" y="97"/>
                      <a:pt x="348" y="99"/>
                      <a:pt x="343" y="102"/>
                    </a:cubicBezTo>
                    <a:close/>
                    <a:moveTo>
                      <a:pt x="360" y="116"/>
                    </a:moveTo>
                    <a:cubicBezTo>
                      <a:pt x="355" y="118"/>
                      <a:pt x="351" y="118"/>
                      <a:pt x="349" y="116"/>
                    </a:cubicBezTo>
                    <a:cubicBezTo>
                      <a:pt x="350" y="113"/>
                      <a:pt x="357" y="108"/>
                      <a:pt x="359" y="111"/>
                    </a:cubicBezTo>
                    <a:cubicBezTo>
                      <a:pt x="358" y="113"/>
                      <a:pt x="359" y="114"/>
                      <a:pt x="360" y="116"/>
                    </a:cubicBezTo>
                    <a:close/>
                    <a:moveTo>
                      <a:pt x="338" y="131"/>
                    </a:moveTo>
                    <a:cubicBezTo>
                      <a:pt x="336" y="129"/>
                      <a:pt x="338" y="128"/>
                      <a:pt x="336" y="126"/>
                    </a:cubicBezTo>
                    <a:cubicBezTo>
                      <a:pt x="338" y="125"/>
                      <a:pt x="339" y="124"/>
                      <a:pt x="340" y="124"/>
                    </a:cubicBezTo>
                    <a:cubicBezTo>
                      <a:pt x="341" y="123"/>
                      <a:pt x="342" y="122"/>
                      <a:pt x="343" y="121"/>
                    </a:cubicBezTo>
                    <a:cubicBezTo>
                      <a:pt x="345" y="120"/>
                      <a:pt x="346" y="119"/>
                      <a:pt x="348" y="121"/>
                    </a:cubicBezTo>
                    <a:cubicBezTo>
                      <a:pt x="346" y="124"/>
                      <a:pt x="341" y="128"/>
                      <a:pt x="338" y="131"/>
                    </a:cubicBezTo>
                    <a:close/>
                    <a:moveTo>
                      <a:pt x="665" y="668"/>
                    </a:moveTo>
                    <a:cubicBezTo>
                      <a:pt x="664" y="667"/>
                      <a:pt x="664" y="667"/>
                      <a:pt x="666" y="669"/>
                    </a:cubicBezTo>
                    <a:cubicBezTo>
                      <a:pt x="665" y="668"/>
                      <a:pt x="668" y="672"/>
                      <a:pt x="665" y="668"/>
                    </a:cubicBezTo>
                    <a:close/>
                    <a:moveTo>
                      <a:pt x="303" y="105"/>
                    </a:moveTo>
                    <a:cubicBezTo>
                      <a:pt x="307" y="103"/>
                      <a:pt x="311" y="101"/>
                      <a:pt x="306" y="100"/>
                    </a:cubicBezTo>
                    <a:cubicBezTo>
                      <a:pt x="309" y="99"/>
                      <a:pt x="314" y="94"/>
                      <a:pt x="315" y="96"/>
                    </a:cubicBezTo>
                    <a:cubicBezTo>
                      <a:pt x="312" y="99"/>
                      <a:pt x="308" y="109"/>
                      <a:pt x="303" y="105"/>
                    </a:cubicBezTo>
                    <a:close/>
                    <a:moveTo>
                      <a:pt x="310" y="119"/>
                    </a:moveTo>
                    <a:cubicBezTo>
                      <a:pt x="312" y="117"/>
                      <a:pt x="314" y="116"/>
                      <a:pt x="316" y="114"/>
                    </a:cubicBezTo>
                    <a:cubicBezTo>
                      <a:pt x="317" y="115"/>
                      <a:pt x="318" y="117"/>
                      <a:pt x="319" y="118"/>
                    </a:cubicBezTo>
                    <a:cubicBezTo>
                      <a:pt x="316" y="118"/>
                      <a:pt x="311" y="122"/>
                      <a:pt x="310" y="119"/>
                    </a:cubicBezTo>
                    <a:close/>
                    <a:moveTo>
                      <a:pt x="665" y="669"/>
                    </a:moveTo>
                    <a:cubicBezTo>
                      <a:pt x="665" y="669"/>
                      <a:pt x="665" y="669"/>
                      <a:pt x="667" y="671"/>
                    </a:cubicBezTo>
                    <a:cubicBezTo>
                      <a:pt x="668" y="673"/>
                      <a:pt x="667" y="671"/>
                      <a:pt x="665" y="669"/>
                    </a:cubicBezTo>
                    <a:close/>
                    <a:moveTo>
                      <a:pt x="656" y="656"/>
                    </a:moveTo>
                    <a:cubicBezTo>
                      <a:pt x="656" y="655"/>
                      <a:pt x="654" y="652"/>
                      <a:pt x="656" y="654"/>
                    </a:cubicBezTo>
                    <a:cubicBezTo>
                      <a:pt x="657" y="656"/>
                      <a:pt x="659" y="660"/>
                      <a:pt x="656" y="656"/>
                    </a:cubicBezTo>
                    <a:close/>
                    <a:moveTo>
                      <a:pt x="650" y="648"/>
                    </a:moveTo>
                    <a:cubicBezTo>
                      <a:pt x="650" y="648"/>
                      <a:pt x="650" y="647"/>
                      <a:pt x="652" y="650"/>
                    </a:cubicBezTo>
                    <a:cubicBezTo>
                      <a:pt x="653" y="652"/>
                      <a:pt x="652" y="652"/>
                      <a:pt x="650" y="648"/>
                    </a:cubicBezTo>
                    <a:close/>
                    <a:moveTo>
                      <a:pt x="650" y="650"/>
                    </a:moveTo>
                    <a:cubicBezTo>
                      <a:pt x="650" y="649"/>
                      <a:pt x="649" y="648"/>
                      <a:pt x="649" y="647"/>
                    </a:cubicBezTo>
                    <a:cubicBezTo>
                      <a:pt x="648" y="646"/>
                      <a:pt x="650" y="649"/>
                      <a:pt x="650" y="648"/>
                    </a:cubicBezTo>
                    <a:cubicBezTo>
                      <a:pt x="651" y="650"/>
                      <a:pt x="651" y="650"/>
                      <a:pt x="651" y="651"/>
                    </a:cubicBezTo>
                    <a:cubicBezTo>
                      <a:pt x="652" y="651"/>
                      <a:pt x="652" y="651"/>
                      <a:pt x="653" y="653"/>
                    </a:cubicBezTo>
                    <a:cubicBezTo>
                      <a:pt x="653" y="653"/>
                      <a:pt x="653" y="654"/>
                      <a:pt x="653" y="654"/>
                    </a:cubicBezTo>
                    <a:cubicBezTo>
                      <a:pt x="651" y="651"/>
                      <a:pt x="652" y="652"/>
                      <a:pt x="650" y="650"/>
                    </a:cubicBezTo>
                    <a:close/>
                    <a:moveTo>
                      <a:pt x="259" y="129"/>
                    </a:moveTo>
                    <a:cubicBezTo>
                      <a:pt x="262" y="123"/>
                      <a:pt x="263" y="127"/>
                      <a:pt x="268" y="124"/>
                    </a:cubicBezTo>
                    <a:cubicBezTo>
                      <a:pt x="268" y="127"/>
                      <a:pt x="267" y="135"/>
                      <a:pt x="265" y="134"/>
                    </a:cubicBezTo>
                    <a:cubicBezTo>
                      <a:pt x="268" y="131"/>
                      <a:pt x="262" y="133"/>
                      <a:pt x="262" y="130"/>
                    </a:cubicBezTo>
                    <a:cubicBezTo>
                      <a:pt x="263" y="129"/>
                      <a:pt x="266" y="127"/>
                      <a:pt x="265" y="126"/>
                    </a:cubicBezTo>
                    <a:cubicBezTo>
                      <a:pt x="263" y="127"/>
                      <a:pt x="260" y="130"/>
                      <a:pt x="259" y="129"/>
                    </a:cubicBezTo>
                    <a:close/>
                    <a:moveTo>
                      <a:pt x="672" y="678"/>
                    </a:moveTo>
                    <a:cubicBezTo>
                      <a:pt x="671" y="678"/>
                      <a:pt x="671" y="677"/>
                      <a:pt x="671" y="677"/>
                    </a:cubicBezTo>
                    <a:cubicBezTo>
                      <a:pt x="667" y="672"/>
                      <a:pt x="668" y="674"/>
                      <a:pt x="671" y="677"/>
                    </a:cubicBezTo>
                    <a:cubicBezTo>
                      <a:pt x="671" y="678"/>
                      <a:pt x="672" y="678"/>
                      <a:pt x="672" y="678"/>
                    </a:cubicBezTo>
                    <a:close/>
                    <a:moveTo>
                      <a:pt x="652" y="654"/>
                    </a:moveTo>
                    <a:cubicBezTo>
                      <a:pt x="651" y="652"/>
                      <a:pt x="650" y="651"/>
                      <a:pt x="649" y="650"/>
                    </a:cubicBezTo>
                    <a:cubicBezTo>
                      <a:pt x="651" y="652"/>
                      <a:pt x="651" y="652"/>
                      <a:pt x="654" y="655"/>
                    </a:cubicBezTo>
                    <a:cubicBezTo>
                      <a:pt x="654" y="656"/>
                      <a:pt x="653" y="655"/>
                      <a:pt x="652" y="654"/>
                    </a:cubicBezTo>
                    <a:close/>
                    <a:moveTo>
                      <a:pt x="248" y="156"/>
                    </a:moveTo>
                    <a:cubicBezTo>
                      <a:pt x="246" y="155"/>
                      <a:pt x="246" y="156"/>
                      <a:pt x="245" y="158"/>
                    </a:cubicBezTo>
                    <a:cubicBezTo>
                      <a:pt x="243" y="156"/>
                      <a:pt x="245" y="154"/>
                      <a:pt x="245" y="153"/>
                    </a:cubicBezTo>
                    <a:cubicBezTo>
                      <a:pt x="243" y="154"/>
                      <a:pt x="244" y="151"/>
                      <a:pt x="245" y="149"/>
                    </a:cubicBezTo>
                    <a:cubicBezTo>
                      <a:pt x="246" y="151"/>
                      <a:pt x="247" y="151"/>
                      <a:pt x="249" y="152"/>
                    </a:cubicBezTo>
                    <a:cubicBezTo>
                      <a:pt x="247" y="153"/>
                      <a:pt x="249" y="154"/>
                      <a:pt x="248" y="156"/>
                    </a:cubicBezTo>
                    <a:close/>
                    <a:moveTo>
                      <a:pt x="243" y="161"/>
                    </a:moveTo>
                    <a:cubicBezTo>
                      <a:pt x="239" y="160"/>
                      <a:pt x="239" y="159"/>
                      <a:pt x="236" y="155"/>
                    </a:cubicBezTo>
                    <a:cubicBezTo>
                      <a:pt x="242" y="150"/>
                      <a:pt x="244" y="157"/>
                      <a:pt x="243" y="161"/>
                    </a:cubicBezTo>
                    <a:close/>
                    <a:moveTo>
                      <a:pt x="661" y="667"/>
                    </a:moveTo>
                    <a:cubicBezTo>
                      <a:pt x="661" y="667"/>
                      <a:pt x="661" y="667"/>
                      <a:pt x="660" y="665"/>
                    </a:cubicBezTo>
                    <a:cubicBezTo>
                      <a:pt x="662" y="667"/>
                      <a:pt x="658" y="663"/>
                      <a:pt x="660" y="665"/>
                    </a:cubicBezTo>
                    <a:cubicBezTo>
                      <a:pt x="660" y="665"/>
                      <a:pt x="661" y="666"/>
                      <a:pt x="662" y="667"/>
                    </a:cubicBezTo>
                    <a:cubicBezTo>
                      <a:pt x="659" y="664"/>
                      <a:pt x="664" y="669"/>
                      <a:pt x="661" y="667"/>
                    </a:cubicBezTo>
                    <a:close/>
                    <a:moveTo>
                      <a:pt x="222" y="227"/>
                    </a:moveTo>
                    <a:cubicBezTo>
                      <a:pt x="215" y="234"/>
                      <a:pt x="207" y="239"/>
                      <a:pt x="203" y="238"/>
                    </a:cubicBezTo>
                    <a:cubicBezTo>
                      <a:pt x="208" y="235"/>
                      <a:pt x="215" y="228"/>
                      <a:pt x="222" y="221"/>
                    </a:cubicBezTo>
                    <a:cubicBezTo>
                      <a:pt x="230" y="215"/>
                      <a:pt x="238" y="209"/>
                      <a:pt x="245" y="207"/>
                    </a:cubicBezTo>
                    <a:cubicBezTo>
                      <a:pt x="238" y="212"/>
                      <a:pt x="230" y="220"/>
                      <a:pt x="222" y="227"/>
                    </a:cubicBezTo>
                    <a:close/>
                    <a:moveTo>
                      <a:pt x="217" y="216"/>
                    </a:moveTo>
                    <a:cubicBezTo>
                      <a:pt x="217" y="214"/>
                      <a:pt x="220" y="211"/>
                      <a:pt x="223" y="209"/>
                    </a:cubicBezTo>
                    <a:cubicBezTo>
                      <a:pt x="226" y="212"/>
                      <a:pt x="226" y="212"/>
                      <a:pt x="226" y="212"/>
                    </a:cubicBezTo>
                    <a:cubicBezTo>
                      <a:pt x="223" y="215"/>
                      <a:pt x="219" y="219"/>
                      <a:pt x="217" y="216"/>
                    </a:cubicBezTo>
                    <a:close/>
                    <a:moveTo>
                      <a:pt x="210" y="221"/>
                    </a:moveTo>
                    <a:cubicBezTo>
                      <a:pt x="207" y="219"/>
                      <a:pt x="210" y="216"/>
                      <a:pt x="212" y="213"/>
                    </a:cubicBezTo>
                    <a:cubicBezTo>
                      <a:pt x="213" y="214"/>
                      <a:pt x="214" y="215"/>
                      <a:pt x="215" y="216"/>
                    </a:cubicBezTo>
                    <a:lnTo>
                      <a:pt x="210" y="221"/>
                    </a:lnTo>
                    <a:close/>
                    <a:moveTo>
                      <a:pt x="196" y="211"/>
                    </a:moveTo>
                    <a:cubicBezTo>
                      <a:pt x="194" y="212"/>
                      <a:pt x="192" y="215"/>
                      <a:pt x="190" y="214"/>
                    </a:cubicBezTo>
                    <a:cubicBezTo>
                      <a:pt x="195" y="211"/>
                      <a:pt x="185" y="208"/>
                      <a:pt x="193" y="208"/>
                    </a:cubicBezTo>
                    <a:cubicBezTo>
                      <a:pt x="193" y="207"/>
                      <a:pt x="193" y="206"/>
                      <a:pt x="194" y="207"/>
                    </a:cubicBezTo>
                    <a:cubicBezTo>
                      <a:pt x="193" y="208"/>
                      <a:pt x="194" y="209"/>
                      <a:pt x="196" y="211"/>
                    </a:cubicBezTo>
                    <a:close/>
                    <a:moveTo>
                      <a:pt x="182" y="255"/>
                    </a:moveTo>
                    <a:cubicBezTo>
                      <a:pt x="185" y="253"/>
                      <a:pt x="189" y="245"/>
                      <a:pt x="193" y="248"/>
                    </a:cubicBezTo>
                    <a:cubicBezTo>
                      <a:pt x="188" y="250"/>
                      <a:pt x="188" y="257"/>
                      <a:pt x="182" y="255"/>
                    </a:cubicBezTo>
                    <a:close/>
                    <a:moveTo>
                      <a:pt x="669" y="675"/>
                    </a:moveTo>
                    <a:cubicBezTo>
                      <a:pt x="669" y="675"/>
                      <a:pt x="669" y="676"/>
                      <a:pt x="669" y="676"/>
                    </a:cubicBezTo>
                    <a:cubicBezTo>
                      <a:pt x="669" y="676"/>
                      <a:pt x="669" y="675"/>
                      <a:pt x="669" y="675"/>
                    </a:cubicBezTo>
                    <a:close/>
                    <a:moveTo>
                      <a:pt x="106" y="439"/>
                    </a:moveTo>
                    <a:cubicBezTo>
                      <a:pt x="102" y="438"/>
                      <a:pt x="105" y="429"/>
                      <a:pt x="109" y="431"/>
                    </a:cubicBezTo>
                    <a:cubicBezTo>
                      <a:pt x="110" y="432"/>
                      <a:pt x="106" y="436"/>
                      <a:pt x="108" y="437"/>
                    </a:cubicBezTo>
                    <a:cubicBezTo>
                      <a:pt x="112" y="428"/>
                      <a:pt x="115" y="420"/>
                      <a:pt x="119" y="413"/>
                    </a:cubicBezTo>
                    <a:cubicBezTo>
                      <a:pt x="122" y="405"/>
                      <a:pt x="126" y="397"/>
                      <a:pt x="128" y="388"/>
                    </a:cubicBezTo>
                    <a:cubicBezTo>
                      <a:pt x="131" y="387"/>
                      <a:pt x="133" y="384"/>
                      <a:pt x="136" y="380"/>
                    </a:cubicBezTo>
                    <a:cubicBezTo>
                      <a:pt x="138" y="377"/>
                      <a:pt x="140" y="373"/>
                      <a:pt x="142" y="369"/>
                    </a:cubicBezTo>
                    <a:cubicBezTo>
                      <a:pt x="144" y="365"/>
                      <a:pt x="146" y="361"/>
                      <a:pt x="149" y="358"/>
                    </a:cubicBezTo>
                    <a:cubicBezTo>
                      <a:pt x="151" y="355"/>
                      <a:pt x="154" y="353"/>
                      <a:pt x="157" y="353"/>
                    </a:cubicBezTo>
                    <a:cubicBezTo>
                      <a:pt x="158" y="355"/>
                      <a:pt x="158" y="357"/>
                      <a:pt x="159" y="359"/>
                    </a:cubicBezTo>
                    <a:cubicBezTo>
                      <a:pt x="159" y="361"/>
                      <a:pt x="158" y="363"/>
                      <a:pt x="155" y="366"/>
                    </a:cubicBezTo>
                    <a:cubicBezTo>
                      <a:pt x="153" y="363"/>
                      <a:pt x="150" y="363"/>
                      <a:pt x="148" y="367"/>
                    </a:cubicBezTo>
                    <a:cubicBezTo>
                      <a:pt x="150" y="366"/>
                      <a:pt x="153" y="367"/>
                      <a:pt x="155" y="369"/>
                    </a:cubicBezTo>
                    <a:cubicBezTo>
                      <a:pt x="150" y="372"/>
                      <a:pt x="146" y="377"/>
                      <a:pt x="145" y="384"/>
                    </a:cubicBezTo>
                    <a:cubicBezTo>
                      <a:pt x="139" y="383"/>
                      <a:pt x="148" y="377"/>
                      <a:pt x="145" y="375"/>
                    </a:cubicBezTo>
                    <a:cubicBezTo>
                      <a:pt x="137" y="384"/>
                      <a:pt x="141" y="385"/>
                      <a:pt x="137" y="395"/>
                    </a:cubicBezTo>
                    <a:cubicBezTo>
                      <a:pt x="133" y="397"/>
                      <a:pt x="135" y="389"/>
                      <a:pt x="132" y="392"/>
                    </a:cubicBezTo>
                    <a:cubicBezTo>
                      <a:pt x="136" y="397"/>
                      <a:pt x="129" y="400"/>
                      <a:pt x="132" y="404"/>
                    </a:cubicBezTo>
                    <a:cubicBezTo>
                      <a:pt x="130" y="407"/>
                      <a:pt x="129" y="410"/>
                      <a:pt x="127" y="412"/>
                    </a:cubicBezTo>
                    <a:cubicBezTo>
                      <a:pt x="126" y="414"/>
                      <a:pt x="125" y="416"/>
                      <a:pt x="124" y="418"/>
                    </a:cubicBezTo>
                    <a:cubicBezTo>
                      <a:pt x="122" y="421"/>
                      <a:pt x="120" y="424"/>
                      <a:pt x="116" y="431"/>
                    </a:cubicBezTo>
                    <a:cubicBezTo>
                      <a:pt x="118" y="432"/>
                      <a:pt x="121" y="432"/>
                      <a:pt x="120" y="434"/>
                    </a:cubicBezTo>
                    <a:cubicBezTo>
                      <a:pt x="117" y="434"/>
                      <a:pt x="117" y="442"/>
                      <a:pt x="113" y="439"/>
                    </a:cubicBezTo>
                    <a:cubicBezTo>
                      <a:pt x="114" y="437"/>
                      <a:pt x="115" y="433"/>
                      <a:pt x="114" y="431"/>
                    </a:cubicBezTo>
                    <a:cubicBezTo>
                      <a:pt x="111" y="440"/>
                      <a:pt x="108" y="445"/>
                      <a:pt x="105" y="447"/>
                    </a:cubicBezTo>
                    <a:cubicBezTo>
                      <a:pt x="101" y="448"/>
                      <a:pt x="98" y="446"/>
                      <a:pt x="96" y="438"/>
                    </a:cubicBezTo>
                    <a:cubicBezTo>
                      <a:pt x="101" y="442"/>
                      <a:pt x="102" y="442"/>
                      <a:pt x="106" y="439"/>
                    </a:cubicBezTo>
                    <a:close/>
                    <a:moveTo>
                      <a:pt x="668" y="675"/>
                    </a:moveTo>
                    <a:cubicBezTo>
                      <a:pt x="668" y="675"/>
                      <a:pt x="668" y="675"/>
                      <a:pt x="668" y="675"/>
                    </a:cubicBezTo>
                    <a:cubicBezTo>
                      <a:pt x="668" y="675"/>
                      <a:pt x="668" y="675"/>
                      <a:pt x="668" y="675"/>
                    </a:cubicBezTo>
                    <a:close/>
                    <a:moveTo>
                      <a:pt x="668" y="675"/>
                    </a:moveTo>
                    <a:cubicBezTo>
                      <a:pt x="668" y="675"/>
                      <a:pt x="668" y="675"/>
                      <a:pt x="668" y="675"/>
                    </a:cubicBezTo>
                    <a:close/>
                    <a:moveTo>
                      <a:pt x="652" y="666"/>
                    </a:moveTo>
                    <a:cubicBezTo>
                      <a:pt x="645" y="663"/>
                      <a:pt x="647" y="663"/>
                      <a:pt x="649" y="664"/>
                    </a:cubicBezTo>
                    <a:cubicBezTo>
                      <a:pt x="649" y="664"/>
                      <a:pt x="649" y="664"/>
                      <a:pt x="652" y="666"/>
                    </a:cubicBezTo>
                    <a:close/>
                    <a:moveTo>
                      <a:pt x="668" y="675"/>
                    </a:move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lose/>
                    <a:moveTo>
                      <a:pt x="150" y="395"/>
                    </a:moveTo>
                    <a:cubicBezTo>
                      <a:pt x="153" y="393"/>
                      <a:pt x="154" y="385"/>
                      <a:pt x="157" y="386"/>
                    </a:cubicBezTo>
                    <a:cubicBezTo>
                      <a:pt x="155" y="391"/>
                      <a:pt x="157" y="396"/>
                      <a:pt x="150" y="395"/>
                    </a:cubicBezTo>
                    <a:close/>
                    <a:moveTo>
                      <a:pt x="668" y="675"/>
                    </a:moveTo>
                    <a:cubicBezTo>
                      <a:pt x="668" y="675"/>
                      <a:pt x="668" y="675"/>
                      <a:pt x="668" y="675"/>
                    </a:cubicBezTo>
                    <a:cubicBezTo>
                      <a:pt x="668" y="675"/>
                      <a:pt x="668" y="675"/>
                      <a:pt x="668" y="675"/>
                    </a:cubicBezTo>
                    <a:cubicBezTo>
                      <a:pt x="668" y="675"/>
                      <a:pt x="668" y="675"/>
                      <a:pt x="668" y="675"/>
                    </a:cubicBezTo>
                    <a:close/>
                    <a:moveTo>
                      <a:pt x="667" y="674"/>
                    </a:moveTo>
                    <a:cubicBezTo>
                      <a:pt x="665" y="674"/>
                      <a:pt x="662" y="672"/>
                      <a:pt x="664" y="673"/>
                    </a:cubicBezTo>
                    <a:cubicBezTo>
                      <a:pt x="668" y="675"/>
                      <a:pt x="668" y="675"/>
                      <a:pt x="668" y="675"/>
                    </a:cubicBezTo>
                    <a:cubicBezTo>
                      <a:pt x="666" y="674"/>
                      <a:pt x="670" y="676"/>
                      <a:pt x="667" y="674"/>
                    </a:cubicBezTo>
                    <a:close/>
                    <a:moveTo>
                      <a:pt x="668" y="675"/>
                    </a:moveTo>
                    <a:cubicBezTo>
                      <a:pt x="668" y="675"/>
                      <a:pt x="669" y="675"/>
                      <a:pt x="666" y="674"/>
                    </a:cubicBezTo>
                    <a:cubicBezTo>
                      <a:pt x="667" y="675"/>
                      <a:pt x="667" y="675"/>
                      <a:pt x="669" y="675"/>
                    </a:cubicBezTo>
                    <a:cubicBezTo>
                      <a:pt x="669" y="675"/>
                      <a:pt x="669" y="675"/>
                      <a:pt x="669" y="675"/>
                    </a:cubicBezTo>
                    <a:cubicBezTo>
                      <a:pt x="669" y="675"/>
                      <a:pt x="668" y="675"/>
                      <a:pt x="668" y="675"/>
                    </a:cubicBezTo>
                    <a:cubicBezTo>
                      <a:pt x="668" y="675"/>
                      <a:pt x="668" y="675"/>
                      <a:pt x="668" y="675"/>
                    </a:cubicBezTo>
                    <a:cubicBezTo>
                      <a:pt x="669" y="675"/>
                      <a:pt x="669" y="675"/>
                      <a:pt x="669" y="676"/>
                    </a:cubicBezTo>
                    <a:cubicBezTo>
                      <a:pt x="669" y="676"/>
                      <a:pt x="669" y="676"/>
                      <a:pt x="669" y="676"/>
                    </a:cubicBezTo>
                    <a:cubicBezTo>
                      <a:pt x="669" y="675"/>
                      <a:pt x="668" y="675"/>
                      <a:pt x="668" y="675"/>
                    </a:cubicBezTo>
                    <a:cubicBezTo>
                      <a:pt x="667" y="675"/>
                      <a:pt x="667" y="675"/>
                      <a:pt x="665" y="674"/>
                    </a:cubicBezTo>
                    <a:cubicBezTo>
                      <a:pt x="665" y="674"/>
                      <a:pt x="665" y="674"/>
                      <a:pt x="666" y="674"/>
                    </a:cubicBezTo>
                    <a:cubicBezTo>
                      <a:pt x="666" y="674"/>
                      <a:pt x="666" y="674"/>
                      <a:pt x="666" y="674"/>
                    </a:cubicBezTo>
                    <a:cubicBezTo>
                      <a:pt x="666" y="674"/>
                      <a:pt x="665" y="674"/>
                      <a:pt x="665" y="674"/>
                    </a:cubicBezTo>
                    <a:cubicBezTo>
                      <a:pt x="664" y="673"/>
                      <a:pt x="663" y="673"/>
                      <a:pt x="665" y="674"/>
                    </a:cubicBezTo>
                    <a:cubicBezTo>
                      <a:pt x="667" y="675"/>
                      <a:pt x="667" y="674"/>
                      <a:pt x="668" y="675"/>
                    </a:cubicBezTo>
                    <a:close/>
                    <a:moveTo>
                      <a:pt x="148" y="425"/>
                    </a:moveTo>
                    <a:cubicBezTo>
                      <a:pt x="152" y="422"/>
                      <a:pt x="148" y="415"/>
                      <a:pt x="153" y="418"/>
                    </a:cubicBezTo>
                    <a:cubicBezTo>
                      <a:pt x="152" y="422"/>
                      <a:pt x="152" y="425"/>
                      <a:pt x="148" y="425"/>
                    </a:cubicBezTo>
                    <a:close/>
                    <a:moveTo>
                      <a:pt x="183" y="450"/>
                    </a:moveTo>
                    <a:cubicBezTo>
                      <a:pt x="180" y="456"/>
                      <a:pt x="178" y="462"/>
                      <a:pt x="176" y="468"/>
                    </a:cubicBezTo>
                    <a:cubicBezTo>
                      <a:pt x="174" y="473"/>
                      <a:pt x="173" y="478"/>
                      <a:pt x="171" y="483"/>
                    </a:cubicBezTo>
                    <a:cubicBezTo>
                      <a:pt x="168" y="493"/>
                      <a:pt x="165" y="501"/>
                      <a:pt x="155" y="507"/>
                    </a:cubicBezTo>
                    <a:cubicBezTo>
                      <a:pt x="156" y="505"/>
                      <a:pt x="160" y="500"/>
                      <a:pt x="157" y="498"/>
                    </a:cubicBezTo>
                    <a:cubicBezTo>
                      <a:pt x="155" y="497"/>
                      <a:pt x="154" y="499"/>
                      <a:pt x="152" y="498"/>
                    </a:cubicBezTo>
                    <a:cubicBezTo>
                      <a:pt x="153" y="496"/>
                      <a:pt x="151" y="490"/>
                      <a:pt x="155" y="490"/>
                    </a:cubicBezTo>
                    <a:cubicBezTo>
                      <a:pt x="153" y="493"/>
                      <a:pt x="156" y="498"/>
                      <a:pt x="158" y="496"/>
                    </a:cubicBezTo>
                    <a:cubicBezTo>
                      <a:pt x="159" y="494"/>
                      <a:pt x="159" y="492"/>
                      <a:pt x="160" y="490"/>
                    </a:cubicBezTo>
                    <a:cubicBezTo>
                      <a:pt x="161" y="488"/>
                      <a:pt x="161" y="486"/>
                      <a:pt x="162" y="484"/>
                    </a:cubicBezTo>
                    <a:cubicBezTo>
                      <a:pt x="163" y="479"/>
                      <a:pt x="165" y="475"/>
                      <a:pt x="166" y="470"/>
                    </a:cubicBezTo>
                    <a:cubicBezTo>
                      <a:pt x="167" y="468"/>
                      <a:pt x="168" y="466"/>
                      <a:pt x="169" y="464"/>
                    </a:cubicBezTo>
                    <a:cubicBezTo>
                      <a:pt x="170" y="461"/>
                      <a:pt x="171" y="459"/>
                      <a:pt x="173" y="457"/>
                    </a:cubicBezTo>
                    <a:cubicBezTo>
                      <a:pt x="175" y="453"/>
                      <a:pt x="177" y="450"/>
                      <a:pt x="180" y="447"/>
                    </a:cubicBezTo>
                    <a:cubicBezTo>
                      <a:pt x="180" y="449"/>
                      <a:pt x="182" y="449"/>
                      <a:pt x="183" y="450"/>
                    </a:cubicBezTo>
                    <a:close/>
                    <a:moveTo>
                      <a:pt x="107" y="427"/>
                    </a:moveTo>
                    <a:cubicBezTo>
                      <a:pt x="105" y="426"/>
                      <a:pt x="105" y="424"/>
                      <a:pt x="103" y="423"/>
                    </a:cubicBezTo>
                    <a:cubicBezTo>
                      <a:pt x="105" y="421"/>
                      <a:pt x="107" y="416"/>
                      <a:pt x="110" y="416"/>
                    </a:cubicBezTo>
                    <a:cubicBezTo>
                      <a:pt x="106" y="421"/>
                      <a:pt x="111" y="422"/>
                      <a:pt x="107" y="427"/>
                    </a:cubicBezTo>
                    <a:close/>
                    <a:moveTo>
                      <a:pt x="670" y="676"/>
                    </a:moveTo>
                    <a:cubicBezTo>
                      <a:pt x="668" y="675"/>
                      <a:pt x="667" y="675"/>
                      <a:pt x="666" y="674"/>
                    </a:cubicBezTo>
                    <a:cubicBezTo>
                      <a:pt x="666" y="674"/>
                      <a:pt x="666" y="674"/>
                      <a:pt x="667" y="675"/>
                    </a:cubicBezTo>
                    <a:cubicBezTo>
                      <a:pt x="667" y="675"/>
                      <a:pt x="668" y="675"/>
                      <a:pt x="668" y="675"/>
                    </a:cubicBezTo>
                    <a:cubicBezTo>
                      <a:pt x="669" y="675"/>
                      <a:pt x="669" y="675"/>
                      <a:pt x="669" y="676"/>
                    </a:cubicBezTo>
                    <a:cubicBezTo>
                      <a:pt x="669" y="676"/>
                      <a:pt x="669" y="676"/>
                      <a:pt x="669" y="676"/>
                    </a:cubicBezTo>
                    <a:cubicBezTo>
                      <a:pt x="669" y="676"/>
                      <a:pt x="669" y="676"/>
                      <a:pt x="670" y="676"/>
                    </a:cubicBezTo>
                    <a:close/>
                    <a:moveTo>
                      <a:pt x="99" y="472"/>
                    </a:moveTo>
                    <a:cubicBezTo>
                      <a:pt x="99" y="467"/>
                      <a:pt x="99" y="464"/>
                      <a:pt x="99" y="460"/>
                    </a:cubicBezTo>
                    <a:cubicBezTo>
                      <a:pt x="99" y="457"/>
                      <a:pt x="99" y="454"/>
                      <a:pt x="100" y="450"/>
                    </a:cubicBezTo>
                    <a:cubicBezTo>
                      <a:pt x="104" y="452"/>
                      <a:pt x="106" y="451"/>
                      <a:pt x="109" y="452"/>
                    </a:cubicBezTo>
                    <a:cubicBezTo>
                      <a:pt x="104" y="460"/>
                      <a:pt x="106" y="469"/>
                      <a:pt x="99" y="472"/>
                    </a:cubicBezTo>
                    <a:close/>
                    <a:moveTo>
                      <a:pt x="65" y="486"/>
                    </a:moveTo>
                    <a:cubicBezTo>
                      <a:pt x="69" y="478"/>
                      <a:pt x="70" y="470"/>
                      <a:pt x="72" y="462"/>
                    </a:cubicBezTo>
                    <a:cubicBezTo>
                      <a:pt x="73" y="459"/>
                      <a:pt x="74" y="455"/>
                      <a:pt x="76" y="451"/>
                    </a:cubicBezTo>
                    <a:cubicBezTo>
                      <a:pt x="77" y="448"/>
                      <a:pt x="79" y="444"/>
                      <a:pt x="82" y="441"/>
                    </a:cubicBezTo>
                    <a:cubicBezTo>
                      <a:pt x="85" y="445"/>
                      <a:pt x="83" y="452"/>
                      <a:pt x="81" y="459"/>
                    </a:cubicBezTo>
                    <a:cubicBezTo>
                      <a:pt x="78" y="466"/>
                      <a:pt x="75" y="473"/>
                      <a:pt x="75" y="479"/>
                    </a:cubicBezTo>
                    <a:cubicBezTo>
                      <a:pt x="78" y="479"/>
                      <a:pt x="79" y="474"/>
                      <a:pt x="80" y="468"/>
                    </a:cubicBezTo>
                    <a:cubicBezTo>
                      <a:pt x="81" y="465"/>
                      <a:pt x="81" y="462"/>
                      <a:pt x="82" y="460"/>
                    </a:cubicBezTo>
                    <a:cubicBezTo>
                      <a:pt x="83" y="457"/>
                      <a:pt x="84" y="455"/>
                      <a:pt x="86" y="454"/>
                    </a:cubicBezTo>
                    <a:cubicBezTo>
                      <a:pt x="83" y="462"/>
                      <a:pt x="89" y="456"/>
                      <a:pt x="94" y="459"/>
                    </a:cubicBezTo>
                    <a:cubicBezTo>
                      <a:pt x="95" y="464"/>
                      <a:pt x="93" y="474"/>
                      <a:pt x="87" y="477"/>
                    </a:cubicBezTo>
                    <a:cubicBezTo>
                      <a:pt x="87" y="474"/>
                      <a:pt x="92" y="469"/>
                      <a:pt x="87" y="469"/>
                    </a:cubicBezTo>
                    <a:cubicBezTo>
                      <a:pt x="86" y="474"/>
                      <a:pt x="83" y="479"/>
                      <a:pt x="78" y="486"/>
                    </a:cubicBezTo>
                    <a:cubicBezTo>
                      <a:pt x="82" y="486"/>
                      <a:pt x="83" y="484"/>
                      <a:pt x="83" y="489"/>
                    </a:cubicBezTo>
                    <a:cubicBezTo>
                      <a:pt x="78" y="489"/>
                      <a:pt x="83" y="494"/>
                      <a:pt x="81" y="498"/>
                    </a:cubicBezTo>
                    <a:cubicBezTo>
                      <a:pt x="79" y="498"/>
                      <a:pt x="77" y="492"/>
                      <a:pt x="75" y="496"/>
                    </a:cubicBezTo>
                    <a:cubicBezTo>
                      <a:pt x="78" y="499"/>
                      <a:pt x="78" y="504"/>
                      <a:pt x="78" y="509"/>
                    </a:cubicBezTo>
                    <a:cubicBezTo>
                      <a:pt x="74" y="514"/>
                      <a:pt x="72" y="519"/>
                      <a:pt x="69" y="525"/>
                    </a:cubicBezTo>
                    <a:cubicBezTo>
                      <a:pt x="67" y="530"/>
                      <a:pt x="65" y="536"/>
                      <a:pt x="64" y="541"/>
                    </a:cubicBezTo>
                    <a:cubicBezTo>
                      <a:pt x="63" y="544"/>
                      <a:pt x="63" y="547"/>
                      <a:pt x="62" y="549"/>
                    </a:cubicBezTo>
                    <a:cubicBezTo>
                      <a:pt x="62" y="551"/>
                      <a:pt x="61" y="552"/>
                      <a:pt x="61" y="553"/>
                    </a:cubicBezTo>
                    <a:cubicBezTo>
                      <a:pt x="61" y="553"/>
                      <a:pt x="61" y="553"/>
                      <a:pt x="61" y="553"/>
                    </a:cubicBezTo>
                    <a:cubicBezTo>
                      <a:pt x="61" y="553"/>
                      <a:pt x="61" y="553"/>
                      <a:pt x="61" y="553"/>
                    </a:cubicBezTo>
                    <a:cubicBezTo>
                      <a:pt x="59" y="561"/>
                      <a:pt x="59" y="561"/>
                      <a:pt x="59" y="561"/>
                    </a:cubicBezTo>
                    <a:cubicBezTo>
                      <a:pt x="59" y="561"/>
                      <a:pt x="59" y="561"/>
                      <a:pt x="59" y="561"/>
                    </a:cubicBezTo>
                    <a:cubicBezTo>
                      <a:pt x="59" y="561"/>
                      <a:pt x="59" y="561"/>
                      <a:pt x="59" y="561"/>
                    </a:cubicBezTo>
                    <a:cubicBezTo>
                      <a:pt x="59" y="561"/>
                      <a:pt x="59" y="561"/>
                      <a:pt x="59" y="561"/>
                    </a:cubicBezTo>
                    <a:cubicBezTo>
                      <a:pt x="59" y="562"/>
                      <a:pt x="59" y="562"/>
                      <a:pt x="59" y="562"/>
                    </a:cubicBezTo>
                    <a:cubicBezTo>
                      <a:pt x="58" y="565"/>
                      <a:pt x="58" y="567"/>
                      <a:pt x="56" y="569"/>
                    </a:cubicBezTo>
                    <a:cubicBezTo>
                      <a:pt x="56" y="568"/>
                      <a:pt x="55" y="568"/>
                      <a:pt x="53" y="568"/>
                    </a:cubicBezTo>
                    <a:cubicBezTo>
                      <a:pt x="52" y="570"/>
                      <a:pt x="53" y="574"/>
                      <a:pt x="49" y="574"/>
                    </a:cubicBezTo>
                    <a:cubicBezTo>
                      <a:pt x="48" y="572"/>
                      <a:pt x="47" y="570"/>
                      <a:pt x="47" y="568"/>
                    </a:cubicBezTo>
                    <a:cubicBezTo>
                      <a:pt x="47" y="567"/>
                      <a:pt x="50" y="568"/>
                      <a:pt x="50" y="567"/>
                    </a:cubicBezTo>
                    <a:cubicBezTo>
                      <a:pt x="50" y="565"/>
                      <a:pt x="50" y="563"/>
                      <a:pt x="49" y="561"/>
                    </a:cubicBezTo>
                    <a:cubicBezTo>
                      <a:pt x="49" y="559"/>
                      <a:pt x="49" y="559"/>
                      <a:pt x="49" y="559"/>
                    </a:cubicBezTo>
                    <a:cubicBezTo>
                      <a:pt x="49" y="559"/>
                      <a:pt x="49" y="559"/>
                      <a:pt x="49" y="559"/>
                    </a:cubicBezTo>
                    <a:cubicBezTo>
                      <a:pt x="49" y="559"/>
                      <a:pt x="49" y="559"/>
                      <a:pt x="49" y="559"/>
                    </a:cubicBezTo>
                    <a:cubicBezTo>
                      <a:pt x="49" y="559"/>
                      <a:pt x="49" y="559"/>
                      <a:pt x="49" y="559"/>
                    </a:cubicBezTo>
                    <a:cubicBezTo>
                      <a:pt x="50" y="555"/>
                      <a:pt x="48" y="566"/>
                      <a:pt x="51" y="551"/>
                    </a:cubicBezTo>
                    <a:cubicBezTo>
                      <a:pt x="51" y="551"/>
                      <a:pt x="51" y="551"/>
                      <a:pt x="51" y="551"/>
                    </a:cubicBezTo>
                    <a:cubicBezTo>
                      <a:pt x="51" y="551"/>
                      <a:pt x="51" y="551"/>
                      <a:pt x="51" y="551"/>
                    </a:cubicBezTo>
                    <a:cubicBezTo>
                      <a:pt x="51" y="551"/>
                      <a:pt x="51" y="551"/>
                      <a:pt x="51" y="551"/>
                    </a:cubicBezTo>
                    <a:cubicBezTo>
                      <a:pt x="51" y="549"/>
                      <a:pt x="51" y="549"/>
                      <a:pt x="51" y="549"/>
                    </a:cubicBezTo>
                    <a:cubicBezTo>
                      <a:pt x="51" y="547"/>
                      <a:pt x="52" y="545"/>
                      <a:pt x="52" y="543"/>
                    </a:cubicBezTo>
                    <a:cubicBezTo>
                      <a:pt x="53" y="535"/>
                      <a:pt x="55" y="528"/>
                      <a:pt x="57" y="520"/>
                    </a:cubicBezTo>
                    <a:cubicBezTo>
                      <a:pt x="59" y="513"/>
                      <a:pt x="62" y="506"/>
                      <a:pt x="64" y="499"/>
                    </a:cubicBezTo>
                    <a:cubicBezTo>
                      <a:pt x="66" y="496"/>
                      <a:pt x="67" y="492"/>
                      <a:pt x="68" y="489"/>
                    </a:cubicBezTo>
                    <a:cubicBezTo>
                      <a:pt x="70" y="486"/>
                      <a:pt x="71" y="483"/>
                      <a:pt x="73" y="480"/>
                    </a:cubicBezTo>
                    <a:cubicBezTo>
                      <a:pt x="72" y="483"/>
                      <a:pt x="71" y="485"/>
                      <a:pt x="70" y="488"/>
                    </a:cubicBezTo>
                    <a:cubicBezTo>
                      <a:pt x="69" y="487"/>
                      <a:pt x="67" y="487"/>
                      <a:pt x="65" y="486"/>
                    </a:cubicBezTo>
                    <a:close/>
                    <a:moveTo>
                      <a:pt x="127" y="470"/>
                    </a:moveTo>
                    <a:cubicBezTo>
                      <a:pt x="125" y="467"/>
                      <a:pt x="129" y="465"/>
                      <a:pt x="132" y="466"/>
                    </a:cubicBezTo>
                    <a:cubicBezTo>
                      <a:pt x="131" y="469"/>
                      <a:pt x="130" y="472"/>
                      <a:pt x="127" y="470"/>
                    </a:cubicBezTo>
                    <a:close/>
                    <a:moveTo>
                      <a:pt x="126" y="473"/>
                    </a:moveTo>
                    <a:cubicBezTo>
                      <a:pt x="128" y="473"/>
                      <a:pt x="130" y="476"/>
                      <a:pt x="130" y="479"/>
                    </a:cubicBezTo>
                    <a:cubicBezTo>
                      <a:pt x="128" y="483"/>
                      <a:pt x="125" y="493"/>
                      <a:pt x="121" y="500"/>
                    </a:cubicBezTo>
                    <a:cubicBezTo>
                      <a:pt x="120" y="502"/>
                      <a:pt x="119" y="504"/>
                      <a:pt x="118" y="506"/>
                    </a:cubicBezTo>
                    <a:cubicBezTo>
                      <a:pt x="117" y="507"/>
                      <a:pt x="116" y="508"/>
                      <a:pt x="115" y="509"/>
                    </a:cubicBezTo>
                    <a:cubicBezTo>
                      <a:pt x="113" y="511"/>
                      <a:pt x="110" y="511"/>
                      <a:pt x="107" y="509"/>
                    </a:cubicBezTo>
                    <a:cubicBezTo>
                      <a:pt x="110" y="502"/>
                      <a:pt x="113" y="498"/>
                      <a:pt x="115" y="494"/>
                    </a:cubicBezTo>
                    <a:cubicBezTo>
                      <a:pt x="117" y="490"/>
                      <a:pt x="120" y="485"/>
                      <a:pt x="123" y="476"/>
                    </a:cubicBezTo>
                    <a:cubicBezTo>
                      <a:pt x="121" y="476"/>
                      <a:pt x="121" y="477"/>
                      <a:pt x="120" y="477"/>
                    </a:cubicBezTo>
                    <a:cubicBezTo>
                      <a:pt x="122" y="473"/>
                      <a:pt x="124" y="472"/>
                      <a:pt x="126" y="473"/>
                    </a:cubicBezTo>
                    <a:close/>
                    <a:moveTo>
                      <a:pt x="90" y="496"/>
                    </a:moveTo>
                    <a:cubicBezTo>
                      <a:pt x="85" y="494"/>
                      <a:pt x="93" y="485"/>
                      <a:pt x="90" y="481"/>
                    </a:cubicBezTo>
                    <a:cubicBezTo>
                      <a:pt x="93" y="482"/>
                      <a:pt x="95" y="478"/>
                      <a:pt x="98" y="478"/>
                    </a:cubicBezTo>
                    <a:cubicBezTo>
                      <a:pt x="98" y="486"/>
                      <a:pt x="89" y="488"/>
                      <a:pt x="90" y="496"/>
                    </a:cubicBezTo>
                    <a:close/>
                    <a:moveTo>
                      <a:pt x="137" y="556"/>
                    </a:moveTo>
                    <a:cubicBezTo>
                      <a:pt x="136" y="551"/>
                      <a:pt x="136" y="546"/>
                      <a:pt x="137" y="541"/>
                    </a:cubicBezTo>
                    <a:cubicBezTo>
                      <a:pt x="137" y="537"/>
                      <a:pt x="139" y="532"/>
                      <a:pt x="141" y="527"/>
                    </a:cubicBezTo>
                    <a:cubicBezTo>
                      <a:pt x="143" y="523"/>
                      <a:pt x="145" y="519"/>
                      <a:pt x="147" y="514"/>
                    </a:cubicBezTo>
                    <a:cubicBezTo>
                      <a:pt x="149" y="510"/>
                      <a:pt x="151" y="506"/>
                      <a:pt x="152" y="502"/>
                    </a:cubicBezTo>
                    <a:cubicBezTo>
                      <a:pt x="156" y="503"/>
                      <a:pt x="155" y="506"/>
                      <a:pt x="153" y="510"/>
                    </a:cubicBezTo>
                    <a:cubicBezTo>
                      <a:pt x="151" y="511"/>
                      <a:pt x="150" y="513"/>
                      <a:pt x="150" y="515"/>
                    </a:cubicBezTo>
                    <a:cubicBezTo>
                      <a:pt x="149" y="516"/>
                      <a:pt x="149" y="518"/>
                      <a:pt x="150" y="520"/>
                    </a:cubicBezTo>
                    <a:cubicBezTo>
                      <a:pt x="154" y="517"/>
                      <a:pt x="150" y="506"/>
                      <a:pt x="159" y="510"/>
                    </a:cubicBezTo>
                    <a:cubicBezTo>
                      <a:pt x="155" y="517"/>
                      <a:pt x="157" y="513"/>
                      <a:pt x="157" y="518"/>
                    </a:cubicBezTo>
                    <a:cubicBezTo>
                      <a:pt x="152" y="521"/>
                      <a:pt x="153" y="524"/>
                      <a:pt x="150" y="534"/>
                    </a:cubicBezTo>
                    <a:cubicBezTo>
                      <a:pt x="146" y="534"/>
                      <a:pt x="147" y="526"/>
                      <a:pt x="144" y="529"/>
                    </a:cubicBezTo>
                    <a:cubicBezTo>
                      <a:pt x="146" y="532"/>
                      <a:pt x="141" y="533"/>
                      <a:pt x="145" y="535"/>
                    </a:cubicBezTo>
                    <a:cubicBezTo>
                      <a:pt x="146" y="534"/>
                      <a:pt x="151" y="534"/>
                      <a:pt x="153" y="537"/>
                    </a:cubicBezTo>
                    <a:cubicBezTo>
                      <a:pt x="148" y="541"/>
                      <a:pt x="147" y="554"/>
                      <a:pt x="139" y="558"/>
                    </a:cubicBezTo>
                    <a:cubicBezTo>
                      <a:pt x="139" y="554"/>
                      <a:pt x="144" y="548"/>
                      <a:pt x="141" y="546"/>
                    </a:cubicBezTo>
                    <a:cubicBezTo>
                      <a:pt x="139" y="546"/>
                      <a:pt x="139" y="550"/>
                      <a:pt x="137" y="549"/>
                    </a:cubicBezTo>
                    <a:cubicBezTo>
                      <a:pt x="137" y="548"/>
                      <a:pt x="138" y="547"/>
                      <a:pt x="137" y="546"/>
                    </a:cubicBezTo>
                    <a:cubicBezTo>
                      <a:pt x="135" y="551"/>
                      <a:pt x="140" y="554"/>
                      <a:pt x="137" y="556"/>
                    </a:cubicBezTo>
                    <a:close/>
                    <a:moveTo>
                      <a:pt x="94" y="502"/>
                    </a:moveTo>
                    <a:cubicBezTo>
                      <a:pt x="94" y="501"/>
                      <a:pt x="90" y="496"/>
                      <a:pt x="95" y="496"/>
                    </a:cubicBezTo>
                    <a:cubicBezTo>
                      <a:pt x="93" y="501"/>
                      <a:pt x="100" y="494"/>
                      <a:pt x="99" y="499"/>
                    </a:cubicBezTo>
                    <a:cubicBezTo>
                      <a:pt x="97" y="498"/>
                      <a:pt x="97" y="503"/>
                      <a:pt x="94" y="502"/>
                    </a:cubicBezTo>
                    <a:close/>
                    <a:moveTo>
                      <a:pt x="90" y="519"/>
                    </a:moveTo>
                    <a:cubicBezTo>
                      <a:pt x="89" y="524"/>
                      <a:pt x="87" y="528"/>
                      <a:pt x="89" y="533"/>
                    </a:cubicBezTo>
                    <a:cubicBezTo>
                      <a:pt x="87" y="534"/>
                      <a:pt x="86" y="533"/>
                      <a:pt x="86" y="531"/>
                    </a:cubicBezTo>
                    <a:cubicBezTo>
                      <a:pt x="85" y="529"/>
                      <a:pt x="85" y="526"/>
                      <a:pt x="85" y="523"/>
                    </a:cubicBezTo>
                    <a:cubicBezTo>
                      <a:pt x="86" y="516"/>
                      <a:pt x="89" y="508"/>
                      <a:pt x="92" y="503"/>
                    </a:cubicBezTo>
                    <a:cubicBezTo>
                      <a:pt x="93" y="509"/>
                      <a:pt x="92" y="515"/>
                      <a:pt x="90" y="519"/>
                    </a:cubicBezTo>
                    <a:close/>
                    <a:moveTo>
                      <a:pt x="182" y="567"/>
                    </a:moveTo>
                    <a:cubicBezTo>
                      <a:pt x="183" y="563"/>
                      <a:pt x="180" y="554"/>
                      <a:pt x="186" y="553"/>
                    </a:cubicBezTo>
                    <a:cubicBezTo>
                      <a:pt x="186" y="555"/>
                      <a:pt x="188" y="553"/>
                      <a:pt x="188" y="555"/>
                    </a:cubicBezTo>
                    <a:cubicBezTo>
                      <a:pt x="184" y="556"/>
                      <a:pt x="190" y="567"/>
                      <a:pt x="182" y="567"/>
                    </a:cubicBezTo>
                    <a:close/>
                    <a:moveTo>
                      <a:pt x="190" y="570"/>
                    </a:moveTo>
                    <a:cubicBezTo>
                      <a:pt x="188" y="570"/>
                      <a:pt x="188" y="573"/>
                      <a:pt x="187" y="573"/>
                    </a:cubicBezTo>
                    <a:cubicBezTo>
                      <a:pt x="187" y="572"/>
                      <a:pt x="185" y="572"/>
                      <a:pt x="184" y="572"/>
                    </a:cubicBezTo>
                    <a:cubicBezTo>
                      <a:pt x="184" y="571"/>
                      <a:pt x="185" y="569"/>
                      <a:pt x="185" y="567"/>
                    </a:cubicBezTo>
                    <a:cubicBezTo>
                      <a:pt x="188" y="567"/>
                      <a:pt x="190" y="568"/>
                      <a:pt x="190" y="570"/>
                    </a:cubicBezTo>
                    <a:close/>
                    <a:moveTo>
                      <a:pt x="84" y="542"/>
                    </a:moveTo>
                    <a:cubicBezTo>
                      <a:pt x="83" y="546"/>
                      <a:pt x="82" y="549"/>
                      <a:pt x="81" y="553"/>
                    </a:cubicBezTo>
                    <a:cubicBezTo>
                      <a:pt x="81" y="554"/>
                      <a:pt x="81" y="555"/>
                      <a:pt x="81" y="556"/>
                    </a:cubicBezTo>
                    <a:cubicBezTo>
                      <a:pt x="80" y="557"/>
                      <a:pt x="80" y="557"/>
                      <a:pt x="80" y="557"/>
                    </a:cubicBezTo>
                    <a:cubicBezTo>
                      <a:pt x="80" y="557"/>
                      <a:pt x="80" y="557"/>
                      <a:pt x="80" y="557"/>
                    </a:cubicBezTo>
                    <a:cubicBezTo>
                      <a:pt x="79" y="564"/>
                      <a:pt x="79" y="564"/>
                      <a:pt x="79" y="564"/>
                    </a:cubicBezTo>
                    <a:cubicBezTo>
                      <a:pt x="79" y="564"/>
                      <a:pt x="79" y="564"/>
                      <a:pt x="79" y="564"/>
                    </a:cubicBezTo>
                    <a:cubicBezTo>
                      <a:pt x="79" y="565"/>
                      <a:pt x="79" y="565"/>
                      <a:pt x="79" y="565"/>
                    </a:cubicBezTo>
                    <a:cubicBezTo>
                      <a:pt x="79" y="566"/>
                      <a:pt x="79" y="567"/>
                      <a:pt x="79" y="568"/>
                    </a:cubicBezTo>
                    <a:cubicBezTo>
                      <a:pt x="78" y="572"/>
                      <a:pt x="77" y="576"/>
                      <a:pt x="71" y="578"/>
                    </a:cubicBezTo>
                    <a:cubicBezTo>
                      <a:pt x="72" y="575"/>
                      <a:pt x="73" y="573"/>
                      <a:pt x="74" y="571"/>
                    </a:cubicBezTo>
                    <a:cubicBezTo>
                      <a:pt x="74" y="569"/>
                      <a:pt x="74" y="568"/>
                      <a:pt x="75" y="567"/>
                    </a:cubicBezTo>
                    <a:cubicBezTo>
                      <a:pt x="75" y="563"/>
                      <a:pt x="76" y="560"/>
                      <a:pt x="77" y="556"/>
                    </a:cubicBezTo>
                    <a:cubicBezTo>
                      <a:pt x="78" y="548"/>
                      <a:pt x="80" y="540"/>
                      <a:pt x="83" y="536"/>
                    </a:cubicBezTo>
                    <a:cubicBezTo>
                      <a:pt x="83" y="538"/>
                      <a:pt x="80" y="542"/>
                      <a:pt x="84" y="542"/>
                    </a:cubicBezTo>
                    <a:close/>
                    <a:moveTo>
                      <a:pt x="187" y="602"/>
                    </a:moveTo>
                    <a:cubicBezTo>
                      <a:pt x="187" y="603"/>
                      <a:pt x="187" y="604"/>
                      <a:pt x="187" y="604"/>
                    </a:cubicBezTo>
                    <a:cubicBezTo>
                      <a:pt x="186" y="606"/>
                      <a:pt x="186" y="607"/>
                      <a:pt x="186" y="608"/>
                    </a:cubicBezTo>
                    <a:cubicBezTo>
                      <a:pt x="186" y="611"/>
                      <a:pt x="185" y="613"/>
                      <a:pt x="185" y="615"/>
                    </a:cubicBezTo>
                    <a:cubicBezTo>
                      <a:pt x="185" y="618"/>
                      <a:pt x="185" y="620"/>
                      <a:pt x="185" y="622"/>
                    </a:cubicBezTo>
                    <a:cubicBezTo>
                      <a:pt x="185" y="624"/>
                      <a:pt x="185" y="625"/>
                      <a:pt x="185" y="626"/>
                    </a:cubicBezTo>
                    <a:cubicBezTo>
                      <a:pt x="185" y="627"/>
                      <a:pt x="185" y="627"/>
                      <a:pt x="185" y="628"/>
                    </a:cubicBezTo>
                    <a:cubicBezTo>
                      <a:pt x="185" y="628"/>
                      <a:pt x="185" y="629"/>
                      <a:pt x="185" y="629"/>
                    </a:cubicBezTo>
                    <a:cubicBezTo>
                      <a:pt x="185" y="629"/>
                      <a:pt x="185" y="630"/>
                      <a:pt x="185" y="630"/>
                    </a:cubicBezTo>
                    <a:cubicBezTo>
                      <a:pt x="182" y="630"/>
                      <a:pt x="180" y="630"/>
                      <a:pt x="179" y="632"/>
                    </a:cubicBezTo>
                    <a:cubicBezTo>
                      <a:pt x="183" y="635"/>
                      <a:pt x="177" y="639"/>
                      <a:pt x="180" y="642"/>
                    </a:cubicBezTo>
                    <a:cubicBezTo>
                      <a:pt x="177" y="642"/>
                      <a:pt x="176" y="641"/>
                      <a:pt x="174" y="640"/>
                    </a:cubicBezTo>
                    <a:cubicBezTo>
                      <a:pt x="174" y="645"/>
                      <a:pt x="170" y="646"/>
                      <a:pt x="167" y="648"/>
                    </a:cubicBezTo>
                    <a:cubicBezTo>
                      <a:pt x="167" y="647"/>
                      <a:pt x="166" y="647"/>
                      <a:pt x="164" y="647"/>
                    </a:cubicBezTo>
                    <a:cubicBezTo>
                      <a:pt x="165" y="640"/>
                      <a:pt x="165" y="640"/>
                      <a:pt x="165" y="640"/>
                    </a:cubicBezTo>
                    <a:cubicBezTo>
                      <a:pt x="167" y="638"/>
                      <a:pt x="168" y="642"/>
                      <a:pt x="169" y="639"/>
                    </a:cubicBezTo>
                    <a:cubicBezTo>
                      <a:pt x="169" y="637"/>
                      <a:pt x="171" y="637"/>
                      <a:pt x="171" y="635"/>
                    </a:cubicBezTo>
                    <a:cubicBezTo>
                      <a:pt x="169" y="635"/>
                      <a:pt x="167" y="634"/>
                      <a:pt x="166" y="634"/>
                    </a:cubicBezTo>
                    <a:cubicBezTo>
                      <a:pt x="166" y="632"/>
                      <a:pt x="167" y="631"/>
                      <a:pt x="169" y="630"/>
                    </a:cubicBezTo>
                    <a:cubicBezTo>
                      <a:pt x="170" y="629"/>
                      <a:pt x="171" y="628"/>
                      <a:pt x="172" y="626"/>
                    </a:cubicBezTo>
                    <a:cubicBezTo>
                      <a:pt x="169" y="625"/>
                      <a:pt x="169" y="627"/>
                      <a:pt x="166" y="627"/>
                    </a:cubicBezTo>
                    <a:cubicBezTo>
                      <a:pt x="166" y="621"/>
                      <a:pt x="167" y="615"/>
                      <a:pt x="168" y="609"/>
                    </a:cubicBezTo>
                    <a:cubicBezTo>
                      <a:pt x="169" y="606"/>
                      <a:pt x="170" y="603"/>
                      <a:pt x="170" y="600"/>
                    </a:cubicBezTo>
                    <a:cubicBezTo>
                      <a:pt x="171" y="599"/>
                      <a:pt x="171" y="599"/>
                      <a:pt x="171" y="599"/>
                    </a:cubicBezTo>
                    <a:cubicBezTo>
                      <a:pt x="171" y="598"/>
                      <a:pt x="171" y="598"/>
                      <a:pt x="171" y="598"/>
                    </a:cubicBezTo>
                    <a:cubicBezTo>
                      <a:pt x="171" y="598"/>
                      <a:pt x="171" y="598"/>
                      <a:pt x="171" y="598"/>
                    </a:cubicBezTo>
                    <a:cubicBezTo>
                      <a:pt x="172" y="596"/>
                      <a:pt x="172" y="596"/>
                      <a:pt x="172" y="596"/>
                    </a:cubicBezTo>
                    <a:cubicBezTo>
                      <a:pt x="172" y="595"/>
                      <a:pt x="172" y="595"/>
                      <a:pt x="173" y="594"/>
                    </a:cubicBezTo>
                    <a:cubicBezTo>
                      <a:pt x="174" y="590"/>
                      <a:pt x="175" y="587"/>
                      <a:pt x="176" y="584"/>
                    </a:cubicBezTo>
                    <a:cubicBezTo>
                      <a:pt x="176" y="583"/>
                      <a:pt x="176" y="582"/>
                      <a:pt x="176" y="581"/>
                    </a:cubicBezTo>
                    <a:cubicBezTo>
                      <a:pt x="177" y="581"/>
                      <a:pt x="177" y="581"/>
                      <a:pt x="177" y="581"/>
                    </a:cubicBezTo>
                    <a:cubicBezTo>
                      <a:pt x="177" y="580"/>
                      <a:pt x="177" y="578"/>
                      <a:pt x="177" y="577"/>
                    </a:cubicBezTo>
                    <a:cubicBezTo>
                      <a:pt x="178" y="576"/>
                      <a:pt x="178" y="576"/>
                      <a:pt x="178" y="576"/>
                    </a:cubicBezTo>
                    <a:cubicBezTo>
                      <a:pt x="178" y="575"/>
                      <a:pt x="178" y="575"/>
                      <a:pt x="178" y="574"/>
                    </a:cubicBezTo>
                    <a:cubicBezTo>
                      <a:pt x="178" y="572"/>
                      <a:pt x="178" y="570"/>
                      <a:pt x="178" y="569"/>
                    </a:cubicBezTo>
                    <a:cubicBezTo>
                      <a:pt x="180" y="569"/>
                      <a:pt x="182" y="569"/>
                      <a:pt x="183" y="569"/>
                    </a:cubicBezTo>
                    <a:cubicBezTo>
                      <a:pt x="183" y="572"/>
                      <a:pt x="183" y="575"/>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3" y="586"/>
                      <a:pt x="184" y="581"/>
                      <a:pt x="184" y="582"/>
                    </a:cubicBezTo>
                    <a:cubicBezTo>
                      <a:pt x="184" y="582"/>
                      <a:pt x="184" y="582"/>
                      <a:pt x="184" y="582"/>
                    </a:cubicBezTo>
                    <a:cubicBezTo>
                      <a:pt x="184" y="582"/>
                      <a:pt x="184" y="583"/>
                      <a:pt x="184" y="583"/>
                    </a:cubicBezTo>
                    <a:cubicBezTo>
                      <a:pt x="184" y="583"/>
                      <a:pt x="184" y="583"/>
                      <a:pt x="185" y="583"/>
                    </a:cubicBezTo>
                    <a:cubicBezTo>
                      <a:pt x="185" y="584"/>
                      <a:pt x="186" y="584"/>
                      <a:pt x="186" y="584"/>
                    </a:cubicBezTo>
                    <a:cubicBezTo>
                      <a:pt x="188" y="585"/>
                      <a:pt x="190" y="586"/>
                      <a:pt x="192" y="586"/>
                    </a:cubicBezTo>
                    <a:cubicBezTo>
                      <a:pt x="191" y="589"/>
                      <a:pt x="188" y="587"/>
                      <a:pt x="185" y="586"/>
                    </a:cubicBezTo>
                    <a:cubicBezTo>
                      <a:pt x="187" y="588"/>
                      <a:pt x="181" y="594"/>
                      <a:pt x="184" y="597"/>
                    </a:cubicBezTo>
                    <a:cubicBezTo>
                      <a:pt x="187" y="595"/>
                      <a:pt x="184" y="590"/>
                      <a:pt x="188" y="591"/>
                    </a:cubicBezTo>
                    <a:cubicBezTo>
                      <a:pt x="188" y="590"/>
                      <a:pt x="192" y="593"/>
                      <a:pt x="193" y="594"/>
                    </a:cubicBezTo>
                    <a:cubicBezTo>
                      <a:pt x="191" y="595"/>
                      <a:pt x="185" y="598"/>
                      <a:pt x="193" y="600"/>
                    </a:cubicBezTo>
                    <a:cubicBezTo>
                      <a:pt x="191" y="597"/>
                      <a:pt x="195" y="596"/>
                      <a:pt x="197" y="594"/>
                    </a:cubicBezTo>
                    <a:cubicBezTo>
                      <a:pt x="197" y="596"/>
                      <a:pt x="198" y="598"/>
                      <a:pt x="198" y="600"/>
                    </a:cubicBezTo>
                    <a:cubicBezTo>
                      <a:pt x="198" y="600"/>
                      <a:pt x="197" y="601"/>
                      <a:pt x="197" y="602"/>
                    </a:cubicBezTo>
                    <a:cubicBezTo>
                      <a:pt x="197" y="603"/>
                      <a:pt x="197" y="603"/>
                      <a:pt x="197" y="603"/>
                    </a:cubicBezTo>
                    <a:cubicBezTo>
                      <a:pt x="197" y="605"/>
                      <a:pt x="197" y="605"/>
                      <a:pt x="197" y="605"/>
                    </a:cubicBezTo>
                    <a:cubicBezTo>
                      <a:pt x="196" y="610"/>
                      <a:pt x="195" y="615"/>
                      <a:pt x="193" y="622"/>
                    </a:cubicBezTo>
                    <a:cubicBezTo>
                      <a:pt x="193" y="618"/>
                      <a:pt x="189" y="618"/>
                      <a:pt x="189" y="621"/>
                    </a:cubicBezTo>
                    <a:cubicBezTo>
                      <a:pt x="188" y="624"/>
                      <a:pt x="193" y="623"/>
                      <a:pt x="192" y="626"/>
                    </a:cubicBezTo>
                    <a:cubicBezTo>
                      <a:pt x="189" y="628"/>
                      <a:pt x="188" y="624"/>
                      <a:pt x="186" y="623"/>
                    </a:cubicBezTo>
                    <a:cubicBezTo>
                      <a:pt x="185" y="618"/>
                      <a:pt x="188" y="617"/>
                      <a:pt x="190" y="614"/>
                    </a:cubicBezTo>
                    <a:cubicBezTo>
                      <a:pt x="187" y="613"/>
                      <a:pt x="187" y="610"/>
                      <a:pt x="187" y="607"/>
                    </a:cubicBezTo>
                    <a:cubicBezTo>
                      <a:pt x="187" y="606"/>
                      <a:pt x="188" y="604"/>
                      <a:pt x="188" y="603"/>
                    </a:cubicBezTo>
                    <a:cubicBezTo>
                      <a:pt x="188" y="603"/>
                      <a:pt x="188" y="602"/>
                      <a:pt x="188" y="601"/>
                    </a:cubicBezTo>
                    <a:cubicBezTo>
                      <a:pt x="188" y="601"/>
                      <a:pt x="188" y="601"/>
                      <a:pt x="188" y="601"/>
                    </a:cubicBezTo>
                    <a:cubicBezTo>
                      <a:pt x="188" y="601"/>
                      <a:pt x="188" y="600"/>
                      <a:pt x="188" y="600"/>
                    </a:cubicBezTo>
                    <a:cubicBezTo>
                      <a:pt x="188" y="601"/>
                      <a:pt x="187" y="601"/>
                      <a:pt x="187" y="602"/>
                    </a:cubicBezTo>
                    <a:close/>
                    <a:moveTo>
                      <a:pt x="61" y="580"/>
                    </a:moveTo>
                    <a:cubicBezTo>
                      <a:pt x="61" y="579"/>
                      <a:pt x="61" y="579"/>
                      <a:pt x="62" y="578"/>
                    </a:cubicBezTo>
                    <a:cubicBezTo>
                      <a:pt x="62" y="578"/>
                      <a:pt x="62" y="578"/>
                      <a:pt x="62" y="578"/>
                    </a:cubicBezTo>
                    <a:cubicBezTo>
                      <a:pt x="63" y="577"/>
                      <a:pt x="63" y="576"/>
                      <a:pt x="64" y="575"/>
                    </a:cubicBezTo>
                    <a:cubicBezTo>
                      <a:pt x="64" y="574"/>
                      <a:pt x="65" y="572"/>
                      <a:pt x="65" y="569"/>
                    </a:cubicBezTo>
                    <a:cubicBezTo>
                      <a:pt x="65" y="567"/>
                      <a:pt x="66" y="565"/>
                      <a:pt x="66" y="563"/>
                    </a:cubicBezTo>
                    <a:cubicBezTo>
                      <a:pt x="67" y="562"/>
                      <a:pt x="67" y="562"/>
                      <a:pt x="67" y="562"/>
                    </a:cubicBezTo>
                    <a:cubicBezTo>
                      <a:pt x="67" y="562"/>
                      <a:pt x="67" y="562"/>
                      <a:pt x="67" y="562"/>
                    </a:cubicBezTo>
                    <a:cubicBezTo>
                      <a:pt x="67" y="562"/>
                      <a:pt x="67" y="562"/>
                      <a:pt x="67" y="562"/>
                    </a:cubicBezTo>
                    <a:cubicBezTo>
                      <a:pt x="67" y="562"/>
                      <a:pt x="67" y="562"/>
                      <a:pt x="67" y="562"/>
                    </a:cubicBezTo>
                    <a:cubicBezTo>
                      <a:pt x="68" y="555"/>
                      <a:pt x="68" y="555"/>
                      <a:pt x="68" y="555"/>
                    </a:cubicBezTo>
                    <a:cubicBezTo>
                      <a:pt x="68" y="555"/>
                      <a:pt x="68" y="555"/>
                      <a:pt x="68" y="555"/>
                    </a:cubicBezTo>
                    <a:cubicBezTo>
                      <a:pt x="68" y="555"/>
                      <a:pt x="68" y="555"/>
                      <a:pt x="68" y="555"/>
                    </a:cubicBezTo>
                    <a:cubicBezTo>
                      <a:pt x="68" y="555"/>
                      <a:pt x="68" y="555"/>
                      <a:pt x="68" y="555"/>
                    </a:cubicBezTo>
                    <a:cubicBezTo>
                      <a:pt x="68" y="554"/>
                      <a:pt x="68" y="554"/>
                      <a:pt x="68" y="554"/>
                    </a:cubicBezTo>
                    <a:cubicBezTo>
                      <a:pt x="69" y="553"/>
                      <a:pt x="69" y="552"/>
                      <a:pt x="69" y="552"/>
                    </a:cubicBezTo>
                    <a:cubicBezTo>
                      <a:pt x="70" y="550"/>
                      <a:pt x="71" y="548"/>
                      <a:pt x="72" y="547"/>
                    </a:cubicBezTo>
                    <a:cubicBezTo>
                      <a:pt x="73" y="547"/>
                      <a:pt x="74" y="550"/>
                      <a:pt x="74" y="552"/>
                    </a:cubicBezTo>
                    <a:cubicBezTo>
                      <a:pt x="74" y="553"/>
                      <a:pt x="74" y="554"/>
                      <a:pt x="74" y="555"/>
                    </a:cubicBezTo>
                    <a:cubicBezTo>
                      <a:pt x="74" y="555"/>
                      <a:pt x="74" y="555"/>
                      <a:pt x="74" y="556"/>
                    </a:cubicBezTo>
                    <a:cubicBezTo>
                      <a:pt x="73" y="556"/>
                      <a:pt x="73" y="556"/>
                      <a:pt x="73" y="556"/>
                    </a:cubicBezTo>
                    <a:cubicBezTo>
                      <a:pt x="71" y="569"/>
                      <a:pt x="73" y="560"/>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4"/>
                      <a:pt x="72" y="565"/>
                      <a:pt x="72" y="566"/>
                    </a:cubicBezTo>
                    <a:cubicBezTo>
                      <a:pt x="72" y="569"/>
                      <a:pt x="70" y="572"/>
                      <a:pt x="67" y="569"/>
                    </a:cubicBezTo>
                    <a:cubicBezTo>
                      <a:pt x="67" y="574"/>
                      <a:pt x="66" y="575"/>
                      <a:pt x="67" y="579"/>
                    </a:cubicBezTo>
                    <a:cubicBezTo>
                      <a:pt x="64" y="580"/>
                      <a:pt x="63" y="584"/>
                      <a:pt x="60" y="582"/>
                    </a:cubicBezTo>
                    <a:cubicBezTo>
                      <a:pt x="60" y="581"/>
                      <a:pt x="61" y="580"/>
                      <a:pt x="61" y="580"/>
                    </a:cubicBezTo>
                    <a:close/>
                    <a:moveTo>
                      <a:pt x="56" y="577"/>
                    </a:moveTo>
                    <a:cubicBezTo>
                      <a:pt x="56" y="577"/>
                      <a:pt x="57" y="577"/>
                      <a:pt x="57" y="578"/>
                    </a:cubicBezTo>
                    <a:cubicBezTo>
                      <a:pt x="57" y="578"/>
                      <a:pt x="57" y="579"/>
                      <a:pt x="57" y="579"/>
                    </a:cubicBezTo>
                    <a:cubicBezTo>
                      <a:pt x="57" y="581"/>
                      <a:pt x="56" y="582"/>
                      <a:pt x="54" y="583"/>
                    </a:cubicBezTo>
                    <a:cubicBezTo>
                      <a:pt x="54" y="582"/>
                      <a:pt x="53" y="580"/>
                      <a:pt x="53" y="578"/>
                    </a:cubicBezTo>
                    <a:cubicBezTo>
                      <a:pt x="53" y="577"/>
                      <a:pt x="53" y="577"/>
                      <a:pt x="53" y="577"/>
                    </a:cubicBezTo>
                    <a:cubicBezTo>
                      <a:pt x="53" y="576"/>
                      <a:pt x="54" y="576"/>
                      <a:pt x="54" y="576"/>
                    </a:cubicBezTo>
                    <a:cubicBezTo>
                      <a:pt x="54" y="576"/>
                      <a:pt x="54" y="576"/>
                      <a:pt x="55" y="576"/>
                    </a:cubicBezTo>
                    <a:cubicBezTo>
                      <a:pt x="56" y="576"/>
                      <a:pt x="56" y="576"/>
                      <a:pt x="56" y="577"/>
                    </a:cubicBezTo>
                    <a:close/>
                    <a:moveTo>
                      <a:pt x="71" y="602"/>
                    </a:moveTo>
                    <a:cubicBezTo>
                      <a:pt x="71" y="598"/>
                      <a:pt x="70" y="596"/>
                      <a:pt x="74" y="594"/>
                    </a:cubicBezTo>
                    <a:cubicBezTo>
                      <a:pt x="74" y="597"/>
                      <a:pt x="76" y="599"/>
                      <a:pt x="77" y="601"/>
                    </a:cubicBezTo>
                    <a:cubicBezTo>
                      <a:pt x="75" y="606"/>
                      <a:pt x="73" y="609"/>
                      <a:pt x="71" y="613"/>
                    </a:cubicBezTo>
                    <a:cubicBezTo>
                      <a:pt x="71" y="614"/>
                      <a:pt x="71" y="615"/>
                      <a:pt x="70" y="616"/>
                    </a:cubicBezTo>
                    <a:cubicBezTo>
                      <a:pt x="70" y="617"/>
                      <a:pt x="70" y="617"/>
                      <a:pt x="70" y="618"/>
                    </a:cubicBezTo>
                    <a:cubicBezTo>
                      <a:pt x="70" y="618"/>
                      <a:pt x="70" y="619"/>
                      <a:pt x="70" y="619"/>
                    </a:cubicBezTo>
                    <a:cubicBezTo>
                      <a:pt x="70" y="621"/>
                      <a:pt x="70" y="623"/>
                      <a:pt x="70" y="626"/>
                    </a:cubicBezTo>
                    <a:cubicBezTo>
                      <a:pt x="68" y="625"/>
                      <a:pt x="66" y="623"/>
                      <a:pt x="65" y="621"/>
                    </a:cubicBezTo>
                    <a:cubicBezTo>
                      <a:pt x="65" y="620"/>
                      <a:pt x="65" y="619"/>
                      <a:pt x="64" y="618"/>
                    </a:cubicBezTo>
                    <a:cubicBezTo>
                      <a:pt x="64" y="616"/>
                      <a:pt x="64" y="615"/>
                      <a:pt x="64" y="613"/>
                    </a:cubicBezTo>
                    <a:cubicBezTo>
                      <a:pt x="64" y="607"/>
                      <a:pt x="66" y="600"/>
                      <a:pt x="65" y="592"/>
                    </a:cubicBezTo>
                    <a:cubicBezTo>
                      <a:pt x="62" y="592"/>
                      <a:pt x="62" y="597"/>
                      <a:pt x="59" y="595"/>
                    </a:cubicBezTo>
                    <a:cubicBezTo>
                      <a:pt x="59" y="589"/>
                      <a:pt x="61" y="585"/>
                      <a:pt x="65" y="587"/>
                    </a:cubicBezTo>
                    <a:cubicBezTo>
                      <a:pt x="65" y="595"/>
                      <a:pt x="66" y="600"/>
                      <a:pt x="71" y="602"/>
                    </a:cubicBezTo>
                    <a:close/>
                    <a:moveTo>
                      <a:pt x="62" y="642"/>
                    </a:moveTo>
                    <a:cubicBezTo>
                      <a:pt x="62" y="644"/>
                      <a:pt x="61" y="646"/>
                      <a:pt x="60" y="648"/>
                    </a:cubicBezTo>
                    <a:cubicBezTo>
                      <a:pt x="56" y="649"/>
                      <a:pt x="55" y="641"/>
                      <a:pt x="58" y="640"/>
                    </a:cubicBezTo>
                    <a:cubicBezTo>
                      <a:pt x="58" y="642"/>
                      <a:pt x="60" y="642"/>
                      <a:pt x="62" y="642"/>
                    </a:cubicBezTo>
                    <a:close/>
                    <a:moveTo>
                      <a:pt x="668" y="677"/>
                    </a:moveTo>
                    <a:cubicBezTo>
                      <a:pt x="668" y="677"/>
                      <a:pt x="668" y="677"/>
                      <a:pt x="668" y="677"/>
                    </a:cubicBezTo>
                    <a:cubicBezTo>
                      <a:pt x="668" y="677"/>
                      <a:pt x="668" y="677"/>
                      <a:pt x="669" y="677"/>
                    </a:cubicBezTo>
                    <a:cubicBezTo>
                      <a:pt x="668" y="677"/>
                      <a:pt x="668" y="677"/>
                      <a:pt x="668" y="677"/>
                    </a:cubicBezTo>
                    <a:close/>
                    <a:moveTo>
                      <a:pt x="668" y="677"/>
                    </a:move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lose/>
                    <a:moveTo>
                      <a:pt x="91" y="754"/>
                    </a:moveTo>
                    <a:cubicBezTo>
                      <a:pt x="92" y="752"/>
                      <a:pt x="88" y="746"/>
                      <a:pt x="91" y="745"/>
                    </a:cubicBezTo>
                    <a:cubicBezTo>
                      <a:pt x="93" y="747"/>
                      <a:pt x="95" y="754"/>
                      <a:pt x="91" y="754"/>
                    </a:cubicBezTo>
                    <a:close/>
                    <a:moveTo>
                      <a:pt x="67" y="765"/>
                    </a:moveTo>
                    <a:cubicBezTo>
                      <a:pt x="67" y="761"/>
                      <a:pt x="64" y="755"/>
                      <a:pt x="67" y="754"/>
                    </a:cubicBezTo>
                    <a:cubicBezTo>
                      <a:pt x="66" y="760"/>
                      <a:pt x="74" y="763"/>
                      <a:pt x="67" y="765"/>
                    </a:cubicBezTo>
                    <a:close/>
                    <a:moveTo>
                      <a:pt x="89" y="815"/>
                    </a:moveTo>
                    <a:cubicBezTo>
                      <a:pt x="88" y="811"/>
                      <a:pt x="88" y="803"/>
                      <a:pt x="92" y="807"/>
                    </a:cubicBezTo>
                    <a:cubicBezTo>
                      <a:pt x="90" y="807"/>
                      <a:pt x="96" y="815"/>
                      <a:pt x="89" y="815"/>
                    </a:cubicBezTo>
                    <a:close/>
                    <a:moveTo>
                      <a:pt x="670" y="676"/>
                    </a:moveTo>
                    <a:cubicBezTo>
                      <a:pt x="670" y="676"/>
                      <a:pt x="670" y="676"/>
                      <a:pt x="670" y="676"/>
                    </a:cubicBezTo>
                    <a:cubicBezTo>
                      <a:pt x="670" y="676"/>
                      <a:pt x="670" y="676"/>
                      <a:pt x="670" y="676"/>
                    </a:cubicBezTo>
                    <a:cubicBezTo>
                      <a:pt x="668" y="677"/>
                      <a:pt x="667" y="677"/>
                      <a:pt x="664" y="678"/>
                    </a:cubicBezTo>
                    <a:cubicBezTo>
                      <a:pt x="660" y="680"/>
                      <a:pt x="657" y="681"/>
                      <a:pt x="657" y="681"/>
                    </a:cubicBezTo>
                    <a:cubicBezTo>
                      <a:pt x="662" y="679"/>
                      <a:pt x="662" y="679"/>
                      <a:pt x="664" y="678"/>
                    </a:cubicBezTo>
                    <a:cubicBezTo>
                      <a:pt x="665" y="678"/>
                      <a:pt x="667" y="677"/>
                      <a:pt x="670" y="676"/>
                    </a:cubicBezTo>
                    <a:close/>
                    <a:moveTo>
                      <a:pt x="254" y="856"/>
                    </a:moveTo>
                    <a:cubicBezTo>
                      <a:pt x="252" y="857"/>
                      <a:pt x="251" y="856"/>
                      <a:pt x="249" y="857"/>
                    </a:cubicBezTo>
                    <a:cubicBezTo>
                      <a:pt x="247" y="854"/>
                      <a:pt x="246" y="852"/>
                      <a:pt x="250" y="850"/>
                    </a:cubicBezTo>
                    <a:cubicBezTo>
                      <a:pt x="252" y="851"/>
                      <a:pt x="253" y="854"/>
                      <a:pt x="254" y="856"/>
                    </a:cubicBezTo>
                    <a:close/>
                    <a:moveTo>
                      <a:pt x="655" y="687"/>
                    </a:moveTo>
                    <a:cubicBezTo>
                      <a:pt x="653" y="688"/>
                      <a:pt x="652" y="689"/>
                      <a:pt x="651" y="689"/>
                    </a:cubicBezTo>
                    <a:cubicBezTo>
                      <a:pt x="651" y="690"/>
                      <a:pt x="651" y="690"/>
                      <a:pt x="651" y="690"/>
                    </a:cubicBezTo>
                    <a:cubicBezTo>
                      <a:pt x="643" y="696"/>
                      <a:pt x="643" y="696"/>
                      <a:pt x="633" y="702"/>
                    </a:cubicBezTo>
                    <a:cubicBezTo>
                      <a:pt x="632" y="703"/>
                      <a:pt x="629" y="704"/>
                      <a:pt x="629" y="704"/>
                    </a:cubicBezTo>
                    <a:cubicBezTo>
                      <a:pt x="635" y="699"/>
                      <a:pt x="637" y="698"/>
                      <a:pt x="646" y="693"/>
                    </a:cubicBezTo>
                    <a:cubicBezTo>
                      <a:pt x="648" y="691"/>
                      <a:pt x="647" y="691"/>
                      <a:pt x="653" y="688"/>
                    </a:cubicBezTo>
                    <a:cubicBezTo>
                      <a:pt x="654" y="687"/>
                      <a:pt x="654" y="687"/>
                      <a:pt x="655" y="687"/>
                    </a:cubicBezTo>
                    <a:close/>
                    <a:moveTo>
                      <a:pt x="434" y="832"/>
                    </a:moveTo>
                    <a:cubicBezTo>
                      <a:pt x="435" y="833"/>
                      <a:pt x="435" y="834"/>
                      <a:pt x="433" y="836"/>
                    </a:cubicBezTo>
                    <a:cubicBezTo>
                      <a:pt x="432" y="836"/>
                      <a:pt x="429" y="834"/>
                      <a:pt x="431" y="832"/>
                    </a:cubicBezTo>
                    <a:cubicBezTo>
                      <a:pt x="432" y="833"/>
                      <a:pt x="432" y="833"/>
                      <a:pt x="434" y="832"/>
                    </a:cubicBezTo>
                    <a:close/>
                    <a:moveTo>
                      <a:pt x="647" y="694"/>
                    </a:moveTo>
                    <a:cubicBezTo>
                      <a:pt x="644" y="696"/>
                      <a:pt x="644" y="696"/>
                      <a:pt x="641" y="698"/>
                    </a:cubicBezTo>
                    <a:cubicBezTo>
                      <a:pt x="641" y="697"/>
                      <a:pt x="640" y="698"/>
                      <a:pt x="640" y="698"/>
                    </a:cubicBezTo>
                    <a:cubicBezTo>
                      <a:pt x="644" y="695"/>
                      <a:pt x="645" y="695"/>
                      <a:pt x="647" y="694"/>
                    </a:cubicBezTo>
                    <a:close/>
                    <a:moveTo>
                      <a:pt x="287" y="953"/>
                    </a:moveTo>
                    <a:cubicBezTo>
                      <a:pt x="285" y="957"/>
                      <a:pt x="278" y="950"/>
                      <a:pt x="282" y="948"/>
                    </a:cubicBezTo>
                    <a:cubicBezTo>
                      <a:pt x="284" y="950"/>
                      <a:pt x="288" y="950"/>
                      <a:pt x="287" y="953"/>
                    </a:cubicBezTo>
                    <a:close/>
                    <a:moveTo>
                      <a:pt x="332" y="968"/>
                    </a:moveTo>
                    <a:cubicBezTo>
                      <a:pt x="335" y="972"/>
                      <a:pt x="332" y="971"/>
                      <a:pt x="329" y="974"/>
                    </a:cubicBezTo>
                    <a:cubicBezTo>
                      <a:pt x="327" y="973"/>
                      <a:pt x="327" y="973"/>
                      <a:pt x="327" y="973"/>
                    </a:cubicBezTo>
                    <a:cubicBezTo>
                      <a:pt x="328" y="969"/>
                      <a:pt x="329" y="971"/>
                      <a:pt x="332" y="9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5" name="Freeform 1747"/>
              <p:cNvSpPr/>
              <p:nvPr/>
            </p:nvSpPr>
            <p:spPr bwMode="auto">
              <a:xfrm>
                <a:off x="4951" y="1030"/>
                <a:ext cx="3" cy="10"/>
              </a:xfrm>
              <a:custGeom>
                <a:avLst/>
                <a:gdLst>
                  <a:gd name="T0" fmla="*/ 0 w 4"/>
                  <a:gd name="T1" fmla="*/ 10 h 14"/>
                  <a:gd name="T2" fmla="*/ 1 w 4"/>
                  <a:gd name="T3" fmla="*/ 10 h 14"/>
                  <a:gd name="T4" fmla="*/ 1 w 4"/>
                  <a:gd name="T5" fmla="*/ 12 h 14"/>
                  <a:gd name="T6" fmla="*/ 3 w 4"/>
                  <a:gd name="T7" fmla="*/ 10 h 14"/>
                  <a:gd name="T8" fmla="*/ 2 w 4"/>
                  <a:gd name="T9" fmla="*/ 7 h 14"/>
                  <a:gd name="T10" fmla="*/ 2 w 4"/>
                  <a:gd name="T11" fmla="*/ 4 h 14"/>
                  <a:gd name="T12" fmla="*/ 3 w 4"/>
                  <a:gd name="T13" fmla="*/ 3 h 14"/>
                  <a:gd name="T14" fmla="*/ 1 w 4"/>
                  <a:gd name="T15" fmla="*/ 6 h 14"/>
                  <a:gd name="T16" fmla="*/ 0 w 4"/>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4">
                    <a:moveTo>
                      <a:pt x="0" y="10"/>
                    </a:moveTo>
                    <a:cubicBezTo>
                      <a:pt x="1" y="9"/>
                      <a:pt x="1" y="9"/>
                      <a:pt x="1" y="10"/>
                    </a:cubicBezTo>
                    <a:cubicBezTo>
                      <a:pt x="2" y="10"/>
                      <a:pt x="1" y="12"/>
                      <a:pt x="1" y="12"/>
                    </a:cubicBezTo>
                    <a:cubicBezTo>
                      <a:pt x="3" y="6"/>
                      <a:pt x="1" y="14"/>
                      <a:pt x="3" y="10"/>
                    </a:cubicBezTo>
                    <a:cubicBezTo>
                      <a:pt x="3" y="7"/>
                      <a:pt x="3" y="8"/>
                      <a:pt x="2" y="7"/>
                    </a:cubicBezTo>
                    <a:cubicBezTo>
                      <a:pt x="2" y="7"/>
                      <a:pt x="1" y="7"/>
                      <a:pt x="2" y="4"/>
                    </a:cubicBezTo>
                    <a:cubicBezTo>
                      <a:pt x="3" y="2"/>
                      <a:pt x="3" y="3"/>
                      <a:pt x="3" y="3"/>
                    </a:cubicBezTo>
                    <a:cubicBezTo>
                      <a:pt x="4" y="0"/>
                      <a:pt x="2" y="2"/>
                      <a:pt x="1" y="6"/>
                    </a:cubicBezTo>
                    <a:cubicBezTo>
                      <a:pt x="1" y="6"/>
                      <a:pt x="2" y="6"/>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6" name="Freeform 1748"/>
              <p:cNvSpPr>
                <a:spLocks noEditPoints="1"/>
              </p:cNvSpPr>
              <p:nvPr/>
            </p:nvSpPr>
            <p:spPr bwMode="auto">
              <a:xfrm>
                <a:off x="4936" y="598"/>
                <a:ext cx="261" cy="93"/>
              </a:xfrm>
              <a:custGeom>
                <a:avLst/>
                <a:gdLst>
                  <a:gd name="T0" fmla="*/ 150 w 388"/>
                  <a:gd name="T1" fmla="*/ 47 h 139"/>
                  <a:gd name="T2" fmla="*/ 172 w 388"/>
                  <a:gd name="T3" fmla="*/ 61 h 139"/>
                  <a:gd name="T4" fmla="*/ 215 w 388"/>
                  <a:gd name="T5" fmla="*/ 81 h 139"/>
                  <a:gd name="T6" fmla="*/ 244 w 388"/>
                  <a:gd name="T7" fmla="*/ 84 h 139"/>
                  <a:gd name="T8" fmla="*/ 262 w 388"/>
                  <a:gd name="T9" fmla="*/ 89 h 139"/>
                  <a:gd name="T10" fmla="*/ 269 w 388"/>
                  <a:gd name="T11" fmla="*/ 88 h 139"/>
                  <a:gd name="T12" fmla="*/ 269 w 388"/>
                  <a:gd name="T13" fmla="*/ 85 h 139"/>
                  <a:gd name="T14" fmla="*/ 275 w 388"/>
                  <a:gd name="T15" fmla="*/ 91 h 139"/>
                  <a:gd name="T16" fmla="*/ 299 w 388"/>
                  <a:gd name="T17" fmla="*/ 101 h 139"/>
                  <a:gd name="T18" fmla="*/ 320 w 388"/>
                  <a:gd name="T19" fmla="*/ 110 h 139"/>
                  <a:gd name="T20" fmla="*/ 335 w 388"/>
                  <a:gd name="T21" fmla="*/ 110 h 139"/>
                  <a:gd name="T22" fmla="*/ 347 w 388"/>
                  <a:gd name="T23" fmla="*/ 125 h 139"/>
                  <a:gd name="T24" fmla="*/ 354 w 388"/>
                  <a:gd name="T25" fmla="*/ 120 h 139"/>
                  <a:gd name="T26" fmla="*/ 357 w 388"/>
                  <a:gd name="T27" fmla="*/ 118 h 139"/>
                  <a:gd name="T28" fmla="*/ 379 w 388"/>
                  <a:gd name="T29" fmla="*/ 131 h 139"/>
                  <a:gd name="T30" fmla="*/ 368 w 388"/>
                  <a:gd name="T31" fmla="*/ 116 h 139"/>
                  <a:gd name="T32" fmla="*/ 339 w 388"/>
                  <a:gd name="T33" fmla="*/ 96 h 139"/>
                  <a:gd name="T34" fmla="*/ 328 w 388"/>
                  <a:gd name="T35" fmla="*/ 88 h 139"/>
                  <a:gd name="T36" fmla="*/ 280 w 388"/>
                  <a:gd name="T37" fmla="*/ 71 h 139"/>
                  <a:gd name="T38" fmla="*/ 149 w 388"/>
                  <a:gd name="T39" fmla="*/ 20 h 139"/>
                  <a:gd name="T40" fmla="*/ 138 w 388"/>
                  <a:gd name="T41" fmla="*/ 18 h 139"/>
                  <a:gd name="T42" fmla="*/ 136 w 388"/>
                  <a:gd name="T43" fmla="*/ 18 h 139"/>
                  <a:gd name="T44" fmla="*/ 122 w 388"/>
                  <a:gd name="T45" fmla="*/ 15 h 139"/>
                  <a:gd name="T46" fmla="*/ 121 w 388"/>
                  <a:gd name="T47" fmla="*/ 14 h 139"/>
                  <a:gd name="T48" fmla="*/ 99 w 388"/>
                  <a:gd name="T49" fmla="*/ 10 h 139"/>
                  <a:gd name="T50" fmla="*/ 74 w 388"/>
                  <a:gd name="T51" fmla="*/ 7 h 139"/>
                  <a:gd name="T52" fmla="*/ 39 w 388"/>
                  <a:gd name="T53" fmla="*/ 8 h 139"/>
                  <a:gd name="T54" fmla="*/ 7 w 388"/>
                  <a:gd name="T55" fmla="*/ 3 h 139"/>
                  <a:gd name="T56" fmla="*/ 18 w 388"/>
                  <a:gd name="T57" fmla="*/ 8 h 139"/>
                  <a:gd name="T58" fmla="*/ 60 w 388"/>
                  <a:gd name="T59" fmla="*/ 14 h 139"/>
                  <a:gd name="T60" fmla="*/ 77 w 388"/>
                  <a:gd name="T61" fmla="*/ 14 h 139"/>
                  <a:gd name="T62" fmla="*/ 94 w 388"/>
                  <a:gd name="T63" fmla="*/ 17 h 139"/>
                  <a:gd name="T64" fmla="*/ 118 w 388"/>
                  <a:gd name="T65" fmla="*/ 25 h 139"/>
                  <a:gd name="T66" fmla="*/ 121 w 388"/>
                  <a:gd name="T67" fmla="*/ 26 h 139"/>
                  <a:gd name="T68" fmla="*/ 136 w 388"/>
                  <a:gd name="T69" fmla="*/ 30 h 139"/>
                  <a:gd name="T70" fmla="*/ 136 w 388"/>
                  <a:gd name="T71" fmla="*/ 30 h 139"/>
                  <a:gd name="T72" fmla="*/ 144 w 388"/>
                  <a:gd name="T73" fmla="*/ 32 h 139"/>
                  <a:gd name="T74" fmla="*/ 145 w 388"/>
                  <a:gd name="T75" fmla="*/ 32 h 139"/>
                  <a:gd name="T76" fmla="*/ 162 w 388"/>
                  <a:gd name="T77" fmla="*/ 37 h 139"/>
                  <a:gd name="T78" fmla="*/ 322 w 388"/>
                  <a:gd name="T79" fmla="*/ 103 h 139"/>
                  <a:gd name="T80" fmla="*/ 322 w 388"/>
                  <a:gd name="T81" fmla="*/ 103 h 139"/>
                  <a:gd name="T82" fmla="*/ 294 w 388"/>
                  <a:gd name="T83" fmla="*/ 96 h 139"/>
                  <a:gd name="T84" fmla="*/ 308 w 388"/>
                  <a:gd name="T85" fmla="*/ 95 h 139"/>
                  <a:gd name="T86" fmla="*/ 223 w 388"/>
                  <a:gd name="T87" fmla="*/ 66 h 139"/>
                  <a:gd name="T88" fmla="*/ 217 w 388"/>
                  <a:gd name="T89" fmla="*/ 70 h 139"/>
                  <a:gd name="T90" fmla="*/ 212 w 388"/>
                  <a:gd name="T91" fmla="*/ 59 h 139"/>
                  <a:gd name="T92" fmla="*/ 206 w 388"/>
                  <a:gd name="T93" fmla="*/ 67 h 139"/>
                  <a:gd name="T94" fmla="*/ 191 w 388"/>
                  <a:gd name="T95" fmla="*/ 61 h 139"/>
                  <a:gd name="T96" fmla="*/ 191 w 388"/>
                  <a:gd name="T97" fmla="*/ 61 h 139"/>
                  <a:gd name="T98" fmla="*/ 185 w 388"/>
                  <a:gd name="T99" fmla="*/ 47 h 139"/>
                  <a:gd name="T100" fmla="*/ 180 w 388"/>
                  <a:gd name="T101" fmla="*/ 55 h 139"/>
                  <a:gd name="T102" fmla="*/ 174 w 388"/>
                  <a:gd name="T103" fmla="*/ 6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139">
                    <a:moveTo>
                      <a:pt x="151" y="44"/>
                    </a:moveTo>
                    <a:cubicBezTo>
                      <a:pt x="146" y="45"/>
                      <a:pt x="145" y="48"/>
                      <a:pt x="153" y="52"/>
                    </a:cubicBezTo>
                    <a:cubicBezTo>
                      <a:pt x="157" y="48"/>
                      <a:pt x="148" y="50"/>
                      <a:pt x="150" y="47"/>
                    </a:cubicBezTo>
                    <a:cubicBezTo>
                      <a:pt x="155" y="43"/>
                      <a:pt x="165" y="50"/>
                      <a:pt x="166" y="54"/>
                    </a:cubicBezTo>
                    <a:cubicBezTo>
                      <a:pt x="165" y="58"/>
                      <a:pt x="155" y="50"/>
                      <a:pt x="156" y="56"/>
                    </a:cubicBezTo>
                    <a:cubicBezTo>
                      <a:pt x="163" y="58"/>
                      <a:pt x="168" y="60"/>
                      <a:pt x="172" y="61"/>
                    </a:cubicBezTo>
                    <a:cubicBezTo>
                      <a:pt x="176" y="63"/>
                      <a:pt x="178" y="64"/>
                      <a:pt x="181" y="68"/>
                    </a:cubicBezTo>
                    <a:cubicBezTo>
                      <a:pt x="186" y="67"/>
                      <a:pt x="194" y="68"/>
                      <a:pt x="201" y="71"/>
                    </a:cubicBezTo>
                    <a:cubicBezTo>
                      <a:pt x="207" y="74"/>
                      <a:pt x="213" y="78"/>
                      <a:pt x="215" y="81"/>
                    </a:cubicBezTo>
                    <a:cubicBezTo>
                      <a:pt x="221" y="80"/>
                      <a:pt x="222" y="79"/>
                      <a:pt x="227" y="84"/>
                    </a:cubicBezTo>
                    <a:cubicBezTo>
                      <a:pt x="226" y="83"/>
                      <a:pt x="227" y="81"/>
                      <a:pt x="225" y="80"/>
                    </a:cubicBezTo>
                    <a:cubicBezTo>
                      <a:pt x="233" y="78"/>
                      <a:pt x="236" y="79"/>
                      <a:pt x="244" y="84"/>
                    </a:cubicBezTo>
                    <a:cubicBezTo>
                      <a:pt x="244" y="80"/>
                      <a:pt x="242" y="77"/>
                      <a:pt x="247" y="76"/>
                    </a:cubicBezTo>
                    <a:cubicBezTo>
                      <a:pt x="246" y="79"/>
                      <a:pt x="250" y="84"/>
                      <a:pt x="256" y="81"/>
                    </a:cubicBezTo>
                    <a:cubicBezTo>
                      <a:pt x="258" y="84"/>
                      <a:pt x="259" y="87"/>
                      <a:pt x="262" y="89"/>
                    </a:cubicBezTo>
                    <a:cubicBezTo>
                      <a:pt x="263" y="90"/>
                      <a:pt x="264" y="91"/>
                      <a:pt x="266" y="92"/>
                    </a:cubicBezTo>
                    <a:cubicBezTo>
                      <a:pt x="268" y="93"/>
                      <a:pt x="269" y="93"/>
                      <a:pt x="272" y="94"/>
                    </a:cubicBezTo>
                    <a:cubicBezTo>
                      <a:pt x="272" y="92"/>
                      <a:pt x="271" y="90"/>
                      <a:pt x="269" y="88"/>
                    </a:cubicBezTo>
                    <a:cubicBezTo>
                      <a:pt x="266" y="87"/>
                      <a:pt x="263" y="86"/>
                      <a:pt x="261" y="86"/>
                    </a:cubicBezTo>
                    <a:cubicBezTo>
                      <a:pt x="262" y="84"/>
                      <a:pt x="264" y="85"/>
                      <a:pt x="265" y="82"/>
                    </a:cubicBezTo>
                    <a:cubicBezTo>
                      <a:pt x="266" y="83"/>
                      <a:pt x="268" y="85"/>
                      <a:pt x="269" y="85"/>
                    </a:cubicBezTo>
                    <a:cubicBezTo>
                      <a:pt x="271" y="86"/>
                      <a:pt x="272" y="87"/>
                      <a:pt x="273" y="88"/>
                    </a:cubicBezTo>
                    <a:cubicBezTo>
                      <a:pt x="275" y="89"/>
                      <a:pt x="278" y="90"/>
                      <a:pt x="283" y="92"/>
                    </a:cubicBezTo>
                    <a:cubicBezTo>
                      <a:pt x="283" y="97"/>
                      <a:pt x="278" y="92"/>
                      <a:pt x="275" y="91"/>
                    </a:cubicBezTo>
                    <a:cubicBezTo>
                      <a:pt x="272" y="94"/>
                      <a:pt x="282" y="95"/>
                      <a:pt x="278" y="99"/>
                    </a:cubicBezTo>
                    <a:cubicBezTo>
                      <a:pt x="283" y="98"/>
                      <a:pt x="285" y="92"/>
                      <a:pt x="291" y="95"/>
                    </a:cubicBezTo>
                    <a:cubicBezTo>
                      <a:pt x="289" y="102"/>
                      <a:pt x="290" y="96"/>
                      <a:pt x="299" y="101"/>
                    </a:cubicBezTo>
                    <a:cubicBezTo>
                      <a:pt x="297" y="101"/>
                      <a:pt x="295" y="101"/>
                      <a:pt x="293" y="101"/>
                    </a:cubicBezTo>
                    <a:cubicBezTo>
                      <a:pt x="296" y="102"/>
                      <a:pt x="301" y="103"/>
                      <a:pt x="305" y="105"/>
                    </a:cubicBezTo>
                    <a:cubicBezTo>
                      <a:pt x="310" y="107"/>
                      <a:pt x="315" y="108"/>
                      <a:pt x="320" y="110"/>
                    </a:cubicBezTo>
                    <a:cubicBezTo>
                      <a:pt x="321" y="118"/>
                      <a:pt x="326" y="112"/>
                      <a:pt x="319" y="108"/>
                    </a:cubicBezTo>
                    <a:cubicBezTo>
                      <a:pt x="320" y="108"/>
                      <a:pt x="321" y="108"/>
                      <a:pt x="322" y="107"/>
                    </a:cubicBezTo>
                    <a:cubicBezTo>
                      <a:pt x="328" y="108"/>
                      <a:pt x="330" y="112"/>
                      <a:pt x="335" y="110"/>
                    </a:cubicBezTo>
                    <a:cubicBezTo>
                      <a:pt x="338" y="113"/>
                      <a:pt x="332" y="116"/>
                      <a:pt x="328" y="112"/>
                    </a:cubicBezTo>
                    <a:cubicBezTo>
                      <a:pt x="329" y="118"/>
                      <a:pt x="341" y="115"/>
                      <a:pt x="336" y="121"/>
                    </a:cubicBezTo>
                    <a:cubicBezTo>
                      <a:pt x="339" y="122"/>
                      <a:pt x="346" y="120"/>
                      <a:pt x="347" y="125"/>
                    </a:cubicBezTo>
                    <a:cubicBezTo>
                      <a:pt x="352" y="126"/>
                      <a:pt x="347" y="121"/>
                      <a:pt x="350" y="120"/>
                    </a:cubicBezTo>
                    <a:cubicBezTo>
                      <a:pt x="355" y="123"/>
                      <a:pt x="350" y="127"/>
                      <a:pt x="356" y="130"/>
                    </a:cubicBezTo>
                    <a:cubicBezTo>
                      <a:pt x="356" y="126"/>
                      <a:pt x="353" y="123"/>
                      <a:pt x="354" y="120"/>
                    </a:cubicBezTo>
                    <a:cubicBezTo>
                      <a:pt x="359" y="122"/>
                      <a:pt x="357" y="126"/>
                      <a:pt x="362" y="129"/>
                    </a:cubicBezTo>
                    <a:cubicBezTo>
                      <a:pt x="363" y="127"/>
                      <a:pt x="367" y="130"/>
                      <a:pt x="368" y="126"/>
                    </a:cubicBezTo>
                    <a:cubicBezTo>
                      <a:pt x="360" y="127"/>
                      <a:pt x="361" y="123"/>
                      <a:pt x="357" y="118"/>
                    </a:cubicBezTo>
                    <a:cubicBezTo>
                      <a:pt x="361" y="117"/>
                      <a:pt x="377" y="127"/>
                      <a:pt x="377" y="133"/>
                    </a:cubicBezTo>
                    <a:cubicBezTo>
                      <a:pt x="380" y="133"/>
                      <a:pt x="386" y="139"/>
                      <a:pt x="388" y="135"/>
                    </a:cubicBezTo>
                    <a:cubicBezTo>
                      <a:pt x="384" y="131"/>
                      <a:pt x="382" y="134"/>
                      <a:pt x="379" y="131"/>
                    </a:cubicBezTo>
                    <a:cubicBezTo>
                      <a:pt x="379" y="128"/>
                      <a:pt x="381" y="129"/>
                      <a:pt x="383" y="130"/>
                    </a:cubicBezTo>
                    <a:cubicBezTo>
                      <a:pt x="380" y="125"/>
                      <a:pt x="370" y="125"/>
                      <a:pt x="366" y="119"/>
                    </a:cubicBezTo>
                    <a:cubicBezTo>
                      <a:pt x="364" y="117"/>
                      <a:pt x="368" y="118"/>
                      <a:pt x="368" y="116"/>
                    </a:cubicBezTo>
                    <a:cubicBezTo>
                      <a:pt x="367" y="110"/>
                      <a:pt x="356" y="112"/>
                      <a:pt x="358" y="107"/>
                    </a:cubicBezTo>
                    <a:cubicBezTo>
                      <a:pt x="354" y="107"/>
                      <a:pt x="350" y="105"/>
                      <a:pt x="346" y="101"/>
                    </a:cubicBezTo>
                    <a:cubicBezTo>
                      <a:pt x="343" y="99"/>
                      <a:pt x="341" y="98"/>
                      <a:pt x="339" y="96"/>
                    </a:cubicBezTo>
                    <a:cubicBezTo>
                      <a:pt x="338" y="94"/>
                      <a:pt x="336" y="92"/>
                      <a:pt x="334" y="91"/>
                    </a:cubicBezTo>
                    <a:cubicBezTo>
                      <a:pt x="326" y="93"/>
                      <a:pt x="318" y="85"/>
                      <a:pt x="309" y="82"/>
                    </a:cubicBezTo>
                    <a:cubicBezTo>
                      <a:pt x="314" y="78"/>
                      <a:pt x="318" y="84"/>
                      <a:pt x="328" y="88"/>
                    </a:cubicBezTo>
                    <a:cubicBezTo>
                      <a:pt x="328" y="82"/>
                      <a:pt x="317" y="83"/>
                      <a:pt x="311" y="77"/>
                    </a:cubicBezTo>
                    <a:cubicBezTo>
                      <a:pt x="310" y="83"/>
                      <a:pt x="300" y="71"/>
                      <a:pt x="300" y="79"/>
                    </a:cubicBezTo>
                    <a:cubicBezTo>
                      <a:pt x="293" y="73"/>
                      <a:pt x="290" y="73"/>
                      <a:pt x="280" y="71"/>
                    </a:cubicBezTo>
                    <a:cubicBezTo>
                      <a:pt x="279" y="65"/>
                      <a:pt x="272" y="62"/>
                      <a:pt x="265" y="59"/>
                    </a:cubicBezTo>
                    <a:cubicBezTo>
                      <a:pt x="259" y="56"/>
                      <a:pt x="251" y="53"/>
                      <a:pt x="249" y="50"/>
                    </a:cubicBezTo>
                    <a:cubicBezTo>
                      <a:pt x="219" y="40"/>
                      <a:pt x="185" y="29"/>
                      <a:pt x="149" y="20"/>
                    </a:cubicBezTo>
                    <a:cubicBezTo>
                      <a:pt x="148" y="20"/>
                      <a:pt x="148" y="20"/>
                      <a:pt x="148" y="20"/>
                    </a:cubicBezTo>
                    <a:cubicBezTo>
                      <a:pt x="147" y="20"/>
                      <a:pt x="147" y="20"/>
                      <a:pt x="147" y="20"/>
                    </a:cubicBezTo>
                    <a:cubicBezTo>
                      <a:pt x="138" y="18"/>
                      <a:pt x="138" y="18"/>
                      <a:pt x="138" y="18"/>
                    </a:cubicBezTo>
                    <a:cubicBezTo>
                      <a:pt x="138" y="18"/>
                      <a:pt x="138" y="18"/>
                      <a:pt x="138" y="18"/>
                    </a:cubicBezTo>
                    <a:cubicBezTo>
                      <a:pt x="138" y="18"/>
                      <a:pt x="138" y="18"/>
                      <a:pt x="138" y="18"/>
                    </a:cubicBezTo>
                    <a:cubicBezTo>
                      <a:pt x="136" y="18"/>
                      <a:pt x="136" y="18"/>
                      <a:pt x="136" y="18"/>
                    </a:cubicBezTo>
                    <a:cubicBezTo>
                      <a:pt x="133" y="17"/>
                      <a:pt x="133" y="17"/>
                      <a:pt x="133" y="17"/>
                    </a:cubicBezTo>
                    <a:cubicBezTo>
                      <a:pt x="130" y="16"/>
                      <a:pt x="128" y="16"/>
                      <a:pt x="126" y="15"/>
                    </a:cubicBezTo>
                    <a:cubicBezTo>
                      <a:pt x="122" y="15"/>
                      <a:pt x="122" y="15"/>
                      <a:pt x="122" y="15"/>
                    </a:cubicBezTo>
                    <a:cubicBezTo>
                      <a:pt x="122" y="14"/>
                      <a:pt x="122" y="14"/>
                      <a:pt x="122" y="14"/>
                    </a:cubicBezTo>
                    <a:cubicBezTo>
                      <a:pt x="121" y="14"/>
                      <a:pt x="121" y="14"/>
                      <a:pt x="121" y="14"/>
                    </a:cubicBezTo>
                    <a:cubicBezTo>
                      <a:pt x="121" y="14"/>
                      <a:pt x="121" y="14"/>
                      <a:pt x="121" y="14"/>
                    </a:cubicBezTo>
                    <a:cubicBezTo>
                      <a:pt x="120" y="14"/>
                      <a:pt x="120" y="14"/>
                      <a:pt x="120" y="14"/>
                    </a:cubicBezTo>
                    <a:cubicBezTo>
                      <a:pt x="116" y="13"/>
                      <a:pt x="116" y="13"/>
                      <a:pt x="116" y="13"/>
                    </a:cubicBezTo>
                    <a:cubicBezTo>
                      <a:pt x="110" y="12"/>
                      <a:pt x="105" y="11"/>
                      <a:pt x="99" y="10"/>
                    </a:cubicBezTo>
                    <a:cubicBezTo>
                      <a:pt x="93" y="10"/>
                      <a:pt x="87" y="9"/>
                      <a:pt x="81" y="8"/>
                    </a:cubicBezTo>
                    <a:cubicBezTo>
                      <a:pt x="77" y="7"/>
                      <a:pt x="77" y="7"/>
                      <a:pt x="77" y="7"/>
                    </a:cubicBezTo>
                    <a:cubicBezTo>
                      <a:pt x="74" y="7"/>
                      <a:pt x="74" y="7"/>
                      <a:pt x="74" y="7"/>
                    </a:cubicBezTo>
                    <a:cubicBezTo>
                      <a:pt x="71" y="7"/>
                      <a:pt x="69" y="6"/>
                      <a:pt x="67" y="6"/>
                    </a:cubicBezTo>
                    <a:cubicBezTo>
                      <a:pt x="57" y="5"/>
                      <a:pt x="48" y="4"/>
                      <a:pt x="39" y="4"/>
                    </a:cubicBezTo>
                    <a:cubicBezTo>
                      <a:pt x="39" y="5"/>
                      <a:pt x="39" y="6"/>
                      <a:pt x="39" y="8"/>
                    </a:cubicBezTo>
                    <a:cubicBezTo>
                      <a:pt x="38" y="5"/>
                      <a:pt x="27" y="0"/>
                      <a:pt x="30" y="6"/>
                    </a:cubicBezTo>
                    <a:cubicBezTo>
                      <a:pt x="27" y="3"/>
                      <a:pt x="21" y="3"/>
                      <a:pt x="16" y="3"/>
                    </a:cubicBezTo>
                    <a:cubicBezTo>
                      <a:pt x="13" y="3"/>
                      <a:pt x="10" y="3"/>
                      <a:pt x="7" y="3"/>
                    </a:cubicBezTo>
                    <a:cubicBezTo>
                      <a:pt x="5" y="3"/>
                      <a:pt x="2" y="3"/>
                      <a:pt x="0" y="3"/>
                    </a:cubicBezTo>
                    <a:cubicBezTo>
                      <a:pt x="3" y="4"/>
                      <a:pt x="5" y="5"/>
                      <a:pt x="8" y="6"/>
                    </a:cubicBezTo>
                    <a:cubicBezTo>
                      <a:pt x="11" y="7"/>
                      <a:pt x="15" y="8"/>
                      <a:pt x="18" y="8"/>
                    </a:cubicBezTo>
                    <a:cubicBezTo>
                      <a:pt x="24" y="10"/>
                      <a:pt x="31" y="11"/>
                      <a:pt x="39" y="12"/>
                    </a:cubicBezTo>
                    <a:cubicBezTo>
                      <a:pt x="42" y="12"/>
                      <a:pt x="46" y="13"/>
                      <a:pt x="49" y="13"/>
                    </a:cubicBezTo>
                    <a:cubicBezTo>
                      <a:pt x="53" y="13"/>
                      <a:pt x="56" y="14"/>
                      <a:pt x="60" y="14"/>
                    </a:cubicBezTo>
                    <a:cubicBezTo>
                      <a:pt x="63" y="14"/>
                      <a:pt x="66" y="14"/>
                      <a:pt x="70" y="14"/>
                    </a:cubicBezTo>
                    <a:cubicBezTo>
                      <a:pt x="71" y="14"/>
                      <a:pt x="73" y="14"/>
                      <a:pt x="74" y="14"/>
                    </a:cubicBezTo>
                    <a:cubicBezTo>
                      <a:pt x="75" y="14"/>
                      <a:pt x="76" y="14"/>
                      <a:pt x="77" y="14"/>
                    </a:cubicBezTo>
                    <a:cubicBezTo>
                      <a:pt x="77" y="14"/>
                      <a:pt x="78" y="14"/>
                      <a:pt x="79" y="14"/>
                    </a:cubicBezTo>
                    <a:cubicBezTo>
                      <a:pt x="76" y="16"/>
                      <a:pt x="81" y="18"/>
                      <a:pt x="86" y="19"/>
                    </a:cubicBezTo>
                    <a:cubicBezTo>
                      <a:pt x="91" y="20"/>
                      <a:pt x="96" y="20"/>
                      <a:pt x="94" y="17"/>
                    </a:cubicBezTo>
                    <a:cubicBezTo>
                      <a:pt x="99" y="19"/>
                      <a:pt x="104" y="21"/>
                      <a:pt x="109" y="23"/>
                    </a:cubicBezTo>
                    <a:cubicBezTo>
                      <a:pt x="111" y="24"/>
                      <a:pt x="114" y="24"/>
                      <a:pt x="116" y="25"/>
                    </a:cubicBezTo>
                    <a:cubicBezTo>
                      <a:pt x="118" y="25"/>
                      <a:pt x="118" y="25"/>
                      <a:pt x="118" y="25"/>
                    </a:cubicBezTo>
                    <a:cubicBezTo>
                      <a:pt x="119" y="26"/>
                      <a:pt x="119" y="26"/>
                      <a:pt x="119" y="26"/>
                    </a:cubicBezTo>
                    <a:cubicBezTo>
                      <a:pt x="119" y="26"/>
                      <a:pt x="119" y="26"/>
                      <a:pt x="119" y="26"/>
                    </a:cubicBezTo>
                    <a:cubicBezTo>
                      <a:pt x="121" y="26"/>
                      <a:pt x="121" y="26"/>
                      <a:pt x="121" y="26"/>
                    </a:cubicBezTo>
                    <a:cubicBezTo>
                      <a:pt x="125" y="28"/>
                      <a:pt x="129" y="29"/>
                      <a:pt x="133" y="32"/>
                    </a:cubicBezTo>
                    <a:cubicBezTo>
                      <a:pt x="133" y="30"/>
                      <a:pt x="133" y="28"/>
                      <a:pt x="135" y="28"/>
                    </a:cubicBezTo>
                    <a:cubicBezTo>
                      <a:pt x="135" y="29"/>
                      <a:pt x="135" y="29"/>
                      <a:pt x="136" y="30"/>
                    </a:cubicBezTo>
                    <a:cubicBezTo>
                      <a:pt x="136" y="30"/>
                      <a:pt x="136" y="30"/>
                      <a:pt x="136" y="30"/>
                    </a:cubicBezTo>
                    <a:cubicBezTo>
                      <a:pt x="136" y="30"/>
                      <a:pt x="136" y="30"/>
                      <a:pt x="136" y="30"/>
                    </a:cubicBezTo>
                    <a:cubicBezTo>
                      <a:pt x="136" y="30"/>
                      <a:pt x="136" y="30"/>
                      <a:pt x="136" y="30"/>
                    </a:cubicBezTo>
                    <a:cubicBezTo>
                      <a:pt x="136" y="30"/>
                      <a:pt x="136" y="30"/>
                      <a:pt x="136" y="30"/>
                    </a:cubicBezTo>
                    <a:cubicBezTo>
                      <a:pt x="128" y="29"/>
                      <a:pt x="146" y="32"/>
                      <a:pt x="144" y="32"/>
                    </a:cubicBezTo>
                    <a:cubicBezTo>
                      <a:pt x="144" y="32"/>
                      <a:pt x="144" y="32"/>
                      <a:pt x="144" y="32"/>
                    </a:cubicBezTo>
                    <a:cubicBezTo>
                      <a:pt x="144" y="32"/>
                      <a:pt x="144" y="32"/>
                      <a:pt x="144" y="32"/>
                    </a:cubicBezTo>
                    <a:cubicBezTo>
                      <a:pt x="144" y="32"/>
                      <a:pt x="144" y="32"/>
                      <a:pt x="144" y="32"/>
                    </a:cubicBezTo>
                    <a:cubicBezTo>
                      <a:pt x="145" y="32"/>
                      <a:pt x="145" y="32"/>
                      <a:pt x="145" y="32"/>
                    </a:cubicBezTo>
                    <a:cubicBezTo>
                      <a:pt x="145" y="33"/>
                      <a:pt x="145" y="33"/>
                      <a:pt x="146" y="33"/>
                    </a:cubicBezTo>
                    <a:cubicBezTo>
                      <a:pt x="147" y="34"/>
                      <a:pt x="149" y="35"/>
                      <a:pt x="151" y="36"/>
                    </a:cubicBezTo>
                    <a:cubicBezTo>
                      <a:pt x="154" y="37"/>
                      <a:pt x="159" y="37"/>
                      <a:pt x="162" y="37"/>
                    </a:cubicBezTo>
                    <a:cubicBezTo>
                      <a:pt x="167" y="37"/>
                      <a:pt x="165" y="40"/>
                      <a:pt x="168" y="41"/>
                    </a:cubicBezTo>
                    <a:cubicBezTo>
                      <a:pt x="164" y="41"/>
                      <a:pt x="156" y="42"/>
                      <a:pt x="151" y="44"/>
                    </a:cubicBezTo>
                    <a:close/>
                    <a:moveTo>
                      <a:pt x="322" y="103"/>
                    </a:moveTo>
                    <a:cubicBezTo>
                      <a:pt x="325" y="103"/>
                      <a:pt x="325" y="100"/>
                      <a:pt x="329" y="103"/>
                    </a:cubicBezTo>
                    <a:cubicBezTo>
                      <a:pt x="329" y="105"/>
                      <a:pt x="328" y="106"/>
                      <a:pt x="327" y="107"/>
                    </a:cubicBezTo>
                    <a:cubicBezTo>
                      <a:pt x="325" y="105"/>
                      <a:pt x="322" y="104"/>
                      <a:pt x="322" y="103"/>
                    </a:cubicBezTo>
                    <a:close/>
                    <a:moveTo>
                      <a:pt x="302" y="95"/>
                    </a:moveTo>
                    <a:cubicBezTo>
                      <a:pt x="301" y="96"/>
                      <a:pt x="307" y="101"/>
                      <a:pt x="302" y="99"/>
                    </a:cubicBezTo>
                    <a:cubicBezTo>
                      <a:pt x="302" y="95"/>
                      <a:pt x="296" y="98"/>
                      <a:pt x="294" y="96"/>
                    </a:cubicBezTo>
                    <a:cubicBezTo>
                      <a:pt x="295" y="94"/>
                      <a:pt x="296" y="92"/>
                      <a:pt x="297" y="91"/>
                    </a:cubicBezTo>
                    <a:cubicBezTo>
                      <a:pt x="299" y="91"/>
                      <a:pt x="301" y="91"/>
                      <a:pt x="303" y="92"/>
                    </a:cubicBezTo>
                    <a:cubicBezTo>
                      <a:pt x="305" y="93"/>
                      <a:pt x="306" y="94"/>
                      <a:pt x="308" y="95"/>
                    </a:cubicBezTo>
                    <a:cubicBezTo>
                      <a:pt x="310" y="98"/>
                      <a:pt x="312" y="102"/>
                      <a:pt x="313" y="105"/>
                    </a:cubicBezTo>
                    <a:cubicBezTo>
                      <a:pt x="305" y="103"/>
                      <a:pt x="307" y="94"/>
                      <a:pt x="302" y="95"/>
                    </a:cubicBezTo>
                    <a:close/>
                    <a:moveTo>
                      <a:pt x="223" y="66"/>
                    </a:moveTo>
                    <a:cubicBezTo>
                      <a:pt x="227" y="62"/>
                      <a:pt x="240" y="67"/>
                      <a:pt x="242" y="72"/>
                    </a:cubicBezTo>
                    <a:cubicBezTo>
                      <a:pt x="238" y="72"/>
                      <a:pt x="230" y="68"/>
                      <a:pt x="223" y="66"/>
                    </a:cubicBezTo>
                    <a:close/>
                    <a:moveTo>
                      <a:pt x="217" y="70"/>
                    </a:moveTo>
                    <a:cubicBezTo>
                      <a:pt x="223" y="71"/>
                      <a:pt x="229" y="73"/>
                      <a:pt x="230" y="77"/>
                    </a:cubicBezTo>
                    <a:cubicBezTo>
                      <a:pt x="224" y="76"/>
                      <a:pt x="218" y="75"/>
                      <a:pt x="217" y="70"/>
                    </a:cubicBezTo>
                    <a:close/>
                    <a:moveTo>
                      <a:pt x="212" y="59"/>
                    </a:moveTo>
                    <a:cubicBezTo>
                      <a:pt x="216" y="61"/>
                      <a:pt x="219" y="63"/>
                      <a:pt x="220" y="65"/>
                    </a:cubicBezTo>
                    <a:cubicBezTo>
                      <a:pt x="217" y="66"/>
                      <a:pt x="209" y="64"/>
                      <a:pt x="212" y="59"/>
                    </a:cubicBezTo>
                    <a:close/>
                    <a:moveTo>
                      <a:pt x="206" y="67"/>
                    </a:moveTo>
                    <a:cubicBezTo>
                      <a:pt x="210" y="68"/>
                      <a:pt x="212" y="70"/>
                      <a:pt x="211" y="73"/>
                    </a:cubicBezTo>
                    <a:cubicBezTo>
                      <a:pt x="207" y="72"/>
                      <a:pt x="204" y="70"/>
                      <a:pt x="206" y="67"/>
                    </a:cubicBezTo>
                    <a:close/>
                    <a:moveTo>
                      <a:pt x="191" y="61"/>
                    </a:moveTo>
                    <a:cubicBezTo>
                      <a:pt x="190" y="59"/>
                      <a:pt x="195" y="56"/>
                      <a:pt x="200" y="56"/>
                    </a:cubicBezTo>
                    <a:cubicBezTo>
                      <a:pt x="204" y="55"/>
                      <a:pt x="210" y="57"/>
                      <a:pt x="210" y="61"/>
                    </a:cubicBezTo>
                    <a:cubicBezTo>
                      <a:pt x="203" y="59"/>
                      <a:pt x="197" y="59"/>
                      <a:pt x="191" y="61"/>
                    </a:cubicBezTo>
                    <a:close/>
                    <a:moveTo>
                      <a:pt x="185" y="47"/>
                    </a:moveTo>
                    <a:cubicBezTo>
                      <a:pt x="191" y="49"/>
                      <a:pt x="200" y="51"/>
                      <a:pt x="197" y="52"/>
                    </a:cubicBezTo>
                    <a:cubicBezTo>
                      <a:pt x="193" y="53"/>
                      <a:pt x="185" y="53"/>
                      <a:pt x="185" y="47"/>
                    </a:cubicBezTo>
                    <a:close/>
                    <a:moveTo>
                      <a:pt x="174" y="60"/>
                    </a:moveTo>
                    <a:cubicBezTo>
                      <a:pt x="171" y="58"/>
                      <a:pt x="169" y="56"/>
                      <a:pt x="168" y="53"/>
                    </a:cubicBezTo>
                    <a:cubicBezTo>
                      <a:pt x="174" y="54"/>
                      <a:pt x="177" y="54"/>
                      <a:pt x="180" y="55"/>
                    </a:cubicBezTo>
                    <a:cubicBezTo>
                      <a:pt x="183" y="55"/>
                      <a:pt x="185" y="56"/>
                      <a:pt x="189" y="56"/>
                    </a:cubicBezTo>
                    <a:cubicBezTo>
                      <a:pt x="184" y="57"/>
                      <a:pt x="189" y="61"/>
                      <a:pt x="187" y="64"/>
                    </a:cubicBezTo>
                    <a:cubicBezTo>
                      <a:pt x="182" y="63"/>
                      <a:pt x="178" y="62"/>
                      <a:pt x="17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7" name="Freeform 1749"/>
              <p:cNvSpPr/>
              <p:nvPr/>
            </p:nvSpPr>
            <p:spPr bwMode="auto">
              <a:xfrm>
                <a:off x="5046" y="1148"/>
                <a:ext cx="5" cy="2"/>
              </a:xfrm>
              <a:custGeom>
                <a:avLst/>
                <a:gdLst>
                  <a:gd name="T0" fmla="*/ 0 w 7"/>
                  <a:gd name="T1" fmla="*/ 3 h 3"/>
                  <a:gd name="T2" fmla="*/ 3 w 7"/>
                  <a:gd name="T3" fmla="*/ 0 h 3"/>
                  <a:gd name="T4" fmla="*/ 0 w 7"/>
                  <a:gd name="T5" fmla="*/ 3 h 3"/>
                </a:gdLst>
                <a:ahLst/>
                <a:cxnLst>
                  <a:cxn ang="0">
                    <a:pos x="T0" y="T1"/>
                  </a:cxn>
                  <a:cxn ang="0">
                    <a:pos x="T2" y="T3"/>
                  </a:cxn>
                  <a:cxn ang="0">
                    <a:pos x="T4" y="T5"/>
                  </a:cxn>
                </a:cxnLst>
                <a:rect l="0" t="0" r="r" b="b"/>
                <a:pathLst>
                  <a:path w="7" h="3">
                    <a:moveTo>
                      <a:pt x="0" y="3"/>
                    </a:moveTo>
                    <a:cubicBezTo>
                      <a:pt x="1" y="3"/>
                      <a:pt x="7" y="3"/>
                      <a:pt x="3" y="0"/>
                    </a:cubicBezTo>
                    <a:cubicBezTo>
                      <a:pt x="3" y="2"/>
                      <a:pt x="2"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8" name="Freeform 1750"/>
              <p:cNvSpPr/>
              <p:nvPr/>
            </p:nvSpPr>
            <p:spPr bwMode="auto">
              <a:xfrm>
                <a:off x="5258" y="1300"/>
                <a:ext cx="9" cy="12"/>
              </a:xfrm>
              <a:custGeom>
                <a:avLst/>
                <a:gdLst>
                  <a:gd name="T0" fmla="*/ 0 w 13"/>
                  <a:gd name="T1" fmla="*/ 18 h 18"/>
                  <a:gd name="T2" fmla="*/ 6 w 13"/>
                  <a:gd name="T3" fmla="*/ 11 h 18"/>
                  <a:gd name="T4" fmla="*/ 13 w 13"/>
                  <a:gd name="T5" fmla="*/ 3 h 18"/>
                  <a:gd name="T6" fmla="*/ 7 w 13"/>
                  <a:gd name="T7" fmla="*/ 7 h 18"/>
                  <a:gd name="T8" fmla="*/ 0 w 13"/>
                  <a:gd name="T9" fmla="*/ 18 h 18"/>
                </a:gdLst>
                <a:ahLst/>
                <a:cxnLst>
                  <a:cxn ang="0">
                    <a:pos x="T0" y="T1"/>
                  </a:cxn>
                  <a:cxn ang="0">
                    <a:pos x="T2" y="T3"/>
                  </a:cxn>
                  <a:cxn ang="0">
                    <a:pos x="T4" y="T5"/>
                  </a:cxn>
                  <a:cxn ang="0">
                    <a:pos x="T6" y="T7"/>
                  </a:cxn>
                  <a:cxn ang="0">
                    <a:pos x="T8" y="T9"/>
                  </a:cxn>
                </a:cxnLst>
                <a:rect l="0" t="0" r="r" b="b"/>
                <a:pathLst>
                  <a:path w="13" h="18">
                    <a:moveTo>
                      <a:pt x="0" y="18"/>
                    </a:moveTo>
                    <a:cubicBezTo>
                      <a:pt x="1" y="18"/>
                      <a:pt x="3" y="15"/>
                      <a:pt x="6" y="11"/>
                    </a:cubicBezTo>
                    <a:cubicBezTo>
                      <a:pt x="8" y="7"/>
                      <a:pt x="11" y="3"/>
                      <a:pt x="13" y="3"/>
                    </a:cubicBezTo>
                    <a:cubicBezTo>
                      <a:pt x="13" y="0"/>
                      <a:pt x="10" y="3"/>
                      <a:pt x="7" y="7"/>
                    </a:cubicBezTo>
                    <a:cubicBezTo>
                      <a:pt x="3" y="11"/>
                      <a:pt x="0" y="17"/>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09" name="Freeform 1751"/>
              <p:cNvSpPr/>
              <p:nvPr/>
            </p:nvSpPr>
            <p:spPr bwMode="auto">
              <a:xfrm>
                <a:off x="5101" y="1144"/>
                <a:ext cx="3" cy="5"/>
              </a:xfrm>
              <a:custGeom>
                <a:avLst/>
                <a:gdLst>
                  <a:gd name="T0" fmla="*/ 0 w 5"/>
                  <a:gd name="T1" fmla="*/ 7 h 7"/>
                  <a:gd name="T2" fmla="*/ 5 w 5"/>
                  <a:gd name="T3" fmla="*/ 5 h 7"/>
                  <a:gd name="T4" fmla="*/ 0 w 5"/>
                  <a:gd name="T5" fmla="*/ 0 h 7"/>
                  <a:gd name="T6" fmla="*/ 0 w 5"/>
                  <a:gd name="T7" fmla="*/ 7 h 7"/>
                </a:gdLst>
                <a:ahLst/>
                <a:cxnLst>
                  <a:cxn ang="0">
                    <a:pos x="T0" y="T1"/>
                  </a:cxn>
                  <a:cxn ang="0">
                    <a:pos x="T2" y="T3"/>
                  </a:cxn>
                  <a:cxn ang="0">
                    <a:pos x="T4" y="T5"/>
                  </a:cxn>
                  <a:cxn ang="0">
                    <a:pos x="T6" y="T7"/>
                  </a:cxn>
                </a:cxnLst>
                <a:rect l="0" t="0" r="r" b="b"/>
                <a:pathLst>
                  <a:path w="5" h="7">
                    <a:moveTo>
                      <a:pt x="0" y="7"/>
                    </a:moveTo>
                    <a:cubicBezTo>
                      <a:pt x="2" y="7"/>
                      <a:pt x="4" y="7"/>
                      <a:pt x="5" y="5"/>
                    </a:cubicBezTo>
                    <a:cubicBezTo>
                      <a:pt x="2" y="3"/>
                      <a:pt x="3" y="2"/>
                      <a:pt x="0" y="0"/>
                    </a:cubicBezTo>
                    <a:cubicBezTo>
                      <a:pt x="2" y="3"/>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0" name="Freeform 1752"/>
              <p:cNvSpPr/>
              <p:nvPr/>
            </p:nvSpPr>
            <p:spPr bwMode="auto">
              <a:xfrm>
                <a:off x="5157" y="1147"/>
                <a:ext cx="5" cy="7"/>
              </a:xfrm>
              <a:custGeom>
                <a:avLst/>
                <a:gdLst>
                  <a:gd name="T0" fmla="*/ 2 w 7"/>
                  <a:gd name="T1" fmla="*/ 3 h 10"/>
                  <a:gd name="T2" fmla="*/ 3 w 7"/>
                  <a:gd name="T3" fmla="*/ 9 h 10"/>
                  <a:gd name="T4" fmla="*/ 3 w 7"/>
                  <a:gd name="T5" fmla="*/ 4 h 10"/>
                  <a:gd name="T6" fmla="*/ 7 w 7"/>
                  <a:gd name="T7" fmla="*/ 4 h 10"/>
                  <a:gd name="T8" fmla="*/ 2 w 7"/>
                  <a:gd name="T9" fmla="*/ 3 h 10"/>
                </a:gdLst>
                <a:ahLst/>
                <a:cxnLst>
                  <a:cxn ang="0">
                    <a:pos x="T0" y="T1"/>
                  </a:cxn>
                  <a:cxn ang="0">
                    <a:pos x="T2" y="T3"/>
                  </a:cxn>
                  <a:cxn ang="0">
                    <a:pos x="T4" y="T5"/>
                  </a:cxn>
                  <a:cxn ang="0">
                    <a:pos x="T6" y="T7"/>
                  </a:cxn>
                  <a:cxn ang="0">
                    <a:pos x="T8" y="T9"/>
                  </a:cxn>
                </a:cxnLst>
                <a:rect l="0" t="0" r="r" b="b"/>
                <a:pathLst>
                  <a:path w="7" h="10">
                    <a:moveTo>
                      <a:pt x="2" y="3"/>
                    </a:moveTo>
                    <a:cubicBezTo>
                      <a:pt x="0" y="5"/>
                      <a:pt x="5" y="7"/>
                      <a:pt x="3" y="9"/>
                    </a:cubicBezTo>
                    <a:cubicBezTo>
                      <a:pt x="6" y="10"/>
                      <a:pt x="7" y="5"/>
                      <a:pt x="3" y="4"/>
                    </a:cubicBezTo>
                    <a:cubicBezTo>
                      <a:pt x="4" y="4"/>
                      <a:pt x="5" y="3"/>
                      <a:pt x="7" y="4"/>
                    </a:cubicBezTo>
                    <a:cubicBezTo>
                      <a:pt x="7" y="0"/>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1" name="Freeform 1753"/>
              <p:cNvSpPr/>
              <p:nvPr/>
            </p:nvSpPr>
            <p:spPr bwMode="auto">
              <a:xfrm>
                <a:off x="5228" y="1089"/>
                <a:ext cx="5" cy="8"/>
              </a:xfrm>
              <a:custGeom>
                <a:avLst/>
                <a:gdLst>
                  <a:gd name="T0" fmla="*/ 0 w 7"/>
                  <a:gd name="T1" fmla="*/ 11 h 12"/>
                  <a:gd name="T2" fmla="*/ 7 w 7"/>
                  <a:gd name="T3" fmla="*/ 8 h 12"/>
                  <a:gd name="T4" fmla="*/ 7 w 7"/>
                  <a:gd name="T5" fmla="*/ 5 h 12"/>
                  <a:gd name="T6" fmla="*/ 7 w 7"/>
                  <a:gd name="T7" fmla="*/ 3 h 12"/>
                  <a:gd name="T8" fmla="*/ 7 w 7"/>
                  <a:gd name="T9" fmla="*/ 1 h 12"/>
                  <a:gd name="T10" fmla="*/ 6 w 7"/>
                  <a:gd name="T11" fmla="*/ 2 h 12"/>
                  <a:gd name="T12" fmla="*/ 6 w 7"/>
                  <a:gd name="T13" fmla="*/ 5 h 12"/>
                  <a:gd name="T14" fmla="*/ 4 w 7"/>
                  <a:gd name="T15" fmla="*/ 7 h 12"/>
                  <a:gd name="T16" fmla="*/ 0 w 7"/>
                  <a:gd name="T1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11"/>
                    </a:moveTo>
                    <a:cubicBezTo>
                      <a:pt x="4" y="12"/>
                      <a:pt x="5" y="10"/>
                      <a:pt x="7" y="8"/>
                    </a:cubicBezTo>
                    <a:cubicBezTo>
                      <a:pt x="7" y="7"/>
                      <a:pt x="7" y="6"/>
                      <a:pt x="7" y="5"/>
                    </a:cubicBezTo>
                    <a:cubicBezTo>
                      <a:pt x="7" y="4"/>
                      <a:pt x="7" y="3"/>
                      <a:pt x="7" y="3"/>
                    </a:cubicBezTo>
                    <a:cubicBezTo>
                      <a:pt x="7" y="2"/>
                      <a:pt x="7" y="1"/>
                      <a:pt x="7" y="1"/>
                    </a:cubicBezTo>
                    <a:cubicBezTo>
                      <a:pt x="6" y="0"/>
                      <a:pt x="6" y="1"/>
                      <a:pt x="6" y="2"/>
                    </a:cubicBezTo>
                    <a:cubicBezTo>
                      <a:pt x="6" y="3"/>
                      <a:pt x="6" y="4"/>
                      <a:pt x="6" y="5"/>
                    </a:cubicBezTo>
                    <a:cubicBezTo>
                      <a:pt x="5" y="6"/>
                      <a:pt x="5" y="7"/>
                      <a:pt x="4" y="7"/>
                    </a:cubicBezTo>
                    <a:cubicBezTo>
                      <a:pt x="3" y="9"/>
                      <a:pt x="2" y="11"/>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2" name="Freeform 1754"/>
              <p:cNvSpPr/>
              <p:nvPr/>
            </p:nvSpPr>
            <p:spPr bwMode="auto">
              <a:xfrm>
                <a:off x="5253" y="1089"/>
                <a:ext cx="4" cy="8"/>
              </a:xfrm>
              <a:custGeom>
                <a:avLst/>
                <a:gdLst>
                  <a:gd name="T0" fmla="*/ 1 w 5"/>
                  <a:gd name="T1" fmla="*/ 11 h 13"/>
                  <a:gd name="T2" fmla="*/ 5 w 5"/>
                  <a:gd name="T3" fmla="*/ 12 h 13"/>
                  <a:gd name="T4" fmla="*/ 5 w 5"/>
                  <a:gd name="T5" fmla="*/ 9 h 13"/>
                  <a:gd name="T6" fmla="*/ 4 w 5"/>
                  <a:gd name="T7" fmla="*/ 6 h 13"/>
                  <a:gd name="T8" fmla="*/ 3 w 5"/>
                  <a:gd name="T9" fmla="*/ 0 h 13"/>
                  <a:gd name="T10" fmla="*/ 2 w 5"/>
                  <a:gd name="T11" fmla="*/ 5 h 13"/>
                  <a:gd name="T12" fmla="*/ 3 w 5"/>
                  <a:gd name="T13" fmla="*/ 9 h 13"/>
                  <a:gd name="T14" fmla="*/ 1 w 5"/>
                  <a:gd name="T15" fmla="*/ 1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1" y="11"/>
                    </a:moveTo>
                    <a:cubicBezTo>
                      <a:pt x="2" y="13"/>
                      <a:pt x="3" y="11"/>
                      <a:pt x="5" y="12"/>
                    </a:cubicBezTo>
                    <a:cubicBezTo>
                      <a:pt x="5" y="11"/>
                      <a:pt x="5" y="10"/>
                      <a:pt x="5" y="9"/>
                    </a:cubicBezTo>
                    <a:cubicBezTo>
                      <a:pt x="5" y="8"/>
                      <a:pt x="4" y="7"/>
                      <a:pt x="4" y="6"/>
                    </a:cubicBezTo>
                    <a:cubicBezTo>
                      <a:pt x="4" y="4"/>
                      <a:pt x="3" y="2"/>
                      <a:pt x="3" y="0"/>
                    </a:cubicBezTo>
                    <a:cubicBezTo>
                      <a:pt x="0" y="1"/>
                      <a:pt x="1" y="3"/>
                      <a:pt x="2" y="5"/>
                    </a:cubicBezTo>
                    <a:cubicBezTo>
                      <a:pt x="3" y="6"/>
                      <a:pt x="3" y="8"/>
                      <a:pt x="3" y="9"/>
                    </a:cubicBezTo>
                    <a:cubicBezTo>
                      <a:pt x="3" y="10"/>
                      <a:pt x="3"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3" name="Freeform 1755"/>
              <p:cNvSpPr/>
              <p:nvPr/>
            </p:nvSpPr>
            <p:spPr bwMode="auto">
              <a:xfrm>
                <a:off x="5407" y="1060"/>
                <a:ext cx="12" cy="59"/>
              </a:xfrm>
              <a:custGeom>
                <a:avLst/>
                <a:gdLst>
                  <a:gd name="T0" fmla="*/ 8 w 17"/>
                  <a:gd name="T1" fmla="*/ 49 h 88"/>
                  <a:gd name="T2" fmla="*/ 3 w 17"/>
                  <a:gd name="T3" fmla="*/ 50 h 88"/>
                  <a:gd name="T4" fmla="*/ 6 w 17"/>
                  <a:gd name="T5" fmla="*/ 65 h 88"/>
                  <a:gd name="T6" fmla="*/ 7 w 17"/>
                  <a:gd name="T7" fmla="*/ 72 h 88"/>
                  <a:gd name="T8" fmla="*/ 7 w 17"/>
                  <a:gd name="T9" fmla="*/ 74 h 88"/>
                  <a:gd name="T10" fmla="*/ 6 w 17"/>
                  <a:gd name="T11" fmla="*/ 75 h 88"/>
                  <a:gd name="T12" fmla="*/ 6 w 17"/>
                  <a:gd name="T13" fmla="*/ 76 h 88"/>
                  <a:gd name="T14" fmla="*/ 4 w 17"/>
                  <a:gd name="T15" fmla="*/ 81 h 88"/>
                  <a:gd name="T16" fmla="*/ 4 w 17"/>
                  <a:gd name="T17" fmla="*/ 74 h 88"/>
                  <a:gd name="T18" fmla="*/ 3 w 17"/>
                  <a:gd name="T19" fmla="*/ 69 h 88"/>
                  <a:gd name="T20" fmla="*/ 2 w 17"/>
                  <a:gd name="T21" fmla="*/ 72 h 88"/>
                  <a:gd name="T22" fmla="*/ 2 w 17"/>
                  <a:gd name="T23" fmla="*/ 73 h 88"/>
                  <a:gd name="T24" fmla="*/ 2 w 17"/>
                  <a:gd name="T25" fmla="*/ 75 h 88"/>
                  <a:gd name="T26" fmla="*/ 0 w 17"/>
                  <a:gd name="T27" fmla="*/ 84 h 88"/>
                  <a:gd name="T28" fmla="*/ 8 w 17"/>
                  <a:gd name="T29" fmla="*/ 88 h 88"/>
                  <a:gd name="T30" fmla="*/ 9 w 17"/>
                  <a:gd name="T31" fmla="*/ 77 h 88"/>
                  <a:gd name="T32" fmla="*/ 10 w 17"/>
                  <a:gd name="T33" fmla="*/ 75 h 88"/>
                  <a:gd name="T34" fmla="*/ 10 w 17"/>
                  <a:gd name="T35" fmla="*/ 74 h 88"/>
                  <a:gd name="T36" fmla="*/ 10 w 17"/>
                  <a:gd name="T37" fmla="*/ 71 h 88"/>
                  <a:gd name="T38" fmla="*/ 11 w 17"/>
                  <a:gd name="T39" fmla="*/ 54 h 88"/>
                  <a:gd name="T40" fmla="*/ 8 w 17"/>
                  <a:gd name="T41" fmla="*/ 45 h 88"/>
                  <a:gd name="T42" fmla="*/ 8 w 17"/>
                  <a:gd name="T43" fmla="*/ 35 h 88"/>
                  <a:gd name="T44" fmla="*/ 14 w 17"/>
                  <a:gd name="T45" fmla="*/ 33 h 88"/>
                  <a:gd name="T46" fmla="*/ 10 w 17"/>
                  <a:gd name="T47" fmla="*/ 16 h 88"/>
                  <a:gd name="T48" fmla="*/ 9 w 17"/>
                  <a:gd name="T49" fmla="*/ 12 h 88"/>
                  <a:gd name="T50" fmla="*/ 15 w 17"/>
                  <a:gd name="T51" fmla="*/ 7 h 88"/>
                  <a:gd name="T52" fmla="*/ 9 w 17"/>
                  <a:gd name="T53" fmla="*/ 0 h 88"/>
                  <a:gd name="T54" fmla="*/ 5 w 17"/>
                  <a:gd name="T55" fmla="*/ 21 h 88"/>
                  <a:gd name="T56" fmla="*/ 3 w 17"/>
                  <a:gd name="T57" fmla="*/ 43 h 88"/>
                  <a:gd name="T58" fmla="*/ 8 w 17"/>
                  <a:gd name="T59" fmla="*/ 4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88">
                    <a:moveTo>
                      <a:pt x="8" y="49"/>
                    </a:moveTo>
                    <a:cubicBezTo>
                      <a:pt x="7" y="51"/>
                      <a:pt x="5" y="50"/>
                      <a:pt x="3" y="50"/>
                    </a:cubicBezTo>
                    <a:cubicBezTo>
                      <a:pt x="3" y="55"/>
                      <a:pt x="4" y="60"/>
                      <a:pt x="6" y="65"/>
                    </a:cubicBezTo>
                    <a:cubicBezTo>
                      <a:pt x="6" y="67"/>
                      <a:pt x="7" y="70"/>
                      <a:pt x="7" y="72"/>
                    </a:cubicBezTo>
                    <a:cubicBezTo>
                      <a:pt x="7" y="73"/>
                      <a:pt x="7" y="73"/>
                      <a:pt x="7" y="74"/>
                    </a:cubicBezTo>
                    <a:cubicBezTo>
                      <a:pt x="7" y="74"/>
                      <a:pt x="7" y="74"/>
                      <a:pt x="6" y="75"/>
                    </a:cubicBezTo>
                    <a:cubicBezTo>
                      <a:pt x="6" y="75"/>
                      <a:pt x="6" y="76"/>
                      <a:pt x="6" y="76"/>
                    </a:cubicBezTo>
                    <a:cubicBezTo>
                      <a:pt x="6" y="77"/>
                      <a:pt x="5" y="79"/>
                      <a:pt x="4" y="81"/>
                    </a:cubicBezTo>
                    <a:cubicBezTo>
                      <a:pt x="3" y="80"/>
                      <a:pt x="3" y="77"/>
                      <a:pt x="4" y="74"/>
                    </a:cubicBezTo>
                    <a:cubicBezTo>
                      <a:pt x="4" y="72"/>
                      <a:pt x="4" y="70"/>
                      <a:pt x="3" y="69"/>
                    </a:cubicBezTo>
                    <a:cubicBezTo>
                      <a:pt x="2" y="70"/>
                      <a:pt x="2" y="71"/>
                      <a:pt x="2" y="72"/>
                    </a:cubicBezTo>
                    <a:cubicBezTo>
                      <a:pt x="2" y="72"/>
                      <a:pt x="2" y="73"/>
                      <a:pt x="2" y="73"/>
                    </a:cubicBezTo>
                    <a:cubicBezTo>
                      <a:pt x="2" y="74"/>
                      <a:pt x="2" y="74"/>
                      <a:pt x="2" y="75"/>
                    </a:cubicBezTo>
                    <a:cubicBezTo>
                      <a:pt x="2" y="77"/>
                      <a:pt x="2" y="80"/>
                      <a:pt x="0" y="84"/>
                    </a:cubicBezTo>
                    <a:cubicBezTo>
                      <a:pt x="4" y="87"/>
                      <a:pt x="3" y="85"/>
                      <a:pt x="8" y="88"/>
                    </a:cubicBezTo>
                    <a:cubicBezTo>
                      <a:pt x="9" y="83"/>
                      <a:pt x="9" y="80"/>
                      <a:pt x="9" y="77"/>
                    </a:cubicBezTo>
                    <a:cubicBezTo>
                      <a:pt x="10" y="77"/>
                      <a:pt x="10" y="76"/>
                      <a:pt x="10" y="75"/>
                    </a:cubicBezTo>
                    <a:cubicBezTo>
                      <a:pt x="10" y="75"/>
                      <a:pt x="10" y="74"/>
                      <a:pt x="10" y="74"/>
                    </a:cubicBezTo>
                    <a:cubicBezTo>
                      <a:pt x="10" y="73"/>
                      <a:pt x="10" y="72"/>
                      <a:pt x="10" y="71"/>
                    </a:cubicBezTo>
                    <a:cubicBezTo>
                      <a:pt x="10" y="67"/>
                      <a:pt x="10" y="63"/>
                      <a:pt x="11" y="54"/>
                    </a:cubicBezTo>
                    <a:cubicBezTo>
                      <a:pt x="6" y="59"/>
                      <a:pt x="10" y="44"/>
                      <a:pt x="8" y="45"/>
                    </a:cubicBezTo>
                    <a:cubicBezTo>
                      <a:pt x="13" y="46"/>
                      <a:pt x="13" y="39"/>
                      <a:pt x="8" y="35"/>
                    </a:cubicBezTo>
                    <a:cubicBezTo>
                      <a:pt x="10" y="30"/>
                      <a:pt x="12" y="38"/>
                      <a:pt x="14" y="33"/>
                    </a:cubicBezTo>
                    <a:cubicBezTo>
                      <a:pt x="11" y="27"/>
                      <a:pt x="17" y="14"/>
                      <a:pt x="10" y="16"/>
                    </a:cubicBezTo>
                    <a:cubicBezTo>
                      <a:pt x="11" y="14"/>
                      <a:pt x="10" y="13"/>
                      <a:pt x="9" y="12"/>
                    </a:cubicBezTo>
                    <a:cubicBezTo>
                      <a:pt x="11" y="8"/>
                      <a:pt x="15" y="16"/>
                      <a:pt x="15" y="7"/>
                    </a:cubicBezTo>
                    <a:cubicBezTo>
                      <a:pt x="10" y="13"/>
                      <a:pt x="11" y="3"/>
                      <a:pt x="9" y="0"/>
                    </a:cubicBezTo>
                    <a:cubicBezTo>
                      <a:pt x="6" y="5"/>
                      <a:pt x="5" y="13"/>
                      <a:pt x="5" y="21"/>
                    </a:cubicBezTo>
                    <a:cubicBezTo>
                      <a:pt x="4" y="29"/>
                      <a:pt x="5" y="38"/>
                      <a:pt x="3" y="43"/>
                    </a:cubicBezTo>
                    <a:cubicBezTo>
                      <a:pt x="4" y="45"/>
                      <a:pt x="6" y="47"/>
                      <a:pt x="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4" name="Freeform 1756"/>
              <p:cNvSpPr/>
              <p:nvPr/>
            </p:nvSpPr>
            <p:spPr bwMode="auto">
              <a:xfrm>
                <a:off x="5308" y="1092"/>
                <a:ext cx="2" cy="11"/>
              </a:xfrm>
              <a:custGeom>
                <a:avLst/>
                <a:gdLst>
                  <a:gd name="T0" fmla="*/ 2 w 3"/>
                  <a:gd name="T1" fmla="*/ 15 h 16"/>
                  <a:gd name="T2" fmla="*/ 3 w 3"/>
                  <a:gd name="T3" fmla="*/ 14 h 16"/>
                  <a:gd name="T4" fmla="*/ 3 w 3"/>
                  <a:gd name="T5" fmla="*/ 12 h 16"/>
                  <a:gd name="T6" fmla="*/ 3 w 3"/>
                  <a:gd name="T7" fmla="*/ 10 h 16"/>
                  <a:gd name="T8" fmla="*/ 2 w 3"/>
                  <a:gd name="T9" fmla="*/ 0 h 16"/>
                  <a:gd name="T10" fmla="*/ 0 w 3"/>
                  <a:gd name="T11" fmla="*/ 7 h 16"/>
                  <a:gd name="T12" fmla="*/ 1 w 3"/>
                  <a:gd name="T13" fmla="*/ 11 h 16"/>
                  <a:gd name="T14" fmla="*/ 2 w 3"/>
                  <a:gd name="T15" fmla="*/ 13 h 16"/>
                  <a:gd name="T16" fmla="*/ 2 w 3"/>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6">
                    <a:moveTo>
                      <a:pt x="2" y="15"/>
                    </a:moveTo>
                    <a:cubicBezTo>
                      <a:pt x="2" y="16"/>
                      <a:pt x="3" y="15"/>
                      <a:pt x="3" y="14"/>
                    </a:cubicBezTo>
                    <a:cubicBezTo>
                      <a:pt x="3" y="13"/>
                      <a:pt x="3" y="13"/>
                      <a:pt x="3" y="12"/>
                    </a:cubicBezTo>
                    <a:cubicBezTo>
                      <a:pt x="3" y="11"/>
                      <a:pt x="3" y="10"/>
                      <a:pt x="3" y="10"/>
                    </a:cubicBezTo>
                    <a:cubicBezTo>
                      <a:pt x="2" y="6"/>
                      <a:pt x="1" y="2"/>
                      <a:pt x="2" y="0"/>
                    </a:cubicBezTo>
                    <a:cubicBezTo>
                      <a:pt x="0" y="2"/>
                      <a:pt x="0" y="4"/>
                      <a:pt x="0" y="7"/>
                    </a:cubicBezTo>
                    <a:cubicBezTo>
                      <a:pt x="1" y="8"/>
                      <a:pt x="1" y="10"/>
                      <a:pt x="1" y="11"/>
                    </a:cubicBezTo>
                    <a:cubicBezTo>
                      <a:pt x="1" y="12"/>
                      <a:pt x="2" y="12"/>
                      <a:pt x="2" y="13"/>
                    </a:cubicBezTo>
                    <a:cubicBezTo>
                      <a:pt x="2" y="14"/>
                      <a:pt x="2" y="14"/>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5" name="Freeform 1757"/>
              <p:cNvSpPr/>
              <p:nvPr/>
            </p:nvSpPr>
            <p:spPr bwMode="auto">
              <a:xfrm>
                <a:off x="5245" y="1077"/>
                <a:ext cx="5" cy="7"/>
              </a:xfrm>
              <a:custGeom>
                <a:avLst/>
                <a:gdLst>
                  <a:gd name="T0" fmla="*/ 5 w 7"/>
                  <a:gd name="T1" fmla="*/ 11 h 11"/>
                  <a:gd name="T2" fmla="*/ 4 w 7"/>
                  <a:gd name="T3" fmla="*/ 1 h 11"/>
                  <a:gd name="T4" fmla="*/ 1 w 7"/>
                  <a:gd name="T5" fmla="*/ 6 h 11"/>
                  <a:gd name="T6" fmla="*/ 5 w 7"/>
                  <a:gd name="T7" fmla="*/ 11 h 11"/>
                </a:gdLst>
                <a:ahLst/>
                <a:cxnLst>
                  <a:cxn ang="0">
                    <a:pos x="T0" y="T1"/>
                  </a:cxn>
                  <a:cxn ang="0">
                    <a:pos x="T2" y="T3"/>
                  </a:cxn>
                  <a:cxn ang="0">
                    <a:pos x="T4" y="T5"/>
                  </a:cxn>
                  <a:cxn ang="0">
                    <a:pos x="T6" y="T7"/>
                  </a:cxn>
                </a:cxnLst>
                <a:rect l="0" t="0" r="r" b="b"/>
                <a:pathLst>
                  <a:path w="7" h="11">
                    <a:moveTo>
                      <a:pt x="5" y="11"/>
                    </a:moveTo>
                    <a:cubicBezTo>
                      <a:pt x="7" y="10"/>
                      <a:pt x="3" y="5"/>
                      <a:pt x="4" y="1"/>
                    </a:cubicBezTo>
                    <a:cubicBezTo>
                      <a:pt x="0" y="0"/>
                      <a:pt x="5" y="7"/>
                      <a:pt x="1" y="6"/>
                    </a:cubicBezTo>
                    <a:cubicBezTo>
                      <a:pt x="2" y="8"/>
                      <a:pt x="4"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6" name="Freeform 1758"/>
              <p:cNvSpPr/>
              <p:nvPr/>
            </p:nvSpPr>
            <p:spPr bwMode="auto">
              <a:xfrm>
                <a:off x="5208" y="1019"/>
                <a:ext cx="2" cy="7"/>
              </a:xfrm>
              <a:custGeom>
                <a:avLst/>
                <a:gdLst>
                  <a:gd name="T0" fmla="*/ 2 w 3"/>
                  <a:gd name="T1" fmla="*/ 11 h 11"/>
                  <a:gd name="T2" fmla="*/ 0 w 3"/>
                  <a:gd name="T3" fmla="*/ 0 h 11"/>
                  <a:gd name="T4" fmla="*/ 2 w 3"/>
                  <a:gd name="T5" fmla="*/ 11 h 11"/>
                </a:gdLst>
                <a:ahLst/>
                <a:cxnLst>
                  <a:cxn ang="0">
                    <a:pos x="T0" y="T1"/>
                  </a:cxn>
                  <a:cxn ang="0">
                    <a:pos x="T2" y="T3"/>
                  </a:cxn>
                  <a:cxn ang="0">
                    <a:pos x="T4" y="T5"/>
                  </a:cxn>
                </a:cxnLst>
                <a:rect l="0" t="0" r="r" b="b"/>
                <a:pathLst>
                  <a:path w="3" h="11">
                    <a:moveTo>
                      <a:pt x="2" y="11"/>
                    </a:moveTo>
                    <a:cubicBezTo>
                      <a:pt x="3" y="8"/>
                      <a:pt x="2" y="4"/>
                      <a:pt x="0" y="0"/>
                    </a:cubicBezTo>
                    <a:cubicBezTo>
                      <a:pt x="0" y="2"/>
                      <a:pt x="0" y="7"/>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7" name="Freeform 1759"/>
              <p:cNvSpPr/>
              <p:nvPr/>
            </p:nvSpPr>
            <p:spPr bwMode="auto">
              <a:xfrm>
                <a:off x="5321" y="958"/>
                <a:ext cx="4" cy="9"/>
              </a:xfrm>
              <a:custGeom>
                <a:avLst/>
                <a:gdLst>
                  <a:gd name="T0" fmla="*/ 2 w 5"/>
                  <a:gd name="T1" fmla="*/ 14 h 14"/>
                  <a:gd name="T2" fmla="*/ 2 w 5"/>
                  <a:gd name="T3" fmla="*/ 0 h 14"/>
                  <a:gd name="T4" fmla="*/ 2 w 5"/>
                  <a:gd name="T5" fmla="*/ 14 h 14"/>
                </a:gdLst>
                <a:ahLst/>
                <a:cxnLst>
                  <a:cxn ang="0">
                    <a:pos x="T0" y="T1"/>
                  </a:cxn>
                  <a:cxn ang="0">
                    <a:pos x="T2" y="T3"/>
                  </a:cxn>
                  <a:cxn ang="0">
                    <a:pos x="T4" y="T5"/>
                  </a:cxn>
                </a:cxnLst>
                <a:rect l="0" t="0" r="r" b="b"/>
                <a:pathLst>
                  <a:path w="5" h="14">
                    <a:moveTo>
                      <a:pt x="2" y="14"/>
                    </a:moveTo>
                    <a:cubicBezTo>
                      <a:pt x="5" y="12"/>
                      <a:pt x="3" y="4"/>
                      <a:pt x="2" y="0"/>
                    </a:cubicBezTo>
                    <a:cubicBezTo>
                      <a:pt x="0" y="4"/>
                      <a:pt x="3" y="9"/>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8" name="Freeform 1760"/>
              <p:cNvSpPr/>
              <p:nvPr/>
            </p:nvSpPr>
            <p:spPr bwMode="auto">
              <a:xfrm>
                <a:off x="5335" y="921"/>
                <a:ext cx="4" cy="11"/>
              </a:xfrm>
              <a:custGeom>
                <a:avLst/>
                <a:gdLst>
                  <a:gd name="T0" fmla="*/ 4 w 6"/>
                  <a:gd name="T1" fmla="*/ 15 h 15"/>
                  <a:gd name="T2" fmla="*/ 6 w 6"/>
                  <a:gd name="T3" fmla="*/ 3 h 15"/>
                  <a:gd name="T4" fmla="*/ 4 w 6"/>
                  <a:gd name="T5" fmla="*/ 15 h 15"/>
                </a:gdLst>
                <a:ahLst/>
                <a:cxnLst>
                  <a:cxn ang="0">
                    <a:pos x="T0" y="T1"/>
                  </a:cxn>
                  <a:cxn ang="0">
                    <a:pos x="T2" y="T3"/>
                  </a:cxn>
                  <a:cxn ang="0">
                    <a:pos x="T4" y="T5"/>
                  </a:cxn>
                </a:cxnLst>
                <a:rect l="0" t="0" r="r" b="b"/>
                <a:pathLst>
                  <a:path w="6" h="15">
                    <a:moveTo>
                      <a:pt x="4" y="15"/>
                    </a:moveTo>
                    <a:cubicBezTo>
                      <a:pt x="6" y="12"/>
                      <a:pt x="1" y="5"/>
                      <a:pt x="6" y="3"/>
                    </a:cubicBezTo>
                    <a:cubicBezTo>
                      <a:pt x="2" y="0"/>
                      <a:pt x="0" y="13"/>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19" name="Freeform 1761"/>
              <p:cNvSpPr/>
              <p:nvPr/>
            </p:nvSpPr>
            <p:spPr bwMode="auto">
              <a:xfrm>
                <a:off x="5377" y="881"/>
                <a:ext cx="10" cy="19"/>
              </a:xfrm>
              <a:custGeom>
                <a:avLst/>
                <a:gdLst>
                  <a:gd name="T0" fmla="*/ 1 w 15"/>
                  <a:gd name="T1" fmla="*/ 17 h 28"/>
                  <a:gd name="T2" fmla="*/ 11 w 15"/>
                  <a:gd name="T3" fmla="*/ 28 h 28"/>
                  <a:gd name="T4" fmla="*/ 8 w 15"/>
                  <a:gd name="T5" fmla="*/ 0 h 28"/>
                  <a:gd name="T6" fmla="*/ 7 w 15"/>
                  <a:gd name="T7" fmla="*/ 11 h 28"/>
                  <a:gd name="T8" fmla="*/ 2 w 15"/>
                  <a:gd name="T9" fmla="*/ 12 h 28"/>
                  <a:gd name="T10" fmla="*/ 1 w 15"/>
                  <a:gd name="T11" fmla="*/ 17 h 28"/>
                </a:gdLst>
                <a:ahLst/>
                <a:cxnLst>
                  <a:cxn ang="0">
                    <a:pos x="T0" y="T1"/>
                  </a:cxn>
                  <a:cxn ang="0">
                    <a:pos x="T2" y="T3"/>
                  </a:cxn>
                  <a:cxn ang="0">
                    <a:pos x="T4" y="T5"/>
                  </a:cxn>
                  <a:cxn ang="0">
                    <a:pos x="T6" y="T7"/>
                  </a:cxn>
                  <a:cxn ang="0">
                    <a:pos x="T8" y="T9"/>
                  </a:cxn>
                  <a:cxn ang="0">
                    <a:pos x="T10" y="T11"/>
                  </a:cxn>
                </a:cxnLst>
                <a:rect l="0" t="0" r="r" b="b"/>
                <a:pathLst>
                  <a:path w="15" h="28">
                    <a:moveTo>
                      <a:pt x="1" y="17"/>
                    </a:moveTo>
                    <a:cubicBezTo>
                      <a:pt x="5" y="13"/>
                      <a:pt x="12" y="22"/>
                      <a:pt x="11" y="28"/>
                    </a:cubicBezTo>
                    <a:cubicBezTo>
                      <a:pt x="15" y="24"/>
                      <a:pt x="7" y="9"/>
                      <a:pt x="8" y="0"/>
                    </a:cubicBezTo>
                    <a:cubicBezTo>
                      <a:pt x="9" y="6"/>
                      <a:pt x="4" y="9"/>
                      <a:pt x="7" y="11"/>
                    </a:cubicBezTo>
                    <a:cubicBezTo>
                      <a:pt x="8" y="15"/>
                      <a:pt x="2" y="14"/>
                      <a:pt x="2" y="12"/>
                    </a:cubicBezTo>
                    <a:cubicBezTo>
                      <a:pt x="0" y="13"/>
                      <a:pt x="3"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0" name="Freeform 1762"/>
              <p:cNvSpPr/>
              <p:nvPr/>
            </p:nvSpPr>
            <p:spPr bwMode="auto">
              <a:xfrm>
                <a:off x="4976" y="1042"/>
                <a:ext cx="5" cy="5"/>
              </a:xfrm>
              <a:custGeom>
                <a:avLst/>
                <a:gdLst>
                  <a:gd name="T0" fmla="*/ 3 w 7"/>
                  <a:gd name="T1" fmla="*/ 8 h 8"/>
                  <a:gd name="T2" fmla="*/ 4 w 7"/>
                  <a:gd name="T3" fmla="*/ 5 h 8"/>
                  <a:gd name="T4" fmla="*/ 7 w 7"/>
                  <a:gd name="T5" fmla="*/ 0 h 8"/>
                  <a:gd name="T6" fmla="*/ 1 w 7"/>
                  <a:gd name="T7" fmla="*/ 3 h 8"/>
                  <a:gd name="T8" fmla="*/ 2 w 7"/>
                  <a:gd name="T9" fmla="*/ 3 h 8"/>
                  <a:gd name="T10" fmla="*/ 2 w 7"/>
                  <a:gd name="T11" fmla="*/ 4 h 8"/>
                  <a:gd name="T12" fmla="*/ 4 w 7"/>
                  <a:gd name="T13" fmla="*/ 5 h 8"/>
                  <a:gd name="T14" fmla="*/ 3 w 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3" y="8"/>
                    </a:moveTo>
                    <a:cubicBezTo>
                      <a:pt x="5" y="6"/>
                      <a:pt x="5" y="5"/>
                      <a:pt x="4" y="5"/>
                    </a:cubicBezTo>
                    <a:cubicBezTo>
                      <a:pt x="3" y="4"/>
                      <a:pt x="3" y="3"/>
                      <a:pt x="7" y="0"/>
                    </a:cubicBezTo>
                    <a:cubicBezTo>
                      <a:pt x="4" y="2"/>
                      <a:pt x="5" y="1"/>
                      <a:pt x="1" y="3"/>
                    </a:cubicBezTo>
                    <a:cubicBezTo>
                      <a:pt x="2" y="3"/>
                      <a:pt x="2" y="3"/>
                      <a:pt x="2" y="3"/>
                    </a:cubicBezTo>
                    <a:cubicBezTo>
                      <a:pt x="2" y="4"/>
                      <a:pt x="2" y="4"/>
                      <a:pt x="2" y="4"/>
                    </a:cubicBezTo>
                    <a:cubicBezTo>
                      <a:pt x="1" y="5"/>
                      <a:pt x="1" y="6"/>
                      <a:pt x="4" y="5"/>
                    </a:cubicBezTo>
                    <a:cubicBezTo>
                      <a:pt x="0" y="8"/>
                      <a:pt x="3"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1" name="Freeform 1763"/>
              <p:cNvSpPr/>
              <p:nvPr/>
            </p:nvSpPr>
            <p:spPr bwMode="auto">
              <a:xfrm>
                <a:off x="5294" y="881"/>
                <a:ext cx="6" cy="11"/>
              </a:xfrm>
              <a:custGeom>
                <a:avLst/>
                <a:gdLst>
                  <a:gd name="T0" fmla="*/ 8 w 9"/>
                  <a:gd name="T1" fmla="*/ 9 h 16"/>
                  <a:gd name="T2" fmla="*/ 4 w 9"/>
                  <a:gd name="T3" fmla="*/ 4 h 16"/>
                  <a:gd name="T4" fmla="*/ 2 w 9"/>
                  <a:gd name="T5" fmla="*/ 8 h 16"/>
                  <a:gd name="T6" fmla="*/ 9 w 9"/>
                  <a:gd name="T7" fmla="*/ 13 h 16"/>
                  <a:gd name="T8" fmla="*/ 7 w 9"/>
                  <a:gd name="T9" fmla="*/ 13 h 16"/>
                  <a:gd name="T10" fmla="*/ 9 w 9"/>
                  <a:gd name="T11" fmla="*/ 8 h 16"/>
                  <a:gd name="T12" fmla="*/ 8 w 9"/>
                  <a:gd name="T13" fmla="*/ 9 h 16"/>
                </a:gdLst>
                <a:ahLst/>
                <a:cxnLst>
                  <a:cxn ang="0">
                    <a:pos x="T0" y="T1"/>
                  </a:cxn>
                  <a:cxn ang="0">
                    <a:pos x="T2" y="T3"/>
                  </a:cxn>
                  <a:cxn ang="0">
                    <a:pos x="T4" y="T5"/>
                  </a:cxn>
                  <a:cxn ang="0">
                    <a:pos x="T6" y="T7"/>
                  </a:cxn>
                  <a:cxn ang="0">
                    <a:pos x="T8" y="T9"/>
                  </a:cxn>
                  <a:cxn ang="0">
                    <a:pos x="T10" y="T11"/>
                  </a:cxn>
                  <a:cxn ang="0">
                    <a:pos x="T12" y="T13"/>
                  </a:cxn>
                </a:cxnLst>
                <a:rect l="0" t="0" r="r" b="b"/>
                <a:pathLst>
                  <a:path w="9" h="16">
                    <a:moveTo>
                      <a:pt x="8" y="9"/>
                    </a:moveTo>
                    <a:cubicBezTo>
                      <a:pt x="4" y="9"/>
                      <a:pt x="6" y="7"/>
                      <a:pt x="4" y="4"/>
                    </a:cubicBezTo>
                    <a:cubicBezTo>
                      <a:pt x="0" y="0"/>
                      <a:pt x="7" y="9"/>
                      <a:pt x="2" y="8"/>
                    </a:cubicBezTo>
                    <a:cubicBezTo>
                      <a:pt x="3" y="12"/>
                      <a:pt x="5" y="16"/>
                      <a:pt x="9" y="13"/>
                    </a:cubicBezTo>
                    <a:cubicBezTo>
                      <a:pt x="8" y="12"/>
                      <a:pt x="8" y="12"/>
                      <a:pt x="7" y="13"/>
                    </a:cubicBezTo>
                    <a:cubicBezTo>
                      <a:pt x="7" y="11"/>
                      <a:pt x="8" y="10"/>
                      <a:pt x="9" y="8"/>
                    </a:cubicBezTo>
                    <a:cubicBezTo>
                      <a:pt x="8" y="7"/>
                      <a:pt x="8" y="8"/>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2" name="Freeform 1764"/>
              <p:cNvSpPr/>
              <p:nvPr/>
            </p:nvSpPr>
            <p:spPr bwMode="auto">
              <a:xfrm>
                <a:off x="5281" y="856"/>
                <a:ext cx="15" cy="26"/>
              </a:xfrm>
              <a:custGeom>
                <a:avLst/>
                <a:gdLst>
                  <a:gd name="T0" fmla="*/ 7 w 22"/>
                  <a:gd name="T1" fmla="*/ 5 h 38"/>
                  <a:gd name="T2" fmla="*/ 1 w 22"/>
                  <a:gd name="T3" fmla="*/ 2 h 38"/>
                  <a:gd name="T4" fmla="*/ 4 w 22"/>
                  <a:gd name="T5" fmla="*/ 14 h 38"/>
                  <a:gd name="T6" fmla="*/ 2 w 22"/>
                  <a:gd name="T7" fmla="*/ 12 h 38"/>
                  <a:gd name="T8" fmla="*/ 6 w 22"/>
                  <a:gd name="T9" fmla="*/ 26 h 38"/>
                  <a:gd name="T10" fmla="*/ 12 w 22"/>
                  <a:gd name="T11" fmla="*/ 33 h 38"/>
                  <a:gd name="T12" fmla="*/ 19 w 22"/>
                  <a:gd name="T13" fmla="*/ 38 h 38"/>
                  <a:gd name="T14" fmla="*/ 22 w 22"/>
                  <a:gd name="T15" fmla="*/ 32 h 38"/>
                  <a:gd name="T16" fmla="*/ 7 w 22"/>
                  <a:gd name="T17"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8">
                    <a:moveTo>
                      <a:pt x="7" y="5"/>
                    </a:moveTo>
                    <a:cubicBezTo>
                      <a:pt x="5" y="3"/>
                      <a:pt x="4" y="0"/>
                      <a:pt x="1" y="2"/>
                    </a:cubicBezTo>
                    <a:cubicBezTo>
                      <a:pt x="5" y="7"/>
                      <a:pt x="2" y="10"/>
                      <a:pt x="4" y="14"/>
                    </a:cubicBezTo>
                    <a:cubicBezTo>
                      <a:pt x="3" y="14"/>
                      <a:pt x="2" y="13"/>
                      <a:pt x="2" y="12"/>
                    </a:cubicBezTo>
                    <a:cubicBezTo>
                      <a:pt x="0" y="17"/>
                      <a:pt x="2" y="22"/>
                      <a:pt x="6" y="26"/>
                    </a:cubicBezTo>
                    <a:cubicBezTo>
                      <a:pt x="8" y="28"/>
                      <a:pt x="10" y="31"/>
                      <a:pt x="12" y="33"/>
                    </a:cubicBezTo>
                    <a:cubicBezTo>
                      <a:pt x="15" y="35"/>
                      <a:pt x="17" y="37"/>
                      <a:pt x="19" y="38"/>
                    </a:cubicBezTo>
                    <a:cubicBezTo>
                      <a:pt x="21" y="37"/>
                      <a:pt x="21" y="34"/>
                      <a:pt x="22" y="32"/>
                    </a:cubicBezTo>
                    <a:cubicBezTo>
                      <a:pt x="14" y="34"/>
                      <a:pt x="8" y="12"/>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3" name="Freeform 1765"/>
              <p:cNvSpPr>
                <a:spLocks noEditPoints="1"/>
              </p:cNvSpPr>
              <p:nvPr/>
            </p:nvSpPr>
            <p:spPr bwMode="auto">
              <a:xfrm>
                <a:off x="5278" y="746"/>
                <a:ext cx="63" cy="90"/>
              </a:xfrm>
              <a:custGeom>
                <a:avLst/>
                <a:gdLst>
                  <a:gd name="T0" fmla="*/ 85 w 93"/>
                  <a:gd name="T1" fmla="*/ 123 h 135"/>
                  <a:gd name="T2" fmla="*/ 93 w 93"/>
                  <a:gd name="T3" fmla="*/ 135 h 135"/>
                  <a:gd name="T4" fmla="*/ 91 w 93"/>
                  <a:gd name="T5" fmla="*/ 125 h 135"/>
                  <a:gd name="T6" fmla="*/ 78 w 93"/>
                  <a:gd name="T7" fmla="*/ 103 h 135"/>
                  <a:gd name="T8" fmla="*/ 85 w 93"/>
                  <a:gd name="T9" fmla="*/ 105 h 135"/>
                  <a:gd name="T10" fmla="*/ 82 w 93"/>
                  <a:gd name="T11" fmla="*/ 97 h 135"/>
                  <a:gd name="T12" fmla="*/ 66 w 93"/>
                  <a:gd name="T13" fmla="*/ 95 h 135"/>
                  <a:gd name="T14" fmla="*/ 60 w 93"/>
                  <a:gd name="T15" fmla="*/ 81 h 135"/>
                  <a:gd name="T16" fmla="*/ 66 w 93"/>
                  <a:gd name="T17" fmla="*/ 73 h 135"/>
                  <a:gd name="T18" fmla="*/ 61 w 93"/>
                  <a:gd name="T19" fmla="*/ 64 h 135"/>
                  <a:gd name="T20" fmla="*/ 68 w 93"/>
                  <a:gd name="T21" fmla="*/ 65 h 135"/>
                  <a:gd name="T22" fmla="*/ 65 w 93"/>
                  <a:gd name="T23" fmla="*/ 60 h 135"/>
                  <a:gd name="T24" fmla="*/ 63 w 93"/>
                  <a:gd name="T25" fmla="*/ 54 h 135"/>
                  <a:gd name="T26" fmla="*/ 63 w 93"/>
                  <a:gd name="T27" fmla="*/ 61 h 135"/>
                  <a:gd name="T28" fmla="*/ 55 w 93"/>
                  <a:gd name="T29" fmla="*/ 60 h 135"/>
                  <a:gd name="T30" fmla="*/ 58 w 93"/>
                  <a:gd name="T31" fmla="*/ 55 h 135"/>
                  <a:gd name="T32" fmla="*/ 52 w 93"/>
                  <a:gd name="T33" fmla="*/ 43 h 135"/>
                  <a:gd name="T34" fmla="*/ 41 w 93"/>
                  <a:gd name="T35" fmla="*/ 34 h 135"/>
                  <a:gd name="T36" fmla="*/ 32 w 93"/>
                  <a:gd name="T37" fmla="*/ 24 h 135"/>
                  <a:gd name="T38" fmla="*/ 36 w 93"/>
                  <a:gd name="T39" fmla="*/ 22 h 135"/>
                  <a:gd name="T40" fmla="*/ 30 w 93"/>
                  <a:gd name="T41" fmla="*/ 12 h 135"/>
                  <a:gd name="T42" fmla="*/ 26 w 93"/>
                  <a:gd name="T43" fmla="*/ 14 h 135"/>
                  <a:gd name="T44" fmla="*/ 21 w 93"/>
                  <a:gd name="T45" fmla="*/ 6 h 135"/>
                  <a:gd name="T46" fmla="*/ 4 w 93"/>
                  <a:gd name="T47" fmla="*/ 1 h 135"/>
                  <a:gd name="T48" fmla="*/ 11 w 93"/>
                  <a:gd name="T49" fmla="*/ 11 h 135"/>
                  <a:gd name="T50" fmla="*/ 15 w 93"/>
                  <a:gd name="T51" fmla="*/ 9 h 135"/>
                  <a:gd name="T52" fmla="*/ 19 w 93"/>
                  <a:gd name="T53" fmla="*/ 19 h 135"/>
                  <a:gd name="T54" fmla="*/ 30 w 93"/>
                  <a:gd name="T55" fmla="*/ 21 h 135"/>
                  <a:gd name="T56" fmla="*/ 26 w 93"/>
                  <a:gd name="T57" fmla="*/ 24 h 135"/>
                  <a:gd name="T58" fmla="*/ 30 w 93"/>
                  <a:gd name="T59" fmla="*/ 32 h 135"/>
                  <a:gd name="T60" fmla="*/ 17 w 93"/>
                  <a:gd name="T61" fmla="*/ 28 h 135"/>
                  <a:gd name="T62" fmla="*/ 10 w 93"/>
                  <a:gd name="T63" fmla="*/ 21 h 135"/>
                  <a:gd name="T64" fmla="*/ 6 w 93"/>
                  <a:gd name="T65" fmla="*/ 13 h 135"/>
                  <a:gd name="T66" fmla="*/ 0 w 93"/>
                  <a:gd name="T67" fmla="*/ 17 h 135"/>
                  <a:gd name="T68" fmla="*/ 9 w 93"/>
                  <a:gd name="T69" fmla="*/ 25 h 135"/>
                  <a:gd name="T70" fmla="*/ 19 w 93"/>
                  <a:gd name="T71" fmla="*/ 35 h 135"/>
                  <a:gd name="T72" fmla="*/ 23 w 93"/>
                  <a:gd name="T73" fmla="*/ 44 h 135"/>
                  <a:gd name="T74" fmla="*/ 26 w 93"/>
                  <a:gd name="T75" fmla="*/ 49 h 135"/>
                  <a:gd name="T76" fmla="*/ 29 w 93"/>
                  <a:gd name="T77" fmla="*/ 54 h 135"/>
                  <a:gd name="T78" fmla="*/ 44 w 93"/>
                  <a:gd name="T79" fmla="*/ 72 h 135"/>
                  <a:gd name="T80" fmla="*/ 58 w 93"/>
                  <a:gd name="T81" fmla="*/ 91 h 135"/>
                  <a:gd name="T82" fmla="*/ 64 w 93"/>
                  <a:gd name="T83" fmla="*/ 100 h 135"/>
                  <a:gd name="T84" fmla="*/ 68 w 93"/>
                  <a:gd name="T85" fmla="*/ 109 h 135"/>
                  <a:gd name="T86" fmla="*/ 71 w 93"/>
                  <a:gd name="T87" fmla="*/ 104 h 135"/>
                  <a:gd name="T88" fmla="*/ 75 w 93"/>
                  <a:gd name="T89" fmla="*/ 113 h 135"/>
                  <a:gd name="T90" fmla="*/ 85 w 93"/>
                  <a:gd name="T91" fmla="*/ 123 h 135"/>
                  <a:gd name="T92" fmla="*/ 41 w 93"/>
                  <a:gd name="T93" fmla="*/ 49 h 135"/>
                  <a:gd name="T94" fmla="*/ 45 w 93"/>
                  <a:gd name="T95" fmla="*/ 57 h 135"/>
                  <a:gd name="T96" fmla="*/ 40 w 93"/>
                  <a:gd name="T97" fmla="*/ 58 h 135"/>
                  <a:gd name="T98" fmla="*/ 41 w 93"/>
                  <a:gd name="T99"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35">
                    <a:moveTo>
                      <a:pt x="85" y="123"/>
                    </a:moveTo>
                    <a:cubicBezTo>
                      <a:pt x="87" y="128"/>
                      <a:pt x="90" y="134"/>
                      <a:pt x="93" y="135"/>
                    </a:cubicBezTo>
                    <a:cubicBezTo>
                      <a:pt x="89" y="132"/>
                      <a:pt x="89" y="128"/>
                      <a:pt x="91" y="125"/>
                    </a:cubicBezTo>
                    <a:cubicBezTo>
                      <a:pt x="84" y="116"/>
                      <a:pt x="81" y="113"/>
                      <a:pt x="78" y="103"/>
                    </a:cubicBezTo>
                    <a:cubicBezTo>
                      <a:pt x="81" y="104"/>
                      <a:pt x="83" y="102"/>
                      <a:pt x="85" y="105"/>
                    </a:cubicBezTo>
                    <a:cubicBezTo>
                      <a:pt x="86" y="103"/>
                      <a:pt x="84" y="102"/>
                      <a:pt x="82" y="97"/>
                    </a:cubicBezTo>
                    <a:cubicBezTo>
                      <a:pt x="77" y="98"/>
                      <a:pt x="72" y="97"/>
                      <a:pt x="66" y="95"/>
                    </a:cubicBezTo>
                    <a:cubicBezTo>
                      <a:pt x="63" y="90"/>
                      <a:pt x="68" y="80"/>
                      <a:pt x="60" y="81"/>
                    </a:cubicBezTo>
                    <a:cubicBezTo>
                      <a:pt x="61" y="78"/>
                      <a:pt x="64" y="75"/>
                      <a:pt x="66" y="73"/>
                    </a:cubicBezTo>
                    <a:cubicBezTo>
                      <a:pt x="61" y="68"/>
                      <a:pt x="67" y="65"/>
                      <a:pt x="61" y="64"/>
                    </a:cubicBezTo>
                    <a:cubicBezTo>
                      <a:pt x="64" y="62"/>
                      <a:pt x="66" y="62"/>
                      <a:pt x="68" y="65"/>
                    </a:cubicBezTo>
                    <a:cubicBezTo>
                      <a:pt x="69" y="64"/>
                      <a:pt x="67" y="62"/>
                      <a:pt x="65" y="60"/>
                    </a:cubicBezTo>
                    <a:cubicBezTo>
                      <a:pt x="63" y="58"/>
                      <a:pt x="61" y="55"/>
                      <a:pt x="63" y="54"/>
                    </a:cubicBezTo>
                    <a:cubicBezTo>
                      <a:pt x="59" y="51"/>
                      <a:pt x="61" y="58"/>
                      <a:pt x="63" y="61"/>
                    </a:cubicBezTo>
                    <a:cubicBezTo>
                      <a:pt x="60" y="60"/>
                      <a:pt x="58" y="62"/>
                      <a:pt x="55" y="60"/>
                    </a:cubicBezTo>
                    <a:cubicBezTo>
                      <a:pt x="54" y="58"/>
                      <a:pt x="57" y="57"/>
                      <a:pt x="58" y="55"/>
                    </a:cubicBezTo>
                    <a:cubicBezTo>
                      <a:pt x="54" y="51"/>
                      <a:pt x="47" y="48"/>
                      <a:pt x="52" y="43"/>
                    </a:cubicBezTo>
                    <a:cubicBezTo>
                      <a:pt x="47" y="41"/>
                      <a:pt x="44" y="37"/>
                      <a:pt x="41" y="34"/>
                    </a:cubicBezTo>
                    <a:cubicBezTo>
                      <a:pt x="38" y="30"/>
                      <a:pt x="36" y="26"/>
                      <a:pt x="32" y="24"/>
                    </a:cubicBezTo>
                    <a:cubicBezTo>
                      <a:pt x="32" y="21"/>
                      <a:pt x="34" y="20"/>
                      <a:pt x="36" y="22"/>
                    </a:cubicBezTo>
                    <a:cubicBezTo>
                      <a:pt x="37" y="17"/>
                      <a:pt x="29" y="14"/>
                      <a:pt x="30" y="12"/>
                    </a:cubicBezTo>
                    <a:cubicBezTo>
                      <a:pt x="28" y="11"/>
                      <a:pt x="27" y="13"/>
                      <a:pt x="26" y="14"/>
                    </a:cubicBezTo>
                    <a:cubicBezTo>
                      <a:pt x="23" y="9"/>
                      <a:pt x="19" y="10"/>
                      <a:pt x="21" y="6"/>
                    </a:cubicBezTo>
                    <a:cubicBezTo>
                      <a:pt x="15" y="8"/>
                      <a:pt x="9" y="0"/>
                      <a:pt x="4" y="1"/>
                    </a:cubicBezTo>
                    <a:cubicBezTo>
                      <a:pt x="6" y="3"/>
                      <a:pt x="17" y="7"/>
                      <a:pt x="11" y="11"/>
                    </a:cubicBezTo>
                    <a:cubicBezTo>
                      <a:pt x="12" y="12"/>
                      <a:pt x="13" y="10"/>
                      <a:pt x="15" y="9"/>
                    </a:cubicBezTo>
                    <a:cubicBezTo>
                      <a:pt x="16" y="12"/>
                      <a:pt x="17" y="16"/>
                      <a:pt x="19" y="19"/>
                    </a:cubicBezTo>
                    <a:cubicBezTo>
                      <a:pt x="23" y="19"/>
                      <a:pt x="26" y="20"/>
                      <a:pt x="30" y="21"/>
                    </a:cubicBezTo>
                    <a:cubicBezTo>
                      <a:pt x="33" y="25"/>
                      <a:pt x="27" y="21"/>
                      <a:pt x="26" y="24"/>
                    </a:cubicBezTo>
                    <a:cubicBezTo>
                      <a:pt x="35" y="25"/>
                      <a:pt x="24" y="36"/>
                      <a:pt x="30" y="32"/>
                    </a:cubicBezTo>
                    <a:cubicBezTo>
                      <a:pt x="27" y="34"/>
                      <a:pt x="22" y="32"/>
                      <a:pt x="17" y="28"/>
                    </a:cubicBezTo>
                    <a:cubicBezTo>
                      <a:pt x="15" y="26"/>
                      <a:pt x="12" y="24"/>
                      <a:pt x="10" y="21"/>
                    </a:cubicBezTo>
                    <a:cubicBezTo>
                      <a:pt x="8" y="19"/>
                      <a:pt x="7" y="16"/>
                      <a:pt x="6" y="13"/>
                    </a:cubicBezTo>
                    <a:cubicBezTo>
                      <a:pt x="3" y="17"/>
                      <a:pt x="4" y="16"/>
                      <a:pt x="0" y="17"/>
                    </a:cubicBezTo>
                    <a:cubicBezTo>
                      <a:pt x="5" y="16"/>
                      <a:pt x="7" y="20"/>
                      <a:pt x="9" y="25"/>
                    </a:cubicBezTo>
                    <a:cubicBezTo>
                      <a:pt x="11" y="29"/>
                      <a:pt x="13" y="34"/>
                      <a:pt x="19" y="35"/>
                    </a:cubicBezTo>
                    <a:cubicBezTo>
                      <a:pt x="20" y="38"/>
                      <a:pt x="21" y="41"/>
                      <a:pt x="23" y="44"/>
                    </a:cubicBezTo>
                    <a:cubicBezTo>
                      <a:pt x="24" y="46"/>
                      <a:pt x="25" y="48"/>
                      <a:pt x="26" y="49"/>
                    </a:cubicBezTo>
                    <a:cubicBezTo>
                      <a:pt x="27" y="51"/>
                      <a:pt x="28" y="52"/>
                      <a:pt x="29" y="54"/>
                    </a:cubicBezTo>
                    <a:cubicBezTo>
                      <a:pt x="33" y="60"/>
                      <a:pt x="39" y="66"/>
                      <a:pt x="44" y="72"/>
                    </a:cubicBezTo>
                    <a:cubicBezTo>
                      <a:pt x="49" y="79"/>
                      <a:pt x="54" y="85"/>
                      <a:pt x="58" y="91"/>
                    </a:cubicBezTo>
                    <a:cubicBezTo>
                      <a:pt x="60" y="94"/>
                      <a:pt x="62" y="97"/>
                      <a:pt x="64" y="100"/>
                    </a:cubicBezTo>
                    <a:cubicBezTo>
                      <a:pt x="66" y="103"/>
                      <a:pt x="67" y="106"/>
                      <a:pt x="68" y="109"/>
                    </a:cubicBezTo>
                    <a:cubicBezTo>
                      <a:pt x="69" y="108"/>
                      <a:pt x="69" y="106"/>
                      <a:pt x="71" y="104"/>
                    </a:cubicBezTo>
                    <a:cubicBezTo>
                      <a:pt x="74" y="108"/>
                      <a:pt x="73" y="110"/>
                      <a:pt x="75" y="113"/>
                    </a:cubicBezTo>
                    <a:cubicBezTo>
                      <a:pt x="79" y="113"/>
                      <a:pt x="82" y="118"/>
                      <a:pt x="85" y="123"/>
                    </a:cubicBezTo>
                    <a:close/>
                    <a:moveTo>
                      <a:pt x="41" y="49"/>
                    </a:moveTo>
                    <a:cubicBezTo>
                      <a:pt x="43" y="52"/>
                      <a:pt x="44" y="55"/>
                      <a:pt x="45" y="57"/>
                    </a:cubicBezTo>
                    <a:cubicBezTo>
                      <a:pt x="43" y="58"/>
                      <a:pt x="42" y="59"/>
                      <a:pt x="40" y="58"/>
                    </a:cubicBezTo>
                    <a:cubicBezTo>
                      <a:pt x="47" y="57"/>
                      <a:pt x="35" y="51"/>
                      <a:pt x="4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4" name="Freeform 1766"/>
              <p:cNvSpPr/>
              <p:nvPr/>
            </p:nvSpPr>
            <p:spPr bwMode="auto">
              <a:xfrm>
                <a:off x="4977" y="1040"/>
                <a:ext cx="4" cy="3"/>
              </a:xfrm>
              <a:custGeom>
                <a:avLst/>
                <a:gdLst>
                  <a:gd name="T0" fmla="*/ 5 w 7"/>
                  <a:gd name="T1" fmla="*/ 1 h 4"/>
                  <a:gd name="T2" fmla="*/ 3 w 7"/>
                  <a:gd name="T3" fmla="*/ 1 h 4"/>
                  <a:gd name="T4" fmla="*/ 0 w 7"/>
                  <a:gd name="T5" fmla="*/ 4 h 4"/>
                  <a:gd name="T6" fmla="*/ 5 w 7"/>
                  <a:gd name="T7" fmla="*/ 1 h 4"/>
                </a:gdLst>
                <a:ahLst/>
                <a:cxnLst>
                  <a:cxn ang="0">
                    <a:pos x="T0" y="T1"/>
                  </a:cxn>
                  <a:cxn ang="0">
                    <a:pos x="T2" y="T3"/>
                  </a:cxn>
                  <a:cxn ang="0">
                    <a:pos x="T4" y="T5"/>
                  </a:cxn>
                  <a:cxn ang="0">
                    <a:pos x="T6" y="T7"/>
                  </a:cxn>
                </a:cxnLst>
                <a:rect l="0" t="0" r="r" b="b"/>
                <a:pathLst>
                  <a:path w="7" h="4">
                    <a:moveTo>
                      <a:pt x="5" y="1"/>
                    </a:moveTo>
                    <a:cubicBezTo>
                      <a:pt x="7" y="0"/>
                      <a:pt x="2" y="2"/>
                      <a:pt x="3" y="1"/>
                    </a:cubicBezTo>
                    <a:cubicBezTo>
                      <a:pt x="0" y="3"/>
                      <a:pt x="0" y="4"/>
                      <a:pt x="0" y="4"/>
                    </a:cubicBezTo>
                    <a:cubicBezTo>
                      <a:pt x="2" y="3"/>
                      <a:pt x="3"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5" name="Freeform 1767"/>
              <p:cNvSpPr/>
              <p:nvPr/>
            </p:nvSpPr>
            <p:spPr bwMode="auto">
              <a:xfrm>
                <a:off x="5263" y="836"/>
                <a:ext cx="11" cy="8"/>
              </a:xfrm>
              <a:custGeom>
                <a:avLst/>
                <a:gdLst>
                  <a:gd name="T0" fmla="*/ 5 w 16"/>
                  <a:gd name="T1" fmla="*/ 4 h 12"/>
                  <a:gd name="T2" fmla="*/ 6 w 16"/>
                  <a:gd name="T3" fmla="*/ 11 h 12"/>
                  <a:gd name="T4" fmla="*/ 15 w 16"/>
                  <a:gd name="T5" fmla="*/ 12 h 12"/>
                  <a:gd name="T6" fmla="*/ 16 w 16"/>
                  <a:gd name="T7" fmla="*/ 8 h 12"/>
                  <a:gd name="T8" fmla="*/ 0 w 16"/>
                  <a:gd name="T9" fmla="*/ 4 h 12"/>
                  <a:gd name="T10" fmla="*/ 5 w 16"/>
                  <a:gd name="T11" fmla="*/ 4 h 12"/>
                </a:gdLst>
                <a:ahLst/>
                <a:cxnLst>
                  <a:cxn ang="0">
                    <a:pos x="T0" y="T1"/>
                  </a:cxn>
                  <a:cxn ang="0">
                    <a:pos x="T2" y="T3"/>
                  </a:cxn>
                  <a:cxn ang="0">
                    <a:pos x="T4" y="T5"/>
                  </a:cxn>
                  <a:cxn ang="0">
                    <a:pos x="T6" y="T7"/>
                  </a:cxn>
                  <a:cxn ang="0">
                    <a:pos x="T8" y="T9"/>
                  </a:cxn>
                  <a:cxn ang="0">
                    <a:pos x="T10" y="T11"/>
                  </a:cxn>
                </a:cxnLst>
                <a:rect l="0" t="0" r="r" b="b"/>
                <a:pathLst>
                  <a:path w="16" h="12">
                    <a:moveTo>
                      <a:pt x="5" y="4"/>
                    </a:moveTo>
                    <a:cubicBezTo>
                      <a:pt x="7" y="7"/>
                      <a:pt x="3" y="8"/>
                      <a:pt x="6" y="11"/>
                    </a:cubicBezTo>
                    <a:cubicBezTo>
                      <a:pt x="9" y="10"/>
                      <a:pt x="12" y="10"/>
                      <a:pt x="15" y="12"/>
                    </a:cubicBezTo>
                    <a:cubicBezTo>
                      <a:pt x="16" y="11"/>
                      <a:pt x="14" y="9"/>
                      <a:pt x="16" y="8"/>
                    </a:cubicBezTo>
                    <a:cubicBezTo>
                      <a:pt x="9" y="10"/>
                      <a:pt x="8" y="0"/>
                      <a:pt x="0" y="4"/>
                    </a:cubicBezTo>
                    <a:cubicBezTo>
                      <a:pt x="2" y="5"/>
                      <a:pt x="3" y="6"/>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6" name="Freeform 1768"/>
              <p:cNvSpPr/>
              <p:nvPr/>
            </p:nvSpPr>
            <p:spPr bwMode="auto">
              <a:xfrm>
                <a:off x="5261" y="830"/>
                <a:ext cx="7" cy="6"/>
              </a:xfrm>
              <a:custGeom>
                <a:avLst/>
                <a:gdLst>
                  <a:gd name="T0" fmla="*/ 6 w 10"/>
                  <a:gd name="T1" fmla="*/ 9 h 9"/>
                  <a:gd name="T2" fmla="*/ 4 w 10"/>
                  <a:gd name="T3" fmla="*/ 6 h 9"/>
                  <a:gd name="T4" fmla="*/ 3 w 10"/>
                  <a:gd name="T5" fmla="*/ 2 h 9"/>
                  <a:gd name="T6" fmla="*/ 1 w 10"/>
                  <a:gd name="T7" fmla="*/ 9 h 9"/>
                  <a:gd name="T8" fmla="*/ 6 w 10"/>
                  <a:gd name="T9" fmla="*/ 9 h 9"/>
                </a:gdLst>
                <a:ahLst/>
                <a:cxnLst>
                  <a:cxn ang="0">
                    <a:pos x="T0" y="T1"/>
                  </a:cxn>
                  <a:cxn ang="0">
                    <a:pos x="T2" y="T3"/>
                  </a:cxn>
                  <a:cxn ang="0">
                    <a:pos x="T4" y="T5"/>
                  </a:cxn>
                  <a:cxn ang="0">
                    <a:pos x="T6" y="T7"/>
                  </a:cxn>
                  <a:cxn ang="0">
                    <a:pos x="T8" y="T9"/>
                  </a:cxn>
                </a:cxnLst>
                <a:rect l="0" t="0" r="r" b="b"/>
                <a:pathLst>
                  <a:path w="10" h="9">
                    <a:moveTo>
                      <a:pt x="6" y="9"/>
                    </a:moveTo>
                    <a:cubicBezTo>
                      <a:pt x="10" y="7"/>
                      <a:pt x="6" y="5"/>
                      <a:pt x="4" y="6"/>
                    </a:cubicBezTo>
                    <a:cubicBezTo>
                      <a:pt x="3" y="5"/>
                      <a:pt x="2" y="3"/>
                      <a:pt x="3" y="2"/>
                    </a:cubicBezTo>
                    <a:cubicBezTo>
                      <a:pt x="0" y="0"/>
                      <a:pt x="0" y="7"/>
                      <a:pt x="1" y="9"/>
                    </a:cubicBezTo>
                    <a:cubicBezTo>
                      <a:pt x="3" y="7"/>
                      <a:pt x="4" y="7"/>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7" name="Freeform 1769"/>
              <p:cNvSpPr/>
              <p:nvPr/>
            </p:nvSpPr>
            <p:spPr bwMode="auto">
              <a:xfrm>
                <a:off x="4965" y="1044"/>
                <a:ext cx="4" cy="4"/>
              </a:xfrm>
              <a:custGeom>
                <a:avLst/>
                <a:gdLst>
                  <a:gd name="T0" fmla="*/ 2 w 6"/>
                  <a:gd name="T1" fmla="*/ 4 h 5"/>
                  <a:gd name="T2" fmla="*/ 3 w 6"/>
                  <a:gd name="T3" fmla="*/ 3 h 5"/>
                  <a:gd name="T4" fmla="*/ 5 w 6"/>
                  <a:gd name="T5" fmla="*/ 0 h 5"/>
                  <a:gd name="T6" fmla="*/ 1 w 6"/>
                  <a:gd name="T7" fmla="*/ 4 h 5"/>
                  <a:gd name="T8" fmla="*/ 3 w 6"/>
                  <a:gd name="T9" fmla="*/ 3 h 5"/>
                  <a:gd name="T10" fmla="*/ 2 w 6"/>
                  <a:gd name="T11" fmla="*/ 4 h 5"/>
                </a:gdLst>
                <a:ahLst/>
                <a:cxnLst>
                  <a:cxn ang="0">
                    <a:pos x="T0" y="T1"/>
                  </a:cxn>
                  <a:cxn ang="0">
                    <a:pos x="T2" y="T3"/>
                  </a:cxn>
                  <a:cxn ang="0">
                    <a:pos x="T4" y="T5"/>
                  </a:cxn>
                  <a:cxn ang="0">
                    <a:pos x="T6" y="T7"/>
                  </a:cxn>
                  <a:cxn ang="0">
                    <a:pos x="T8" y="T9"/>
                  </a:cxn>
                  <a:cxn ang="0">
                    <a:pos x="T10" y="T11"/>
                  </a:cxn>
                </a:cxnLst>
                <a:rect l="0" t="0" r="r" b="b"/>
                <a:pathLst>
                  <a:path w="6" h="5">
                    <a:moveTo>
                      <a:pt x="2" y="4"/>
                    </a:moveTo>
                    <a:cubicBezTo>
                      <a:pt x="2" y="3"/>
                      <a:pt x="3" y="3"/>
                      <a:pt x="3" y="3"/>
                    </a:cubicBezTo>
                    <a:cubicBezTo>
                      <a:pt x="6" y="1"/>
                      <a:pt x="3" y="2"/>
                      <a:pt x="5" y="0"/>
                    </a:cubicBezTo>
                    <a:cubicBezTo>
                      <a:pt x="4" y="0"/>
                      <a:pt x="2" y="2"/>
                      <a:pt x="1" y="4"/>
                    </a:cubicBezTo>
                    <a:cubicBezTo>
                      <a:pt x="0" y="5"/>
                      <a:pt x="0" y="5"/>
                      <a:pt x="3" y="3"/>
                    </a:cubicBezTo>
                    <a:cubicBezTo>
                      <a:pt x="3" y="3"/>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8" name="Freeform 1770"/>
              <p:cNvSpPr/>
              <p:nvPr/>
            </p:nvSpPr>
            <p:spPr bwMode="auto">
              <a:xfrm>
                <a:off x="4959" y="1045"/>
                <a:ext cx="6" cy="5"/>
              </a:xfrm>
              <a:custGeom>
                <a:avLst/>
                <a:gdLst>
                  <a:gd name="T0" fmla="*/ 8 w 9"/>
                  <a:gd name="T1" fmla="*/ 3 h 8"/>
                  <a:gd name="T2" fmla="*/ 5 w 9"/>
                  <a:gd name="T3" fmla="*/ 5 h 8"/>
                  <a:gd name="T4" fmla="*/ 2 w 9"/>
                  <a:gd name="T5" fmla="*/ 7 h 8"/>
                  <a:gd name="T6" fmla="*/ 3 w 9"/>
                  <a:gd name="T7" fmla="*/ 5 h 8"/>
                  <a:gd name="T8" fmla="*/ 3 w 9"/>
                  <a:gd name="T9" fmla="*/ 4 h 8"/>
                  <a:gd name="T10" fmla="*/ 0 w 9"/>
                  <a:gd name="T11" fmla="*/ 8 h 8"/>
                  <a:gd name="T12" fmla="*/ 5 w 9"/>
                  <a:gd name="T13" fmla="*/ 5 h 8"/>
                  <a:gd name="T14" fmla="*/ 7 w 9"/>
                  <a:gd name="T15" fmla="*/ 5 h 8"/>
                  <a:gd name="T16" fmla="*/ 9 w 9"/>
                  <a:gd name="T17" fmla="*/ 2 h 8"/>
                  <a:gd name="T18" fmla="*/ 8 w 9"/>
                  <a:gd name="T19" fmla="*/ 0 h 8"/>
                  <a:gd name="T20" fmla="*/ 7 w 9"/>
                  <a:gd name="T21" fmla="*/ 2 h 8"/>
                  <a:gd name="T22" fmla="*/ 8 w 9"/>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8" y="3"/>
                    </a:moveTo>
                    <a:cubicBezTo>
                      <a:pt x="7" y="4"/>
                      <a:pt x="6" y="5"/>
                      <a:pt x="5" y="5"/>
                    </a:cubicBezTo>
                    <a:cubicBezTo>
                      <a:pt x="4" y="6"/>
                      <a:pt x="3" y="7"/>
                      <a:pt x="2" y="7"/>
                    </a:cubicBezTo>
                    <a:cubicBezTo>
                      <a:pt x="3" y="6"/>
                      <a:pt x="4" y="5"/>
                      <a:pt x="3" y="5"/>
                    </a:cubicBezTo>
                    <a:cubicBezTo>
                      <a:pt x="3" y="5"/>
                      <a:pt x="3" y="4"/>
                      <a:pt x="3" y="4"/>
                    </a:cubicBezTo>
                    <a:cubicBezTo>
                      <a:pt x="2" y="6"/>
                      <a:pt x="0" y="7"/>
                      <a:pt x="0" y="8"/>
                    </a:cubicBezTo>
                    <a:cubicBezTo>
                      <a:pt x="0" y="8"/>
                      <a:pt x="2" y="8"/>
                      <a:pt x="5" y="5"/>
                    </a:cubicBezTo>
                    <a:cubicBezTo>
                      <a:pt x="6" y="5"/>
                      <a:pt x="5" y="6"/>
                      <a:pt x="7" y="5"/>
                    </a:cubicBezTo>
                    <a:cubicBezTo>
                      <a:pt x="8" y="4"/>
                      <a:pt x="9" y="2"/>
                      <a:pt x="9" y="2"/>
                    </a:cubicBezTo>
                    <a:cubicBezTo>
                      <a:pt x="9" y="1"/>
                      <a:pt x="9" y="0"/>
                      <a:pt x="8" y="0"/>
                    </a:cubicBezTo>
                    <a:cubicBezTo>
                      <a:pt x="7" y="2"/>
                      <a:pt x="7" y="2"/>
                      <a:pt x="7" y="2"/>
                    </a:cubicBezTo>
                    <a:cubicBezTo>
                      <a:pt x="8" y="3"/>
                      <a:pt x="8" y="2"/>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29" name="Freeform 1771"/>
              <p:cNvSpPr/>
              <p:nvPr/>
            </p:nvSpPr>
            <p:spPr bwMode="auto">
              <a:xfrm>
                <a:off x="5229" y="790"/>
                <a:ext cx="16" cy="17"/>
              </a:xfrm>
              <a:custGeom>
                <a:avLst/>
                <a:gdLst>
                  <a:gd name="T0" fmla="*/ 20 w 25"/>
                  <a:gd name="T1" fmla="*/ 23 h 26"/>
                  <a:gd name="T2" fmla="*/ 24 w 25"/>
                  <a:gd name="T3" fmla="*/ 20 h 26"/>
                  <a:gd name="T4" fmla="*/ 19 w 25"/>
                  <a:gd name="T5" fmla="*/ 14 h 26"/>
                  <a:gd name="T6" fmla="*/ 14 w 25"/>
                  <a:gd name="T7" fmla="*/ 16 h 26"/>
                  <a:gd name="T8" fmla="*/ 13 w 25"/>
                  <a:gd name="T9" fmla="*/ 7 h 26"/>
                  <a:gd name="T10" fmla="*/ 12 w 25"/>
                  <a:gd name="T11" fmla="*/ 12 h 26"/>
                  <a:gd name="T12" fmla="*/ 2 w 25"/>
                  <a:gd name="T13" fmla="*/ 0 h 26"/>
                  <a:gd name="T14" fmla="*/ 8 w 25"/>
                  <a:gd name="T15" fmla="*/ 7 h 26"/>
                  <a:gd name="T16" fmla="*/ 5 w 25"/>
                  <a:gd name="T17" fmla="*/ 14 h 26"/>
                  <a:gd name="T18" fmla="*/ 10 w 25"/>
                  <a:gd name="T19" fmla="*/ 18 h 26"/>
                  <a:gd name="T20" fmla="*/ 8 w 25"/>
                  <a:gd name="T21" fmla="*/ 14 h 26"/>
                  <a:gd name="T22" fmla="*/ 16 w 25"/>
                  <a:gd name="T23" fmla="*/ 17 h 26"/>
                  <a:gd name="T24" fmla="*/ 20 w 25"/>
                  <a:gd name="T2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20" y="23"/>
                    </a:moveTo>
                    <a:cubicBezTo>
                      <a:pt x="25" y="26"/>
                      <a:pt x="21" y="22"/>
                      <a:pt x="24" y="20"/>
                    </a:cubicBezTo>
                    <a:cubicBezTo>
                      <a:pt x="22" y="18"/>
                      <a:pt x="21" y="16"/>
                      <a:pt x="19" y="14"/>
                    </a:cubicBezTo>
                    <a:cubicBezTo>
                      <a:pt x="19" y="18"/>
                      <a:pt x="17" y="15"/>
                      <a:pt x="14" y="16"/>
                    </a:cubicBezTo>
                    <a:cubicBezTo>
                      <a:pt x="11" y="13"/>
                      <a:pt x="20" y="11"/>
                      <a:pt x="13" y="7"/>
                    </a:cubicBezTo>
                    <a:cubicBezTo>
                      <a:pt x="11" y="9"/>
                      <a:pt x="14" y="11"/>
                      <a:pt x="12" y="12"/>
                    </a:cubicBezTo>
                    <a:cubicBezTo>
                      <a:pt x="11" y="6"/>
                      <a:pt x="7" y="2"/>
                      <a:pt x="2" y="0"/>
                    </a:cubicBezTo>
                    <a:cubicBezTo>
                      <a:pt x="0" y="5"/>
                      <a:pt x="4" y="5"/>
                      <a:pt x="8" y="7"/>
                    </a:cubicBezTo>
                    <a:cubicBezTo>
                      <a:pt x="7" y="9"/>
                      <a:pt x="7" y="12"/>
                      <a:pt x="5" y="14"/>
                    </a:cubicBezTo>
                    <a:cubicBezTo>
                      <a:pt x="7" y="15"/>
                      <a:pt x="9" y="16"/>
                      <a:pt x="10" y="18"/>
                    </a:cubicBezTo>
                    <a:cubicBezTo>
                      <a:pt x="11" y="17"/>
                      <a:pt x="9" y="15"/>
                      <a:pt x="8" y="14"/>
                    </a:cubicBezTo>
                    <a:cubicBezTo>
                      <a:pt x="9" y="15"/>
                      <a:pt x="13" y="16"/>
                      <a:pt x="16" y="17"/>
                    </a:cubicBezTo>
                    <a:cubicBezTo>
                      <a:pt x="19" y="19"/>
                      <a:pt x="21" y="21"/>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0" name="Freeform 1772"/>
              <p:cNvSpPr/>
              <p:nvPr/>
            </p:nvSpPr>
            <p:spPr bwMode="auto">
              <a:xfrm>
                <a:off x="4961" y="1042"/>
                <a:ext cx="6" cy="5"/>
              </a:xfrm>
              <a:custGeom>
                <a:avLst/>
                <a:gdLst>
                  <a:gd name="T0" fmla="*/ 5 w 9"/>
                  <a:gd name="T1" fmla="*/ 4 h 8"/>
                  <a:gd name="T2" fmla="*/ 2 w 9"/>
                  <a:gd name="T3" fmla="*/ 7 h 8"/>
                  <a:gd name="T4" fmla="*/ 1 w 9"/>
                  <a:gd name="T5" fmla="*/ 8 h 8"/>
                  <a:gd name="T6" fmla="*/ 4 w 9"/>
                  <a:gd name="T7" fmla="*/ 5 h 8"/>
                  <a:gd name="T8" fmla="*/ 8 w 9"/>
                  <a:gd name="T9" fmla="*/ 0 h 8"/>
                  <a:gd name="T10" fmla="*/ 5 w 9"/>
                  <a:gd name="T11" fmla="*/ 4 h 8"/>
                </a:gdLst>
                <a:ahLst/>
                <a:cxnLst>
                  <a:cxn ang="0">
                    <a:pos x="T0" y="T1"/>
                  </a:cxn>
                  <a:cxn ang="0">
                    <a:pos x="T2" y="T3"/>
                  </a:cxn>
                  <a:cxn ang="0">
                    <a:pos x="T4" y="T5"/>
                  </a:cxn>
                  <a:cxn ang="0">
                    <a:pos x="T6" y="T7"/>
                  </a:cxn>
                  <a:cxn ang="0">
                    <a:pos x="T8" y="T9"/>
                  </a:cxn>
                  <a:cxn ang="0">
                    <a:pos x="T10" y="T11"/>
                  </a:cxn>
                </a:cxnLst>
                <a:rect l="0" t="0" r="r" b="b"/>
                <a:pathLst>
                  <a:path w="9" h="8">
                    <a:moveTo>
                      <a:pt x="5" y="4"/>
                    </a:moveTo>
                    <a:cubicBezTo>
                      <a:pt x="3" y="5"/>
                      <a:pt x="3" y="6"/>
                      <a:pt x="2" y="7"/>
                    </a:cubicBezTo>
                    <a:cubicBezTo>
                      <a:pt x="0" y="8"/>
                      <a:pt x="1" y="8"/>
                      <a:pt x="1" y="8"/>
                    </a:cubicBezTo>
                    <a:cubicBezTo>
                      <a:pt x="2" y="6"/>
                      <a:pt x="4" y="5"/>
                      <a:pt x="4" y="5"/>
                    </a:cubicBezTo>
                    <a:cubicBezTo>
                      <a:pt x="5" y="4"/>
                      <a:pt x="9" y="1"/>
                      <a:pt x="8" y="0"/>
                    </a:cubicBezTo>
                    <a:cubicBezTo>
                      <a:pt x="4" y="4"/>
                      <a:pt x="6"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1" name="Freeform 1773"/>
              <p:cNvSpPr/>
              <p:nvPr/>
            </p:nvSpPr>
            <p:spPr bwMode="auto">
              <a:xfrm>
                <a:off x="4967" y="1037"/>
                <a:ext cx="4" cy="3"/>
              </a:xfrm>
              <a:custGeom>
                <a:avLst/>
                <a:gdLst>
                  <a:gd name="T0" fmla="*/ 3 w 5"/>
                  <a:gd name="T1" fmla="*/ 3 h 4"/>
                  <a:gd name="T2" fmla="*/ 3 w 5"/>
                  <a:gd name="T3" fmla="*/ 1 h 4"/>
                  <a:gd name="T4" fmla="*/ 3 w 5"/>
                  <a:gd name="T5" fmla="*/ 3 h 4"/>
                </a:gdLst>
                <a:ahLst/>
                <a:cxnLst>
                  <a:cxn ang="0">
                    <a:pos x="T0" y="T1"/>
                  </a:cxn>
                  <a:cxn ang="0">
                    <a:pos x="T2" y="T3"/>
                  </a:cxn>
                  <a:cxn ang="0">
                    <a:pos x="T4" y="T5"/>
                  </a:cxn>
                </a:cxnLst>
                <a:rect l="0" t="0" r="r" b="b"/>
                <a:pathLst>
                  <a:path w="5" h="4">
                    <a:moveTo>
                      <a:pt x="3" y="3"/>
                    </a:moveTo>
                    <a:cubicBezTo>
                      <a:pt x="5" y="0"/>
                      <a:pt x="1" y="3"/>
                      <a:pt x="3" y="1"/>
                    </a:cubicBezTo>
                    <a:cubicBezTo>
                      <a:pt x="0" y="4"/>
                      <a:pt x="2"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2" name="Freeform 1774"/>
              <p:cNvSpPr/>
              <p:nvPr/>
            </p:nvSpPr>
            <p:spPr bwMode="auto">
              <a:xfrm>
                <a:off x="5218" y="779"/>
                <a:ext cx="10" cy="9"/>
              </a:xfrm>
              <a:custGeom>
                <a:avLst/>
                <a:gdLst>
                  <a:gd name="T0" fmla="*/ 14 w 14"/>
                  <a:gd name="T1" fmla="*/ 11 h 13"/>
                  <a:gd name="T2" fmla="*/ 8 w 14"/>
                  <a:gd name="T3" fmla="*/ 9 h 13"/>
                  <a:gd name="T4" fmla="*/ 11 w 14"/>
                  <a:gd name="T5" fmla="*/ 4 h 13"/>
                  <a:gd name="T6" fmla="*/ 7 w 14"/>
                  <a:gd name="T7" fmla="*/ 0 h 13"/>
                  <a:gd name="T8" fmla="*/ 0 w 14"/>
                  <a:gd name="T9" fmla="*/ 3 h 13"/>
                  <a:gd name="T10" fmla="*/ 14 w 14"/>
                  <a:gd name="T11" fmla="*/ 11 h 13"/>
                </a:gdLst>
                <a:ahLst/>
                <a:cxnLst>
                  <a:cxn ang="0">
                    <a:pos x="T0" y="T1"/>
                  </a:cxn>
                  <a:cxn ang="0">
                    <a:pos x="T2" y="T3"/>
                  </a:cxn>
                  <a:cxn ang="0">
                    <a:pos x="T4" y="T5"/>
                  </a:cxn>
                  <a:cxn ang="0">
                    <a:pos x="T6" y="T7"/>
                  </a:cxn>
                  <a:cxn ang="0">
                    <a:pos x="T8" y="T9"/>
                  </a:cxn>
                  <a:cxn ang="0">
                    <a:pos x="T10" y="T11"/>
                  </a:cxn>
                </a:cxnLst>
                <a:rect l="0" t="0" r="r" b="b"/>
                <a:pathLst>
                  <a:path w="14" h="13">
                    <a:moveTo>
                      <a:pt x="14" y="11"/>
                    </a:moveTo>
                    <a:cubicBezTo>
                      <a:pt x="12" y="9"/>
                      <a:pt x="10" y="8"/>
                      <a:pt x="8" y="9"/>
                    </a:cubicBezTo>
                    <a:cubicBezTo>
                      <a:pt x="6" y="5"/>
                      <a:pt x="8" y="6"/>
                      <a:pt x="11" y="4"/>
                    </a:cubicBezTo>
                    <a:cubicBezTo>
                      <a:pt x="9" y="3"/>
                      <a:pt x="8" y="1"/>
                      <a:pt x="7" y="0"/>
                    </a:cubicBezTo>
                    <a:cubicBezTo>
                      <a:pt x="9" y="8"/>
                      <a:pt x="3" y="0"/>
                      <a:pt x="0" y="3"/>
                    </a:cubicBezTo>
                    <a:cubicBezTo>
                      <a:pt x="6" y="5"/>
                      <a:pt x="7" y="13"/>
                      <a:pt x="1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3" name="Freeform 1775"/>
              <p:cNvSpPr/>
              <p:nvPr/>
            </p:nvSpPr>
            <p:spPr bwMode="auto">
              <a:xfrm>
                <a:off x="5208" y="767"/>
                <a:ext cx="8" cy="8"/>
              </a:xfrm>
              <a:custGeom>
                <a:avLst/>
                <a:gdLst>
                  <a:gd name="T0" fmla="*/ 3 w 12"/>
                  <a:gd name="T1" fmla="*/ 4 h 12"/>
                  <a:gd name="T2" fmla="*/ 11 w 12"/>
                  <a:gd name="T3" fmla="*/ 12 h 12"/>
                  <a:gd name="T4" fmla="*/ 12 w 12"/>
                  <a:gd name="T5" fmla="*/ 7 h 12"/>
                  <a:gd name="T6" fmla="*/ 0 w 12"/>
                  <a:gd name="T7" fmla="*/ 7 h 12"/>
                  <a:gd name="T8" fmla="*/ 3 w 12"/>
                  <a:gd name="T9" fmla="*/ 4 h 12"/>
                </a:gdLst>
                <a:ahLst/>
                <a:cxnLst>
                  <a:cxn ang="0">
                    <a:pos x="T0" y="T1"/>
                  </a:cxn>
                  <a:cxn ang="0">
                    <a:pos x="T2" y="T3"/>
                  </a:cxn>
                  <a:cxn ang="0">
                    <a:pos x="T4" y="T5"/>
                  </a:cxn>
                  <a:cxn ang="0">
                    <a:pos x="T6" y="T7"/>
                  </a:cxn>
                  <a:cxn ang="0">
                    <a:pos x="T8" y="T9"/>
                  </a:cxn>
                </a:cxnLst>
                <a:rect l="0" t="0" r="r" b="b"/>
                <a:pathLst>
                  <a:path w="12" h="12">
                    <a:moveTo>
                      <a:pt x="3" y="4"/>
                    </a:moveTo>
                    <a:cubicBezTo>
                      <a:pt x="8" y="7"/>
                      <a:pt x="8" y="12"/>
                      <a:pt x="11" y="12"/>
                    </a:cubicBezTo>
                    <a:cubicBezTo>
                      <a:pt x="12" y="10"/>
                      <a:pt x="11" y="8"/>
                      <a:pt x="12" y="7"/>
                    </a:cubicBezTo>
                    <a:cubicBezTo>
                      <a:pt x="8" y="5"/>
                      <a:pt x="0" y="0"/>
                      <a:pt x="0" y="7"/>
                    </a:cubicBezTo>
                    <a:cubicBezTo>
                      <a:pt x="2" y="8"/>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4" name="Freeform 1776"/>
              <p:cNvSpPr/>
              <p:nvPr/>
            </p:nvSpPr>
            <p:spPr bwMode="auto">
              <a:xfrm>
                <a:off x="5105" y="873"/>
                <a:ext cx="5" cy="8"/>
              </a:xfrm>
              <a:custGeom>
                <a:avLst/>
                <a:gdLst>
                  <a:gd name="T0" fmla="*/ 3 w 8"/>
                  <a:gd name="T1" fmla="*/ 0 h 11"/>
                  <a:gd name="T2" fmla="*/ 6 w 8"/>
                  <a:gd name="T3" fmla="*/ 6 h 11"/>
                  <a:gd name="T4" fmla="*/ 3 w 8"/>
                  <a:gd name="T5" fmla="*/ 0 h 11"/>
                </a:gdLst>
                <a:ahLst/>
                <a:cxnLst>
                  <a:cxn ang="0">
                    <a:pos x="T0" y="T1"/>
                  </a:cxn>
                  <a:cxn ang="0">
                    <a:pos x="T2" y="T3"/>
                  </a:cxn>
                  <a:cxn ang="0">
                    <a:pos x="T4" y="T5"/>
                  </a:cxn>
                </a:cxnLst>
                <a:rect l="0" t="0" r="r" b="b"/>
                <a:pathLst>
                  <a:path w="8" h="11">
                    <a:moveTo>
                      <a:pt x="3" y="0"/>
                    </a:moveTo>
                    <a:cubicBezTo>
                      <a:pt x="0" y="2"/>
                      <a:pt x="8" y="11"/>
                      <a:pt x="6" y="6"/>
                    </a:cubicBezTo>
                    <a:cubicBezTo>
                      <a:pt x="4" y="4"/>
                      <a:pt x="7"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5" name="Freeform 1777"/>
              <p:cNvSpPr/>
              <p:nvPr/>
            </p:nvSpPr>
            <p:spPr bwMode="auto">
              <a:xfrm>
                <a:off x="5100" y="872"/>
                <a:ext cx="5" cy="4"/>
              </a:xfrm>
              <a:custGeom>
                <a:avLst/>
                <a:gdLst>
                  <a:gd name="T0" fmla="*/ 7 w 8"/>
                  <a:gd name="T1" fmla="*/ 6 h 6"/>
                  <a:gd name="T2" fmla="*/ 5 w 8"/>
                  <a:gd name="T3" fmla="*/ 2 h 6"/>
                  <a:gd name="T4" fmla="*/ 1 w 8"/>
                  <a:gd name="T5" fmla="*/ 0 h 6"/>
                  <a:gd name="T6" fmla="*/ 7 w 8"/>
                  <a:gd name="T7" fmla="*/ 6 h 6"/>
                </a:gdLst>
                <a:ahLst/>
                <a:cxnLst>
                  <a:cxn ang="0">
                    <a:pos x="T0" y="T1"/>
                  </a:cxn>
                  <a:cxn ang="0">
                    <a:pos x="T2" y="T3"/>
                  </a:cxn>
                  <a:cxn ang="0">
                    <a:pos x="T4" y="T5"/>
                  </a:cxn>
                  <a:cxn ang="0">
                    <a:pos x="T6" y="T7"/>
                  </a:cxn>
                </a:cxnLst>
                <a:rect l="0" t="0" r="r" b="b"/>
                <a:pathLst>
                  <a:path w="8" h="6">
                    <a:moveTo>
                      <a:pt x="7" y="6"/>
                    </a:moveTo>
                    <a:cubicBezTo>
                      <a:pt x="8" y="4"/>
                      <a:pt x="7" y="3"/>
                      <a:pt x="5" y="2"/>
                    </a:cubicBezTo>
                    <a:cubicBezTo>
                      <a:pt x="4" y="1"/>
                      <a:pt x="2" y="1"/>
                      <a:pt x="1" y="0"/>
                    </a:cubicBezTo>
                    <a:cubicBezTo>
                      <a:pt x="0" y="3"/>
                      <a:pt x="6" y="2"/>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6" name="Freeform 1778"/>
              <p:cNvSpPr/>
              <p:nvPr/>
            </p:nvSpPr>
            <p:spPr bwMode="auto">
              <a:xfrm>
                <a:off x="5175" y="748"/>
                <a:ext cx="12" cy="12"/>
              </a:xfrm>
              <a:custGeom>
                <a:avLst/>
                <a:gdLst>
                  <a:gd name="T0" fmla="*/ 11 w 17"/>
                  <a:gd name="T1" fmla="*/ 15 h 17"/>
                  <a:gd name="T2" fmla="*/ 17 w 17"/>
                  <a:gd name="T3" fmla="*/ 14 h 17"/>
                  <a:gd name="T4" fmla="*/ 1 w 17"/>
                  <a:gd name="T5" fmla="*/ 0 h 17"/>
                  <a:gd name="T6" fmla="*/ 0 w 17"/>
                  <a:gd name="T7" fmla="*/ 7 h 17"/>
                  <a:gd name="T8" fmla="*/ 3 w 17"/>
                  <a:gd name="T9" fmla="*/ 9 h 17"/>
                  <a:gd name="T10" fmla="*/ 0 w 17"/>
                  <a:gd name="T11" fmla="*/ 6 h 17"/>
                  <a:gd name="T12" fmla="*/ 8 w 17"/>
                  <a:gd name="T13" fmla="*/ 8 h 17"/>
                  <a:gd name="T14" fmla="*/ 11 w 17"/>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11" y="15"/>
                    </a:moveTo>
                    <a:cubicBezTo>
                      <a:pt x="13" y="14"/>
                      <a:pt x="16" y="17"/>
                      <a:pt x="17" y="14"/>
                    </a:cubicBezTo>
                    <a:cubicBezTo>
                      <a:pt x="10" y="7"/>
                      <a:pt x="6" y="6"/>
                      <a:pt x="1" y="0"/>
                    </a:cubicBezTo>
                    <a:cubicBezTo>
                      <a:pt x="2" y="4"/>
                      <a:pt x="0" y="3"/>
                      <a:pt x="0" y="7"/>
                    </a:cubicBezTo>
                    <a:cubicBezTo>
                      <a:pt x="1" y="7"/>
                      <a:pt x="2" y="8"/>
                      <a:pt x="3" y="9"/>
                    </a:cubicBezTo>
                    <a:cubicBezTo>
                      <a:pt x="4" y="8"/>
                      <a:pt x="2" y="7"/>
                      <a:pt x="0" y="6"/>
                    </a:cubicBezTo>
                    <a:cubicBezTo>
                      <a:pt x="2" y="4"/>
                      <a:pt x="6" y="5"/>
                      <a:pt x="8" y="8"/>
                    </a:cubicBezTo>
                    <a:cubicBezTo>
                      <a:pt x="10" y="10"/>
                      <a:pt x="12" y="14"/>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7" name="Freeform 1779"/>
              <p:cNvSpPr/>
              <p:nvPr/>
            </p:nvSpPr>
            <p:spPr bwMode="auto">
              <a:xfrm>
                <a:off x="5176" y="722"/>
                <a:ext cx="10" cy="6"/>
              </a:xfrm>
              <a:custGeom>
                <a:avLst/>
                <a:gdLst>
                  <a:gd name="T0" fmla="*/ 15 w 15"/>
                  <a:gd name="T1" fmla="*/ 10 h 10"/>
                  <a:gd name="T2" fmla="*/ 0 w 15"/>
                  <a:gd name="T3" fmla="*/ 0 h 10"/>
                  <a:gd name="T4" fmla="*/ 15 w 15"/>
                  <a:gd name="T5" fmla="*/ 10 h 10"/>
                </a:gdLst>
                <a:ahLst/>
                <a:cxnLst>
                  <a:cxn ang="0">
                    <a:pos x="T0" y="T1"/>
                  </a:cxn>
                  <a:cxn ang="0">
                    <a:pos x="T2" y="T3"/>
                  </a:cxn>
                  <a:cxn ang="0">
                    <a:pos x="T4" y="T5"/>
                  </a:cxn>
                </a:cxnLst>
                <a:rect l="0" t="0" r="r" b="b"/>
                <a:pathLst>
                  <a:path w="15" h="10">
                    <a:moveTo>
                      <a:pt x="15" y="10"/>
                    </a:moveTo>
                    <a:cubicBezTo>
                      <a:pt x="12" y="6"/>
                      <a:pt x="6" y="6"/>
                      <a:pt x="0" y="0"/>
                    </a:cubicBezTo>
                    <a:cubicBezTo>
                      <a:pt x="2" y="5"/>
                      <a:pt x="9" y="9"/>
                      <a:pt x="1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grpSp>
          <p:nvGrpSpPr>
            <p:cNvPr id="1029" name="Group 1981"/>
            <p:cNvGrpSpPr/>
            <p:nvPr/>
          </p:nvGrpSpPr>
          <p:grpSpPr bwMode="auto">
            <a:xfrm>
              <a:off x="3512671" y="2303182"/>
              <a:ext cx="495770" cy="469960"/>
              <a:chOff x="4452" y="630"/>
              <a:chExt cx="922" cy="874"/>
            </a:xfrm>
            <a:solidFill>
              <a:srgbClr val="5E809C"/>
            </a:solidFill>
          </p:grpSpPr>
          <p:sp>
            <p:nvSpPr>
              <p:cNvPr id="1138" name="Freeform 1781"/>
              <p:cNvSpPr/>
              <p:nvPr/>
            </p:nvSpPr>
            <p:spPr bwMode="auto">
              <a:xfrm>
                <a:off x="5198" y="686"/>
                <a:ext cx="7" cy="9"/>
              </a:xfrm>
              <a:custGeom>
                <a:avLst/>
                <a:gdLst>
                  <a:gd name="T0" fmla="*/ 0 w 10"/>
                  <a:gd name="T1" fmla="*/ 9 h 13"/>
                  <a:gd name="T2" fmla="*/ 9 w 10"/>
                  <a:gd name="T3" fmla="*/ 12 h 13"/>
                  <a:gd name="T4" fmla="*/ 6 w 10"/>
                  <a:gd name="T5" fmla="*/ 0 h 13"/>
                  <a:gd name="T6" fmla="*/ 0 w 10"/>
                  <a:gd name="T7" fmla="*/ 9 h 13"/>
                </a:gdLst>
                <a:ahLst/>
                <a:cxnLst>
                  <a:cxn ang="0">
                    <a:pos x="T0" y="T1"/>
                  </a:cxn>
                  <a:cxn ang="0">
                    <a:pos x="T2" y="T3"/>
                  </a:cxn>
                  <a:cxn ang="0">
                    <a:pos x="T4" y="T5"/>
                  </a:cxn>
                  <a:cxn ang="0">
                    <a:pos x="T6" y="T7"/>
                  </a:cxn>
                </a:cxnLst>
                <a:rect l="0" t="0" r="r" b="b"/>
                <a:pathLst>
                  <a:path w="10" h="13">
                    <a:moveTo>
                      <a:pt x="0" y="9"/>
                    </a:moveTo>
                    <a:cubicBezTo>
                      <a:pt x="4" y="13"/>
                      <a:pt x="5" y="6"/>
                      <a:pt x="9" y="12"/>
                    </a:cubicBezTo>
                    <a:cubicBezTo>
                      <a:pt x="9" y="8"/>
                      <a:pt x="4" y="4"/>
                      <a:pt x="6" y="0"/>
                    </a:cubicBezTo>
                    <a:cubicBezTo>
                      <a:pt x="0" y="1"/>
                      <a:pt x="10" y="1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9" name="Freeform 1782"/>
              <p:cNvSpPr/>
              <p:nvPr/>
            </p:nvSpPr>
            <p:spPr bwMode="auto">
              <a:xfrm>
                <a:off x="5159" y="724"/>
                <a:ext cx="14" cy="8"/>
              </a:xfrm>
              <a:custGeom>
                <a:avLst/>
                <a:gdLst>
                  <a:gd name="T0" fmla="*/ 20 w 20"/>
                  <a:gd name="T1" fmla="*/ 6 h 12"/>
                  <a:gd name="T2" fmla="*/ 7 w 20"/>
                  <a:gd name="T3" fmla="*/ 2 h 12"/>
                  <a:gd name="T4" fmla="*/ 8 w 20"/>
                  <a:gd name="T5" fmla="*/ 0 h 12"/>
                  <a:gd name="T6" fmla="*/ 20 w 20"/>
                  <a:gd name="T7" fmla="*/ 6 h 12"/>
                </a:gdLst>
                <a:ahLst/>
                <a:cxnLst>
                  <a:cxn ang="0">
                    <a:pos x="T0" y="T1"/>
                  </a:cxn>
                  <a:cxn ang="0">
                    <a:pos x="T2" y="T3"/>
                  </a:cxn>
                  <a:cxn ang="0">
                    <a:pos x="T4" y="T5"/>
                  </a:cxn>
                  <a:cxn ang="0">
                    <a:pos x="T6" y="T7"/>
                  </a:cxn>
                </a:cxnLst>
                <a:rect l="0" t="0" r="r" b="b"/>
                <a:pathLst>
                  <a:path w="20" h="12">
                    <a:moveTo>
                      <a:pt x="20" y="6"/>
                    </a:moveTo>
                    <a:cubicBezTo>
                      <a:pt x="16" y="7"/>
                      <a:pt x="11" y="3"/>
                      <a:pt x="7" y="2"/>
                    </a:cubicBezTo>
                    <a:cubicBezTo>
                      <a:pt x="7" y="1"/>
                      <a:pt x="8" y="1"/>
                      <a:pt x="8" y="0"/>
                    </a:cubicBezTo>
                    <a:cubicBezTo>
                      <a:pt x="0" y="0"/>
                      <a:pt x="18" y="12"/>
                      <a:pt x="2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0" name="Freeform 1783"/>
              <p:cNvSpPr/>
              <p:nvPr/>
            </p:nvSpPr>
            <p:spPr bwMode="auto">
              <a:xfrm>
                <a:off x="5167" y="687"/>
                <a:ext cx="11" cy="6"/>
              </a:xfrm>
              <a:custGeom>
                <a:avLst/>
                <a:gdLst>
                  <a:gd name="T0" fmla="*/ 14 w 16"/>
                  <a:gd name="T1" fmla="*/ 8 h 9"/>
                  <a:gd name="T2" fmla="*/ 16 w 16"/>
                  <a:gd name="T3" fmla="*/ 3 h 9"/>
                  <a:gd name="T4" fmla="*/ 4 w 16"/>
                  <a:gd name="T5" fmla="*/ 2 h 9"/>
                  <a:gd name="T6" fmla="*/ 5 w 16"/>
                  <a:gd name="T7" fmla="*/ 7 h 9"/>
                  <a:gd name="T8" fmla="*/ 14 w 16"/>
                  <a:gd name="T9" fmla="*/ 8 h 9"/>
                </a:gdLst>
                <a:ahLst/>
                <a:cxnLst>
                  <a:cxn ang="0">
                    <a:pos x="T0" y="T1"/>
                  </a:cxn>
                  <a:cxn ang="0">
                    <a:pos x="T2" y="T3"/>
                  </a:cxn>
                  <a:cxn ang="0">
                    <a:pos x="T4" y="T5"/>
                  </a:cxn>
                  <a:cxn ang="0">
                    <a:pos x="T6" y="T7"/>
                  </a:cxn>
                  <a:cxn ang="0">
                    <a:pos x="T8" y="T9"/>
                  </a:cxn>
                </a:cxnLst>
                <a:rect l="0" t="0" r="r" b="b"/>
                <a:pathLst>
                  <a:path w="16" h="9">
                    <a:moveTo>
                      <a:pt x="14" y="8"/>
                    </a:moveTo>
                    <a:cubicBezTo>
                      <a:pt x="16" y="6"/>
                      <a:pt x="15" y="4"/>
                      <a:pt x="16" y="3"/>
                    </a:cubicBezTo>
                    <a:cubicBezTo>
                      <a:pt x="12" y="1"/>
                      <a:pt x="8" y="9"/>
                      <a:pt x="4" y="2"/>
                    </a:cubicBezTo>
                    <a:cubicBezTo>
                      <a:pt x="0" y="0"/>
                      <a:pt x="6" y="6"/>
                      <a:pt x="5" y="7"/>
                    </a:cubicBezTo>
                    <a:cubicBezTo>
                      <a:pt x="8" y="7"/>
                      <a:pt x="10" y="5"/>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1" name="Freeform 1784"/>
              <p:cNvSpPr/>
              <p:nvPr/>
            </p:nvSpPr>
            <p:spPr bwMode="auto">
              <a:xfrm>
                <a:off x="5135" y="713"/>
                <a:ext cx="22" cy="15"/>
              </a:xfrm>
              <a:custGeom>
                <a:avLst/>
                <a:gdLst>
                  <a:gd name="T0" fmla="*/ 32 w 33"/>
                  <a:gd name="T1" fmla="*/ 10 h 21"/>
                  <a:gd name="T2" fmla="*/ 20 w 33"/>
                  <a:gd name="T3" fmla="*/ 4 h 21"/>
                  <a:gd name="T4" fmla="*/ 19 w 33"/>
                  <a:gd name="T5" fmla="*/ 8 h 21"/>
                  <a:gd name="T6" fmla="*/ 9 w 33"/>
                  <a:gd name="T7" fmla="*/ 7 h 21"/>
                  <a:gd name="T8" fmla="*/ 8 w 33"/>
                  <a:gd name="T9" fmla="*/ 3 h 21"/>
                  <a:gd name="T10" fmla="*/ 0 w 33"/>
                  <a:gd name="T11" fmla="*/ 5 h 21"/>
                  <a:gd name="T12" fmla="*/ 13 w 33"/>
                  <a:gd name="T13" fmla="*/ 12 h 21"/>
                  <a:gd name="T14" fmla="*/ 15 w 33"/>
                  <a:gd name="T15" fmla="*/ 9 h 21"/>
                  <a:gd name="T16" fmla="*/ 22 w 33"/>
                  <a:gd name="T17" fmla="*/ 11 h 21"/>
                  <a:gd name="T18" fmla="*/ 20 w 33"/>
                  <a:gd name="T19" fmla="*/ 18 h 21"/>
                  <a:gd name="T20" fmla="*/ 14 w 33"/>
                  <a:gd name="T21" fmla="*/ 19 h 21"/>
                  <a:gd name="T22" fmla="*/ 23 w 33"/>
                  <a:gd name="T23" fmla="*/ 20 h 21"/>
                  <a:gd name="T24" fmla="*/ 27 w 33"/>
                  <a:gd name="T25" fmla="*/ 11 h 21"/>
                  <a:gd name="T26" fmla="*/ 21 w 33"/>
                  <a:gd name="T27" fmla="*/ 8 h 21"/>
                  <a:gd name="T28" fmla="*/ 32 w 33"/>
                  <a:gd name="T2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1">
                    <a:moveTo>
                      <a:pt x="32" y="10"/>
                    </a:moveTo>
                    <a:cubicBezTo>
                      <a:pt x="33" y="4"/>
                      <a:pt x="23" y="5"/>
                      <a:pt x="20" y="4"/>
                    </a:cubicBezTo>
                    <a:cubicBezTo>
                      <a:pt x="20" y="5"/>
                      <a:pt x="20" y="6"/>
                      <a:pt x="19" y="8"/>
                    </a:cubicBezTo>
                    <a:cubicBezTo>
                      <a:pt x="16" y="2"/>
                      <a:pt x="14" y="9"/>
                      <a:pt x="9" y="7"/>
                    </a:cubicBezTo>
                    <a:cubicBezTo>
                      <a:pt x="8" y="6"/>
                      <a:pt x="10" y="4"/>
                      <a:pt x="8" y="3"/>
                    </a:cubicBezTo>
                    <a:cubicBezTo>
                      <a:pt x="4" y="0"/>
                      <a:pt x="2" y="1"/>
                      <a:pt x="0" y="5"/>
                    </a:cubicBezTo>
                    <a:cubicBezTo>
                      <a:pt x="8" y="7"/>
                      <a:pt x="7" y="7"/>
                      <a:pt x="13" y="12"/>
                    </a:cubicBezTo>
                    <a:cubicBezTo>
                      <a:pt x="14" y="11"/>
                      <a:pt x="14" y="10"/>
                      <a:pt x="15" y="9"/>
                    </a:cubicBezTo>
                    <a:cubicBezTo>
                      <a:pt x="18" y="11"/>
                      <a:pt x="20" y="12"/>
                      <a:pt x="22" y="11"/>
                    </a:cubicBezTo>
                    <a:cubicBezTo>
                      <a:pt x="20" y="14"/>
                      <a:pt x="18" y="14"/>
                      <a:pt x="20" y="18"/>
                    </a:cubicBezTo>
                    <a:cubicBezTo>
                      <a:pt x="18" y="21"/>
                      <a:pt x="14" y="14"/>
                      <a:pt x="14" y="19"/>
                    </a:cubicBezTo>
                    <a:cubicBezTo>
                      <a:pt x="17" y="19"/>
                      <a:pt x="20" y="20"/>
                      <a:pt x="23" y="20"/>
                    </a:cubicBezTo>
                    <a:cubicBezTo>
                      <a:pt x="19" y="15"/>
                      <a:pt x="23" y="15"/>
                      <a:pt x="27" y="11"/>
                    </a:cubicBezTo>
                    <a:cubicBezTo>
                      <a:pt x="23" y="12"/>
                      <a:pt x="24" y="10"/>
                      <a:pt x="21" y="8"/>
                    </a:cubicBezTo>
                    <a:cubicBezTo>
                      <a:pt x="23" y="3"/>
                      <a:pt x="28" y="7"/>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2" name="Freeform 1785"/>
              <p:cNvSpPr/>
              <p:nvPr/>
            </p:nvSpPr>
            <p:spPr bwMode="auto">
              <a:xfrm>
                <a:off x="5164" y="683"/>
                <a:ext cx="9" cy="6"/>
              </a:xfrm>
              <a:custGeom>
                <a:avLst/>
                <a:gdLst>
                  <a:gd name="T0" fmla="*/ 14 w 14"/>
                  <a:gd name="T1" fmla="*/ 4 h 8"/>
                  <a:gd name="T2" fmla="*/ 5 w 14"/>
                  <a:gd name="T3" fmla="*/ 0 h 8"/>
                  <a:gd name="T4" fmla="*/ 0 w 14"/>
                  <a:gd name="T5" fmla="*/ 2 h 8"/>
                  <a:gd name="T6" fmla="*/ 14 w 14"/>
                  <a:gd name="T7" fmla="*/ 4 h 8"/>
                </a:gdLst>
                <a:ahLst/>
                <a:cxnLst>
                  <a:cxn ang="0">
                    <a:pos x="T0" y="T1"/>
                  </a:cxn>
                  <a:cxn ang="0">
                    <a:pos x="T2" y="T3"/>
                  </a:cxn>
                  <a:cxn ang="0">
                    <a:pos x="T4" y="T5"/>
                  </a:cxn>
                  <a:cxn ang="0">
                    <a:pos x="T6" y="T7"/>
                  </a:cxn>
                </a:cxnLst>
                <a:rect l="0" t="0" r="r" b="b"/>
                <a:pathLst>
                  <a:path w="14" h="8">
                    <a:moveTo>
                      <a:pt x="14" y="4"/>
                    </a:moveTo>
                    <a:cubicBezTo>
                      <a:pt x="9" y="3"/>
                      <a:pt x="8" y="4"/>
                      <a:pt x="5" y="0"/>
                    </a:cubicBezTo>
                    <a:cubicBezTo>
                      <a:pt x="4" y="2"/>
                      <a:pt x="2" y="3"/>
                      <a:pt x="0" y="2"/>
                    </a:cubicBezTo>
                    <a:cubicBezTo>
                      <a:pt x="0" y="2"/>
                      <a:pt x="11" y="8"/>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3" name="Freeform 1786"/>
              <p:cNvSpPr/>
              <p:nvPr/>
            </p:nvSpPr>
            <p:spPr bwMode="auto">
              <a:xfrm>
                <a:off x="5129" y="709"/>
                <a:ext cx="10" cy="5"/>
              </a:xfrm>
              <a:custGeom>
                <a:avLst/>
                <a:gdLst>
                  <a:gd name="T0" fmla="*/ 14 w 14"/>
                  <a:gd name="T1" fmla="*/ 7 h 8"/>
                  <a:gd name="T2" fmla="*/ 4 w 14"/>
                  <a:gd name="T3" fmla="*/ 7 h 8"/>
                  <a:gd name="T4" fmla="*/ 1 w 14"/>
                  <a:gd name="T5" fmla="*/ 3 h 8"/>
                  <a:gd name="T6" fmla="*/ 5 w 14"/>
                  <a:gd name="T7" fmla="*/ 8 h 8"/>
                  <a:gd name="T8" fmla="*/ 10 w 14"/>
                  <a:gd name="T9" fmla="*/ 7 h 8"/>
                  <a:gd name="T10" fmla="*/ 14 w 14"/>
                  <a:gd name="T11" fmla="*/ 7 h 8"/>
                </a:gdLst>
                <a:ahLst/>
                <a:cxnLst>
                  <a:cxn ang="0">
                    <a:pos x="T0" y="T1"/>
                  </a:cxn>
                  <a:cxn ang="0">
                    <a:pos x="T2" y="T3"/>
                  </a:cxn>
                  <a:cxn ang="0">
                    <a:pos x="T4" y="T5"/>
                  </a:cxn>
                  <a:cxn ang="0">
                    <a:pos x="T6" y="T7"/>
                  </a:cxn>
                  <a:cxn ang="0">
                    <a:pos x="T8" y="T9"/>
                  </a:cxn>
                  <a:cxn ang="0">
                    <a:pos x="T10" y="T11"/>
                  </a:cxn>
                </a:cxnLst>
                <a:rect l="0" t="0" r="r" b="b"/>
                <a:pathLst>
                  <a:path w="14" h="8">
                    <a:moveTo>
                      <a:pt x="14" y="7"/>
                    </a:moveTo>
                    <a:cubicBezTo>
                      <a:pt x="13" y="0"/>
                      <a:pt x="6" y="5"/>
                      <a:pt x="4" y="7"/>
                    </a:cubicBezTo>
                    <a:cubicBezTo>
                      <a:pt x="3" y="6"/>
                      <a:pt x="4" y="4"/>
                      <a:pt x="1" y="3"/>
                    </a:cubicBezTo>
                    <a:cubicBezTo>
                      <a:pt x="0" y="7"/>
                      <a:pt x="2" y="8"/>
                      <a:pt x="5" y="8"/>
                    </a:cubicBezTo>
                    <a:cubicBezTo>
                      <a:pt x="7" y="7"/>
                      <a:pt x="8" y="7"/>
                      <a:pt x="10" y="7"/>
                    </a:cubicBezTo>
                    <a:cubicBezTo>
                      <a:pt x="11" y="6"/>
                      <a:pt x="13" y="6"/>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4" name="Freeform 1787"/>
              <p:cNvSpPr/>
              <p:nvPr/>
            </p:nvSpPr>
            <p:spPr bwMode="auto">
              <a:xfrm>
                <a:off x="4944" y="106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5" name="Freeform 1788"/>
              <p:cNvSpPr/>
              <p:nvPr/>
            </p:nvSpPr>
            <p:spPr bwMode="auto">
              <a:xfrm>
                <a:off x="5010" y="860"/>
                <a:ext cx="4" cy="6"/>
              </a:xfrm>
              <a:custGeom>
                <a:avLst/>
                <a:gdLst>
                  <a:gd name="T0" fmla="*/ 0 w 6"/>
                  <a:gd name="T1" fmla="*/ 5 h 9"/>
                  <a:gd name="T2" fmla="*/ 1 w 6"/>
                  <a:gd name="T3" fmla="*/ 7 h 9"/>
                  <a:gd name="T4" fmla="*/ 4 w 6"/>
                  <a:gd name="T5" fmla="*/ 1 h 9"/>
                  <a:gd name="T6" fmla="*/ 1 w 6"/>
                  <a:gd name="T7" fmla="*/ 1 h 9"/>
                  <a:gd name="T8" fmla="*/ 0 w 6"/>
                  <a:gd name="T9" fmla="*/ 5 h 9"/>
                </a:gdLst>
                <a:ahLst/>
                <a:cxnLst>
                  <a:cxn ang="0">
                    <a:pos x="T0" y="T1"/>
                  </a:cxn>
                  <a:cxn ang="0">
                    <a:pos x="T2" y="T3"/>
                  </a:cxn>
                  <a:cxn ang="0">
                    <a:pos x="T4" y="T5"/>
                  </a:cxn>
                  <a:cxn ang="0">
                    <a:pos x="T6" y="T7"/>
                  </a:cxn>
                  <a:cxn ang="0">
                    <a:pos x="T8" y="T9"/>
                  </a:cxn>
                </a:cxnLst>
                <a:rect l="0" t="0" r="r" b="b"/>
                <a:pathLst>
                  <a:path w="6" h="9">
                    <a:moveTo>
                      <a:pt x="0" y="5"/>
                    </a:moveTo>
                    <a:cubicBezTo>
                      <a:pt x="2" y="5"/>
                      <a:pt x="2" y="7"/>
                      <a:pt x="1" y="7"/>
                    </a:cubicBezTo>
                    <a:cubicBezTo>
                      <a:pt x="4" y="9"/>
                      <a:pt x="6" y="6"/>
                      <a:pt x="4" y="1"/>
                    </a:cubicBezTo>
                    <a:cubicBezTo>
                      <a:pt x="3" y="0"/>
                      <a:pt x="0" y="6"/>
                      <a:pt x="1" y="1"/>
                    </a:cubicBezTo>
                    <a:cubicBezTo>
                      <a:pt x="0" y="1"/>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6" name="Freeform 1789"/>
              <p:cNvSpPr/>
              <p:nvPr/>
            </p:nvSpPr>
            <p:spPr bwMode="auto">
              <a:xfrm>
                <a:off x="4990" y="855"/>
                <a:ext cx="3" cy="5"/>
              </a:xfrm>
              <a:custGeom>
                <a:avLst/>
                <a:gdLst>
                  <a:gd name="T0" fmla="*/ 4 w 4"/>
                  <a:gd name="T1" fmla="*/ 4 h 7"/>
                  <a:gd name="T2" fmla="*/ 3 w 4"/>
                  <a:gd name="T3" fmla="*/ 4 h 7"/>
                  <a:gd name="T4" fmla="*/ 0 w 4"/>
                  <a:gd name="T5" fmla="*/ 0 h 7"/>
                  <a:gd name="T6" fmla="*/ 4 w 4"/>
                  <a:gd name="T7" fmla="*/ 4 h 7"/>
                </a:gdLst>
                <a:ahLst/>
                <a:cxnLst>
                  <a:cxn ang="0">
                    <a:pos x="T0" y="T1"/>
                  </a:cxn>
                  <a:cxn ang="0">
                    <a:pos x="T2" y="T3"/>
                  </a:cxn>
                  <a:cxn ang="0">
                    <a:pos x="T4" y="T5"/>
                  </a:cxn>
                  <a:cxn ang="0">
                    <a:pos x="T6" y="T7"/>
                  </a:cxn>
                </a:cxnLst>
                <a:rect l="0" t="0" r="r" b="b"/>
                <a:pathLst>
                  <a:path w="4" h="7">
                    <a:moveTo>
                      <a:pt x="4" y="4"/>
                    </a:moveTo>
                    <a:cubicBezTo>
                      <a:pt x="4" y="3"/>
                      <a:pt x="3" y="3"/>
                      <a:pt x="3" y="4"/>
                    </a:cubicBezTo>
                    <a:cubicBezTo>
                      <a:pt x="2" y="2"/>
                      <a:pt x="2" y="0"/>
                      <a:pt x="0" y="0"/>
                    </a:cubicBezTo>
                    <a:cubicBezTo>
                      <a:pt x="0" y="4"/>
                      <a:pt x="1" y="7"/>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7" name="Freeform 1790"/>
              <p:cNvSpPr/>
              <p:nvPr/>
            </p:nvSpPr>
            <p:spPr bwMode="auto">
              <a:xfrm>
                <a:off x="4938" y="1064"/>
                <a:ext cx="17" cy="2"/>
              </a:xfrm>
              <a:custGeom>
                <a:avLst/>
                <a:gdLst>
                  <a:gd name="T0" fmla="*/ 7 w 24"/>
                  <a:gd name="T1" fmla="*/ 2 h 4"/>
                  <a:gd name="T2" fmla="*/ 8 w 24"/>
                  <a:gd name="T3" fmla="*/ 0 h 4"/>
                  <a:gd name="T4" fmla="*/ 8 w 24"/>
                  <a:gd name="T5" fmla="*/ 0 h 4"/>
                  <a:gd name="T6" fmla="*/ 8 w 24"/>
                  <a:gd name="T7" fmla="*/ 0 h 4"/>
                  <a:gd name="T8" fmla="*/ 8 w 24"/>
                  <a:gd name="T9" fmla="*/ 0 h 4"/>
                  <a:gd name="T10" fmla="*/ 8 w 24"/>
                  <a:gd name="T11" fmla="*/ 0 h 4"/>
                  <a:gd name="T12" fmla="*/ 8 w 24"/>
                  <a:gd name="T13" fmla="*/ 0 h 4"/>
                  <a:gd name="T14" fmla="*/ 16 w 24"/>
                  <a:gd name="T15" fmla="*/ 2 h 4"/>
                  <a:gd name="T16" fmla="*/ 16 w 24"/>
                  <a:gd name="T17" fmla="*/ 2 h 4"/>
                  <a:gd name="T18" fmla="*/ 16 w 24"/>
                  <a:gd name="T19" fmla="*/ 2 h 4"/>
                  <a:gd name="T20" fmla="*/ 16 w 24"/>
                  <a:gd name="T21" fmla="*/ 2 h 4"/>
                  <a:gd name="T22" fmla="*/ 16 w 24"/>
                  <a:gd name="T23" fmla="*/ 2 h 4"/>
                  <a:gd name="T24" fmla="*/ 14 w 24"/>
                  <a:gd name="T25" fmla="*/ 2 h 4"/>
                  <a:gd name="T26" fmla="*/ 12 w 24"/>
                  <a:gd name="T27" fmla="*/ 3 h 4"/>
                  <a:gd name="T28" fmla="*/ 15 w 24"/>
                  <a:gd name="T29" fmla="*/ 4 h 4"/>
                  <a:gd name="T30" fmla="*/ 15 w 24"/>
                  <a:gd name="T31" fmla="*/ 4 h 4"/>
                  <a:gd name="T32" fmla="*/ 16 w 24"/>
                  <a:gd name="T33" fmla="*/ 4 h 4"/>
                  <a:gd name="T34" fmla="*/ 16 w 24"/>
                  <a:gd name="T35" fmla="*/ 4 h 4"/>
                  <a:gd name="T36" fmla="*/ 7 w 24"/>
                  <a:gd name="T37" fmla="*/ 2 h 4"/>
                  <a:gd name="T38" fmla="*/ 7 w 24"/>
                  <a:gd name="T39" fmla="*/ 2 h 4"/>
                  <a:gd name="T40" fmla="*/ 7 w 24"/>
                  <a:gd name="T41" fmla="*/ 2 h 4"/>
                  <a:gd name="T42" fmla="*/ 7 w 24"/>
                  <a:gd name="T43" fmla="*/ 2 h 4"/>
                  <a:gd name="T44" fmla="*/ 7 w 24"/>
                  <a:gd name="T45" fmla="*/ 2 h 4"/>
                  <a:gd name="T46" fmla="*/ 7 w 24"/>
                  <a:gd name="T47" fmla="*/ 2 h 4"/>
                  <a:gd name="T48" fmla="*/ 7 w 24"/>
                  <a:gd name="T49" fmla="*/ 2 h 4"/>
                  <a:gd name="T50" fmla="*/ 7 w 24"/>
                  <a:gd name="T51" fmla="*/ 2 h 4"/>
                  <a:gd name="T52" fmla="*/ 7 w 24"/>
                  <a:gd name="T5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
                    <a:moveTo>
                      <a:pt x="7" y="2"/>
                    </a:move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24" y="3"/>
                      <a:pt x="12" y="1"/>
                      <a:pt x="16"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4" y="2"/>
                    </a:cubicBezTo>
                    <a:cubicBezTo>
                      <a:pt x="14" y="2"/>
                      <a:pt x="13" y="3"/>
                      <a:pt x="12" y="3"/>
                    </a:cubicBezTo>
                    <a:cubicBezTo>
                      <a:pt x="12" y="4"/>
                      <a:pt x="14" y="4"/>
                      <a:pt x="15" y="4"/>
                    </a:cubicBezTo>
                    <a:cubicBezTo>
                      <a:pt x="15" y="4"/>
                      <a:pt x="15" y="4"/>
                      <a:pt x="15" y="4"/>
                    </a:cubicBezTo>
                    <a:cubicBezTo>
                      <a:pt x="16" y="4"/>
                      <a:pt x="16" y="4"/>
                      <a:pt x="16" y="4"/>
                    </a:cubicBezTo>
                    <a:cubicBezTo>
                      <a:pt x="16" y="4"/>
                      <a:pt x="16" y="4"/>
                      <a:pt x="16" y="4"/>
                    </a:cubicBezTo>
                    <a:cubicBezTo>
                      <a:pt x="17" y="4"/>
                      <a:pt x="0" y="1"/>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8" name="Oval 1791"/>
              <p:cNvSpPr>
                <a:spLocks noChangeArrowheads="1"/>
              </p:cNvSpPr>
              <p:nvPr/>
            </p:nvSpPr>
            <p:spPr bwMode="auto">
              <a:xfrm>
                <a:off x="4943" y="1062"/>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49" name="Freeform 1792"/>
              <p:cNvSpPr>
                <a:spLocks noEditPoints="1"/>
              </p:cNvSpPr>
              <p:nvPr/>
            </p:nvSpPr>
            <p:spPr bwMode="auto">
              <a:xfrm>
                <a:off x="4943" y="1062"/>
                <a:ext cx="0" cy="1"/>
              </a:xfrm>
              <a:custGeom>
                <a:avLst/>
                <a:gdLst>
                  <a:gd name="T0" fmla="*/ 0 h 1"/>
                  <a:gd name="T1" fmla="*/ 0 h 1"/>
                  <a:gd name="T2" fmla="*/ 0 h 1"/>
                  <a:gd name="T3" fmla="*/ 0 h 1"/>
                  <a:gd name="T4" fmla="*/ 1 h 1"/>
                  <a:gd name="T5" fmla="*/ 1 h 1"/>
                  <a:gd name="T6" fmla="*/ 1 h 1"/>
                  <a:gd name="T7" fmla="*/ 1 h 1"/>
                  <a:gd name="T8" fmla="*/ 1 h 1"/>
                  <a:gd name="T9" fmla="*/ 1 h 1"/>
                  <a:gd name="T10" fmla="*/ 1 h 1"/>
                  <a:gd name="T11" fmla="*/ 0 h 1"/>
                  <a:gd name="T12" fmla="*/ 0 h 1"/>
                  <a:gd name="T13" fmla="*/ 0 h 1"/>
                  <a:gd name="T14" fmla="*/ 0 h 1"/>
                  <a:gd name="T15" fmla="*/ 0 h 1"/>
                  <a:gd name="T16" fmla="*/ 0 h 1"/>
                  <a:gd name="T17" fmla="*/ 0 h 1"/>
                  <a:gd name="T18" fmla="*/ 0 h 1"/>
                  <a:gd name="T19" fmla="*/ 0 h 1"/>
                  <a:gd name="T20" fmla="*/ 0 h 1"/>
                  <a:gd name="T21" fmla="*/ 0 h 1"/>
                  <a:gd name="T22" fmla="*/ 0 h 1"/>
                  <a:gd name="T23" fmla="*/ 0 h 1"/>
                  <a:gd name="T24" fmla="*/ 0 h 1"/>
                  <a:gd name="T25" fmla="*/ 0 h 1"/>
                  <a:gd name="T26" fmla="*/ 0 h 1"/>
                  <a:gd name="T27"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Lst>
                <a:rect l="0" t="0" r="r" b="b"/>
                <a:pathLst>
                  <a:path h="1">
                    <a:moveTo>
                      <a:pt x="0" y="0"/>
                    </a:move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0" name="Freeform 1793"/>
              <p:cNvSpPr/>
              <p:nvPr/>
            </p:nvSpPr>
            <p:spPr bwMode="auto">
              <a:xfrm>
                <a:off x="4940" y="1031"/>
                <a:ext cx="1" cy="5"/>
              </a:xfrm>
              <a:custGeom>
                <a:avLst/>
                <a:gdLst>
                  <a:gd name="T0" fmla="*/ 1 w 1"/>
                  <a:gd name="T1" fmla="*/ 3 h 7"/>
                  <a:gd name="T2" fmla="*/ 0 w 1"/>
                  <a:gd name="T3" fmla="*/ 2 h 7"/>
                  <a:gd name="T4" fmla="*/ 0 w 1"/>
                  <a:gd name="T5" fmla="*/ 5 h 7"/>
                  <a:gd name="T6" fmla="*/ 1 w 1"/>
                  <a:gd name="T7" fmla="*/ 3 h 7"/>
                </a:gdLst>
                <a:ahLst/>
                <a:cxnLst>
                  <a:cxn ang="0">
                    <a:pos x="T0" y="T1"/>
                  </a:cxn>
                  <a:cxn ang="0">
                    <a:pos x="T2" y="T3"/>
                  </a:cxn>
                  <a:cxn ang="0">
                    <a:pos x="T4" y="T5"/>
                  </a:cxn>
                  <a:cxn ang="0">
                    <a:pos x="T6" y="T7"/>
                  </a:cxn>
                </a:cxnLst>
                <a:rect l="0" t="0" r="r" b="b"/>
                <a:pathLst>
                  <a:path w="1" h="7">
                    <a:moveTo>
                      <a:pt x="1" y="3"/>
                    </a:moveTo>
                    <a:cubicBezTo>
                      <a:pt x="1" y="0"/>
                      <a:pt x="0" y="3"/>
                      <a:pt x="0" y="2"/>
                    </a:cubicBezTo>
                    <a:cubicBezTo>
                      <a:pt x="0" y="3"/>
                      <a:pt x="0" y="4"/>
                      <a:pt x="0" y="5"/>
                    </a:cubicBezTo>
                    <a:cubicBezTo>
                      <a:pt x="1" y="7"/>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1" name="Freeform 1794"/>
              <p:cNvSpPr/>
              <p:nvPr/>
            </p:nvSpPr>
            <p:spPr bwMode="auto">
              <a:xfrm>
                <a:off x="4939" y="1046"/>
                <a:ext cx="1" cy="4"/>
              </a:xfrm>
              <a:custGeom>
                <a:avLst/>
                <a:gdLst>
                  <a:gd name="T0" fmla="*/ 2 w 2"/>
                  <a:gd name="T1" fmla="*/ 5 h 5"/>
                  <a:gd name="T2" fmla="*/ 0 w 2"/>
                  <a:gd name="T3" fmla="*/ 1 h 5"/>
                  <a:gd name="T4" fmla="*/ 0 w 2"/>
                  <a:gd name="T5" fmla="*/ 2 h 5"/>
                  <a:gd name="T6" fmla="*/ 1 w 2"/>
                  <a:gd name="T7" fmla="*/ 4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cubicBezTo>
                      <a:pt x="1" y="4"/>
                      <a:pt x="1" y="2"/>
                      <a:pt x="0" y="1"/>
                    </a:cubicBezTo>
                    <a:cubicBezTo>
                      <a:pt x="0" y="0"/>
                      <a:pt x="0" y="0"/>
                      <a:pt x="0" y="2"/>
                    </a:cubicBezTo>
                    <a:cubicBezTo>
                      <a:pt x="0" y="3"/>
                      <a:pt x="1" y="3"/>
                      <a:pt x="1" y="4"/>
                    </a:cubicBezTo>
                    <a:cubicBezTo>
                      <a:pt x="1" y="4"/>
                      <a:pt x="1"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2" name="Freeform 1795"/>
              <p:cNvSpPr/>
              <p:nvPr/>
            </p:nvSpPr>
            <p:spPr bwMode="auto">
              <a:xfrm>
                <a:off x="4939" y="1048"/>
                <a:ext cx="2" cy="6"/>
              </a:xfrm>
              <a:custGeom>
                <a:avLst/>
                <a:gdLst>
                  <a:gd name="T0" fmla="*/ 3 w 3"/>
                  <a:gd name="T1" fmla="*/ 10 h 10"/>
                  <a:gd name="T2" fmla="*/ 2 w 3"/>
                  <a:gd name="T3" fmla="*/ 5 h 10"/>
                  <a:gd name="T4" fmla="*/ 2 w 3"/>
                  <a:gd name="T5" fmla="*/ 8 h 10"/>
                  <a:gd name="T6" fmla="*/ 3 w 3"/>
                  <a:gd name="T7" fmla="*/ 10 h 10"/>
                </a:gdLst>
                <a:ahLst/>
                <a:cxnLst>
                  <a:cxn ang="0">
                    <a:pos x="T0" y="T1"/>
                  </a:cxn>
                  <a:cxn ang="0">
                    <a:pos x="T2" y="T3"/>
                  </a:cxn>
                  <a:cxn ang="0">
                    <a:pos x="T4" y="T5"/>
                  </a:cxn>
                  <a:cxn ang="0">
                    <a:pos x="T6" y="T7"/>
                  </a:cxn>
                </a:cxnLst>
                <a:rect l="0" t="0" r="r" b="b"/>
                <a:pathLst>
                  <a:path w="3" h="10">
                    <a:moveTo>
                      <a:pt x="3" y="10"/>
                    </a:moveTo>
                    <a:cubicBezTo>
                      <a:pt x="3" y="10"/>
                      <a:pt x="2" y="7"/>
                      <a:pt x="2" y="5"/>
                    </a:cubicBezTo>
                    <a:cubicBezTo>
                      <a:pt x="2" y="6"/>
                      <a:pt x="0" y="0"/>
                      <a:pt x="2" y="8"/>
                    </a:cubicBezTo>
                    <a:cubicBezTo>
                      <a:pt x="2" y="7"/>
                      <a:pt x="1" y="3"/>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3" name="Freeform 1796"/>
              <p:cNvSpPr/>
              <p:nvPr/>
            </p:nvSpPr>
            <p:spPr bwMode="auto">
              <a:xfrm>
                <a:off x="4944" y="1064"/>
                <a:ext cx="0" cy="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4" name="Freeform 1797"/>
              <p:cNvSpPr/>
              <p:nvPr/>
            </p:nvSpPr>
            <p:spPr bwMode="auto">
              <a:xfrm>
                <a:off x="4785" y="630"/>
                <a:ext cx="5" cy="7"/>
              </a:xfrm>
              <a:custGeom>
                <a:avLst/>
                <a:gdLst>
                  <a:gd name="T0" fmla="*/ 0 w 8"/>
                  <a:gd name="T1" fmla="*/ 10 h 10"/>
                  <a:gd name="T2" fmla="*/ 3 w 8"/>
                  <a:gd name="T3" fmla="*/ 2 h 10"/>
                  <a:gd name="T4" fmla="*/ 0 w 8"/>
                  <a:gd name="T5" fmla="*/ 10 h 10"/>
                </a:gdLst>
                <a:ahLst/>
                <a:cxnLst>
                  <a:cxn ang="0">
                    <a:pos x="T0" y="T1"/>
                  </a:cxn>
                  <a:cxn ang="0">
                    <a:pos x="T2" y="T3"/>
                  </a:cxn>
                  <a:cxn ang="0">
                    <a:pos x="T4" y="T5"/>
                  </a:cxn>
                </a:cxnLst>
                <a:rect l="0" t="0" r="r" b="b"/>
                <a:pathLst>
                  <a:path w="8" h="10">
                    <a:moveTo>
                      <a:pt x="0" y="10"/>
                    </a:moveTo>
                    <a:cubicBezTo>
                      <a:pt x="4" y="9"/>
                      <a:pt x="8" y="3"/>
                      <a:pt x="3" y="2"/>
                    </a:cubicBezTo>
                    <a:cubicBezTo>
                      <a:pt x="2" y="0"/>
                      <a:pt x="2" y="7"/>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5" name="Freeform 1798"/>
              <p:cNvSpPr/>
              <p:nvPr/>
            </p:nvSpPr>
            <p:spPr bwMode="auto">
              <a:xfrm>
                <a:off x="4937" y="1047"/>
                <a:ext cx="1" cy="4"/>
              </a:xfrm>
              <a:custGeom>
                <a:avLst/>
                <a:gdLst>
                  <a:gd name="T0" fmla="*/ 2 w 2"/>
                  <a:gd name="T1" fmla="*/ 6 h 6"/>
                  <a:gd name="T2" fmla="*/ 2 w 2"/>
                  <a:gd name="T3" fmla="*/ 5 h 6"/>
                  <a:gd name="T4" fmla="*/ 0 w 2"/>
                  <a:gd name="T5" fmla="*/ 1 h 6"/>
                  <a:gd name="T6" fmla="*/ 2 w 2"/>
                  <a:gd name="T7" fmla="*/ 6 h 6"/>
                </a:gdLst>
                <a:ahLst/>
                <a:cxnLst>
                  <a:cxn ang="0">
                    <a:pos x="T0" y="T1"/>
                  </a:cxn>
                  <a:cxn ang="0">
                    <a:pos x="T2" y="T3"/>
                  </a:cxn>
                  <a:cxn ang="0">
                    <a:pos x="T4" y="T5"/>
                  </a:cxn>
                  <a:cxn ang="0">
                    <a:pos x="T6" y="T7"/>
                  </a:cxn>
                </a:cxnLst>
                <a:rect l="0" t="0" r="r" b="b"/>
                <a:pathLst>
                  <a:path w="2" h="6">
                    <a:moveTo>
                      <a:pt x="2" y="6"/>
                    </a:moveTo>
                    <a:cubicBezTo>
                      <a:pt x="2" y="6"/>
                      <a:pt x="1" y="4"/>
                      <a:pt x="2" y="5"/>
                    </a:cubicBezTo>
                    <a:cubicBezTo>
                      <a:pt x="0" y="0"/>
                      <a:pt x="0" y="2"/>
                      <a:pt x="0" y="1"/>
                    </a:cubicBezTo>
                    <a:cubicBezTo>
                      <a:pt x="0" y="3"/>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6" name="Freeform 1799"/>
              <p:cNvSpPr/>
              <p:nvPr/>
            </p:nvSpPr>
            <p:spPr bwMode="auto">
              <a:xfrm>
                <a:off x="4937" y="1052"/>
                <a:ext cx="3" cy="4"/>
              </a:xfrm>
              <a:custGeom>
                <a:avLst/>
                <a:gdLst>
                  <a:gd name="T0" fmla="*/ 3 w 4"/>
                  <a:gd name="T1" fmla="*/ 5 h 7"/>
                  <a:gd name="T2" fmla="*/ 0 w 4"/>
                  <a:gd name="T3" fmla="*/ 0 h 7"/>
                  <a:gd name="T4" fmla="*/ 3 w 4"/>
                  <a:gd name="T5" fmla="*/ 5 h 7"/>
                </a:gdLst>
                <a:ahLst/>
                <a:cxnLst>
                  <a:cxn ang="0">
                    <a:pos x="T0" y="T1"/>
                  </a:cxn>
                  <a:cxn ang="0">
                    <a:pos x="T2" y="T3"/>
                  </a:cxn>
                  <a:cxn ang="0">
                    <a:pos x="T4" y="T5"/>
                  </a:cxn>
                </a:cxnLst>
                <a:rect l="0" t="0" r="r" b="b"/>
                <a:pathLst>
                  <a:path w="4" h="7">
                    <a:moveTo>
                      <a:pt x="3" y="5"/>
                    </a:moveTo>
                    <a:cubicBezTo>
                      <a:pt x="1" y="1"/>
                      <a:pt x="3" y="5"/>
                      <a:pt x="0" y="0"/>
                    </a:cubicBezTo>
                    <a:cubicBezTo>
                      <a:pt x="4" y="7"/>
                      <a:pt x="3"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7" name="Freeform 1800"/>
              <p:cNvSpPr/>
              <p:nvPr/>
            </p:nvSpPr>
            <p:spPr bwMode="auto">
              <a:xfrm>
                <a:off x="4940" y="1056"/>
                <a:ext cx="3" cy="7"/>
              </a:xfrm>
              <a:custGeom>
                <a:avLst/>
                <a:gdLst>
                  <a:gd name="T0" fmla="*/ 2 w 5"/>
                  <a:gd name="T1" fmla="*/ 5 h 10"/>
                  <a:gd name="T2" fmla="*/ 4 w 5"/>
                  <a:gd name="T3" fmla="*/ 8 h 10"/>
                  <a:gd name="T4" fmla="*/ 4 w 5"/>
                  <a:gd name="T5" fmla="*/ 9 h 10"/>
                  <a:gd name="T6" fmla="*/ 2 w 5"/>
                  <a:gd name="T7" fmla="*/ 5 h 10"/>
                  <a:gd name="T8" fmla="*/ 2 w 5"/>
                  <a:gd name="T9" fmla="*/ 5 h 10"/>
                </a:gdLst>
                <a:ahLst/>
                <a:cxnLst>
                  <a:cxn ang="0">
                    <a:pos x="T0" y="T1"/>
                  </a:cxn>
                  <a:cxn ang="0">
                    <a:pos x="T2" y="T3"/>
                  </a:cxn>
                  <a:cxn ang="0">
                    <a:pos x="T4" y="T5"/>
                  </a:cxn>
                  <a:cxn ang="0">
                    <a:pos x="T6" y="T7"/>
                  </a:cxn>
                  <a:cxn ang="0">
                    <a:pos x="T8" y="T9"/>
                  </a:cxn>
                </a:cxnLst>
                <a:rect l="0" t="0" r="r" b="b"/>
                <a:pathLst>
                  <a:path w="5" h="10">
                    <a:moveTo>
                      <a:pt x="2" y="5"/>
                    </a:moveTo>
                    <a:cubicBezTo>
                      <a:pt x="4" y="7"/>
                      <a:pt x="4" y="7"/>
                      <a:pt x="4" y="8"/>
                    </a:cubicBezTo>
                    <a:cubicBezTo>
                      <a:pt x="5" y="10"/>
                      <a:pt x="5" y="10"/>
                      <a:pt x="4" y="9"/>
                    </a:cubicBezTo>
                    <a:cubicBezTo>
                      <a:pt x="3" y="6"/>
                      <a:pt x="0" y="0"/>
                      <a:pt x="2" y="5"/>
                    </a:cubicBezTo>
                    <a:cubicBezTo>
                      <a:pt x="2" y="5"/>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8" name="Freeform 1801"/>
              <p:cNvSpPr/>
              <p:nvPr/>
            </p:nvSpPr>
            <p:spPr bwMode="auto">
              <a:xfrm>
                <a:off x="4718" y="654"/>
                <a:ext cx="10" cy="14"/>
              </a:xfrm>
              <a:custGeom>
                <a:avLst/>
                <a:gdLst>
                  <a:gd name="T0" fmla="*/ 16 w 16"/>
                  <a:gd name="T1" fmla="*/ 2 h 21"/>
                  <a:gd name="T2" fmla="*/ 11 w 16"/>
                  <a:gd name="T3" fmla="*/ 5 h 21"/>
                  <a:gd name="T4" fmla="*/ 2 w 16"/>
                  <a:gd name="T5" fmla="*/ 9 h 21"/>
                  <a:gd name="T6" fmla="*/ 0 w 16"/>
                  <a:gd name="T7" fmla="*/ 18 h 21"/>
                  <a:gd name="T8" fmla="*/ 13 w 16"/>
                  <a:gd name="T9" fmla="*/ 12 h 21"/>
                  <a:gd name="T10" fmla="*/ 16 w 16"/>
                  <a:gd name="T11" fmla="*/ 2 h 21"/>
                </a:gdLst>
                <a:ahLst/>
                <a:cxnLst>
                  <a:cxn ang="0">
                    <a:pos x="T0" y="T1"/>
                  </a:cxn>
                  <a:cxn ang="0">
                    <a:pos x="T2" y="T3"/>
                  </a:cxn>
                  <a:cxn ang="0">
                    <a:pos x="T4" y="T5"/>
                  </a:cxn>
                  <a:cxn ang="0">
                    <a:pos x="T6" y="T7"/>
                  </a:cxn>
                  <a:cxn ang="0">
                    <a:pos x="T8" y="T9"/>
                  </a:cxn>
                  <a:cxn ang="0">
                    <a:pos x="T10" y="T11"/>
                  </a:cxn>
                </a:cxnLst>
                <a:rect l="0" t="0" r="r" b="b"/>
                <a:pathLst>
                  <a:path w="16" h="21">
                    <a:moveTo>
                      <a:pt x="16" y="2"/>
                    </a:moveTo>
                    <a:cubicBezTo>
                      <a:pt x="16" y="0"/>
                      <a:pt x="14" y="2"/>
                      <a:pt x="11" y="5"/>
                    </a:cubicBezTo>
                    <a:cubicBezTo>
                      <a:pt x="8" y="7"/>
                      <a:pt x="5" y="10"/>
                      <a:pt x="2" y="9"/>
                    </a:cubicBezTo>
                    <a:cubicBezTo>
                      <a:pt x="8" y="10"/>
                      <a:pt x="2" y="15"/>
                      <a:pt x="0" y="18"/>
                    </a:cubicBezTo>
                    <a:cubicBezTo>
                      <a:pt x="5" y="21"/>
                      <a:pt x="7" y="15"/>
                      <a:pt x="13" y="12"/>
                    </a:cubicBezTo>
                    <a:cubicBezTo>
                      <a:pt x="5" y="13"/>
                      <a:pt x="13" y="6"/>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59" name="Freeform 1802"/>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0" name="Freeform 1803"/>
              <p:cNvSpPr/>
              <p:nvPr/>
            </p:nvSpPr>
            <p:spPr bwMode="auto">
              <a:xfrm>
                <a:off x="4598" y="736"/>
                <a:ext cx="7" cy="9"/>
              </a:xfrm>
              <a:custGeom>
                <a:avLst/>
                <a:gdLst>
                  <a:gd name="T0" fmla="*/ 8 w 11"/>
                  <a:gd name="T1" fmla="*/ 10 h 13"/>
                  <a:gd name="T2" fmla="*/ 11 w 11"/>
                  <a:gd name="T3" fmla="*/ 6 h 13"/>
                  <a:gd name="T4" fmla="*/ 11 w 11"/>
                  <a:gd name="T5" fmla="*/ 3 h 13"/>
                  <a:gd name="T6" fmla="*/ 0 w 11"/>
                  <a:gd name="T7" fmla="*/ 12 h 13"/>
                  <a:gd name="T8" fmla="*/ 8 w 11"/>
                  <a:gd name="T9" fmla="*/ 10 h 13"/>
                </a:gdLst>
                <a:ahLst/>
                <a:cxnLst>
                  <a:cxn ang="0">
                    <a:pos x="T0" y="T1"/>
                  </a:cxn>
                  <a:cxn ang="0">
                    <a:pos x="T2" y="T3"/>
                  </a:cxn>
                  <a:cxn ang="0">
                    <a:pos x="T4" y="T5"/>
                  </a:cxn>
                  <a:cxn ang="0">
                    <a:pos x="T6" y="T7"/>
                  </a:cxn>
                  <a:cxn ang="0">
                    <a:pos x="T8" y="T9"/>
                  </a:cxn>
                </a:cxnLst>
                <a:rect l="0" t="0" r="r" b="b"/>
                <a:pathLst>
                  <a:path w="11" h="13">
                    <a:moveTo>
                      <a:pt x="8" y="10"/>
                    </a:moveTo>
                    <a:cubicBezTo>
                      <a:pt x="10" y="10"/>
                      <a:pt x="9" y="8"/>
                      <a:pt x="11" y="6"/>
                    </a:cubicBezTo>
                    <a:cubicBezTo>
                      <a:pt x="8" y="6"/>
                      <a:pt x="6" y="8"/>
                      <a:pt x="11" y="3"/>
                    </a:cubicBezTo>
                    <a:cubicBezTo>
                      <a:pt x="10" y="0"/>
                      <a:pt x="2" y="8"/>
                      <a:pt x="0" y="12"/>
                    </a:cubicBezTo>
                    <a:cubicBezTo>
                      <a:pt x="2" y="13"/>
                      <a:pt x="10" y="4"/>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1" name="Freeform 1804"/>
              <p:cNvSpPr/>
              <p:nvPr/>
            </p:nvSpPr>
            <p:spPr bwMode="auto">
              <a:xfrm>
                <a:off x="4524" y="847"/>
                <a:ext cx="10" cy="19"/>
              </a:xfrm>
              <a:custGeom>
                <a:avLst/>
                <a:gdLst>
                  <a:gd name="T0" fmla="*/ 14 w 16"/>
                  <a:gd name="T1" fmla="*/ 4 h 28"/>
                  <a:gd name="T2" fmla="*/ 1 w 16"/>
                  <a:gd name="T3" fmla="*/ 13 h 28"/>
                  <a:gd name="T4" fmla="*/ 0 w 16"/>
                  <a:gd name="T5" fmla="*/ 26 h 28"/>
                  <a:gd name="T6" fmla="*/ 4 w 16"/>
                  <a:gd name="T7" fmla="*/ 23 h 28"/>
                  <a:gd name="T8" fmla="*/ 7 w 16"/>
                  <a:gd name="T9" fmla="*/ 10 h 28"/>
                  <a:gd name="T10" fmla="*/ 8 w 16"/>
                  <a:gd name="T11" fmla="*/ 18 h 28"/>
                  <a:gd name="T12" fmla="*/ 14 w 16"/>
                  <a:gd name="T13" fmla="*/ 4 h 28"/>
                </a:gdLst>
                <a:ahLst/>
                <a:cxnLst>
                  <a:cxn ang="0">
                    <a:pos x="T0" y="T1"/>
                  </a:cxn>
                  <a:cxn ang="0">
                    <a:pos x="T2" y="T3"/>
                  </a:cxn>
                  <a:cxn ang="0">
                    <a:pos x="T4" y="T5"/>
                  </a:cxn>
                  <a:cxn ang="0">
                    <a:pos x="T6" y="T7"/>
                  </a:cxn>
                  <a:cxn ang="0">
                    <a:pos x="T8" y="T9"/>
                  </a:cxn>
                  <a:cxn ang="0">
                    <a:pos x="T10" y="T11"/>
                  </a:cxn>
                  <a:cxn ang="0">
                    <a:pos x="T12" y="T13"/>
                  </a:cxn>
                </a:cxnLst>
                <a:rect l="0" t="0" r="r" b="b"/>
                <a:pathLst>
                  <a:path w="16" h="28">
                    <a:moveTo>
                      <a:pt x="14" y="4"/>
                    </a:moveTo>
                    <a:cubicBezTo>
                      <a:pt x="16" y="0"/>
                      <a:pt x="5" y="13"/>
                      <a:pt x="1" y="13"/>
                    </a:cubicBezTo>
                    <a:cubicBezTo>
                      <a:pt x="3" y="16"/>
                      <a:pt x="4" y="24"/>
                      <a:pt x="0" y="26"/>
                    </a:cubicBezTo>
                    <a:cubicBezTo>
                      <a:pt x="2" y="28"/>
                      <a:pt x="3" y="26"/>
                      <a:pt x="4" y="23"/>
                    </a:cubicBezTo>
                    <a:cubicBezTo>
                      <a:pt x="4" y="19"/>
                      <a:pt x="5" y="14"/>
                      <a:pt x="7" y="10"/>
                    </a:cubicBezTo>
                    <a:cubicBezTo>
                      <a:pt x="10" y="12"/>
                      <a:pt x="8" y="16"/>
                      <a:pt x="8" y="18"/>
                    </a:cubicBezTo>
                    <a:cubicBezTo>
                      <a:pt x="12" y="17"/>
                      <a:pt x="8" y="10"/>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2" name="Freeform 1805"/>
              <p:cNvSpPr/>
              <p:nvPr/>
            </p:nvSpPr>
            <p:spPr bwMode="auto">
              <a:xfrm>
                <a:off x="4515" y="881"/>
                <a:ext cx="14" cy="7"/>
              </a:xfrm>
              <a:custGeom>
                <a:avLst/>
                <a:gdLst>
                  <a:gd name="T0" fmla="*/ 15 w 21"/>
                  <a:gd name="T1" fmla="*/ 8 h 11"/>
                  <a:gd name="T2" fmla="*/ 16 w 21"/>
                  <a:gd name="T3" fmla="*/ 0 h 11"/>
                  <a:gd name="T4" fmla="*/ 5 w 21"/>
                  <a:gd name="T5" fmla="*/ 2 h 11"/>
                  <a:gd name="T6" fmla="*/ 0 w 21"/>
                  <a:gd name="T7" fmla="*/ 3 h 11"/>
                  <a:gd name="T8" fmla="*/ 15 w 21"/>
                  <a:gd name="T9" fmla="*/ 8 h 11"/>
                </a:gdLst>
                <a:ahLst/>
                <a:cxnLst>
                  <a:cxn ang="0">
                    <a:pos x="T0" y="T1"/>
                  </a:cxn>
                  <a:cxn ang="0">
                    <a:pos x="T2" y="T3"/>
                  </a:cxn>
                  <a:cxn ang="0">
                    <a:pos x="T4" y="T5"/>
                  </a:cxn>
                  <a:cxn ang="0">
                    <a:pos x="T6" y="T7"/>
                  </a:cxn>
                  <a:cxn ang="0">
                    <a:pos x="T8" y="T9"/>
                  </a:cxn>
                </a:cxnLst>
                <a:rect l="0" t="0" r="r" b="b"/>
                <a:pathLst>
                  <a:path w="21" h="11">
                    <a:moveTo>
                      <a:pt x="15" y="8"/>
                    </a:moveTo>
                    <a:cubicBezTo>
                      <a:pt x="16" y="5"/>
                      <a:pt x="21" y="0"/>
                      <a:pt x="16" y="0"/>
                    </a:cubicBezTo>
                    <a:cubicBezTo>
                      <a:pt x="13" y="9"/>
                      <a:pt x="6" y="8"/>
                      <a:pt x="5" y="2"/>
                    </a:cubicBezTo>
                    <a:cubicBezTo>
                      <a:pt x="3" y="2"/>
                      <a:pt x="2" y="5"/>
                      <a:pt x="0" y="3"/>
                    </a:cubicBezTo>
                    <a:cubicBezTo>
                      <a:pt x="1" y="11"/>
                      <a:pt x="9" y="7"/>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3" name="Freeform 1806"/>
              <p:cNvSpPr/>
              <p:nvPr/>
            </p:nvSpPr>
            <p:spPr bwMode="auto">
              <a:xfrm>
                <a:off x="4501" y="898"/>
                <a:ext cx="14" cy="19"/>
              </a:xfrm>
              <a:custGeom>
                <a:avLst/>
                <a:gdLst>
                  <a:gd name="T0" fmla="*/ 11 w 21"/>
                  <a:gd name="T1" fmla="*/ 3 h 28"/>
                  <a:gd name="T2" fmla="*/ 20 w 21"/>
                  <a:gd name="T3" fmla="*/ 8 h 28"/>
                  <a:gd name="T4" fmla="*/ 13 w 21"/>
                  <a:gd name="T5" fmla="*/ 0 h 28"/>
                  <a:gd name="T6" fmla="*/ 9 w 21"/>
                  <a:gd name="T7" fmla="*/ 2 h 28"/>
                  <a:gd name="T8" fmla="*/ 7 w 21"/>
                  <a:gd name="T9" fmla="*/ 9 h 28"/>
                  <a:gd name="T10" fmla="*/ 5 w 21"/>
                  <a:gd name="T11" fmla="*/ 14 h 28"/>
                  <a:gd name="T12" fmla="*/ 0 w 21"/>
                  <a:gd name="T13" fmla="*/ 28 h 28"/>
                  <a:gd name="T14" fmla="*/ 4 w 21"/>
                  <a:gd name="T15" fmla="*/ 20 h 28"/>
                  <a:gd name="T16" fmla="*/ 15 w 21"/>
                  <a:gd name="T17" fmla="*/ 12 h 28"/>
                  <a:gd name="T18" fmla="*/ 9 w 21"/>
                  <a:gd name="T19" fmla="*/ 10 h 28"/>
                  <a:gd name="T20" fmla="*/ 11 w 21"/>
                  <a:gd name="T21"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8">
                    <a:moveTo>
                      <a:pt x="11" y="3"/>
                    </a:moveTo>
                    <a:cubicBezTo>
                      <a:pt x="16" y="3"/>
                      <a:pt x="17" y="11"/>
                      <a:pt x="20" y="8"/>
                    </a:cubicBezTo>
                    <a:cubicBezTo>
                      <a:pt x="21" y="2"/>
                      <a:pt x="14" y="6"/>
                      <a:pt x="13" y="0"/>
                    </a:cubicBezTo>
                    <a:cubicBezTo>
                      <a:pt x="12" y="3"/>
                      <a:pt x="11" y="3"/>
                      <a:pt x="9" y="2"/>
                    </a:cubicBezTo>
                    <a:cubicBezTo>
                      <a:pt x="9" y="5"/>
                      <a:pt x="8" y="7"/>
                      <a:pt x="7" y="9"/>
                    </a:cubicBezTo>
                    <a:cubicBezTo>
                      <a:pt x="7" y="11"/>
                      <a:pt x="6" y="13"/>
                      <a:pt x="5" y="14"/>
                    </a:cubicBezTo>
                    <a:cubicBezTo>
                      <a:pt x="3" y="18"/>
                      <a:pt x="1" y="21"/>
                      <a:pt x="0" y="28"/>
                    </a:cubicBezTo>
                    <a:cubicBezTo>
                      <a:pt x="2" y="27"/>
                      <a:pt x="5" y="23"/>
                      <a:pt x="4" y="20"/>
                    </a:cubicBezTo>
                    <a:cubicBezTo>
                      <a:pt x="7" y="26"/>
                      <a:pt x="9" y="16"/>
                      <a:pt x="15" y="12"/>
                    </a:cubicBezTo>
                    <a:cubicBezTo>
                      <a:pt x="13" y="11"/>
                      <a:pt x="11" y="10"/>
                      <a:pt x="9" y="10"/>
                    </a:cubicBez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4" name="Freeform 1807"/>
              <p:cNvSpPr/>
              <p:nvPr/>
            </p:nvSpPr>
            <p:spPr bwMode="auto">
              <a:xfrm>
                <a:off x="4455" y="929"/>
                <a:ext cx="5" cy="11"/>
              </a:xfrm>
              <a:custGeom>
                <a:avLst/>
                <a:gdLst>
                  <a:gd name="T0" fmla="*/ 0 w 7"/>
                  <a:gd name="T1" fmla="*/ 7 h 17"/>
                  <a:gd name="T2" fmla="*/ 4 w 7"/>
                  <a:gd name="T3" fmla="*/ 17 h 17"/>
                  <a:gd name="T4" fmla="*/ 5 w 7"/>
                  <a:gd name="T5" fmla="*/ 6 h 17"/>
                  <a:gd name="T6" fmla="*/ 0 w 7"/>
                  <a:gd name="T7" fmla="*/ 7 h 17"/>
                </a:gdLst>
                <a:ahLst/>
                <a:cxnLst>
                  <a:cxn ang="0">
                    <a:pos x="T0" y="T1"/>
                  </a:cxn>
                  <a:cxn ang="0">
                    <a:pos x="T2" y="T3"/>
                  </a:cxn>
                  <a:cxn ang="0">
                    <a:pos x="T4" y="T5"/>
                  </a:cxn>
                  <a:cxn ang="0">
                    <a:pos x="T6" y="T7"/>
                  </a:cxn>
                </a:cxnLst>
                <a:rect l="0" t="0" r="r" b="b"/>
                <a:pathLst>
                  <a:path w="7" h="17">
                    <a:moveTo>
                      <a:pt x="0" y="7"/>
                    </a:moveTo>
                    <a:cubicBezTo>
                      <a:pt x="7" y="5"/>
                      <a:pt x="3" y="13"/>
                      <a:pt x="4" y="17"/>
                    </a:cubicBezTo>
                    <a:cubicBezTo>
                      <a:pt x="6" y="16"/>
                      <a:pt x="6" y="10"/>
                      <a:pt x="5" y="6"/>
                    </a:cubicBezTo>
                    <a:cubicBezTo>
                      <a:pt x="4" y="2"/>
                      <a:pt x="2" y="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5" name="Freeform 1808"/>
              <p:cNvSpPr/>
              <p:nvPr/>
            </p:nvSpPr>
            <p:spPr bwMode="auto">
              <a:xfrm>
                <a:off x="4495" y="983"/>
                <a:ext cx="2" cy="8"/>
              </a:xfrm>
              <a:custGeom>
                <a:avLst/>
                <a:gdLst>
                  <a:gd name="T0" fmla="*/ 2 w 4"/>
                  <a:gd name="T1" fmla="*/ 12 h 12"/>
                  <a:gd name="T2" fmla="*/ 0 w 4"/>
                  <a:gd name="T3" fmla="*/ 9 h 12"/>
                  <a:gd name="T4" fmla="*/ 2 w 4"/>
                  <a:gd name="T5" fmla="*/ 12 h 12"/>
                </a:gdLst>
                <a:ahLst/>
                <a:cxnLst>
                  <a:cxn ang="0">
                    <a:pos x="T0" y="T1"/>
                  </a:cxn>
                  <a:cxn ang="0">
                    <a:pos x="T2" y="T3"/>
                  </a:cxn>
                  <a:cxn ang="0">
                    <a:pos x="T4" y="T5"/>
                  </a:cxn>
                </a:cxnLst>
                <a:rect l="0" t="0" r="r" b="b"/>
                <a:pathLst>
                  <a:path w="4" h="12">
                    <a:moveTo>
                      <a:pt x="2" y="12"/>
                    </a:moveTo>
                    <a:cubicBezTo>
                      <a:pt x="3" y="10"/>
                      <a:pt x="4" y="0"/>
                      <a:pt x="0" y="9"/>
                    </a:cubicBezTo>
                    <a:cubicBezTo>
                      <a:pt x="1" y="10"/>
                      <a:pt x="1" y="11"/>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6" name="Freeform 1809"/>
              <p:cNvSpPr/>
              <p:nvPr/>
            </p:nvSpPr>
            <p:spPr bwMode="auto">
              <a:xfrm>
                <a:off x="4485" y="989"/>
                <a:ext cx="9" cy="21"/>
              </a:xfrm>
              <a:custGeom>
                <a:avLst/>
                <a:gdLst>
                  <a:gd name="T0" fmla="*/ 7 w 13"/>
                  <a:gd name="T1" fmla="*/ 27 h 32"/>
                  <a:gd name="T2" fmla="*/ 11 w 13"/>
                  <a:gd name="T3" fmla="*/ 16 h 32"/>
                  <a:gd name="T4" fmla="*/ 12 w 13"/>
                  <a:gd name="T5" fmla="*/ 10 h 32"/>
                  <a:gd name="T6" fmla="*/ 13 w 13"/>
                  <a:gd name="T7" fmla="*/ 6 h 32"/>
                  <a:gd name="T8" fmla="*/ 13 w 13"/>
                  <a:gd name="T9" fmla="*/ 4 h 32"/>
                  <a:gd name="T10" fmla="*/ 13 w 13"/>
                  <a:gd name="T11" fmla="*/ 4 h 32"/>
                  <a:gd name="T12" fmla="*/ 13 w 13"/>
                  <a:gd name="T13" fmla="*/ 4 h 32"/>
                  <a:gd name="T14" fmla="*/ 13 w 13"/>
                  <a:gd name="T15" fmla="*/ 3 h 32"/>
                  <a:gd name="T16" fmla="*/ 11 w 13"/>
                  <a:gd name="T17" fmla="*/ 4 h 32"/>
                  <a:gd name="T18" fmla="*/ 9 w 13"/>
                  <a:gd name="T19" fmla="*/ 3 h 32"/>
                  <a:gd name="T20" fmla="*/ 6 w 13"/>
                  <a:gd name="T21" fmla="*/ 0 h 32"/>
                  <a:gd name="T22" fmla="*/ 5 w 13"/>
                  <a:gd name="T23" fmla="*/ 2 h 32"/>
                  <a:gd name="T24" fmla="*/ 5 w 13"/>
                  <a:gd name="T25" fmla="*/ 2 h 32"/>
                  <a:gd name="T26" fmla="*/ 5 w 13"/>
                  <a:gd name="T27" fmla="*/ 4 h 32"/>
                  <a:gd name="T28" fmla="*/ 5 w 13"/>
                  <a:gd name="T29" fmla="*/ 6 h 32"/>
                  <a:gd name="T30" fmla="*/ 7 w 13"/>
                  <a:gd name="T31" fmla="*/ 14 h 32"/>
                  <a:gd name="T32" fmla="*/ 2 w 13"/>
                  <a:gd name="T33" fmla="*/ 15 h 32"/>
                  <a:gd name="T34" fmla="*/ 0 w 13"/>
                  <a:gd name="T35" fmla="*/ 28 h 32"/>
                  <a:gd name="T36" fmla="*/ 7 w 13"/>
                  <a:gd name="T3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2">
                    <a:moveTo>
                      <a:pt x="7" y="27"/>
                    </a:moveTo>
                    <a:cubicBezTo>
                      <a:pt x="8" y="23"/>
                      <a:pt x="9" y="20"/>
                      <a:pt x="11" y="16"/>
                    </a:cubicBezTo>
                    <a:cubicBezTo>
                      <a:pt x="11" y="14"/>
                      <a:pt x="12" y="12"/>
                      <a:pt x="12" y="10"/>
                    </a:cubicBezTo>
                    <a:cubicBezTo>
                      <a:pt x="12" y="9"/>
                      <a:pt x="13" y="8"/>
                      <a:pt x="13" y="6"/>
                    </a:cubicBezTo>
                    <a:cubicBezTo>
                      <a:pt x="13" y="6"/>
                      <a:pt x="13" y="5"/>
                      <a:pt x="13" y="4"/>
                    </a:cubicBezTo>
                    <a:cubicBezTo>
                      <a:pt x="13" y="4"/>
                      <a:pt x="13" y="4"/>
                      <a:pt x="13" y="4"/>
                    </a:cubicBezTo>
                    <a:cubicBezTo>
                      <a:pt x="13" y="4"/>
                      <a:pt x="13" y="4"/>
                      <a:pt x="13" y="4"/>
                    </a:cubicBezTo>
                    <a:cubicBezTo>
                      <a:pt x="13" y="3"/>
                      <a:pt x="13" y="3"/>
                      <a:pt x="13" y="3"/>
                    </a:cubicBezTo>
                    <a:cubicBezTo>
                      <a:pt x="12" y="4"/>
                      <a:pt x="11" y="4"/>
                      <a:pt x="11" y="4"/>
                    </a:cubicBezTo>
                    <a:cubicBezTo>
                      <a:pt x="10" y="3"/>
                      <a:pt x="10" y="3"/>
                      <a:pt x="9" y="3"/>
                    </a:cubicBezTo>
                    <a:cubicBezTo>
                      <a:pt x="8" y="2"/>
                      <a:pt x="7" y="1"/>
                      <a:pt x="6" y="0"/>
                    </a:cubicBezTo>
                    <a:cubicBezTo>
                      <a:pt x="5" y="1"/>
                      <a:pt x="5" y="1"/>
                      <a:pt x="5" y="2"/>
                    </a:cubicBezTo>
                    <a:cubicBezTo>
                      <a:pt x="5" y="2"/>
                      <a:pt x="5" y="2"/>
                      <a:pt x="5" y="2"/>
                    </a:cubicBezTo>
                    <a:cubicBezTo>
                      <a:pt x="5" y="4"/>
                      <a:pt x="5" y="4"/>
                      <a:pt x="5" y="4"/>
                    </a:cubicBezTo>
                    <a:cubicBezTo>
                      <a:pt x="5" y="5"/>
                      <a:pt x="5" y="5"/>
                      <a:pt x="5" y="6"/>
                    </a:cubicBezTo>
                    <a:cubicBezTo>
                      <a:pt x="5" y="10"/>
                      <a:pt x="5" y="13"/>
                      <a:pt x="7" y="14"/>
                    </a:cubicBezTo>
                    <a:cubicBezTo>
                      <a:pt x="6" y="17"/>
                      <a:pt x="5" y="13"/>
                      <a:pt x="2" y="15"/>
                    </a:cubicBezTo>
                    <a:cubicBezTo>
                      <a:pt x="3" y="18"/>
                      <a:pt x="2" y="25"/>
                      <a:pt x="0" y="28"/>
                    </a:cubicBezTo>
                    <a:cubicBezTo>
                      <a:pt x="1" y="32"/>
                      <a:pt x="3" y="20"/>
                      <a:pt x="7"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7" name="Freeform 1810"/>
              <p:cNvSpPr/>
              <p:nvPr/>
            </p:nvSpPr>
            <p:spPr bwMode="auto">
              <a:xfrm>
                <a:off x="4482" y="1006"/>
                <a:ext cx="15" cy="122"/>
              </a:xfrm>
              <a:custGeom>
                <a:avLst/>
                <a:gdLst>
                  <a:gd name="T0" fmla="*/ 23 w 23"/>
                  <a:gd name="T1" fmla="*/ 0 h 182"/>
                  <a:gd name="T2" fmla="*/ 17 w 23"/>
                  <a:gd name="T3" fmla="*/ 10 h 182"/>
                  <a:gd name="T4" fmla="*/ 13 w 23"/>
                  <a:gd name="T5" fmla="*/ 17 h 182"/>
                  <a:gd name="T6" fmla="*/ 12 w 23"/>
                  <a:gd name="T7" fmla="*/ 21 h 182"/>
                  <a:gd name="T8" fmla="*/ 10 w 23"/>
                  <a:gd name="T9" fmla="*/ 25 h 182"/>
                  <a:gd name="T10" fmla="*/ 4 w 23"/>
                  <a:gd name="T11" fmla="*/ 54 h 182"/>
                  <a:gd name="T12" fmla="*/ 0 w 23"/>
                  <a:gd name="T13" fmla="*/ 56 h 182"/>
                  <a:gd name="T14" fmla="*/ 6 w 23"/>
                  <a:gd name="T15" fmla="*/ 59 h 182"/>
                  <a:gd name="T16" fmla="*/ 7 w 23"/>
                  <a:gd name="T17" fmla="*/ 71 h 182"/>
                  <a:gd name="T18" fmla="*/ 3 w 23"/>
                  <a:gd name="T19" fmla="*/ 74 h 182"/>
                  <a:gd name="T20" fmla="*/ 3 w 23"/>
                  <a:gd name="T21" fmla="*/ 88 h 182"/>
                  <a:gd name="T22" fmla="*/ 3 w 23"/>
                  <a:gd name="T23" fmla="*/ 100 h 182"/>
                  <a:gd name="T24" fmla="*/ 3 w 23"/>
                  <a:gd name="T25" fmla="*/ 124 h 182"/>
                  <a:gd name="T26" fmla="*/ 2 w 23"/>
                  <a:gd name="T27" fmla="*/ 145 h 182"/>
                  <a:gd name="T28" fmla="*/ 2 w 23"/>
                  <a:gd name="T29" fmla="*/ 164 h 182"/>
                  <a:gd name="T30" fmla="*/ 10 w 23"/>
                  <a:gd name="T31" fmla="*/ 167 h 182"/>
                  <a:gd name="T32" fmla="*/ 10 w 23"/>
                  <a:gd name="T33" fmla="*/ 172 h 182"/>
                  <a:gd name="T34" fmla="*/ 4 w 23"/>
                  <a:gd name="T35" fmla="*/ 167 h 182"/>
                  <a:gd name="T36" fmla="*/ 13 w 23"/>
                  <a:gd name="T37" fmla="*/ 182 h 182"/>
                  <a:gd name="T38" fmla="*/ 15 w 23"/>
                  <a:gd name="T39" fmla="*/ 173 h 182"/>
                  <a:gd name="T40" fmla="*/ 13 w 23"/>
                  <a:gd name="T41" fmla="*/ 155 h 182"/>
                  <a:gd name="T42" fmla="*/ 11 w 23"/>
                  <a:gd name="T43" fmla="*/ 138 h 182"/>
                  <a:gd name="T44" fmla="*/ 10 w 23"/>
                  <a:gd name="T45" fmla="*/ 123 h 182"/>
                  <a:gd name="T46" fmla="*/ 9 w 23"/>
                  <a:gd name="T47" fmla="*/ 107 h 182"/>
                  <a:gd name="T48" fmla="*/ 9 w 23"/>
                  <a:gd name="T49" fmla="*/ 92 h 182"/>
                  <a:gd name="T50" fmla="*/ 9 w 23"/>
                  <a:gd name="T51" fmla="*/ 75 h 182"/>
                  <a:gd name="T52" fmla="*/ 9 w 23"/>
                  <a:gd name="T53" fmla="*/ 57 h 182"/>
                  <a:gd name="T54" fmla="*/ 10 w 23"/>
                  <a:gd name="T55" fmla="*/ 36 h 182"/>
                  <a:gd name="T56" fmla="*/ 15 w 23"/>
                  <a:gd name="T57" fmla="*/ 32 h 182"/>
                  <a:gd name="T58" fmla="*/ 13 w 23"/>
                  <a:gd name="T59" fmla="*/ 23 h 182"/>
                  <a:gd name="T60" fmla="*/ 14 w 23"/>
                  <a:gd name="T61" fmla="*/ 21 h 182"/>
                  <a:gd name="T62" fmla="*/ 15 w 23"/>
                  <a:gd name="T63" fmla="*/ 21 h 182"/>
                  <a:gd name="T64" fmla="*/ 15 w 23"/>
                  <a:gd name="T65" fmla="*/ 20 h 182"/>
                  <a:gd name="T66" fmla="*/ 19 w 23"/>
                  <a:gd name="T67" fmla="*/ 18 h 182"/>
                  <a:gd name="T68" fmla="*/ 23 w 23"/>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182">
                    <a:moveTo>
                      <a:pt x="23" y="0"/>
                    </a:moveTo>
                    <a:cubicBezTo>
                      <a:pt x="21" y="2"/>
                      <a:pt x="19" y="5"/>
                      <a:pt x="17" y="10"/>
                    </a:cubicBezTo>
                    <a:cubicBezTo>
                      <a:pt x="15" y="12"/>
                      <a:pt x="14" y="15"/>
                      <a:pt x="13" y="17"/>
                    </a:cubicBezTo>
                    <a:cubicBezTo>
                      <a:pt x="13" y="19"/>
                      <a:pt x="12" y="20"/>
                      <a:pt x="12" y="21"/>
                    </a:cubicBezTo>
                    <a:cubicBezTo>
                      <a:pt x="11" y="22"/>
                      <a:pt x="11" y="24"/>
                      <a:pt x="10" y="25"/>
                    </a:cubicBezTo>
                    <a:cubicBezTo>
                      <a:pt x="7" y="34"/>
                      <a:pt x="4" y="46"/>
                      <a:pt x="4" y="54"/>
                    </a:cubicBezTo>
                    <a:cubicBezTo>
                      <a:pt x="3" y="56"/>
                      <a:pt x="1" y="56"/>
                      <a:pt x="0" y="56"/>
                    </a:cubicBezTo>
                    <a:cubicBezTo>
                      <a:pt x="1" y="60"/>
                      <a:pt x="2" y="61"/>
                      <a:pt x="6" y="59"/>
                    </a:cubicBezTo>
                    <a:cubicBezTo>
                      <a:pt x="6" y="67"/>
                      <a:pt x="4" y="67"/>
                      <a:pt x="7" y="71"/>
                    </a:cubicBezTo>
                    <a:cubicBezTo>
                      <a:pt x="6" y="73"/>
                      <a:pt x="5" y="75"/>
                      <a:pt x="3" y="74"/>
                    </a:cubicBezTo>
                    <a:cubicBezTo>
                      <a:pt x="3" y="79"/>
                      <a:pt x="3" y="83"/>
                      <a:pt x="3" y="88"/>
                    </a:cubicBezTo>
                    <a:cubicBezTo>
                      <a:pt x="3" y="92"/>
                      <a:pt x="3" y="96"/>
                      <a:pt x="3" y="100"/>
                    </a:cubicBezTo>
                    <a:cubicBezTo>
                      <a:pt x="4" y="108"/>
                      <a:pt x="3" y="116"/>
                      <a:pt x="3" y="124"/>
                    </a:cubicBezTo>
                    <a:cubicBezTo>
                      <a:pt x="3" y="131"/>
                      <a:pt x="3" y="138"/>
                      <a:pt x="2" y="145"/>
                    </a:cubicBezTo>
                    <a:cubicBezTo>
                      <a:pt x="2" y="152"/>
                      <a:pt x="2" y="158"/>
                      <a:pt x="2" y="164"/>
                    </a:cubicBezTo>
                    <a:cubicBezTo>
                      <a:pt x="6" y="159"/>
                      <a:pt x="5" y="170"/>
                      <a:pt x="10" y="167"/>
                    </a:cubicBezTo>
                    <a:cubicBezTo>
                      <a:pt x="10" y="168"/>
                      <a:pt x="9" y="170"/>
                      <a:pt x="10" y="172"/>
                    </a:cubicBezTo>
                    <a:cubicBezTo>
                      <a:pt x="7" y="172"/>
                      <a:pt x="8" y="166"/>
                      <a:pt x="4" y="167"/>
                    </a:cubicBezTo>
                    <a:cubicBezTo>
                      <a:pt x="7" y="175"/>
                      <a:pt x="6" y="179"/>
                      <a:pt x="13" y="182"/>
                    </a:cubicBezTo>
                    <a:cubicBezTo>
                      <a:pt x="17" y="179"/>
                      <a:pt x="6" y="173"/>
                      <a:pt x="15" y="173"/>
                    </a:cubicBezTo>
                    <a:cubicBezTo>
                      <a:pt x="14" y="167"/>
                      <a:pt x="14" y="161"/>
                      <a:pt x="13" y="155"/>
                    </a:cubicBezTo>
                    <a:cubicBezTo>
                      <a:pt x="12" y="149"/>
                      <a:pt x="12" y="144"/>
                      <a:pt x="11" y="138"/>
                    </a:cubicBezTo>
                    <a:cubicBezTo>
                      <a:pt x="11" y="133"/>
                      <a:pt x="11" y="128"/>
                      <a:pt x="10" y="123"/>
                    </a:cubicBezTo>
                    <a:cubicBezTo>
                      <a:pt x="10" y="118"/>
                      <a:pt x="10" y="113"/>
                      <a:pt x="9" y="107"/>
                    </a:cubicBezTo>
                    <a:cubicBezTo>
                      <a:pt x="9" y="102"/>
                      <a:pt x="9" y="97"/>
                      <a:pt x="9" y="92"/>
                    </a:cubicBezTo>
                    <a:cubicBezTo>
                      <a:pt x="9" y="86"/>
                      <a:pt x="9" y="81"/>
                      <a:pt x="9" y="75"/>
                    </a:cubicBezTo>
                    <a:cubicBezTo>
                      <a:pt x="9" y="69"/>
                      <a:pt x="9" y="63"/>
                      <a:pt x="9" y="57"/>
                    </a:cubicBezTo>
                    <a:cubicBezTo>
                      <a:pt x="9" y="50"/>
                      <a:pt x="10" y="44"/>
                      <a:pt x="10" y="36"/>
                    </a:cubicBezTo>
                    <a:cubicBezTo>
                      <a:pt x="10" y="32"/>
                      <a:pt x="13" y="33"/>
                      <a:pt x="15" y="32"/>
                    </a:cubicBezTo>
                    <a:cubicBezTo>
                      <a:pt x="13" y="31"/>
                      <a:pt x="16" y="24"/>
                      <a:pt x="13" y="23"/>
                    </a:cubicBezTo>
                    <a:cubicBezTo>
                      <a:pt x="13" y="23"/>
                      <a:pt x="14" y="22"/>
                      <a:pt x="14" y="21"/>
                    </a:cubicBezTo>
                    <a:cubicBezTo>
                      <a:pt x="14" y="21"/>
                      <a:pt x="14" y="21"/>
                      <a:pt x="15" y="21"/>
                    </a:cubicBezTo>
                    <a:cubicBezTo>
                      <a:pt x="15" y="20"/>
                      <a:pt x="15" y="20"/>
                      <a:pt x="15" y="20"/>
                    </a:cubicBezTo>
                    <a:cubicBezTo>
                      <a:pt x="16" y="19"/>
                      <a:pt x="17" y="18"/>
                      <a:pt x="19" y="18"/>
                    </a:cubicBezTo>
                    <a:cubicBezTo>
                      <a:pt x="20" y="13"/>
                      <a:pt x="19"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8" name="Freeform 1811"/>
              <p:cNvSpPr/>
              <p:nvPr/>
            </p:nvSpPr>
            <p:spPr bwMode="auto">
              <a:xfrm>
                <a:off x="4561" y="1093"/>
                <a:ext cx="28" cy="75"/>
              </a:xfrm>
              <a:custGeom>
                <a:avLst/>
                <a:gdLst>
                  <a:gd name="T0" fmla="*/ 11 w 41"/>
                  <a:gd name="T1" fmla="*/ 0 h 111"/>
                  <a:gd name="T2" fmla="*/ 8 w 41"/>
                  <a:gd name="T3" fmla="*/ 8 h 111"/>
                  <a:gd name="T4" fmla="*/ 5 w 41"/>
                  <a:gd name="T5" fmla="*/ 4 h 111"/>
                  <a:gd name="T6" fmla="*/ 1 w 41"/>
                  <a:gd name="T7" fmla="*/ 21 h 111"/>
                  <a:gd name="T8" fmla="*/ 4 w 41"/>
                  <a:gd name="T9" fmla="*/ 41 h 111"/>
                  <a:gd name="T10" fmla="*/ 9 w 41"/>
                  <a:gd name="T11" fmla="*/ 43 h 111"/>
                  <a:gd name="T12" fmla="*/ 13 w 41"/>
                  <a:gd name="T13" fmla="*/ 53 h 111"/>
                  <a:gd name="T14" fmla="*/ 12 w 41"/>
                  <a:gd name="T15" fmla="*/ 71 h 111"/>
                  <a:gd name="T16" fmla="*/ 17 w 41"/>
                  <a:gd name="T17" fmla="*/ 76 h 111"/>
                  <a:gd name="T18" fmla="*/ 12 w 41"/>
                  <a:gd name="T19" fmla="*/ 87 h 111"/>
                  <a:gd name="T20" fmla="*/ 17 w 41"/>
                  <a:gd name="T21" fmla="*/ 84 h 111"/>
                  <a:gd name="T22" fmla="*/ 29 w 41"/>
                  <a:gd name="T23" fmla="*/ 96 h 111"/>
                  <a:gd name="T24" fmla="*/ 31 w 41"/>
                  <a:gd name="T25" fmla="*/ 105 h 111"/>
                  <a:gd name="T26" fmla="*/ 36 w 41"/>
                  <a:gd name="T27" fmla="*/ 111 h 111"/>
                  <a:gd name="T28" fmla="*/ 39 w 41"/>
                  <a:gd name="T29" fmla="*/ 91 h 111"/>
                  <a:gd name="T30" fmla="*/ 36 w 41"/>
                  <a:gd name="T31" fmla="*/ 94 h 111"/>
                  <a:gd name="T32" fmla="*/ 28 w 41"/>
                  <a:gd name="T33" fmla="*/ 78 h 111"/>
                  <a:gd name="T34" fmla="*/ 22 w 41"/>
                  <a:gd name="T35" fmla="*/ 79 h 111"/>
                  <a:gd name="T36" fmla="*/ 21 w 41"/>
                  <a:gd name="T37" fmla="*/ 69 h 111"/>
                  <a:gd name="T38" fmla="*/ 25 w 41"/>
                  <a:gd name="T39" fmla="*/ 59 h 111"/>
                  <a:gd name="T40" fmla="*/ 20 w 41"/>
                  <a:gd name="T41" fmla="*/ 50 h 111"/>
                  <a:gd name="T42" fmla="*/ 22 w 41"/>
                  <a:gd name="T43" fmla="*/ 58 h 111"/>
                  <a:gd name="T44" fmla="*/ 18 w 41"/>
                  <a:gd name="T45" fmla="*/ 61 h 111"/>
                  <a:gd name="T46" fmla="*/ 16 w 41"/>
                  <a:gd name="T47" fmla="*/ 48 h 111"/>
                  <a:gd name="T48" fmla="*/ 14 w 41"/>
                  <a:gd name="T49" fmla="*/ 40 h 111"/>
                  <a:gd name="T50" fmla="*/ 13 w 41"/>
                  <a:gd name="T51" fmla="*/ 32 h 111"/>
                  <a:gd name="T52" fmla="*/ 11 w 41"/>
                  <a:gd name="T53" fmla="*/ 15 h 111"/>
                  <a:gd name="T54" fmla="*/ 11 w 41"/>
                  <a:gd name="T5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111">
                    <a:moveTo>
                      <a:pt x="11" y="0"/>
                    </a:moveTo>
                    <a:cubicBezTo>
                      <a:pt x="7" y="0"/>
                      <a:pt x="10" y="6"/>
                      <a:pt x="8" y="8"/>
                    </a:cubicBezTo>
                    <a:cubicBezTo>
                      <a:pt x="6" y="7"/>
                      <a:pt x="5" y="6"/>
                      <a:pt x="5" y="4"/>
                    </a:cubicBezTo>
                    <a:cubicBezTo>
                      <a:pt x="0" y="9"/>
                      <a:pt x="0" y="15"/>
                      <a:pt x="1" y="21"/>
                    </a:cubicBezTo>
                    <a:cubicBezTo>
                      <a:pt x="2" y="27"/>
                      <a:pt x="4" y="34"/>
                      <a:pt x="4" y="41"/>
                    </a:cubicBezTo>
                    <a:cubicBezTo>
                      <a:pt x="6" y="40"/>
                      <a:pt x="8" y="41"/>
                      <a:pt x="9" y="43"/>
                    </a:cubicBezTo>
                    <a:cubicBezTo>
                      <a:pt x="11" y="45"/>
                      <a:pt x="12" y="49"/>
                      <a:pt x="13" y="53"/>
                    </a:cubicBezTo>
                    <a:cubicBezTo>
                      <a:pt x="15" y="60"/>
                      <a:pt x="15" y="69"/>
                      <a:pt x="12" y="71"/>
                    </a:cubicBezTo>
                    <a:cubicBezTo>
                      <a:pt x="12" y="76"/>
                      <a:pt x="16" y="73"/>
                      <a:pt x="17" y="76"/>
                    </a:cubicBezTo>
                    <a:cubicBezTo>
                      <a:pt x="16" y="80"/>
                      <a:pt x="12" y="82"/>
                      <a:pt x="12" y="87"/>
                    </a:cubicBezTo>
                    <a:cubicBezTo>
                      <a:pt x="13" y="85"/>
                      <a:pt x="15" y="85"/>
                      <a:pt x="17" y="84"/>
                    </a:cubicBezTo>
                    <a:cubicBezTo>
                      <a:pt x="17" y="91"/>
                      <a:pt x="26" y="91"/>
                      <a:pt x="29" y="96"/>
                    </a:cubicBezTo>
                    <a:cubicBezTo>
                      <a:pt x="26" y="98"/>
                      <a:pt x="28" y="102"/>
                      <a:pt x="31" y="105"/>
                    </a:cubicBezTo>
                    <a:cubicBezTo>
                      <a:pt x="32" y="99"/>
                      <a:pt x="36" y="105"/>
                      <a:pt x="36" y="111"/>
                    </a:cubicBezTo>
                    <a:cubicBezTo>
                      <a:pt x="38" y="102"/>
                      <a:pt x="41" y="99"/>
                      <a:pt x="39" y="91"/>
                    </a:cubicBezTo>
                    <a:cubicBezTo>
                      <a:pt x="38" y="91"/>
                      <a:pt x="38" y="93"/>
                      <a:pt x="36" y="94"/>
                    </a:cubicBezTo>
                    <a:cubicBezTo>
                      <a:pt x="31" y="91"/>
                      <a:pt x="28" y="83"/>
                      <a:pt x="28" y="78"/>
                    </a:cubicBezTo>
                    <a:cubicBezTo>
                      <a:pt x="26" y="76"/>
                      <a:pt x="23" y="77"/>
                      <a:pt x="22" y="79"/>
                    </a:cubicBezTo>
                    <a:cubicBezTo>
                      <a:pt x="23" y="77"/>
                      <a:pt x="22" y="73"/>
                      <a:pt x="21" y="69"/>
                    </a:cubicBezTo>
                    <a:cubicBezTo>
                      <a:pt x="21" y="65"/>
                      <a:pt x="21" y="61"/>
                      <a:pt x="25" y="59"/>
                    </a:cubicBezTo>
                    <a:cubicBezTo>
                      <a:pt x="23" y="56"/>
                      <a:pt x="21" y="54"/>
                      <a:pt x="20" y="50"/>
                    </a:cubicBezTo>
                    <a:cubicBezTo>
                      <a:pt x="15" y="52"/>
                      <a:pt x="21" y="54"/>
                      <a:pt x="22" y="58"/>
                    </a:cubicBezTo>
                    <a:cubicBezTo>
                      <a:pt x="21" y="59"/>
                      <a:pt x="20" y="60"/>
                      <a:pt x="18" y="61"/>
                    </a:cubicBezTo>
                    <a:cubicBezTo>
                      <a:pt x="18" y="57"/>
                      <a:pt x="17" y="53"/>
                      <a:pt x="16" y="48"/>
                    </a:cubicBezTo>
                    <a:cubicBezTo>
                      <a:pt x="15" y="45"/>
                      <a:pt x="15" y="43"/>
                      <a:pt x="14" y="40"/>
                    </a:cubicBezTo>
                    <a:cubicBezTo>
                      <a:pt x="14" y="37"/>
                      <a:pt x="14" y="35"/>
                      <a:pt x="13" y="32"/>
                    </a:cubicBezTo>
                    <a:cubicBezTo>
                      <a:pt x="13" y="26"/>
                      <a:pt x="12" y="21"/>
                      <a:pt x="11" y="15"/>
                    </a:cubicBezTo>
                    <a:cubicBezTo>
                      <a:pt x="11" y="10"/>
                      <a:pt x="11" y="5"/>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69" name="Freeform 1812"/>
              <p:cNvSpPr/>
              <p:nvPr/>
            </p:nvSpPr>
            <p:spPr bwMode="auto">
              <a:xfrm>
                <a:off x="4597" y="1092"/>
                <a:ext cx="5" cy="12"/>
              </a:xfrm>
              <a:custGeom>
                <a:avLst/>
                <a:gdLst>
                  <a:gd name="T0" fmla="*/ 7 w 7"/>
                  <a:gd name="T1" fmla="*/ 11 h 18"/>
                  <a:gd name="T2" fmla="*/ 0 w 7"/>
                  <a:gd name="T3" fmla="*/ 0 h 18"/>
                  <a:gd name="T4" fmla="*/ 4 w 7"/>
                  <a:gd name="T5" fmla="*/ 15 h 18"/>
                  <a:gd name="T6" fmla="*/ 7 w 7"/>
                  <a:gd name="T7" fmla="*/ 11 h 18"/>
                </a:gdLst>
                <a:ahLst/>
                <a:cxnLst>
                  <a:cxn ang="0">
                    <a:pos x="T0" y="T1"/>
                  </a:cxn>
                  <a:cxn ang="0">
                    <a:pos x="T2" y="T3"/>
                  </a:cxn>
                  <a:cxn ang="0">
                    <a:pos x="T4" y="T5"/>
                  </a:cxn>
                  <a:cxn ang="0">
                    <a:pos x="T6" y="T7"/>
                  </a:cxn>
                </a:cxnLst>
                <a:rect l="0" t="0" r="r" b="b"/>
                <a:pathLst>
                  <a:path w="7" h="18">
                    <a:moveTo>
                      <a:pt x="7" y="11"/>
                    </a:moveTo>
                    <a:cubicBezTo>
                      <a:pt x="3" y="9"/>
                      <a:pt x="4" y="2"/>
                      <a:pt x="0" y="0"/>
                    </a:cubicBezTo>
                    <a:cubicBezTo>
                      <a:pt x="0" y="6"/>
                      <a:pt x="5" y="12"/>
                      <a:pt x="4" y="15"/>
                    </a:cubicBezTo>
                    <a:cubicBezTo>
                      <a:pt x="5" y="18"/>
                      <a:pt x="6" y="12"/>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0" name="Freeform 1813"/>
              <p:cNvSpPr/>
              <p:nvPr/>
            </p:nvSpPr>
            <p:spPr bwMode="auto">
              <a:xfrm>
                <a:off x="4942" y="1064"/>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1" name="Freeform 1814"/>
              <p:cNvSpPr/>
              <p:nvPr/>
            </p:nvSpPr>
            <p:spPr bwMode="auto">
              <a:xfrm>
                <a:off x="4528" y="1122"/>
                <a:ext cx="6" cy="18"/>
              </a:xfrm>
              <a:custGeom>
                <a:avLst/>
                <a:gdLst>
                  <a:gd name="T0" fmla="*/ 7 w 8"/>
                  <a:gd name="T1" fmla="*/ 23 h 26"/>
                  <a:gd name="T2" fmla="*/ 6 w 8"/>
                  <a:gd name="T3" fmla="*/ 0 h 26"/>
                  <a:gd name="T4" fmla="*/ 4 w 8"/>
                  <a:gd name="T5" fmla="*/ 4 h 26"/>
                  <a:gd name="T6" fmla="*/ 0 w 8"/>
                  <a:gd name="T7" fmla="*/ 3 h 26"/>
                  <a:gd name="T8" fmla="*/ 4 w 8"/>
                  <a:gd name="T9" fmla="*/ 15 h 26"/>
                  <a:gd name="T10" fmla="*/ 2 w 8"/>
                  <a:gd name="T11" fmla="*/ 26 h 26"/>
                  <a:gd name="T12" fmla="*/ 7 w 8"/>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7" y="23"/>
                    </a:moveTo>
                    <a:cubicBezTo>
                      <a:pt x="8" y="13"/>
                      <a:pt x="6" y="9"/>
                      <a:pt x="6" y="0"/>
                    </a:cubicBezTo>
                    <a:cubicBezTo>
                      <a:pt x="5" y="0"/>
                      <a:pt x="4" y="2"/>
                      <a:pt x="4" y="4"/>
                    </a:cubicBezTo>
                    <a:cubicBezTo>
                      <a:pt x="3" y="4"/>
                      <a:pt x="2" y="3"/>
                      <a:pt x="0" y="3"/>
                    </a:cubicBezTo>
                    <a:cubicBezTo>
                      <a:pt x="3" y="7"/>
                      <a:pt x="4" y="11"/>
                      <a:pt x="4" y="15"/>
                    </a:cubicBezTo>
                    <a:cubicBezTo>
                      <a:pt x="4" y="19"/>
                      <a:pt x="3" y="22"/>
                      <a:pt x="2" y="26"/>
                    </a:cubicBezTo>
                    <a:cubicBezTo>
                      <a:pt x="3" y="24"/>
                      <a:pt x="6" y="13"/>
                      <a:pt x="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2" name="Freeform 1815"/>
              <p:cNvSpPr/>
              <p:nvPr/>
            </p:nvSpPr>
            <p:spPr bwMode="auto">
              <a:xfrm>
                <a:off x="4531" y="1150"/>
                <a:ext cx="7" cy="6"/>
              </a:xfrm>
              <a:custGeom>
                <a:avLst/>
                <a:gdLst>
                  <a:gd name="T0" fmla="*/ 4 w 10"/>
                  <a:gd name="T1" fmla="*/ 3 h 9"/>
                  <a:gd name="T2" fmla="*/ 10 w 10"/>
                  <a:gd name="T3" fmla="*/ 7 h 9"/>
                  <a:gd name="T4" fmla="*/ 8 w 10"/>
                  <a:gd name="T5" fmla="*/ 1 h 9"/>
                  <a:gd name="T6" fmla="*/ 4 w 10"/>
                  <a:gd name="T7" fmla="*/ 3 h 9"/>
                </a:gdLst>
                <a:ahLst/>
                <a:cxnLst>
                  <a:cxn ang="0">
                    <a:pos x="T0" y="T1"/>
                  </a:cxn>
                  <a:cxn ang="0">
                    <a:pos x="T2" y="T3"/>
                  </a:cxn>
                  <a:cxn ang="0">
                    <a:pos x="T4" y="T5"/>
                  </a:cxn>
                  <a:cxn ang="0">
                    <a:pos x="T6" y="T7"/>
                  </a:cxn>
                </a:cxnLst>
                <a:rect l="0" t="0" r="r" b="b"/>
                <a:pathLst>
                  <a:path w="10" h="9">
                    <a:moveTo>
                      <a:pt x="4" y="3"/>
                    </a:moveTo>
                    <a:cubicBezTo>
                      <a:pt x="0" y="1"/>
                      <a:pt x="7" y="9"/>
                      <a:pt x="10" y="7"/>
                    </a:cubicBezTo>
                    <a:cubicBezTo>
                      <a:pt x="9" y="5"/>
                      <a:pt x="8" y="3"/>
                      <a:pt x="8" y="1"/>
                    </a:cubicBezTo>
                    <a:cubicBezTo>
                      <a:pt x="6" y="0"/>
                      <a:pt x="6" y="7"/>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3" name="Freeform 1816"/>
              <p:cNvSpPr/>
              <p:nvPr/>
            </p:nvSpPr>
            <p:spPr bwMode="auto">
              <a:xfrm>
                <a:off x="4512" y="1161"/>
                <a:ext cx="9" cy="14"/>
              </a:xfrm>
              <a:custGeom>
                <a:avLst/>
                <a:gdLst>
                  <a:gd name="T0" fmla="*/ 4 w 13"/>
                  <a:gd name="T1" fmla="*/ 0 h 21"/>
                  <a:gd name="T2" fmla="*/ 3 w 13"/>
                  <a:gd name="T3" fmla="*/ 2 h 21"/>
                  <a:gd name="T4" fmla="*/ 0 w 13"/>
                  <a:gd name="T5" fmla="*/ 2 h 21"/>
                  <a:gd name="T6" fmla="*/ 13 w 13"/>
                  <a:gd name="T7" fmla="*/ 18 h 21"/>
                  <a:gd name="T8" fmla="*/ 9 w 13"/>
                  <a:gd name="T9" fmla="*/ 15 h 21"/>
                  <a:gd name="T10" fmla="*/ 4 w 13"/>
                  <a:gd name="T11" fmla="*/ 0 h 21"/>
                </a:gdLst>
                <a:ahLst/>
                <a:cxnLst>
                  <a:cxn ang="0">
                    <a:pos x="T0" y="T1"/>
                  </a:cxn>
                  <a:cxn ang="0">
                    <a:pos x="T2" y="T3"/>
                  </a:cxn>
                  <a:cxn ang="0">
                    <a:pos x="T4" y="T5"/>
                  </a:cxn>
                  <a:cxn ang="0">
                    <a:pos x="T6" y="T7"/>
                  </a:cxn>
                  <a:cxn ang="0">
                    <a:pos x="T8" y="T9"/>
                  </a:cxn>
                  <a:cxn ang="0">
                    <a:pos x="T10" y="T11"/>
                  </a:cxn>
                </a:cxnLst>
                <a:rect l="0" t="0" r="r" b="b"/>
                <a:pathLst>
                  <a:path w="13" h="21">
                    <a:moveTo>
                      <a:pt x="4" y="0"/>
                    </a:moveTo>
                    <a:cubicBezTo>
                      <a:pt x="3" y="0"/>
                      <a:pt x="3" y="1"/>
                      <a:pt x="3" y="2"/>
                    </a:cubicBezTo>
                    <a:cubicBezTo>
                      <a:pt x="2" y="2"/>
                      <a:pt x="1" y="2"/>
                      <a:pt x="0" y="2"/>
                    </a:cubicBezTo>
                    <a:cubicBezTo>
                      <a:pt x="7" y="3"/>
                      <a:pt x="4" y="21"/>
                      <a:pt x="13" y="18"/>
                    </a:cubicBezTo>
                    <a:cubicBezTo>
                      <a:pt x="13" y="14"/>
                      <a:pt x="11" y="15"/>
                      <a:pt x="9" y="15"/>
                    </a:cubicBezTo>
                    <a:cubicBezTo>
                      <a:pt x="6" y="9"/>
                      <a:pt x="5" y="4"/>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4" name="Freeform 1817"/>
              <p:cNvSpPr/>
              <p:nvPr/>
            </p:nvSpPr>
            <p:spPr bwMode="auto">
              <a:xfrm>
                <a:off x="4462" y="1201"/>
                <a:ext cx="11" cy="25"/>
              </a:xfrm>
              <a:custGeom>
                <a:avLst/>
                <a:gdLst>
                  <a:gd name="T0" fmla="*/ 1 w 16"/>
                  <a:gd name="T1" fmla="*/ 27 h 37"/>
                  <a:gd name="T2" fmla="*/ 7 w 16"/>
                  <a:gd name="T3" fmla="*/ 37 h 37"/>
                  <a:gd name="T4" fmla="*/ 7 w 16"/>
                  <a:gd name="T5" fmla="*/ 22 h 37"/>
                  <a:gd name="T6" fmla="*/ 12 w 16"/>
                  <a:gd name="T7" fmla="*/ 22 h 37"/>
                  <a:gd name="T8" fmla="*/ 9 w 16"/>
                  <a:gd name="T9" fmla="*/ 10 h 37"/>
                  <a:gd name="T10" fmla="*/ 13 w 16"/>
                  <a:gd name="T11" fmla="*/ 14 h 37"/>
                  <a:gd name="T12" fmla="*/ 15 w 16"/>
                  <a:gd name="T13" fmla="*/ 4 h 37"/>
                  <a:gd name="T14" fmla="*/ 9 w 16"/>
                  <a:gd name="T15" fmla="*/ 8 h 37"/>
                  <a:gd name="T16" fmla="*/ 3 w 16"/>
                  <a:gd name="T17" fmla="*/ 0 h 37"/>
                  <a:gd name="T18" fmla="*/ 0 w 16"/>
                  <a:gd name="T19" fmla="*/ 4 h 37"/>
                  <a:gd name="T20" fmla="*/ 1 w 16"/>
                  <a:gd name="T2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7">
                    <a:moveTo>
                      <a:pt x="1" y="27"/>
                    </a:moveTo>
                    <a:cubicBezTo>
                      <a:pt x="3" y="32"/>
                      <a:pt x="6" y="32"/>
                      <a:pt x="7" y="37"/>
                    </a:cubicBezTo>
                    <a:cubicBezTo>
                      <a:pt x="7" y="32"/>
                      <a:pt x="10" y="27"/>
                      <a:pt x="7" y="22"/>
                    </a:cubicBezTo>
                    <a:cubicBezTo>
                      <a:pt x="9" y="21"/>
                      <a:pt x="10" y="23"/>
                      <a:pt x="12" y="22"/>
                    </a:cubicBezTo>
                    <a:cubicBezTo>
                      <a:pt x="10" y="16"/>
                      <a:pt x="8" y="16"/>
                      <a:pt x="9" y="10"/>
                    </a:cubicBezTo>
                    <a:cubicBezTo>
                      <a:pt x="11" y="10"/>
                      <a:pt x="12" y="11"/>
                      <a:pt x="13" y="14"/>
                    </a:cubicBezTo>
                    <a:cubicBezTo>
                      <a:pt x="16" y="11"/>
                      <a:pt x="12" y="8"/>
                      <a:pt x="15" y="4"/>
                    </a:cubicBezTo>
                    <a:cubicBezTo>
                      <a:pt x="14" y="0"/>
                      <a:pt x="10" y="6"/>
                      <a:pt x="9" y="8"/>
                    </a:cubicBezTo>
                    <a:cubicBezTo>
                      <a:pt x="7" y="5"/>
                      <a:pt x="5" y="4"/>
                      <a:pt x="3" y="0"/>
                    </a:cubicBezTo>
                    <a:cubicBezTo>
                      <a:pt x="2" y="1"/>
                      <a:pt x="3" y="4"/>
                      <a:pt x="0" y="4"/>
                    </a:cubicBezTo>
                    <a:cubicBezTo>
                      <a:pt x="2" y="16"/>
                      <a:pt x="5" y="21"/>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5" name="Freeform 1818"/>
              <p:cNvSpPr/>
              <p:nvPr/>
            </p:nvSpPr>
            <p:spPr bwMode="auto">
              <a:xfrm>
                <a:off x="4639" y="1155"/>
                <a:ext cx="8" cy="6"/>
              </a:xfrm>
              <a:custGeom>
                <a:avLst/>
                <a:gdLst>
                  <a:gd name="T0" fmla="*/ 5 w 12"/>
                  <a:gd name="T1" fmla="*/ 1 h 9"/>
                  <a:gd name="T2" fmla="*/ 4 w 12"/>
                  <a:gd name="T3" fmla="*/ 2 h 9"/>
                  <a:gd name="T4" fmla="*/ 0 w 12"/>
                  <a:gd name="T5" fmla="*/ 1 h 9"/>
                  <a:gd name="T6" fmla="*/ 7 w 12"/>
                  <a:gd name="T7" fmla="*/ 7 h 9"/>
                  <a:gd name="T8" fmla="*/ 5 w 12"/>
                  <a:gd name="T9" fmla="*/ 1 h 9"/>
                </a:gdLst>
                <a:ahLst/>
                <a:cxnLst>
                  <a:cxn ang="0">
                    <a:pos x="T0" y="T1"/>
                  </a:cxn>
                  <a:cxn ang="0">
                    <a:pos x="T2" y="T3"/>
                  </a:cxn>
                  <a:cxn ang="0">
                    <a:pos x="T4" y="T5"/>
                  </a:cxn>
                  <a:cxn ang="0">
                    <a:pos x="T6" y="T7"/>
                  </a:cxn>
                  <a:cxn ang="0">
                    <a:pos x="T8" y="T9"/>
                  </a:cxn>
                </a:cxnLst>
                <a:rect l="0" t="0" r="r" b="b"/>
                <a:pathLst>
                  <a:path w="12" h="9">
                    <a:moveTo>
                      <a:pt x="5" y="1"/>
                    </a:moveTo>
                    <a:cubicBezTo>
                      <a:pt x="5" y="0"/>
                      <a:pt x="4" y="1"/>
                      <a:pt x="4" y="2"/>
                    </a:cubicBezTo>
                    <a:cubicBezTo>
                      <a:pt x="3" y="1"/>
                      <a:pt x="2" y="0"/>
                      <a:pt x="0" y="1"/>
                    </a:cubicBezTo>
                    <a:cubicBezTo>
                      <a:pt x="1" y="4"/>
                      <a:pt x="5" y="4"/>
                      <a:pt x="7" y="7"/>
                    </a:cubicBezTo>
                    <a:cubicBezTo>
                      <a:pt x="12" y="9"/>
                      <a:pt x="2"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6" name="Freeform 1819"/>
              <p:cNvSpPr/>
              <p:nvPr/>
            </p:nvSpPr>
            <p:spPr bwMode="auto">
              <a:xfrm>
                <a:off x="4621" y="1169"/>
                <a:ext cx="32" cy="52"/>
              </a:xfrm>
              <a:custGeom>
                <a:avLst/>
                <a:gdLst>
                  <a:gd name="T0" fmla="*/ 5 w 48"/>
                  <a:gd name="T1" fmla="*/ 0 h 78"/>
                  <a:gd name="T2" fmla="*/ 2 w 48"/>
                  <a:gd name="T3" fmla="*/ 9 h 78"/>
                  <a:gd name="T4" fmla="*/ 4 w 48"/>
                  <a:gd name="T5" fmla="*/ 10 h 78"/>
                  <a:gd name="T6" fmla="*/ 5 w 48"/>
                  <a:gd name="T7" fmla="*/ 15 h 78"/>
                  <a:gd name="T8" fmla="*/ 7 w 48"/>
                  <a:gd name="T9" fmla="*/ 19 h 78"/>
                  <a:gd name="T10" fmla="*/ 2 w 48"/>
                  <a:gd name="T11" fmla="*/ 22 h 78"/>
                  <a:gd name="T12" fmla="*/ 10 w 48"/>
                  <a:gd name="T13" fmla="*/ 35 h 78"/>
                  <a:gd name="T14" fmla="*/ 15 w 48"/>
                  <a:gd name="T15" fmla="*/ 43 h 78"/>
                  <a:gd name="T16" fmla="*/ 21 w 48"/>
                  <a:gd name="T17" fmla="*/ 49 h 78"/>
                  <a:gd name="T18" fmla="*/ 21 w 48"/>
                  <a:gd name="T19" fmla="*/ 61 h 78"/>
                  <a:gd name="T20" fmla="*/ 27 w 48"/>
                  <a:gd name="T21" fmla="*/ 61 h 78"/>
                  <a:gd name="T22" fmla="*/ 36 w 48"/>
                  <a:gd name="T23" fmla="*/ 76 h 78"/>
                  <a:gd name="T24" fmla="*/ 42 w 48"/>
                  <a:gd name="T25" fmla="*/ 77 h 78"/>
                  <a:gd name="T26" fmla="*/ 36 w 48"/>
                  <a:gd name="T27" fmla="*/ 72 h 78"/>
                  <a:gd name="T28" fmla="*/ 28 w 48"/>
                  <a:gd name="T29" fmla="*/ 61 h 78"/>
                  <a:gd name="T30" fmla="*/ 32 w 48"/>
                  <a:gd name="T31" fmla="*/ 56 h 78"/>
                  <a:gd name="T32" fmla="*/ 27 w 48"/>
                  <a:gd name="T33" fmla="*/ 44 h 78"/>
                  <a:gd name="T34" fmla="*/ 17 w 48"/>
                  <a:gd name="T35" fmla="*/ 39 h 78"/>
                  <a:gd name="T36" fmla="*/ 8 w 48"/>
                  <a:gd name="T37" fmla="*/ 26 h 78"/>
                  <a:gd name="T38" fmla="*/ 7 w 48"/>
                  <a:gd name="T39" fmla="*/ 14 h 78"/>
                  <a:gd name="T40" fmla="*/ 5 w 48"/>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8">
                    <a:moveTo>
                      <a:pt x="5" y="0"/>
                    </a:moveTo>
                    <a:cubicBezTo>
                      <a:pt x="3" y="2"/>
                      <a:pt x="0" y="4"/>
                      <a:pt x="2" y="9"/>
                    </a:cubicBezTo>
                    <a:cubicBezTo>
                      <a:pt x="4" y="5"/>
                      <a:pt x="4" y="7"/>
                      <a:pt x="4" y="10"/>
                    </a:cubicBezTo>
                    <a:cubicBezTo>
                      <a:pt x="4" y="12"/>
                      <a:pt x="4" y="14"/>
                      <a:pt x="5" y="15"/>
                    </a:cubicBezTo>
                    <a:cubicBezTo>
                      <a:pt x="5" y="17"/>
                      <a:pt x="6" y="18"/>
                      <a:pt x="7" y="19"/>
                    </a:cubicBezTo>
                    <a:cubicBezTo>
                      <a:pt x="7" y="20"/>
                      <a:pt x="2" y="24"/>
                      <a:pt x="2" y="22"/>
                    </a:cubicBezTo>
                    <a:cubicBezTo>
                      <a:pt x="4" y="24"/>
                      <a:pt x="7" y="30"/>
                      <a:pt x="10" y="35"/>
                    </a:cubicBezTo>
                    <a:cubicBezTo>
                      <a:pt x="11" y="38"/>
                      <a:pt x="13" y="41"/>
                      <a:pt x="15" y="43"/>
                    </a:cubicBezTo>
                    <a:cubicBezTo>
                      <a:pt x="17" y="46"/>
                      <a:pt x="19" y="48"/>
                      <a:pt x="21" y="49"/>
                    </a:cubicBezTo>
                    <a:cubicBezTo>
                      <a:pt x="15" y="55"/>
                      <a:pt x="28" y="56"/>
                      <a:pt x="21" y="61"/>
                    </a:cubicBezTo>
                    <a:cubicBezTo>
                      <a:pt x="22" y="63"/>
                      <a:pt x="25" y="60"/>
                      <a:pt x="27" y="61"/>
                    </a:cubicBezTo>
                    <a:cubicBezTo>
                      <a:pt x="25" y="69"/>
                      <a:pt x="35" y="71"/>
                      <a:pt x="36" y="76"/>
                    </a:cubicBezTo>
                    <a:cubicBezTo>
                      <a:pt x="37" y="78"/>
                      <a:pt x="44" y="70"/>
                      <a:pt x="42" y="77"/>
                    </a:cubicBezTo>
                    <a:cubicBezTo>
                      <a:pt x="48" y="76"/>
                      <a:pt x="42" y="70"/>
                      <a:pt x="36" y="72"/>
                    </a:cubicBezTo>
                    <a:cubicBezTo>
                      <a:pt x="35" y="67"/>
                      <a:pt x="32" y="64"/>
                      <a:pt x="28" y="61"/>
                    </a:cubicBezTo>
                    <a:cubicBezTo>
                      <a:pt x="27" y="59"/>
                      <a:pt x="29" y="57"/>
                      <a:pt x="32" y="56"/>
                    </a:cubicBezTo>
                    <a:cubicBezTo>
                      <a:pt x="28" y="50"/>
                      <a:pt x="26" y="51"/>
                      <a:pt x="27" y="44"/>
                    </a:cubicBezTo>
                    <a:cubicBezTo>
                      <a:pt x="21" y="48"/>
                      <a:pt x="19" y="44"/>
                      <a:pt x="17" y="39"/>
                    </a:cubicBezTo>
                    <a:cubicBezTo>
                      <a:pt x="15" y="34"/>
                      <a:pt x="14" y="27"/>
                      <a:pt x="8" y="26"/>
                    </a:cubicBezTo>
                    <a:cubicBezTo>
                      <a:pt x="9" y="22"/>
                      <a:pt x="9" y="18"/>
                      <a:pt x="7" y="14"/>
                    </a:cubicBezTo>
                    <a:cubicBezTo>
                      <a:pt x="6" y="10"/>
                      <a:pt x="5"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7" name="Freeform 1820"/>
              <p:cNvSpPr/>
              <p:nvPr/>
            </p:nvSpPr>
            <p:spPr bwMode="auto">
              <a:xfrm>
                <a:off x="4565" y="1184"/>
                <a:ext cx="49" cy="78"/>
              </a:xfrm>
              <a:custGeom>
                <a:avLst/>
                <a:gdLst>
                  <a:gd name="T0" fmla="*/ 6 w 73"/>
                  <a:gd name="T1" fmla="*/ 36 h 117"/>
                  <a:gd name="T2" fmla="*/ 7 w 73"/>
                  <a:gd name="T3" fmla="*/ 45 h 117"/>
                  <a:gd name="T4" fmla="*/ 0 w 73"/>
                  <a:gd name="T5" fmla="*/ 46 h 117"/>
                  <a:gd name="T6" fmla="*/ 2 w 73"/>
                  <a:gd name="T7" fmla="*/ 56 h 117"/>
                  <a:gd name="T8" fmla="*/ 1 w 73"/>
                  <a:gd name="T9" fmla="*/ 64 h 117"/>
                  <a:gd name="T10" fmla="*/ 13 w 73"/>
                  <a:gd name="T11" fmla="*/ 75 h 117"/>
                  <a:gd name="T12" fmla="*/ 17 w 73"/>
                  <a:gd name="T13" fmla="*/ 80 h 117"/>
                  <a:gd name="T14" fmla="*/ 21 w 73"/>
                  <a:gd name="T15" fmla="*/ 84 h 117"/>
                  <a:gd name="T16" fmla="*/ 29 w 73"/>
                  <a:gd name="T17" fmla="*/ 88 h 117"/>
                  <a:gd name="T18" fmla="*/ 31 w 73"/>
                  <a:gd name="T19" fmla="*/ 93 h 117"/>
                  <a:gd name="T20" fmla="*/ 43 w 73"/>
                  <a:gd name="T21" fmla="*/ 102 h 117"/>
                  <a:gd name="T22" fmla="*/ 73 w 73"/>
                  <a:gd name="T23" fmla="*/ 116 h 117"/>
                  <a:gd name="T24" fmla="*/ 70 w 73"/>
                  <a:gd name="T25" fmla="*/ 107 h 117"/>
                  <a:gd name="T26" fmla="*/ 59 w 73"/>
                  <a:gd name="T27" fmla="*/ 89 h 117"/>
                  <a:gd name="T28" fmla="*/ 46 w 73"/>
                  <a:gd name="T29" fmla="*/ 69 h 117"/>
                  <a:gd name="T30" fmla="*/ 36 w 73"/>
                  <a:gd name="T31" fmla="*/ 29 h 117"/>
                  <a:gd name="T32" fmla="*/ 37 w 73"/>
                  <a:gd name="T33" fmla="*/ 36 h 117"/>
                  <a:gd name="T34" fmla="*/ 39 w 73"/>
                  <a:gd name="T35" fmla="*/ 47 h 117"/>
                  <a:gd name="T36" fmla="*/ 45 w 73"/>
                  <a:gd name="T37" fmla="*/ 26 h 117"/>
                  <a:gd name="T38" fmla="*/ 51 w 73"/>
                  <a:gd name="T39" fmla="*/ 31 h 117"/>
                  <a:gd name="T40" fmla="*/ 48 w 73"/>
                  <a:gd name="T41" fmla="*/ 22 h 117"/>
                  <a:gd name="T42" fmla="*/ 36 w 73"/>
                  <a:gd name="T43" fmla="*/ 7 h 117"/>
                  <a:gd name="T44" fmla="*/ 31 w 73"/>
                  <a:gd name="T45" fmla="*/ 12 h 117"/>
                  <a:gd name="T46" fmla="*/ 36 w 73"/>
                  <a:gd name="T47" fmla="*/ 23 h 117"/>
                  <a:gd name="T48" fmla="*/ 27 w 73"/>
                  <a:gd name="T49" fmla="*/ 14 h 117"/>
                  <a:gd name="T50" fmla="*/ 22 w 73"/>
                  <a:gd name="T51" fmla="*/ 0 h 117"/>
                  <a:gd name="T52" fmla="*/ 19 w 73"/>
                  <a:gd name="T53" fmla="*/ 17 h 117"/>
                  <a:gd name="T54" fmla="*/ 15 w 73"/>
                  <a:gd name="T55" fmla="*/ 37 h 117"/>
                  <a:gd name="T56" fmla="*/ 15 w 73"/>
                  <a:gd name="T57" fmla="*/ 52 h 117"/>
                  <a:gd name="T58" fmla="*/ 22 w 73"/>
                  <a:gd name="T59" fmla="*/ 58 h 117"/>
                  <a:gd name="T60" fmla="*/ 21 w 73"/>
                  <a:gd name="T61" fmla="*/ 69 h 117"/>
                  <a:gd name="T62" fmla="*/ 17 w 73"/>
                  <a:gd name="T63" fmla="*/ 74 h 117"/>
                  <a:gd name="T64" fmla="*/ 6 w 73"/>
                  <a:gd name="T65" fmla="*/ 61 h 117"/>
                  <a:gd name="T66" fmla="*/ 7 w 73"/>
                  <a:gd name="T67" fmla="*/ 56 h 117"/>
                  <a:gd name="T68" fmla="*/ 12 w 73"/>
                  <a:gd name="T69" fmla="*/ 58 h 117"/>
                  <a:gd name="T70" fmla="*/ 6 w 73"/>
                  <a:gd name="T71" fmla="*/ 54 h 117"/>
                  <a:gd name="T72" fmla="*/ 6 w 73"/>
                  <a:gd name="T73" fmla="*/ 3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117">
                    <a:moveTo>
                      <a:pt x="6" y="36"/>
                    </a:moveTo>
                    <a:cubicBezTo>
                      <a:pt x="4" y="38"/>
                      <a:pt x="5" y="41"/>
                      <a:pt x="7" y="45"/>
                    </a:cubicBezTo>
                    <a:cubicBezTo>
                      <a:pt x="3" y="47"/>
                      <a:pt x="3" y="44"/>
                      <a:pt x="0" y="46"/>
                    </a:cubicBezTo>
                    <a:cubicBezTo>
                      <a:pt x="1" y="50"/>
                      <a:pt x="2" y="53"/>
                      <a:pt x="2" y="56"/>
                    </a:cubicBezTo>
                    <a:cubicBezTo>
                      <a:pt x="2" y="59"/>
                      <a:pt x="1" y="61"/>
                      <a:pt x="1" y="64"/>
                    </a:cubicBezTo>
                    <a:cubicBezTo>
                      <a:pt x="4" y="61"/>
                      <a:pt x="9" y="68"/>
                      <a:pt x="13" y="75"/>
                    </a:cubicBezTo>
                    <a:cubicBezTo>
                      <a:pt x="15" y="76"/>
                      <a:pt x="16" y="78"/>
                      <a:pt x="17" y="80"/>
                    </a:cubicBezTo>
                    <a:cubicBezTo>
                      <a:pt x="18" y="82"/>
                      <a:pt x="20" y="83"/>
                      <a:pt x="21" y="84"/>
                    </a:cubicBezTo>
                    <a:cubicBezTo>
                      <a:pt x="24" y="87"/>
                      <a:pt x="27" y="88"/>
                      <a:pt x="29" y="88"/>
                    </a:cubicBezTo>
                    <a:cubicBezTo>
                      <a:pt x="29" y="89"/>
                      <a:pt x="30" y="91"/>
                      <a:pt x="31" y="93"/>
                    </a:cubicBezTo>
                    <a:cubicBezTo>
                      <a:pt x="35" y="94"/>
                      <a:pt x="39" y="97"/>
                      <a:pt x="43" y="102"/>
                    </a:cubicBezTo>
                    <a:cubicBezTo>
                      <a:pt x="54" y="104"/>
                      <a:pt x="64" y="117"/>
                      <a:pt x="73" y="116"/>
                    </a:cubicBezTo>
                    <a:cubicBezTo>
                      <a:pt x="69" y="114"/>
                      <a:pt x="68" y="105"/>
                      <a:pt x="70" y="107"/>
                    </a:cubicBezTo>
                    <a:cubicBezTo>
                      <a:pt x="68" y="101"/>
                      <a:pt x="64" y="95"/>
                      <a:pt x="59" y="89"/>
                    </a:cubicBezTo>
                    <a:cubicBezTo>
                      <a:pt x="55" y="82"/>
                      <a:pt x="50" y="76"/>
                      <a:pt x="46" y="69"/>
                    </a:cubicBezTo>
                    <a:cubicBezTo>
                      <a:pt x="38" y="55"/>
                      <a:pt x="31" y="41"/>
                      <a:pt x="36" y="29"/>
                    </a:cubicBezTo>
                    <a:cubicBezTo>
                      <a:pt x="38" y="31"/>
                      <a:pt x="37" y="33"/>
                      <a:pt x="37" y="36"/>
                    </a:cubicBezTo>
                    <a:cubicBezTo>
                      <a:pt x="36" y="40"/>
                      <a:pt x="36" y="43"/>
                      <a:pt x="39" y="47"/>
                    </a:cubicBezTo>
                    <a:cubicBezTo>
                      <a:pt x="40" y="39"/>
                      <a:pt x="45" y="36"/>
                      <a:pt x="45" y="26"/>
                    </a:cubicBezTo>
                    <a:cubicBezTo>
                      <a:pt x="48" y="24"/>
                      <a:pt x="47" y="35"/>
                      <a:pt x="51" y="31"/>
                    </a:cubicBezTo>
                    <a:cubicBezTo>
                      <a:pt x="53" y="28"/>
                      <a:pt x="48" y="27"/>
                      <a:pt x="48" y="22"/>
                    </a:cubicBezTo>
                    <a:cubicBezTo>
                      <a:pt x="42" y="30"/>
                      <a:pt x="36" y="12"/>
                      <a:pt x="36" y="7"/>
                    </a:cubicBezTo>
                    <a:cubicBezTo>
                      <a:pt x="33" y="8"/>
                      <a:pt x="35" y="11"/>
                      <a:pt x="31" y="12"/>
                    </a:cubicBezTo>
                    <a:cubicBezTo>
                      <a:pt x="32" y="17"/>
                      <a:pt x="37" y="19"/>
                      <a:pt x="36" y="23"/>
                    </a:cubicBezTo>
                    <a:cubicBezTo>
                      <a:pt x="30" y="22"/>
                      <a:pt x="28" y="19"/>
                      <a:pt x="27" y="14"/>
                    </a:cubicBezTo>
                    <a:cubicBezTo>
                      <a:pt x="25" y="10"/>
                      <a:pt x="24" y="5"/>
                      <a:pt x="22" y="0"/>
                    </a:cubicBezTo>
                    <a:cubicBezTo>
                      <a:pt x="23" y="5"/>
                      <a:pt x="21" y="11"/>
                      <a:pt x="19" y="17"/>
                    </a:cubicBezTo>
                    <a:cubicBezTo>
                      <a:pt x="17" y="24"/>
                      <a:pt x="15" y="30"/>
                      <a:pt x="15" y="37"/>
                    </a:cubicBezTo>
                    <a:cubicBezTo>
                      <a:pt x="18" y="42"/>
                      <a:pt x="21" y="49"/>
                      <a:pt x="15" y="52"/>
                    </a:cubicBezTo>
                    <a:cubicBezTo>
                      <a:pt x="17" y="55"/>
                      <a:pt x="21" y="53"/>
                      <a:pt x="22" y="58"/>
                    </a:cubicBezTo>
                    <a:cubicBezTo>
                      <a:pt x="21" y="63"/>
                      <a:pt x="15" y="60"/>
                      <a:pt x="21" y="69"/>
                    </a:cubicBezTo>
                    <a:cubicBezTo>
                      <a:pt x="21" y="71"/>
                      <a:pt x="19" y="73"/>
                      <a:pt x="17" y="74"/>
                    </a:cubicBezTo>
                    <a:cubicBezTo>
                      <a:pt x="10" y="73"/>
                      <a:pt x="11" y="55"/>
                      <a:pt x="6" y="61"/>
                    </a:cubicBezTo>
                    <a:cubicBezTo>
                      <a:pt x="4" y="58"/>
                      <a:pt x="7" y="58"/>
                      <a:pt x="7" y="56"/>
                    </a:cubicBezTo>
                    <a:cubicBezTo>
                      <a:pt x="9" y="54"/>
                      <a:pt x="9" y="62"/>
                      <a:pt x="12" y="58"/>
                    </a:cubicBezTo>
                    <a:cubicBezTo>
                      <a:pt x="13" y="55"/>
                      <a:pt x="10" y="52"/>
                      <a:pt x="6" y="54"/>
                    </a:cubicBezTo>
                    <a:cubicBezTo>
                      <a:pt x="4" y="47"/>
                      <a:pt x="10" y="44"/>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8" name="Freeform 1821"/>
              <p:cNvSpPr/>
              <p:nvPr/>
            </p:nvSpPr>
            <p:spPr bwMode="auto">
              <a:xfrm>
                <a:off x="4632" y="1176"/>
                <a:ext cx="7" cy="4"/>
              </a:xfrm>
              <a:custGeom>
                <a:avLst/>
                <a:gdLst>
                  <a:gd name="T0" fmla="*/ 2 w 10"/>
                  <a:gd name="T1" fmla="*/ 0 h 6"/>
                  <a:gd name="T2" fmla="*/ 4 w 10"/>
                  <a:gd name="T3" fmla="*/ 6 h 6"/>
                  <a:gd name="T4" fmla="*/ 10 w 10"/>
                  <a:gd name="T5" fmla="*/ 3 h 6"/>
                  <a:gd name="T6" fmla="*/ 2 w 10"/>
                  <a:gd name="T7" fmla="*/ 0 h 6"/>
                </a:gdLst>
                <a:ahLst/>
                <a:cxnLst>
                  <a:cxn ang="0">
                    <a:pos x="T0" y="T1"/>
                  </a:cxn>
                  <a:cxn ang="0">
                    <a:pos x="T2" y="T3"/>
                  </a:cxn>
                  <a:cxn ang="0">
                    <a:pos x="T4" y="T5"/>
                  </a:cxn>
                  <a:cxn ang="0">
                    <a:pos x="T6" y="T7"/>
                  </a:cxn>
                </a:cxnLst>
                <a:rect l="0" t="0" r="r" b="b"/>
                <a:pathLst>
                  <a:path w="10" h="6">
                    <a:moveTo>
                      <a:pt x="2" y="0"/>
                    </a:moveTo>
                    <a:cubicBezTo>
                      <a:pt x="0" y="2"/>
                      <a:pt x="5" y="3"/>
                      <a:pt x="4" y="6"/>
                    </a:cubicBezTo>
                    <a:cubicBezTo>
                      <a:pt x="9" y="6"/>
                      <a:pt x="8" y="5"/>
                      <a:pt x="10" y="3"/>
                    </a:cubicBezTo>
                    <a:cubicBezTo>
                      <a:pt x="7" y="2"/>
                      <a:pt x="5"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79" name="Freeform 1822"/>
              <p:cNvSpPr/>
              <p:nvPr/>
            </p:nvSpPr>
            <p:spPr bwMode="auto">
              <a:xfrm>
                <a:off x="4645" y="1207"/>
                <a:ext cx="6" cy="10"/>
              </a:xfrm>
              <a:custGeom>
                <a:avLst/>
                <a:gdLst>
                  <a:gd name="T0" fmla="*/ 0 w 9"/>
                  <a:gd name="T1" fmla="*/ 2 h 14"/>
                  <a:gd name="T2" fmla="*/ 9 w 9"/>
                  <a:gd name="T3" fmla="*/ 14 h 14"/>
                  <a:gd name="T4" fmla="*/ 0 w 9"/>
                  <a:gd name="T5" fmla="*/ 2 h 14"/>
                </a:gdLst>
                <a:ahLst/>
                <a:cxnLst>
                  <a:cxn ang="0">
                    <a:pos x="T0" y="T1"/>
                  </a:cxn>
                  <a:cxn ang="0">
                    <a:pos x="T2" y="T3"/>
                  </a:cxn>
                  <a:cxn ang="0">
                    <a:pos x="T4" y="T5"/>
                  </a:cxn>
                </a:cxnLst>
                <a:rect l="0" t="0" r="r" b="b"/>
                <a:pathLst>
                  <a:path w="9" h="14">
                    <a:moveTo>
                      <a:pt x="0" y="2"/>
                    </a:moveTo>
                    <a:cubicBezTo>
                      <a:pt x="2" y="5"/>
                      <a:pt x="5" y="11"/>
                      <a:pt x="9" y="14"/>
                    </a:cubicBezTo>
                    <a:cubicBezTo>
                      <a:pt x="9" y="13"/>
                      <a:pt x="5"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0" name="Freeform 1823"/>
              <p:cNvSpPr/>
              <p:nvPr/>
            </p:nvSpPr>
            <p:spPr bwMode="auto">
              <a:xfrm>
                <a:off x="4609" y="1225"/>
                <a:ext cx="12" cy="13"/>
              </a:xfrm>
              <a:custGeom>
                <a:avLst/>
                <a:gdLst>
                  <a:gd name="T0" fmla="*/ 12 w 17"/>
                  <a:gd name="T1" fmla="*/ 20 h 20"/>
                  <a:gd name="T2" fmla="*/ 11 w 17"/>
                  <a:gd name="T3" fmla="*/ 10 h 20"/>
                  <a:gd name="T4" fmla="*/ 0 w 17"/>
                  <a:gd name="T5" fmla="*/ 0 h 20"/>
                  <a:gd name="T6" fmla="*/ 12 w 17"/>
                  <a:gd name="T7" fmla="*/ 20 h 20"/>
                </a:gdLst>
                <a:ahLst/>
                <a:cxnLst>
                  <a:cxn ang="0">
                    <a:pos x="T0" y="T1"/>
                  </a:cxn>
                  <a:cxn ang="0">
                    <a:pos x="T2" y="T3"/>
                  </a:cxn>
                  <a:cxn ang="0">
                    <a:pos x="T4" y="T5"/>
                  </a:cxn>
                  <a:cxn ang="0">
                    <a:pos x="T6" y="T7"/>
                  </a:cxn>
                </a:cxnLst>
                <a:rect l="0" t="0" r="r" b="b"/>
                <a:pathLst>
                  <a:path w="17" h="20">
                    <a:moveTo>
                      <a:pt x="12" y="20"/>
                    </a:moveTo>
                    <a:cubicBezTo>
                      <a:pt x="17" y="17"/>
                      <a:pt x="15" y="13"/>
                      <a:pt x="11" y="10"/>
                    </a:cubicBezTo>
                    <a:cubicBezTo>
                      <a:pt x="8" y="6"/>
                      <a:pt x="2" y="3"/>
                      <a:pt x="0" y="0"/>
                    </a:cubicBezTo>
                    <a:cubicBezTo>
                      <a:pt x="3" y="8"/>
                      <a:pt x="7" y="17"/>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1" name="Freeform 1824"/>
              <p:cNvSpPr/>
              <p:nvPr/>
            </p:nvSpPr>
            <p:spPr bwMode="auto">
              <a:xfrm>
                <a:off x="4807" y="1144"/>
                <a:ext cx="7" cy="4"/>
              </a:xfrm>
              <a:custGeom>
                <a:avLst/>
                <a:gdLst>
                  <a:gd name="T0" fmla="*/ 0 w 10"/>
                  <a:gd name="T1" fmla="*/ 4 h 6"/>
                  <a:gd name="T2" fmla="*/ 8 w 10"/>
                  <a:gd name="T3" fmla="*/ 3 h 6"/>
                  <a:gd name="T4" fmla="*/ 0 w 10"/>
                  <a:gd name="T5" fmla="*/ 4 h 6"/>
                </a:gdLst>
                <a:ahLst/>
                <a:cxnLst>
                  <a:cxn ang="0">
                    <a:pos x="T0" y="T1"/>
                  </a:cxn>
                  <a:cxn ang="0">
                    <a:pos x="T2" y="T3"/>
                  </a:cxn>
                  <a:cxn ang="0">
                    <a:pos x="T4" y="T5"/>
                  </a:cxn>
                </a:cxnLst>
                <a:rect l="0" t="0" r="r" b="b"/>
                <a:pathLst>
                  <a:path w="10" h="6">
                    <a:moveTo>
                      <a:pt x="0" y="4"/>
                    </a:moveTo>
                    <a:cubicBezTo>
                      <a:pt x="1" y="6"/>
                      <a:pt x="6" y="2"/>
                      <a:pt x="8" y="3"/>
                    </a:cubicBezTo>
                    <a:cubicBezTo>
                      <a:pt x="10" y="3"/>
                      <a:pt x="5"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2" name="Freeform 1825"/>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3" name="Freeform 1826"/>
              <p:cNvSpPr/>
              <p:nvPr/>
            </p:nvSpPr>
            <p:spPr bwMode="auto">
              <a:xfrm>
                <a:off x="4902" y="1103"/>
                <a:ext cx="4" cy="4"/>
              </a:xfrm>
              <a:custGeom>
                <a:avLst/>
                <a:gdLst>
                  <a:gd name="T0" fmla="*/ 3 w 6"/>
                  <a:gd name="T1" fmla="*/ 4 h 6"/>
                  <a:gd name="T2" fmla="*/ 4 w 6"/>
                  <a:gd name="T3" fmla="*/ 4 h 6"/>
                  <a:gd name="T4" fmla="*/ 6 w 6"/>
                  <a:gd name="T5" fmla="*/ 0 h 6"/>
                  <a:gd name="T6" fmla="*/ 3 w 6"/>
                  <a:gd name="T7" fmla="*/ 4 h 6"/>
                </a:gdLst>
                <a:ahLst/>
                <a:cxnLst>
                  <a:cxn ang="0">
                    <a:pos x="T0" y="T1"/>
                  </a:cxn>
                  <a:cxn ang="0">
                    <a:pos x="T2" y="T3"/>
                  </a:cxn>
                  <a:cxn ang="0">
                    <a:pos x="T4" y="T5"/>
                  </a:cxn>
                  <a:cxn ang="0">
                    <a:pos x="T6" y="T7"/>
                  </a:cxn>
                </a:cxnLst>
                <a:rect l="0" t="0" r="r" b="b"/>
                <a:pathLst>
                  <a:path w="6" h="6">
                    <a:moveTo>
                      <a:pt x="3" y="4"/>
                    </a:moveTo>
                    <a:cubicBezTo>
                      <a:pt x="0" y="6"/>
                      <a:pt x="5" y="2"/>
                      <a:pt x="4" y="4"/>
                    </a:cubicBezTo>
                    <a:cubicBezTo>
                      <a:pt x="6" y="2"/>
                      <a:pt x="6" y="1"/>
                      <a:pt x="6" y="0"/>
                    </a:cubicBezTo>
                    <a:cubicBezTo>
                      <a:pt x="5" y="2"/>
                      <a:pt x="4"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4" name="Freeform 1827"/>
              <p:cNvSpPr/>
              <p:nvPr/>
            </p:nvSpPr>
            <p:spPr bwMode="auto">
              <a:xfrm>
                <a:off x="4943" y="10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5" name="Freeform 1828"/>
              <p:cNvSpPr/>
              <p:nvPr/>
            </p:nvSpPr>
            <p:spPr bwMode="auto">
              <a:xfrm>
                <a:off x="4943" y="10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6" name="Freeform 1829"/>
              <p:cNvSpPr/>
              <p:nvPr/>
            </p:nvSpPr>
            <p:spPr bwMode="auto">
              <a:xfrm>
                <a:off x="4932" y="1070"/>
                <a:ext cx="8" cy="13"/>
              </a:xfrm>
              <a:custGeom>
                <a:avLst/>
                <a:gdLst>
                  <a:gd name="T0" fmla="*/ 10 w 12"/>
                  <a:gd name="T1" fmla="*/ 3 h 19"/>
                  <a:gd name="T2" fmla="*/ 9 w 12"/>
                  <a:gd name="T3" fmla="*/ 4 h 19"/>
                  <a:gd name="T4" fmla="*/ 11 w 12"/>
                  <a:gd name="T5" fmla="*/ 0 h 19"/>
                  <a:gd name="T6" fmla="*/ 6 w 12"/>
                  <a:gd name="T7" fmla="*/ 9 h 19"/>
                  <a:gd name="T8" fmla="*/ 0 w 12"/>
                  <a:gd name="T9" fmla="*/ 19 h 19"/>
                  <a:gd name="T10" fmla="*/ 5 w 12"/>
                  <a:gd name="T11" fmla="*/ 12 h 19"/>
                  <a:gd name="T12" fmla="*/ 10 w 12"/>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10" y="3"/>
                    </a:moveTo>
                    <a:cubicBezTo>
                      <a:pt x="10" y="3"/>
                      <a:pt x="9" y="4"/>
                      <a:pt x="9" y="4"/>
                    </a:cubicBezTo>
                    <a:cubicBezTo>
                      <a:pt x="12" y="0"/>
                      <a:pt x="12" y="0"/>
                      <a:pt x="11" y="0"/>
                    </a:cubicBezTo>
                    <a:cubicBezTo>
                      <a:pt x="10" y="3"/>
                      <a:pt x="8" y="6"/>
                      <a:pt x="6" y="9"/>
                    </a:cubicBezTo>
                    <a:cubicBezTo>
                      <a:pt x="4" y="13"/>
                      <a:pt x="2" y="15"/>
                      <a:pt x="0" y="19"/>
                    </a:cubicBezTo>
                    <a:cubicBezTo>
                      <a:pt x="1" y="17"/>
                      <a:pt x="2" y="16"/>
                      <a:pt x="5" y="12"/>
                    </a:cubicBezTo>
                    <a:cubicBezTo>
                      <a:pt x="4" y="13"/>
                      <a:pt x="3" y="1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7" name="Freeform 1830"/>
              <p:cNvSpPr/>
              <p:nvPr/>
            </p:nvSpPr>
            <p:spPr bwMode="auto">
              <a:xfrm>
                <a:off x="4921" y="1063"/>
                <a:ext cx="23" cy="44"/>
              </a:xfrm>
              <a:custGeom>
                <a:avLst/>
                <a:gdLst>
                  <a:gd name="T0" fmla="*/ 23 w 34"/>
                  <a:gd name="T1" fmla="*/ 35 h 65"/>
                  <a:gd name="T2" fmla="*/ 25 w 34"/>
                  <a:gd name="T3" fmla="*/ 31 h 65"/>
                  <a:gd name="T4" fmla="*/ 24 w 34"/>
                  <a:gd name="T5" fmla="*/ 36 h 65"/>
                  <a:gd name="T6" fmla="*/ 27 w 34"/>
                  <a:gd name="T7" fmla="*/ 28 h 65"/>
                  <a:gd name="T8" fmla="*/ 27 w 34"/>
                  <a:gd name="T9" fmla="*/ 22 h 65"/>
                  <a:gd name="T10" fmla="*/ 28 w 34"/>
                  <a:gd name="T11" fmla="*/ 18 h 65"/>
                  <a:gd name="T12" fmla="*/ 29 w 34"/>
                  <a:gd name="T13" fmla="*/ 13 h 65"/>
                  <a:gd name="T14" fmla="*/ 32 w 34"/>
                  <a:gd name="T15" fmla="*/ 5 h 65"/>
                  <a:gd name="T16" fmla="*/ 30 w 34"/>
                  <a:gd name="T17" fmla="*/ 11 h 65"/>
                  <a:gd name="T18" fmla="*/ 32 w 34"/>
                  <a:gd name="T19" fmla="*/ 4 h 65"/>
                  <a:gd name="T20" fmla="*/ 33 w 34"/>
                  <a:gd name="T21" fmla="*/ 0 h 65"/>
                  <a:gd name="T22" fmla="*/ 34 w 34"/>
                  <a:gd name="T23" fmla="*/ 0 h 65"/>
                  <a:gd name="T24" fmla="*/ 34 w 34"/>
                  <a:gd name="T25" fmla="*/ 0 h 65"/>
                  <a:gd name="T26" fmla="*/ 34 w 34"/>
                  <a:gd name="T27" fmla="*/ 0 h 65"/>
                  <a:gd name="T28" fmla="*/ 33 w 34"/>
                  <a:gd name="T29" fmla="*/ 0 h 65"/>
                  <a:gd name="T30" fmla="*/ 33 w 34"/>
                  <a:gd name="T31" fmla="*/ 1 h 65"/>
                  <a:gd name="T32" fmla="*/ 33 w 34"/>
                  <a:gd name="T33" fmla="*/ 1 h 65"/>
                  <a:gd name="T34" fmla="*/ 33 w 34"/>
                  <a:gd name="T35" fmla="*/ 2 h 65"/>
                  <a:gd name="T36" fmla="*/ 32 w 34"/>
                  <a:gd name="T37" fmla="*/ 4 h 65"/>
                  <a:gd name="T38" fmla="*/ 30 w 34"/>
                  <a:gd name="T39" fmla="*/ 10 h 65"/>
                  <a:gd name="T40" fmla="*/ 28 w 34"/>
                  <a:gd name="T41" fmla="*/ 15 h 65"/>
                  <a:gd name="T42" fmla="*/ 26 w 34"/>
                  <a:gd name="T43" fmla="*/ 20 h 65"/>
                  <a:gd name="T44" fmla="*/ 21 w 34"/>
                  <a:gd name="T45" fmla="*/ 31 h 65"/>
                  <a:gd name="T46" fmla="*/ 21 w 34"/>
                  <a:gd name="T47" fmla="*/ 29 h 65"/>
                  <a:gd name="T48" fmla="*/ 19 w 34"/>
                  <a:gd name="T49" fmla="*/ 35 h 65"/>
                  <a:gd name="T50" fmla="*/ 17 w 34"/>
                  <a:gd name="T51" fmla="*/ 39 h 65"/>
                  <a:gd name="T52" fmla="*/ 18 w 34"/>
                  <a:gd name="T53" fmla="*/ 36 h 65"/>
                  <a:gd name="T54" fmla="*/ 14 w 34"/>
                  <a:gd name="T55" fmla="*/ 42 h 65"/>
                  <a:gd name="T56" fmla="*/ 15 w 34"/>
                  <a:gd name="T57" fmla="*/ 39 h 65"/>
                  <a:gd name="T58" fmla="*/ 9 w 34"/>
                  <a:gd name="T59" fmla="*/ 49 h 65"/>
                  <a:gd name="T60" fmla="*/ 2 w 34"/>
                  <a:gd name="T61" fmla="*/ 59 h 65"/>
                  <a:gd name="T62" fmla="*/ 4 w 34"/>
                  <a:gd name="T63" fmla="*/ 61 h 65"/>
                  <a:gd name="T64" fmla="*/ 10 w 34"/>
                  <a:gd name="T65" fmla="*/ 55 h 65"/>
                  <a:gd name="T66" fmla="*/ 15 w 34"/>
                  <a:gd name="T67" fmla="*/ 48 h 65"/>
                  <a:gd name="T68" fmla="*/ 18 w 34"/>
                  <a:gd name="T69" fmla="*/ 41 h 65"/>
                  <a:gd name="T70" fmla="*/ 19 w 34"/>
                  <a:gd name="T71" fmla="*/ 40 h 65"/>
                  <a:gd name="T72" fmla="*/ 16 w 34"/>
                  <a:gd name="T73" fmla="*/ 62 h 65"/>
                  <a:gd name="T74" fmla="*/ 18 w 34"/>
                  <a:gd name="T75" fmla="*/ 59 h 65"/>
                  <a:gd name="T76" fmla="*/ 21 w 34"/>
                  <a:gd name="T77" fmla="*/ 44 h 65"/>
                  <a:gd name="T78" fmla="*/ 23 w 34"/>
                  <a:gd name="T79" fmla="*/ 3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 h="65">
                    <a:moveTo>
                      <a:pt x="23" y="35"/>
                    </a:moveTo>
                    <a:cubicBezTo>
                      <a:pt x="22" y="38"/>
                      <a:pt x="24" y="34"/>
                      <a:pt x="25" y="31"/>
                    </a:cubicBezTo>
                    <a:cubicBezTo>
                      <a:pt x="23" y="37"/>
                      <a:pt x="24" y="33"/>
                      <a:pt x="24" y="36"/>
                    </a:cubicBezTo>
                    <a:cubicBezTo>
                      <a:pt x="25" y="33"/>
                      <a:pt x="26" y="32"/>
                      <a:pt x="27" y="28"/>
                    </a:cubicBezTo>
                    <a:cubicBezTo>
                      <a:pt x="26" y="28"/>
                      <a:pt x="25" y="32"/>
                      <a:pt x="27" y="22"/>
                    </a:cubicBezTo>
                    <a:cubicBezTo>
                      <a:pt x="28" y="20"/>
                      <a:pt x="28" y="19"/>
                      <a:pt x="28" y="18"/>
                    </a:cubicBezTo>
                    <a:cubicBezTo>
                      <a:pt x="28" y="17"/>
                      <a:pt x="28" y="16"/>
                      <a:pt x="29" y="13"/>
                    </a:cubicBezTo>
                    <a:cubicBezTo>
                      <a:pt x="31" y="6"/>
                      <a:pt x="32" y="5"/>
                      <a:pt x="32" y="5"/>
                    </a:cubicBezTo>
                    <a:cubicBezTo>
                      <a:pt x="32" y="5"/>
                      <a:pt x="31" y="8"/>
                      <a:pt x="30" y="11"/>
                    </a:cubicBezTo>
                    <a:cubicBezTo>
                      <a:pt x="32" y="6"/>
                      <a:pt x="32" y="6"/>
                      <a:pt x="32" y="4"/>
                    </a:cubicBezTo>
                    <a:cubicBezTo>
                      <a:pt x="33" y="3"/>
                      <a:pt x="33" y="2"/>
                      <a:pt x="33" y="0"/>
                    </a:cubicBezTo>
                    <a:cubicBezTo>
                      <a:pt x="34" y="0"/>
                      <a:pt x="34" y="0"/>
                      <a:pt x="34" y="0"/>
                    </a:cubicBezTo>
                    <a:cubicBezTo>
                      <a:pt x="34" y="0"/>
                      <a:pt x="34" y="0"/>
                      <a:pt x="34" y="0"/>
                    </a:cubicBezTo>
                    <a:cubicBezTo>
                      <a:pt x="34" y="0"/>
                      <a:pt x="34" y="0"/>
                      <a:pt x="34" y="0"/>
                    </a:cubicBezTo>
                    <a:cubicBezTo>
                      <a:pt x="34" y="0"/>
                      <a:pt x="33" y="0"/>
                      <a:pt x="33" y="0"/>
                    </a:cubicBezTo>
                    <a:cubicBezTo>
                      <a:pt x="33" y="0"/>
                      <a:pt x="33" y="0"/>
                      <a:pt x="33" y="1"/>
                    </a:cubicBezTo>
                    <a:cubicBezTo>
                      <a:pt x="33" y="1"/>
                      <a:pt x="33" y="1"/>
                      <a:pt x="33" y="1"/>
                    </a:cubicBezTo>
                    <a:cubicBezTo>
                      <a:pt x="33" y="2"/>
                      <a:pt x="33" y="2"/>
                      <a:pt x="33" y="2"/>
                    </a:cubicBezTo>
                    <a:cubicBezTo>
                      <a:pt x="33" y="3"/>
                      <a:pt x="32" y="3"/>
                      <a:pt x="32" y="4"/>
                    </a:cubicBezTo>
                    <a:cubicBezTo>
                      <a:pt x="32" y="5"/>
                      <a:pt x="30" y="9"/>
                      <a:pt x="30" y="10"/>
                    </a:cubicBezTo>
                    <a:cubicBezTo>
                      <a:pt x="29" y="12"/>
                      <a:pt x="29" y="14"/>
                      <a:pt x="28" y="15"/>
                    </a:cubicBezTo>
                    <a:cubicBezTo>
                      <a:pt x="27" y="17"/>
                      <a:pt x="27" y="18"/>
                      <a:pt x="26" y="20"/>
                    </a:cubicBezTo>
                    <a:cubicBezTo>
                      <a:pt x="24" y="24"/>
                      <a:pt x="22" y="28"/>
                      <a:pt x="21" y="31"/>
                    </a:cubicBezTo>
                    <a:cubicBezTo>
                      <a:pt x="21" y="31"/>
                      <a:pt x="22" y="28"/>
                      <a:pt x="21" y="29"/>
                    </a:cubicBezTo>
                    <a:cubicBezTo>
                      <a:pt x="20" y="32"/>
                      <a:pt x="19" y="34"/>
                      <a:pt x="19" y="35"/>
                    </a:cubicBezTo>
                    <a:cubicBezTo>
                      <a:pt x="20" y="33"/>
                      <a:pt x="20" y="31"/>
                      <a:pt x="17" y="39"/>
                    </a:cubicBezTo>
                    <a:cubicBezTo>
                      <a:pt x="17" y="38"/>
                      <a:pt x="16" y="39"/>
                      <a:pt x="18" y="36"/>
                    </a:cubicBezTo>
                    <a:cubicBezTo>
                      <a:pt x="17" y="37"/>
                      <a:pt x="15" y="41"/>
                      <a:pt x="14" y="42"/>
                    </a:cubicBezTo>
                    <a:cubicBezTo>
                      <a:pt x="13" y="43"/>
                      <a:pt x="16" y="38"/>
                      <a:pt x="15" y="39"/>
                    </a:cubicBezTo>
                    <a:cubicBezTo>
                      <a:pt x="12" y="45"/>
                      <a:pt x="12" y="43"/>
                      <a:pt x="9" y="49"/>
                    </a:cubicBezTo>
                    <a:cubicBezTo>
                      <a:pt x="11" y="45"/>
                      <a:pt x="6" y="53"/>
                      <a:pt x="2" y="59"/>
                    </a:cubicBezTo>
                    <a:cubicBezTo>
                      <a:pt x="0" y="65"/>
                      <a:pt x="2" y="63"/>
                      <a:pt x="4" y="61"/>
                    </a:cubicBezTo>
                    <a:cubicBezTo>
                      <a:pt x="7" y="58"/>
                      <a:pt x="9" y="54"/>
                      <a:pt x="10" y="55"/>
                    </a:cubicBezTo>
                    <a:cubicBezTo>
                      <a:pt x="14" y="47"/>
                      <a:pt x="15" y="46"/>
                      <a:pt x="15" y="48"/>
                    </a:cubicBezTo>
                    <a:cubicBezTo>
                      <a:pt x="15" y="47"/>
                      <a:pt x="16" y="44"/>
                      <a:pt x="18" y="41"/>
                    </a:cubicBezTo>
                    <a:cubicBezTo>
                      <a:pt x="18" y="41"/>
                      <a:pt x="18" y="41"/>
                      <a:pt x="19" y="40"/>
                    </a:cubicBezTo>
                    <a:cubicBezTo>
                      <a:pt x="17" y="48"/>
                      <a:pt x="14" y="60"/>
                      <a:pt x="16" y="62"/>
                    </a:cubicBezTo>
                    <a:cubicBezTo>
                      <a:pt x="18" y="58"/>
                      <a:pt x="17" y="60"/>
                      <a:pt x="18" y="59"/>
                    </a:cubicBezTo>
                    <a:cubicBezTo>
                      <a:pt x="18" y="55"/>
                      <a:pt x="20" y="49"/>
                      <a:pt x="21" y="44"/>
                    </a:cubicBezTo>
                    <a:cubicBezTo>
                      <a:pt x="21" y="42"/>
                      <a:pt x="23" y="39"/>
                      <a:pt x="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8" name="Freeform 1831"/>
              <p:cNvSpPr/>
              <p:nvPr/>
            </p:nvSpPr>
            <p:spPr bwMode="auto">
              <a:xfrm>
                <a:off x="4984" y="1236"/>
                <a:ext cx="7" cy="13"/>
              </a:xfrm>
              <a:custGeom>
                <a:avLst/>
                <a:gdLst>
                  <a:gd name="T0" fmla="*/ 0 w 10"/>
                  <a:gd name="T1" fmla="*/ 13 h 19"/>
                  <a:gd name="T2" fmla="*/ 2 w 10"/>
                  <a:gd name="T3" fmla="*/ 18 h 19"/>
                  <a:gd name="T4" fmla="*/ 9 w 10"/>
                  <a:gd name="T5" fmla="*/ 18 h 19"/>
                  <a:gd name="T6" fmla="*/ 9 w 10"/>
                  <a:gd name="T7" fmla="*/ 12 h 19"/>
                  <a:gd name="T8" fmla="*/ 10 w 10"/>
                  <a:gd name="T9" fmla="*/ 7 h 19"/>
                  <a:gd name="T10" fmla="*/ 4 w 10"/>
                  <a:gd name="T11" fmla="*/ 0 h 19"/>
                  <a:gd name="T12" fmla="*/ 0 w 10"/>
                  <a:gd name="T13" fmla="*/ 13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0" y="13"/>
                    </a:moveTo>
                    <a:cubicBezTo>
                      <a:pt x="1" y="14"/>
                      <a:pt x="1" y="16"/>
                      <a:pt x="2" y="18"/>
                    </a:cubicBezTo>
                    <a:cubicBezTo>
                      <a:pt x="5" y="16"/>
                      <a:pt x="6" y="19"/>
                      <a:pt x="9" y="18"/>
                    </a:cubicBezTo>
                    <a:cubicBezTo>
                      <a:pt x="8" y="15"/>
                      <a:pt x="8" y="9"/>
                      <a:pt x="9" y="12"/>
                    </a:cubicBezTo>
                    <a:cubicBezTo>
                      <a:pt x="10" y="10"/>
                      <a:pt x="5" y="7"/>
                      <a:pt x="10" y="7"/>
                    </a:cubicBezTo>
                    <a:cubicBezTo>
                      <a:pt x="8" y="2"/>
                      <a:pt x="5" y="6"/>
                      <a:pt x="4" y="0"/>
                    </a:cubicBezTo>
                    <a:cubicBezTo>
                      <a:pt x="4" y="7"/>
                      <a:pt x="3"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89" name="Freeform 1832"/>
              <p:cNvSpPr/>
              <p:nvPr/>
            </p:nvSpPr>
            <p:spPr bwMode="auto">
              <a:xfrm>
                <a:off x="5351" y="833"/>
                <a:ext cx="23" cy="34"/>
              </a:xfrm>
              <a:custGeom>
                <a:avLst/>
                <a:gdLst>
                  <a:gd name="T0" fmla="*/ 26 w 33"/>
                  <a:gd name="T1" fmla="*/ 45 h 51"/>
                  <a:gd name="T2" fmla="*/ 27 w 33"/>
                  <a:gd name="T3" fmla="*/ 27 h 51"/>
                  <a:gd name="T4" fmla="*/ 19 w 33"/>
                  <a:gd name="T5" fmla="*/ 27 h 51"/>
                  <a:gd name="T6" fmla="*/ 16 w 33"/>
                  <a:gd name="T7" fmla="*/ 25 h 51"/>
                  <a:gd name="T8" fmla="*/ 13 w 33"/>
                  <a:gd name="T9" fmla="*/ 9 h 51"/>
                  <a:gd name="T10" fmla="*/ 0 w 33"/>
                  <a:gd name="T11" fmla="*/ 0 h 51"/>
                  <a:gd name="T12" fmla="*/ 8 w 33"/>
                  <a:gd name="T13" fmla="*/ 16 h 51"/>
                  <a:gd name="T14" fmla="*/ 13 w 33"/>
                  <a:gd name="T15" fmla="*/ 28 h 51"/>
                  <a:gd name="T16" fmla="*/ 24 w 33"/>
                  <a:gd name="T17" fmla="*/ 34 h 51"/>
                  <a:gd name="T18" fmla="*/ 23 w 33"/>
                  <a:gd name="T19" fmla="*/ 41 h 51"/>
                  <a:gd name="T20" fmla="*/ 25 w 33"/>
                  <a:gd name="T21" fmla="*/ 49 h 51"/>
                  <a:gd name="T22" fmla="*/ 30 w 33"/>
                  <a:gd name="T23" fmla="*/ 51 h 51"/>
                  <a:gd name="T24" fmla="*/ 33 w 33"/>
                  <a:gd name="T25" fmla="*/ 47 h 51"/>
                  <a:gd name="T26" fmla="*/ 26 w 33"/>
                  <a:gd name="T2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51">
                    <a:moveTo>
                      <a:pt x="26" y="45"/>
                    </a:moveTo>
                    <a:cubicBezTo>
                      <a:pt x="28" y="40"/>
                      <a:pt x="25" y="32"/>
                      <a:pt x="27" y="27"/>
                    </a:cubicBezTo>
                    <a:cubicBezTo>
                      <a:pt x="25" y="24"/>
                      <a:pt x="22" y="25"/>
                      <a:pt x="19" y="27"/>
                    </a:cubicBezTo>
                    <a:cubicBezTo>
                      <a:pt x="19" y="25"/>
                      <a:pt x="19" y="23"/>
                      <a:pt x="16" y="25"/>
                    </a:cubicBezTo>
                    <a:cubicBezTo>
                      <a:pt x="17" y="18"/>
                      <a:pt x="13" y="16"/>
                      <a:pt x="13" y="9"/>
                    </a:cubicBezTo>
                    <a:cubicBezTo>
                      <a:pt x="9" y="7"/>
                      <a:pt x="4" y="8"/>
                      <a:pt x="0" y="0"/>
                    </a:cubicBezTo>
                    <a:cubicBezTo>
                      <a:pt x="2" y="6"/>
                      <a:pt x="5" y="11"/>
                      <a:pt x="8" y="16"/>
                    </a:cubicBezTo>
                    <a:cubicBezTo>
                      <a:pt x="11" y="20"/>
                      <a:pt x="13" y="24"/>
                      <a:pt x="13" y="28"/>
                    </a:cubicBezTo>
                    <a:cubicBezTo>
                      <a:pt x="17" y="30"/>
                      <a:pt x="21" y="30"/>
                      <a:pt x="24" y="34"/>
                    </a:cubicBezTo>
                    <a:cubicBezTo>
                      <a:pt x="24" y="37"/>
                      <a:pt x="24" y="39"/>
                      <a:pt x="23" y="41"/>
                    </a:cubicBezTo>
                    <a:cubicBezTo>
                      <a:pt x="23" y="43"/>
                      <a:pt x="23" y="46"/>
                      <a:pt x="25" y="49"/>
                    </a:cubicBezTo>
                    <a:cubicBezTo>
                      <a:pt x="27" y="47"/>
                      <a:pt x="29" y="48"/>
                      <a:pt x="30" y="51"/>
                    </a:cubicBezTo>
                    <a:cubicBezTo>
                      <a:pt x="31" y="49"/>
                      <a:pt x="31" y="48"/>
                      <a:pt x="33" y="47"/>
                    </a:cubicBezTo>
                    <a:cubicBezTo>
                      <a:pt x="31" y="46"/>
                      <a:pt x="28" y="46"/>
                      <a:pt x="26"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0" name="Freeform 1833"/>
              <p:cNvSpPr/>
              <p:nvPr/>
            </p:nvSpPr>
            <p:spPr bwMode="auto">
              <a:xfrm>
                <a:off x="5161" y="715"/>
                <a:ext cx="13" cy="7"/>
              </a:xfrm>
              <a:custGeom>
                <a:avLst/>
                <a:gdLst>
                  <a:gd name="T0" fmla="*/ 19 w 20"/>
                  <a:gd name="T1" fmla="*/ 9 h 10"/>
                  <a:gd name="T2" fmla="*/ 16 w 20"/>
                  <a:gd name="T3" fmla="*/ 3 h 10"/>
                  <a:gd name="T4" fmla="*/ 3 w 20"/>
                  <a:gd name="T5" fmla="*/ 0 h 10"/>
                  <a:gd name="T6" fmla="*/ 13 w 20"/>
                  <a:gd name="T7" fmla="*/ 10 h 10"/>
                  <a:gd name="T8" fmla="*/ 19 w 20"/>
                  <a:gd name="T9" fmla="*/ 9 h 10"/>
                </a:gdLst>
                <a:ahLst/>
                <a:cxnLst>
                  <a:cxn ang="0">
                    <a:pos x="T0" y="T1"/>
                  </a:cxn>
                  <a:cxn ang="0">
                    <a:pos x="T2" y="T3"/>
                  </a:cxn>
                  <a:cxn ang="0">
                    <a:pos x="T4" y="T5"/>
                  </a:cxn>
                  <a:cxn ang="0">
                    <a:pos x="T6" y="T7"/>
                  </a:cxn>
                  <a:cxn ang="0">
                    <a:pos x="T8" y="T9"/>
                  </a:cxn>
                </a:cxnLst>
                <a:rect l="0" t="0" r="r" b="b"/>
                <a:pathLst>
                  <a:path w="20" h="10">
                    <a:moveTo>
                      <a:pt x="19" y="9"/>
                    </a:moveTo>
                    <a:cubicBezTo>
                      <a:pt x="18" y="7"/>
                      <a:pt x="20" y="4"/>
                      <a:pt x="16" y="3"/>
                    </a:cubicBezTo>
                    <a:cubicBezTo>
                      <a:pt x="14" y="8"/>
                      <a:pt x="8" y="3"/>
                      <a:pt x="3" y="0"/>
                    </a:cubicBezTo>
                    <a:cubicBezTo>
                      <a:pt x="0" y="4"/>
                      <a:pt x="10" y="7"/>
                      <a:pt x="13" y="10"/>
                    </a:cubicBezTo>
                    <a:cubicBezTo>
                      <a:pt x="15" y="10"/>
                      <a:pt x="16" y="6"/>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1" name="Freeform 1834"/>
              <p:cNvSpPr/>
              <p:nvPr/>
            </p:nvSpPr>
            <p:spPr bwMode="auto">
              <a:xfrm>
                <a:off x="4452" y="1105"/>
                <a:ext cx="31" cy="74"/>
              </a:xfrm>
              <a:custGeom>
                <a:avLst/>
                <a:gdLst>
                  <a:gd name="T0" fmla="*/ 35 w 46"/>
                  <a:gd name="T1" fmla="*/ 86 h 110"/>
                  <a:gd name="T2" fmla="*/ 40 w 46"/>
                  <a:gd name="T3" fmla="*/ 80 h 110"/>
                  <a:gd name="T4" fmla="*/ 29 w 46"/>
                  <a:gd name="T5" fmla="*/ 69 h 110"/>
                  <a:gd name="T6" fmla="*/ 44 w 46"/>
                  <a:gd name="T7" fmla="*/ 53 h 110"/>
                  <a:gd name="T8" fmla="*/ 42 w 46"/>
                  <a:gd name="T9" fmla="*/ 24 h 110"/>
                  <a:gd name="T10" fmla="*/ 37 w 46"/>
                  <a:gd name="T11" fmla="*/ 11 h 110"/>
                  <a:gd name="T12" fmla="*/ 30 w 46"/>
                  <a:gd name="T13" fmla="*/ 2 h 110"/>
                  <a:gd name="T14" fmla="*/ 9 w 46"/>
                  <a:gd name="T15" fmla="*/ 4 h 110"/>
                  <a:gd name="T16" fmla="*/ 0 w 46"/>
                  <a:gd name="T17" fmla="*/ 20 h 110"/>
                  <a:gd name="T18" fmla="*/ 10 w 46"/>
                  <a:gd name="T19" fmla="*/ 52 h 110"/>
                  <a:gd name="T20" fmla="*/ 17 w 46"/>
                  <a:gd name="T21" fmla="*/ 80 h 110"/>
                  <a:gd name="T22" fmla="*/ 30 w 46"/>
                  <a:gd name="T23" fmla="*/ 110 h 110"/>
                  <a:gd name="T24" fmla="*/ 38 w 46"/>
                  <a:gd name="T25" fmla="*/ 109 h 110"/>
                  <a:gd name="T26" fmla="*/ 40 w 46"/>
                  <a:gd name="T27" fmla="*/ 90 h 110"/>
                  <a:gd name="T28" fmla="*/ 35 w 46"/>
                  <a:gd name="T29" fmla="*/ 8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10">
                    <a:moveTo>
                      <a:pt x="35" y="86"/>
                    </a:moveTo>
                    <a:cubicBezTo>
                      <a:pt x="38" y="87"/>
                      <a:pt x="34" y="80"/>
                      <a:pt x="40" y="80"/>
                    </a:cubicBezTo>
                    <a:cubicBezTo>
                      <a:pt x="35" y="78"/>
                      <a:pt x="35" y="68"/>
                      <a:pt x="29" y="69"/>
                    </a:cubicBezTo>
                    <a:cubicBezTo>
                      <a:pt x="29" y="60"/>
                      <a:pt x="33" y="53"/>
                      <a:pt x="44" y="53"/>
                    </a:cubicBezTo>
                    <a:cubicBezTo>
                      <a:pt x="46" y="43"/>
                      <a:pt x="46" y="33"/>
                      <a:pt x="42" y="24"/>
                    </a:cubicBezTo>
                    <a:cubicBezTo>
                      <a:pt x="41" y="19"/>
                      <a:pt x="39" y="15"/>
                      <a:pt x="37" y="11"/>
                    </a:cubicBezTo>
                    <a:cubicBezTo>
                      <a:pt x="34" y="8"/>
                      <a:pt x="32" y="4"/>
                      <a:pt x="30" y="2"/>
                    </a:cubicBezTo>
                    <a:cubicBezTo>
                      <a:pt x="21" y="0"/>
                      <a:pt x="14" y="1"/>
                      <a:pt x="9" y="4"/>
                    </a:cubicBezTo>
                    <a:cubicBezTo>
                      <a:pt x="4" y="7"/>
                      <a:pt x="1" y="13"/>
                      <a:pt x="0" y="20"/>
                    </a:cubicBezTo>
                    <a:cubicBezTo>
                      <a:pt x="0" y="31"/>
                      <a:pt x="5" y="42"/>
                      <a:pt x="10" y="52"/>
                    </a:cubicBezTo>
                    <a:cubicBezTo>
                      <a:pt x="15" y="62"/>
                      <a:pt x="19" y="72"/>
                      <a:pt x="17" y="80"/>
                    </a:cubicBezTo>
                    <a:cubicBezTo>
                      <a:pt x="20" y="86"/>
                      <a:pt x="24" y="103"/>
                      <a:pt x="30" y="110"/>
                    </a:cubicBezTo>
                    <a:cubicBezTo>
                      <a:pt x="34" y="108"/>
                      <a:pt x="33" y="110"/>
                      <a:pt x="38" y="109"/>
                    </a:cubicBezTo>
                    <a:cubicBezTo>
                      <a:pt x="38" y="102"/>
                      <a:pt x="33" y="91"/>
                      <a:pt x="40" y="90"/>
                    </a:cubicBezTo>
                    <a:cubicBezTo>
                      <a:pt x="38" y="88"/>
                      <a:pt x="37" y="87"/>
                      <a:pt x="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2" name="Freeform 1835"/>
              <p:cNvSpPr/>
              <p:nvPr/>
            </p:nvSpPr>
            <p:spPr bwMode="auto">
              <a:xfrm>
                <a:off x="4919" y="1032"/>
                <a:ext cx="18" cy="18"/>
              </a:xfrm>
              <a:custGeom>
                <a:avLst/>
                <a:gdLst>
                  <a:gd name="T0" fmla="*/ 8 w 27"/>
                  <a:gd name="T1" fmla="*/ 17 h 26"/>
                  <a:gd name="T2" fmla="*/ 5 w 27"/>
                  <a:gd name="T3" fmla="*/ 14 h 26"/>
                  <a:gd name="T4" fmla="*/ 8 w 27"/>
                  <a:gd name="T5" fmla="*/ 15 h 26"/>
                  <a:gd name="T6" fmla="*/ 14 w 27"/>
                  <a:gd name="T7" fmla="*/ 16 h 26"/>
                  <a:gd name="T8" fmla="*/ 14 w 27"/>
                  <a:gd name="T9" fmla="*/ 16 h 26"/>
                  <a:gd name="T10" fmla="*/ 15 w 27"/>
                  <a:gd name="T11" fmla="*/ 13 h 26"/>
                  <a:gd name="T12" fmla="*/ 15 w 27"/>
                  <a:gd name="T13" fmla="*/ 13 h 26"/>
                  <a:gd name="T14" fmla="*/ 15 w 27"/>
                  <a:gd name="T15" fmla="*/ 16 h 26"/>
                  <a:gd name="T16" fmla="*/ 13 w 27"/>
                  <a:gd name="T17" fmla="*/ 13 h 26"/>
                  <a:gd name="T18" fmla="*/ 14 w 27"/>
                  <a:gd name="T19" fmla="*/ 14 h 26"/>
                  <a:gd name="T20" fmla="*/ 16 w 27"/>
                  <a:gd name="T21" fmla="*/ 15 h 26"/>
                  <a:gd name="T22" fmla="*/ 20 w 27"/>
                  <a:gd name="T23" fmla="*/ 18 h 26"/>
                  <a:gd name="T24" fmla="*/ 25 w 27"/>
                  <a:gd name="T25" fmla="*/ 12 h 26"/>
                  <a:gd name="T26" fmla="*/ 15 w 27"/>
                  <a:gd name="T27" fmla="*/ 24 h 26"/>
                  <a:gd name="T28" fmla="*/ 15 w 27"/>
                  <a:gd name="T29" fmla="*/ 23 h 26"/>
                  <a:gd name="T30" fmla="*/ 16 w 27"/>
                  <a:gd name="T31" fmla="*/ 16 h 26"/>
                  <a:gd name="T32" fmla="*/ 15 w 27"/>
                  <a:gd name="T33" fmla="*/ 16 h 26"/>
                  <a:gd name="T34" fmla="*/ 13 w 27"/>
                  <a:gd name="T35" fmla="*/ 15 h 26"/>
                  <a:gd name="T36" fmla="*/ 12 w 27"/>
                  <a:gd name="T37" fmla="*/ 15 h 26"/>
                  <a:gd name="T38" fmla="*/ 13 w 27"/>
                  <a:gd name="T39" fmla="*/ 15 h 26"/>
                  <a:gd name="T40" fmla="*/ 17 w 27"/>
                  <a:gd name="T41" fmla="*/ 15 h 26"/>
                  <a:gd name="T42" fmla="*/ 17 w 27"/>
                  <a:gd name="T43" fmla="*/ 15 h 26"/>
                  <a:gd name="T44" fmla="*/ 15 w 27"/>
                  <a:gd name="T45" fmla="*/ 16 h 26"/>
                  <a:gd name="T46" fmla="*/ 13 w 27"/>
                  <a:gd name="T47" fmla="*/ 16 h 26"/>
                  <a:gd name="T48" fmla="*/ 13 w 27"/>
                  <a:gd name="T49" fmla="*/ 17 h 26"/>
                  <a:gd name="T50" fmla="*/ 14 w 27"/>
                  <a:gd name="T51" fmla="*/ 15 h 26"/>
                  <a:gd name="T52" fmla="*/ 16 w 27"/>
                  <a:gd name="T53" fmla="*/ 13 h 26"/>
                  <a:gd name="T54" fmla="*/ 12 w 27"/>
                  <a:gd name="T55" fmla="*/ 5 h 26"/>
                  <a:gd name="T56" fmla="*/ 16 w 27"/>
                  <a:gd name="T57" fmla="*/ 9 h 26"/>
                  <a:gd name="T58" fmla="*/ 24 w 27"/>
                  <a:gd name="T59" fmla="*/ 16 h 26"/>
                  <a:gd name="T60" fmla="*/ 21 w 27"/>
                  <a:gd name="T61" fmla="*/ 15 h 26"/>
                  <a:gd name="T62" fmla="*/ 16 w 27"/>
                  <a:gd name="T63" fmla="*/ 14 h 26"/>
                  <a:gd name="T64" fmla="*/ 15 w 27"/>
                  <a:gd name="T65" fmla="*/ 16 h 26"/>
                  <a:gd name="T66" fmla="*/ 14 w 27"/>
                  <a:gd name="T67" fmla="*/ 18 h 26"/>
                  <a:gd name="T68" fmla="*/ 14 w 27"/>
                  <a:gd name="T69" fmla="*/ 17 h 26"/>
                  <a:gd name="T70" fmla="*/ 15 w 27"/>
                  <a:gd name="T71" fmla="*/ 16 h 26"/>
                  <a:gd name="T72" fmla="*/ 14 w 27"/>
                  <a:gd name="T73" fmla="*/ 13 h 26"/>
                  <a:gd name="T74" fmla="*/ 14 w 27"/>
                  <a:gd name="T75" fmla="*/ 13 h 26"/>
                  <a:gd name="T76" fmla="*/ 16 w 27"/>
                  <a:gd name="T77" fmla="*/ 17 h 26"/>
                  <a:gd name="T78" fmla="*/ 17 w 27"/>
                  <a:gd name="T79" fmla="*/ 17 h 26"/>
                  <a:gd name="T80" fmla="*/ 16 w 27"/>
                  <a:gd name="T81" fmla="*/ 17 h 26"/>
                  <a:gd name="T82" fmla="*/ 13 w 27"/>
                  <a:gd name="T83" fmla="*/ 14 h 26"/>
                  <a:gd name="T84" fmla="*/ 11 w 27"/>
                  <a:gd name="T85" fmla="*/ 13 h 26"/>
                  <a:gd name="T86" fmla="*/ 9 w 27"/>
                  <a:gd name="T87" fmla="*/ 12 h 26"/>
                  <a:gd name="T88" fmla="*/ 4 w 27"/>
                  <a:gd name="T89" fmla="*/ 19 h 26"/>
                  <a:gd name="T90" fmla="*/ 16 w 27"/>
                  <a:gd name="T91" fmla="*/ 6 h 26"/>
                  <a:gd name="T92" fmla="*/ 15 w 27"/>
                  <a:gd name="T93" fmla="*/ 8 h 26"/>
                  <a:gd name="T94" fmla="*/ 14 w 27"/>
                  <a:gd name="T95" fmla="*/ 14 h 26"/>
                  <a:gd name="T96" fmla="*/ 14 w 27"/>
                  <a:gd name="T97" fmla="*/ 14 h 26"/>
                  <a:gd name="T98" fmla="*/ 17 w 27"/>
                  <a:gd name="T99" fmla="*/ 15 h 26"/>
                  <a:gd name="T100" fmla="*/ 17 w 27"/>
                  <a:gd name="T101" fmla="*/ 16 h 26"/>
                  <a:gd name="T102" fmla="*/ 14 w 27"/>
                  <a:gd name="T103" fmla="*/ 15 h 26"/>
                  <a:gd name="T104" fmla="*/ 17 w 27"/>
                  <a:gd name="T105" fmla="*/ 13 h 26"/>
                  <a:gd name="T106" fmla="*/ 16 w 27"/>
                  <a:gd name="T107" fmla="*/ 14 h 26"/>
                  <a:gd name="T108" fmla="*/ 15 w 27"/>
                  <a:gd name="T109" fmla="*/ 16 h 26"/>
                  <a:gd name="T110" fmla="*/ 13 w 27"/>
                  <a:gd name="T111"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 h="26">
                    <a:moveTo>
                      <a:pt x="19" y="26"/>
                    </a:moveTo>
                    <a:cubicBezTo>
                      <a:pt x="19" y="26"/>
                      <a:pt x="17" y="24"/>
                      <a:pt x="14" y="22"/>
                    </a:cubicBezTo>
                    <a:cubicBezTo>
                      <a:pt x="12" y="20"/>
                      <a:pt x="10" y="19"/>
                      <a:pt x="8" y="17"/>
                    </a:cubicBezTo>
                    <a:cubicBezTo>
                      <a:pt x="8" y="16"/>
                      <a:pt x="7" y="16"/>
                      <a:pt x="6" y="15"/>
                    </a:cubicBezTo>
                    <a:cubicBezTo>
                      <a:pt x="6" y="15"/>
                      <a:pt x="6" y="15"/>
                      <a:pt x="5" y="15"/>
                    </a:cubicBezTo>
                    <a:cubicBezTo>
                      <a:pt x="5" y="14"/>
                      <a:pt x="5" y="14"/>
                      <a:pt x="5" y="14"/>
                    </a:cubicBezTo>
                    <a:cubicBezTo>
                      <a:pt x="5" y="14"/>
                      <a:pt x="5" y="14"/>
                      <a:pt x="5" y="14"/>
                    </a:cubicBezTo>
                    <a:cubicBezTo>
                      <a:pt x="6" y="14"/>
                      <a:pt x="6" y="14"/>
                      <a:pt x="6" y="14"/>
                    </a:cubicBezTo>
                    <a:cubicBezTo>
                      <a:pt x="7" y="15"/>
                      <a:pt x="7" y="15"/>
                      <a:pt x="8" y="15"/>
                    </a:cubicBezTo>
                    <a:cubicBezTo>
                      <a:pt x="9" y="15"/>
                      <a:pt x="10" y="16"/>
                      <a:pt x="12" y="16"/>
                    </a:cubicBezTo>
                    <a:cubicBezTo>
                      <a:pt x="12" y="16"/>
                      <a:pt x="13" y="16"/>
                      <a:pt x="13"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5"/>
                      <a:pt x="15" y="14"/>
                    </a:cubicBezTo>
                    <a:cubicBezTo>
                      <a:pt x="15" y="14"/>
                      <a:pt x="15" y="14"/>
                      <a:pt x="15" y="14"/>
                    </a:cubicBezTo>
                    <a:cubicBezTo>
                      <a:pt x="15" y="14"/>
                      <a:pt x="15" y="13"/>
                      <a:pt x="15" y="13"/>
                    </a:cubicBezTo>
                    <a:cubicBezTo>
                      <a:pt x="15" y="13"/>
                      <a:pt x="15" y="13"/>
                      <a:pt x="15" y="13"/>
                    </a:cubicBezTo>
                    <a:cubicBezTo>
                      <a:pt x="15" y="13"/>
                      <a:pt x="15" y="13"/>
                      <a:pt x="15" y="13"/>
                    </a:cubicBezTo>
                    <a:cubicBezTo>
                      <a:pt x="15" y="13"/>
                      <a:pt x="15" y="13"/>
                      <a:pt x="15" y="13"/>
                    </a:cubicBezTo>
                    <a:cubicBezTo>
                      <a:pt x="15" y="12"/>
                      <a:pt x="15" y="14"/>
                      <a:pt x="15" y="16"/>
                    </a:cubicBezTo>
                    <a:cubicBezTo>
                      <a:pt x="15" y="16"/>
                      <a:pt x="15" y="17"/>
                      <a:pt x="15" y="17"/>
                    </a:cubicBezTo>
                    <a:cubicBezTo>
                      <a:pt x="15" y="17"/>
                      <a:pt x="15" y="17"/>
                      <a:pt x="15" y="16"/>
                    </a:cubicBezTo>
                    <a:cubicBezTo>
                      <a:pt x="14" y="15"/>
                      <a:pt x="14" y="14"/>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4"/>
                      <a:pt x="14" y="14"/>
                      <a:pt x="14" y="14"/>
                    </a:cubicBezTo>
                    <a:cubicBezTo>
                      <a:pt x="14" y="14"/>
                      <a:pt x="14" y="14"/>
                      <a:pt x="14" y="14"/>
                    </a:cubicBezTo>
                    <a:cubicBezTo>
                      <a:pt x="15" y="15"/>
                      <a:pt x="15" y="15"/>
                      <a:pt x="15" y="15"/>
                    </a:cubicBezTo>
                    <a:cubicBezTo>
                      <a:pt x="15" y="15"/>
                      <a:pt x="15" y="15"/>
                      <a:pt x="16" y="15"/>
                    </a:cubicBezTo>
                    <a:cubicBezTo>
                      <a:pt x="17" y="16"/>
                      <a:pt x="17" y="16"/>
                      <a:pt x="17" y="16"/>
                    </a:cubicBezTo>
                    <a:cubicBezTo>
                      <a:pt x="17" y="17"/>
                      <a:pt x="18" y="17"/>
                      <a:pt x="18" y="17"/>
                    </a:cubicBezTo>
                    <a:cubicBezTo>
                      <a:pt x="19" y="18"/>
                      <a:pt x="20" y="18"/>
                      <a:pt x="20" y="18"/>
                    </a:cubicBezTo>
                    <a:cubicBezTo>
                      <a:pt x="21" y="19"/>
                      <a:pt x="21" y="19"/>
                      <a:pt x="21" y="19"/>
                    </a:cubicBezTo>
                    <a:cubicBezTo>
                      <a:pt x="17" y="26"/>
                      <a:pt x="27" y="9"/>
                      <a:pt x="25" y="11"/>
                    </a:cubicBezTo>
                    <a:cubicBezTo>
                      <a:pt x="25" y="12"/>
                      <a:pt x="25" y="12"/>
                      <a:pt x="25" y="12"/>
                    </a:cubicBezTo>
                    <a:cubicBezTo>
                      <a:pt x="24" y="13"/>
                      <a:pt x="24" y="13"/>
                      <a:pt x="24" y="13"/>
                    </a:cubicBezTo>
                    <a:cubicBezTo>
                      <a:pt x="22" y="15"/>
                      <a:pt x="22" y="15"/>
                      <a:pt x="22" y="15"/>
                    </a:cubicBezTo>
                    <a:cubicBezTo>
                      <a:pt x="20" y="18"/>
                      <a:pt x="17" y="21"/>
                      <a:pt x="15" y="24"/>
                    </a:cubicBezTo>
                    <a:cubicBezTo>
                      <a:pt x="14" y="25"/>
                      <a:pt x="14" y="25"/>
                      <a:pt x="14" y="25"/>
                    </a:cubicBezTo>
                    <a:cubicBezTo>
                      <a:pt x="14" y="25"/>
                      <a:pt x="14" y="24"/>
                      <a:pt x="14" y="24"/>
                    </a:cubicBezTo>
                    <a:cubicBezTo>
                      <a:pt x="15" y="23"/>
                      <a:pt x="15" y="23"/>
                      <a:pt x="15" y="23"/>
                    </a:cubicBezTo>
                    <a:cubicBezTo>
                      <a:pt x="15" y="22"/>
                      <a:pt x="15" y="21"/>
                      <a:pt x="15" y="20"/>
                    </a:cubicBezTo>
                    <a:cubicBezTo>
                      <a:pt x="15" y="19"/>
                      <a:pt x="16" y="18"/>
                      <a:pt x="16" y="17"/>
                    </a:cubicBezTo>
                    <a:cubicBezTo>
                      <a:pt x="16" y="16"/>
                      <a:pt x="16" y="16"/>
                      <a:pt x="16" y="16"/>
                    </a:cubicBezTo>
                    <a:cubicBezTo>
                      <a:pt x="16" y="16"/>
                      <a:pt x="16" y="16"/>
                      <a:pt x="16" y="16"/>
                    </a:cubicBezTo>
                    <a:cubicBezTo>
                      <a:pt x="16" y="16"/>
                      <a:pt x="16" y="16"/>
                      <a:pt x="16" y="16"/>
                    </a:cubicBezTo>
                    <a:cubicBezTo>
                      <a:pt x="15" y="16"/>
                      <a:pt x="15" y="16"/>
                      <a:pt x="15" y="16"/>
                    </a:cubicBezTo>
                    <a:cubicBezTo>
                      <a:pt x="15" y="16"/>
                      <a:pt x="15" y="16"/>
                      <a:pt x="14" y="15"/>
                    </a:cubicBezTo>
                    <a:cubicBezTo>
                      <a:pt x="14" y="15"/>
                      <a:pt x="14" y="15"/>
                      <a:pt x="14"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3" y="15"/>
                      <a:pt x="13" y="15"/>
                      <a:pt x="13" y="15"/>
                    </a:cubicBezTo>
                    <a:cubicBezTo>
                      <a:pt x="13" y="15"/>
                      <a:pt x="13" y="15"/>
                      <a:pt x="13" y="15"/>
                    </a:cubicBezTo>
                    <a:cubicBezTo>
                      <a:pt x="14" y="15"/>
                      <a:pt x="16"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6" y="15"/>
                      <a:pt x="16" y="15"/>
                    </a:cubicBezTo>
                    <a:cubicBezTo>
                      <a:pt x="15" y="15"/>
                      <a:pt x="15" y="15"/>
                      <a:pt x="15" y="15"/>
                    </a:cubicBezTo>
                    <a:cubicBezTo>
                      <a:pt x="15" y="16"/>
                      <a:pt x="15" y="16"/>
                      <a:pt x="15" y="16"/>
                    </a:cubicBezTo>
                    <a:cubicBezTo>
                      <a:pt x="14" y="16"/>
                      <a:pt x="14" y="16"/>
                      <a:pt x="14" y="16"/>
                    </a:cubicBezTo>
                    <a:cubicBezTo>
                      <a:pt x="14" y="16"/>
                      <a:pt x="14" y="16"/>
                      <a:pt x="14" y="16"/>
                    </a:cubicBezTo>
                    <a:cubicBezTo>
                      <a:pt x="14" y="16"/>
                      <a:pt x="13" y="16"/>
                      <a:pt x="13" y="16"/>
                    </a:cubicBezTo>
                    <a:cubicBezTo>
                      <a:pt x="13" y="17"/>
                      <a:pt x="13" y="17"/>
                      <a:pt x="13" y="17"/>
                    </a:cubicBezTo>
                    <a:cubicBezTo>
                      <a:pt x="13" y="17"/>
                      <a:pt x="13" y="17"/>
                      <a:pt x="13" y="17"/>
                    </a:cubicBezTo>
                    <a:cubicBezTo>
                      <a:pt x="13" y="17"/>
                      <a:pt x="13" y="17"/>
                      <a:pt x="13" y="17"/>
                    </a:cubicBezTo>
                    <a:cubicBezTo>
                      <a:pt x="13" y="16"/>
                      <a:pt x="13" y="16"/>
                      <a:pt x="13" y="16"/>
                    </a:cubicBezTo>
                    <a:cubicBezTo>
                      <a:pt x="14" y="16"/>
                      <a:pt x="14" y="16"/>
                      <a:pt x="14" y="16"/>
                    </a:cubicBezTo>
                    <a:cubicBezTo>
                      <a:pt x="14" y="15"/>
                      <a:pt x="14" y="15"/>
                      <a:pt x="14" y="15"/>
                    </a:cubicBezTo>
                    <a:cubicBezTo>
                      <a:pt x="15" y="15"/>
                      <a:pt x="15" y="14"/>
                      <a:pt x="15" y="14"/>
                    </a:cubicBezTo>
                    <a:cubicBezTo>
                      <a:pt x="16" y="13"/>
                      <a:pt x="16" y="13"/>
                      <a:pt x="16" y="13"/>
                    </a:cubicBezTo>
                    <a:cubicBezTo>
                      <a:pt x="16" y="13"/>
                      <a:pt x="16" y="13"/>
                      <a:pt x="16" y="13"/>
                    </a:cubicBezTo>
                    <a:cubicBezTo>
                      <a:pt x="17" y="11"/>
                      <a:pt x="17" y="11"/>
                      <a:pt x="17" y="11"/>
                    </a:cubicBezTo>
                    <a:cubicBezTo>
                      <a:pt x="18" y="10"/>
                      <a:pt x="18" y="9"/>
                      <a:pt x="19" y="9"/>
                    </a:cubicBezTo>
                    <a:cubicBezTo>
                      <a:pt x="4" y="0"/>
                      <a:pt x="15" y="7"/>
                      <a:pt x="12" y="5"/>
                    </a:cubicBezTo>
                    <a:cubicBezTo>
                      <a:pt x="12" y="5"/>
                      <a:pt x="12" y="5"/>
                      <a:pt x="12" y="5"/>
                    </a:cubicBezTo>
                    <a:cubicBezTo>
                      <a:pt x="13" y="7"/>
                      <a:pt x="13" y="7"/>
                      <a:pt x="13" y="7"/>
                    </a:cubicBezTo>
                    <a:cubicBezTo>
                      <a:pt x="16" y="9"/>
                      <a:pt x="16" y="9"/>
                      <a:pt x="16" y="9"/>
                    </a:cubicBezTo>
                    <a:cubicBezTo>
                      <a:pt x="21" y="13"/>
                      <a:pt x="21" y="13"/>
                      <a:pt x="21" y="13"/>
                    </a:cubicBezTo>
                    <a:cubicBezTo>
                      <a:pt x="23" y="15"/>
                      <a:pt x="23" y="15"/>
                      <a:pt x="23" y="15"/>
                    </a:cubicBezTo>
                    <a:cubicBezTo>
                      <a:pt x="24" y="16"/>
                      <a:pt x="24" y="16"/>
                      <a:pt x="24" y="16"/>
                    </a:cubicBezTo>
                    <a:cubicBezTo>
                      <a:pt x="25" y="16"/>
                      <a:pt x="24" y="16"/>
                      <a:pt x="24" y="16"/>
                    </a:cubicBezTo>
                    <a:cubicBezTo>
                      <a:pt x="24" y="16"/>
                      <a:pt x="24" y="16"/>
                      <a:pt x="24" y="16"/>
                    </a:cubicBezTo>
                    <a:cubicBezTo>
                      <a:pt x="23" y="15"/>
                      <a:pt x="22" y="15"/>
                      <a:pt x="21" y="15"/>
                    </a:cubicBezTo>
                    <a:cubicBezTo>
                      <a:pt x="20" y="15"/>
                      <a:pt x="19" y="15"/>
                      <a:pt x="18" y="14"/>
                    </a:cubicBezTo>
                    <a:cubicBezTo>
                      <a:pt x="17" y="14"/>
                      <a:pt x="16" y="14"/>
                      <a:pt x="16" y="14"/>
                    </a:cubicBezTo>
                    <a:cubicBezTo>
                      <a:pt x="16" y="14"/>
                      <a:pt x="16" y="14"/>
                      <a:pt x="16" y="14"/>
                    </a:cubicBezTo>
                    <a:cubicBezTo>
                      <a:pt x="16" y="14"/>
                      <a:pt x="16" y="14"/>
                      <a:pt x="16" y="14"/>
                    </a:cubicBezTo>
                    <a:cubicBezTo>
                      <a:pt x="16" y="14"/>
                      <a:pt x="16" y="14"/>
                      <a:pt x="16" y="14"/>
                    </a:cubicBezTo>
                    <a:cubicBezTo>
                      <a:pt x="15" y="15"/>
                      <a:pt x="15" y="15"/>
                      <a:pt x="15" y="16"/>
                    </a:cubicBezTo>
                    <a:cubicBezTo>
                      <a:pt x="15" y="17"/>
                      <a:pt x="15" y="17"/>
                      <a:pt x="15" y="17"/>
                    </a:cubicBezTo>
                    <a:cubicBezTo>
                      <a:pt x="14" y="17"/>
                      <a:pt x="14" y="17"/>
                      <a:pt x="14" y="17"/>
                    </a:cubicBezTo>
                    <a:cubicBezTo>
                      <a:pt x="14" y="18"/>
                      <a:pt x="14" y="18"/>
                      <a:pt x="14" y="18"/>
                    </a:cubicBezTo>
                    <a:cubicBezTo>
                      <a:pt x="14" y="18"/>
                      <a:pt x="14" y="18"/>
                      <a:pt x="14" y="18"/>
                    </a:cubicBezTo>
                    <a:cubicBezTo>
                      <a:pt x="14" y="17"/>
                      <a:pt x="14" y="17"/>
                      <a:pt x="14" y="17"/>
                    </a:cubicBezTo>
                    <a:cubicBezTo>
                      <a:pt x="14" y="17"/>
                      <a:pt x="14" y="17"/>
                      <a:pt x="14" y="17"/>
                    </a:cubicBezTo>
                    <a:cubicBezTo>
                      <a:pt x="14" y="17"/>
                      <a:pt x="14" y="17"/>
                      <a:pt x="14" y="17"/>
                    </a:cubicBezTo>
                    <a:cubicBezTo>
                      <a:pt x="14" y="16"/>
                      <a:pt x="14" y="16"/>
                      <a:pt x="14" y="16"/>
                    </a:cubicBezTo>
                    <a:cubicBezTo>
                      <a:pt x="15" y="16"/>
                      <a:pt x="15" y="16"/>
                      <a:pt x="15" y="16"/>
                    </a:cubicBezTo>
                    <a:cubicBezTo>
                      <a:pt x="15" y="15"/>
                      <a:pt x="15" y="15"/>
                      <a:pt x="15" y="15"/>
                    </a:cubicBezTo>
                    <a:cubicBezTo>
                      <a:pt x="14" y="15"/>
                      <a:pt x="14" y="15"/>
                      <a:pt x="14" y="15"/>
                    </a:cubicBezTo>
                    <a:cubicBezTo>
                      <a:pt x="14" y="14"/>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5" y="14"/>
                      <a:pt x="15" y="16"/>
                      <a:pt x="16" y="17"/>
                    </a:cubicBezTo>
                    <a:cubicBezTo>
                      <a:pt x="16" y="17"/>
                      <a:pt x="16" y="17"/>
                      <a:pt x="16" y="17"/>
                    </a:cubicBezTo>
                    <a:cubicBezTo>
                      <a:pt x="17" y="17"/>
                      <a:pt x="17" y="17"/>
                      <a:pt x="17" y="17"/>
                    </a:cubicBezTo>
                    <a:cubicBezTo>
                      <a:pt x="16" y="17"/>
                      <a:pt x="17" y="17"/>
                      <a:pt x="17" y="17"/>
                    </a:cubicBezTo>
                    <a:cubicBezTo>
                      <a:pt x="16" y="17"/>
                      <a:pt x="16" y="17"/>
                      <a:pt x="16" y="17"/>
                    </a:cubicBezTo>
                    <a:cubicBezTo>
                      <a:pt x="16" y="17"/>
                      <a:pt x="17" y="17"/>
                      <a:pt x="16" y="17"/>
                    </a:cubicBezTo>
                    <a:cubicBezTo>
                      <a:pt x="16" y="17"/>
                      <a:pt x="16" y="17"/>
                      <a:pt x="16" y="17"/>
                    </a:cubicBezTo>
                    <a:cubicBezTo>
                      <a:pt x="16" y="16"/>
                      <a:pt x="16" y="16"/>
                      <a:pt x="16" y="16"/>
                    </a:cubicBezTo>
                    <a:cubicBezTo>
                      <a:pt x="15" y="16"/>
                      <a:pt x="15" y="16"/>
                      <a:pt x="15" y="16"/>
                    </a:cubicBezTo>
                    <a:cubicBezTo>
                      <a:pt x="14" y="15"/>
                      <a:pt x="14" y="15"/>
                      <a:pt x="13" y="14"/>
                    </a:cubicBezTo>
                    <a:cubicBezTo>
                      <a:pt x="12" y="14"/>
                      <a:pt x="12" y="14"/>
                      <a:pt x="12" y="14"/>
                    </a:cubicBezTo>
                    <a:cubicBezTo>
                      <a:pt x="12" y="13"/>
                      <a:pt x="12" y="13"/>
                      <a:pt x="12" y="13"/>
                    </a:cubicBezTo>
                    <a:cubicBezTo>
                      <a:pt x="11" y="13"/>
                      <a:pt x="11" y="13"/>
                      <a:pt x="11" y="13"/>
                    </a:cubicBezTo>
                    <a:cubicBezTo>
                      <a:pt x="11" y="13"/>
                      <a:pt x="11" y="13"/>
                      <a:pt x="11" y="13"/>
                    </a:cubicBezTo>
                    <a:cubicBezTo>
                      <a:pt x="11" y="13"/>
                      <a:pt x="10" y="12"/>
                      <a:pt x="9" y="12"/>
                    </a:cubicBezTo>
                    <a:cubicBezTo>
                      <a:pt x="9" y="12"/>
                      <a:pt x="9" y="12"/>
                      <a:pt x="9" y="12"/>
                    </a:cubicBezTo>
                    <a:cubicBezTo>
                      <a:pt x="9" y="12"/>
                      <a:pt x="9" y="12"/>
                      <a:pt x="9" y="12"/>
                    </a:cubicBezTo>
                    <a:cubicBezTo>
                      <a:pt x="9" y="11"/>
                      <a:pt x="9" y="11"/>
                      <a:pt x="9" y="11"/>
                    </a:cubicBezTo>
                    <a:cubicBezTo>
                      <a:pt x="9" y="10"/>
                      <a:pt x="0" y="25"/>
                      <a:pt x="4" y="19"/>
                    </a:cubicBezTo>
                    <a:cubicBezTo>
                      <a:pt x="6" y="17"/>
                      <a:pt x="7" y="16"/>
                      <a:pt x="8" y="14"/>
                    </a:cubicBezTo>
                    <a:cubicBezTo>
                      <a:pt x="10" y="12"/>
                      <a:pt x="13" y="9"/>
                      <a:pt x="15" y="6"/>
                    </a:cubicBezTo>
                    <a:cubicBezTo>
                      <a:pt x="15" y="6"/>
                      <a:pt x="16" y="5"/>
                      <a:pt x="16" y="6"/>
                    </a:cubicBezTo>
                    <a:cubicBezTo>
                      <a:pt x="15" y="6"/>
                      <a:pt x="15" y="6"/>
                      <a:pt x="15" y="6"/>
                    </a:cubicBezTo>
                    <a:cubicBezTo>
                      <a:pt x="15" y="7"/>
                      <a:pt x="15" y="7"/>
                      <a:pt x="15" y="7"/>
                    </a:cubicBezTo>
                    <a:cubicBezTo>
                      <a:pt x="15" y="8"/>
                      <a:pt x="15" y="8"/>
                      <a:pt x="15" y="8"/>
                    </a:cubicBezTo>
                    <a:cubicBezTo>
                      <a:pt x="15" y="9"/>
                      <a:pt x="14" y="10"/>
                      <a:pt x="14" y="11"/>
                    </a:cubicBezTo>
                    <a:cubicBezTo>
                      <a:pt x="14" y="12"/>
                      <a:pt x="14" y="12"/>
                      <a:pt x="14" y="13"/>
                    </a:cubicBezTo>
                    <a:cubicBezTo>
                      <a:pt x="14" y="14"/>
                      <a:pt x="14" y="14"/>
                      <a:pt x="14" y="14"/>
                    </a:cubicBezTo>
                    <a:cubicBezTo>
                      <a:pt x="14" y="14"/>
                      <a:pt x="14" y="14"/>
                      <a:pt x="14" y="14"/>
                    </a:cubicBezTo>
                    <a:cubicBezTo>
                      <a:pt x="14" y="14"/>
                      <a:pt x="14" y="14"/>
                      <a:pt x="14" y="14"/>
                    </a:cubicBezTo>
                    <a:cubicBezTo>
                      <a:pt x="14" y="14"/>
                      <a:pt x="14" y="14"/>
                      <a:pt x="14" y="14"/>
                    </a:cubicBezTo>
                    <a:cubicBezTo>
                      <a:pt x="14" y="15"/>
                      <a:pt x="15" y="15"/>
                      <a:pt x="15" y="15"/>
                    </a:cubicBezTo>
                    <a:cubicBezTo>
                      <a:pt x="16" y="15"/>
                      <a:pt x="16" y="15"/>
                      <a:pt x="16" y="15"/>
                    </a:cubicBezTo>
                    <a:cubicBezTo>
                      <a:pt x="17" y="15"/>
                      <a:pt x="17" y="15"/>
                      <a:pt x="17" y="15"/>
                    </a:cubicBezTo>
                    <a:cubicBezTo>
                      <a:pt x="17" y="16"/>
                      <a:pt x="17" y="16"/>
                      <a:pt x="17" y="16"/>
                    </a:cubicBezTo>
                    <a:cubicBezTo>
                      <a:pt x="17" y="16"/>
                      <a:pt x="17" y="16"/>
                      <a:pt x="17" y="16"/>
                    </a:cubicBezTo>
                    <a:cubicBezTo>
                      <a:pt x="17" y="16"/>
                      <a:pt x="17" y="16"/>
                      <a:pt x="17" y="16"/>
                    </a:cubicBezTo>
                    <a:cubicBezTo>
                      <a:pt x="18" y="16"/>
                      <a:pt x="18" y="16"/>
                      <a:pt x="18" y="16"/>
                    </a:cubicBezTo>
                    <a:cubicBezTo>
                      <a:pt x="17" y="16"/>
                      <a:pt x="17" y="16"/>
                      <a:pt x="17" y="16"/>
                    </a:cubicBezTo>
                    <a:cubicBezTo>
                      <a:pt x="17" y="15"/>
                      <a:pt x="15" y="15"/>
                      <a:pt x="14" y="15"/>
                    </a:cubicBezTo>
                    <a:cubicBezTo>
                      <a:pt x="13" y="16"/>
                      <a:pt x="13" y="16"/>
                      <a:pt x="13" y="16"/>
                    </a:cubicBezTo>
                    <a:cubicBezTo>
                      <a:pt x="13" y="16"/>
                      <a:pt x="13" y="15"/>
                      <a:pt x="14" y="15"/>
                    </a:cubicBezTo>
                    <a:cubicBezTo>
                      <a:pt x="16" y="14"/>
                      <a:pt x="17" y="13"/>
                      <a:pt x="17" y="13"/>
                    </a:cubicBezTo>
                    <a:cubicBezTo>
                      <a:pt x="17" y="13"/>
                      <a:pt x="17" y="13"/>
                      <a:pt x="17" y="13"/>
                    </a:cubicBezTo>
                    <a:cubicBezTo>
                      <a:pt x="17" y="14"/>
                      <a:pt x="17" y="14"/>
                      <a:pt x="17" y="14"/>
                    </a:cubicBezTo>
                    <a:cubicBezTo>
                      <a:pt x="17" y="14"/>
                      <a:pt x="16" y="14"/>
                      <a:pt x="16" y="14"/>
                    </a:cubicBezTo>
                    <a:cubicBezTo>
                      <a:pt x="16" y="14"/>
                      <a:pt x="16" y="14"/>
                      <a:pt x="16" y="14"/>
                    </a:cubicBezTo>
                    <a:cubicBezTo>
                      <a:pt x="16" y="15"/>
                      <a:pt x="16" y="15"/>
                      <a:pt x="16" y="15"/>
                    </a:cubicBezTo>
                    <a:cubicBezTo>
                      <a:pt x="15" y="15"/>
                      <a:pt x="15" y="16"/>
                      <a:pt x="15" y="16"/>
                    </a:cubicBezTo>
                    <a:cubicBezTo>
                      <a:pt x="14" y="16"/>
                      <a:pt x="14" y="17"/>
                      <a:pt x="14" y="17"/>
                    </a:cubicBezTo>
                    <a:cubicBezTo>
                      <a:pt x="14" y="17"/>
                      <a:pt x="14" y="17"/>
                      <a:pt x="13" y="18"/>
                    </a:cubicBezTo>
                    <a:cubicBezTo>
                      <a:pt x="13" y="18"/>
                      <a:pt x="13" y="19"/>
                      <a:pt x="13" y="19"/>
                    </a:cubicBezTo>
                    <a:cubicBezTo>
                      <a:pt x="12" y="20"/>
                      <a:pt x="12" y="20"/>
                      <a:pt x="12" y="20"/>
                    </a:cubicBezTo>
                    <a:cubicBezTo>
                      <a:pt x="11" y="21"/>
                      <a:pt x="11" y="21"/>
                      <a:pt x="11"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3" name="Freeform 1836"/>
              <p:cNvSpPr/>
              <p:nvPr/>
            </p:nvSpPr>
            <p:spPr bwMode="auto">
              <a:xfrm>
                <a:off x="5024" y="864"/>
                <a:ext cx="5" cy="9"/>
              </a:xfrm>
              <a:custGeom>
                <a:avLst/>
                <a:gdLst>
                  <a:gd name="T0" fmla="*/ 6 w 7"/>
                  <a:gd name="T1" fmla="*/ 13 h 13"/>
                  <a:gd name="T2" fmla="*/ 6 w 7"/>
                  <a:gd name="T3" fmla="*/ 11 h 13"/>
                  <a:gd name="T4" fmla="*/ 0 w 7"/>
                  <a:gd name="T5" fmla="*/ 0 h 13"/>
                  <a:gd name="T6" fmla="*/ 6 w 7"/>
                  <a:gd name="T7" fmla="*/ 13 h 13"/>
                </a:gdLst>
                <a:ahLst/>
                <a:cxnLst>
                  <a:cxn ang="0">
                    <a:pos x="T0" y="T1"/>
                  </a:cxn>
                  <a:cxn ang="0">
                    <a:pos x="T2" y="T3"/>
                  </a:cxn>
                  <a:cxn ang="0">
                    <a:pos x="T4" y="T5"/>
                  </a:cxn>
                  <a:cxn ang="0">
                    <a:pos x="T6" y="T7"/>
                  </a:cxn>
                </a:cxnLst>
                <a:rect l="0" t="0" r="r" b="b"/>
                <a:pathLst>
                  <a:path w="7" h="13">
                    <a:moveTo>
                      <a:pt x="6" y="13"/>
                    </a:moveTo>
                    <a:cubicBezTo>
                      <a:pt x="7" y="12"/>
                      <a:pt x="6" y="12"/>
                      <a:pt x="6" y="11"/>
                    </a:cubicBezTo>
                    <a:cubicBezTo>
                      <a:pt x="7" y="8"/>
                      <a:pt x="5" y="2"/>
                      <a:pt x="0" y="0"/>
                    </a:cubicBezTo>
                    <a:cubicBezTo>
                      <a:pt x="3" y="4"/>
                      <a:pt x="2" y="10"/>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4" name="Freeform 1837"/>
              <p:cNvSpPr/>
              <p:nvPr/>
            </p:nvSpPr>
            <p:spPr bwMode="auto">
              <a:xfrm>
                <a:off x="4986" y="904"/>
                <a:ext cx="4" cy="5"/>
              </a:xfrm>
              <a:custGeom>
                <a:avLst/>
                <a:gdLst>
                  <a:gd name="T0" fmla="*/ 4 w 5"/>
                  <a:gd name="T1" fmla="*/ 4 h 7"/>
                  <a:gd name="T2" fmla="*/ 0 w 5"/>
                  <a:gd name="T3" fmla="*/ 0 h 7"/>
                  <a:gd name="T4" fmla="*/ 4 w 5"/>
                  <a:gd name="T5" fmla="*/ 4 h 7"/>
                </a:gdLst>
                <a:ahLst/>
                <a:cxnLst>
                  <a:cxn ang="0">
                    <a:pos x="T0" y="T1"/>
                  </a:cxn>
                  <a:cxn ang="0">
                    <a:pos x="T2" y="T3"/>
                  </a:cxn>
                  <a:cxn ang="0">
                    <a:pos x="T4" y="T5"/>
                  </a:cxn>
                </a:cxnLst>
                <a:rect l="0" t="0" r="r" b="b"/>
                <a:pathLst>
                  <a:path w="5" h="7">
                    <a:moveTo>
                      <a:pt x="4" y="4"/>
                    </a:moveTo>
                    <a:cubicBezTo>
                      <a:pt x="5" y="1"/>
                      <a:pt x="1" y="2"/>
                      <a:pt x="0" y="0"/>
                    </a:cubicBezTo>
                    <a:cubicBezTo>
                      <a:pt x="1" y="3"/>
                      <a:pt x="1" y="7"/>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5" name="Freeform 1838"/>
              <p:cNvSpPr/>
              <p:nvPr/>
            </p:nvSpPr>
            <p:spPr bwMode="auto">
              <a:xfrm>
                <a:off x="4983" y="895"/>
                <a:ext cx="4" cy="4"/>
              </a:xfrm>
              <a:custGeom>
                <a:avLst/>
                <a:gdLst>
                  <a:gd name="T0" fmla="*/ 5 w 6"/>
                  <a:gd name="T1" fmla="*/ 4 h 5"/>
                  <a:gd name="T2" fmla="*/ 2 w 6"/>
                  <a:gd name="T3" fmla="*/ 0 h 5"/>
                  <a:gd name="T4" fmla="*/ 5 w 6"/>
                  <a:gd name="T5" fmla="*/ 4 h 5"/>
                </a:gdLst>
                <a:ahLst/>
                <a:cxnLst>
                  <a:cxn ang="0">
                    <a:pos x="T0" y="T1"/>
                  </a:cxn>
                  <a:cxn ang="0">
                    <a:pos x="T2" y="T3"/>
                  </a:cxn>
                  <a:cxn ang="0">
                    <a:pos x="T4" y="T5"/>
                  </a:cxn>
                </a:cxnLst>
                <a:rect l="0" t="0" r="r" b="b"/>
                <a:pathLst>
                  <a:path w="6" h="5">
                    <a:moveTo>
                      <a:pt x="5" y="4"/>
                    </a:moveTo>
                    <a:cubicBezTo>
                      <a:pt x="6" y="0"/>
                      <a:pt x="3" y="1"/>
                      <a:pt x="2" y="0"/>
                    </a:cubicBezTo>
                    <a:cubicBezTo>
                      <a:pt x="0" y="5"/>
                      <a:pt x="4" y="4"/>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6" name="Freeform 1839"/>
              <p:cNvSpPr/>
              <p:nvPr/>
            </p:nvSpPr>
            <p:spPr bwMode="auto">
              <a:xfrm>
                <a:off x="4975" y="897"/>
                <a:ext cx="8" cy="5"/>
              </a:xfrm>
              <a:custGeom>
                <a:avLst/>
                <a:gdLst>
                  <a:gd name="T0" fmla="*/ 11 w 13"/>
                  <a:gd name="T1" fmla="*/ 6 h 7"/>
                  <a:gd name="T2" fmla="*/ 8 w 13"/>
                  <a:gd name="T3" fmla="*/ 2 h 7"/>
                  <a:gd name="T4" fmla="*/ 7 w 13"/>
                  <a:gd name="T5" fmla="*/ 6 h 7"/>
                  <a:gd name="T6" fmla="*/ 4 w 13"/>
                  <a:gd name="T7" fmla="*/ 3 h 7"/>
                  <a:gd name="T8" fmla="*/ 0 w 13"/>
                  <a:gd name="T9" fmla="*/ 0 h 7"/>
                  <a:gd name="T10" fmla="*/ 1 w 13"/>
                  <a:gd name="T11" fmla="*/ 5 h 7"/>
                  <a:gd name="T12" fmla="*/ 4 w 13"/>
                  <a:gd name="T13" fmla="*/ 7 h 7"/>
                  <a:gd name="T14" fmla="*/ 11 w 13"/>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1" y="6"/>
                    </a:moveTo>
                    <a:cubicBezTo>
                      <a:pt x="13" y="4"/>
                      <a:pt x="8" y="4"/>
                      <a:pt x="8" y="2"/>
                    </a:cubicBezTo>
                    <a:cubicBezTo>
                      <a:pt x="8" y="3"/>
                      <a:pt x="7" y="4"/>
                      <a:pt x="7" y="6"/>
                    </a:cubicBezTo>
                    <a:cubicBezTo>
                      <a:pt x="5" y="6"/>
                      <a:pt x="4" y="4"/>
                      <a:pt x="4" y="3"/>
                    </a:cubicBezTo>
                    <a:cubicBezTo>
                      <a:pt x="3" y="2"/>
                      <a:pt x="2" y="0"/>
                      <a:pt x="0" y="0"/>
                    </a:cubicBezTo>
                    <a:cubicBezTo>
                      <a:pt x="0" y="3"/>
                      <a:pt x="1" y="4"/>
                      <a:pt x="1" y="5"/>
                    </a:cubicBezTo>
                    <a:cubicBezTo>
                      <a:pt x="2" y="6"/>
                      <a:pt x="3" y="7"/>
                      <a:pt x="4" y="7"/>
                    </a:cubicBezTo>
                    <a:cubicBezTo>
                      <a:pt x="6" y="7"/>
                      <a:pt x="9" y="6"/>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7" name="Freeform 1840"/>
              <p:cNvSpPr/>
              <p:nvPr/>
            </p:nvSpPr>
            <p:spPr bwMode="auto">
              <a:xfrm>
                <a:off x="4981" y="893"/>
                <a:ext cx="3" cy="3"/>
              </a:xfrm>
              <a:custGeom>
                <a:avLst/>
                <a:gdLst>
                  <a:gd name="T0" fmla="*/ 3 w 4"/>
                  <a:gd name="T1" fmla="*/ 5 h 5"/>
                  <a:gd name="T2" fmla="*/ 0 w 4"/>
                  <a:gd name="T3" fmla="*/ 0 h 5"/>
                  <a:gd name="T4" fmla="*/ 3 w 4"/>
                  <a:gd name="T5" fmla="*/ 5 h 5"/>
                </a:gdLst>
                <a:ahLst/>
                <a:cxnLst>
                  <a:cxn ang="0">
                    <a:pos x="T0" y="T1"/>
                  </a:cxn>
                  <a:cxn ang="0">
                    <a:pos x="T2" y="T3"/>
                  </a:cxn>
                  <a:cxn ang="0">
                    <a:pos x="T4" y="T5"/>
                  </a:cxn>
                </a:cxnLst>
                <a:rect l="0" t="0" r="r" b="b"/>
                <a:pathLst>
                  <a:path w="4" h="5">
                    <a:moveTo>
                      <a:pt x="3" y="5"/>
                    </a:moveTo>
                    <a:cubicBezTo>
                      <a:pt x="4" y="1"/>
                      <a:pt x="2" y="1"/>
                      <a:pt x="0" y="0"/>
                    </a:cubicBezTo>
                    <a:cubicBezTo>
                      <a:pt x="1" y="2"/>
                      <a:pt x="2"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8" name="Freeform 1841"/>
              <p:cNvSpPr/>
              <p:nvPr/>
            </p:nvSpPr>
            <p:spPr bwMode="auto">
              <a:xfrm>
                <a:off x="4977" y="893"/>
                <a:ext cx="4" cy="3"/>
              </a:xfrm>
              <a:custGeom>
                <a:avLst/>
                <a:gdLst>
                  <a:gd name="T0" fmla="*/ 6 w 6"/>
                  <a:gd name="T1" fmla="*/ 5 h 5"/>
                  <a:gd name="T2" fmla="*/ 4 w 6"/>
                  <a:gd name="T3" fmla="*/ 1 h 5"/>
                  <a:gd name="T4" fmla="*/ 0 w 6"/>
                  <a:gd name="T5" fmla="*/ 1 h 5"/>
                  <a:gd name="T6" fmla="*/ 2 w 6"/>
                  <a:gd name="T7" fmla="*/ 3 h 5"/>
                  <a:gd name="T8" fmla="*/ 6 w 6"/>
                  <a:gd name="T9" fmla="*/ 5 h 5"/>
                </a:gdLst>
                <a:ahLst/>
                <a:cxnLst>
                  <a:cxn ang="0">
                    <a:pos x="T0" y="T1"/>
                  </a:cxn>
                  <a:cxn ang="0">
                    <a:pos x="T2" y="T3"/>
                  </a:cxn>
                  <a:cxn ang="0">
                    <a:pos x="T4" y="T5"/>
                  </a:cxn>
                  <a:cxn ang="0">
                    <a:pos x="T6" y="T7"/>
                  </a:cxn>
                  <a:cxn ang="0">
                    <a:pos x="T8" y="T9"/>
                  </a:cxn>
                </a:cxnLst>
                <a:rect l="0" t="0" r="r" b="b"/>
                <a:pathLst>
                  <a:path w="6" h="5">
                    <a:moveTo>
                      <a:pt x="6" y="5"/>
                    </a:moveTo>
                    <a:cubicBezTo>
                      <a:pt x="6" y="3"/>
                      <a:pt x="5" y="1"/>
                      <a:pt x="4" y="1"/>
                    </a:cubicBezTo>
                    <a:cubicBezTo>
                      <a:pt x="3" y="0"/>
                      <a:pt x="2" y="0"/>
                      <a:pt x="0" y="1"/>
                    </a:cubicBezTo>
                    <a:cubicBezTo>
                      <a:pt x="0" y="3"/>
                      <a:pt x="1" y="3"/>
                      <a:pt x="2" y="3"/>
                    </a:cubicBezTo>
                    <a:cubicBezTo>
                      <a:pt x="4" y="3"/>
                      <a:pt x="5"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99" name="Freeform 1842"/>
              <p:cNvSpPr/>
              <p:nvPr/>
            </p:nvSpPr>
            <p:spPr bwMode="auto">
              <a:xfrm>
                <a:off x="4966" y="895"/>
                <a:ext cx="5" cy="4"/>
              </a:xfrm>
              <a:custGeom>
                <a:avLst/>
                <a:gdLst>
                  <a:gd name="T0" fmla="*/ 7 w 7"/>
                  <a:gd name="T1" fmla="*/ 4 h 6"/>
                  <a:gd name="T2" fmla="*/ 4 w 7"/>
                  <a:gd name="T3" fmla="*/ 1 h 6"/>
                  <a:gd name="T4" fmla="*/ 0 w 7"/>
                  <a:gd name="T5" fmla="*/ 3 h 6"/>
                  <a:gd name="T6" fmla="*/ 7 w 7"/>
                  <a:gd name="T7" fmla="*/ 4 h 6"/>
                </a:gdLst>
                <a:ahLst/>
                <a:cxnLst>
                  <a:cxn ang="0">
                    <a:pos x="T0" y="T1"/>
                  </a:cxn>
                  <a:cxn ang="0">
                    <a:pos x="T2" y="T3"/>
                  </a:cxn>
                  <a:cxn ang="0">
                    <a:pos x="T4" y="T5"/>
                  </a:cxn>
                  <a:cxn ang="0">
                    <a:pos x="T6" y="T7"/>
                  </a:cxn>
                </a:cxnLst>
                <a:rect l="0" t="0" r="r" b="b"/>
                <a:pathLst>
                  <a:path w="7" h="6">
                    <a:moveTo>
                      <a:pt x="7" y="4"/>
                    </a:moveTo>
                    <a:cubicBezTo>
                      <a:pt x="7" y="1"/>
                      <a:pt x="5" y="0"/>
                      <a:pt x="4" y="1"/>
                    </a:cubicBezTo>
                    <a:cubicBezTo>
                      <a:pt x="3" y="1"/>
                      <a:pt x="1" y="3"/>
                      <a:pt x="0" y="3"/>
                    </a:cubicBezTo>
                    <a:cubicBezTo>
                      <a:pt x="1" y="6"/>
                      <a:pt x="5" y="2"/>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0" name="Freeform 1843"/>
              <p:cNvSpPr/>
              <p:nvPr/>
            </p:nvSpPr>
            <p:spPr bwMode="auto">
              <a:xfrm>
                <a:off x="4948" y="895"/>
                <a:ext cx="3" cy="8"/>
              </a:xfrm>
              <a:custGeom>
                <a:avLst/>
                <a:gdLst>
                  <a:gd name="T0" fmla="*/ 4 w 5"/>
                  <a:gd name="T1" fmla="*/ 6 h 11"/>
                  <a:gd name="T2" fmla="*/ 0 w 5"/>
                  <a:gd name="T3" fmla="*/ 7 h 11"/>
                  <a:gd name="T4" fmla="*/ 4 w 5"/>
                  <a:gd name="T5" fmla="*/ 6 h 11"/>
                </a:gdLst>
                <a:ahLst/>
                <a:cxnLst>
                  <a:cxn ang="0">
                    <a:pos x="T0" y="T1"/>
                  </a:cxn>
                  <a:cxn ang="0">
                    <a:pos x="T2" y="T3"/>
                  </a:cxn>
                  <a:cxn ang="0">
                    <a:pos x="T4" y="T5"/>
                  </a:cxn>
                </a:cxnLst>
                <a:rect l="0" t="0" r="r" b="b"/>
                <a:pathLst>
                  <a:path w="5" h="11">
                    <a:moveTo>
                      <a:pt x="4" y="6"/>
                    </a:moveTo>
                    <a:cubicBezTo>
                      <a:pt x="5" y="0"/>
                      <a:pt x="1" y="4"/>
                      <a:pt x="0" y="7"/>
                    </a:cubicBezTo>
                    <a:cubicBezTo>
                      <a:pt x="1" y="11"/>
                      <a:pt x="2" y="3"/>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1" name="Freeform 1844"/>
              <p:cNvSpPr/>
              <p:nvPr/>
            </p:nvSpPr>
            <p:spPr bwMode="auto">
              <a:xfrm>
                <a:off x="4927" y="895"/>
                <a:ext cx="3" cy="6"/>
              </a:xfrm>
              <a:custGeom>
                <a:avLst/>
                <a:gdLst>
                  <a:gd name="T0" fmla="*/ 4 w 5"/>
                  <a:gd name="T1" fmla="*/ 2 h 8"/>
                  <a:gd name="T2" fmla="*/ 0 w 5"/>
                  <a:gd name="T3" fmla="*/ 2 h 8"/>
                  <a:gd name="T4" fmla="*/ 4 w 5"/>
                  <a:gd name="T5" fmla="*/ 2 h 8"/>
                </a:gdLst>
                <a:ahLst/>
                <a:cxnLst>
                  <a:cxn ang="0">
                    <a:pos x="T0" y="T1"/>
                  </a:cxn>
                  <a:cxn ang="0">
                    <a:pos x="T2" y="T3"/>
                  </a:cxn>
                  <a:cxn ang="0">
                    <a:pos x="T4" y="T5"/>
                  </a:cxn>
                </a:cxnLst>
                <a:rect l="0" t="0" r="r" b="b"/>
                <a:pathLst>
                  <a:path w="5" h="8">
                    <a:moveTo>
                      <a:pt x="4" y="2"/>
                    </a:moveTo>
                    <a:cubicBezTo>
                      <a:pt x="5" y="0"/>
                      <a:pt x="1" y="0"/>
                      <a:pt x="0" y="2"/>
                    </a:cubicBezTo>
                    <a:cubicBezTo>
                      <a:pt x="1" y="8"/>
                      <a:pt x="2"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2" name="Freeform 1845"/>
              <p:cNvSpPr/>
              <p:nvPr/>
            </p:nvSpPr>
            <p:spPr bwMode="auto">
              <a:xfrm>
                <a:off x="4924" y="886"/>
                <a:ext cx="6" cy="2"/>
              </a:xfrm>
              <a:custGeom>
                <a:avLst/>
                <a:gdLst>
                  <a:gd name="T0" fmla="*/ 8 w 8"/>
                  <a:gd name="T1" fmla="*/ 3 h 3"/>
                  <a:gd name="T2" fmla="*/ 6 w 8"/>
                  <a:gd name="T3" fmla="*/ 0 h 3"/>
                  <a:gd name="T4" fmla="*/ 3 w 8"/>
                  <a:gd name="T5" fmla="*/ 1 h 3"/>
                  <a:gd name="T6" fmla="*/ 0 w 8"/>
                  <a:gd name="T7" fmla="*/ 3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cubicBezTo>
                      <a:pt x="8" y="1"/>
                      <a:pt x="6" y="2"/>
                      <a:pt x="6" y="0"/>
                    </a:cubicBezTo>
                    <a:cubicBezTo>
                      <a:pt x="6" y="1"/>
                      <a:pt x="4" y="1"/>
                      <a:pt x="3" y="1"/>
                    </a:cubicBezTo>
                    <a:cubicBezTo>
                      <a:pt x="1" y="1"/>
                      <a:pt x="0" y="1"/>
                      <a:pt x="0" y="3"/>
                    </a:cubicBezTo>
                    <a:cubicBezTo>
                      <a:pt x="3" y="3"/>
                      <a:pt x="5"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3" name="Freeform 1846"/>
              <p:cNvSpPr/>
              <p:nvPr/>
            </p:nvSpPr>
            <p:spPr bwMode="auto">
              <a:xfrm>
                <a:off x="4906" y="899"/>
                <a:ext cx="5" cy="4"/>
              </a:xfrm>
              <a:custGeom>
                <a:avLst/>
                <a:gdLst>
                  <a:gd name="T0" fmla="*/ 8 w 8"/>
                  <a:gd name="T1" fmla="*/ 2 h 6"/>
                  <a:gd name="T2" fmla="*/ 3 w 8"/>
                  <a:gd name="T3" fmla="*/ 1 h 6"/>
                  <a:gd name="T4" fmla="*/ 1 w 8"/>
                  <a:gd name="T5" fmla="*/ 2 h 6"/>
                  <a:gd name="T6" fmla="*/ 0 w 8"/>
                  <a:gd name="T7" fmla="*/ 6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7" y="1"/>
                      <a:pt x="5" y="0"/>
                      <a:pt x="3" y="1"/>
                    </a:cubicBezTo>
                    <a:cubicBezTo>
                      <a:pt x="2" y="1"/>
                      <a:pt x="2" y="1"/>
                      <a:pt x="1" y="2"/>
                    </a:cubicBezTo>
                    <a:cubicBezTo>
                      <a:pt x="0" y="3"/>
                      <a:pt x="0" y="4"/>
                      <a:pt x="0" y="6"/>
                    </a:cubicBezTo>
                    <a:cubicBezTo>
                      <a:pt x="2" y="4"/>
                      <a:pt x="5"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4" name="Freeform 1847"/>
              <p:cNvSpPr/>
              <p:nvPr/>
            </p:nvSpPr>
            <p:spPr bwMode="auto">
              <a:xfrm>
                <a:off x="4875" y="753"/>
                <a:ext cx="10" cy="5"/>
              </a:xfrm>
              <a:custGeom>
                <a:avLst/>
                <a:gdLst>
                  <a:gd name="T0" fmla="*/ 0 w 15"/>
                  <a:gd name="T1" fmla="*/ 4 h 8"/>
                  <a:gd name="T2" fmla="*/ 0 w 15"/>
                  <a:gd name="T3" fmla="*/ 4 h 8"/>
                </a:gdLst>
                <a:ahLst/>
                <a:cxnLst>
                  <a:cxn ang="0">
                    <a:pos x="T0" y="T1"/>
                  </a:cxn>
                  <a:cxn ang="0">
                    <a:pos x="T2" y="T3"/>
                  </a:cxn>
                </a:cxnLst>
                <a:rect l="0" t="0" r="r" b="b"/>
                <a:pathLst>
                  <a:path w="15" h="8">
                    <a:moveTo>
                      <a:pt x="0" y="4"/>
                    </a:moveTo>
                    <a:cubicBezTo>
                      <a:pt x="5" y="8"/>
                      <a:pt x="15"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5" name="Freeform 1848"/>
              <p:cNvSpPr/>
              <p:nvPr/>
            </p:nvSpPr>
            <p:spPr bwMode="auto">
              <a:xfrm>
                <a:off x="4889" y="907"/>
                <a:ext cx="6" cy="8"/>
              </a:xfrm>
              <a:custGeom>
                <a:avLst/>
                <a:gdLst>
                  <a:gd name="T0" fmla="*/ 8 w 8"/>
                  <a:gd name="T1" fmla="*/ 7 h 12"/>
                  <a:gd name="T2" fmla="*/ 0 w 8"/>
                  <a:gd name="T3" fmla="*/ 6 h 12"/>
                  <a:gd name="T4" fmla="*/ 8 w 8"/>
                  <a:gd name="T5" fmla="*/ 7 h 12"/>
                </a:gdLst>
                <a:ahLst/>
                <a:cxnLst>
                  <a:cxn ang="0">
                    <a:pos x="T0" y="T1"/>
                  </a:cxn>
                  <a:cxn ang="0">
                    <a:pos x="T2" y="T3"/>
                  </a:cxn>
                  <a:cxn ang="0">
                    <a:pos x="T4" y="T5"/>
                  </a:cxn>
                </a:cxnLst>
                <a:rect l="0" t="0" r="r" b="b"/>
                <a:pathLst>
                  <a:path w="8" h="12">
                    <a:moveTo>
                      <a:pt x="8" y="7"/>
                    </a:moveTo>
                    <a:cubicBezTo>
                      <a:pt x="5" y="0"/>
                      <a:pt x="3" y="4"/>
                      <a:pt x="0" y="6"/>
                    </a:cubicBezTo>
                    <a:cubicBezTo>
                      <a:pt x="3" y="12"/>
                      <a:pt x="5" y="5"/>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6" name="Freeform 1849"/>
              <p:cNvSpPr/>
              <p:nvPr/>
            </p:nvSpPr>
            <p:spPr bwMode="auto">
              <a:xfrm>
                <a:off x="4844" y="781"/>
                <a:ext cx="6" cy="6"/>
              </a:xfrm>
              <a:custGeom>
                <a:avLst/>
                <a:gdLst>
                  <a:gd name="T0" fmla="*/ 6 w 8"/>
                  <a:gd name="T1" fmla="*/ 3 h 10"/>
                  <a:gd name="T2" fmla="*/ 1 w 8"/>
                  <a:gd name="T3" fmla="*/ 1 h 10"/>
                  <a:gd name="T4" fmla="*/ 4 w 8"/>
                  <a:gd name="T5" fmla="*/ 10 h 10"/>
                  <a:gd name="T6" fmla="*/ 6 w 8"/>
                  <a:gd name="T7" fmla="*/ 3 h 10"/>
                </a:gdLst>
                <a:ahLst/>
                <a:cxnLst>
                  <a:cxn ang="0">
                    <a:pos x="T0" y="T1"/>
                  </a:cxn>
                  <a:cxn ang="0">
                    <a:pos x="T2" y="T3"/>
                  </a:cxn>
                  <a:cxn ang="0">
                    <a:pos x="T4" y="T5"/>
                  </a:cxn>
                  <a:cxn ang="0">
                    <a:pos x="T6" y="T7"/>
                  </a:cxn>
                </a:cxnLst>
                <a:rect l="0" t="0" r="r" b="b"/>
                <a:pathLst>
                  <a:path w="8" h="10">
                    <a:moveTo>
                      <a:pt x="6" y="3"/>
                    </a:moveTo>
                    <a:cubicBezTo>
                      <a:pt x="4" y="2"/>
                      <a:pt x="3" y="0"/>
                      <a:pt x="1" y="1"/>
                    </a:cubicBezTo>
                    <a:cubicBezTo>
                      <a:pt x="0" y="4"/>
                      <a:pt x="3" y="6"/>
                      <a:pt x="4" y="10"/>
                    </a:cubicBezTo>
                    <a:cubicBezTo>
                      <a:pt x="8" y="8"/>
                      <a:pt x="3"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7" name="Freeform 1850"/>
              <p:cNvSpPr/>
              <p:nvPr/>
            </p:nvSpPr>
            <p:spPr bwMode="auto">
              <a:xfrm>
                <a:off x="4804" y="797"/>
                <a:ext cx="4" cy="6"/>
              </a:xfrm>
              <a:custGeom>
                <a:avLst/>
                <a:gdLst>
                  <a:gd name="T0" fmla="*/ 7 w 7"/>
                  <a:gd name="T1" fmla="*/ 2 h 8"/>
                  <a:gd name="T2" fmla="*/ 0 w 7"/>
                  <a:gd name="T3" fmla="*/ 4 h 8"/>
                  <a:gd name="T4" fmla="*/ 7 w 7"/>
                  <a:gd name="T5" fmla="*/ 2 h 8"/>
                </a:gdLst>
                <a:ahLst/>
                <a:cxnLst>
                  <a:cxn ang="0">
                    <a:pos x="T0" y="T1"/>
                  </a:cxn>
                  <a:cxn ang="0">
                    <a:pos x="T2" y="T3"/>
                  </a:cxn>
                  <a:cxn ang="0">
                    <a:pos x="T4" y="T5"/>
                  </a:cxn>
                </a:cxnLst>
                <a:rect l="0" t="0" r="r" b="b"/>
                <a:pathLst>
                  <a:path w="7" h="8">
                    <a:moveTo>
                      <a:pt x="7" y="2"/>
                    </a:moveTo>
                    <a:cubicBezTo>
                      <a:pt x="5" y="0"/>
                      <a:pt x="2" y="4"/>
                      <a:pt x="0" y="4"/>
                    </a:cubicBezTo>
                    <a:cubicBezTo>
                      <a:pt x="3" y="8"/>
                      <a:pt x="4" y="3"/>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8" name="Freeform 1851"/>
              <p:cNvSpPr/>
              <p:nvPr/>
            </p:nvSpPr>
            <p:spPr bwMode="auto">
              <a:xfrm>
                <a:off x="4866" y="924"/>
                <a:ext cx="3" cy="2"/>
              </a:xfrm>
              <a:custGeom>
                <a:avLst/>
                <a:gdLst>
                  <a:gd name="T0" fmla="*/ 5 w 5"/>
                  <a:gd name="T1" fmla="*/ 3 h 4"/>
                  <a:gd name="T2" fmla="*/ 2 w 5"/>
                  <a:gd name="T3" fmla="*/ 4 h 4"/>
                  <a:gd name="T4" fmla="*/ 5 w 5"/>
                  <a:gd name="T5" fmla="*/ 3 h 4"/>
                </a:gdLst>
                <a:ahLst/>
                <a:cxnLst>
                  <a:cxn ang="0">
                    <a:pos x="T0" y="T1"/>
                  </a:cxn>
                  <a:cxn ang="0">
                    <a:pos x="T2" y="T3"/>
                  </a:cxn>
                  <a:cxn ang="0">
                    <a:pos x="T4" y="T5"/>
                  </a:cxn>
                </a:cxnLst>
                <a:rect l="0" t="0" r="r" b="b"/>
                <a:pathLst>
                  <a:path w="5" h="4">
                    <a:moveTo>
                      <a:pt x="5" y="3"/>
                    </a:moveTo>
                    <a:cubicBezTo>
                      <a:pt x="4" y="1"/>
                      <a:pt x="0" y="0"/>
                      <a:pt x="2" y="4"/>
                    </a:cubicBezTo>
                    <a:cubicBezTo>
                      <a:pt x="3" y="2"/>
                      <a:pt x="4"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09" name="Freeform 1852"/>
              <p:cNvSpPr/>
              <p:nvPr/>
            </p:nvSpPr>
            <p:spPr bwMode="auto">
              <a:xfrm>
                <a:off x="4779" y="756"/>
                <a:ext cx="6" cy="7"/>
              </a:xfrm>
              <a:custGeom>
                <a:avLst/>
                <a:gdLst>
                  <a:gd name="T0" fmla="*/ 9 w 9"/>
                  <a:gd name="T1" fmla="*/ 4 h 10"/>
                  <a:gd name="T2" fmla="*/ 3 w 9"/>
                  <a:gd name="T3" fmla="*/ 10 h 10"/>
                  <a:gd name="T4" fmla="*/ 9 w 9"/>
                  <a:gd name="T5" fmla="*/ 4 h 10"/>
                </a:gdLst>
                <a:ahLst/>
                <a:cxnLst>
                  <a:cxn ang="0">
                    <a:pos x="T0" y="T1"/>
                  </a:cxn>
                  <a:cxn ang="0">
                    <a:pos x="T2" y="T3"/>
                  </a:cxn>
                  <a:cxn ang="0">
                    <a:pos x="T4" y="T5"/>
                  </a:cxn>
                </a:cxnLst>
                <a:rect l="0" t="0" r="r" b="b"/>
                <a:pathLst>
                  <a:path w="9" h="10">
                    <a:moveTo>
                      <a:pt x="9" y="4"/>
                    </a:moveTo>
                    <a:cubicBezTo>
                      <a:pt x="8" y="0"/>
                      <a:pt x="0" y="7"/>
                      <a:pt x="3" y="10"/>
                    </a:cubicBezTo>
                    <a:cubicBezTo>
                      <a:pt x="7" y="9"/>
                      <a:pt x="6"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0" name="Freeform 1853"/>
              <p:cNvSpPr/>
              <p:nvPr/>
            </p:nvSpPr>
            <p:spPr bwMode="auto">
              <a:xfrm>
                <a:off x="4859" y="924"/>
                <a:ext cx="7" cy="5"/>
              </a:xfrm>
              <a:custGeom>
                <a:avLst/>
                <a:gdLst>
                  <a:gd name="T0" fmla="*/ 10 w 10"/>
                  <a:gd name="T1" fmla="*/ 3 h 7"/>
                  <a:gd name="T2" fmla="*/ 0 w 10"/>
                  <a:gd name="T3" fmla="*/ 4 h 7"/>
                  <a:gd name="T4" fmla="*/ 10 w 10"/>
                  <a:gd name="T5" fmla="*/ 3 h 7"/>
                </a:gdLst>
                <a:ahLst/>
                <a:cxnLst>
                  <a:cxn ang="0">
                    <a:pos x="T0" y="T1"/>
                  </a:cxn>
                  <a:cxn ang="0">
                    <a:pos x="T2" y="T3"/>
                  </a:cxn>
                  <a:cxn ang="0">
                    <a:pos x="T4" y="T5"/>
                  </a:cxn>
                </a:cxnLst>
                <a:rect l="0" t="0" r="r" b="b"/>
                <a:pathLst>
                  <a:path w="10" h="7">
                    <a:moveTo>
                      <a:pt x="10" y="3"/>
                    </a:moveTo>
                    <a:cubicBezTo>
                      <a:pt x="4" y="0"/>
                      <a:pt x="5" y="2"/>
                      <a:pt x="0" y="4"/>
                    </a:cubicBezTo>
                    <a:cubicBezTo>
                      <a:pt x="4" y="7"/>
                      <a:pt x="7" y="4"/>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1" name="Freeform 1854"/>
              <p:cNvSpPr/>
              <p:nvPr/>
            </p:nvSpPr>
            <p:spPr bwMode="auto">
              <a:xfrm>
                <a:off x="4867" y="942"/>
                <a:ext cx="3" cy="6"/>
              </a:xfrm>
              <a:custGeom>
                <a:avLst/>
                <a:gdLst>
                  <a:gd name="T0" fmla="*/ 3 w 4"/>
                  <a:gd name="T1" fmla="*/ 2 h 8"/>
                  <a:gd name="T2" fmla="*/ 1 w 4"/>
                  <a:gd name="T3" fmla="*/ 6 h 8"/>
                  <a:gd name="T4" fmla="*/ 3 w 4"/>
                  <a:gd name="T5" fmla="*/ 2 h 8"/>
                </a:gdLst>
                <a:ahLst/>
                <a:cxnLst>
                  <a:cxn ang="0">
                    <a:pos x="T0" y="T1"/>
                  </a:cxn>
                  <a:cxn ang="0">
                    <a:pos x="T2" y="T3"/>
                  </a:cxn>
                  <a:cxn ang="0">
                    <a:pos x="T4" y="T5"/>
                  </a:cxn>
                </a:cxnLst>
                <a:rect l="0" t="0" r="r" b="b"/>
                <a:pathLst>
                  <a:path w="4" h="8">
                    <a:moveTo>
                      <a:pt x="3" y="2"/>
                    </a:moveTo>
                    <a:cubicBezTo>
                      <a:pt x="0" y="0"/>
                      <a:pt x="4" y="7"/>
                      <a:pt x="1" y="6"/>
                    </a:cubicBezTo>
                    <a:cubicBezTo>
                      <a:pt x="4" y="8"/>
                      <a:pt x="4" y="4"/>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2" name="Freeform 1855"/>
              <p:cNvSpPr/>
              <p:nvPr/>
            </p:nvSpPr>
            <p:spPr bwMode="auto">
              <a:xfrm>
                <a:off x="4865" y="946"/>
                <a:ext cx="3" cy="3"/>
              </a:xfrm>
              <a:custGeom>
                <a:avLst/>
                <a:gdLst>
                  <a:gd name="T0" fmla="*/ 4 w 4"/>
                  <a:gd name="T1" fmla="*/ 3 h 5"/>
                  <a:gd name="T2" fmla="*/ 0 w 4"/>
                  <a:gd name="T3" fmla="*/ 0 h 5"/>
                  <a:gd name="T4" fmla="*/ 3 w 4"/>
                  <a:gd name="T5" fmla="*/ 5 h 5"/>
                  <a:gd name="T6" fmla="*/ 4 w 4"/>
                  <a:gd name="T7" fmla="*/ 3 h 5"/>
                </a:gdLst>
                <a:ahLst/>
                <a:cxnLst>
                  <a:cxn ang="0">
                    <a:pos x="T0" y="T1"/>
                  </a:cxn>
                  <a:cxn ang="0">
                    <a:pos x="T2" y="T3"/>
                  </a:cxn>
                  <a:cxn ang="0">
                    <a:pos x="T4" y="T5"/>
                  </a:cxn>
                  <a:cxn ang="0">
                    <a:pos x="T6" y="T7"/>
                  </a:cxn>
                </a:cxnLst>
                <a:rect l="0" t="0" r="r" b="b"/>
                <a:pathLst>
                  <a:path w="4" h="5">
                    <a:moveTo>
                      <a:pt x="4" y="3"/>
                    </a:moveTo>
                    <a:cubicBezTo>
                      <a:pt x="2" y="0"/>
                      <a:pt x="2" y="2"/>
                      <a:pt x="0" y="0"/>
                    </a:cubicBezTo>
                    <a:cubicBezTo>
                      <a:pt x="0" y="1"/>
                      <a:pt x="2" y="3"/>
                      <a:pt x="3" y="5"/>
                    </a:cubicBezTo>
                    <a:cubicBezTo>
                      <a:pt x="3" y="3"/>
                      <a:pt x="3"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3" name="Freeform 1856"/>
              <p:cNvSpPr/>
              <p:nvPr/>
            </p:nvSpPr>
            <p:spPr bwMode="auto">
              <a:xfrm>
                <a:off x="4851" y="927"/>
                <a:ext cx="5" cy="5"/>
              </a:xfrm>
              <a:custGeom>
                <a:avLst/>
                <a:gdLst>
                  <a:gd name="T0" fmla="*/ 5 w 7"/>
                  <a:gd name="T1" fmla="*/ 0 h 8"/>
                  <a:gd name="T2" fmla="*/ 4 w 7"/>
                  <a:gd name="T3" fmla="*/ 5 h 8"/>
                  <a:gd name="T4" fmla="*/ 0 w 7"/>
                  <a:gd name="T5" fmla="*/ 7 h 8"/>
                  <a:gd name="T6" fmla="*/ 6 w 7"/>
                  <a:gd name="T7" fmla="*/ 8 h 8"/>
                  <a:gd name="T8" fmla="*/ 5 w 7"/>
                  <a:gd name="T9" fmla="*/ 0 h 8"/>
                </a:gdLst>
                <a:ahLst/>
                <a:cxnLst>
                  <a:cxn ang="0">
                    <a:pos x="T0" y="T1"/>
                  </a:cxn>
                  <a:cxn ang="0">
                    <a:pos x="T2" y="T3"/>
                  </a:cxn>
                  <a:cxn ang="0">
                    <a:pos x="T4" y="T5"/>
                  </a:cxn>
                  <a:cxn ang="0">
                    <a:pos x="T6" y="T7"/>
                  </a:cxn>
                  <a:cxn ang="0">
                    <a:pos x="T8" y="T9"/>
                  </a:cxn>
                </a:cxnLst>
                <a:rect l="0" t="0" r="r" b="b"/>
                <a:pathLst>
                  <a:path w="7" h="8">
                    <a:moveTo>
                      <a:pt x="5" y="0"/>
                    </a:moveTo>
                    <a:cubicBezTo>
                      <a:pt x="6" y="3"/>
                      <a:pt x="5" y="4"/>
                      <a:pt x="4" y="5"/>
                    </a:cubicBezTo>
                    <a:cubicBezTo>
                      <a:pt x="3" y="6"/>
                      <a:pt x="1" y="6"/>
                      <a:pt x="0" y="7"/>
                    </a:cubicBezTo>
                    <a:cubicBezTo>
                      <a:pt x="2" y="8"/>
                      <a:pt x="4" y="8"/>
                      <a:pt x="6" y="8"/>
                    </a:cubicBezTo>
                    <a:cubicBezTo>
                      <a:pt x="7" y="7"/>
                      <a:pt x="7"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4" name="Freeform 1857"/>
              <p:cNvSpPr/>
              <p:nvPr/>
            </p:nvSpPr>
            <p:spPr bwMode="auto">
              <a:xfrm>
                <a:off x="4928"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5" name="Freeform 1858"/>
              <p:cNvSpPr/>
              <p:nvPr/>
            </p:nvSpPr>
            <p:spPr bwMode="auto">
              <a:xfrm>
                <a:off x="4775" y="816"/>
                <a:ext cx="5" cy="5"/>
              </a:xfrm>
              <a:custGeom>
                <a:avLst/>
                <a:gdLst>
                  <a:gd name="T0" fmla="*/ 6 w 7"/>
                  <a:gd name="T1" fmla="*/ 4 h 8"/>
                  <a:gd name="T2" fmla="*/ 0 w 7"/>
                  <a:gd name="T3" fmla="*/ 3 h 8"/>
                  <a:gd name="T4" fmla="*/ 6 w 7"/>
                  <a:gd name="T5" fmla="*/ 4 h 8"/>
                </a:gdLst>
                <a:ahLst/>
                <a:cxnLst>
                  <a:cxn ang="0">
                    <a:pos x="T0" y="T1"/>
                  </a:cxn>
                  <a:cxn ang="0">
                    <a:pos x="T2" y="T3"/>
                  </a:cxn>
                  <a:cxn ang="0">
                    <a:pos x="T4" y="T5"/>
                  </a:cxn>
                </a:cxnLst>
                <a:rect l="0" t="0" r="r" b="b"/>
                <a:pathLst>
                  <a:path w="7" h="8">
                    <a:moveTo>
                      <a:pt x="6" y="4"/>
                    </a:moveTo>
                    <a:cubicBezTo>
                      <a:pt x="7" y="1"/>
                      <a:pt x="2" y="0"/>
                      <a:pt x="0" y="3"/>
                    </a:cubicBezTo>
                    <a:cubicBezTo>
                      <a:pt x="2" y="8"/>
                      <a:pt x="4" y="1"/>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6" name="Freeform 1859"/>
              <p:cNvSpPr/>
              <p:nvPr/>
            </p:nvSpPr>
            <p:spPr bwMode="auto">
              <a:xfrm>
                <a:off x="4823" y="904"/>
                <a:ext cx="5" cy="5"/>
              </a:xfrm>
              <a:custGeom>
                <a:avLst/>
                <a:gdLst>
                  <a:gd name="T0" fmla="*/ 7 w 7"/>
                  <a:gd name="T1" fmla="*/ 4 h 8"/>
                  <a:gd name="T2" fmla="*/ 0 w 7"/>
                  <a:gd name="T3" fmla="*/ 5 h 8"/>
                  <a:gd name="T4" fmla="*/ 7 w 7"/>
                  <a:gd name="T5" fmla="*/ 4 h 8"/>
                </a:gdLst>
                <a:ahLst/>
                <a:cxnLst>
                  <a:cxn ang="0">
                    <a:pos x="T0" y="T1"/>
                  </a:cxn>
                  <a:cxn ang="0">
                    <a:pos x="T2" y="T3"/>
                  </a:cxn>
                  <a:cxn ang="0">
                    <a:pos x="T4" y="T5"/>
                  </a:cxn>
                </a:cxnLst>
                <a:rect l="0" t="0" r="r" b="b"/>
                <a:pathLst>
                  <a:path w="7" h="8">
                    <a:moveTo>
                      <a:pt x="7" y="4"/>
                    </a:moveTo>
                    <a:cubicBezTo>
                      <a:pt x="3" y="0"/>
                      <a:pt x="0" y="2"/>
                      <a:pt x="0" y="5"/>
                    </a:cubicBezTo>
                    <a:cubicBezTo>
                      <a:pt x="4" y="8"/>
                      <a:pt x="3" y="2"/>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7" name="Freeform 1860"/>
              <p:cNvSpPr/>
              <p:nvPr/>
            </p:nvSpPr>
            <p:spPr bwMode="auto">
              <a:xfrm>
                <a:off x="4837" y="923"/>
                <a:ext cx="4" cy="5"/>
              </a:xfrm>
              <a:custGeom>
                <a:avLst/>
                <a:gdLst>
                  <a:gd name="T0" fmla="*/ 5 w 6"/>
                  <a:gd name="T1" fmla="*/ 4 h 7"/>
                  <a:gd name="T2" fmla="*/ 3 w 6"/>
                  <a:gd name="T3" fmla="*/ 2 h 7"/>
                  <a:gd name="T4" fmla="*/ 3 w 6"/>
                  <a:gd name="T5" fmla="*/ 7 h 7"/>
                  <a:gd name="T6" fmla="*/ 6 w 6"/>
                  <a:gd name="T7" fmla="*/ 7 h 7"/>
                  <a:gd name="T8" fmla="*/ 5 w 6"/>
                  <a:gd name="T9" fmla="*/ 4 h 7"/>
                </a:gdLst>
                <a:ahLst/>
                <a:cxnLst>
                  <a:cxn ang="0">
                    <a:pos x="T0" y="T1"/>
                  </a:cxn>
                  <a:cxn ang="0">
                    <a:pos x="T2" y="T3"/>
                  </a:cxn>
                  <a:cxn ang="0">
                    <a:pos x="T4" y="T5"/>
                  </a:cxn>
                  <a:cxn ang="0">
                    <a:pos x="T6" y="T7"/>
                  </a:cxn>
                  <a:cxn ang="0">
                    <a:pos x="T8" y="T9"/>
                  </a:cxn>
                </a:cxnLst>
                <a:rect l="0" t="0" r="r" b="b"/>
                <a:pathLst>
                  <a:path w="6" h="7">
                    <a:moveTo>
                      <a:pt x="5" y="4"/>
                    </a:moveTo>
                    <a:cubicBezTo>
                      <a:pt x="4" y="3"/>
                      <a:pt x="2" y="4"/>
                      <a:pt x="3" y="2"/>
                    </a:cubicBezTo>
                    <a:cubicBezTo>
                      <a:pt x="0" y="0"/>
                      <a:pt x="1" y="5"/>
                      <a:pt x="3" y="7"/>
                    </a:cubicBezTo>
                    <a:cubicBezTo>
                      <a:pt x="4" y="7"/>
                      <a:pt x="5" y="7"/>
                      <a:pt x="6" y="7"/>
                    </a:cubicBezTo>
                    <a:cubicBezTo>
                      <a:pt x="5" y="6"/>
                      <a:pt x="4" y="5"/>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8" name="Freeform 1861"/>
              <p:cNvSpPr/>
              <p:nvPr/>
            </p:nvSpPr>
            <p:spPr bwMode="auto">
              <a:xfrm>
                <a:off x="4812" y="903"/>
                <a:ext cx="2" cy="3"/>
              </a:xfrm>
              <a:custGeom>
                <a:avLst/>
                <a:gdLst>
                  <a:gd name="T0" fmla="*/ 4 w 4"/>
                  <a:gd name="T1" fmla="*/ 1 h 5"/>
                  <a:gd name="T2" fmla="*/ 2 w 4"/>
                  <a:gd name="T3" fmla="*/ 1 h 5"/>
                  <a:gd name="T4" fmla="*/ 1 w 4"/>
                  <a:gd name="T5" fmla="*/ 4 h 5"/>
                  <a:gd name="T6" fmla="*/ 2 w 4"/>
                  <a:gd name="T7" fmla="*/ 4 h 5"/>
                  <a:gd name="T8" fmla="*/ 4 w 4"/>
                  <a:gd name="T9" fmla="*/ 5 h 5"/>
                  <a:gd name="T10" fmla="*/ 4 w 4"/>
                  <a:gd name="T11" fmla="*/ 1 h 5"/>
                </a:gdLst>
                <a:ahLst/>
                <a:cxnLst>
                  <a:cxn ang="0">
                    <a:pos x="T0" y="T1"/>
                  </a:cxn>
                  <a:cxn ang="0">
                    <a:pos x="T2" y="T3"/>
                  </a:cxn>
                  <a:cxn ang="0">
                    <a:pos x="T4" y="T5"/>
                  </a:cxn>
                  <a:cxn ang="0">
                    <a:pos x="T6" y="T7"/>
                  </a:cxn>
                  <a:cxn ang="0">
                    <a:pos x="T8" y="T9"/>
                  </a:cxn>
                  <a:cxn ang="0">
                    <a:pos x="T10" y="T11"/>
                  </a:cxn>
                </a:cxnLst>
                <a:rect l="0" t="0" r="r" b="b"/>
                <a:pathLst>
                  <a:path w="4" h="5">
                    <a:moveTo>
                      <a:pt x="4" y="1"/>
                    </a:moveTo>
                    <a:cubicBezTo>
                      <a:pt x="4" y="0"/>
                      <a:pt x="3" y="0"/>
                      <a:pt x="2" y="1"/>
                    </a:cubicBezTo>
                    <a:cubicBezTo>
                      <a:pt x="1" y="2"/>
                      <a:pt x="0" y="3"/>
                      <a:pt x="1" y="4"/>
                    </a:cubicBezTo>
                    <a:cubicBezTo>
                      <a:pt x="2" y="5"/>
                      <a:pt x="2" y="5"/>
                      <a:pt x="2" y="4"/>
                    </a:cubicBezTo>
                    <a:cubicBezTo>
                      <a:pt x="3" y="4"/>
                      <a:pt x="3" y="4"/>
                      <a:pt x="4" y="5"/>
                    </a:cubicBezTo>
                    <a:cubicBezTo>
                      <a:pt x="4" y="4"/>
                      <a:pt x="1"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19" name="Freeform 1862"/>
              <p:cNvSpPr/>
              <p:nvPr/>
            </p:nvSpPr>
            <p:spPr bwMode="auto">
              <a:xfrm>
                <a:off x="4745" y="838"/>
                <a:ext cx="6" cy="6"/>
              </a:xfrm>
              <a:custGeom>
                <a:avLst/>
                <a:gdLst>
                  <a:gd name="T0" fmla="*/ 9 w 9"/>
                  <a:gd name="T1" fmla="*/ 3 h 10"/>
                  <a:gd name="T2" fmla="*/ 0 w 9"/>
                  <a:gd name="T3" fmla="*/ 9 h 10"/>
                  <a:gd name="T4" fmla="*/ 9 w 9"/>
                  <a:gd name="T5" fmla="*/ 3 h 10"/>
                </a:gdLst>
                <a:ahLst/>
                <a:cxnLst>
                  <a:cxn ang="0">
                    <a:pos x="T0" y="T1"/>
                  </a:cxn>
                  <a:cxn ang="0">
                    <a:pos x="T2" y="T3"/>
                  </a:cxn>
                  <a:cxn ang="0">
                    <a:pos x="T4" y="T5"/>
                  </a:cxn>
                </a:cxnLst>
                <a:rect l="0" t="0" r="r" b="b"/>
                <a:pathLst>
                  <a:path w="9" h="10">
                    <a:moveTo>
                      <a:pt x="9" y="3"/>
                    </a:moveTo>
                    <a:cubicBezTo>
                      <a:pt x="9" y="0"/>
                      <a:pt x="2" y="7"/>
                      <a:pt x="0" y="9"/>
                    </a:cubicBezTo>
                    <a:cubicBezTo>
                      <a:pt x="5" y="10"/>
                      <a:pt x="4" y="6"/>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0" name="Freeform 1863"/>
              <p:cNvSpPr/>
              <p:nvPr/>
            </p:nvSpPr>
            <p:spPr bwMode="auto">
              <a:xfrm>
                <a:off x="4770" y="874"/>
                <a:ext cx="4" cy="5"/>
              </a:xfrm>
              <a:custGeom>
                <a:avLst/>
                <a:gdLst>
                  <a:gd name="T0" fmla="*/ 2 w 6"/>
                  <a:gd name="T1" fmla="*/ 0 h 7"/>
                  <a:gd name="T2" fmla="*/ 0 w 6"/>
                  <a:gd name="T3" fmla="*/ 3 h 7"/>
                  <a:gd name="T4" fmla="*/ 2 w 6"/>
                  <a:gd name="T5" fmla="*/ 0 h 7"/>
                </a:gdLst>
                <a:ahLst/>
                <a:cxnLst>
                  <a:cxn ang="0">
                    <a:pos x="T0" y="T1"/>
                  </a:cxn>
                  <a:cxn ang="0">
                    <a:pos x="T2" y="T3"/>
                  </a:cxn>
                  <a:cxn ang="0">
                    <a:pos x="T4" y="T5"/>
                  </a:cxn>
                </a:cxnLst>
                <a:rect l="0" t="0" r="r" b="b"/>
                <a:pathLst>
                  <a:path w="6" h="7">
                    <a:moveTo>
                      <a:pt x="2" y="0"/>
                    </a:moveTo>
                    <a:cubicBezTo>
                      <a:pt x="1" y="1"/>
                      <a:pt x="1" y="2"/>
                      <a:pt x="0" y="3"/>
                    </a:cubicBezTo>
                    <a:cubicBezTo>
                      <a:pt x="3" y="7"/>
                      <a:pt x="6"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1" name="Freeform 1864"/>
              <p:cNvSpPr/>
              <p:nvPr/>
            </p:nvSpPr>
            <p:spPr bwMode="auto">
              <a:xfrm>
                <a:off x="4757" y="878"/>
                <a:ext cx="5" cy="7"/>
              </a:xfrm>
              <a:custGeom>
                <a:avLst/>
                <a:gdLst>
                  <a:gd name="T0" fmla="*/ 7 w 7"/>
                  <a:gd name="T1" fmla="*/ 4 h 11"/>
                  <a:gd name="T2" fmla="*/ 0 w 7"/>
                  <a:gd name="T3" fmla="*/ 11 h 11"/>
                  <a:gd name="T4" fmla="*/ 7 w 7"/>
                  <a:gd name="T5" fmla="*/ 4 h 11"/>
                </a:gdLst>
                <a:ahLst/>
                <a:cxnLst>
                  <a:cxn ang="0">
                    <a:pos x="T0" y="T1"/>
                  </a:cxn>
                  <a:cxn ang="0">
                    <a:pos x="T2" y="T3"/>
                  </a:cxn>
                  <a:cxn ang="0">
                    <a:pos x="T4" y="T5"/>
                  </a:cxn>
                </a:cxnLst>
                <a:rect l="0" t="0" r="r" b="b"/>
                <a:pathLst>
                  <a:path w="7" h="11">
                    <a:moveTo>
                      <a:pt x="7" y="4"/>
                    </a:moveTo>
                    <a:cubicBezTo>
                      <a:pt x="1" y="0"/>
                      <a:pt x="4" y="9"/>
                      <a:pt x="0" y="11"/>
                    </a:cubicBezTo>
                    <a:cubicBezTo>
                      <a:pt x="3" y="11"/>
                      <a:pt x="7" y="6"/>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2" name="Freeform 1865"/>
              <p:cNvSpPr/>
              <p:nvPr/>
            </p:nvSpPr>
            <p:spPr bwMode="auto">
              <a:xfrm>
                <a:off x="4866" y="987"/>
                <a:ext cx="3" cy="4"/>
              </a:xfrm>
              <a:custGeom>
                <a:avLst/>
                <a:gdLst>
                  <a:gd name="T0" fmla="*/ 1 w 4"/>
                  <a:gd name="T1" fmla="*/ 0 h 6"/>
                  <a:gd name="T2" fmla="*/ 1 w 4"/>
                  <a:gd name="T3" fmla="*/ 4 h 6"/>
                  <a:gd name="T4" fmla="*/ 1 w 4"/>
                  <a:gd name="T5" fmla="*/ 0 h 6"/>
                </a:gdLst>
                <a:ahLst/>
                <a:cxnLst>
                  <a:cxn ang="0">
                    <a:pos x="T0" y="T1"/>
                  </a:cxn>
                  <a:cxn ang="0">
                    <a:pos x="T2" y="T3"/>
                  </a:cxn>
                  <a:cxn ang="0">
                    <a:pos x="T4" y="T5"/>
                  </a:cxn>
                </a:cxnLst>
                <a:rect l="0" t="0" r="r" b="b"/>
                <a:pathLst>
                  <a:path w="4" h="6">
                    <a:moveTo>
                      <a:pt x="1" y="0"/>
                    </a:moveTo>
                    <a:cubicBezTo>
                      <a:pt x="0" y="1"/>
                      <a:pt x="2" y="3"/>
                      <a:pt x="1" y="4"/>
                    </a:cubicBezTo>
                    <a:cubicBezTo>
                      <a:pt x="4" y="6"/>
                      <a:pt x="4" y="3"/>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3" name="Freeform 1866"/>
              <p:cNvSpPr/>
              <p:nvPr/>
            </p:nvSpPr>
            <p:spPr bwMode="auto">
              <a:xfrm>
                <a:off x="4766" y="924"/>
                <a:ext cx="4" cy="2"/>
              </a:xfrm>
              <a:custGeom>
                <a:avLst/>
                <a:gdLst>
                  <a:gd name="T0" fmla="*/ 6 w 6"/>
                  <a:gd name="T1" fmla="*/ 1 h 4"/>
                  <a:gd name="T2" fmla="*/ 2 w 6"/>
                  <a:gd name="T3" fmla="*/ 1 h 4"/>
                  <a:gd name="T4" fmla="*/ 0 w 6"/>
                  <a:gd name="T5" fmla="*/ 4 h 4"/>
                  <a:gd name="T6" fmla="*/ 6 w 6"/>
                  <a:gd name="T7" fmla="*/ 1 h 4"/>
                </a:gdLst>
                <a:ahLst/>
                <a:cxnLst>
                  <a:cxn ang="0">
                    <a:pos x="T0" y="T1"/>
                  </a:cxn>
                  <a:cxn ang="0">
                    <a:pos x="T2" y="T3"/>
                  </a:cxn>
                  <a:cxn ang="0">
                    <a:pos x="T4" y="T5"/>
                  </a:cxn>
                  <a:cxn ang="0">
                    <a:pos x="T6" y="T7"/>
                  </a:cxn>
                </a:cxnLst>
                <a:rect l="0" t="0" r="r" b="b"/>
                <a:pathLst>
                  <a:path w="6" h="4">
                    <a:moveTo>
                      <a:pt x="6" y="1"/>
                    </a:moveTo>
                    <a:cubicBezTo>
                      <a:pt x="4" y="0"/>
                      <a:pt x="3" y="0"/>
                      <a:pt x="2" y="1"/>
                    </a:cubicBezTo>
                    <a:cubicBezTo>
                      <a:pt x="1" y="2"/>
                      <a:pt x="0" y="3"/>
                      <a:pt x="0" y="4"/>
                    </a:cubicBezTo>
                    <a:cubicBezTo>
                      <a:pt x="2" y="4"/>
                      <a:pt x="4"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4" name="Freeform 1867"/>
              <p:cNvSpPr/>
              <p:nvPr/>
            </p:nvSpPr>
            <p:spPr bwMode="auto">
              <a:xfrm>
                <a:off x="4761" y="929"/>
                <a:ext cx="4" cy="5"/>
              </a:xfrm>
              <a:custGeom>
                <a:avLst/>
                <a:gdLst>
                  <a:gd name="T0" fmla="*/ 7 w 7"/>
                  <a:gd name="T1" fmla="*/ 1 h 8"/>
                  <a:gd name="T2" fmla="*/ 4 w 7"/>
                  <a:gd name="T3" fmla="*/ 3 h 8"/>
                  <a:gd name="T4" fmla="*/ 2 w 7"/>
                  <a:gd name="T5" fmla="*/ 6 h 8"/>
                  <a:gd name="T6" fmla="*/ 0 w 7"/>
                  <a:gd name="T7" fmla="*/ 7 h 8"/>
                  <a:gd name="T8" fmla="*/ 7 w 7"/>
                  <a:gd name="T9" fmla="*/ 1 h 8"/>
                </a:gdLst>
                <a:ahLst/>
                <a:cxnLst>
                  <a:cxn ang="0">
                    <a:pos x="T0" y="T1"/>
                  </a:cxn>
                  <a:cxn ang="0">
                    <a:pos x="T2" y="T3"/>
                  </a:cxn>
                  <a:cxn ang="0">
                    <a:pos x="T4" y="T5"/>
                  </a:cxn>
                  <a:cxn ang="0">
                    <a:pos x="T6" y="T7"/>
                  </a:cxn>
                  <a:cxn ang="0">
                    <a:pos x="T8" y="T9"/>
                  </a:cxn>
                </a:cxnLst>
                <a:rect l="0" t="0" r="r" b="b"/>
                <a:pathLst>
                  <a:path w="7" h="8">
                    <a:moveTo>
                      <a:pt x="7" y="1"/>
                    </a:moveTo>
                    <a:cubicBezTo>
                      <a:pt x="5" y="0"/>
                      <a:pt x="5" y="2"/>
                      <a:pt x="4" y="3"/>
                    </a:cubicBezTo>
                    <a:cubicBezTo>
                      <a:pt x="3" y="4"/>
                      <a:pt x="3" y="5"/>
                      <a:pt x="2" y="6"/>
                    </a:cubicBezTo>
                    <a:cubicBezTo>
                      <a:pt x="1" y="7"/>
                      <a:pt x="1" y="7"/>
                      <a:pt x="0" y="7"/>
                    </a:cubicBezTo>
                    <a:cubicBezTo>
                      <a:pt x="4" y="8"/>
                      <a:pt x="7" y="3"/>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5" name="Freeform 1868"/>
              <p:cNvSpPr/>
              <p:nvPr/>
            </p:nvSpPr>
            <p:spPr bwMode="auto">
              <a:xfrm>
                <a:off x="4863" y="1003"/>
                <a:ext cx="4" cy="2"/>
              </a:xfrm>
              <a:custGeom>
                <a:avLst/>
                <a:gdLst>
                  <a:gd name="T0" fmla="*/ 3 w 7"/>
                  <a:gd name="T1" fmla="*/ 1 h 4"/>
                  <a:gd name="T2" fmla="*/ 6 w 7"/>
                  <a:gd name="T3" fmla="*/ 4 h 4"/>
                  <a:gd name="T4" fmla="*/ 3 w 7"/>
                  <a:gd name="T5" fmla="*/ 1 h 4"/>
                </a:gdLst>
                <a:ahLst/>
                <a:cxnLst>
                  <a:cxn ang="0">
                    <a:pos x="T0" y="T1"/>
                  </a:cxn>
                  <a:cxn ang="0">
                    <a:pos x="T2" y="T3"/>
                  </a:cxn>
                  <a:cxn ang="0">
                    <a:pos x="T4" y="T5"/>
                  </a:cxn>
                </a:cxnLst>
                <a:rect l="0" t="0" r="r" b="b"/>
                <a:pathLst>
                  <a:path w="7" h="4">
                    <a:moveTo>
                      <a:pt x="3" y="1"/>
                    </a:moveTo>
                    <a:cubicBezTo>
                      <a:pt x="0" y="0"/>
                      <a:pt x="1" y="2"/>
                      <a:pt x="6" y="4"/>
                    </a:cubicBezTo>
                    <a:cubicBezTo>
                      <a:pt x="7" y="4"/>
                      <a:pt x="1"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6" name="Freeform 1869"/>
              <p:cNvSpPr/>
              <p:nvPr/>
            </p:nvSpPr>
            <p:spPr bwMode="auto">
              <a:xfrm>
                <a:off x="4760" y="943"/>
                <a:ext cx="6" cy="4"/>
              </a:xfrm>
              <a:custGeom>
                <a:avLst/>
                <a:gdLst>
                  <a:gd name="T0" fmla="*/ 7 w 9"/>
                  <a:gd name="T1" fmla="*/ 1 h 6"/>
                  <a:gd name="T2" fmla="*/ 3 w 9"/>
                  <a:gd name="T3" fmla="*/ 1 h 6"/>
                  <a:gd name="T4" fmla="*/ 2 w 9"/>
                  <a:gd name="T5" fmla="*/ 2 h 6"/>
                  <a:gd name="T6" fmla="*/ 2 w 9"/>
                  <a:gd name="T7" fmla="*/ 2 h 6"/>
                  <a:gd name="T8" fmla="*/ 2 w 9"/>
                  <a:gd name="T9" fmla="*/ 2 h 6"/>
                  <a:gd name="T10" fmla="*/ 2 w 9"/>
                  <a:gd name="T11" fmla="*/ 2 h 6"/>
                  <a:gd name="T12" fmla="*/ 2 w 9"/>
                  <a:gd name="T13" fmla="*/ 1 h 6"/>
                  <a:gd name="T14" fmla="*/ 2 w 9"/>
                  <a:gd name="T15" fmla="*/ 1 h 6"/>
                  <a:gd name="T16" fmla="*/ 2 w 9"/>
                  <a:gd name="T17" fmla="*/ 1 h 6"/>
                  <a:gd name="T18" fmla="*/ 2 w 9"/>
                  <a:gd name="T19" fmla="*/ 1 h 6"/>
                  <a:gd name="T20" fmla="*/ 2 w 9"/>
                  <a:gd name="T21" fmla="*/ 1 h 6"/>
                  <a:gd name="T22" fmla="*/ 2 w 9"/>
                  <a:gd name="T23" fmla="*/ 1 h 6"/>
                  <a:gd name="T24" fmla="*/ 2 w 9"/>
                  <a:gd name="T25" fmla="*/ 2 h 6"/>
                  <a:gd name="T26" fmla="*/ 0 w 9"/>
                  <a:gd name="T27" fmla="*/ 4 h 6"/>
                  <a:gd name="T28" fmla="*/ 6 w 9"/>
                  <a:gd name="T29" fmla="*/ 5 h 6"/>
                  <a:gd name="T30" fmla="*/ 8 w 9"/>
                  <a:gd name="T31" fmla="*/ 4 h 6"/>
                  <a:gd name="T32" fmla="*/ 8 w 9"/>
                  <a:gd name="T33" fmla="*/ 4 h 6"/>
                  <a:gd name="T34" fmla="*/ 8 w 9"/>
                  <a:gd name="T35" fmla="*/ 4 h 6"/>
                  <a:gd name="T36" fmla="*/ 8 w 9"/>
                  <a:gd name="T37" fmla="*/ 4 h 6"/>
                  <a:gd name="T38" fmla="*/ 8 w 9"/>
                  <a:gd name="T39" fmla="*/ 4 h 6"/>
                  <a:gd name="T40" fmla="*/ 8 w 9"/>
                  <a:gd name="T41" fmla="*/ 4 h 6"/>
                  <a:gd name="T42" fmla="*/ 7 w 9"/>
                  <a:gd name="T43" fmla="*/ 5 h 6"/>
                  <a:gd name="T44" fmla="*/ 7 w 9"/>
                  <a:gd name="T45" fmla="*/ 5 h 6"/>
                  <a:gd name="T46" fmla="*/ 7 w 9"/>
                  <a:gd name="T47" fmla="*/ 5 h 6"/>
                  <a:gd name="T48" fmla="*/ 7 w 9"/>
                  <a:gd name="T49" fmla="*/ 5 h 6"/>
                  <a:gd name="T50" fmla="*/ 7 w 9"/>
                  <a:gd name="T51" fmla="*/ 5 h 6"/>
                  <a:gd name="T52" fmla="*/ 7 w 9"/>
                  <a:gd name="T53" fmla="*/ 4 h 6"/>
                  <a:gd name="T54" fmla="*/ 7 w 9"/>
                  <a:gd name="T5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6">
                    <a:moveTo>
                      <a:pt x="7" y="1"/>
                    </a:moveTo>
                    <a:cubicBezTo>
                      <a:pt x="5" y="0"/>
                      <a:pt x="4" y="0"/>
                      <a:pt x="3" y="1"/>
                    </a:cubicBezTo>
                    <a:cubicBezTo>
                      <a:pt x="2" y="1"/>
                      <a:pt x="2" y="2"/>
                      <a:pt x="2" y="2"/>
                    </a:cubicBezTo>
                    <a:cubicBezTo>
                      <a:pt x="2" y="2"/>
                      <a:pt x="2" y="2"/>
                      <a:pt x="2" y="2"/>
                    </a:cubicBezTo>
                    <a:cubicBezTo>
                      <a:pt x="2" y="2"/>
                      <a:pt x="2" y="2"/>
                      <a:pt x="2" y="2"/>
                    </a:cubicBezTo>
                    <a:cubicBezTo>
                      <a:pt x="2" y="2"/>
                      <a:pt x="2" y="2"/>
                      <a:pt x="2" y="2"/>
                    </a:cubicBezTo>
                    <a:cubicBezTo>
                      <a:pt x="1" y="3"/>
                      <a:pt x="3"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2"/>
                      <a:pt x="2" y="2"/>
                      <a:pt x="2" y="2"/>
                    </a:cubicBezTo>
                    <a:cubicBezTo>
                      <a:pt x="1" y="3"/>
                      <a:pt x="1" y="3"/>
                      <a:pt x="0" y="4"/>
                    </a:cubicBezTo>
                    <a:cubicBezTo>
                      <a:pt x="3" y="6"/>
                      <a:pt x="5" y="0"/>
                      <a:pt x="6" y="5"/>
                    </a:cubicBezTo>
                    <a:cubicBezTo>
                      <a:pt x="7" y="5"/>
                      <a:pt x="8"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cubicBezTo>
                      <a:pt x="8" y="4"/>
                      <a:pt x="9" y="3"/>
                      <a:pt x="7" y="5"/>
                    </a:cubicBezTo>
                    <a:cubicBezTo>
                      <a:pt x="7" y="5"/>
                      <a:pt x="7" y="5"/>
                      <a:pt x="7" y="5"/>
                    </a:cubicBezTo>
                    <a:cubicBezTo>
                      <a:pt x="7" y="5"/>
                      <a:pt x="7" y="5"/>
                      <a:pt x="7" y="5"/>
                    </a:cubicBezTo>
                    <a:cubicBezTo>
                      <a:pt x="7" y="5"/>
                      <a:pt x="7" y="5"/>
                      <a:pt x="7" y="5"/>
                    </a:cubicBezTo>
                    <a:cubicBezTo>
                      <a:pt x="7" y="5"/>
                      <a:pt x="7" y="5"/>
                      <a:pt x="7" y="5"/>
                    </a:cubicBezTo>
                    <a:cubicBezTo>
                      <a:pt x="7" y="5"/>
                      <a:pt x="7" y="4"/>
                      <a:pt x="7" y="4"/>
                    </a:cubicBezTo>
                    <a:cubicBezTo>
                      <a:pt x="7" y="3"/>
                      <a:pt x="6"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7" name="Freeform 1870"/>
              <p:cNvSpPr/>
              <p:nvPr/>
            </p:nvSpPr>
            <p:spPr bwMode="auto">
              <a:xfrm>
                <a:off x="4757" y="947"/>
                <a:ext cx="5" cy="4"/>
              </a:xfrm>
              <a:custGeom>
                <a:avLst/>
                <a:gdLst>
                  <a:gd name="T0" fmla="*/ 0 w 7"/>
                  <a:gd name="T1" fmla="*/ 3 h 6"/>
                  <a:gd name="T2" fmla="*/ 5 w 7"/>
                  <a:gd name="T3" fmla="*/ 5 h 6"/>
                  <a:gd name="T4" fmla="*/ 3 w 7"/>
                  <a:gd name="T5" fmla="*/ 0 h 6"/>
                  <a:gd name="T6" fmla="*/ 3 w 7"/>
                  <a:gd name="T7" fmla="*/ 2 h 6"/>
                  <a:gd name="T8" fmla="*/ 0 w 7"/>
                  <a:gd name="T9" fmla="*/ 3 h 6"/>
                </a:gdLst>
                <a:ahLst/>
                <a:cxnLst>
                  <a:cxn ang="0">
                    <a:pos x="T0" y="T1"/>
                  </a:cxn>
                  <a:cxn ang="0">
                    <a:pos x="T2" y="T3"/>
                  </a:cxn>
                  <a:cxn ang="0">
                    <a:pos x="T4" y="T5"/>
                  </a:cxn>
                  <a:cxn ang="0">
                    <a:pos x="T6" y="T7"/>
                  </a:cxn>
                  <a:cxn ang="0">
                    <a:pos x="T8" y="T9"/>
                  </a:cxn>
                </a:cxnLst>
                <a:rect l="0" t="0" r="r" b="b"/>
                <a:pathLst>
                  <a:path w="7" h="6">
                    <a:moveTo>
                      <a:pt x="0" y="3"/>
                    </a:moveTo>
                    <a:cubicBezTo>
                      <a:pt x="1" y="6"/>
                      <a:pt x="2" y="4"/>
                      <a:pt x="5" y="5"/>
                    </a:cubicBezTo>
                    <a:cubicBezTo>
                      <a:pt x="5" y="3"/>
                      <a:pt x="7" y="1"/>
                      <a:pt x="3" y="0"/>
                    </a:cubicBezTo>
                    <a:cubicBezTo>
                      <a:pt x="4" y="1"/>
                      <a:pt x="4" y="1"/>
                      <a:pt x="3" y="2"/>
                    </a:cubicBezTo>
                    <a:cubicBezTo>
                      <a:pt x="2" y="3"/>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8" name="Freeform 1871"/>
              <p:cNvSpPr/>
              <p:nvPr/>
            </p:nvSpPr>
            <p:spPr bwMode="auto">
              <a:xfrm>
                <a:off x="4754" y="948"/>
                <a:ext cx="4" cy="6"/>
              </a:xfrm>
              <a:custGeom>
                <a:avLst/>
                <a:gdLst>
                  <a:gd name="T0" fmla="*/ 4 w 6"/>
                  <a:gd name="T1" fmla="*/ 0 h 8"/>
                  <a:gd name="T2" fmla="*/ 2 w 6"/>
                  <a:gd name="T3" fmla="*/ 3 h 8"/>
                  <a:gd name="T4" fmla="*/ 2 w 6"/>
                  <a:gd name="T5" fmla="*/ 6 h 8"/>
                  <a:gd name="T6" fmla="*/ 1 w 6"/>
                  <a:gd name="T7" fmla="*/ 7 h 8"/>
                  <a:gd name="T8" fmla="*/ 0 w 6"/>
                  <a:gd name="T9" fmla="*/ 7 h 8"/>
                  <a:gd name="T10" fmla="*/ 2 w 6"/>
                  <a:gd name="T11" fmla="*/ 7 h 8"/>
                  <a:gd name="T12" fmla="*/ 3 w 6"/>
                  <a:gd name="T13" fmla="*/ 7 h 8"/>
                  <a:gd name="T14" fmla="*/ 5 w 6"/>
                  <a:gd name="T15" fmla="*/ 5 h 8"/>
                  <a:gd name="T16" fmla="*/ 4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0"/>
                    </a:moveTo>
                    <a:cubicBezTo>
                      <a:pt x="2" y="0"/>
                      <a:pt x="2" y="2"/>
                      <a:pt x="2" y="3"/>
                    </a:cubicBezTo>
                    <a:cubicBezTo>
                      <a:pt x="2" y="4"/>
                      <a:pt x="2" y="5"/>
                      <a:pt x="2" y="6"/>
                    </a:cubicBezTo>
                    <a:cubicBezTo>
                      <a:pt x="2" y="6"/>
                      <a:pt x="2" y="6"/>
                      <a:pt x="1" y="7"/>
                    </a:cubicBezTo>
                    <a:cubicBezTo>
                      <a:pt x="1" y="7"/>
                      <a:pt x="1" y="7"/>
                      <a:pt x="0" y="7"/>
                    </a:cubicBezTo>
                    <a:cubicBezTo>
                      <a:pt x="1" y="7"/>
                      <a:pt x="1" y="7"/>
                      <a:pt x="2" y="7"/>
                    </a:cubicBezTo>
                    <a:cubicBezTo>
                      <a:pt x="3" y="8"/>
                      <a:pt x="3" y="7"/>
                      <a:pt x="3" y="7"/>
                    </a:cubicBezTo>
                    <a:cubicBezTo>
                      <a:pt x="4" y="7"/>
                      <a:pt x="5" y="6"/>
                      <a:pt x="5" y="5"/>
                    </a:cubicBezTo>
                    <a:cubicBezTo>
                      <a:pt x="6" y="4"/>
                      <a:pt x="5"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29" name="Freeform 1872"/>
              <p:cNvSpPr/>
              <p:nvPr/>
            </p:nvSpPr>
            <p:spPr bwMode="auto">
              <a:xfrm>
                <a:off x="4618" y="887"/>
                <a:ext cx="3" cy="6"/>
              </a:xfrm>
              <a:custGeom>
                <a:avLst/>
                <a:gdLst>
                  <a:gd name="T0" fmla="*/ 5 w 5"/>
                  <a:gd name="T1" fmla="*/ 3 h 10"/>
                  <a:gd name="T2" fmla="*/ 1 w 5"/>
                  <a:gd name="T3" fmla="*/ 9 h 10"/>
                  <a:gd name="T4" fmla="*/ 5 w 5"/>
                  <a:gd name="T5" fmla="*/ 3 h 10"/>
                </a:gdLst>
                <a:ahLst/>
                <a:cxnLst>
                  <a:cxn ang="0">
                    <a:pos x="T0" y="T1"/>
                  </a:cxn>
                  <a:cxn ang="0">
                    <a:pos x="T2" y="T3"/>
                  </a:cxn>
                  <a:cxn ang="0">
                    <a:pos x="T4" y="T5"/>
                  </a:cxn>
                </a:cxnLst>
                <a:rect l="0" t="0" r="r" b="b"/>
                <a:pathLst>
                  <a:path w="5" h="10">
                    <a:moveTo>
                      <a:pt x="5" y="3"/>
                    </a:moveTo>
                    <a:cubicBezTo>
                      <a:pt x="0" y="0"/>
                      <a:pt x="0" y="8"/>
                      <a:pt x="1" y="9"/>
                    </a:cubicBezTo>
                    <a:cubicBezTo>
                      <a:pt x="5" y="10"/>
                      <a:pt x="2" y="5"/>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0" name="Freeform 1873"/>
              <p:cNvSpPr/>
              <p:nvPr/>
            </p:nvSpPr>
            <p:spPr bwMode="auto">
              <a:xfrm>
                <a:off x="4675" y="934"/>
                <a:ext cx="4" cy="5"/>
              </a:xfrm>
              <a:custGeom>
                <a:avLst/>
                <a:gdLst>
                  <a:gd name="T0" fmla="*/ 6 w 6"/>
                  <a:gd name="T1" fmla="*/ 3 h 8"/>
                  <a:gd name="T2" fmla="*/ 5 w 6"/>
                  <a:gd name="T3" fmla="*/ 8 h 8"/>
                  <a:gd name="T4" fmla="*/ 6 w 6"/>
                  <a:gd name="T5" fmla="*/ 3 h 8"/>
                </a:gdLst>
                <a:ahLst/>
                <a:cxnLst>
                  <a:cxn ang="0">
                    <a:pos x="T0" y="T1"/>
                  </a:cxn>
                  <a:cxn ang="0">
                    <a:pos x="T2" y="T3"/>
                  </a:cxn>
                  <a:cxn ang="0">
                    <a:pos x="T4" y="T5"/>
                  </a:cxn>
                </a:cxnLst>
                <a:rect l="0" t="0" r="r" b="b"/>
                <a:pathLst>
                  <a:path w="6" h="8">
                    <a:moveTo>
                      <a:pt x="6" y="3"/>
                    </a:moveTo>
                    <a:cubicBezTo>
                      <a:pt x="1" y="0"/>
                      <a:pt x="0" y="8"/>
                      <a:pt x="5" y="8"/>
                    </a:cubicBezTo>
                    <a:cubicBezTo>
                      <a:pt x="4" y="7"/>
                      <a:pt x="4"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1" name="Freeform 1874"/>
              <p:cNvSpPr/>
              <p:nvPr/>
            </p:nvSpPr>
            <p:spPr bwMode="auto">
              <a:xfrm>
                <a:off x="4631" y="933"/>
                <a:ext cx="4" cy="5"/>
              </a:xfrm>
              <a:custGeom>
                <a:avLst/>
                <a:gdLst>
                  <a:gd name="T0" fmla="*/ 6 w 6"/>
                  <a:gd name="T1" fmla="*/ 0 h 8"/>
                  <a:gd name="T2" fmla="*/ 2 w 6"/>
                  <a:gd name="T3" fmla="*/ 7 h 8"/>
                  <a:gd name="T4" fmla="*/ 6 w 6"/>
                  <a:gd name="T5" fmla="*/ 0 h 8"/>
                </a:gdLst>
                <a:ahLst/>
                <a:cxnLst>
                  <a:cxn ang="0">
                    <a:pos x="T0" y="T1"/>
                  </a:cxn>
                  <a:cxn ang="0">
                    <a:pos x="T2" y="T3"/>
                  </a:cxn>
                  <a:cxn ang="0">
                    <a:pos x="T4" y="T5"/>
                  </a:cxn>
                </a:cxnLst>
                <a:rect l="0" t="0" r="r" b="b"/>
                <a:pathLst>
                  <a:path w="6" h="8">
                    <a:moveTo>
                      <a:pt x="6" y="0"/>
                    </a:moveTo>
                    <a:cubicBezTo>
                      <a:pt x="3" y="1"/>
                      <a:pt x="0" y="5"/>
                      <a:pt x="2" y="7"/>
                    </a:cubicBezTo>
                    <a:cubicBezTo>
                      <a:pt x="5" y="8"/>
                      <a:pt x="4" y="2"/>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2" name="Freeform 1875"/>
              <p:cNvSpPr/>
              <p:nvPr/>
            </p:nvSpPr>
            <p:spPr bwMode="auto">
              <a:xfrm>
                <a:off x="4481" y="896"/>
                <a:ext cx="4" cy="6"/>
              </a:xfrm>
              <a:custGeom>
                <a:avLst/>
                <a:gdLst>
                  <a:gd name="T0" fmla="*/ 5 w 6"/>
                  <a:gd name="T1" fmla="*/ 0 h 9"/>
                  <a:gd name="T2" fmla="*/ 0 w 6"/>
                  <a:gd name="T3" fmla="*/ 5 h 9"/>
                  <a:gd name="T4" fmla="*/ 4 w 6"/>
                  <a:gd name="T5" fmla="*/ 9 h 9"/>
                  <a:gd name="T6" fmla="*/ 6 w 6"/>
                  <a:gd name="T7" fmla="*/ 4 h 9"/>
                  <a:gd name="T8" fmla="*/ 5 w 6"/>
                  <a:gd name="T9" fmla="*/ 0 h 9"/>
                </a:gdLst>
                <a:ahLst/>
                <a:cxnLst>
                  <a:cxn ang="0">
                    <a:pos x="T0" y="T1"/>
                  </a:cxn>
                  <a:cxn ang="0">
                    <a:pos x="T2" y="T3"/>
                  </a:cxn>
                  <a:cxn ang="0">
                    <a:pos x="T4" y="T5"/>
                  </a:cxn>
                  <a:cxn ang="0">
                    <a:pos x="T6" y="T7"/>
                  </a:cxn>
                  <a:cxn ang="0">
                    <a:pos x="T8" y="T9"/>
                  </a:cxn>
                </a:cxnLst>
                <a:rect l="0" t="0" r="r" b="b"/>
                <a:pathLst>
                  <a:path w="6" h="9">
                    <a:moveTo>
                      <a:pt x="5" y="0"/>
                    </a:moveTo>
                    <a:cubicBezTo>
                      <a:pt x="3" y="0"/>
                      <a:pt x="1" y="2"/>
                      <a:pt x="0" y="5"/>
                    </a:cubicBezTo>
                    <a:cubicBezTo>
                      <a:pt x="2" y="6"/>
                      <a:pt x="2" y="8"/>
                      <a:pt x="4" y="9"/>
                    </a:cubicBezTo>
                    <a:cubicBezTo>
                      <a:pt x="5" y="7"/>
                      <a:pt x="5" y="6"/>
                      <a:pt x="6" y="4"/>
                    </a:cubicBezTo>
                    <a:cubicBezTo>
                      <a:pt x="3" y="6"/>
                      <a:pt x="3" y="4"/>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3" name="Freeform 1876"/>
              <p:cNvSpPr/>
              <p:nvPr/>
            </p:nvSpPr>
            <p:spPr bwMode="auto">
              <a:xfrm>
                <a:off x="4704" y="997"/>
                <a:ext cx="5" cy="22"/>
              </a:xfrm>
              <a:custGeom>
                <a:avLst/>
                <a:gdLst>
                  <a:gd name="T0" fmla="*/ 5 w 7"/>
                  <a:gd name="T1" fmla="*/ 0 h 34"/>
                  <a:gd name="T2" fmla="*/ 2 w 7"/>
                  <a:gd name="T3" fmla="*/ 8 h 34"/>
                  <a:gd name="T4" fmla="*/ 1 w 7"/>
                  <a:gd name="T5" fmla="*/ 16 h 34"/>
                  <a:gd name="T6" fmla="*/ 1 w 7"/>
                  <a:gd name="T7" fmla="*/ 25 h 34"/>
                  <a:gd name="T8" fmla="*/ 0 w 7"/>
                  <a:gd name="T9" fmla="*/ 34 h 34"/>
                  <a:gd name="T10" fmla="*/ 7 w 7"/>
                  <a:gd name="T11" fmla="*/ 26 h 34"/>
                  <a:gd name="T12" fmla="*/ 6 w 7"/>
                  <a:gd name="T13" fmla="*/ 17 h 34"/>
                  <a:gd name="T14" fmla="*/ 4 w 7"/>
                  <a:gd name="T15" fmla="*/ 8 h 34"/>
                  <a:gd name="T16" fmla="*/ 5 w 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4">
                    <a:moveTo>
                      <a:pt x="5" y="0"/>
                    </a:moveTo>
                    <a:cubicBezTo>
                      <a:pt x="4" y="2"/>
                      <a:pt x="3" y="5"/>
                      <a:pt x="2" y="8"/>
                    </a:cubicBezTo>
                    <a:cubicBezTo>
                      <a:pt x="1" y="10"/>
                      <a:pt x="1" y="13"/>
                      <a:pt x="1" y="16"/>
                    </a:cubicBezTo>
                    <a:cubicBezTo>
                      <a:pt x="1" y="19"/>
                      <a:pt x="1" y="22"/>
                      <a:pt x="1" y="25"/>
                    </a:cubicBezTo>
                    <a:cubicBezTo>
                      <a:pt x="1" y="28"/>
                      <a:pt x="1" y="31"/>
                      <a:pt x="0" y="34"/>
                    </a:cubicBezTo>
                    <a:cubicBezTo>
                      <a:pt x="4" y="32"/>
                      <a:pt x="6" y="29"/>
                      <a:pt x="7" y="26"/>
                    </a:cubicBezTo>
                    <a:cubicBezTo>
                      <a:pt x="7" y="23"/>
                      <a:pt x="7" y="20"/>
                      <a:pt x="6" y="17"/>
                    </a:cubicBezTo>
                    <a:cubicBezTo>
                      <a:pt x="5" y="14"/>
                      <a:pt x="4" y="11"/>
                      <a:pt x="4" y="8"/>
                    </a:cubicBezTo>
                    <a:cubicBezTo>
                      <a:pt x="3" y="5"/>
                      <a:pt x="4" y="2"/>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4" name="Freeform 1877"/>
              <p:cNvSpPr/>
              <p:nvPr/>
            </p:nvSpPr>
            <p:spPr bwMode="auto">
              <a:xfrm>
                <a:off x="4553" y="962"/>
                <a:ext cx="5" cy="6"/>
              </a:xfrm>
              <a:custGeom>
                <a:avLst/>
                <a:gdLst>
                  <a:gd name="T0" fmla="*/ 8 w 8"/>
                  <a:gd name="T1" fmla="*/ 1 h 8"/>
                  <a:gd name="T2" fmla="*/ 6 w 8"/>
                  <a:gd name="T3" fmla="*/ 8 h 8"/>
                  <a:gd name="T4" fmla="*/ 8 w 8"/>
                  <a:gd name="T5" fmla="*/ 1 h 8"/>
                </a:gdLst>
                <a:ahLst/>
                <a:cxnLst>
                  <a:cxn ang="0">
                    <a:pos x="T0" y="T1"/>
                  </a:cxn>
                  <a:cxn ang="0">
                    <a:pos x="T2" y="T3"/>
                  </a:cxn>
                  <a:cxn ang="0">
                    <a:pos x="T4" y="T5"/>
                  </a:cxn>
                </a:cxnLst>
                <a:rect l="0" t="0" r="r" b="b"/>
                <a:pathLst>
                  <a:path w="8" h="8">
                    <a:moveTo>
                      <a:pt x="8" y="1"/>
                    </a:moveTo>
                    <a:cubicBezTo>
                      <a:pt x="3" y="0"/>
                      <a:pt x="0" y="7"/>
                      <a:pt x="6" y="8"/>
                    </a:cubicBezTo>
                    <a:cubicBezTo>
                      <a:pt x="7" y="5"/>
                      <a:pt x="7"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5" name="Freeform 1878"/>
              <p:cNvSpPr/>
              <p:nvPr/>
            </p:nvSpPr>
            <p:spPr bwMode="auto">
              <a:xfrm>
                <a:off x="4517" y="961"/>
                <a:ext cx="4" cy="7"/>
              </a:xfrm>
              <a:custGeom>
                <a:avLst/>
                <a:gdLst>
                  <a:gd name="T0" fmla="*/ 3 w 6"/>
                  <a:gd name="T1" fmla="*/ 0 h 11"/>
                  <a:gd name="T2" fmla="*/ 1 w 6"/>
                  <a:gd name="T3" fmla="*/ 11 h 11"/>
                  <a:gd name="T4" fmla="*/ 3 w 6"/>
                  <a:gd name="T5" fmla="*/ 0 h 11"/>
                </a:gdLst>
                <a:ahLst/>
                <a:cxnLst>
                  <a:cxn ang="0">
                    <a:pos x="T0" y="T1"/>
                  </a:cxn>
                  <a:cxn ang="0">
                    <a:pos x="T2" y="T3"/>
                  </a:cxn>
                  <a:cxn ang="0">
                    <a:pos x="T4" y="T5"/>
                  </a:cxn>
                </a:cxnLst>
                <a:rect l="0" t="0" r="r" b="b"/>
                <a:pathLst>
                  <a:path w="6" h="11">
                    <a:moveTo>
                      <a:pt x="3" y="0"/>
                    </a:moveTo>
                    <a:cubicBezTo>
                      <a:pt x="0" y="1"/>
                      <a:pt x="0" y="9"/>
                      <a:pt x="1" y="11"/>
                    </a:cubicBezTo>
                    <a:cubicBezTo>
                      <a:pt x="6" y="9"/>
                      <a:pt x="2" y="4"/>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6" name="Freeform 1879"/>
              <p:cNvSpPr/>
              <p:nvPr/>
            </p:nvSpPr>
            <p:spPr bwMode="auto">
              <a:xfrm>
                <a:off x="4551" y="981"/>
                <a:ext cx="3" cy="7"/>
              </a:xfrm>
              <a:custGeom>
                <a:avLst/>
                <a:gdLst>
                  <a:gd name="T0" fmla="*/ 4 w 5"/>
                  <a:gd name="T1" fmla="*/ 0 h 11"/>
                  <a:gd name="T2" fmla="*/ 0 w 5"/>
                  <a:gd name="T3" fmla="*/ 9 h 11"/>
                  <a:gd name="T4" fmla="*/ 4 w 5"/>
                  <a:gd name="T5" fmla="*/ 0 h 11"/>
                </a:gdLst>
                <a:ahLst/>
                <a:cxnLst>
                  <a:cxn ang="0">
                    <a:pos x="T0" y="T1"/>
                  </a:cxn>
                  <a:cxn ang="0">
                    <a:pos x="T2" y="T3"/>
                  </a:cxn>
                  <a:cxn ang="0">
                    <a:pos x="T4" y="T5"/>
                  </a:cxn>
                </a:cxnLst>
                <a:rect l="0" t="0" r="r" b="b"/>
                <a:pathLst>
                  <a:path w="5" h="11">
                    <a:moveTo>
                      <a:pt x="4" y="0"/>
                    </a:moveTo>
                    <a:cubicBezTo>
                      <a:pt x="2" y="1"/>
                      <a:pt x="0" y="4"/>
                      <a:pt x="0" y="9"/>
                    </a:cubicBezTo>
                    <a:cubicBezTo>
                      <a:pt x="5" y="11"/>
                      <a:pt x="2"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7" name="Freeform 1880"/>
              <p:cNvSpPr/>
              <p:nvPr/>
            </p:nvSpPr>
            <p:spPr bwMode="auto">
              <a:xfrm>
                <a:off x="4538" y="989"/>
                <a:ext cx="4" cy="7"/>
              </a:xfrm>
              <a:custGeom>
                <a:avLst/>
                <a:gdLst>
                  <a:gd name="T0" fmla="*/ 4 w 5"/>
                  <a:gd name="T1" fmla="*/ 3 h 11"/>
                  <a:gd name="T2" fmla="*/ 1 w 5"/>
                  <a:gd name="T3" fmla="*/ 5 h 11"/>
                  <a:gd name="T4" fmla="*/ 3 w 5"/>
                  <a:gd name="T5" fmla="*/ 10 h 11"/>
                  <a:gd name="T6" fmla="*/ 4 w 5"/>
                  <a:gd name="T7" fmla="*/ 3 h 11"/>
                </a:gdLst>
                <a:ahLst/>
                <a:cxnLst>
                  <a:cxn ang="0">
                    <a:pos x="T0" y="T1"/>
                  </a:cxn>
                  <a:cxn ang="0">
                    <a:pos x="T2" y="T3"/>
                  </a:cxn>
                  <a:cxn ang="0">
                    <a:pos x="T4" y="T5"/>
                  </a:cxn>
                  <a:cxn ang="0">
                    <a:pos x="T6" y="T7"/>
                  </a:cxn>
                </a:cxnLst>
                <a:rect l="0" t="0" r="r" b="b"/>
                <a:pathLst>
                  <a:path w="5" h="11">
                    <a:moveTo>
                      <a:pt x="4" y="3"/>
                    </a:moveTo>
                    <a:cubicBezTo>
                      <a:pt x="3" y="0"/>
                      <a:pt x="2" y="2"/>
                      <a:pt x="1" y="5"/>
                    </a:cubicBezTo>
                    <a:cubicBezTo>
                      <a:pt x="0" y="7"/>
                      <a:pt x="0" y="11"/>
                      <a:pt x="3" y="10"/>
                    </a:cubicBezTo>
                    <a:cubicBezTo>
                      <a:pt x="5" y="7"/>
                      <a:pt x="0"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8" name="Freeform 1881"/>
              <p:cNvSpPr/>
              <p:nvPr/>
            </p:nvSpPr>
            <p:spPr bwMode="auto">
              <a:xfrm>
                <a:off x="4536" y="997"/>
                <a:ext cx="4" cy="8"/>
              </a:xfrm>
              <a:custGeom>
                <a:avLst/>
                <a:gdLst>
                  <a:gd name="T0" fmla="*/ 6 w 6"/>
                  <a:gd name="T1" fmla="*/ 1 h 13"/>
                  <a:gd name="T2" fmla="*/ 4 w 6"/>
                  <a:gd name="T3" fmla="*/ 12 h 13"/>
                  <a:gd name="T4" fmla="*/ 6 w 6"/>
                  <a:gd name="T5" fmla="*/ 1 h 13"/>
                </a:gdLst>
                <a:ahLst/>
                <a:cxnLst>
                  <a:cxn ang="0">
                    <a:pos x="T0" y="T1"/>
                  </a:cxn>
                  <a:cxn ang="0">
                    <a:pos x="T2" y="T3"/>
                  </a:cxn>
                  <a:cxn ang="0">
                    <a:pos x="T4" y="T5"/>
                  </a:cxn>
                </a:cxnLst>
                <a:rect l="0" t="0" r="r" b="b"/>
                <a:pathLst>
                  <a:path w="6" h="13">
                    <a:moveTo>
                      <a:pt x="6" y="1"/>
                    </a:moveTo>
                    <a:cubicBezTo>
                      <a:pt x="3" y="0"/>
                      <a:pt x="0" y="13"/>
                      <a:pt x="4" y="12"/>
                    </a:cubicBezTo>
                    <a:cubicBezTo>
                      <a:pt x="3" y="8"/>
                      <a:pt x="6" y="7"/>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39" name="Freeform 1882"/>
              <p:cNvSpPr/>
              <p:nvPr/>
            </p:nvSpPr>
            <p:spPr bwMode="auto">
              <a:xfrm>
                <a:off x="4702" y="1020"/>
                <a:ext cx="6" cy="7"/>
              </a:xfrm>
              <a:custGeom>
                <a:avLst/>
                <a:gdLst>
                  <a:gd name="T0" fmla="*/ 7 w 9"/>
                  <a:gd name="T1" fmla="*/ 0 h 10"/>
                  <a:gd name="T2" fmla="*/ 0 w 9"/>
                  <a:gd name="T3" fmla="*/ 5 h 10"/>
                  <a:gd name="T4" fmla="*/ 5 w 9"/>
                  <a:gd name="T5" fmla="*/ 10 h 10"/>
                  <a:gd name="T6" fmla="*/ 7 w 9"/>
                  <a:gd name="T7" fmla="*/ 0 h 10"/>
                </a:gdLst>
                <a:ahLst/>
                <a:cxnLst>
                  <a:cxn ang="0">
                    <a:pos x="T0" y="T1"/>
                  </a:cxn>
                  <a:cxn ang="0">
                    <a:pos x="T2" y="T3"/>
                  </a:cxn>
                  <a:cxn ang="0">
                    <a:pos x="T4" y="T5"/>
                  </a:cxn>
                  <a:cxn ang="0">
                    <a:pos x="T6" y="T7"/>
                  </a:cxn>
                </a:cxnLst>
                <a:rect l="0" t="0" r="r" b="b"/>
                <a:pathLst>
                  <a:path w="9" h="10">
                    <a:moveTo>
                      <a:pt x="7" y="0"/>
                    </a:moveTo>
                    <a:cubicBezTo>
                      <a:pt x="2" y="0"/>
                      <a:pt x="5" y="6"/>
                      <a:pt x="0" y="5"/>
                    </a:cubicBezTo>
                    <a:cubicBezTo>
                      <a:pt x="1" y="7"/>
                      <a:pt x="1" y="9"/>
                      <a:pt x="5" y="10"/>
                    </a:cubicBezTo>
                    <a:cubicBezTo>
                      <a:pt x="9" y="8"/>
                      <a:pt x="5" y="2"/>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0" name="Freeform 1883"/>
              <p:cNvSpPr/>
              <p:nvPr/>
            </p:nvSpPr>
            <p:spPr bwMode="auto">
              <a:xfrm>
                <a:off x="4664" y="1023"/>
                <a:ext cx="3" cy="7"/>
              </a:xfrm>
              <a:custGeom>
                <a:avLst/>
                <a:gdLst>
                  <a:gd name="T0" fmla="*/ 3 w 5"/>
                  <a:gd name="T1" fmla="*/ 4 h 11"/>
                  <a:gd name="T2" fmla="*/ 0 w 5"/>
                  <a:gd name="T3" fmla="*/ 11 h 11"/>
                  <a:gd name="T4" fmla="*/ 1 w 5"/>
                  <a:gd name="T5" fmla="*/ 10 h 11"/>
                  <a:gd name="T6" fmla="*/ 4 w 5"/>
                  <a:gd name="T7" fmla="*/ 10 h 11"/>
                  <a:gd name="T8" fmla="*/ 3 w 5"/>
                  <a:gd name="T9" fmla="*/ 4 h 11"/>
                </a:gdLst>
                <a:ahLst/>
                <a:cxnLst>
                  <a:cxn ang="0">
                    <a:pos x="T0" y="T1"/>
                  </a:cxn>
                  <a:cxn ang="0">
                    <a:pos x="T2" y="T3"/>
                  </a:cxn>
                  <a:cxn ang="0">
                    <a:pos x="T4" y="T5"/>
                  </a:cxn>
                  <a:cxn ang="0">
                    <a:pos x="T6" y="T7"/>
                  </a:cxn>
                  <a:cxn ang="0">
                    <a:pos x="T8" y="T9"/>
                  </a:cxn>
                </a:cxnLst>
                <a:rect l="0" t="0" r="r" b="b"/>
                <a:pathLst>
                  <a:path w="5" h="11">
                    <a:moveTo>
                      <a:pt x="3" y="4"/>
                    </a:moveTo>
                    <a:cubicBezTo>
                      <a:pt x="0" y="0"/>
                      <a:pt x="0" y="9"/>
                      <a:pt x="0" y="11"/>
                    </a:cubicBezTo>
                    <a:cubicBezTo>
                      <a:pt x="1" y="11"/>
                      <a:pt x="1" y="11"/>
                      <a:pt x="1" y="10"/>
                    </a:cubicBezTo>
                    <a:cubicBezTo>
                      <a:pt x="2" y="10"/>
                      <a:pt x="3" y="10"/>
                      <a:pt x="4" y="10"/>
                    </a:cubicBezTo>
                    <a:cubicBezTo>
                      <a:pt x="5" y="8"/>
                      <a:pt x="0"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1" name="Freeform 1884"/>
              <p:cNvSpPr/>
              <p:nvPr/>
            </p:nvSpPr>
            <p:spPr bwMode="auto">
              <a:xfrm>
                <a:off x="4665" y="1038"/>
                <a:ext cx="5" cy="4"/>
              </a:xfrm>
              <a:custGeom>
                <a:avLst/>
                <a:gdLst>
                  <a:gd name="T0" fmla="*/ 7 w 7"/>
                  <a:gd name="T1" fmla="*/ 0 h 6"/>
                  <a:gd name="T2" fmla="*/ 1 w 7"/>
                  <a:gd name="T3" fmla="*/ 6 h 6"/>
                  <a:gd name="T4" fmla="*/ 7 w 7"/>
                  <a:gd name="T5" fmla="*/ 0 h 6"/>
                </a:gdLst>
                <a:ahLst/>
                <a:cxnLst>
                  <a:cxn ang="0">
                    <a:pos x="T0" y="T1"/>
                  </a:cxn>
                  <a:cxn ang="0">
                    <a:pos x="T2" y="T3"/>
                  </a:cxn>
                  <a:cxn ang="0">
                    <a:pos x="T4" y="T5"/>
                  </a:cxn>
                </a:cxnLst>
                <a:rect l="0" t="0" r="r" b="b"/>
                <a:pathLst>
                  <a:path w="7" h="6">
                    <a:moveTo>
                      <a:pt x="7" y="0"/>
                    </a:moveTo>
                    <a:cubicBezTo>
                      <a:pt x="4" y="1"/>
                      <a:pt x="0" y="2"/>
                      <a:pt x="1" y="6"/>
                    </a:cubicBezTo>
                    <a:cubicBezTo>
                      <a:pt x="3" y="4"/>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2" name="Freeform 1885"/>
              <p:cNvSpPr/>
              <p:nvPr/>
            </p:nvSpPr>
            <p:spPr bwMode="auto">
              <a:xfrm>
                <a:off x="4581" y="1040"/>
                <a:ext cx="3" cy="5"/>
              </a:xfrm>
              <a:custGeom>
                <a:avLst/>
                <a:gdLst>
                  <a:gd name="T0" fmla="*/ 3 w 5"/>
                  <a:gd name="T1" fmla="*/ 0 h 8"/>
                  <a:gd name="T2" fmla="*/ 0 w 5"/>
                  <a:gd name="T3" fmla="*/ 8 h 8"/>
                  <a:gd name="T4" fmla="*/ 3 w 5"/>
                  <a:gd name="T5" fmla="*/ 0 h 8"/>
                </a:gdLst>
                <a:ahLst/>
                <a:cxnLst>
                  <a:cxn ang="0">
                    <a:pos x="T0" y="T1"/>
                  </a:cxn>
                  <a:cxn ang="0">
                    <a:pos x="T2" y="T3"/>
                  </a:cxn>
                  <a:cxn ang="0">
                    <a:pos x="T4" y="T5"/>
                  </a:cxn>
                </a:cxnLst>
                <a:rect l="0" t="0" r="r" b="b"/>
                <a:pathLst>
                  <a:path w="5" h="8">
                    <a:moveTo>
                      <a:pt x="3" y="0"/>
                    </a:moveTo>
                    <a:cubicBezTo>
                      <a:pt x="1" y="2"/>
                      <a:pt x="1" y="4"/>
                      <a:pt x="0" y="8"/>
                    </a:cubicBezTo>
                    <a:cubicBezTo>
                      <a:pt x="5" y="8"/>
                      <a:pt x="5"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3" name="Freeform 1886"/>
              <p:cNvSpPr/>
              <p:nvPr/>
            </p:nvSpPr>
            <p:spPr bwMode="auto">
              <a:xfrm>
                <a:off x="4532" y="1040"/>
                <a:ext cx="5" cy="7"/>
              </a:xfrm>
              <a:custGeom>
                <a:avLst/>
                <a:gdLst>
                  <a:gd name="T0" fmla="*/ 3 w 8"/>
                  <a:gd name="T1" fmla="*/ 0 h 10"/>
                  <a:gd name="T2" fmla="*/ 0 w 8"/>
                  <a:gd name="T3" fmla="*/ 3 h 10"/>
                  <a:gd name="T4" fmla="*/ 4 w 8"/>
                  <a:gd name="T5" fmla="*/ 10 h 10"/>
                  <a:gd name="T6" fmla="*/ 3 w 8"/>
                  <a:gd name="T7" fmla="*/ 0 h 10"/>
                </a:gdLst>
                <a:ahLst/>
                <a:cxnLst>
                  <a:cxn ang="0">
                    <a:pos x="T0" y="T1"/>
                  </a:cxn>
                  <a:cxn ang="0">
                    <a:pos x="T2" y="T3"/>
                  </a:cxn>
                  <a:cxn ang="0">
                    <a:pos x="T4" y="T5"/>
                  </a:cxn>
                  <a:cxn ang="0">
                    <a:pos x="T6" y="T7"/>
                  </a:cxn>
                </a:cxnLst>
                <a:rect l="0" t="0" r="r" b="b"/>
                <a:pathLst>
                  <a:path w="8" h="10">
                    <a:moveTo>
                      <a:pt x="3" y="0"/>
                    </a:moveTo>
                    <a:cubicBezTo>
                      <a:pt x="1" y="1"/>
                      <a:pt x="2" y="3"/>
                      <a:pt x="0" y="3"/>
                    </a:cubicBezTo>
                    <a:cubicBezTo>
                      <a:pt x="4" y="6"/>
                      <a:pt x="3" y="7"/>
                      <a:pt x="4" y="10"/>
                    </a:cubicBezTo>
                    <a:cubicBezTo>
                      <a:pt x="8" y="8"/>
                      <a:pt x="4"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4" name="Freeform 1887"/>
              <p:cNvSpPr/>
              <p:nvPr/>
            </p:nvSpPr>
            <p:spPr bwMode="auto">
              <a:xfrm>
                <a:off x="4456" y="1044"/>
                <a:ext cx="4" cy="8"/>
              </a:xfrm>
              <a:custGeom>
                <a:avLst/>
                <a:gdLst>
                  <a:gd name="T0" fmla="*/ 5 w 5"/>
                  <a:gd name="T1" fmla="*/ 1 h 13"/>
                  <a:gd name="T2" fmla="*/ 3 w 5"/>
                  <a:gd name="T3" fmla="*/ 13 h 13"/>
                  <a:gd name="T4" fmla="*/ 5 w 5"/>
                  <a:gd name="T5" fmla="*/ 9 h 13"/>
                  <a:gd name="T6" fmla="*/ 5 w 5"/>
                  <a:gd name="T7" fmla="*/ 1 h 13"/>
                </a:gdLst>
                <a:ahLst/>
                <a:cxnLst>
                  <a:cxn ang="0">
                    <a:pos x="T0" y="T1"/>
                  </a:cxn>
                  <a:cxn ang="0">
                    <a:pos x="T2" y="T3"/>
                  </a:cxn>
                  <a:cxn ang="0">
                    <a:pos x="T4" y="T5"/>
                  </a:cxn>
                  <a:cxn ang="0">
                    <a:pos x="T6" y="T7"/>
                  </a:cxn>
                </a:cxnLst>
                <a:rect l="0" t="0" r="r" b="b"/>
                <a:pathLst>
                  <a:path w="5" h="13">
                    <a:moveTo>
                      <a:pt x="5" y="1"/>
                    </a:moveTo>
                    <a:cubicBezTo>
                      <a:pt x="0" y="0"/>
                      <a:pt x="3" y="9"/>
                      <a:pt x="3" y="13"/>
                    </a:cubicBezTo>
                    <a:cubicBezTo>
                      <a:pt x="4" y="13"/>
                      <a:pt x="5" y="11"/>
                      <a:pt x="5" y="9"/>
                    </a:cubicBezTo>
                    <a:cubicBezTo>
                      <a:pt x="5" y="7"/>
                      <a:pt x="5" y="4"/>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5" name="Freeform 1888"/>
              <p:cNvSpPr/>
              <p:nvPr/>
            </p:nvSpPr>
            <p:spPr bwMode="auto">
              <a:xfrm>
                <a:off x="4886" y="1046"/>
                <a:ext cx="5" cy="2"/>
              </a:xfrm>
              <a:custGeom>
                <a:avLst/>
                <a:gdLst>
                  <a:gd name="T0" fmla="*/ 7 w 7"/>
                  <a:gd name="T1" fmla="*/ 0 h 2"/>
                  <a:gd name="T2" fmla="*/ 0 w 7"/>
                  <a:gd name="T3" fmla="*/ 2 h 2"/>
                  <a:gd name="T4" fmla="*/ 4 w 7"/>
                  <a:gd name="T5" fmla="*/ 1 h 2"/>
                  <a:gd name="T6" fmla="*/ 7 w 7"/>
                  <a:gd name="T7" fmla="*/ 0 h 2"/>
                </a:gdLst>
                <a:ahLst/>
                <a:cxnLst>
                  <a:cxn ang="0">
                    <a:pos x="T0" y="T1"/>
                  </a:cxn>
                  <a:cxn ang="0">
                    <a:pos x="T2" y="T3"/>
                  </a:cxn>
                  <a:cxn ang="0">
                    <a:pos x="T4" y="T5"/>
                  </a:cxn>
                  <a:cxn ang="0">
                    <a:pos x="T6" y="T7"/>
                  </a:cxn>
                </a:cxnLst>
                <a:rect l="0" t="0" r="r" b="b"/>
                <a:pathLst>
                  <a:path w="7" h="2">
                    <a:moveTo>
                      <a:pt x="7" y="0"/>
                    </a:moveTo>
                    <a:cubicBezTo>
                      <a:pt x="3" y="1"/>
                      <a:pt x="1" y="1"/>
                      <a:pt x="0" y="2"/>
                    </a:cubicBezTo>
                    <a:cubicBezTo>
                      <a:pt x="2" y="2"/>
                      <a:pt x="3" y="1"/>
                      <a:pt x="4" y="1"/>
                    </a:cubicBezTo>
                    <a:cubicBezTo>
                      <a:pt x="6" y="1"/>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6" name="Freeform 1889"/>
              <p:cNvSpPr/>
              <p:nvPr/>
            </p:nvSpPr>
            <p:spPr bwMode="auto">
              <a:xfrm>
                <a:off x="4550" y="1083"/>
                <a:ext cx="4" cy="9"/>
              </a:xfrm>
              <a:custGeom>
                <a:avLst/>
                <a:gdLst>
                  <a:gd name="T0" fmla="*/ 2 w 6"/>
                  <a:gd name="T1" fmla="*/ 0 h 14"/>
                  <a:gd name="T2" fmla="*/ 6 w 6"/>
                  <a:gd name="T3" fmla="*/ 14 h 14"/>
                  <a:gd name="T4" fmla="*/ 4 w 6"/>
                  <a:gd name="T5" fmla="*/ 7 h 14"/>
                  <a:gd name="T6" fmla="*/ 3 w 6"/>
                  <a:gd name="T7" fmla="*/ 4 h 14"/>
                  <a:gd name="T8" fmla="*/ 2 w 6"/>
                  <a:gd name="T9" fmla="*/ 0 h 14"/>
                </a:gdLst>
                <a:ahLst/>
                <a:cxnLst>
                  <a:cxn ang="0">
                    <a:pos x="T0" y="T1"/>
                  </a:cxn>
                  <a:cxn ang="0">
                    <a:pos x="T2" y="T3"/>
                  </a:cxn>
                  <a:cxn ang="0">
                    <a:pos x="T4" y="T5"/>
                  </a:cxn>
                  <a:cxn ang="0">
                    <a:pos x="T6" y="T7"/>
                  </a:cxn>
                  <a:cxn ang="0">
                    <a:pos x="T8" y="T9"/>
                  </a:cxn>
                </a:cxnLst>
                <a:rect l="0" t="0" r="r" b="b"/>
                <a:pathLst>
                  <a:path w="6" h="14">
                    <a:moveTo>
                      <a:pt x="2" y="0"/>
                    </a:moveTo>
                    <a:cubicBezTo>
                      <a:pt x="0" y="3"/>
                      <a:pt x="2" y="13"/>
                      <a:pt x="6" y="14"/>
                    </a:cubicBezTo>
                    <a:cubicBezTo>
                      <a:pt x="5" y="12"/>
                      <a:pt x="4" y="10"/>
                      <a:pt x="4" y="7"/>
                    </a:cubicBezTo>
                    <a:cubicBezTo>
                      <a:pt x="3" y="6"/>
                      <a:pt x="3" y="5"/>
                      <a:pt x="3" y="4"/>
                    </a:cubicBezTo>
                    <a:cubicBezTo>
                      <a:pt x="2" y="3"/>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7" name="Freeform 1890"/>
              <p:cNvSpPr/>
              <p:nvPr/>
            </p:nvSpPr>
            <p:spPr bwMode="auto">
              <a:xfrm>
                <a:off x="4906" y="1046"/>
                <a:ext cx="4" cy="0"/>
              </a:xfrm>
              <a:custGeom>
                <a:avLst/>
                <a:gdLst>
                  <a:gd name="T0" fmla="*/ 4 w 6"/>
                  <a:gd name="T1" fmla="*/ 0 h 1"/>
                  <a:gd name="T2" fmla="*/ 0 w 6"/>
                  <a:gd name="T3" fmla="*/ 0 h 1"/>
                  <a:gd name="T4" fmla="*/ 2 w 6"/>
                  <a:gd name="T5" fmla="*/ 1 h 1"/>
                  <a:gd name="T6" fmla="*/ 6 w 6"/>
                  <a:gd name="T7" fmla="*/ 0 h 1"/>
                  <a:gd name="T8" fmla="*/ 4 w 6"/>
                  <a:gd name="T9" fmla="*/ 0 h 1"/>
                </a:gdLst>
                <a:ahLst/>
                <a:cxnLst>
                  <a:cxn ang="0">
                    <a:pos x="T0" y="T1"/>
                  </a:cxn>
                  <a:cxn ang="0">
                    <a:pos x="T2" y="T3"/>
                  </a:cxn>
                  <a:cxn ang="0">
                    <a:pos x="T4" y="T5"/>
                  </a:cxn>
                  <a:cxn ang="0">
                    <a:pos x="T6" y="T7"/>
                  </a:cxn>
                  <a:cxn ang="0">
                    <a:pos x="T8" y="T9"/>
                  </a:cxn>
                </a:cxnLst>
                <a:rect l="0" t="0" r="r" b="b"/>
                <a:pathLst>
                  <a:path w="6" h="1">
                    <a:moveTo>
                      <a:pt x="4" y="0"/>
                    </a:moveTo>
                    <a:cubicBezTo>
                      <a:pt x="3" y="0"/>
                      <a:pt x="2" y="0"/>
                      <a:pt x="0" y="0"/>
                    </a:cubicBezTo>
                    <a:cubicBezTo>
                      <a:pt x="5" y="0"/>
                      <a:pt x="2" y="0"/>
                      <a:pt x="2" y="1"/>
                    </a:cubicBezTo>
                    <a:cubicBezTo>
                      <a:pt x="5" y="0"/>
                      <a:pt x="6" y="0"/>
                      <a:pt x="6"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8" name="Freeform 1891"/>
              <p:cNvSpPr/>
              <p:nvPr/>
            </p:nvSpPr>
            <p:spPr bwMode="auto">
              <a:xfrm>
                <a:off x="4873" y="1051"/>
                <a:ext cx="4" cy="2"/>
              </a:xfrm>
              <a:custGeom>
                <a:avLst/>
                <a:gdLst>
                  <a:gd name="T0" fmla="*/ 5 w 5"/>
                  <a:gd name="T1" fmla="*/ 0 h 3"/>
                  <a:gd name="T2" fmla="*/ 2 w 5"/>
                  <a:gd name="T3" fmla="*/ 3 h 3"/>
                  <a:gd name="T4" fmla="*/ 5 w 5"/>
                  <a:gd name="T5" fmla="*/ 0 h 3"/>
                </a:gdLst>
                <a:ahLst/>
                <a:cxnLst>
                  <a:cxn ang="0">
                    <a:pos x="T0" y="T1"/>
                  </a:cxn>
                  <a:cxn ang="0">
                    <a:pos x="T2" y="T3"/>
                  </a:cxn>
                  <a:cxn ang="0">
                    <a:pos x="T4" y="T5"/>
                  </a:cxn>
                </a:cxnLst>
                <a:rect l="0" t="0" r="r" b="b"/>
                <a:pathLst>
                  <a:path w="5" h="3">
                    <a:moveTo>
                      <a:pt x="5" y="0"/>
                    </a:moveTo>
                    <a:cubicBezTo>
                      <a:pt x="0" y="1"/>
                      <a:pt x="3" y="2"/>
                      <a:pt x="2" y="3"/>
                    </a:cubicBezTo>
                    <a:cubicBezTo>
                      <a:pt x="5" y="2"/>
                      <a:pt x="4" y="2"/>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49" name="Freeform 1892"/>
              <p:cNvSpPr/>
              <p:nvPr/>
            </p:nvSpPr>
            <p:spPr bwMode="auto">
              <a:xfrm>
                <a:off x="4904" y="1046"/>
                <a:ext cx="6" cy="2"/>
              </a:xfrm>
              <a:custGeom>
                <a:avLst/>
                <a:gdLst>
                  <a:gd name="T0" fmla="*/ 8 w 10"/>
                  <a:gd name="T1" fmla="*/ 0 h 3"/>
                  <a:gd name="T2" fmla="*/ 4 w 10"/>
                  <a:gd name="T3" fmla="*/ 1 h 3"/>
                  <a:gd name="T4" fmla="*/ 6 w 10"/>
                  <a:gd name="T5" fmla="*/ 1 h 3"/>
                  <a:gd name="T6" fmla="*/ 7 w 10"/>
                  <a:gd name="T7" fmla="*/ 1 h 3"/>
                  <a:gd name="T8" fmla="*/ 9 w 10"/>
                  <a:gd name="T9" fmla="*/ 0 h 3"/>
                  <a:gd name="T10" fmla="*/ 8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8" y="0"/>
                    </a:moveTo>
                    <a:cubicBezTo>
                      <a:pt x="0" y="1"/>
                      <a:pt x="10" y="0"/>
                      <a:pt x="4" y="1"/>
                    </a:cubicBezTo>
                    <a:cubicBezTo>
                      <a:pt x="1" y="2"/>
                      <a:pt x="4" y="1"/>
                      <a:pt x="6" y="1"/>
                    </a:cubicBezTo>
                    <a:cubicBezTo>
                      <a:pt x="5" y="3"/>
                      <a:pt x="9" y="1"/>
                      <a:pt x="7" y="1"/>
                    </a:cubicBezTo>
                    <a:cubicBezTo>
                      <a:pt x="7" y="1"/>
                      <a:pt x="8" y="0"/>
                      <a:pt x="9" y="0"/>
                    </a:cubicBezTo>
                    <a:cubicBezTo>
                      <a:pt x="10" y="0"/>
                      <a:pt x="7"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0" name="Freeform 1893"/>
              <p:cNvSpPr/>
              <p:nvPr/>
            </p:nvSpPr>
            <p:spPr bwMode="auto">
              <a:xfrm>
                <a:off x="4513" y="1120"/>
                <a:ext cx="2" cy="6"/>
              </a:xfrm>
              <a:custGeom>
                <a:avLst/>
                <a:gdLst>
                  <a:gd name="T0" fmla="*/ 4 w 4"/>
                  <a:gd name="T1" fmla="*/ 0 h 9"/>
                  <a:gd name="T2" fmla="*/ 3 w 4"/>
                  <a:gd name="T3" fmla="*/ 9 h 9"/>
                  <a:gd name="T4" fmla="*/ 4 w 4"/>
                  <a:gd name="T5" fmla="*/ 0 h 9"/>
                </a:gdLst>
                <a:ahLst/>
                <a:cxnLst>
                  <a:cxn ang="0">
                    <a:pos x="T0" y="T1"/>
                  </a:cxn>
                  <a:cxn ang="0">
                    <a:pos x="T2" y="T3"/>
                  </a:cxn>
                  <a:cxn ang="0">
                    <a:pos x="T4" y="T5"/>
                  </a:cxn>
                </a:cxnLst>
                <a:rect l="0" t="0" r="r" b="b"/>
                <a:pathLst>
                  <a:path w="4" h="9">
                    <a:moveTo>
                      <a:pt x="4" y="0"/>
                    </a:moveTo>
                    <a:cubicBezTo>
                      <a:pt x="1" y="1"/>
                      <a:pt x="0" y="7"/>
                      <a:pt x="3" y="9"/>
                    </a:cubicBezTo>
                    <a:cubicBezTo>
                      <a:pt x="4" y="7"/>
                      <a:pt x="4" y="4"/>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1" name="Freeform 1894"/>
              <p:cNvSpPr/>
              <p:nvPr/>
            </p:nvSpPr>
            <p:spPr bwMode="auto">
              <a:xfrm>
                <a:off x="4554" y="1117"/>
                <a:ext cx="4" cy="11"/>
              </a:xfrm>
              <a:custGeom>
                <a:avLst/>
                <a:gdLst>
                  <a:gd name="T0" fmla="*/ 0 w 6"/>
                  <a:gd name="T1" fmla="*/ 1 h 15"/>
                  <a:gd name="T2" fmla="*/ 1 w 6"/>
                  <a:gd name="T3" fmla="*/ 15 h 15"/>
                  <a:gd name="T4" fmla="*/ 6 w 6"/>
                  <a:gd name="T5" fmla="*/ 12 h 15"/>
                  <a:gd name="T6" fmla="*/ 5 w 6"/>
                  <a:gd name="T7" fmla="*/ 1 h 15"/>
                  <a:gd name="T8" fmla="*/ 0 w 6"/>
                  <a:gd name="T9" fmla="*/ 1 h 15"/>
                </a:gdLst>
                <a:ahLst/>
                <a:cxnLst>
                  <a:cxn ang="0">
                    <a:pos x="T0" y="T1"/>
                  </a:cxn>
                  <a:cxn ang="0">
                    <a:pos x="T2" y="T3"/>
                  </a:cxn>
                  <a:cxn ang="0">
                    <a:pos x="T4" y="T5"/>
                  </a:cxn>
                  <a:cxn ang="0">
                    <a:pos x="T6" y="T7"/>
                  </a:cxn>
                  <a:cxn ang="0">
                    <a:pos x="T8" y="T9"/>
                  </a:cxn>
                </a:cxnLst>
                <a:rect l="0" t="0" r="r" b="b"/>
                <a:pathLst>
                  <a:path w="6" h="15">
                    <a:moveTo>
                      <a:pt x="0" y="1"/>
                    </a:moveTo>
                    <a:cubicBezTo>
                      <a:pt x="6" y="4"/>
                      <a:pt x="2" y="10"/>
                      <a:pt x="1" y="15"/>
                    </a:cubicBezTo>
                    <a:cubicBezTo>
                      <a:pt x="2" y="13"/>
                      <a:pt x="4" y="13"/>
                      <a:pt x="6" y="12"/>
                    </a:cubicBezTo>
                    <a:cubicBezTo>
                      <a:pt x="4" y="8"/>
                      <a:pt x="5" y="5"/>
                      <a:pt x="5" y="1"/>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2" name="Freeform 1895"/>
              <p:cNvSpPr/>
              <p:nvPr/>
            </p:nvSpPr>
            <p:spPr bwMode="auto">
              <a:xfrm>
                <a:off x="4542" y="1122"/>
                <a:ext cx="6" cy="21"/>
              </a:xfrm>
              <a:custGeom>
                <a:avLst/>
                <a:gdLst>
                  <a:gd name="T0" fmla="*/ 3 w 9"/>
                  <a:gd name="T1" fmla="*/ 0 h 31"/>
                  <a:gd name="T2" fmla="*/ 1 w 9"/>
                  <a:gd name="T3" fmla="*/ 16 h 31"/>
                  <a:gd name="T4" fmla="*/ 3 w 9"/>
                  <a:gd name="T5" fmla="*/ 31 h 31"/>
                  <a:gd name="T6" fmla="*/ 3 w 9"/>
                  <a:gd name="T7" fmla="*/ 22 h 31"/>
                  <a:gd name="T8" fmla="*/ 8 w 9"/>
                  <a:gd name="T9" fmla="*/ 31 h 31"/>
                  <a:gd name="T10" fmla="*/ 3 w 9"/>
                  <a:gd name="T11" fmla="*/ 0 h 31"/>
                </a:gdLst>
                <a:ahLst/>
                <a:cxnLst>
                  <a:cxn ang="0">
                    <a:pos x="T0" y="T1"/>
                  </a:cxn>
                  <a:cxn ang="0">
                    <a:pos x="T2" y="T3"/>
                  </a:cxn>
                  <a:cxn ang="0">
                    <a:pos x="T4" y="T5"/>
                  </a:cxn>
                  <a:cxn ang="0">
                    <a:pos x="T6" y="T7"/>
                  </a:cxn>
                  <a:cxn ang="0">
                    <a:pos x="T8" y="T9"/>
                  </a:cxn>
                  <a:cxn ang="0">
                    <a:pos x="T10" y="T11"/>
                  </a:cxn>
                </a:cxnLst>
                <a:rect l="0" t="0" r="r" b="b"/>
                <a:pathLst>
                  <a:path w="9" h="31">
                    <a:moveTo>
                      <a:pt x="3" y="0"/>
                    </a:moveTo>
                    <a:cubicBezTo>
                      <a:pt x="3" y="5"/>
                      <a:pt x="2" y="11"/>
                      <a:pt x="1" y="16"/>
                    </a:cubicBezTo>
                    <a:cubicBezTo>
                      <a:pt x="0" y="21"/>
                      <a:pt x="0" y="27"/>
                      <a:pt x="3" y="31"/>
                    </a:cubicBezTo>
                    <a:cubicBezTo>
                      <a:pt x="6" y="30"/>
                      <a:pt x="3" y="24"/>
                      <a:pt x="3" y="22"/>
                    </a:cubicBezTo>
                    <a:cubicBezTo>
                      <a:pt x="6" y="21"/>
                      <a:pt x="6" y="27"/>
                      <a:pt x="8" y="31"/>
                    </a:cubicBezTo>
                    <a:cubicBezTo>
                      <a:pt x="9" y="24"/>
                      <a:pt x="8"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3" name="Freeform 1896"/>
              <p:cNvSpPr/>
              <p:nvPr/>
            </p:nvSpPr>
            <p:spPr bwMode="auto">
              <a:xfrm>
                <a:off x="4906" y="1048"/>
                <a:ext cx="3" cy="0"/>
              </a:xfrm>
              <a:custGeom>
                <a:avLst/>
                <a:gdLst>
                  <a:gd name="T0" fmla="*/ 4 w 4"/>
                  <a:gd name="T1" fmla="*/ 0 h 1"/>
                  <a:gd name="T2" fmla="*/ 2 w 4"/>
                  <a:gd name="T3" fmla="*/ 1 h 1"/>
                  <a:gd name="T4" fmla="*/ 4 w 4"/>
                  <a:gd name="T5" fmla="*/ 0 h 1"/>
                  <a:gd name="T6" fmla="*/ 4 w 4"/>
                  <a:gd name="T7" fmla="*/ 0 h 1"/>
                </a:gdLst>
                <a:ahLst/>
                <a:cxnLst>
                  <a:cxn ang="0">
                    <a:pos x="T0" y="T1"/>
                  </a:cxn>
                  <a:cxn ang="0">
                    <a:pos x="T2" y="T3"/>
                  </a:cxn>
                  <a:cxn ang="0">
                    <a:pos x="T4" y="T5"/>
                  </a:cxn>
                  <a:cxn ang="0">
                    <a:pos x="T6" y="T7"/>
                  </a:cxn>
                </a:cxnLst>
                <a:rect l="0" t="0" r="r" b="b"/>
                <a:pathLst>
                  <a:path w="4" h="1">
                    <a:moveTo>
                      <a:pt x="4" y="0"/>
                    </a:moveTo>
                    <a:cubicBezTo>
                      <a:pt x="0" y="1"/>
                      <a:pt x="2" y="1"/>
                      <a:pt x="2" y="1"/>
                    </a:cubicBezTo>
                    <a:cubicBezTo>
                      <a:pt x="3" y="0"/>
                      <a:pt x="4" y="0"/>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4" name="Freeform 1897"/>
              <p:cNvSpPr/>
              <p:nvPr/>
            </p:nvSpPr>
            <p:spPr bwMode="auto">
              <a:xfrm>
                <a:off x="4907" y="1048"/>
                <a:ext cx="3" cy="0"/>
              </a:xfrm>
              <a:custGeom>
                <a:avLst/>
                <a:gdLst>
                  <a:gd name="T0" fmla="*/ 4 w 5"/>
                  <a:gd name="T1" fmla="*/ 0 h 1"/>
                  <a:gd name="T2" fmla="*/ 1 w 5"/>
                  <a:gd name="T3" fmla="*/ 1 h 1"/>
                  <a:gd name="T4" fmla="*/ 4 w 5"/>
                  <a:gd name="T5" fmla="*/ 0 h 1"/>
                </a:gdLst>
                <a:ahLst/>
                <a:cxnLst>
                  <a:cxn ang="0">
                    <a:pos x="T0" y="T1"/>
                  </a:cxn>
                  <a:cxn ang="0">
                    <a:pos x="T2" y="T3"/>
                  </a:cxn>
                  <a:cxn ang="0">
                    <a:pos x="T4" y="T5"/>
                  </a:cxn>
                </a:cxnLst>
                <a:rect l="0" t="0" r="r" b="b"/>
                <a:pathLst>
                  <a:path w="5" h="1">
                    <a:moveTo>
                      <a:pt x="4" y="0"/>
                    </a:moveTo>
                    <a:cubicBezTo>
                      <a:pt x="0" y="1"/>
                      <a:pt x="0" y="1"/>
                      <a:pt x="1" y="1"/>
                    </a:cubicBezTo>
                    <a:cubicBezTo>
                      <a:pt x="3"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5" name="Freeform 1898"/>
              <p:cNvSpPr/>
              <p:nvPr/>
            </p:nvSpPr>
            <p:spPr bwMode="auto">
              <a:xfrm>
                <a:off x="4906" y="1048"/>
                <a:ext cx="5" cy="2"/>
              </a:xfrm>
              <a:custGeom>
                <a:avLst/>
                <a:gdLst>
                  <a:gd name="T0" fmla="*/ 4 w 8"/>
                  <a:gd name="T1" fmla="*/ 0 h 2"/>
                  <a:gd name="T2" fmla="*/ 3 w 8"/>
                  <a:gd name="T3" fmla="*/ 1 h 2"/>
                  <a:gd name="T4" fmla="*/ 0 w 8"/>
                  <a:gd name="T5" fmla="*/ 2 h 2"/>
                  <a:gd name="T6" fmla="*/ 8 w 8"/>
                  <a:gd name="T7" fmla="*/ 0 h 2"/>
                  <a:gd name="T8" fmla="*/ 4 w 8"/>
                  <a:gd name="T9" fmla="*/ 0 h 2"/>
                </a:gdLst>
                <a:ahLst/>
                <a:cxnLst>
                  <a:cxn ang="0">
                    <a:pos x="T0" y="T1"/>
                  </a:cxn>
                  <a:cxn ang="0">
                    <a:pos x="T2" y="T3"/>
                  </a:cxn>
                  <a:cxn ang="0">
                    <a:pos x="T4" y="T5"/>
                  </a:cxn>
                  <a:cxn ang="0">
                    <a:pos x="T6" y="T7"/>
                  </a:cxn>
                  <a:cxn ang="0">
                    <a:pos x="T8" y="T9"/>
                  </a:cxn>
                </a:cxnLst>
                <a:rect l="0" t="0" r="r" b="b"/>
                <a:pathLst>
                  <a:path w="8" h="2">
                    <a:moveTo>
                      <a:pt x="4" y="0"/>
                    </a:moveTo>
                    <a:cubicBezTo>
                      <a:pt x="1" y="1"/>
                      <a:pt x="2" y="1"/>
                      <a:pt x="3" y="1"/>
                    </a:cubicBezTo>
                    <a:cubicBezTo>
                      <a:pt x="5" y="1"/>
                      <a:pt x="5" y="1"/>
                      <a:pt x="0" y="2"/>
                    </a:cubicBezTo>
                    <a:cubicBezTo>
                      <a:pt x="2" y="2"/>
                      <a:pt x="6" y="1"/>
                      <a:pt x="8"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6" name="Freeform 1899"/>
              <p:cNvSpPr/>
              <p:nvPr/>
            </p:nvSpPr>
            <p:spPr bwMode="auto">
              <a:xfrm>
                <a:off x="4547" y="1157"/>
                <a:ext cx="7" cy="10"/>
              </a:xfrm>
              <a:custGeom>
                <a:avLst/>
                <a:gdLst>
                  <a:gd name="T0" fmla="*/ 4 w 10"/>
                  <a:gd name="T1" fmla="*/ 0 h 15"/>
                  <a:gd name="T2" fmla="*/ 0 w 10"/>
                  <a:gd name="T3" fmla="*/ 1 h 15"/>
                  <a:gd name="T4" fmla="*/ 4 w 10"/>
                  <a:gd name="T5" fmla="*/ 7 h 15"/>
                  <a:gd name="T6" fmla="*/ 7 w 10"/>
                  <a:gd name="T7" fmla="*/ 15 h 15"/>
                  <a:gd name="T8" fmla="*/ 9 w 10"/>
                  <a:gd name="T9" fmla="*/ 8 h 15"/>
                  <a:gd name="T10" fmla="*/ 4 w 10"/>
                  <a:gd name="T11" fmla="*/ 0 h 15"/>
                </a:gdLst>
                <a:ahLst/>
                <a:cxnLst>
                  <a:cxn ang="0">
                    <a:pos x="T0" y="T1"/>
                  </a:cxn>
                  <a:cxn ang="0">
                    <a:pos x="T2" y="T3"/>
                  </a:cxn>
                  <a:cxn ang="0">
                    <a:pos x="T4" y="T5"/>
                  </a:cxn>
                  <a:cxn ang="0">
                    <a:pos x="T6" y="T7"/>
                  </a:cxn>
                  <a:cxn ang="0">
                    <a:pos x="T8" y="T9"/>
                  </a:cxn>
                  <a:cxn ang="0">
                    <a:pos x="T10" y="T11"/>
                  </a:cxn>
                </a:cxnLst>
                <a:rect l="0" t="0" r="r" b="b"/>
                <a:pathLst>
                  <a:path w="10" h="15">
                    <a:moveTo>
                      <a:pt x="4" y="0"/>
                    </a:moveTo>
                    <a:cubicBezTo>
                      <a:pt x="0" y="1"/>
                      <a:pt x="0" y="1"/>
                      <a:pt x="0" y="1"/>
                    </a:cubicBezTo>
                    <a:cubicBezTo>
                      <a:pt x="2" y="3"/>
                      <a:pt x="3" y="4"/>
                      <a:pt x="4" y="7"/>
                    </a:cubicBezTo>
                    <a:cubicBezTo>
                      <a:pt x="5" y="9"/>
                      <a:pt x="6" y="11"/>
                      <a:pt x="7" y="15"/>
                    </a:cubicBezTo>
                    <a:cubicBezTo>
                      <a:pt x="10" y="14"/>
                      <a:pt x="3" y="7"/>
                      <a:pt x="9" y="8"/>
                    </a:cubicBezTo>
                    <a:cubicBezTo>
                      <a:pt x="7" y="6"/>
                      <a:pt x="4" y="5"/>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7" name="Freeform 1900"/>
              <p:cNvSpPr/>
              <p:nvPr/>
            </p:nvSpPr>
            <p:spPr bwMode="auto">
              <a:xfrm>
                <a:off x="4694" y="1115"/>
                <a:ext cx="4" cy="5"/>
              </a:xfrm>
              <a:custGeom>
                <a:avLst/>
                <a:gdLst>
                  <a:gd name="T0" fmla="*/ 0 w 6"/>
                  <a:gd name="T1" fmla="*/ 1 h 8"/>
                  <a:gd name="T2" fmla="*/ 6 w 6"/>
                  <a:gd name="T3" fmla="*/ 7 h 8"/>
                  <a:gd name="T4" fmla="*/ 0 w 6"/>
                  <a:gd name="T5" fmla="*/ 1 h 8"/>
                </a:gdLst>
                <a:ahLst/>
                <a:cxnLst>
                  <a:cxn ang="0">
                    <a:pos x="T0" y="T1"/>
                  </a:cxn>
                  <a:cxn ang="0">
                    <a:pos x="T2" y="T3"/>
                  </a:cxn>
                  <a:cxn ang="0">
                    <a:pos x="T4" y="T5"/>
                  </a:cxn>
                </a:cxnLst>
                <a:rect l="0" t="0" r="r" b="b"/>
                <a:pathLst>
                  <a:path w="6" h="8">
                    <a:moveTo>
                      <a:pt x="0" y="1"/>
                    </a:moveTo>
                    <a:cubicBezTo>
                      <a:pt x="2" y="4"/>
                      <a:pt x="2" y="8"/>
                      <a:pt x="6" y="7"/>
                    </a:cubicBezTo>
                    <a:cubicBezTo>
                      <a:pt x="5" y="4"/>
                      <a:pt x="5"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8" name="Freeform 1901"/>
              <p:cNvSpPr/>
              <p:nvPr/>
            </p:nvSpPr>
            <p:spPr bwMode="auto">
              <a:xfrm>
                <a:off x="4552" y="1166"/>
                <a:ext cx="5" cy="10"/>
              </a:xfrm>
              <a:custGeom>
                <a:avLst/>
                <a:gdLst>
                  <a:gd name="T0" fmla="*/ 6 w 8"/>
                  <a:gd name="T1" fmla="*/ 0 h 15"/>
                  <a:gd name="T2" fmla="*/ 0 w 8"/>
                  <a:gd name="T3" fmla="*/ 3 h 15"/>
                  <a:gd name="T4" fmla="*/ 0 w 8"/>
                  <a:gd name="T5" fmla="*/ 11 h 15"/>
                  <a:gd name="T6" fmla="*/ 7 w 8"/>
                  <a:gd name="T7" fmla="*/ 14 h 15"/>
                  <a:gd name="T8" fmla="*/ 6 w 8"/>
                  <a:gd name="T9" fmla="*/ 0 h 15"/>
                </a:gdLst>
                <a:ahLst/>
                <a:cxnLst>
                  <a:cxn ang="0">
                    <a:pos x="T0" y="T1"/>
                  </a:cxn>
                  <a:cxn ang="0">
                    <a:pos x="T2" y="T3"/>
                  </a:cxn>
                  <a:cxn ang="0">
                    <a:pos x="T4" y="T5"/>
                  </a:cxn>
                  <a:cxn ang="0">
                    <a:pos x="T6" y="T7"/>
                  </a:cxn>
                  <a:cxn ang="0">
                    <a:pos x="T8" y="T9"/>
                  </a:cxn>
                </a:cxnLst>
                <a:rect l="0" t="0" r="r" b="b"/>
                <a:pathLst>
                  <a:path w="8" h="15">
                    <a:moveTo>
                      <a:pt x="6" y="0"/>
                    </a:moveTo>
                    <a:cubicBezTo>
                      <a:pt x="4" y="3"/>
                      <a:pt x="5" y="3"/>
                      <a:pt x="0" y="3"/>
                    </a:cubicBezTo>
                    <a:cubicBezTo>
                      <a:pt x="4" y="5"/>
                      <a:pt x="3" y="9"/>
                      <a:pt x="0" y="11"/>
                    </a:cubicBezTo>
                    <a:cubicBezTo>
                      <a:pt x="1" y="15"/>
                      <a:pt x="6" y="9"/>
                      <a:pt x="7" y="14"/>
                    </a:cubicBezTo>
                    <a:cubicBezTo>
                      <a:pt x="6" y="9"/>
                      <a:pt x="8" y="5"/>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59" name="Freeform 1902"/>
              <p:cNvSpPr/>
              <p:nvPr/>
            </p:nvSpPr>
            <p:spPr bwMode="auto">
              <a:xfrm>
                <a:off x="4537" y="1174"/>
                <a:ext cx="5" cy="7"/>
              </a:xfrm>
              <a:custGeom>
                <a:avLst/>
                <a:gdLst>
                  <a:gd name="T0" fmla="*/ 3 w 7"/>
                  <a:gd name="T1" fmla="*/ 0 h 11"/>
                  <a:gd name="T2" fmla="*/ 7 w 7"/>
                  <a:gd name="T3" fmla="*/ 8 h 11"/>
                  <a:gd name="T4" fmla="*/ 3 w 7"/>
                  <a:gd name="T5" fmla="*/ 0 h 11"/>
                </a:gdLst>
                <a:ahLst/>
                <a:cxnLst>
                  <a:cxn ang="0">
                    <a:pos x="T0" y="T1"/>
                  </a:cxn>
                  <a:cxn ang="0">
                    <a:pos x="T2" y="T3"/>
                  </a:cxn>
                  <a:cxn ang="0">
                    <a:pos x="T4" y="T5"/>
                  </a:cxn>
                </a:cxnLst>
                <a:rect l="0" t="0" r="r" b="b"/>
                <a:pathLst>
                  <a:path w="7" h="11">
                    <a:moveTo>
                      <a:pt x="3" y="0"/>
                    </a:moveTo>
                    <a:cubicBezTo>
                      <a:pt x="0" y="2"/>
                      <a:pt x="2" y="11"/>
                      <a:pt x="7" y="8"/>
                    </a:cubicBezTo>
                    <a:cubicBezTo>
                      <a:pt x="5" y="7"/>
                      <a:pt x="4" y="4"/>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0" name="Freeform 1903"/>
              <p:cNvSpPr/>
              <p:nvPr/>
            </p:nvSpPr>
            <p:spPr bwMode="auto">
              <a:xfrm>
                <a:off x="4557" y="1176"/>
                <a:ext cx="3" cy="8"/>
              </a:xfrm>
              <a:custGeom>
                <a:avLst/>
                <a:gdLst>
                  <a:gd name="T0" fmla="*/ 2 w 5"/>
                  <a:gd name="T1" fmla="*/ 0 h 12"/>
                  <a:gd name="T2" fmla="*/ 3 w 5"/>
                  <a:gd name="T3" fmla="*/ 12 h 12"/>
                  <a:gd name="T4" fmla="*/ 2 w 5"/>
                  <a:gd name="T5" fmla="*/ 0 h 12"/>
                </a:gdLst>
                <a:ahLst/>
                <a:cxnLst>
                  <a:cxn ang="0">
                    <a:pos x="T0" y="T1"/>
                  </a:cxn>
                  <a:cxn ang="0">
                    <a:pos x="T2" y="T3"/>
                  </a:cxn>
                  <a:cxn ang="0">
                    <a:pos x="T4" y="T5"/>
                  </a:cxn>
                </a:cxnLst>
                <a:rect l="0" t="0" r="r" b="b"/>
                <a:pathLst>
                  <a:path w="5" h="12">
                    <a:moveTo>
                      <a:pt x="2" y="0"/>
                    </a:moveTo>
                    <a:cubicBezTo>
                      <a:pt x="0" y="4"/>
                      <a:pt x="0" y="8"/>
                      <a:pt x="3" y="12"/>
                    </a:cubicBezTo>
                    <a:cubicBezTo>
                      <a:pt x="5" y="9"/>
                      <a:pt x="4"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1" name="Freeform 1904"/>
              <p:cNvSpPr/>
              <p:nvPr/>
            </p:nvSpPr>
            <p:spPr bwMode="auto">
              <a:xfrm>
                <a:off x="4560" y="1177"/>
                <a:ext cx="5" cy="5"/>
              </a:xfrm>
              <a:custGeom>
                <a:avLst/>
                <a:gdLst>
                  <a:gd name="T0" fmla="*/ 4 w 8"/>
                  <a:gd name="T1" fmla="*/ 0 h 8"/>
                  <a:gd name="T2" fmla="*/ 6 w 8"/>
                  <a:gd name="T3" fmla="*/ 8 h 8"/>
                  <a:gd name="T4" fmla="*/ 4 w 8"/>
                  <a:gd name="T5" fmla="*/ 0 h 8"/>
                </a:gdLst>
                <a:ahLst/>
                <a:cxnLst>
                  <a:cxn ang="0">
                    <a:pos x="T0" y="T1"/>
                  </a:cxn>
                  <a:cxn ang="0">
                    <a:pos x="T2" y="T3"/>
                  </a:cxn>
                  <a:cxn ang="0">
                    <a:pos x="T4" y="T5"/>
                  </a:cxn>
                </a:cxnLst>
                <a:rect l="0" t="0" r="r" b="b"/>
                <a:pathLst>
                  <a:path w="8" h="8">
                    <a:moveTo>
                      <a:pt x="4" y="0"/>
                    </a:moveTo>
                    <a:cubicBezTo>
                      <a:pt x="0" y="3"/>
                      <a:pt x="2" y="6"/>
                      <a:pt x="6" y="8"/>
                    </a:cubicBezTo>
                    <a:cubicBezTo>
                      <a:pt x="8" y="7"/>
                      <a:pt x="4" y="3"/>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2" name="Freeform 1905"/>
              <p:cNvSpPr/>
              <p:nvPr/>
            </p:nvSpPr>
            <p:spPr bwMode="auto">
              <a:xfrm>
                <a:off x="4544" y="1193"/>
                <a:ext cx="5" cy="11"/>
              </a:xfrm>
              <a:custGeom>
                <a:avLst/>
                <a:gdLst>
                  <a:gd name="T0" fmla="*/ 2 w 8"/>
                  <a:gd name="T1" fmla="*/ 1 h 16"/>
                  <a:gd name="T2" fmla="*/ 6 w 8"/>
                  <a:gd name="T3" fmla="*/ 16 h 16"/>
                  <a:gd name="T4" fmla="*/ 2 w 8"/>
                  <a:gd name="T5" fmla="*/ 1 h 16"/>
                </a:gdLst>
                <a:ahLst/>
                <a:cxnLst>
                  <a:cxn ang="0">
                    <a:pos x="T0" y="T1"/>
                  </a:cxn>
                  <a:cxn ang="0">
                    <a:pos x="T2" y="T3"/>
                  </a:cxn>
                  <a:cxn ang="0">
                    <a:pos x="T4" y="T5"/>
                  </a:cxn>
                </a:cxnLst>
                <a:rect l="0" t="0" r="r" b="b"/>
                <a:pathLst>
                  <a:path w="8" h="16">
                    <a:moveTo>
                      <a:pt x="2" y="1"/>
                    </a:moveTo>
                    <a:cubicBezTo>
                      <a:pt x="0" y="0"/>
                      <a:pt x="4" y="15"/>
                      <a:pt x="6" y="16"/>
                    </a:cubicBezTo>
                    <a:cubicBezTo>
                      <a:pt x="8" y="13"/>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3" name="Freeform 1906"/>
              <p:cNvSpPr/>
              <p:nvPr/>
            </p:nvSpPr>
            <p:spPr bwMode="auto">
              <a:xfrm>
                <a:off x="4901" y="1052"/>
                <a:ext cx="5" cy="2"/>
              </a:xfrm>
              <a:custGeom>
                <a:avLst/>
                <a:gdLst>
                  <a:gd name="T0" fmla="*/ 3 w 8"/>
                  <a:gd name="T1" fmla="*/ 2 h 3"/>
                  <a:gd name="T2" fmla="*/ 0 w 8"/>
                  <a:gd name="T3" fmla="*/ 3 h 3"/>
                  <a:gd name="T4" fmla="*/ 8 w 8"/>
                  <a:gd name="T5" fmla="*/ 0 h 3"/>
                  <a:gd name="T6" fmla="*/ 3 w 8"/>
                  <a:gd name="T7" fmla="*/ 2 h 3"/>
                </a:gdLst>
                <a:ahLst/>
                <a:cxnLst>
                  <a:cxn ang="0">
                    <a:pos x="T0" y="T1"/>
                  </a:cxn>
                  <a:cxn ang="0">
                    <a:pos x="T2" y="T3"/>
                  </a:cxn>
                  <a:cxn ang="0">
                    <a:pos x="T4" y="T5"/>
                  </a:cxn>
                  <a:cxn ang="0">
                    <a:pos x="T6" y="T7"/>
                  </a:cxn>
                </a:cxnLst>
                <a:rect l="0" t="0" r="r" b="b"/>
                <a:pathLst>
                  <a:path w="8" h="3">
                    <a:moveTo>
                      <a:pt x="3" y="2"/>
                    </a:moveTo>
                    <a:cubicBezTo>
                      <a:pt x="0" y="3"/>
                      <a:pt x="0" y="3"/>
                      <a:pt x="0" y="3"/>
                    </a:cubicBezTo>
                    <a:cubicBezTo>
                      <a:pt x="4" y="2"/>
                      <a:pt x="5" y="1"/>
                      <a:pt x="8" y="0"/>
                    </a:cubicBezTo>
                    <a:cubicBezTo>
                      <a:pt x="6" y="0"/>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4" name="Freeform 1907"/>
              <p:cNvSpPr/>
              <p:nvPr/>
            </p:nvSpPr>
            <p:spPr bwMode="auto">
              <a:xfrm>
                <a:off x="4572" y="1191"/>
                <a:ext cx="4" cy="11"/>
              </a:xfrm>
              <a:custGeom>
                <a:avLst/>
                <a:gdLst>
                  <a:gd name="T0" fmla="*/ 2 w 6"/>
                  <a:gd name="T1" fmla="*/ 0 h 17"/>
                  <a:gd name="T2" fmla="*/ 1 w 6"/>
                  <a:gd name="T3" fmla="*/ 9 h 17"/>
                  <a:gd name="T4" fmla="*/ 5 w 6"/>
                  <a:gd name="T5" fmla="*/ 17 h 17"/>
                  <a:gd name="T6" fmla="*/ 2 w 6"/>
                  <a:gd name="T7" fmla="*/ 0 h 17"/>
                </a:gdLst>
                <a:ahLst/>
                <a:cxnLst>
                  <a:cxn ang="0">
                    <a:pos x="T0" y="T1"/>
                  </a:cxn>
                  <a:cxn ang="0">
                    <a:pos x="T2" y="T3"/>
                  </a:cxn>
                  <a:cxn ang="0">
                    <a:pos x="T4" y="T5"/>
                  </a:cxn>
                  <a:cxn ang="0">
                    <a:pos x="T6" y="T7"/>
                  </a:cxn>
                </a:cxnLst>
                <a:rect l="0" t="0" r="r" b="b"/>
                <a:pathLst>
                  <a:path w="6" h="17">
                    <a:moveTo>
                      <a:pt x="2" y="0"/>
                    </a:moveTo>
                    <a:cubicBezTo>
                      <a:pt x="0" y="0"/>
                      <a:pt x="0" y="4"/>
                      <a:pt x="1" y="9"/>
                    </a:cubicBezTo>
                    <a:cubicBezTo>
                      <a:pt x="2" y="13"/>
                      <a:pt x="4" y="17"/>
                      <a:pt x="5" y="17"/>
                    </a:cubicBezTo>
                    <a:cubicBezTo>
                      <a:pt x="6" y="17"/>
                      <a:pt x="1"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5" name="Freeform 1908"/>
              <p:cNvSpPr/>
              <p:nvPr/>
            </p:nvSpPr>
            <p:spPr bwMode="auto">
              <a:xfrm>
                <a:off x="4511" y="1228"/>
                <a:ext cx="6" cy="4"/>
              </a:xfrm>
              <a:custGeom>
                <a:avLst/>
                <a:gdLst>
                  <a:gd name="T0" fmla="*/ 0 w 9"/>
                  <a:gd name="T1" fmla="*/ 2 h 7"/>
                  <a:gd name="T2" fmla="*/ 2 w 9"/>
                  <a:gd name="T3" fmla="*/ 6 h 7"/>
                  <a:gd name="T4" fmla="*/ 7 w 9"/>
                  <a:gd name="T5" fmla="*/ 1 h 7"/>
                  <a:gd name="T6" fmla="*/ 0 w 9"/>
                  <a:gd name="T7" fmla="*/ 2 h 7"/>
                </a:gdLst>
                <a:ahLst/>
                <a:cxnLst>
                  <a:cxn ang="0">
                    <a:pos x="T0" y="T1"/>
                  </a:cxn>
                  <a:cxn ang="0">
                    <a:pos x="T2" y="T3"/>
                  </a:cxn>
                  <a:cxn ang="0">
                    <a:pos x="T4" y="T5"/>
                  </a:cxn>
                  <a:cxn ang="0">
                    <a:pos x="T6" y="T7"/>
                  </a:cxn>
                </a:cxnLst>
                <a:rect l="0" t="0" r="r" b="b"/>
                <a:pathLst>
                  <a:path w="9" h="7">
                    <a:moveTo>
                      <a:pt x="0" y="2"/>
                    </a:moveTo>
                    <a:cubicBezTo>
                      <a:pt x="2" y="6"/>
                      <a:pt x="2" y="6"/>
                      <a:pt x="2" y="6"/>
                    </a:cubicBezTo>
                    <a:cubicBezTo>
                      <a:pt x="4" y="7"/>
                      <a:pt x="9" y="5"/>
                      <a:pt x="7" y="1"/>
                    </a:cubicBezTo>
                    <a:cubicBezTo>
                      <a:pt x="4" y="3"/>
                      <a:pt x="3"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6" name="Freeform 1909"/>
              <p:cNvSpPr/>
              <p:nvPr/>
            </p:nvSpPr>
            <p:spPr bwMode="auto">
              <a:xfrm>
                <a:off x="4885" y="1061"/>
                <a:ext cx="4" cy="2"/>
              </a:xfrm>
              <a:custGeom>
                <a:avLst/>
                <a:gdLst>
                  <a:gd name="T0" fmla="*/ 6 w 6"/>
                  <a:gd name="T1" fmla="*/ 0 h 3"/>
                  <a:gd name="T2" fmla="*/ 1 w 6"/>
                  <a:gd name="T3" fmla="*/ 3 h 3"/>
                  <a:gd name="T4" fmla="*/ 6 w 6"/>
                  <a:gd name="T5" fmla="*/ 0 h 3"/>
                </a:gdLst>
                <a:ahLst/>
                <a:cxnLst>
                  <a:cxn ang="0">
                    <a:pos x="T0" y="T1"/>
                  </a:cxn>
                  <a:cxn ang="0">
                    <a:pos x="T2" y="T3"/>
                  </a:cxn>
                  <a:cxn ang="0">
                    <a:pos x="T4" y="T5"/>
                  </a:cxn>
                </a:cxnLst>
                <a:rect l="0" t="0" r="r" b="b"/>
                <a:pathLst>
                  <a:path w="6" h="3">
                    <a:moveTo>
                      <a:pt x="6" y="0"/>
                    </a:moveTo>
                    <a:cubicBezTo>
                      <a:pt x="4" y="1"/>
                      <a:pt x="0" y="3"/>
                      <a:pt x="1" y="3"/>
                    </a:cubicBezTo>
                    <a:cubicBezTo>
                      <a:pt x="4" y="2"/>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7" name="Freeform 1910"/>
              <p:cNvSpPr/>
              <p:nvPr/>
            </p:nvSpPr>
            <p:spPr bwMode="auto">
              <a:xfrm>
                <a:off x="4887" y="1062"/>
                <a:ext cx="3" cy="2"/>
              </a:xfrm>
              <a:custGeom>
                <a:avLst/>
                <a:gdLst>
                  <a:gd name="T0" fmla="*/ 3 w 4"/>
                  <a:gd name="T1" fmla="*/ 0 h 3"/>
                  <a:gd name="T2" fmla="*/ 0 w 4"/>
                  <a:gd name="T3" fmla="*/ 3 h 3"/>
                  <a:gd name="T4" fmla="*/ 3 w 4"/>
                  <a:gd name="T5" fmla="*/ 0 h 3"/>
                </a:gdLst>
                <a:ahLst/>
                <a:cxnLst>
                  <a:cxn ang="0">
                    <a:pos x="T0" y="T1"/>
                  </a:cxn>
                  <a:cxn ang="0">
                    <a:pos x="T2" y="T3"/>
                  </a:cxn>
                  <a:cxn ang="0">
                    <a:pos x="T4" y="T5"/>
                  </a:cxn>
                </a:cxnLst>
                <a:rect l="0" t="0" r="r" b="b"/>
                <a:pathLst>
                  <a:path w="4" h="3">
                    <a:moveTo>
                      <a:pt x="3" y="0"/>
                    </a:moveTo>
                    <a:cubicBezTo>
                      <a:pt x="0" y="2"/>
                      <a:pt x="0" y="2"/>
                      <a:pt x="0" y="3"/>
                    </a:cubicBezTo>
                    <a:cubicBezTo>
                      <a:pt x="4" y="1"/>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8" name="Freeform 1911"/>
              <p:cNvSpPr/>
              <p:nvPr/>
            </p:nvSpPr>
            <p:spPr bwMode="auto">
              <a:xfrm>
                <a:off x="4573" y="1223"/>
                <a:ext cx="5" cy="5"/>
              </a:xfrm>
              <a:custGeom>
                <a:avLst/>
                <a:gdLst>
                  <a:gd name="T0" fmla="*/ 4 w 7"/>
                  <a:gd name="T1" fmla="*/ 0 h 8"/>
                  <a:gd name="T2" fmla="*/ 0 w 7"/>
                  <a:gd name="T3" fmla="*/ 3 h 8"/>
                  <a:gd name="T4" fmla="*/ 7 w 7"/>
                  <a:gd name="T5" fmla="*/ 5 h 8"/>
                  <a:gd name="T6" fmla="*/ 4 w 7"/>
                  <a:gd name="T7" fmla="*/ 0 h 8"/>
                </a:gdLst>
                <a:ahLst/>
                <a:cxnLst>
                  <a:cxn ang="0">
                    <a:pos x="T0" y="T1"/>
                  </a:cxn>
                  <a:cxn ang="0">
                    <a:pos x="T2" y="T3"/>
                  </a:cxn>
                  <a:cxn ang="0">
                    <a:pos x="T4" y="T5"/>
                  </a:cxn>
                  <a:cxn ang="0">
                    <a:pos x="T6" y="T7"/>
                  </a:cxn>
                </a:cxnLst>
                <a:rect l="0" t="0" r="r" b="b"/>
                <a:pathLst>
                  <a:path w="7" h="8">
                    <a:moveTo>
                      <a:pt x="4" y="0"/>
                    </a:moveTo>
                    <a:cubicBezTo>
                      <a:pt x="3" y="4"/>
                      <a:pt x="3" y="1"/>
                      <a:pt x="0" y="3"/>
                    </a:cubicBezTo>
                    <a:cubicBezTo>
                      <a:pt x="2" y="4"/>
                      <a:pt x="3" y="8"/>
                      <a:pt x="7" y="5"/>
                    </a:cubicBezTo>
                    <a:cubicBezTo>
                      <a:pt x="6" y="4"/>
                      <a:pt x="5"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69" name="Freeform 1912"/>
              <p:cNvSpPr/>
              <p:nvPr/>
            </p:nvSpPr>
            <p:spPr bwMode="auto">
              <a:xfrm>
                <a:off x="4585" y="1226"/>
                <a:ext cx="7" cy="7"/>
              </a:xfrm>
              <a:custGeom>
                <a:avLst/>
                <a:gdLst>
                  <a:gd name="T0" fmla="*/ 5 w 10"/>
                  <a:gd name="T1" fmla="*/ 10 h 10"/>
                  <a:gd name="T2" fmla="*/ 5 w 10"/>
                  <a:gd name="T3" fmla="*/ 6 h 10"/>
                  <a:gd name="T4" fmla="*/ 9 w 10"/>
                  <a:gd name="T5" fmla="*/ 6 h 10"/>
                  <a:gd name="T6" fmla="*/ 5 w 10"/>
                  <a:gd name="T7" fmla="*/ 10 h 10"/>
                </a:gdLst>
                <a:ahLst/>
                <a:cxnLst>
                  <a:cxn ang="0">
                    <a:pos x="T0" y="T1"/>
                  </a:cxn>
                  <a:cxn ang="0">
                    <a:pos x="T2" y="T3"/>
                  </a:cxn>
                  <a:cxn ang="0">
                    <a:pos x="T4" y="T5"/>
                  </a:cxn>
                  <a:cxn ang="0">
                    <a:pos x="T6" y="T7"/>
                  </a:cxn>
                </a:cxnLst>
                <a:rect l="0" t="0" r="r" b="b"/>
                <a:pathLst>
                  <a:path w="10" h="10">
                    <a:moveTo>
                      <a:pt x="5" y="10"/>
                    </a:moveTo>
                    <a:cubicBezTo>
                      <a:pt x="7" y="10"/>
                      <a:pt x="6" y="8"/>
                      <a:pt x="5" y="6"/>
                    </a:cubicBezTo>
                    <a:cubicBezTo>
                      <a:pt x="7" y="5"/>
                      <a:pt x="8" y="6"/>
                      <a:pt x="9" y="6"/>
                    </a:cubicBezTo>
                    <a:cubicBezTo>
                      <a:pt x="10" y="0"/>
                      <a:pt x="0" y="5"/>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0" name="Freeform 1913"/>
              <p:cNvSpPr/>
              <p:nvPr/>
            </p:nvSpPr>
            <p:spPr bwMode="auto">
              <a:xfrm>
                <a:off x="4548" y="1253"/>
                <a:ext cx="10" cy="13"/>
              </a:xfrm>
              <a:custGeom>
                <a:avLst/>
                <a:gdLst>
                  <a:gd name="T0" fmla="*/ 0 w 15"/>
                  <a:gd name="T1" fmla="*/ 0 h 19"/>
                  <a:gd name="T2" fmla="*/ 9 w 15"/>
                  <a:gd name="T3" fmla="*/ 19 h 19"/>
                  <a:gd name="T4" fmla="*/ 0 w 15"/>
                  <a:gd name="T5" fmla="*/ 0 h 19"/>
                </a:gdLst>
                <a:ahLst/>
                <a:cxnLst>
                  <a:cxn ang="0">
                    <a:pos x="T0" y="T1"/>
                  </a:cxn>
                  <a:cxn ang="0">
                    <a:pos x="T2" y="T3"/>
                  </a:cxn>
                  <a:cxn ang="0">
                    <a:pos x="T4" y="T5"/>
                  </a:cxn>
                </a:cxnLst>
                <a:rect l="0" t="0" r="r" b="b"/>
                <a:pathLst>
                  <a:path w="15" h="19">
                    <a:moveTo>
                      <a:pt x="0" y="0"/>
                    </a:moveTo>
                    <a:cubicBezTo>
                      <a:pt x="1" y="10"/>
                      <a:pt x="8" y="9"/>
                      <a:pt x="9" y="19"/>
                    </a:cubicBezTo>
                    <a:cubicBezTo>
                      <a:pt x="15" y="16"/>
                      <a:pt x="4"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1" name="Freeform 1914"/>
              <p:cNvSpPr/>
              <p:nvPr/>
            </p:nvSpPr>
            <p:spPr bwMode="auto">
              <a:xfrm>
                <a:off x="4591" y="1237"/>
                <a:ext cx="6" cy="7"/>
              </a:xfrm>
              <a:custGeom>
                <a:avLst/>
                <a:gdLst>
                  <a:gd name="T0" fmla="*/ 3 w 10"/>
                  <a:gd name="T1" fmla="*/ 0 h 11"/>
                  <a:gd name="T2" fmla="*/ 1 w 10"/>
                  <a:gd name="T3" fmla="*/ 11 h 11"/>
                  <a:gd name="T4" fmla="*/ 6 w 10"/>
                  <a:gd name="T5" fmla="*/ 10 h 11"/>
                  <a:gd name="T6" fmla="*/ 8 w 10"/>
                  <a:gd name="T7" fmla="*/ 7 h 11"/>
                  <a:gd name="T8" fmla="*/ 3 w 10"/>
                  <a:gd name="T9" fmla="*/ 0 h 11"/>
                </a:gdLst>
                <a:ahLst/>
                <a:cxnLst>
                  <a:cxn ang="0">
                    <a:pos x="T0" y="T1"/>
                  </a:cxn>
                  <a:cxn ang="0">
                    <a:pos x="T2" y="T3"/>
                  </a:cxn>
                  <a:cxn ang="0">
                    <a:pos x="T4" y="T5"/>
                  </a:cxn>
                  <a:cxn ang="0">
                    <a:pos x="T6" y="T7"/>
                  </a:cxn>
                  <a:cxn ang="0">
                    <a:pos x="T8" y="T9"/>
                  </a:cxn>
                </a:cxnLst>
                <a:rect l="0" t="0" r="r" b="b"/>
                <a:pathLst>
                  <a:path w="10" h="11">
                    <a:moveTo>
                      <a:pt x="3" y="0"/>
                    </a:moveTo>
                    <a:cubicBezTo>
                      <a:pt x="0" y="3"/>
                      <a:pt x="1" y="7"/>
                      <a:pt x="1" y="11"/>
                    </a:cubicBezTo>
                    <a:cubicBezTo>
                      <a:pt x="2" y="10"/>
                      <a:pt x="4" y="6"/>
                      <a:pt x="6" y="10"/>
                    </a:cubicBezTo>
                    <a:cubicBezTo>
                      <a:pt x="8" y="10"/>
                      <a:pt x="6" y="4"/>
                      <a:pt x="8" y="7"/>
                    </a:cubicBezTo>
                    <a:cubicBezTo>
                      <a:pt x="10" y="0"/>
                      <a:pt x="2" y="7"/>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2" name="Freeform 1915"/>
              <p:cNvSpPr/>
              <p:nvPr/>
            </p:nvSpPr>
            <p:spPr bwMode="auto">
              <a:xfrm>
                <a:off x="4582" y="1242"/>
                <a:ext cx="8" cy="12"/>
              </a:xfrm>
              <a:custGeom>
                <a:avLst/>
                <a:gdLst>
                  <a:gd name="T0" fmla="*/ 2 w 12"/>
                  <a:gd name="T1" fmla="*/ 0 h 18"/>
                  <a:gd name="T2" fmla="*/ 4 w 12"/>
                  <a:gd name="T3" fmla="*/ 10 h 18"/>
                  <a:gd name="T4" fmla="*/ 12 w 12"/>
                  <a:gd name="T5" fmla="*/ 18 h 18"/>
                  <a:gd name="T6" fmla="*/ 7 w 12"/>
                  <a:gd name="T7" fmla="*/ 9 h 18"/>
                  <a:gd name="T8" fmla="*/ 2 w 12"/>
                  <a:gd name="T9" fmla="*/ 0 h 18"/>
                </a:gdLst>
                <a:ahLst/>
                <a:cxnLst>
                  <a:cxn ang="0">
                    <a:pos x="T0" y="T1"/>
                  </a:cxn>
                  <a:cxn ang="0">
                    <a:pos x="T2" y="T3"/>
                  </a:cxn>
                  <a:cxn ang="0">
                    <a:pos x="T4" y="T5"/>
                  </a:cxn>
                  <a:cxn ang="0">
                    <a:pos x="T6" y="T7"/>
                  </a:cxn>
                  <a:cxn ang="0">
                    <a:pos x="T8" y="T9"/>
                  </a:cxn>
                </a:cxnLst>
                <a:rect l="0" t="0" r="r" b="b"/>
                <a:pathLst>
                  <a:path w="12" h="18">
                    <a:moveTo>
                      <a:pt x="2" y="0"/>
                    </a:moveTo>
                    <a:cubicBezTo>
                      <a:pt x="0" y="3"/>
                      <a:pt x="2" y="7"/>
                      <a:pt x="4" y="10"/>
                    </a:cubicBezTo>
                    <a:cubicBezTo>
                      <a:pt x="7" y="13"/>
                      <a:pt x="11" y="16"/>
                      <a:pt x="12" y="18"/>
                    </a:cubicBezTo>
                    <a:cubicBezTo>
                      <a:pt x="12" y="13"/>
                      <a:pt x="10" y="11"/>
                      <a:pt x="7" y="9"/>
                    </a:cubicBezTo>
                    <a:cubicBezTo>
                      <a:pt x="5" y="7"/>
                      <a:pt x="3"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3" name="Freeform 1916"/>
              <p:cNvSpPr/>
              <p:nvPr/>
            </p:nvSpPr>
            <p:spPr bwMode="auto">
              <a:xfrm>
                <a:off x="4894" y="1062"/>
                <a:ext cx="6" cy="2"/>
              </a:xfrm>
              <a:custGeom>
                <a:avLst/>
                <a:gdLst>
                  <a:gd name="T0" fmla="*/ 3 w 8"/>
                  <a:gd name="T1" fmla="*/ 1 h 3"/>
                  <a:gd name="T2" fmla="*/ 5 w 8"/>
                  <a:gd name="T3" fmla="*/ 2 h 3"/>
                  <a:gd name="T4" fmla="*/ 3 w 8"/>
                  <a:gd name="T5" fmla="*/ 1 h 3"/>
                </a:gdLst>
                <a:ahLst/>
                <a:cxnLst>
                  <a:cxn ang="0">
                    <a:pos x="T0" y="T1"/>
                  </a:cxn>
                  <a:cxn ang="0">
                    <a:pos x="T2" y="T3"/>
                  </a:cxn>
                  <a:cxn ang="0">
                    <a:pos x="T4" y="T5"/>
                  </a:cxn>
                </a:cxnLst>
                <a:rect l="0" t="0" r="r" b="b"/>
                <a:pathLst>
                  <a:path w="8" h="3">
                    <a:moveTo>
                      <a:pt x="3" y="1"/>
                    </a:moveTo>
                    <a:cubicBezTo>
                      <a:pt x="0" y="3"/>
                      <a:pt x="6" y="1"/>
                      <a:pt x="5" y="2"/>
                    </a:cubicBezTo>
                    <a:cubicBezTo>
                      <a:pt x="8"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4" name="Freeform 1917"/>
              <p:cNvSpPr/>
              <p:nvPr/>
            </p:nvSpPr>
            <p:spPr bwMode="auto">
              <a:xfrm>
                <a:off x="4570" y="1289"/>
                <a:ext cx="11" cy="22"/>
              </a:xfrm>
              <a:custGeom>
                <a:avLst/>
                <a:gdLst>
                  <a:gd name="T0" fmla="*/ 4 w 16"/>
                  <a:gd name="T1" fmla="*/ 2 h 33"/>
                  <a:gd name="T2" fmla="*/ 0 w 16"/>
                  <a:gd name="T3" fmla="*/ 3 h 33"/>
                  <a:gd name="T4" fmla="*/ 0 w 16"/>
                  <a:gd name="T5" fmla="*/ 12 h 33"/>
                  <a:gd name="T6" fmla="*/ 6 w 16"/>
                  <a:gd name="T7" fmla="*/ 22 h 33"/>
                  <a:gd name="T8" fmla="*/ 13 w 16"/>
                  <a:gd name="T9" fmla="*/ 33 h 33"/>
                  <a:gd name="T10" fmla="*/ 16 w 16"/>
                  <a:gd name="T11" fmla="*/ 28 h 33"/>
                  <a:gd name="T12" fmla="*/ 7 w 16"/>
                  <a:gd name="T13" fmla="*/ 16 h 33"/>
                  <a:gd name="T14" fmla="*/ 4 w 16"/>
                  <a:gd name="T15" fmla="*/ 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3">
                    <a:moveTo>
                      <a:pt x="4" y="2"/>
                    </a:moveTo>
                    <a:cubicBezTo>
                      <a:pt x="3" y="0"/>
                      <a:pt x="1" y="2"/>
                      <a:pt x="0" y="3"/>
                    </a:cubicBezTo>
                    <a:cubicBezTo>
                      <a:pt x="3" y="6"/>
                      <a:pt x="2" y="14"/>
                      <a:pt x="0" y="12"/>
                    </a:cubicBezTo>
                    <a:cubicBezTo>
                      <a:pt x="1" y="16"/>
                      <a:pt x="3" y="19"/>
                      <a:pt x="6" y="22"/>
                    </a:cubicBezTo>
                    <a:cubicBezTo>
                      <a:pt x="8" y="25"/>
                      <a:pt x="11" y="28"/>
                      <a:pt x="13" y="33"/>
                    </a:cubicBezTo>
                    <a:cubicBezTo>
                      <a:pt x="13" y="31"/>
                      <a:pt x="14" y="30"/>
                      <a:pt x="16" y="28"/>
                    </a:cubicBezTo>
                    <a:cubicBezTo>
                      <a:pt x="10" y="25"/>
                      <a:pt x="8" y="20"/>
                      <a:pt x="7" y="16"/>
                    </a:cubicBezTo>
                    <a:cubicBezTo>
                      <a:pt x="6" y="12"/>
                      <a:pt x="6" y="7"/>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5" name="Freeform 1918"/>
              <p:cNvSpPr/>
              <p:nvPr/>
            </p:nvSpPr>
            <p:spPr bwMode="auto">
              <a:xfrm>
                <a:off x="4608" y="1275"/>
                <a:ext cx="5" cy="8"/>
              </a:xfrm>
              <a:custGeom>
                <a:avLst/>
                <a:gdLst>
                  <a:gd name="T0" fmla="*/ 0 w 8"/>
                  <a:gd name="T1" fmla="*/ 0 h 11"/>
                  <a:gd name="T2" fmla="*/ 3 w 8"/>
                  <a:gd name="T3" fmla="*/ 8 h 11"/>
                  <a:gd name="T4" fmla="*/ 8 w 8"/>
                  <a:gd name="T5" fmla="*/ 7 h 11"/>
                  <a:gd name="T6" fmla="*/ 0 w 8"/>
                  <a:gd name="T7" fmla="*/ 0 h 11"/>
                </a:gdLst>
                <a:ahLst/>
                <a:cxnLst>
                  <a:cxn ang="0">
                    <a:pos x="T0" y="T1"/>
                  </a:cxn>
                  <a:cxn ang="0">
                    <a:pos x="T2" y="T3"/>
                  </a:cxn>
                  <a:cxn ang="0">
                    <a:pos x="T4" y="T5"/>
                  </a:cxn>
                  <a:cxn ang="0">
                    <a:pos x="T6" y="T7"/>
                  </a:cxn>
                </a:cxnLst>
                <a:rect l="0" t="0" r="r" b="b"/>
                <a:pathLst>
                  <a:path w="8" h="11">
                    <a:moveTo>
                      <a:pt x="0" y="0"/>
                    </a:moveTo>
                    <a:cubicBezTo>
                      <a:pt x="0" y="2"/>
                      <a:pt x="1" y="6"/>
                      <a:pt x="3" y="8"/>
                    </a:cubicBezTo>
                    <a:cubicBezTo>
                      <a:pt x="5" y="10"/>
                      <a:pt x="7" y="11"/>
                      <a:pt x="8" y="7"/>
                    </a:cubicBezTo>
                    <a:cubicBezTo>
                      <a:pt x="3" y="8"/>
                      <a:pt x="5"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6" name="Freeform 1919"/>
              <p:cNvSpPr/>
              <p:nvPr/>
            </p:nvSpPr>
            <p:spPr bwMode="auto">
              <a:xfrm>
                <a:off x="4570" y="1312"/>
                <a:ext cx="6" cy="7"/>
              </a:xfrm>
              <a:custGeom>
                <a:avLst/>
                <a:gdLst>
                  <a:gd name="T0" fmla="*/ 4 w 9"/>
                  <a:gd name="T1" fmla="*/ 0 h 11"/>
                  <a:gd name="T2" fmla="*/ 9 w 9"/>
                  <a:gd name="T3" fmla="*/ 6 h 11"/>
                  <a:gd name="T4" fmla="*/ 4 w 9"/>
                  <a:gd name="T5" fmla="*/ 0 h 11"/>
                </a:gdLst>
                <a:ahLst/>
                <a:cxnLst>
                  <a:cxn ang="0">
                    <a:pos x="T0" y="T1"/>
                  </a:cxn>
                  <a:cxn ang="0">
                    <a:pos x="T2" y="T3"/>
                  </a:cxn>
                  <a:cxn ang="0">
                    <a:pos x="T4" y="T5"/>
                  </a:cxn>
                </a:cxnLst>
                <a:rect l="0" t="0" r="r" b="b"/>
                <a:pathLst>
                  <a:path w="9" h="11">
                    <a:moveTo>
                      <a:pt x="4" y="0"/>
                    </a:moveTo>
                    <a:cubicBezTo>
                      <a:pt x="0" y="0"/>
                      <a:pt x="8" y="11"/>
                      <a:pt x="9" y="6"/>
                    </a:cubicBezTo>
                    <a:cubicBezTo>
                      <a:pt x="8" y="4"/>
                      <a:pt x="6"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7" name="Freeform 1920"/>
              <p:cNvSpPr/>
              <p:nvPr/>
            </p:nvSpPr>
            <p:spPr bwMode="auto">
              <a:xfrm>
                <a:off x="4611" y="1285"/>
                <a:ext cx="9" cy="9"/>
              </a:xfrm>
              <a:custGeom>
                <a:avLst/>
                <a:gdLst>
                  <a:gd name="T0" fmla="*/ 3 w 14"/>
                  <a:gd name="T1" fmla="*/ 1 h 14"/>
                  <a:gd name="T2" fmla="*/ 10 w 14"/>
                  <a:gd name="T3" fmla="*/ 14 h 14"/>
                  <a:gd name="T4" fmla="*/ 3 w 14"/>
                  <a:gd name="T5" fmla="*/ 1 h 14"/>
                </a:gdLst>
                <a:ahLst/>
                <a:cxnLst>
                  <a:cxn ang="0">
                    <a:pos x="T0" y="T1"/>
                  </a:cxn>
                  <a:cxn ang="0">
                    <a:pos x="T2" y="T3"/>
                  </a:cxn>
                  <a:cxn ang="0">
                    <a:pos x="T4" y="T5"/>
                  </a:cxn>
                </a:cxnLst>
                <a:rect l="0" t="0" r="r" b="b"/>
                <a:pathLst>
                  <a:path w="14" h="14">
                    <a:moveTo>
                      <a:pt x="3" y="1"/>
                    </a:moveTo>
                    <a:cubicBezTo>
                      <a:pt x="0" y="0"/>
                      <a:pt x="10" y="10"/>
                      <a:pt x="10" y="14"/>
                    </a:cubicBezTo>
                    <a:cubicBezTo>
                      <a:pt x="14" y="9"/>
                      <a:pt x="7" y="6"/>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8" name="Freeform 1921"/>
              <p:cNvSpPr/>
              <p:nvPr/>
            </p:nvSpPr>
            <p:spPr bwMode="auto">
              <a:xfrm>
                <a:off x="4616" y="1284"/>
                <a:ext cx="15" cy="11"/>
              </a:xfrm>
              <a:custGeom>
                <a:avLst/>
                <a:gdLst>
                  <a:gd name="T0" fmla="*/ 0 w 23"/>
                  <a:gd name="T1" fmla="*/ 0 h 16"/>
                  <a:gd name="T2" fmla="*/ 23 w 23"/>
                  <a:gd name="T3" fmla="*/ 16 h 16"/>
                  <a:gd name="T4" fmla="*/ 0 w 23"/>
                  <a:gd name="T5" fmla="*/ 0 h 16"/>
                </a:gdLst>
                <a:ahLst/>
                <a:cxnLst>
                  <a:cxn ang="0">
                    <a:pos x="T0" y="T1"/>
                  </a:cxn>
                  <a:cxn ang="0">
                    <a:pos x="T2" y="T3"/>
                  </a:cxn>
                  <a:cxn ang="0">
                    <a:pos x="T4" y="T5"/>
                  </a:cxn>
                </a:cxnLst>
                <a:rect l="0" t="0" r="r" b="b"/>
                <a:pathLst>
                  <a:path w="23" h="16">
                    <a:moveTo>
                      <a:pt x="0" y="0"/>
                    </a:moveTo>
                    <a:cubicBezTo>
                      <a:pt x="4" y="9"/>
                      <a:pt x="16" y="15"/>
                      <a:pt x="23" y="16"/>
                    </a:cubicBezTo>
                    <a:cubicBezTo>
                      <a:pt x="21" y="9"/>
                      <a:pt x="8" y="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79" name="Freeform 1922"/>
              <p:cNvSpPr/>
              <p:nvPr/>
            </p:nvSpPr>
            <p:spPr bwMode="auto">
              <a:xfrm>
                <a:off x="4579" y="1311"/>
                <a:ext cx="9" cy="7"/>
              </a:xfrm>
              <a:custGeom>
                <a:avLst/>
                <a:gdLst>
                  <a:gd name="T0" fmla="*/ 5 w 14"/>
                  <a:gd name="T1" fmla="*/ 0 h 11"/>
                  <a:gd name="T2" fmla="*/ 9 w 14"/>
                  <a:gd name="T3" fmla="*/ 9 h 11"/>
                  <a:gd name="T4" fmla="*/ 14 w 14"/>
                  <a:gd name="T5" fmla="*/ 7 h 11"/>
                  <a:gd name="T6" fmla="*/ 5 w 14"/>
                  <a:gd name="T7" fmla="*/ 0 h 11"/>
                </a:gdLst>
                <a:ahLst/>
                <a:cxnLst>
                  <a:cxn ang="0">
                    <a:pos x="T0" y="T1"/>
                  </a:cxn>
                  <a:cxn ang="0">
                    <a:pos x="T2" y="T3"/>
                  </a:cxn>
                  <a:cxn ang="0">
                    <a:pos x="T4" y="T5"/>
                  </a:cxn>
                  <a:cxn ang="0">
                    <a:pos x="T6" y="T7"/>
                  </a:cxn>
                </a:cxnLst>
                <a:rect l="0" t="0" r="r" b="b"/>
                <a:pathLst>
                  <a:path w="14" h="11">
                    <a:moveTo>
                      <a:pt x="5" y="0"/>
                    </a:moveTo>
                    <a:cubicBezTo>
                      <a:pt x="0" y="6"/>
                      <a:pt x="14" y="4"/>
                      <a:pt x="9" y="9"/>
                    </a:cubicBezTo>
                    <a:cubicBezTo>
                      <a:pt x="10" y="11"/>
                      <a:pt x="12" y="8"/>
                      <a:pt x="14" y="7"/>
                    </a:cubicBezTo>
                    <a:cubicBezTo>
                      <a:pt x="9" y="4"/>
                      <a:pt x="8" y="3"/>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0" name="Freeform 1923"/>
              <p:cNvSpPr/>
              <p:nvPr/>
            </p:nvSpPr>
            <p:spPr bwMode="auto">
              <a:xfrm>
                <a:off x="4609" y="1295"/>
                <a:ext cx="7" cy="4"/>
              </a:xfrm>
              <a:custGeom>
                <a:avLst/>
                <a:gdLst>
                  <a:gd name="T0" fmla="*/ 2 w 11"/>
                  <a:gd name="T1" fmla="*/ 0 h 7"/>
                  <a:gd name="T2" fmla="*/ 6 w 11"/>
                  <a:gd name="T3" fmla="*/ 7 h 7"/>
                  <a:gd name="T4" fmla="*/ 11 w 11"/>
                  <a:gd name="T5" fmla="*/ 3 h 7"/>
                  <a:gd name="T6" fmla="*/ 2 w 11"/>
                  <a:gd name="T7" fmla="*/ 0 h 7"/>
                </a:gdLst>
                <a:ahLst/>
                <a:cxnLst>
                  <a:cxn ang="0">
                    <a:pos x="T0" y="T1"/>
                  </a:cxn>
                  <a:cxn ang="0">
                    <a:pos x="T2" y="T3"/>
                  </a:cxn>
                  <a:cxn ang="0">
                    <a:pos x="T4" y="T5"/>
                  </a:cxn>
                  <a:cxn ang="0">
                    <a:pos x="T6" y="T7"/>
                  </a:cxn>
                </a:cxnLst>
                <a:rect l="0" t="0" r="r" b="b"/>
                <a:pathLst>
                  <a:path w="11" h="7">
                    <a:moveTo>
                      <a:pt x="2" y="0"/>
                    </a:moveTo>
                    <a:cubicBezTo>
                      <a:pt x="0" y="2"/>
                      <a:pt x="5" y="5"/>
                      <a:pt x="6" y="7"/>
                    </a:cubicBezTo>
                    <a:cubicBezTo>
                      <a:pt x="8" y="3"/>
                      <a:pt x="7" y="4"/>
                      <a:pt x="11" y="3"/>
                    </a:cubicBezTo>
                    <a:cubicBezTo>
                      <a:pt x="8" y="0"/>
                      <a:pt x="5"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1" name="Freeform 1924"/>
              <p:cNvSpPr/>
              <p:nvPr/>
            </p:nvSpPr>
            <p:spPr bwMode="auto">
              <a:xfrm>
                <a:off x="4608" y="1303"/>
                <a:ext cx="3" cy="6"/>
              </a:xfrm>
              <a:custGeom>
                <a:avLst/>
                <a:gdLst>
                  <a:gd name="T0" fmla="*/ 1 w 5"/>
                  <a:gd name="T1" fmla="*/ 0 h 8"/>
                  <a:gd name="T2" fmla="*/ 0 w 5"/>
                  <a:gd name="T3" fmla="*/ 5 h 8"/>
                  <a:gd name="T4" fmla="*/ 4 w 5"/>
                  <a:gd name="T5" fmla="*/ 7 h 8"/>
                  <a:gd name="T6" fmla="*/ 1 w 5"/>
                  <a:gd name="T7" fmla="*/ 0 h 8"/>
                </a:gdLst>
                <a:ahLst/>
                <a:cxnLst>
                  <a:cxn ang="0">
                    <a:pos x="T0" y="T1"/>
                  </a:cxn>
                  <a:cxn ang="0">
                    <a:pos x="T2" y="T3"/>
                  </a:cxn>
                  <a:cxn ang="0">
                    <a:pos x="T4" y="T5"/>
                  </a:cxn>
                  <a:cxn ang="0">
                    <a:pos x="T6" y="T7"/>
                  </a:cxn>
                </a:cxnLst>
                <a:rect l="0" t="0" r="r" b="b"/>
                <a:pathLst>
                  <a:path w="5" h="8">
                    <a:moveTo>
                      <a:pt x="1" y="0"/>
                    </a:moveTo>
                    <a:cubicBezTo>
                      <a:pt x="0" y="1"/>
                      <a:pt x="0" y="4"/>
                      <a:pt x="0" y="5"/>
                    </a:cubicBezTo>
                    <a:cubicBezTo>
                      <a:pt x="1" y="7"/>
                      <a:pt x="2" y="8"/>
                      <a:pt x="4" y="7"/>
                    </a:cubicBezTo>
                    <a:cubicBezTo>
                      <a:pt x="5" y="5"/>
                      <a:pt x="4" y="3"/>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2" name="Freeform 1925"/>
              <p:cNvSpPr/>
              <p:nvPr/>
            </p:nvSpPr>
            <p:spPr bwMode="auto">
              <a:xfrm>
                <a:off x="4620" y="1307"/>
                <a:ext cx="8" cy="10"/>
              </a:xfrm>
              <a:custGeom>
                <a:avLst/>
                <a:gdLst>
                  <a:gd name="T0" fmla="*/ 0 w 12"/>
                  <a:gd name="T1" fmla="*/ 0 h 15"/>
                  <a:gd name="T2" fmla="*/ 10 w 12"/>
                  <a:gd name="T3" fmla="*/ 15 h 15"/>
                  <a:gd name="T4" fmla="*/ 12 w 12"/>
                  <a:gd name="T5" fmla="*/ 9 h 15"/>
                  <a:gd name="T6" fmla="*/ 0 w 12"/>
                  <a:gd name="T7" fmla="*/ 0 h 15"/>
                </a:gdLst>
                <a:ahLst/>
                <a:cxnLst>
                  <a:cxn ang="0">
                    <a:pos x="T0" y="T1"/>
                  </a:cxn>
                  <a:cxn ang="0">
                    <a:pos x="T2" y="T3"/>
                  </a:cxn>
                  <a:cxn ang="0">
                    <a:pos x="T4" y="T5"/>
                  </a:cxn>
                  <a:cxn ang="0">
                    <a:pos x="T6" y="T7"/>
                  </a:cxn>
                </a:cxnLst>
                <a:rect l="0" t="0" r="r" b="b"/>
                <a:pathLst>
                  <a:path w="12" h="15">
                    <a:moveTo>
                      <a:pt x="0" y="0"/>
                    </a:moveTo>
                    <a:cubicBezTo>
                      <a:pt x="0" y="5"/>
                      <a:pt x="4" y="15"/>
                      <a:pt x="10" y="15"/>
                    </a:cubicBezTo>
                    <a:cubicBezTo>
                      <a:pt x="10" y="11"/>
                      <a:pt x="6" y="11"/>
                      <a:pt x="12" y="9"/>
                    </a:cubicBezTo>
                    <a:cubicBezTo>
                      <a:pt x="8" y="9"/>
                      <a:pt x="4"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3" name="Freeform 1926"/>
              <p:cNvSpPr/>
              <p:nvPr/>
            </p:nvSpPr>
            <p:spPr bwMode="auto">
              <a:xfrm>
                <a:off x="4773" y="1191"/>
                <a:ext cx="6" cy="4"/>
              </a:xfrm>
              <a:custGeom>
                <a:avLst/>
                <a:gdLst>
                  <a:gd name="T0" fmla="*/ 4 w 8"/>
                  <a:gd name="T1" fmla="*/ 1 h 6"/>
                  <a:gd name="T2" fmla="*/ 0 w 8"/>
                  <a:gd name="T3" fmla="*/ 3 h 6"/>
                  <a:gd name="T4" fmla="*/ 5 w 8"/>
                  <a:gd name="T5" fmla="*/ 4 h 6"/>
                  <a:gd name="T6" fmla="*/ 4 w 8"/>
                  <a:gd name="T7" fmla="*/ 1 h 6"/>
                </a:gdLst>
                <a:ahLst/>
                <a:cxnLst>
                  <a:cxn ang="0">
                    <a:pos x="T0" y="T1"/>
                  </a:cxn>
                  <a:cxn ang="0">
                    <a:pos x="T2" y="T3"/>
                  </a:cxn>
                  <a:cxn ang="0">
                    <a:pos x="T4" y="T5"/>
                  </a:cxn>
                  <a:cxn ang="0">
                    <a:pos x="T6" y="T7"/>
                  </a:cxn>
                </a:cxnLst>
                <a:rect l="0" t="0" r="r" b="b"/>
                <a:pathLst>
                  <a:path w="8" h="6">
                    <a:moveTo>
                      <a:pt x="4" y="1"/>
                    </a:moveTo>
                    <a:cubicBezTo>
                      <a:pt x="3" y="0"/>
                      <a:pt x="2" y="2"/>
                      <a:pt x="0" y="3"/>
                    </a:cubicBezTo>
                    <a:cubicBezTo>
                      <a:pt x="1" y="6"/>
                      <a:pt x="4" y="3"/>
                      <a:pt x="5" y="4"/>
                    </a:cubicBezTo>
                    <a:cubicBezTo>
                      <a:pt x="8" y="1"/>
                      <a:pt x="1"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4" name="Freeform 1927"/>
              <p:cNvSpPr/>
              <p:nvPr/>
            </p:nvSpPr>
            <p:spPr bwMode="auto">
              <a:xfrm>
                <a:off x="4639" y="1327"/>
                <a:ext cx="13" cy="13"/>
              </a:xfrm>
              <a:custGeom>
                <a:avLst/>
                <a:gdLst>
                  <a:gd name="T0" fmla="*/ 2 w 19"/>
                  <a:gd name="T1" fmla="*/ 0 h 19"/>
                  <a:gd name="T2" fmla="*/ 1 w 19"/>
                  <a:gd name="T3" fmla="*/ 5 h 19"/>
                  <a:gd name="T4" fmla="*/ 4 w 19"/>
                  <a:gd name="T5" fmla="*/ 8 h 19"/>
                  <a:gd name="T6" fmla="*/ 7 w 19"/>
                  <a:gd name="T7" fmla="*/ 12 h 19"/>
                  <a:gd name="T8" fmla="*/ 19 w 19"/>
                  <a:gd name="T9" fmla="*/ 14 h 19"/>
                  <a:gd name="T10" fmla="*/ 16 w 19"/>
                  <a:gd name="T11" fmla="*/ 16 h 19"/>
                  <a:gd name="T12" fmla="*/ 2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2" y="0"/>
                    </a:moveTo>
                    <a:cubicBezTo>
                      <a:pt x="0" y="1"/>
                      <a:pt x="0" y="3"/>
                      <a:pt x="1" y="5"/>
                    </a:cubicBezTo>
                    <a:cubicBezTo>
                      <a:pt x="2" y="6"/>
                      <a:pt x="3" y="7"/>
                      <a:pt x="4" y="8"/>
                    </a:cubicBezTo>
                    <a:cubicBezTo>
                      <a:pt x="5" y="10"/>
                      <a:pt x="6" y="11"/>
                      <a:pt x="7" y="12"/>
                    </a:cubicBezTo>
                    <a:cubicBezTo>
                      <a:pt x="12" y="16"/>
                      <a:pt x="18" y="19"/>
                      <a:pt x="19" y="14"/>
                    </a:cubicBezTo>
                    <a:cubicBezTo>
                      <a:pt x="18" y="13"/>
                      <a:pt x="17" y="15"/>
                      <a:pt x="16" y="16"/>
                    </a:cubicBezTo>
                    <a:cubicBezTo>
                      <a:pt x="13" y="10"/>
                      <a:pt x="3" y="7"/>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5" name="Freeform 1928"/>
              <p:cNvSpPr/>
              <p:nvPr/>
            </p:nvSpPr>
            <p:spPr bwMode="auto">
              <a:xfrm>
                <a:off x="4788" y="1191"/>
                <a:ext cx="4" cy="4"/>
              </a:xfrm>
              <a:custGeom>
                <a:avLst/>
                <a:gdLst>
                  <a:gd name="T0" fmla="*/ 2 w 6"/>
                  <a:gd name="T1" fmla="*/ 0 h 5"/>
                  <a:gd name="T2" fmla="*/ 3 w 6"/>
                  <a:gd name="T3" fmla="*/ 4 h 5"/>
                  <a:gd name="T4" fmla="*/ 6 w 6"/>
                  <a:gd name="T5" fmla="*/ 1 h 5"/>
                  <a:gd name="T6" fmla="*/ 2 w 6"/>
                  <a:gd name="T7" fmla="*/ 0 h 5"/>
                </a:gdLst>
                <a:ahLst/>
                <a:cxnLst>
                  <a:cxn ang="0">
                    <a:pos x="T0" y="T1"/>
                  </a:cxn>
                  <a:cxn ang="0">
                    <a:pos x="T2" y="T3"/>
                  </a:cxn>
                  <a:cxn ang="0">
                    <a:pos x="T4" y="T5"/>
                  </a:cxn>
                  <a:cxn ang="0">
                    <a:pos x="T6" y="T7"/>
                  </a:cxn>
                </a:cxnLst>
                <a:rect l="0" t="0" r="r" b="b"/>
                <a:pathLst>
                  <a:path w="6" h="5">
                    <a:moveTo>
                      <a:pt x="2" y="0"/>
                    </a:moveTo>
                    <a:cubicBezTo>
                      <a:pt x="2" y="2"/>
                      <a:pt x="0" y="5"/>
                      <a:pt x="3" y="4"/>
                    </a:cubicBezTo>
                    <a:cubicBezTo>
                      <a:pt x="4" y="3"/>
                      <a:pt x="5" y="2"/>
                      <a:pt x="6" y="1"/>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6" name="Freeform 1929"/>
              <p:cNvSpPr/>
              <p:nvPr/>
            </p:nvSpPr>
            <p:spPr bwMode="auto">
              <a:xfrm>
                <a:off x="4783" y="1205"/>
                <a:ext cx="5" cy="5"/>
              </a:xfrm>
              <a:custGeom>
                <a:avLst/>
                <a:gdLst>
                  <a:gd name="T0" fmla="*/ 2 w 7"/>
                  <a:gd name="T1" fmla="*/ 0 h 8"/>
                  <a:gd name="T2" fmla="*/ 6 w 7"/>
                  <a:gd name="T3" fmla="*/ 8 h 8"/>
                  <a:gd name="T4" fmla="*/ 2 w 7"/>
                  <a:gd name="T5" fmla="*/ 0 h 8"/>
                </a:gdLst>
                <a:ahLst/>
                <a:cxnLst>
                  <a:cxn ang="0">
                    <a:pos x="T0" y="T1"/>
                  </a:cxn>
                  <a:cxn ang="0">
                    <a:pos x="T2" y="T3"/>
                  </a:cxn>
                  <a:cxn ang="0">
                    <a:pos x="T4" y="T5"/>
                  </a:cxn>
                </a:cxnLst>
                <a:rect l="0" t="0" r="r" b="b"/>
                <a:pathLst>
                  <a:path w="7" h="8">
                    <a:moveTo>
                      <a:pt x="2" y="0"/>
                    </a:moveTo>
                    <a:cubicBezTo>
                      <a:pt x="0" y="1"/>
                      <a:pt x="4" y="6"/>
                      <a:pt x="6" y="8"/>
                    </a:cubicBezTo>
                    <a:cubicBezTo>
                      <a:pt x="7" y="5"/>
                      <a:pt x="4"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7" name="Freeform 1930"/>
              <p:cNvSpPr/>
              <p:nvPr/>
            </p:nvSpPr>
            <p:spPr bwMode="auto">
              <a:xfrm>
                <a:off x="4910" y="1062"/>
                <a:ext cx="3" cy="3"/>
              </a:xfrm>
              <a:custGeom>
                <a:avLst/>
                <a:gdLst>
                  <a:gd name="T0" fmla="*/ 0 w 5"/>
                  <a:gd name="T1" fmla="*/ 5 h 5"/>
                  <a:gd name="T2" fmla="*/ 3 w 5"/>
                  <a:gd name="T3" fmla="*/ 2 h 5"/>
                  <a:gd name="T4" fmla="*/ 0 w 5"/>
                  <a:gd name="T5" fmla="*/ 5 h 5"/>
                </a:gdLst>
                <a:ahLst/>
                <a:cxnLst>
                  <a:cxn ang="0">
                    <a:pos x="T0" y="T1"/>
                  </a:cxn>
                  <a:cxn ang="0">
                    <a:pos x="T2" y="T3"/>
                  </a:cxn>
                  <a:cxn ang="0">
                    <a:pos x="T4" y="T5"/>
                  </a:cxn>
                </a:cxnLst>
                <a:rect l="0" t="0" r="r" b="b"/>
                <a:pathLst>
                  <a:path w="5" h="5">
                    <a:moveTo>
                      <a:pt x="0" y="5"/>
                    </a:moveTo>
                    <a:cubicBezTo>
                      <a:pt x="1" y="5"/>
                      <a:pt x="3" y="2"/>
                      <a:pt x="3" y="2"/>
                    </a:cubicBezTo>
                    <a:cubicBezTo>
                      <a:pt x="5" y="0"/>
                      <a:pt x="3" y="2"/>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8" name="Freeform 1931"/>
              <p:cNvSpPr/>
              <p:nvPr/>
            </p:nvSpPr>
            <p:spPr bwMode="auto">
              <a:xfrm>
                <a:off x="4798" y="1202"/>
                <a:ext cx="3" cy="6"/>
              </a:xfrm>
              <a:custGeom>
                <a:avLst/>
                <a:gdLst>
                  <a:gd name="T0" fmla="*/ 3 w 5"/>
                  <a:gd name="T1" fmla="*/ 0 h 9"/>
                  <a:gd name="T2" fmla="*/ 3 w 5"/>
                  <a:gd name="T3" fmla="*/ 9 h 9"/>
                  <a:gd name="T4" fmla="*/ 3 w 5"/>
                  <a:gd name="T5" fmla="*/ 0 h 9"/>
                </a:gdLst>
                <a:ahLst/>
                <a:cxnLst>
                  <a:cxn ang="0">
                    <a:pos x="T0" y="T1"/>
                  </a:cxn>
                  <a:cxn ang="0">
                    <a:pos x="T2" y="T3"/>
                  </a:cxn>
                  <a:cxn ang="0">
                    <a:pos x="T4" y="T5"/>
                  </a:cxn>
                </a:cxnLst>
                <a:rect l="0" t="0" r="r" b="b"/>
                <a:pathLst>
                  <a:path w="5" h="9">
                    <a:moveTo>
                      <a:pt x="3" y="0"/>
                    </a:moveTo>
                    <a:cubicBezTo>
                      <a:pt x="2" y="3"/>
                      <a:pt x="0" y="7"/>
                      <a:pt x="3" y="9"/>
                    </a:cubicBezTo>
                    <a:cubicBezTo>
                      <a:pt x="3" y="6"/>
                      <a:pt x="5"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89" name="Freeform 1932"/>
              <p:cNvSpPr/>
              <p:nvPr/>
            </p:nvSpPr>
            <p:spPr bwMode="auto">
              <a:xfrm>
                <a:off x="4675" y="1368"/>
                <a:ext cx="6" cy="6"/>
              </a:xfrm>
              <a:custGeom>
                <a:avLst/>
                <a:gdLst>
                  <a:gd name="T0" fmla="*/ 1 w 10"/>
                  <a:gd name="T1" fmla="*/ 0 h 8"/>
                  <a:gd name="T2" fmla="*/ 9 w 10"/>
                  <a:gd name="T3" fmla="*/ 8 h 8"/>
                  <a:gd name="T4" fmla="*/ 1 w 10"/>
                  <a:gd name="T5" fmla="*/ 0 h 8"/>
                </a:gdLst>
                <a:ahLst/>
                <a:cxnLst>
                  <a:cxn ang="0">
                    <a:pos x="T0" y="T1"/>
                  </a:cxn>
                  <a:cxn ang="0">
                    <a:pos x="T2" y="T3"/>
                  </a:cxn>
                  <a:cxn ang="0">
                    <a:pos x="T4" y="T5"/>
                  </a:cxn>
                </a:cxnLst>
                <a:rect l="0" t="0" r="r" b="b"/>
                <a:pathLst>
                  <a:path w="10" h="8">
                    <a:moveTo>
                      <a:pt x="1" y="0"/>
                    </a:moveTo>
                    <a:cubicBezTo>
                      <a:pt x="0" y="3"/>
                      <a:pt x="7" y="5"/>
                      <a:pt x="9" y="8"/>
                    </a:cubicBezTo>
                    <a:cubicBezTo>
                      <a:pt x="10" y="4"/>
                      <a:pt x="6"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0" name="Freeform 1933"/>
              <p:cNvSpPr/>
              <p:nvPr/>
            </p:nvSpPr>
            <p:spPr bwMode="auto">
              <a:xfrm>
                <a:off x="4801" y="1211"/>
                <a:ext cx="3" cy="4"/>
              </a:xfrm>
              <a:custGeom>
                <a:avLst/>
                <a:gdLst>
                  <a:gd name="T0" fmla="*/ 1 w 5"/>
                  <a:gd name="T1" fmla="*/ 1 h 7"/>
                  <a:gd name="T2" fmla="*/ 1 w 5"/>
                  <a:gd name="T3" fmla="*/ 6 h 7"/>
                  <a:gd name="T4" fmla="*/ 3 w 5"/>
                  <a:gd name="T5" fmla="*/ 6 h 7"/>
                  <a:gd name="T6" fmla="*/ 4 w 5"/>
                  <a:gd name="T7" fmla="*/ 5 h 7"/>
                  <a:gd name="T8" fmla="*/ 1 w 5"/>
                  <a:gd name="T9" fmla="*/ 1 h 7"/>
                </a:gdLst>
                <a:ahLst/>
                <a:cxnLst>
                  <a:cxn ang="0">
                    <a:pos x="T0" y="T1"/>
                  </a:cxn>
                  <a:cxn ang="0">
                    <a:pos x="T2" y="T3"/>
                  </a:cxn>
                  <a:cxn ang="0">
                    <a:pos x="T4" y="T5"/>
                  </a:cxn>
                  <a:cxn ang="0">
                    <a:pos x="T6" y="T7"/>
                  </a:cxn>
                  <a:cxn ang="0">
                    <a:pos x="T8" y="T9"/>
                  </a:cxn>
                </a:cxnLst>
                <a:rect l="0" t="0" r="r" b="b"/>
                <a:pathLst>
                  <a:path w="5" h="7">
                    <a:moveTo>
                      <a:pt x="1" y="1"/>
                    </a:moveTo>
                    <a:cubicBezTo>
                      <a:pt x="0" y="3"/>
                      <a:pt x="3" y="4"/>
                      <a:pt x="1" y="6"/>
                    </a:cubicBezTo>
                    <a:cubicBezTo>
                      <a:pt x="2" y="7"/>
                      <a:pt x="2" y="6"/>
                      <a:pt x="3" y="6"/>
                    </a:cubicBezTo>
                    <a:cubicBezTo>
                      <a:pt x="3" y="5"/>
                      <a:pt x="4" y="5"/>
                      <a:pt x="4" y="5"/>
                    </a:cubicBezTo>
                    <a:cubicBezTo>
                      <a:pt x="5" y="3"/>
                      <a:pt x="4"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1" name="Freeform 1934"/>
              <p:cNvSpPr/>
              <p:nvPr/>
            </p:nvSpPr>
            <p:spPr bwMode="auto">
              <a:xfrm>
                <a:off x="4912" y="1064"/>
                <a:ext cx="2" cy="4"/>
              </a:xfrm>
              <a:custGeom>
                <a:avLst/>
                <a:gdLst>
                  <a:gd name="T0" fmla="*/ 2 w 2"/>
                  <a:gd name="T1" fmla="*/ 1 h 6"/>
                  <a:gd name="T2" fmla="*/ 0 w 2"/>
                  <a:gd name="T3" fmla="*/ 4 h 6"/>
                  <a:gd name="T4" fmla="*/ 1 w 2"/>
                  <a:gd name="T5" fmla="*/ 4 h 6"/>
                  <a:gd name="T6" fmla="*/ 2 w 2"/>
                  <a:gd name="T7" fmla="*/ 1 h 6"/>
                </a:gdLst>
                <a:ahLst/>
                <a:cxnLst>
                  <a:cxn ang="0">
                    <a:pos x="T0" y="T1"/>
                  </a:cxn>
                  <a:cxn ang="0">
                    <a:pos x="T2" y="T3"/>
                  </a:cxn>
                  <a:cxn ang="0">
                    <a:pos x="T4" y="T5"/>
                  </a:cxn>
                  <a:cxn ang="0">
                    <a:pos x="T6" y="T7"/>
                  </a:cxn>
                </a:cxnLst>
                <a:rect l="0" t="0" r="r" b="b"/>
                <a:pathLst>
                  <a:path w="2" h="6">
                    <a:moveTo>
                      <a:pt x="2" y="1"/>
                    </a:moveTo>
                    <a:cubicBezTo>
                      <a:pt x="1" y="2"/>
                      <a:pt x="0" y="3"/>
                      <a:pt x="0" y="4"/>
                    </a:cubicBezTo>
                    <a:cubicBezTo>
                      <a:pt x="1" y="3"/>
                      <a:pt x="1" y="6"/>
                      <a:pt x="1" y="4"/>
                    </a:cubicBezTo>
                    <a:cubicBezTo>
                      <a:pt x="1" y="3"/>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2" name="Freeform 1935"/>
              <p:cNvSpPr/>
              <p:nvPr/>
            </p:nvSpPr>
            <p:spPr bwMode="auto">
              <a:xfrm>
                <a:off x="4930" y="104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3" name="Freeform 1936"/>
              <p:cNvSpPr/>
              <p:nvPr/>
            </p:nvSpPr>
            <p:spPr bwMode="auto">
              <a:xfrm>
                <a:off x="4817" y="1228"/>
                <a:ext cx="5" cy="4"/>
              </a:xfrm>
              <a:custGeom>
                <a:avLst/>
                <a:gdLst>
                  <a:gd name="T0" fmla="*/ 1 w 8"/>
                  <a:gd name="T1" fmla="*/ 0 h 6"/>
                  <a:gd name="T2" fmla="*/ 1 w 8"/>
                  <a:gd name="T3" fmla="*/ 3 h 6"/>
                  <a:gd name="T4" fmla="*/ 2 w 8"/>
                  <a:gd name="T5" fmla="*/ 4 h 6"/>
                  <a:gd name="T6" fmla="*/ 2 w 8"/>
                  <a:gd name="T7" fmla="*/ 4 h 6"/>
                  <a:gd name="T8" fmla="*/ 3 w 8"/>
                  <a:gd name="T9" fmla="*/ 4 h 6"/>
                  <a:gd name="T10" fmla="*/ 3 w 8"/>
                  <a:gd name="T11" fmla="*/ 4 h 6"/>
                  <a:gd name="T12" fmla="*/ 3 w 8"/>
                  <a:gd name="T13" fmla="*/ 4 h 6"/>
                  <a:gd name="T14" fmla="*/ 3 w 8"/>
                  <a:gd name="T15" fmla="*/ 4 h 6"/>
                  <a:gd name="T16" fmla="*/ 3 w 8"/>
                  <a:gd name="T17" fmla="*/ 4 h 6"/>
                  <a:gd name="T18" fmla="*/ 3 w 8"/>
                  <a:gd name="T19" fmla="*/ 4 h 6"/>
                  <a:gd name="T20" fmla="*/ 3 w 8"/>
                  <a:gd name="T21" fmla="*/ 4 h 6"/>
                  <a:gd name="T22" fmla="*/ 3 w 8"/>
                  <a:gd name="T23" fmla="*/ 4 h 6"/>
                  <a:gd name="T24" fmla="*/ 3 w 8"/>
                  <a:gd name="T25" fmla="*/ 4 h 6"/>
                  <a:gd name="T26" fmla="*/ 8 w 8"/>
                  <a:gd name="T27" fmla="*/ 6 h 6"/>
                  <a:gd name="T28" fmla="*/ 5 w 8"/>
                  <a:gd name="T29" fmla="*/ 3 h 6"/>
                  <a:gd name="T30" fmla="*/ 4 w 8"/>
                  <a:gd name="T31" fmla="*/ 3 h 6"/>
                  <a:gd name="T32" fmla="*/ 4 w 8"/>
                  <a:gd name="T33" fmla="*/ 3 h 6"/>
                  <a:gd name="T34" fmla="*/ 4 w 8"/>
                  <a:gd name="T35" fmla="*/ 3 h 6"/>
                  <a:gd name="T36" fmla="*/ 4 w 8"/>
                  <a:gd name="T37" fmla="*/ 3 h 6"/>
                  <a:gd name="T38" fmla="*/ 4 w 8"/>
                  <a:gd name="T39" fmla="*/ 3 h 6"/>
                  <a:gd name="T40" fmla="*/ 4 w 8"/>
                  <a:gd name="T41" fmla="*/ 3 h 6"/>
                  <a:gd name="T42" fmla="*/ 4 w 8"/>
                  <a:gd name="T43" fmla="*/ 3 h 6"/>
                  <a:gd name="T44" fmla="*/ 4 w 8"/>
                  <a:gd name="T45" fmla="*/ 3 h 6"/>
                  <a:gd name="T46" fmla="*/ 4 w 8"/>
                  <a:gd name="T47" fmla="*/ 3 h 6"/>
                  <a:gd name="T48" fmla="*/ 4 w 8"/>
                  <a:gd name="T49" fmla="*/ 3 h 6"/>
                  <a:gd name="T50" fmla="*/ 2 w 8"/>
                  <a:gd name="T51" fmla="*/ 2 h 6"/>
                  <a:gd name="T52" fmla="*/ 1 w 8"/>
                  <a:gd name="T5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6">
                    <a:moveTo>
                      <a:pt x="1" y="0"/>
                    </a:moveTo>
                    <a:cubicBezTo>
                      <a:pt x="0" y="1"/>
                      <a:pt x="0" y="2"/>
                      <a:pt x="1" y="3"/>
                    </a:cubicBezTo>
                    <a:cubicBezTo>
                      <a:pt x="1" y="3"/>
                      <a:pt x="1" y="3"/>
                      <a:pt x="2" y="4"/>
                    </a:cubicBezTo>
                    <a:cubicBezTo>
                      <a:pt x="2" y="4"/>
                      <a:pt x="2" y="4"/>
                      <a:pt x="2"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5"/>
                      <a:pt x="3" y="4"/>
                    </a:cubicBezTo>
                    <a:cubicBezTo>
                      <a:pt x="3" y="4"/>
                      <a:pt x="3" y="4"/>
                      <a:pt x="3" y="4"/>
                    </a:cubicBezTo>
                    <a:cubicBezTo>
                      <a:pt x="3" y="4"/>
                      <a:pt x="3" y="4"/>
                      <a:pt x="3" y="4"/>
                    </a:cubicBezTo>
                    <a:cubicBezTo>
                      <a:pt x="5" y="5"/>
                      <a:pt x="7" y="6"/>
                      <a:pt x="8" y="6"/>
                    </a:cubicBezTo>
                    <a:cubicBezTo>
                      <a:pt x="8" y="4"/>
                      <a:pt x="6" y="4"/>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4" y="3"/>
                      <a:pt x="4" y="3"/>
                    </a:cubicBezTo>
                    <a:cubicBezTo>
                      <a:pt x="4" y="3"/>
                      <a:pt x="4" y="3"/>
                      <a:pt x="4" y="3"/>
                    </a:cubicBezTo>
                    <a:cubicBezTo>
                      <a:pt x="4" y="3"/>
                      <a:pt x="4" y="3"/>
                      <a:pt x="4" y="3"/>
                    </a:cubicBezTo>
                    <a:cubicBezTo>
                      <a:pt x="4" y="3"/>
                      <a:pt x="4" y="3"/>
                      <a:pt x="4" y="3"/>
                    </a:cubicBezTo>
                    <a:cubicBezTo>
                      <a:pt x="3" y="3"/>
                      <a:pt x="3" y="2"/>
                      <a:pt x="2" y="2"/>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4" name="Freeform 1937"/>
              <p:cNvSpPr/>
              <p:nvPr/>
            </p:nvSpPr>
            <p:spPr bwMode="auto">
              <a:xfrm>
                <a:off x="4928" y="1036"/>
                <a:ext cx="2" cy="3"/>
              </a:xfrm>
              <a:custGeom>
                <a:avLst/>
                <a:gdLst>
                  <a:gd name="T0" fmla="*/ 0 w 3"/>
                  <a:gd name="T1" fmla="*/ 0 h 4"/>
                  <a:gd name="T2" fmla="*/ 1 w 3"/>
                  <a:gd name="T3" fmla="*/ 1 h 4"/>
                  <a:gd name="T4" fmla="*/ 1 w 3"/>
                  <a:gd name="T5" fmla="*/ 3 h 4"/>
                  <a:gd name="T6" fmla="*/ 2 w 3"/>
                  <a:gd name="T7" fmla="*/ 4 h 4"/>
                  <a:gd name="T8" fmla="*/ 3 w 3"/>
                  <a:gd name="T9" fmla="*/ 4 h 4"/>
                  <a:gd name="T10" fmla="*/ 3 w 3"/>
                  <a:gd name="T11" fmla="*/ 3 h 4"/>
                  <a:gd name="T12" fmla="*/ 3 w 3"/>
                  <a:gd name="T13" fmla="*/ 3 h 4"/>
                  <a:gd name="T14" fmla="*/ 3 w 3"/>
                  <a:gd name="T15" fmla="*/ 3 h 4"/>
                  <a:gd name="T16" fmla="*/ 3 w 3"/>
                  <a:gd name="T17" fmla="*/ 3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cubicBezTo>
                      <a:pt x="0" y="0"/>
                      <a:pt x="0" y="1"/>
                      <a:pt x="1" y="1"/>
                    </a:cubicBezTo>
                    <a:cubicBezTo>
                      <a:pt x="1" y="1"/>
                      <a:pt x="1" y="2"/>
                      <a:pt x="1" y="3"/>
                    </a:cubicBezTo>
                    <a:cubicBezTo>
                      <a:pt x="2" y="3"/>
                      <a:pt x="2" y="4"/>
                      <a:pt x="2" y="4"/>
                    </a:cubicBezTo>
                    <a:cubicBezTo>
                      <a:pt x="2" y="4"/>
                      <a:pt x="3" y="4"/>
                      <a:pt x="3" y="4"/>
                    </a:cubicBezTo>
                    <a:cubicBezTo>
                      <a:pt x="3" y="3"/>
                      <a:pt x="3" y="3"/>
                      <a:pt x="3" y="3"/>
                    </a:cubicBezTo>
                    <a:cubicBezTo>
                      <a:pt x="3" y="3"/>
                      <a:pt x="3" y="3"/>
                      <a:pt x="3" y="3"/>
                    </a:cubicBezTo>
                    <a:cubicBezTo>
                      <a:pt x="3" y="3"/>
                      <a:pt x="3" y="3"/>
                      <a:pt x="3" y="3"/>
                    </a:cubicBezTo>
                    <a:cubicBezTo>
                      <a:pt x="3" y="3"/>
                      <a:pt x="3" y="3"/>
                      <a:pt x="3" y="3"/>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5" name="Freeform 1938"/>
              <p:cNvSpPr/>
              <p:nvPr/>
            </p:nvSpPr>
            <p:spPr bwMode="auto">
              <a:xfrm>
                <a:off x="4931" y="1039"/>
                <a:ext cx="1" cy="1"/>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0"/>
                      <a:pt x="0" y="0"/>
                    </a:cubicBezTo>
                    <a:cubicBezTo>
                      <a:pt x="1" y="1"/>
                      <a:pt x="2" y="2"/>
                      <a:pt x="2"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6" name="Freeform 1939"/>
              <p:cNvSpPr/>
              <p:nvPr/>
            </p:nvSpPr>
            <p:spPr bwMode="auto">
              <a:xfrm>
                <a:off x="4731" y="1410"/>
                <a:ext cx="4" cy="5"/>
              </a:xfrm>
              <a:custGeom>
                <a:avLst/>
                <a:gdLst>
                  <a:gd name="T0" fmla="*/ 0 w 6"/>
                  <a:gd name="T1" fmla="*/ 0 h 8"/>
                  <a:gd name="T2" fmla="*/ 0 w 6"/>
                  <a:gd name="T3" fmla="*/ 4 h 8"/>
                  <a:gd name="T4" fmla="*/ 1 w 6"/>
                  <a:gd name="T5" fmla="*/ 5 h 8"/>
                  <a:gd name="T6" fmla="*/ 2 w 6"/>
                  <a:gd name="T7" fmla="*/ 6 h 8"/>
                  <a:gd name="T8" fmla="*/ 6 w 6"/>
                  <a:gd name="T9" fmla="*/ 8 h 8"/>
                  <a:gd name="T10" fmla="*/ 3 w 6"/>
                  <a:gd name="T11" fmla="*/ 3 h 8"/>
                  <a:gd name="T12" fmla="*/ 2 w 6"/>
                  <a:gd name="T13" fmla="*/ 2 h 8"/>
                  <a:gd name="T14" fmla="*/ 1 w 6"/>
                  <a:gd name="T15" fmla="*/ 2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cubicBezTo>
                      <a:pt x="0" y="2"/>
                      <a:pt x="0" y="3"/>
                      <a:pt x="0" y="4"/>
                    </a:cubicBezTo>
                    <a:cubicBezTo>
                      <a:pt x="0" y="4"/>
                      <a:pt x="0" y="5"/>
                      <a:pt x="1" y="5"/>
                    </a:cubicBezTo>
                    <a:cubicBezTo>
                      <a:pt x="1" y="5"/>
                      <a:pt x="1" y="6"/>
                      <a:pt x="2" y="6"/>
                    </a:cubicBezTo>
                    <a:cubicBezTo>
                      <a:pt x="3" y="7"/>
                      <a:pt x="4" y="7"/>
                      <a:pt x="6" y="8"/>
                    </a:cubicBezTo>
                    <a:cubicBezTo>
                      <a:pt x="6" y="6"/>
                      <a:pt x="5" y="5"/>
                      <a:pt x="3" y="3"/>
                    </a:cubicBezTo>
                    <a:cubicBezTo>
                      <a:pt x="3" y="3"/>
                      <a:pt x="2" y="3"/>
                      <a:pt x="2" y="2"/>
                    </a:cubicBezTo>
                    <a:cubicBezTo>
                      <a:pt x="2" y="2"/>
                      <a:pt x="2" y="2"/>
                      <a:pt x="1"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7" name="Freeform 1940"/>
              <p:cNvSpPr/>
              <p:nvPr/>
            </p:nvSpPr>
            <p:spPr bwMode="auto">
              <a:xfrm>
                <a:off x="4916" y="1070"/>
                <a:ext cx="3" cy="4"/>
              </a:xfrm>
              <a:custGeom>
                <a:avLst/>
                <a:gdLst>
                  <a:gd name="T0" fmla="*/ 4 w 4"/>
                  <a:gd name="T1" fmla="*/ 1 h 6"/>
                  <a:gd name="T2" fmla="*/ 1 w 4"/>
                  <a:gd name="T3" fmla="*/ 6 h 6"/>
                  <a:gd name="T4" fmla="*/ 3 w 4"/>
                  <a:gd name="T5" fmla="*/ 1 h 6"/>
                  <a:gd name="T6" fmla="*/ 4 w 4"/>
                  <a:gd name="T7" fmla="*/ 1 h 6"/>
                </a:gdLst>
                <a:ahLst/>
                <a:cxnLst>
                  <a:cxn ang="0">
                    <a:pos x="T0" y="T1"/>
                  </a:cxn>
                  <a:cxn ang="0">
                    <a:pos x="T2" y="T3"/>
                  </a:cxn>
                  <a:cxn ang="0">
                    <a:pos x="T4" y="T5"/>
                  </a:cxn>
                  <a:cxn ang="0">
                    <a:pos x="T6" y="T7"/>
                  </a:cxn>
                </a:cxnLst>
                <a:rect l="0" t="0" r="r" b="b"/>
                <a:pathLst>
                  <a:path w="4" h="6">
                    <a:moveTo>
                      <a:pt x="4" y="1"/>
                    </a:moveTo>
                    <a:cubicBezTo>
                      <a:pt x="3" y="5"/>
                      <a:pt x="2" y="3"/>
                      <a:pt x="1" y="6"/>
                    </a:cubicBezTo>
                    <a:cubicBezTo>
                      <a:pt x="0" y="5"/>
                      <a:pt x="1" y="4"/>
                      <a:pt x="3" y="1"/>
                    </a:cubicBezTo>
                    <a:cubicBezTo>
                      <a:pt x="4" y="0"/>
                      <a:pt x="2" y="5"/>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8" name="Freeform 1941"/>
              <p:cNvSpPr/>
              <p:nvPr/>
            </p:nvSpPr>
            <p:spPr bwMode="auto">
              <a:xfrm>
                <a:off x="4930" y="1042"/>
                <a:ext cx="2" cy="0"/>
              </a:xfrm>
              <a:custGeom>
                <a:avLst/>
                <a:gdLst>
                  <a:gd name="T0" fmla="*/ 3 w 3"/>
                  <a:gd name="T1" fmla="*/ 1 h 1"/>
                  <a:gd name="T2" fmla="*/ 2 w 3"/>
                  <a:gd name="T3" fmla="*/ 1 h 1"/>
                  <a:gd name="T4" fmla="*/ 0 w 3"/>
                  <a:gd name="T5" fmla="*/ 0 h 1"/>
                  <a:gd name="T6" fmla="*/ 0 w 3"/>
                  <a:gd name="T7" fmla="*/ 0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3" y="1"/>
                      <a:pt x="2" y="1"/>
                      <a:pt x="2" y="1"/>
                    </a:cubicBezTo>
                    <a:cubicBezTo>
                      <a:pt x="2" y="1"/>
                      <a:pt x="1" y="0"/>
                      <a:pt x="0" y="0"/>
                    </a:cubicBezTo>
                    <a:cubicBezTo>
                      <a:pt x="0" y="0"/>
                      <a:pt x="0" y="0"/>
                      <a:pt x="0" y="0"/>
                    </a:cubicBezTo>
                    <a:cubicBezTo>
                      <a:pt x="2" y="1"/>
                      <a:pt x="2"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299" name="Freeform 1942"/>
              <p:cNvSpPr/>
              <p:nvPr/>
            </p:nvSpPr>
            <p:spPr bwMode="auto">
              <a:xfrm>
                <a:off x="4925" y="1048"/>
                <a:ext cx="3" cy="4"/>
              </a:xfrm>
              <a:custGeom>
                <a:avLst/>
                <a:gdLst>
                  <a:gd name="T0" fmla="*/ 4 w 4"/>
                  <a:gd name="T1" fmla="*/ 1 h 6"/>
                  <a:gd name="T2" fmla="*/ 0 w 4"/>
                  <a:gd name="T3" fmla="*/ 6 h 6"/>
                  <a:gd name="T4" fmla="*/ 0 w 4"/>
                  <a:gd name="T5" fmla="*/ 5 h 6"/>
                  <a:gd name="T6" fmla="*/ 0 w 4"/>
                  <a:gd name="T7" fmla="*/ 5 h 6"/>
                  <a:gd name="T8" fmla="*/ 1 w 4"/>
                  <a:gd name="T9" fmla="*/ 3 h 6"/>
                  <a:gd name="T10" fmla="*/ 2 w 4"/>
                  <a:gd name="T11" fmla="*/ 2 h 6"/>
                  <a:gd name="T12" fmla="*/ 3 w 4"/>
                  <a:gd name="T13" fmla="*/ 1 h 6"/>
                  <a:gd name="T14" fmla="*/ 4 w 4"/>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4" y="1"/>
                    </a:moveTo>
                    <a:cubicBezTo>
                      <a:pt x="4" y="4"/>
                      <a:pt x="2" y="0"/>
                      <a:pt x="0" y="6"/>
                    </a:cubicBezTo>
                    <a:cubicBezTo>
                      <a:pt x="0" y="5"/>
                      <a:pt x="0" y="5"/>
                      <a:pt x="0" y="5"/>
                    </a:cubicBezTo>
                    <a:cubicBezTo>
                      <a:pt x="0" y="5"/>
                      <a:pt x="0" y="5"/>
                      <a:pt x="0" y="5"/>
                    </a:cubicBezTo>
                    <a:cubicBezTo>
                      <a:pt x="0" y="4"/>
                      <a:pt x="1" y="4"/>
                      <a:pt x="1" y="3"/>
                    </a:cubicBezTo>
                    <a:cubicBezTo>
                      <a:pt x="1" y="3"/>
                      <a:pt x="1" y="3"/>
                      <a:pt x="2" y="2"/>
                    </a:cubicBezTo>
                    <a:cubicBezTo>
                      <a:pt x="2" y="1"/>
                      <a:pt x="2" y="1"/>
                      <a:pt x="3" y="1"/>
                    </a:cubicBezTo>
                    <a:cubicBezTo>
                      <a:pt x="3"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0" name="Freeform 1943"/>
              <p:cNvSpPr/>
              <p:nvPr/>
            </p:nvSpPr>
            <p:spPr bwMode="auto">
              <a:xfrm>
                <a:off x="4929" y="1042"/>
                <a:ext cx="1"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1" name="Freeform 1944"/>
              <p:cNvSpPr/>
              <p:nvPr/>
            </p:nvSpPr>
            <p:spPr bwMode="auto">
              <a:xfrm>
                <a:off x="4925" y="1050"/>
                <a:ext cx="1" cy="3"/>
              </a:xfrm>
              <a:custGeom>
                <a:avLst/>
                <a:gdLst>
                  <a:gd name="T0" fmla="*/ 2 w 2"/>
                  <a:gd name="T1" fmla="*/ 0 h 5"/>
                  <a:gd name="T2" fmla="*/ 0 w 2"/>
                  <a:gd name="T3" fmla="*/ 5 h 5"/>
                  <a:gd name="T4" fmla="*/ 1 w 2"/>
                  <a:gd name="T5" fmla="*/ 4 h 5"/>
                  <a:gd name="T6" fmla="*/ 2 w 2"/>
                  <a:gd name="T7" fmla="*/ 0 h 5"/>
                </a:gdLst>
                <a:ahLst/>
                <a:cxnLst>
                  <a:cxn ang="0">
                    <a:pos x="T0" y="T1"/>
                  </a:cxn>
                  <a:cxn ang="0">
                    <a:pos x="T2" y="T3"/>
                  </a:cxn>
                  <a:cxn ang="0">
                    <a:pos x="T4" y="T5"/>
                  </a:cxn>
                  <a:cxn ang="0">
                    <a:pos x="T6" y="T7"/>
                  </a:cxn>
                </a:cxnLst>
                <a:rect l="0" t="0" r="r" b="b"/>
                <a:pathLst>
                  <a:path w="2" h="5">
                    <a:moveTo>
                      <a:pt x="2" y="0"/>
                    </a:moveTo>
                    <a:cubicBezTo>
                      <a:pt x="1" y="2"/>
                      <a:pt x="0" y="4"/>
                      <a:pt x="0" y="5"/>
                    </a:cubicBezTo>
                    <a:cubicBezTo>
                      <a:pt x="1" y="4"/>
                      <a:pt x="0" y="4"/>
                      <a:pt x="1" y="4"/>
                    </a:cubicBezTo>
                    <a:cubicBezTo>
                      <a:pt x="2" y="0"/>
                      <a:pt x="1"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2" name="Freeform 1945"/>
              <p:cNvSpPr/>
              <p:nvPr/>
            </p:nvSpPr>
            <p:spPr bwMode="auto">
              <a:xfrm>
                <a:off x="4928" y="104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3" name="Freeform 1946"/>
              <p:cNvSpPr/>
              <p:nvPr/>
            </p:nvSpPr>
            <p:spPr bwMode="auto">
              <a:xfrm>
                <a:off x="4791" y="1440"/>
                <a:ext cx="13" cy="4"/>
              </a:xfrm>
              <a:custGeom>
                <a:avLst/>
                <a:gdLst>
                  <a:gd name="T0" fmla="*/ 0 w 20"/>
                  <a:gd name="T1" fmla="*/ 0 h 6"/>
                  <a:gd name="T2" fmla="*/ 7 w 20"/>
                  <a:gd name="T3" fmla="*/ 4 h 6"/>
                  <a:gd name="T4" fmla="*/ 19 w 20"/>
                  <a:gd name="T5" fmla="*/ 6 h 6"/>
                  <a:gd name="T6" fmla="*/ 14 w 20"/>
                  <a:gd name="T7" fmla="*/ 1 h 6"/>
                  <a:gd name="T8" fmla="*/ 8 w 20"/>
                  <a:gd name="T9" fmla="*/ 2 h 6"/>
                  <a:gd name="T10" fmla="*/ 0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0" y="0"/>
                    </a:moveTo>
                    <a:cubicBezTo>
                      <a:pt x="0" y="3"/>
                      <a:pt x="3" y="4"/>
                      <a:pt x="7" y="4"/>
                    </a:cubicBezTo>
                    <a:cubicBezTo>
                      <a:pt x="11" y="5"/>
                      <a:pt x="16" y="5"/>
                      <a:pt x="19" y="6"/>
                    </a:cubicBezTo>
                    <a:cubicBezTo>
                      <a:pt x="20" y="3"/>
                      <a:pt x="10" y="5"/>
                      <a:pt x="14" y="1"/>
                    </a:cubicBezTo>
                    <a:cubicBezTo>
                      <a:pt x="11" y="2"/>
                      <a:pt x="10" y="2"/>
                      <a:pt x="8" y="2"/>
                    </a:cubicBezTo>
                    <a:cubicBezTo>
                      <a:pt x="6" y="2"/>
                      <a:pt x="3"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4" name="Oval 1947"/>
              <p:cNvSpPr>
                <a:spLocks noChangeArrowheads="1"/>
              </p:cNvSpPr>
              <p:nvPr/>
            </p:nvSpPr>
            <p:spPr bwMode="auto">
              <a:xfrm>
                <a:off x="4928" y="104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5" name="Freeform 1948"/>
              <p:cNvSpPr/>
              <p:nvPr/>
            </p:nvSpPr>
            <p:spPr bwMode="auto">
              <a:xfrm>
                <a:off x="4928"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6" name="Freeform 1949"/>
              <p:cNvSpPr/>
              <p:nvPr/>
            </p:nvSpPr>
            <p:spPr bwMode="auto">
              <a:xfrm>
                <a:off x="4955" y="1497"/>
                <a:ext cx="9" cy="7"/>
              </a:xfrm>
              <a:custGeom>
                <a:avLst/>
                <a:gdLst>
                  <a:gd name="T0" fmla="*/ 0 w 13"/>
                  <a:gd name="T1" fmla="*/ 2 h 11"/>
                  <a:gd name="T2" fmla="*/ 4 w 13"/>
                  <a:gd name="T3" fmla="*/ 4 h 11"/>
                  <a:gd name="T4" fmla="*/ 9 w 13"/>
                  <a:gd name="T5" fmla="*/ 4 h 11"/>
                  <a:gd name="T6" fmla="*/ 4 w 13"/>
                  <a:gd name="T7" fmla="*/ 7 h 11"/>
                  <a:gd name="T8" fmla="*/ 10 w 13"/>
                  <a:gd name="T9" fmla="*/ 2 h 11"/>
                  <a:gd name="T10" fmla="*/ 0 w 13"/>
                  <a:gd name="T11" fmla="*/ 2 h 11"/>
                </a:gdLst>
                <a:ahLst/>
                <a:cxnLst>
                  <a:cxn ang="0">
                    <a:pos x="T0" y="T1"/>
                  </a:cxn>
                  <a:cxn ang="0">
                    <a:pos x="T2" y="T3"/>
                  </a:cxn>
                  <a:cxn ang="0">
                    <a:pos x="T4" y="T5"/>
                  </a:cxn>
                  <a:cxn ang="0">
                    <a:pos x="T6" y="T7"/>
                  </a:cxn>
                  <a:cxn ang="0">
                    <a:pos x="T8" y="T9"/>
                  </a:cxn>
                  <a:cxn ang="0">
                    <a:pos x="T10" y="T11"/>
                  </a:cxn>
                </a:cxnLst>
                <a:rect l="0" t="0" r="r" b="b"/>
                <a:pathLst>
                  <a:path w="13" h="11">
                    <a:moveTo>
                      <a:pt x="0" y="2"/>
                    </a:moveTo>
                    <a:cubicBezTo>
                      <a:pt x="0" y="4"/>
                      <a:pt x="2" y="4"/>
                      <a:pt x="4" y="4"/>
                    </a:cubicBezTo>
                    <a:cubicBezTo>
                      <a:pt x="6" y="4"/>
                      <a:pt x="8" y="3"/>
                      <a:pt x="9" y="4"/>
                    </a:cubicBezTo>
                    <a:cubicBezTo>
                      <a:pt x="7" y="6"/>
                      <a:pt x="6" y="7"/>
                      <a:pt x="4" y="7"/>
                    </a:cubicBezTo>
                    <a:cubicBezTo>
                      <a:pt x="7" y="11"/>
                      <a:pt x="13" y="6"/>
                      <a:pt x="10" y="2"/>
                    </a:cubicBezTo>
                    <a:cubicBezTo>
                      <a:pt x="4" y="3"/>
                      <a:pt x="3"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7" name="Freeform 1950"/>
              <p:cNvSpPr/>
              <p:nvPr/>
            </p:nvSpPr>
            <p:spPr bwMode="auto">
              <a:xfrm>
                <a:off x="4930" y="1054"/>
                <a:ext cx="0" cy="4"/>
              </a:xfrm>
              <a:custGeom>
                <a:avLst/>
                <a:gdLst>
                  <a:gd name="T0" fmla="*/ 1 h 6"/>
                  <a:gd name="T1" fmla="*/ 3 h 6"/>
                  <a:gd name="T2" fmla="*/ 3 h 6"/>
                  <a:gd name="T3" fmla="*/ 1 h 6"/>
                </a:gdLst>
                <a:ahLst/>
                <a:cxnLst>
                  <a:cxn ang="0">
                    <a:pos x="0" y="T0"/>
                  </a:cxn>
                  <a:cxn ang="0">
                    <a:pos x="0" y="T1"/>
                  </a:cxn>
                  <a:cxn ang="0">
                    <a:pos x="0" y="T2"/>
                  </a:cxn>
                  <a:cxn ang="0">
                    <a:pos x="0" y="T3"/>
                  </a:cxn>
                </a:cxnLst>
                <a:rect l="0" t="0" r="r" b="b"/>
                <a:pathLst>
                  <a:path h="6">
                    <a:moveTo>
                      <a:pt x="0" y="1"/>
                    </a:moveTo>
                    <a:cubicBezTo>
                      <a:pt x="0" y="2"/>
                      <a:pt x="0" y="3"/>
                      <a:pt x="0" y="3"/>
                    </a:cubicBezTo>
                    <a:cubicBezTo>
                      <a:pt x="0" y="6"/>
                      <a:pt x="0" y="1"/>
                      <a:pt x="0" y="3"/>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8" name="Freeform 1951"/>
              <p:cNvSpPr/>
              <p:nvPr/>
            </p:nvSpPr>
            <p:spPr bwMode="auto">
              <a:xfrm>
                <a:off x="4929" y="1044"/>
                <a:ext cx="0" cy="3"/>
              </a:xfrm>
              <a:custGeom>
                <a:avLst/>
                <a:gdLst>
                  <a:gd name="T0" fmla="*/ 2 h 5"/>
                  <a:gd name="T1" fmla="*/ 2 h 5"/>
                  <a:gd name="T2" fmla="*/ 2 h 5"/>
                </a:gdLst>
                <a:ahLst/>
                <a:cxnLst>
                  <a:cxn ang="0">
                    <a:pos x="0" y="T0"/>
                  </a:cxn>
                  <a:cxn ang="0">
                    <a:pos x="0" y="T1"/>
                  </a:cxn>
                  <a:cxn ang="0">
                    <a:pos x="0" y="T2"/>
                  </a:cxn>
                </a:cxnLst>
                <a:rect l="0" t="0" r="r" b="b"/>
                <a:pathLst>
                  <a:path h="5">
                    <a:moveTo>
                      <a:pt x="0" y="2"/>
                    </a:moveTo>
                    <a:cubicBezTo>
                      <a:pt x="0" y="5"/>
                      <a:pt x="0" y="4"/>
                      <a:pt x="0" y="2"/>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09" name="Freeform 1952"/>
              <p:cNvSpPr/>
              <p:nvPr/>
            </p:nvSpPr>
            <p:spPr bwMode="auto">
              <a:xfrm>
                <a:off x="4930" y="1055"/>
                <a:ext cx="1" cy="3"/>
              </a:xfrm>
              <a:custGeom>
                <a:avLst/>
                <a:gdLst>
                  <a:gd name="T0" fmla="*/ 0 w 1"/>
                  <a:gd name="T1" fmla="*/ 2 h 4"/>
                  <a:gd name="T2" fmla="*/ 1 w 1"/>
                  <a:gd name="T3" fmla="*/ 3 h 4"/>
                  <a:gd name="T4" fmla="*/ 0 w 1"/>
                  <a:gd name="T5" fmla="*/ 0 h 4"/>
                  <a:gd name="T6" fmla="*/ 0 w 1"/>
                  <a:gd name="T7" fmla="*/ 2 h 4"/>
                </a:gdLst>
                <a:ahLst/>
                <a:cxnLst>
                  <a:cxn ang="0">
                    <a:pos x="T0" y="T1"/>
                  </a:cxn>
                  <a:cxn ang="0">
                    <a:pos x="T2" y="T3"/>
                  </a:cxn>
                  <a:cxn ang="0">
                    <a:pos x="T4" y="T5"/>
                  </a:cxn>
                  <a:cxn ang="0">
                    <a:pos x="T6" y="T7"/>
                  </a:cxn>
                </a:cxnLst>
                <a:rect l="0" t="0" r="r" b="b"/>
                <a:pathLst>
                  <a:path w="1" h="4">
                    <a:moveTo>
                      <a:pt x="0" y="2"/>
                    </a:moveTo>
                    <a:cubicBezTo>
                      <a:pt x="1" y="4"/>
                      <a:pt x="1" y="3"/>
                      <a:pt x="1" y="3"/>
                    </a:cubicBezTo>
                    <a:cubicBezTo>
                      <a:pt x="0" y="0"/>
                      <a:pt x="0" y="2"/>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0" name="Freeform 1953"/>
              <p:cNvSpPr/>
              <p:nvPr/>
            </p:nvSpPr>
            <p:spPr bwMode="auto">
              <a:xfrm>
                <a:off x="4928" y="1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1" name="Freeform 1954"/>
              <p:cNvSpPr/>
              <p:nvPr/>
            </p:nvSpPr>
            <p:spPr bwMode="auto">
              <a:xfrm>
                <a:off x="4928" y="10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2" name="Freeform 1955"/>
              <p:cNvSpPr/>
              <p:nvPr/>
            </p:nvSpPr>
            <p:spPr bwMode="auto">
              <a:xfrm>
                <a:off x="4928" y="1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3" name="Freeform 1956"/>
              <p:cNvSpPr/>
              <p:nvPr/>
            </p:nvSpPr>
            <p:spPr bwMode="auto">
              <a:xfrm>
                <a:off x="4928" y="104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4" name="Freeform 1957"/>
              <p:cNvSpPr/>
              <p:nvPr/>
            </p:nvSpPr>
            <p:spPr bwMode="auto">
              <a:xfrm>
                <a:off x="4928" y="104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5" name="Freeform 1958"/>
              <p:cNvSpPr/>
              <p:nvPr/>
            </p:nvSpPr>
            <p:spPr bwMode="auto">
              <a:xfrm>
                <a:off x="4929"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6" name="Freeform 1959"/>
              <p:cNvSpPr/>
              <p:nvPr/>
            </p:nvSpPr>
            <p:spPr bwMode="auto">
              <a:xfrm>
                <a:off x="4929"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7" name="Freeform 1960"/>
              <p:cNvSpPr/>
              <p:nvPr/>
            </p:nvSpPr>
            <p:spPr bwMode="auto">
              <a:xfrm>
                <a:off x="5163" y="1426"/>
                <a:ext cx="10" cy="8"/>
              </a:xfrm>
              <a:custGeom>
                <a:avLst/>
                <a:gdLst>
                  <a:gd name="T0" fmla="*/ 0 w 16"/>
                  <a:gd name="T1" fmla="*/ 8 h 11"/>
                  <a:gd name="T2" fmla="*/ 15 w 16"/>
                  <a:gd name="T3" fmla="*/ 4 h 11"/>
                  <a:gd name="T4" fmla="*/ 16 w 16"/>
                  <a:gd name="T5" fmla="*/ 0 h 11"/>
                  <a:gd name="T6" fmla="*/ 0 w 16"/>
                  <a:gd name="T7" fmla="*/ 8 h 11"/>
                </a:gdLst>
                <a:ahLst/>
                <a:cxnLst>
                  <a:cxn ang="0">
                    <a:pos x="T0" y="T1"/>
                  </a:cxn>
                  <a:cxn ang="0">
                    <a:pos x="T2" y="T3"/>
                  </a:cxn>
                  <a:cxn ang="0">
                    <a:pos x="T4" y="T5"/>
                  </a:cxn>
                  <a:cxn ang="0">
                    <a:pos x="T6" y="T7"/>
                  </a:cxn>
                </a:cxnLst>
                <a:rect l="0" t="0" r="r" b="b"/>
                <a:pathLst>
                  <a:path w="16" h="11">
                    <a:moveTo>
                      <a:pt x="0" y="8"/>
                    </a:moveTo>
                    <a:cubicBezTo>
                      <a:pt x="2" y="11"/>
                      <a:pt x="8" y="7"/>
                      <a:pt x="15" y="4"/>
                    </a:cubicBezTo>
                    <a:cubicBezTo>
                      <a:pt x="13" y="2"/>
                      <a:pt x="15" y="1"/>
                      <a:pt x="16" y="0"/>
                    </a:cubicBezTo>
                    <a:cubicBezTo>
                      <a:pt x="12" y="0"/>
                      <a:pt x="7" y="7"/>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8" name="Freeform 1961"/>
              <p:cNvSpPr/>
              <p:nvPr/>
            </p:nvSpPr>
            <p:spPr bwMode="auto">
              <a:xfrm>
                <a:off x="4930" y="1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19" name="Freeform 1962"/>
              <p:cNvSpPr/>
              <p:nvPr/>
            </p:nvSpPr>
            <p:spPr bwMode="auto">
              <a:xfrm>
                <a:off x="5254" y="1356"/>
                <a:ext cx="6" cy="6"/>
              </a:xfrm>
              <a:custGeom>
                <a:avLst/>
                <a:gdLst>
                  <a:gd name="T0" fmla="*/ 0 w 9"/>
                  <a:gd name="T1" fmla="*/ 8 h 9"/>
                  <a:gd name="T2" fmla="*/ 9 w 9"/>
                  <a:gd name="T3" fmla="*/ 5 h 9"/>
                  <a:gd name="T4" fmla="*/ 0 w 9"/>
                  <a:gd name="T5" fmla="*/ 8 h 9"/>
                </a:gdLst>
                <a:ahLst/>
                <a:cxnLst>
                  <a:cxn ang="0">
                    <a:pos x="T0" y="T1"/>
                  </a:cxn>
                  <a:cxn ang="0">
                    <a:pos x="T2" y="T3"/>
                  </a:cxn>
                  <a:cxn ang="0">
                    <a:pos x="T4" y="T5"/>
                  </a:cxn>
                </a:cxnLst>
                <a:rect l="0" t="0" r="r" b="b"/>
                <a:pathLst>
                  <a:path w="9" h="9">
                    <a:moveTo>
                      <a:pt x="0" y="8"/>
                    </a:moveTo>
                    <a:cubicBezTo>
                      <a:pt x="3" y="9"/>
                      <a:pt x="6" y="8"/>
                      <a:pt x="9" y="5"/>
                    </a:cubicBezTo>
                    <a:cubicBezTo>
                      <a:pt x="7" y="0"/>
                      <a:pt x="3"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0" name="Freeform 1963"/>
              <p:cNvSpPr/>
              <p:nvPr/>
            </p:nvSpPr>
            <p:spPr bwMode="auto">
              <a:xfrm>
                <a:off x="5327" y="1268"/>
                <a:ext cx="11" cy="15"/>
              </a:xfrm>
              <a:custGeom>
                <a:avLst/>
                <a:gdLst>
                  <a:gd name="T0" fmla="*/ 0 w 17"/>
                  <a:gd name="T1" fmla="*/ 23 h 23"/>
                  <a:gd name="T2" fmla="*/ 3 w 17"/>
                  <a:gd name="T3" fmla="*/ 23 h 23"/>
                  <a:gd name="T4" fmla="*/ 8 w 17"/>
                  <a:gd name="T5" fmla="*/ 19 h 23"/>
                  <a:gd name="T6" fmla="*/ 10 w 17"/>
                  <a:gd name="T7" fmla="*/ 16 h 23"/>
                  <a:gd name="T8" fmla="*/ 10 w 17"/>
                  <a:gd name="T9" fmla="*/ 16 h 23"/>
                  <a:gd name="T10" fmla="*/ 10 w 17"/>
                  <a:gd name="T11" fmla="*/ 16 h 23"/>
                  <a:gd name="T12" fmla="*/ 15 w 17"/>
                  <a:gd name="T13" fmla="*/ 8 h 23"/>
                  <a:gd name="T14" fmla="*/ 15 w 17"/>
                  <a:gd name="T15" fmla="*/ 8 h 23"/>
                  <a:gd name="T16" fmla="*/ 15 w 17"/>
                  <a:gd name="T17" fmla="*/ 8 h 23"/>
                  <a:gd name="T18" fmla="*/ 15 w 17"/>
                  <a:gd name="T19" fmla="*/ 8 h 23"/>
                  <a:gd name="T20" fmla="*/ 15 w 17"/>
                  <a:gd name="T21" fmla="*/ 7 h 23"/>
                  <a:gd name="T22" fmla="*/ 17 w 17"/>
                  <a:gd name="T23" fmla="*/ 0 h 23"/>
                  <a:gd name="T24" fmla="*/ 12 w 17"/>
                  <a:gd name="T25" fmla="*/ 5 h 23"/>
                  <a:gd name="T26" fmla="*/ 11 w 17"/>
                  <a:gd name="T27" fmla="*/ 6 h 23"/>
                  <a:gd name="T28" fmla="*/ 11 w 17"/>
                  <a:gd name="T29" fmla="*/ 6 h 23"/>
                  <a:gd name="T30" fmla="*/ 11 w 17"/>
                  <a:gd name="T31" fmla="*/ 6 h 23"/>
                  <a:gd name="T32" fmla="*/ 11 w 17"/>
                  <a:gd name="T33" fmla="*/ 6 h 23"/>
                  <a:gd name="T34" fmla="*/ 7 w 17"/>
                  <a:gd name="T35" fmla="*/ 14 h 23"/>
                  <a:gd name="T36" fmla="*/ 7 w 17"/>
                  <a:gd name="T37" fmla="*/ 14 h 23"/>
                  <a:gd name="T38" fmla="*/ 7 w 17"/>
                  <a:gd name="T39" fmla="*/ 14 h 23"/>
                  <a:gd name="T40" fmla="*/ 6 w 17"/>
                  <a:gd name="T41" fmla="*/ 15 h 23"/>
                  <a:gd name="T42" fmla="*/ 6 w 17"/>
                  <a:gd name="T43" fmla="*/ 15 h 23"/>
                  <a:gd name="T44" fmla="*/ 5 w 17"/>
                  <a:gd name="T45" fmla="*/ 17 h 23"/>
                  <a:gd name="T46" fmla="*/ 0 w 17"/>
                  <a:gd name="T4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3">
                    <a:moveTo>
                      <a:pt x="0" y="23"/>
                    </a:moveTo>
                    <a:cubicBezTo>
                      <a:pt x="1" y="23"/>
                      <a:pt x="4" y="21"/>
                      <a:pt x="3" y="23"/>
                    </a:cubicBezTo>
                    <a:cubicBezTo>
                      <a:pt x="5" y="22"/>
                      <a:pt x="6" y="21"/>
                      <a:pt x="8" y="19"/>
                    </a:cubicBezTo>
                    <a:cubicBezTo>
                      <a:pt x="8" y="18"/>
                      <a:pt x="9" y="17"/>
                      <a:pt x="10" y="16"/>
                    </a:cubicBezTo>
                    <a:cubicBezTo>
                      <a:pt x="10" y="16"/>
                      <a:pt x="10" y="16"/>
                      <a:pt x="10" y="16"/>
                    </a:cubicBezTo>
                    <a:cubicBezTo>
                      <a:pt x="10" y="16"/>
                      <a:pt x="10" y="16"/>
                      <a:pt x="10" y="16"/>
                    </a:cubicBezTo>
                    <a:cubicBezTo>
                      <a:pt x="15" y="8"/>
                      <a:pt x="15" y="8"/>
                      <a:pt x="15" y="8"/>
                    </a:cubicBezTo>
                    <a:cubicBezTo>
                      <a:pt x="15" y="8"/>
                      <a:pt x="15" y="8"/>
                      <a:pt x="15" y="8"/>
                    </a:cubicBezTo>
                    <a:cubicBezTo>
                      <a:pt x="15" y="8"/>
                      <a:pt x="15" y="8"/>
                      <a:pt x="15" y="8"/>
                    </a:cubicBezTo>
                    <a:cubicBezTo>
                      <a:pt x="15" y="8"/>
                      <a:pt x="15" y="8"/>
                      <a:pt x="15" y="8"/>
                    </a:cubicBezTo>
                    <a:cubicBezTo>
                      <a:pt x="15" y="7"/>
                      <a:pt x="15" y="7"/>
                      <a:pt x="15" y="7"/>
                    </a:cubicBezTo>
                    <a:cubicBezTo>
                      <a:pt x="16" y="5"/>
                      <a:pt x="17" y="2"/>
                      <a:pt x="17" y="0"/>
                    </a:cubicBezTo>
                    <a:cubicBezTo>
                      <a:pt x="15" y="2"/>
                      <a:pt x="14" y="3"/>
                      <a:pt x="12" y="5"/>
                    </a:cubicBezTo>
                    <a:cubicBezTo>
                      <a:pt x="12" y="5"/>
                      <a:pt x="12" y="6"/>
                      <a:pt x="11" y="6"/>
                    </a:cubicBezTo>
                    <a:cubicBezTo>
                      <a:pt x="11" y="6"/>
                      <a:pt x="11" y="6"/>
                      <a:pt x="11" y="6"/>
                    </a:cubicBezTo>
                    <a:cubicBezTo>
                      <a:pt x="11" y="6"/>
                      <a:pt x="11" y="6"/>
                      <a:pt x="11" y="6"/>
                    </a:cubicBezTo>
                    <a:cubicBezTo>
                      <a:pt x="11" y="6"/>
                      <a:pt x="11" y="6"/>
                      <a:pt x="11" y="6"/>
                    </a:cubicBezTo>
                    <a:cubicBezTo>
                      <a:pt x="7" y="14"/>
                      <a:pt x="7" y="14"/>
                      <a:pt x="7" y="14"/>
                    </a:cubicBezTo>
                    <a:cubicBezTo>
                      <a:pt x="7" y="14"/>
                      <a:pt x="7" y="14"/>
                      <a:pt x="7" y="14"/>
                    </a:cubicBezTo>
                    <a:cubicBezTo>
                      <a:pt x="7" y="14"/>
                      <a:pt x="7" y="14"/>
                      <a:pt x="7" y="14"/>
                    </a:cubicBezTo>
                    <a:cubicBezTo>
                      <a:pt x="6" y="15"/>
                      <a:pt x="6" y="15"/>
                      <a:pt x="6" y="15"/>
                    </a:cubicBezTo>
                    <a:cubicBezTo>
                      <a:pt x="6" y="15"/>
                      <a:pt x="6" y="15"/>
                      <a:pt x="6" y="15"/>
                    </a:cubicBezTo>
                    <a:cubicBezTo>
                      <a:pt x="5" y="16"/>
                      <a:pt x="5" y="16"/>
                      <a:pt x="5" y="17"/>
                    </a:cubicBezTo>
                    <a:cubicBezTo>
                      <a:pt x="3" y="19"/>
                      <a:pt x="2" y="21"/>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1" name="Freeform 1964"/>
              <p:cNvSpPr/>
              <p:nvPr/>
            </p:nvSpPr>
            <p:spPr bwMode="auto">
              <a:xfrm>
                <a:off x="5318" y="1265"/>
                <a:ext cx="11" cy="13"/>
              </a:xfrm>
              <a:custGeom>
                <a:avLst/>
                <a:gdLst>
                  <a:gd name="T0" fmla="*/ 0 w 16"/>
                  <a:gd name="T1" fmla="*/ 15 h 19"/>
                  <a:gd name="T2" fmla="*/ 7 w 16"/>
                  <a:gd name="T3" fmla="*/ 12 h 19"/>
                  <a:gd name="T4" fmla="*/ 7 w 16"/>
                  <a:gd name="T5" fmla="*/ 11 h 19"/>
                  <a:gd name="T6" fmla="*/ 8 w 16"/>
                  <a:gd name="T7" fmla="*/ 11 h 19"/>
                  <a:gd name="T8" fmla="*/ 8 w 16"/>
                  <a:gd name="T9" fmla="*/ 11 h 19"/>
                  <a:gd name="T10" fmla="*/ 8 w 16"/>
                  <a:gd name="T11" fmla="*/ 11 h 19"/>
                  <a:gd name="T12" fmla="*/ 12 w 16"/>
                  <a:gd name="T13" fmla="*/ 4 h 19"/>
                  <a:gd name="T14" fmla="*/ 12 w 16"/>
                  <a:gd name="T15" fmla="*/ 4 h 19"/>
                  <a:gd name="T16" fmla="*/ 12 w 16"/>
                  <a:gd name="T17" fmla="*/ 4 h 19"/>
                  <a:gd name="T18" fmla="*/ 12 w 16"/>
                  <a:gd name="T19" fmla="*/ 4 h 19"/>
                  <a:gd name="T20" fmla="*/ 12 w 16"/>
                  <a:gd name="T21" fmla="*/ 4 h 19"/>
                  <a:gd name="T22" fmla="*/ 12 w 16"/>
                  <a:gd name="T23" fmla="*/ 4 h 19"/>
                  <a:gd name="T24" fmla="*/ 14 w 16"/>
                  <a:gd name="T25" fmla="*/ 3 h 19"/>
                  <a:gd name="T26" fmla="*/ 16 w 16"/>
                  <a:gd name="T27" fmla="*/ 3 h 19"/>
                  <a:gd name="T28" fmla="*/ 10 w 16"/>
                  <a:gd name="T29" fmla="*/ 2 h 19"/>
                  <a:gd name="T30" fmla="*/ 9 w 16"/>
                  <a:gd name="T31" fmla="*/ 2 h 19"/>
                  <a:gd name="T32" fmla="*/ 9 w 16"/>
                  <a:gd name="T33" fmla="*/ 2 h 19"/>
                  <a:gd name="T34" fmla="*/ 5 w 16"/>
                  <a:gd name="T35" fmla="*/ 9 h 19"/>
                  <a:gd name="T36" fmla="*/ 5 w 16"/>
                  <a:gd name="T37" fmla="*/ 9 h 19"/>
                  <a:gd name="T38" fmla="*/ 5 w 16"/>
                  <a:gd name="T39" fmla="*/ 9 h 19"/>
                  <a:gd name="T40" fmla="*/ 5 w 16"/>
                  <a:gd name="T41" fmla="*/ 9 h 19"/>
                  <a:gd name="T42" fmla="*/ 5 w 16"/>
                  <a:gd name="T43" fmla="*/ 9 h 19"/>
                  <a:gd name="T44" fmla="*/ 5 w 16"/>
                  <a:gd name="T45" fmla="*/ 9 h 19"/>
                  <a:gd name="T46" fmla="*/ 5 w 16"/>
                  <a:gd name="T47" fmla="*/ 9 h 19"/>
                  <a:gd name="T48" fmla="*/ 4 w 16"/>
                  <a:gd name="T49" fmla="*/ 10 h 19"/>
                  <a:gd name="T50" fmla="*/ 3 w 16"/>
                  <a:gd name="T51" fmla="*/ 11 h 19"/>
                  <a:gd name="T52" fmla="*/ 0 w 16"/>
                  <a:gd name="T5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9">
                    <a:moveTo>
                      <a:pt x="0" y="15"/>
                    </a:moveTo>
                    <a:cubicBezTo>
                      <a:pt x="2" y="15"/>
                      <a:pt x="4" y="14"/>
                      <a:pt x="7" y="12"/>
                    </a:cubicBezTo>
                    <a:cubicBezTo>
                      <a:pt x="7" y="11"/>
                      <a:pt x="7" y="11"/>
                      <a:pt x="7" y="11"/>
                    </a:cubicBezTo>
                    <a:cubicBezTo>
                      <a:pt x="8" y="11"/>
                      <a:pt x="8" y="11"/>
                      <a:pt x="8" y="11"/>
                    </a:cubicBezTo>
                    <a:cubicBezTo>
                      <a:pt x="8" y="11"/>
                      <a:pt x="8" y="11"/>
                      <a:pt x="8" y="11"/>
                    </a:cubicBezTo>
                    <a:cubicBezTo>
                      <a:pt x="8" y="11"/>
                      <a:pt x="8" y="11"/>
                      <a:pt x="8" y="11"/>
                    </a:cubicBezTo>
                    <a:cubicBezTo>
                      <a:pt x="10" y="8"/>
                      <a:pt x="4" y="19"/>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3" y="3"/>
                      <a:pt x="13" y="3"/>
                      <a:pt x="14" y="3"/>
                    </a:cubicBezTo>
                    <a:cubicBezTo>
                      <a:pt x="15" y="3"/>
                      <a:pt x="15" y="3"/>
                      <a:pt x="16" y="3"/>
                    </a:cubicBezTo>
                    <a:cubicBezTo>
                      <a:pt x="13" y="1"/>
                      <a:pt x="11" y="1"/>
                      <a:pt x="10" y="2"/>
                    </a:cubicBezTo>
                    <a:cubicBezTo>
                      <a:pt x="9" y="2"/>
                      <a:pt x="9" y="2"/>
                      <a:pt x="9" y="2"/>
                    </a:cubicBezTo>
                    <a:cubicBezTo>
                      <a:pt x="9" y="2"/>
                      <a:pt x="9" y="2"/>
                      <a:pt x="9" y="2"/>
                    </a:cubicBezTo>
                    <a:cubicBezTo>
                      <a:pt x="10" y="0"/>
                      <a:pt x="1" y="16"/>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4" y="10"/>
                      <a:pt x="4" y="10"/>
                      <a:pt x="4" y="10"/>
                    </a:cubicBezTo>
                    <a:cubicBezTo>
                      <a:pt x="4" y="10"/>
                      <a:pt x="3" y="11"/>
                      <a:pt x="3" y="11"/>
                    </a:cubicBezTo>
                    <a:cubicBezTo>
                      <a:pt x="2" y="12"/>
                      <a:pt x="1" y="14"/>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2" name="Freeform 1965"/>
              <p:cNvSpPr/>
              <p:nvPr/>
            </p:nvSpPr>
            <p:spPr bwMode="auto">
              <a:xfrm>
                <a:off x="5327" y="1261"/>
                <a:ext cx="11" cy="6"/>
              </a:xfrm>
              <a:custGeom>
                <a:avLst/>
                <a:gdLst>
                  <a:gd name="T0" fmla="*/ 8 w 17"/>
                  <a:gd name="T1" fmla="*/ 4 h 9"/>
                  <a:gd name="T2" fmla="*/ 8 w 17"/>
                  <a:gd name="T3" fmla="*/ 7 h 9"/>
                  <a:gd name="T4" fmla="*/ 17 w 17"/>
                  <a:gd name="T5" fmla="*/ 5 h 9"/>
                  <a:gd name="T6" fmla="*/ 14 w 17"/>
                  <a:gd name="T7" fmla="*/ 4 h 9"/>
                  <a:gd name="T8" fmla="*/ 7 w 17"/>
                  <a:gd name="T9" fmla="*/ 0 h 9"/>
                  <a:gd name="T10" fmla="*/ 0 w 17"/>
                  <a:gd name="T11" fmla="*/ 4 h 9"/>
                  <a:gd name="T12" fmla="*/ 5 w 17"/>
                  <a:gd name="T13" fmla="*/ 9 h 9"/>
                  <a:gd name="T14" fmla="*/ 8 w 17"/>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8" y="4"/>
                    </a:moveTo>
                    <a:cubicBezTo>
                      <a:pt x="9" y="5"/>
                      <a:pt x="8" y="6"/>
                      <a:pt x="8" y="7"/>
                    </a:cubicBezTo>
                    <a:cubicBezTo>
                      <a:pt x="12" y="8"/>
                      <a:pt x="13" y="4"/>
                      <a:pt x="17" y="5"/>
                    </a:cubicBezTo>
                    <a:cubicBezTo>
                      <a:pt x="17" y="3"/>
                      <a:pt x="14" y="3"/>
                      <a:pt x="14" y="4"/>
                    </a:cubicBezTo>
                    <a:cubicBezTo>
                      <a:pt x="10" y="1"/>
                      <a:pt x="11" y="3"/>
                      <a:pt x="7" y="0"/>
                    </a:cubicBezTo>
                    <a:cubicBezTo>
                      <a:pt x="5" y="2"/>
                      <a:pt x="3" y="3"/>
                      <a:pt x="0" y="4"/>
                    </a:cubicBezTo>
                    <a:cubicBezTo>
                      <a:pt x="0" y="6"/>
                      <a:pt x="2" y="7"/>
                      <a:pt x="5" y="9"/>
                    </a:cubicBezTo>
                    <a:cubicBezTo>
                      <a:pt x="10" y="9"/>
                      <a:pt x="4"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3" name="Freeform 1966"/>
              <p:cNvSpPr/>
              <p:nvPr/>
            </p:nvSpPr>
            <p:spPr bwMode="auto">
              <a:xfrm>
                <a:off x="5340" y="1256"/>
                <a:ext cx="9" cy="10"/>
              </a:xfrm>
              <a:custGeom>
                <a:avLst/>
                <a:gdLst>
                  <a:gd name="T0" fmla="*/ 0 w 13"/>
                  <a:gd name="T1" fmla="*/ 14 h 15"/>
                  <a:gd name="T2" fmla="*/ 4 w 13"/>
                  <a:gd name="T3" fmla="*/ 13 h 15"/>
                  <a:gd name="T4" fmla="*/ 5 w 13"/>
                  <a:gd name="T5" fmla="*/ 13 h 15"/>
                  <a:gd name="T6" fmla="*/ 5 w 13"/>
                  <a:gd name="T7" fmla="*/ 12 h 15"/>
                  <a:gd name="T8" fmla="*/ 5 w 13"/>
                  <a:gd name="T9" fmla="*/ 12 h 15"/>
                  <a:gd name="T10" fmla="*/ 5 w 13"/>
                  <a:gd name="T11" fmla="*/ 12 h 15"/>
                  <a:gd name="T12" fmla="*/ 5 w 13"/>
                  <a:gd name="T13" fmla="*/ 12 h 15"/>
                  <a:gd name="T14" fmla="*/ 7 w 13"/>
                  <a:gd name="T15" fmla="*/ 8 h 15"/>
                  <a:gd name="T16" fmla="*/ 11 w 13"/>
                  <a:gd name="T17" fmla="*/ 0 h 15"/>
                  <a:gd name="T18" fmla="*/ 4 w 13"/>
                  <a:gd name="T19" fmla="*/ 10 h 15"/>
                  <a:gd name="T20" fmla="*/ 3 w 13"/>
                  <a:gd name="T21" fmla="*/ 11 h 15"/>
                  <a:gd name="T22" fmla="*/ 3 w 13"/>
                  <a:gd name="T23" fmla="*/ 11 h 15"/>
                  <a:gd name="T24" fmla="*/ 3 w 13"/>
                  <a:gd name="T25" fmla="*/ 11 h 15"/>
                  <a:gd name="T26" fmla="*/ 2 w 13"/>
                  <a:gd name="T27" fmla="*/ 12 h 15"/>
                  <a:gd name="T28" fmla="*/ 0 w 13"/>
                  <a:gd name="T29"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0" y="14"/>
                    </a:moveTo>
                    <a:cubicBezTo>
                      <a:pt x="3" y="15"/>
                      <a:pt x="4" y="14"/>
                      <a:pt x="4" y="13"/>
                    </a:cubicBezTo>
                    <a:cubicBezTo>
                      <a:pt x="4" y="13"/>
                      <a:pt x="4" y="13"/>
                      <a:pt x="5" y="13"/>
                    </a:cubicBezTo>
                    <a:cubicBezTo>
                      <a:pt x="5" y="12"/>
                      <a:pt x="5" y="12"/>
                      <a:pt x="5" y="12"/>
                    </a:cubicBezTo>
                    <a:cubicBezTo>
                      <a:pt x="5" y="12"/>
                      <a:pt x="5" y="12"/>
                      <a:pt x="5" y="12"/>
                    </a:cubicBezTo>
                    <a:cubicBezTo>
                      <a:pt x="5" y="12"/>
                      <a:pt x="5" y="12"/>
                      <a:pt x="5" y="12"/>
                    </a:cubicBezTo>
                    <a:cubicBezTo>
                      <a:pt x="5" y="12"/>
                      <a:pt x="5" y="12"/>
                      <a:pt x="5" y="12"/>
                    </a:cubicBezTo>
                    <a:cubicBezTo>
                      <a:pt x="5" y="10"/>
                      <a:pt x="6" y="9"/>
                      <a:pt x="7" y="8"/>
                    </a:cubicBezTo>
                    <a:cubicBezTo>
                      <a:pt x="12" y="2"/>
                      <a:pt x="13" y="14"/>
                      <a:pt x="11" y="0"/>
                    </a:cubicBezTo>
                    <a:cubicBezTo>
                      <a:pt x="7" y="4"/>
                      <a:pt x="6" y="7"/>
                      <a:pt x="4" y="10"/>
                    </a:cubicBezTo>
                    <a:cubicBezTo>
                      <a:pt x="4" y="10"/>
                      <a:pt x="3" y="10"/>
                      <a:pt x="3" y="11"/>
                    </a:cubicBezTo>
                    <a:cubicBezTo>
                      <a:pt x="3" y="11"/>
                      <a:pt x="3" y="11"/>
                      <a:pt x="3" y="11"/>
                    </a:cubicBezTo>
                    <a:cubicBezTo>
                      <a:pt x="3" y="11"/>
                      <a:pt x="3" y="11"/>
                      <a:pt x="3" y="11"/>
                    </a:cubicBezTo>
                    <a:cubicBezTo>
                      <a:pt x="3" y="12"/>
                      <a:pt x="3" y="12"/>
                      <a:pt x="2" y="12"/>
                    </a:cubicBezTo>
                    <a:cubicBezTo>
                      <a:pt x="2" y="13"/>
                      <a:pt x="1"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4" name="Freeform 1967"/>
              <p:cNvSpPr/>
              <p:nvPr/>
            </p:nvSpPr>
            <p:spPr bwMode="auto">
              <a:xfrm>
                <a:off x="4928" y="1039"/>
                <a:ext cx="0" cy="3"/>
              </a:xfrm>
              <a:custGeom>
                <a:avLst/>
                <a:gdLst>
                  <a:gd name="T0" fmla="*/ 0 h 4"/>
                  <a:gd name="T1" fmla="*/ 3 h 4"/>
                  <a:gd name="T2" fmla="*/ 0 h 4"/>
                </a:gdLst>
                <a:ahLst/>
                <a:cxnLst>
                  <a:cxn ang="0">
                    <a:pos x="0" y="T0"/>
                  </a:cxn>
                  <a:cxn ang="0">
                    <a:pos x="0" y="T1"/>
                  </a:cxn>
                  <a:cxn ang="0">
                    <a:pos x="0" y="T2"/>
                  </a:cxn>
                </a:cxnLst>
                <a:rect l="0" t="0" r="r" b="b"/>
                <a:pathLst>
                  <a:path h="4">
                    <a:moveTo>
                      <a:pt x="0" y="0"/>
                    </a:moveTo>
                    <a:cubicBezTo>
                      <a:pt x="0" y="0"/>
                      <a:pt x="0" y="2"/>
                      <a:pt x="0" y="3"/>
                    </a:cubicBezTo>
                    <a:cubicBezTo>
                      <a:pt x="0" y="4"/>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5" name="Freeform 1968"/>
              <p:cNvSpPr/>
              <p:nvPr/>
            </p:nvSpPr>
            <p:spPr bwMode="auto">
              <a:xfrm>
                <a:off x="5357" y="1219"/>
                <a:ext cx="7" cy="13"/>
              </a:xfrm>
              <a:custGeom>
                <a:avLst/>
                <a:gdLst>
                  <a:gd name="T0" fmla="*/ 0 w 10"/>
                  <a:gd name="T1" fmla="*/ 17 h 19"/>
                  <a:gd name="T2" fmla="*/ 10 w 10"/>
                  <a:gd name="T3" fmla="*/ 0 h 19"/>
                  <a:gd name="T4" fmla="*/ 0 w 10"/>
                  <a:gd name="T5" fmla="*/ 17 h 19"/>
                </a:gdLst>
                <a:ahLst/>
                <a:cxnLst>
                  <a:cxn ang="0">
                    <a:pos x="T0" y="T1"/>
                  </a:cxn>
                  <a:cxn ang="0">
                    <a:pos x="T2" y="T3"/>
                  </a:cxn>
                  <a:cxn ang="0">
                    <a:pos x="T4" y="T5"/>
                  </a:cxn>
                </a:cxnLst>
                <a:rect l="0" t="0" r="r" b="b"/>
                <a:pathLst>
                  <a:path w="10" h="19">
                    <a:moveTo>
                      <a:pt x="0" y="17"/>
                    </a:moveTo>
                    <a:cubicBezTo>
                      <a:pt x="1" y="19"/>
                      <a:pt x="8" y="6"/>
                      <a:pt x="10" y="0"/>
                    </a:cubicBezTo>
                    <a:cubicBezTo>
                      <a:pt x="6" y="3"/>
                      <a:pt x="3" y="10"/>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6" name="Freeform 1969"/>
              <p:cNvSpPr/>
              <p:nvPr/>
            </p:nvSpPr>
            <p:spPr bwMode="auto">
              <a:xfrm>
                <a:off x="5357" y="1199"/>
                <a:ext cx="6" cy="8"/>
              </a:xfrm>
              <a:custGeom>
                <a:avLst/>
                <a:gdLst>
                  <a:gd name="T0" fmla="*/ 5 w 8"/>
                  <a:gd name="T1" fmla="*/ 12 h 12"/>
                  <a:gd name="T2" fmla="*/ 8 w 8"/>
                  <a:gd name="T3" fmla="*/ 4 h 12"/>
                  <a:gd name="T4" fmla="*/ 5 w 8"/>
                  <a:gd name="T5" fmla="*/ 12 h 12"/>
                </a:gdLst>
                <a:ahLst/>
                <a:cxnLst>
                  <a:cxn ang="0">
                    <a:pos x="T0" y="T1"/>
                  </a:cxn>
                  <a:cxn ang="0">
                    <a:pos x="T2" y="T3"/>
                  </a:cxn>
                  <a:cxn ang="0">
                    <a:pos x="T4" y="T5"/>
                  </a:cxn>
                </a:cxnLst>
                <a:rect l="0" t="0" r="r" b="b"/>
                <a:pathLst>
                  <a:path w="8" h="12">
                    <a:moveTo>
                      <a:pt x="5" y="12"/>
                    </a:moveTo>
                    <a:cubicBezTo>
                      <a:pt x="4" y="8"/>
                      <a:pt x="7" y="8"/>
                      <a:pt x="8" y="4"/>
                    </a:cubicBezTo>
                    <a:cubicBezTo>
                      <a:pt x="4" y="0"/>
                      <a:pt x="0" y="11"/>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7" name="Freeform 1970"/>
              <p:cNvSpPr/>
              <p:nvPr/>
            </p:nvSpPr>
            <p:spPr bwMode="auto">
              <a:xfrm>
                <a:off x="5350" y="1183"/>
                <a:ext cx="4" cy="8"/>
              </a:xfrm>
              <a:custGeom>
                <a:avLst/>
                <a:gdLst>
                  <a:gd name="T0" fmla="*/ 1 w 6"/>
                  <a:gd name="T1" fmla="*/ 12 h 12"/>
                  <a:gd name="T2" fmla="*/ 6 w 6"/>
                  <a:gd name="T3" fmla="*/ 3 h 12"/>
                  <a:gd name="T4" fmla="*/ 1 w 6"/>
                  <a:gd name="T5" fmla="*/ 12 h 12"/>
                </a:gdLst>
                <a:ahLst/>
                <a:cxnLst>
                  <a:cxn ang="0">
                    <a:pos x="T0" y="T1"/>
                  </a:cxn>
                  <a:cxn ang="0">
                    <a:pos x="T2" y="T3"/>
                  </a:cxn>
                  <a:cxn ang="0">
                    <a:pos x="T4" y="T5"/>
                  </a:cxn>
                </a:cxnLst>
                <a:rect l="0" t="0" r="r" b="b"/>
                <a:pathLst>
                  <a:path w="6" h="12">
                    <a:moveTo>
                      <a:pt x="1" y="12"/>
                    </a:moveTo>
                    <a:cubicBezTo>
                      <a:pt x="4" y="10"/>
                      <a:pt x="2" y="8"/>
                      <a:pt x="6" y="3"/>
                    </a:cubicBezTo>
                    <a:cubicBezTo>
                      <a:pt x="2" y="0"/>
                      <a:pt x="0" y="10"/>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8" name="Freeform 1971"/>
              <p:cNvSpPr/>
              <p:nvPr/>
            </p:nvSpPr>
            <p:spPr bwMode="auto">
              <a:xfrm>
                <a:off x="4930" y="1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29" name="Freeform 1972"/>
              <p:cNvSpPr/>
              <p:nvPr/>
            </p:nvSpPr>
            <p:spPr bwMode="auto">
              <a:xfrm>
                <a:off x="5267" y="1134"/>
                <a:ext cx="6" cy="7"/>
              </a:xfrm>
              <a:custGeom>
                <a:avLst/>
                <a:gdLst>
                  <a:gd name="T0" fmla="*/ 0 w 8"/>
                  <a:gd name="T1" fmla="*/ 10 h 11"/>
                  <a:gd name="T2" fmla="*/ 4 w 8"/>
                  <a:gd name="T3" fmla="*/ 11 h 11"/>
                  <a:gd name="T4" fmla="*/ 8 w 8"/>
                  <a:gd name="T5" fmla="*/ 0 h 11"/>
                  <a:gd name="T6" fmla="*/ 0 w 8"/>
                  <a:gd name="T7" fmla="*/ 10 h 11"/>
                </a:gdLst>
                <a:ahLst/>
                <a:cxnLst>
                  <a:cxn ang="0">
                    <a:pos x="T0" y="T1"/>
                  </a:cxn>
                  <a:cxn ang="0">
                    <a:pos x="T2" y="T3"/>
                  </a:cxn>
                  <a:cxn ang="0">
                    <a:pos x="T4" y="T5"/>
                  </a:cxn>
                  <a:cxn ang="0">
                    <a:pos x="T6" y="T7"/>
                  </a:cxn>
                </a:cxnLst>
                <a:rect l="0" t="0" r="r" b="b"/>
                <a:pathLst>
                  <a:path w="8" h="11">
                    <a:moveTo>
                      <a:pt x="0" y="10"/>
                    </a:moveTo>
                    <a:cubicBezTo>
                      <a:pt x="2" y="10"/>
                      <a:pt x="3" y="11"/>
                      <a:pt x="4" y="11"/>
                    </a:cubicBezTo>
                    <a:cubicBezTo>
                      <a:pt x="8" y="9"/>
                      <a:pt x="6" y="4"/>
                      <a:pt x="8" y="0"/>
                    </a:cubicBezTo>
                    <a:cubicBezTo>
                      <a:pt x="5" y="3"/>
                      <a:pt x="2" y="5"/>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0" name="Freeform 1973"/>
              <p:cNvSpPr/>
              <p:nvPr/>
            </p:nvSpPr>
            <p:spPr bwMode="auto">
              <a:xfrm>
                <a:off x="5306" y="1109"/>
                <a:ext cx="4" cy="5"/>
              </a:xfrm>
              <a:custGeom>
                <a:avLst/>
                <a:gdLst>
                  <a:gd name="T0" fmla="*/ 2 w 6"/>
                  <a:gd name="T1" fmla="*/ 7 h 8"/>
                  <a:gd name="T2" fmla="*/ 6 w 6"/>
                  <a:gd name="T3" fmla="*/ 2 h 8"/>
                  <a:gd name="T4" fmla="*/ 3 w 6"/>
                  <a:gd name="T5" fmla="*/ 1 h 8"/>
                  <a:gd name="T6" fmla="*/ 2 w 6"/>
                  <a:gd name="T7" fmla="*/ 7 h 8"/>
                </a:gdLst>
                <a:ahLst/>
                <a:cxnLst>
                  <a:cxn ang="0">
                    <a:pos x="T0" y="T1"/>
                  </a:cxn>
                  <a:cxn ang="0">
                    <a:pos x="T2" y="T3"/>
                  </a:cxn>
                  <a:cxn ang="0">
                    <a:pos x="T4" y="T5"/>
                  </a:cxn>
                  <a:cxn ang="0">
                    <a:pos x="T6" y="T7"/>
                  </a:cxn>
                </a:cxnLst>
                <a:rect l="0" t="0" r="r" b="b"/>
                <a:pathLst>
                  <a:path w="6" h="8">
                    <a:moveTo>
                      <a:pt x="2" y="7"/>
                    </a:moveTo>
                    <a:cubicBezTo>
                      <a:pt x="4" y="8"/>
                      <a:pt x="5" y="6"/>
                      <a:pt x="6" y="2"/>
                    </a:cubicBezTo>
                    <a:cubicBezTo>
                      <a:pt x="4" y="2"/>
                      <a:pt x="3" y="2"/>
                      <a:pt x="3" y="1"/>
                    </a:cubicBezTo>
                    <a:cubicBezTo>
                      <a:pt x="0" y="0"/>
                      <a:pt x="1"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1" name="Freeform 1974"/>
              <p:cNvSpPr/>
              <p:nvPr/>
            </p:nvSpPr>
            <p:spPr bwMode="auto">
              <a:xfrm>
                <a:off x="5311" y="1104"/>
                <a:ext cx="3" cy="8"/>
              </a:xfrm>
              <a:custGeom>
                <a:avLst/>
                <a:gdLst>
                  <a:gd name="T0" fmla="*/ 2 w 5"/>
                  <a:gd name="T1" fmla="*/ 12 h 12"/>
                  <a:gd name="T2" fmla="*/ 5 w 5"/>
                  <a:gd name="T3" fmla="*/ 2 h 12"/>
                  <a:gd name="T4" fmla="*/ 0 w 5"/>
                  <a:gd name="T5" fmla="*/ 10 h 12"/>
                  <a:gd name="T6" fmla="*/ 2 w 5"/>
                  <a:gd name="T7" fmla="*/ 12 h 12"/>
                </a:gdLst>
                <a:ahLst/>
                <a:cxnLst>
                  <a:cxn ang="0">
                    <a:pos x="T0" y="T1"/>
                  </a:cxn>
                  <a:cxn ang="0">
                    <a:pos x="T2" y="T3"/>
                  </a:cxn>
                  <a:cxn ang="0">
                    <a:pos x="T4" y="T5"/>
                  </a:cxn>
                  <a:cxn ang="0">
                    <a:pos x="T6" y="T7"/>
                  </a:cxn>
                </a:cxnLst>
                <a:rect l="0" t="0" r="r" b="b"/>
                <a:pathLst>
                  <a:path w="5" h="12">
                    <a:moveTo>
                      <a:pt x="2" y="12"/>
                    </a:moveTo>
                    <a:cubicBezTo>
                      <a:pt x="5" y="10"/>
                      <a:pt x="3" y="6"/>
                      <a:pt x="5" y="2"/>
                    </a:cubicBezTo>
                    <a:cubicBezTo>
                      <a:pt x="1" y="0"/>
                      <a:pt x="1" y="5"/>
                      <a:pt x="0" y="10"/>
                    </a:cubicBezTo>
                    <a:cubicBezTo>
                      <a:pt x="2" y="10"/>
                      <a:pt x="2"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2" name="Freeform 1975"/>
              <p:cNvSpPr/>
              <p:nvPr/>
            </p:nvSpPr>
            <p:spPr bwMode="auto">
              <a:xfrm>
                <a:off x="5341" y="1093"/>
                <a:ext cx="4" cy="12"/>
              </a:xfrm>
              <a:custGeom>
                <a:avLst/>
                <a:gdLst>
                  <a:gd name="T0" fmla="*/ 0 w 7"/>
                  <a:gd name="T1" fmla="*/ 17 h 17"/>
                  <a:gd name="T2" fmla="*/ 7 w 7"/>
                  <a:gd name="T3" fmla="*/ 4 h 17"/>
                  <a:gd name="T4" fmla="*/ 5 w 7"/>
                  <a:gd name="T5" fmla="*/ 1 h 17"/>
                  <a:gd name="T6" fmla="*/ 3 w 7"/>
                  <a:gd name="T7" fmla="*/ 4 h 17"/>
                  <a:gd name="T8" fmla="*/ 0 w 7"/>
                  <a:gd name="T9" fmla="*/ 5 h 17"/>
                  <a:gd name="T10" fmla="*/ 0 w 7"/>
                  <a:gd name="T11" fmla="*/ 17 h 17"/>
                </a:gdLst>
                <a:ahLst/>
                <a:cxnLst>
                  <a:cxn ang="0">
                    <a:pos x="T0" y="T1"/>
                  </a:cxn>
                  <a:cxn ang="0">
                    <a:pos x="T2" y="T3"/>
                  </a:cxn>
                  <a:cxn ang="0">
                    <a:pos x="T4" y="T5"/>
                  </a:cxn>
                  <a:cxn ang="0">
                    <a:pos x="T6" y="T7"/>
                  </a:cxn>
                  <a:cxn ang="0">
                    <a:pos x="T8" y="T9"/>
                  </a:cxn>
                  <a:cxn ang="0">
                    <a:pos x="T10" y="T11"/>
                  </a:cxn>
                </a:cxnLst>
                <a:rect l="0" t="0" r="r" b="b"/>
                <a:pathLst>
                  <a:path w="7" h="17">
                    <a:moveTo>
                      <a:pt x="0" y="17"/>
                    </a:moveTo>
                    <a:cubicBezTo>
                      <a:pt x="3" y="13"/>
                      <a:pt x="3" y="10"/>
                      <a:pt x="7" y="4"/>
                    </a:cubicBezTo>
                    <a:cubicBezTo>
                      <a:pt x="6" y="3"/>
                      <a:pt x="5" y="3"/>
                      <a:pt x="5" y="1"/>
                    </a:cubicBezTo>
                    <a:cubicBezTo>
                      <a:pt x="3" y="0"/>
                      <a:pt x="3" y="2"/>
                      <a:pt x="3" y="4"/>
                    </a:cubicBezTo>
                    <a:cubicBezTo>
                      <a:pt x="3" y="5"/>
                      <a:pt x="2" y="6"/>
                      <a:pt x="0" y="5"/>
                    </a:cubicBezTo>
                    <a:cubicBezTo>
                      <a:pt x="1" y="10"/>
                      <a:pt x="0" y="10"/>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3" name="Freeform 1976"/>
              <p:cNvSpPr/>
              <p:nvPr/>
            </p:nvSpPr>
            <p:spPr bwMode="auto">
              <a:xfrm>
                <a:off x="5248" y="1044"/>
                <a:ext cx="10" cy="18"/>
              </a:xfrm>
              <a:custGeom>
                <a:avLst/>
                <a:gdLst>
                  <a:gd name="T0" fmla="*/ 0 w 15"/>
                  <a:gd name="T1" fmla="*/ 26 h 27"/>
                  <a:gd name="T2" fmla="*/ 5 w 15"/>
                  <a:gd name="T3" fmla="*/ 14 h 27"/>
                  <a:gd name="T4" fmla="*/ 7 w 15"/>
                  <a:gd name="T5" fmla="*/ 23 h 27"/>
                  <a:gd name="T6" fmla="*/ 10 w 15"/>
                  <a:gd name="T7" fmla="*/ 16 h 27"/>
                  <a:gd name="T8" fmla="*/ 10 w 15"/>
                  <a:gd name="T9" fmla="*/ 13 h 27"/>
                  <a:gd name="T10" fmla="*/ 15 w 15"/>
                  <a:gd name="T11" fmla="*/ 11 h 27"/>
                  <a:gd name="T12" fmla="*/ 14 w 15"/>
                  <a:gd name="T13" fmla="*/ 2 h 27"/>
                  <a:gd name="T14" fmla="*/ 11 w 15"/>
                  <a:gd name="T15" fmla="*/ 9 h 27"/>
                  <a:gd name="T16" fmla="*/ 0 w 15"/>
                  <a:gd name="T17" fmla="*/ 7 h 27"/>
                  <a:gd name="T18" fmla="*/ 0 w 15"/>
                  <a:gd name="T1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7">
                    <a:moveTo>
                      <a:pt x="0" y="26"/>
                    </a:moveTo>
                    <a:cubicBezTo>
                      <a:pt x="8" y="27"/>
                      <a:pt x="1" y="18"/>
                      <a:pt x="5" y="14"/>
                    </a:cubicBezTo>
                    <a:cubicBezTo>
                      <a:pt x="11" y="14"/>
                      <a:pt x="8" y="20"/>
                      <a:pt x="7" y="23"/>
                    </a:cubicBezTo>
                    <a:cubicBezTo>
                      <a:pt x="12" y="22"/>
                      <a:pt x="11" y="19"/>
                      <a:pt x="10" y="16"/>
                    </a:cubicBezTo>
                    <a:cubicBezTo>
                      <a:pt x="10" y="15"/>
                      <a:pt x="10" y="14"/>
                      <a:pt x="10" y="13"/>
                    </a:cubicBezTo>
                    <a:cubicBezTo>
                      <a:pt x="10" y="12"/>
                      <a:pt x="12" y="11"/>
                      <a:pt x="15" y="11"/>
                    </a:cubicBezTo>
                    <a:cubicBezTo>
                      <a:pt x="14" y="8"/>
                      <a:pt x="13" y="6"/>
                      <a:pt x="14" y="2"/>
                    </a:cubicBezTo>
                    <a:cubicBezTo>
                      <a:pt x="9" y="0"/>
                      <a:pt x="12" y="6"/>
                      <a:pt x="11" y="9"/>
                    </a:cubicBezTo>
                    <a:cubicBezTo>
                      <a:pt x="6" y="4"/>
                      <a:pt x="6" y="13"/>
                      <a:pt x="0" y="7"/>
                    </a:cubicBezTo>
                    <a:cubicBezTo>
                      <a:pt x="3" y="13"/>
                      <a:pt x="2"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4" name="Freeform 1977"/>
              <p:cNvSpPr/>
              <p:nvPr/>
            </p:nvSpPr>
            <p:spPr bwMode="auto">
              <a:xfrm>
                <a:off x="4929" y="10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5" name="Freeform 1978"/>
              <p:cNvSpPr/>
              <p:nvPr/>
            </p:nvSpPr>
            <p:spPr bwMode="auto">
              <a:xfrm>
                <a:off x="4928" y="10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6" name="Freeform 1979"/>
              <p:cNvSpPr/>
              <p:nvPr/>
            </p:nvSpPr>
            <p:spPr bwMode="auto">
              <a:xfrm>
                <a:off x="4928" y="1042"/>
                <a:ext cx="0" cy="1"/>
              </a:xfrm>
              <a:custGeom>
                <a:avLst/>
                <a:gdLst>
                  <a:gd name="T0" fmla="*/ 1 w 1"/>
                  <a:gd name="T1" fmla="*/ 0 h 1"/>
                  <a:gd name="T2" fmla="*/ 1 w 1"/>
                  <a:gd name="T3" fmla="*/ 1 h 1"/>
                  <a:gd name="T4" fmla="*/ 1 w 1"/>
                  <a:gd name="T5" fmla="*/ 1 h 1"/>
                  <a:gd name="T6" fmla="*/ 1 w 1"/>
                  <a:gd name="T7" fmla="*/ 0 h 1"/>
                  <a:gd name="T8" fmla="*/ 1 w 1"/>
                  <a:gd name="T9" fmla="*/ 0 h 1"/>
                  <a:gd name="T10" fmla="*/ 1 w 1"/>
                  <a:gd name="T11" fmla="*/ 1 h 1"/>
                  <a:gd name="T12" fmla="*/ 0 w 1"/>
                  <a:gd name="T13" fmla="*/ 1 h 1"/>
                  <a:gd name="T14" fmla="*/ 1 w 1"/>
                  <a:gd name="T15" fmla="*/ 1 h 1"/>
                  <a:gd name="T16" fmla="*/ 1 w 1"/>
                  <a:gd name="T17" fmla="*/ 0 h 1"/>
                  <a:gd name="T18" fmla="*/ 1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0"/>
                    </a:moveTo>
                    <a:cubicBezTo>
                      <a:pt x="1" y="0"/>
                      <a:pt x="1" y="0"/>
                      <a:pt x="1" y="1"/>
                    </a:cubicBezTo>
                    <a:cubicBezTo>
                      <a:pt x="1" y="1"/>
                      <a:pt x="1" y="1"/>
                      <a:pt x="1" y="1"/>
                    </a:cubicBezTo>
                    <a:cubicBezTo>
                      <a:pt x="1" y="0"/>
                      <a:pt x="1" y="0"/>
                      <a:pt x="1" y="0"/>
                    </a:cubicBezTo>
                    <a:cubicBezTo>
                      <a:pt x="1" y="0"/>
                      <a:pt x="1" y="0"/>
                      <a:pt x="1" y="0"/>
                    </a:cubicBezTo>
                    <a:cubicBezTo>
                      <a:pt x="1" y="0"/>
                      <a:pt x="1" y="1"/>
                      <a:pt x="1" y="1"/>
                    </a:cubicBezTo>
                    <a:cubicBezTo>
                      <a:pt x="0" y="1"/>
                      <a:pt x="0" y="1"/>
                      <a:pt x="0" y="1"/>
                    </a:cubicBezTo>
                    <a:cubicBezTo>
                      <a:pt x="0"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337" name="Freeform 1980"/>
              <p:cNvSpPr/>
              <p:nvPr/>
            </p:nvSpPr>
            <p:spPr bwMode="auto">
              <a:xfrm>
                <a:off x="4928" y="1043"/>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sp>
          <p:nvSpPr>
            <p:cNvPr id="1030" name="Freeform 1982"/>
            <p:cNvSpPr/>
            <p:nvPr/>
          </p:nvSpPr>
          <p:spPr bwMode="auto">
            <a:xfrm>
              <a:off x="3961123" y="2490306"/>
              <a:ext cx="3764" cy="2689"/>
            </a:xfrm>
            <a:custGeom>
              <a:avLst/>
              <a:gdLst>
                <a:gd name="T0" fmla="*/ 2 w 11"/>
                <a:gd name="T1" fmla="*/ 7 h 7"/>
                <a:gd name="T2" fmla="*/ 10 w 11"/>
                <a:gd name="T3" fmla="*/ 5 h 7"/>
                <a:gd name="T4" fmla="*/ 11 w 11"/>
                <a:gd name="T5" fmla="*/ 0 h 7"/>
                <a:gd name="T6" fmla="*/ 2 w 11"/>
                <a:gd name="T7" fmla="*/ 7 h 7"/>
              </a:gdLst>
              <a:ahLst/>
              <a:cxnLst>
                <a:cxn ang="0">
                  <a:pos x="T0" y="T1"/>
                </a:cxn>
                <a:cxn ang="0">
                  <a:pos x="T2" y="T3"/>
                </a:cxn>
                <a:cxn ang="0">
                  <a:pos x="T4" y="T5"/>
                </a:cxn>
                <a:cxn ang="0">
                  <a:pos x="T6" y="T7"/>
                </a:cxn>
              </a:cxnLst>
              <a:rect l="0" t="0" r="r" b="b"/>
              <a:pathLst>
                <a:path w="11" h="7">
                  <a:moveTo>
                    <a:pt x="2" y="7"/>
                  </a:moveTo>
                  <a:cubicBezTo>
                    <a:pt x="5" y="2"/>
                    <a:pt x="5" y="5"/>
                    <a:pt x="10" y="5"/>
                  </a:cubicBezTo>
                  <a:cubicBezTo>
                    <a:pt x="10" y="3"/>
                    <a:pt x="11" y="2"/>
                    <a:pt x="11" y="0"/>
                  </a:cubicBezTo>
                  <a:cubicBezTo>
                    <a:pt x="8" y="3"/>
                    <a:pt x="0" y="1"/>
                    <a:pt x="2" y="7"/>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1" name="Freeform 1983"/>
            <p:cNvSpPr/>
            <p:nvPr/>
          </p:nvSpPr>
          <p:spPr bwMode="auto">
            <a:xfrm>
              <a:off x="3986395" y="2480089"/>
              <a:ext cx="2689" cy="3764"/>
            </a:xfrm>
            <a:custGeom>
              <a:avLst/>
              <a:gdLst>
                <a:gd name="T0" fmla="*/ 4 w 7"/>
                <a:gd name="T1" fmla="*/ 10 h 10"/>
                <a:gd name="T2" fmla="*/ 0 w 7"/>
                <a:gd name="T3" fmla="*/ 3 h 10"/>
                <a:gd name="T4" fmla="*/ 4 w 7"/>
                <a:gd name="T5" fmla="*/ 10 h 10"/>
              </a:gdLst>
              <a:ahLst/>
              <a:cxnLst>
                <a:cxn ang="0">
                  <a:pos x="T0" y="T1"/>
                </a:cxn>
                <a:cxn ang="0">
                  <a:pos x="T2" y="T3"/>
                </a:cxn>
                <a:cxn ang="0">
                  <a:pos x="T4" y="T5"/>
                </a:cxn>
              </a:cxnLst>
              <a:rect l="0" t="0" r="r" b="b"/>
              <a:pathLst>
                <a:path w="7" h="10">
                  <a:moveTo>
                    <a:pt x="4" y="10"/>
                  </a:moveTo>
                  <a:cubicBezTo>
                    <a:pt x="7" y="7"/>
                    <a:pt x="7" y="0"/>
                    <a:pt x="0" y="3"/>
                  </a:cubicBezTo>
                  <a:cubicBezTo>
                    <a:pt x="0" y="8"/>
                    <a:pt x="4" y="5"/>
                    <a:pt x="4" y="1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2" name="Freeform 1984"/>
            <p:cNvSpPr/>
            <p:nvPr/>
          </p:nvSpPr>
          <p:spPr bwMode="auto">
            <a:xfrm>
              <a:off x="3990697" y="2455354"/>
              <a:ext cx="5377" cy="10217"/>
            </a:xfrm>
            <a:custGeom>
              <a:avLst/>
              <a:gdLst>
                <a:gd name="T0" fmla="*/ 11 w 16"/>
                <a:gd name="T1" fmla="*/ 27 h 27"/>
                <a:gd name="T2" fmla="*/ 8 w 16"/>
                <a:gd name="T3" fmla="*/ 11 h 27"/>
                <a:gd name="T4" fmla="*/ 15 w 16"/>
                <a:gd name="T5" fmla="*/ 5 h 27"/>
                <a:gd name="T6" fmla="*/ 1 w 16"/>
                <a:gd name="T7" fmla="*/ 0 h 27"/>
                <a:gd name="T8" fmla="*/ 7 w 16"/>
                <a:gd name="T9" fmla="*/ 13 h 27"/>
                <a:gd name="T10" fmla="*/ 11 w 16"/>
                <a:gd name="T11" fmla="*/ 27 h 27"/>
              </a:gdLst>
              <a:ahLst/>
              <a:cxnLst>
                <a:cxn ang="0">
                  <a:pos x="T0" y="T1"/>
                </a:cxn>
                <a:cxn ang="0">
                  <a:pos x="T2" y="T3"/>
                </a:cxn>
                <a:cxn ang="0">
                  <a:pos x="T4" y="T5"/>
                </a:cxn>
                <a:cxn ang="0">
                  <a:pos x="T6" y="T7"/>
                </a:cxn>
                <a:cxn ang="0">
                  <a:pos x="T8" y="T9"/>
                </a:cxn>
                <a:cxn ang="0">
                  <a:pos x="T10" y="T11"/>
                </a:cxn>
              </a:cxnLst>
              <a:rect l="0" t="0" r="r" b="b"/>
              <a:pathLst>
                <a:path w="16" h="27">
                  <a:moveTo>
                    <a:pt x="11" y="27"/>
                  </a:moveTo>
                  <a:cubicBezTo>
                    <a:pt x="16" y="27"/>
                    <a:pt x="10" y="12"/>
                    <a:pt x="8" y="11"/>
                  </a:cubicBezTo>
                  <a:cubicBezTo>
                    <a:pt x="8" y="7"/>
                    <a:pt x="12" y="7"/>
                    <a:pt x="15" y="5"/>
                  </a:cubicBezTo>
                  <a:cubicBezTo>
                    <a:pt x="11" y="1"/>
                    <a:pt x="6" y="1"/>
                    <a:pt x="1" y="0"/>
                  </a:cubicBezTo>
                  <a:cubicBezTo>
                    <a:pt x="0" y="4"/>
                    <a:pt x="5" y="18"/>
                    <a:pt x="7" y="13"/>
                  </a:cubicBezTo>
                  <a:cubicBezTo>
                    <a:pt x="9" y="18"/>
                    <a:pt x="8" y="23"/>
                    <a:pt x="11" y="27"/>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3" name="Freeform 1985"/>
            <p:cNvSpPr/>
            <p:nvPr/>
          </p:nvSpPr>
          <p:spPr bwMode="auto">
            <a:xfrm>
              <a:off x="3940152" y="2468259"/>
              <a:ext cx="3226" cy="3226"/>
            </a:xfrm>
            <a:custGeom>
              <a:avLst/>
              <a:gdLst>
                <a:gd name="T0" fmla="*/ 6 w 9"/>
                <a:gd name="T1" fmla="*/ 9 h 9"/>
                <a:gd name="T2" fmla="*/ 2 w 9"/>
                <a:gd name="T3" fmla="*/ 0 h 9"/>
                <a:gd name="T4" fmla="*/ 6 w 9"/>
                <a:gd name="T5" fmla="*/ 9 h 9"/>
              </a:gdLst>
              <a:ahLst/>
              <a:cxnLst>
                <a:cxn ang="0">
                  <a:pos x="T0" y="T1"/>
                </a:cxn>
                <a:cxn ang="0">
                  <a:pos x="T2" y="T3"/>
                </a:cxn>
                <a:cxn ang="0">
                  <a:pos x="T4" y="T5"/>
                </a:cxn>
              </a:cxnLst>
              <a:rect l="0" t="0" r="r" b="b"/>
              <a:pathLst>
                <a:path w="9" h="9">
                  <a:moveTo>
                    <a:pt x="6" y="9"/>
                  </a:moveTo>
                  <a:cubicBezTo>
                    <a:pt x="9" y="6"/>
                    <a:pt x="4" y="1"/>
                    <a:pt x="2" y="0"/>
                  </a:cubicBezTo>
                  <a:cubicBezTo>
                    <a:pt x="0" y="2"/>
                    <a:pt x="6" y="6"/>
                    <a:pt x="6" y="9"/>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4" name="Freeform 1986"/>
            <p:cNvSpPr/>
            <p:nvPr/>
          </p:nvSpPr>
          <p:spPr bwMode="auto">
            <a:xfrm>
              <a:off x="3924558" y="2459118"/>
              <a:ext cx="2689" cy="4302"/>
            </a:xfrm>
            <a:custGeom>
              <a:avLst/>
              <a:gdLst>
                <a:gd name="T0" fmla="*/ 5 w 7"/>
                <a:gd name="T1" fmla="*/ 12 h 12"/>
                <a:gd name="T2" fmla="*/ 6 w 7"/>
                <a:gd name="T3" fmla="*/ 0 h 12"/>
                <a:gd name="T4" fmla="*/ 5 w 7"/>
                <a:gd name="T5" fmla="*/ 12 h 12"/>
              </a:gdLst>
              <a:ahLst/>
              <a:cxnLst>
                <a:cxn ang="0">
                  <a:pos x="T0" y="T1"/>
                </a:cxn>
                <a:cxn ang="0">
                  <a:pos x="T2" y="T3"/>
                </a:cxn>
                <a:cxn ang="0">
                  <a:pos x="T4" y="T5"/>
                </a:cxn>
              </a:cxnLst>
              <a:rect l="0" t="0" r="r" b="b"/>
              <a:pathLst>
                <a:path w="7" h="12">
                  <a:moveTo>
                    <a:pt x="5" y="12"/>
                  </a:moveTo>
                  <a:cubicBezTo>
                    <a:pt x="5" y="8"/>
                    <a:pt x="7" y="5"/>
                    <a:pt x="6" y="0"/>
                  </a:cubicBezTo>
                  <a:cubicBezTo>
                    <a:pt x="0" y="3"/>
                    <a:pt x="2" y="8"/>
                    <a:pt x="5" y="1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5" name="Freeform 1987"/>
            <p:cNvSpPr/>
            <p:nvPr/>
          </p:nvSpPr>
          <p:spPr bwMode="auto">
            <a:xfrm>
              <a:off x="3863259" y="2483853"/>
              <a:ext cx="1613" cy="2151"/>
            </a:xfrm>
            <a:custGeom>
              <a:avLst/>
              <a:gdLst>
                <a:gd name="T0" fmla="*/ 1 w 5"/>
                <a:gd name="T1" fmla="*/ 5 h 5"/>
                <a:gd name="T2" fmla="*/ 5 w 5"/>
                <a:gd name="T3" fmla="*/ 4 h 5"/>
                <a:gd name="T4" fmla="*/ 2 w 5"/>
                <a:gd name="T5" fmla="*/ 1 h 5"/>
                <a:gd name="T6" fmla="*/ 0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3" y="4"/>
                    <a:pt x="5" y="4"/>
                  </a:cubicBezTo>
                  <a:cubicBezTo>
                    <a:pt x="4" y="3"/>
                    <a:pt x="5" y="0"/>
                    <a:pt x="2" y="1"/>
                  </a:cubicBezTo>
                  <a:cubicBezTo>
                    <a:pt x="0" y="1"/>
                    <a:pt x="0" y="2"/>
                    <a:pt x="0" y="3"/>
                  </a:cubicBezTo>
                  <a:cubicBezTo>
                    <a:pt x="0" y="4"/>
                    <a:pt x="1" y="4"/>
                    <a:pt x="1" y="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6" name="Freeform 1988"/>
            <p:cNvSpPr/>
            <p:nvPr/>
          </p:nvSpPr>
          <p:spPr bwMode="auto">
            <a:xfrm>
              <a:off x="3857882" y="2483853"/>
              <a:ext cx="2689" cy="2151"/>
            </a:xfrm>
            <a:custGeom>
              <a:avLst/>
              <a:gdLst>
                <a:gd name="T0" fmla="*/ 4 w 7"/>
                <a:gd name="T1" fmla="*/ 5 h 5"/>
                <a:gd name="T2" fmla="*/ 7 w 7"/>
                <a:gd name="T3" fmla="*/ 0 h 5"/>
                <a:gd name="T4" fmla="*/ 0 w 7"/>
                <a:gd name="T5" fmla="*/ 3 h 5"/>
                <a:gd name="T6" fmla="*/ 4 w 7"/>
                <a:gd name="T7" fmla="*/ 5 h 5"/>
              </a:gdLst>
              <a:ahLst/>
              <a:cxnLst>
                <a:cxn ang="0">
                  <a:pos x="T0" y="T1"/>
                </a:cxn>
                <a:cxn ang="0">
                  <a:pos x="T2" y="T3"/>
                </a:cxn>
                <a:cxn ang="0">
                  <a:pos x="T4" y="T5"/>
                </a:cxn>
                <a:cxn ang="0">
                  <a:pos x="T6" y="T7"/>
                </a:cxn>
              </a:cxnLst>
              <a:rect l="0" t="0" r="r" b="b"/>
              <a:pathLst>
                <a:path w="7" h="5">
                  <a:moveTo>
                    <a:pt x="4" y="5"/>
                  </a:moveTo>
                  <a:cubicBezTo>
                    <a:pt x="7" y="4"/>
                    <a:pt x="7" y="2"/>
                    <a:pt x="7" y="0"/>
                  </a:cubicBezTo>
                  <a:cubicBezTo>
                    <a:pt x="4" y="2"/>
                    <a:pt x="2" y="0"/>
                    <a:pt x="0" y="3"/>
                  </a:cubicBezTo>
                  <a:cubicBezTo>
                    <a:pt x="0" y="5"/>
                    <a:pt x="4" y="3"/>
                    <a:pt x="4" y="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7" name="Oval 1989"/>
            <p:cNvSpPr>
              <a:spLocks noChangeArrowheads="1"/>
            </p:cNvSpPr>
            <p:nvPr/>
          </p:nvSpPr>
          <p:spPr bwMode="auto">
            <a:xfrm>
              <a:off x="3768622" y="2524719"/>
              <a:ext cx="538" cy="538"/>
            </a:xfrm>
            <a:prstGeom prst="ellipse">
              <a:avLst/>
            </a:pr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8" name="Freeform 1990"/>
            <p:cNvSpPr/>
            <p:nvPr/>
          </p:nvSpPr>
          <p:spPr bwMode="auto">
            <a:xfrm>
              <a:off x="3768622" y="2524719"/>
              <a:ext cx="53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39" name="Freeform 1991"/>
            <p:cNvSpPr/>
            <p:nvPr/>
          </p:nvSpPr>
          <p:spPr bwMode="auto">
            <a:xfrm>
              <a:off x="3890682" y="2457505"/>
              <a:ext cx="2151" cy="2151"/>
            </a:xfrm>
            <a:custGeom>
              <a:avLst/>
              <a:gdLst>
                <a:gd name="T0" fmla="*/ 5 w 5"/>
                <a:gd name="T1" fmla="*/ 6 h 6"/>
                <a:gd name="T2" fmla="*/ 4 w 5"/>
                <a:gd name="T3" fmla="*/ 2 h 6"/>
                <a:gd name="T4" fmla="*/ 0 w 5"/>
                <a:gd name="T5" fmla="*/ 1 h 6"/>
                <a:gd name="T6" fmla="*/ 5 w 5"/>
                <a:gd name="T7" fmla="*/ 6 h 6"/>
              </a:gdLst>
              <a:ahLst/>
              <a:cxnLst>
                <a:cxn ang="0">
                  <a:pos x="T0" y="T1"/>
                </a:cxn>
                <a:cxn ang="0">
                  <a:pos x="T2" y="T3"/>
                </a:cxn>
                <a:cxn ang="0">
                  <a:pos x="T4" y="T5"/>
                </a:cxn>
                <a:cxn ang="0">
                  <a:pos x="T6" y="T7"/>
                </a:cxn>
              </a:cxnLst>
              <a:rect l="0" t="0" r="r" b="b"/>
              <a:pathLst>
                <a:path w="5" h="6">
                  <a:moveTo>
                    <a:pt x="5" y="6"/>
                  </a:moveTo>
                  <a:cubicBezTo>
                    <a:pt x="5" y="5"/>
                    <a:pt x="5" y="3"/>
                    <a:pt x="4" y="2"/>
                  </a:cubicBezTo>
                  <a:cubicBezTo>
                    <a:pt x="4" y="0"/>
                    <a:pt x="2" y="0"/>
                    <a:pt x="0" y="1"/>
                  </a:cubicBezTo>
                  <a:cubicBezTo>
                    <a:pt x="1" y="3"/>
                    <a:pt x="4" y="3"/>
                    <a:pt x="5" y="6"/>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0" name="Freeform 1992"/>
            <p:cNvSpPr/>
            <p:nvPr/>
          </p:nvSpPr>
          <p:spPr bwMode="auto">
            <a:xfrm>
              <a:off x="3769160" y="2524719"/>
              <a:ext cx="0" cy="0"/>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0"/>
                    <a:pt x="0"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1" name="Freeform 1993"/>
            <p:cNvSpPr/>
            <p:nvPr/>
          </p:nvSpPr>
          <p:spPr bwMode="auto">
            <a:xfrm>
              <a:off x="3865410" y="2458581"/>
              <a:ext cx="8603" cy="5377"/>
            </a:xfrm>
            <a:custGeom>
              <a:avLst/>
              <a:gdLst>
                <a:gd name="T0" fmla="*/ 23 w 23"/>
                <a:gd name="T1" fmla="*/ 15 h 15"/>
                <a:gd name="T2" fmla="*/ 22 w 23"/>
                <a:gd name="T3" fmla="*/ 8 h 15"/>
                <a:gd name="T4" fmla="*/ 16 w 23"/>
                <a:gd name="T5" fmla="*/ 3 h 15"/>
                <a:gd name="T6" fmla="*/ 0 w 23"/>
                <a:gd name="T7" fmla="*/ 2 h 15"/>
                <a:gd name="T8" fmla="*/ 4 w 23"/>
                <a:gd name="T9" fmla="*/ 4 h 15"/>
                <a:gd name="T10" fmla="*/ 11 w 23"/>
                <a:gd name="T11" fmla="*/ 6 h 15"/>
                <a:gd name="T12" fmla="*/ 18 w 23"/>
                <a:gd name="T13" fmla="*/ 9 h 15"/>
                <a:gd name="T14" fmla="*/ 23 w 23"/>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23" y="15"/>
                  </a:moveTo>
                  <a:cubicBezTo>
                    <a:pt x="23" y="12"/>
                    <a:pt x="23" y="10"/>
                    <a:pt x="22" y="8"/>
                  </a:cubicBezTo>
                  <a:cubicBezTo>
                    <a:pt x="21" y="6"/>
                    <a:pt x="19" y="4"/>
                    <a:pt x="16" y="3"/>
                  </a:cubicBezTo>
                  <a:cubicBezTo>
                    <a:pt x="12" y="1"/>
                    <a:pt x="5" y="0"/>
                    <a:pt x="0" y="2"/>
                  </a:cubicBezTo>
                  <a:cubicBezTo>
                    <a:pt x="1" y="3"/>
                    <a:pt x="2" y="4"/>
                    <a:pt x="4" y="4"/>
                  </a:cubicBezTo>
                  <a:cubicBezTo>
                    <a:pt x="6" y="5"/>
                    <a:pt x="9" y="6"/>
                    <a:pt x="11" y="6"/>
                  </a:cubicBezTo>
                  <a:cubicBezTo>
                    <a:pt x="13" y="7"/>
                    <a:pt x="16" y="8"/>
                    <a:pt x="18" y="9"/>
                  </a:cubicBezTo>
                  <a:cubicBezTo>
                    <a:pt x="20" y="11"/>
                    <a:pt x="22" y="13"/>
                    <a:pt x="23" y="1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2" name="Freeform 1994"/>
            <p:cNvSpPr/>
            <p:nvPr/>
          </p:nvSpPr>
          <p:spPr bwMode="auto">
            <a:xfrm>
              <a:off x="3849279" y="2461269"/>
              <a:ext cx="5377" cy="3226"/>
            </a:xfrm>
            <a:custGeom>
              <a:avLst/>
              <a:gdLst>
                <a:gd name="T0" fmla="*/ 10 w 14"/>
                <a:gd name="T1" fmla="*/ 10 h 10"/>
                <a:gd name="T2" fmla="*/ 8 w 14"/>
                <a:gd name="T3" fmla="*/ 4 h 10"/>
                <a:gd name="T4" fmla="*/ 12 w 14"/>
                <a:gd name="T5" fmla="*/ 4 h 10"/>
                <a:gd name="T6" fmla="*/ 5 w 14"/>
                <a:gd name="T7" fmla="*/ 3 h 10"/>
                <a:gd name="T8" fmla="*/ 0 w 14"/>
                <a:gd name="T9" fmla="*/ 8 h 10"/>
                <a:gd name="T10" fmla="*/ 2 w 14"/>
                <a:gd name="T11" fmla="*/ 9 h 10"/>
                <a:gd name="T12" fmla="*/ 5 w 14"/>
                <a:gd name="T13" fmla="*/ 9 h 10"/>
                <a:gd name="T14" fmla="*/ 10 w 14"/>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0">
                  <a:moveTo>
                    <a:pt x="10" y="10"/>
                  </a:moveTo>
                  <a:cubicBezTo>
                    <a:pt x="14" y="6"/>
                    <a:pt x="8" y="7"/>
                    <a:pt x="8" y="4"/>
                  </a:cubicBezTo>
                  <a:cubicBezTo>
                    <a:pt x="10" y="2"/>
                    <a:pt x="11" y="2"/>
                    <a:pt x="12" y="4"/>
                  </a:cubicBezTo>
                  <a:cubicBezTo>
                    <a:pt x="14" y="0"/>
                    <a:pt x="7" y="2"/>
                    <a:pt x="5" y="3"/>
                  </a:cubicBezTo>
                  <a:cubicBezTo>
                    <a:pt x="1" y="5"/>
                    <a:pt x="4" y="6"/>
                    <a:pt x="0" y="8"/>
                  </a:cubicBezTo>
                  <a:cubicBezTo>
                    <a:pt x="1" y="9"/>
                    <a:pt x="2" y="9"/>
                    <a:pt x="2" y="9"/>
                  </a:cubicBezTo>
                  <a:cubicBezTo>
                    <a:pt x="3" y="9"/>
                    <a:pt x="4" y="9"/>
                    <a:pt x="5" y="9"/>
                  </a:cubicBezTo>
                  <a:cubicBezTo>
                    <a:pt x="6" y="9"/>
                    <a:pt x="8" y="9"/>
                    <a:pt x="10" y="1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3" name="Freeform 1995"/>
            <p:cNvSpPr/>
            <p:nvPr/>
          </p:nvSpPr>
          <p:spPr bwMode="auto">
            <a:xfrm>
              <a:off x="3769697" y="2524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4" name="Freeform 1996"/>
            <p:cNvSpPr/>
            <p:nvPr/>
          </p:nvSpPr>
          <p:spPr bwMode="auto">
            <a:xfrm>
              <a:off x="3772924" y="2516116"/>
              <a:ext cx="1613" cy="2689"/>
            </a:xfrm>
            <a:custGeom>
              <a:avLst/>
              <a:gdLst>
                <a:gd name="T0" fmla="*/ 2 w 5"/>
                <a:gd name="T1" fmla="*/ 5 h 8"/>
                <a:gd name="T2" fmla="*/ 5 w 5"/>
                <a:gd name="T3" fmla="*/ 0 h 8"/>
                <a:gd name="T4" fmla="*/ 0 w 5"/>
                <a:gd name="T5" fmla="*/ 8 h 8"/>
                <a:gd name="T6" fmla="*/ 2 w 5"/>
                <a:gd name="T7" fmla="*/ 5 h 8"/>
              </a:gdLst>
              <a:ahLst/>
              <a:cxnLst>
                <a:cxn ang="0">
                  <a:pos x="T0" y="T1"/>
                </a:cxn>
                <a:cxn ang="0">
                  <a:pos x="T2" y="T3"/>
                </a:cxn>
                <a:cxn ang="0">
                  <a:pos x="T4" y="T5"/>
                </a:cxn>
                <a:cxn ang="0">
                  <a:pos x="T6" y="T7"/>
                </a:cxn>
              </a:cxnLst>
              <a:rect l="0" t="0" r="r" b="b"/>
              <a:pathLst>
                <a:path w="5" h="8">
                  <a:moveTo>
                    <a:pt x="2" y="5"/>
                  </a:moveTo>
                  <a:cubicBezTo>
                    <a:pt x="3" y="4"/>
                    <a:pt x="4" y="2"/>
                    <a:pt x="5" y="0"/>
                  </a:cubicBezTo>
                  <a:cubicBezTo>
                    <a:pt x="3" y="2"/>
                    <a:pt x="2" y="4"/>
                    <a:pt x="0" y="8"/>
                  </a:cubicBezTo>
                  <a:cubicBezTo>
                    <a:pt x="0" y="8"/>
                    <a:pt x="1" y="6"/>
                    <a:pt x="2" y="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5" name="Freeform 1997"/>
            <p:cNvSpPr/>
            <p:nvPr/>
          </p:nvSpPr>
          <p:spPr bwMode="auto">
            <a:xfrm>
              <a:off x="3818091" y="2423629"/>
              <a:ext cx="4302" cy="4302"/>
            </a:xfrm>
            <a:custGeom>
              <a:avLst/>
              <a:gdLst>
                <a:gd name="T0" fmla="*/ 4 w 11"/>
                <a:gd name="T1" fmla="*/ 6 h 11"/>
                <a:gd name="T2" fmla="*/ 6 w 11"/>
                <a:gd name="T3" fmla="*/ 7 h 11"/>
                <a:gd name="T4" fmla="*/ 7 w 11"/>
                <a:gd name="T5" fmla="*/ 8 h 11"/>
                <a:gd name="T6" fmla="*/ 10 w 11"/>
                <a:gd name="T7" fmla="*/ 5 h 11"/>
                <a:gd name="T8" fmla="*/ 9 w 11"/>
                <a:gd name="T9" fmla="*/ 0 h 11"/>
                <a:gd name="T10" fmla="*/ 3 w 11"/>
                <a:gd name="T11" fmla="*/ 6 h 11"/>
                <a:gd name="T12" fmla="*/ 2 w 11"/>
                <a:gd name="T13" fmla="*/ 11 h 11"/>
                <a:gd name="T14" fmla="*/ 4 w 11"/>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4" y="6"/>
                  </a:moveTo>
                  <a:cubicBezTo>
                    <a:pt x="4" y="6"/>
                    <a:pt x="5" y="7"/>
                    <a:pt x="6" y="7"/>
                  </a:cubicBezTo>
                  <a:cubicBezTo>
                    <a:pt x="7" y="8"/>
                    <a:pt x="7" y="8"/>
                    <a:pt x="7" y="8"/>
                  </a:cubicBezTo>
                  <a:cubicBezTo>
                    <a:pt x="8" y="7"/>
                    <a:pt x="9" y="5"/>
                    <a:pt x="10" y="5"/>
                  </a:cubicBezTo>
                  <a:cubicBezTo>
                    <a:pt x="10" y="4"/>
                    <a:pt x="11" y="1"/>
                    <a:pt x="9" y="0"/>
                  </a:cubicBezTo>
                  <a:cubicBezTo>
                    <a:pt x="8" y="3"/>
                    <a:pt x="5" y="4"/>
                    <a:pt x="3" y="6"/>
                  </a:cubicBezTo>
                  <a:cubicBezTo>
                    <a:pt x="1" y="8"/>
                    <a:pt x="0" y="9"/>
                    <a:pt x="2" y="11"/>
                  </a:cubicBezTo>
                  <a:cubicBezTo>
                    <a:pt x="2" y="10"/>
                    <a:pt x="3" y="8"/>
                    <a:pt x="4" y="6"/>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6" name="Freeform 1998"/>
            <p:cNvSpPr/>
            <p:nvPr/>
          </p:nvSpPr>
          <p:spPr bwMode="auto">
            <a:xfrm>
              <a:off x="3770235" y="2455354"/>
              <a:ext cx="2689" cy="1075"/>
            </a:xfrm>
            <a:custGeom>
              <a:avLst/>
              <a:gdLst>
                <a:gd name="T0" fmla="*/ 7 w 7"/>
                <a:gd name="T1" fmla="*/ 2 h 4"/>
                <a:gd name="T2" fmla="*/ 3 w 7"/>
                <a:gd name="T3" fmla="*/ 0 h 4"/>
                <a:gd name="T4" fmla="*/ 0 w 7"/>
                <a:gd name="T5" fmla="*/ 4 h 4"/>
                <a:gd name="T6" fmla="*/ 3 w 7"/>
                <a:gd name="T7" fmla="*/ 3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cubicBezTo>
                    <a:pt x="6" y="1"/>
                    <a:pt x="5" y="0"/>
                    <a:pt x="3" y="0"/>
                  </a:cubicBezTo>
                  <a:cubicBezTo>
                    <a:pt x="2" y="1"/>
                    <a:pt x="0" y="2"/>
                    <a:pt x="0" y="4"/>
                  </a:cubicBezTo>
                  <a:cubicBezTo>
                    <a:pt x="1" y="4"/>
                    <a:pt x="2" y="4"/>
                    <a:pt x="3" y="3"/>
                  </a:cubicBezTo>
                  <a:cubicBezTo>
                    <a:pt x="5" y="3"/>
                    <a:pt x="6" y="3"/>
                    <a:pt x="7"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7" name="Freeform 1999"/>
            <p:cNvSpPr/>
            <p:nvPr/>
          </p:nvSpPr>
          <p:spPr bwMode="auto">
            <a:xfrm>
              <a:off x="3762169" y="2441912"/>
              <a:ext cx="3226" cy="5915"/>
            </a:xfrm>
            <a:custGeom>
              <a:avLst/>
              <a:gdLst>
                <a:gd name="T0" fmla="*/ 3 w 8"/>
                <a:gd name="T1" fmla="*/ 16 h 16"/>
                <a:gd name="T2" fmla="*/ 6 w 8"/>
                <a:gd name="T3" fmla="*/ 13 h 16"/>
                <a:gd name="T4" fmla="*/ 8 w 8"/>
                <a:gd name="T5" fmla="*/ 5 h 16"/>
                <a:gd name="T6" fmla="*/ 2 w 8"/>
                <a:gd name="T7" fmla="*/ 0 h 16"/>
                <a:gd name="T8" fmla="*/ 4 w 8"/>
                <a:gd name="T9" fmla="*/ 10 h 16"/>
                <a:gd name="T10" fmla="*/ 1 w 8"/>
                <a:gd name="T11" fmla="*/ 12 h 16"/>
                <a:gd name="T12" fmla="*/ 3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3" y="16"/>
                  </a:moveTo>
                  <a:cubicBezTo>
                    <a:pt x="4" y="15"/>
                    <a:pt x="5" y="12"/>
                    <a:pt x="6" y="13"/>
                  </a:cubicBezTo>
                  <a:cubicBezTo>
                    <a:pt x="6" y="9"/>
                    <a:pt x="5" y="4"/>
                    <a:pt x="8" y="5"/>
                  </a:cubicBezTo>
                  <a:cubicBezTo>
                    <a:pt x="6" y="3"/>
                    <a:pt x="4" y="2"/>
                    <a:pt x="2" y="0"/>
                  </a:cubicBezTo>
                  <a:cubicBezTo>
                    <a:pt x="3" y="5"/>
                    <a:pt x="1" y="10"/>
                    <a:pt x="4" y="10"/>
                  </a:cubicBezTo>
                  <a:cubicBezTo>
                    <a:pt x="4" y="15"/>
                    <a:pt x="3" y="12"/>
                    <a:pt x="1" y="12"/>
                  </a:cubicBezTo>
                  <a:cubicBezTo>
                    <a:pt x="0" y="14"/>
                    <a:pt x="4" y="12"/>
                    <a:pt x="3" y="16"/>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8" name="Freeform 2000"/>
            <p:cNvSpPr/>
            <p:nvPr/>
          </p:nvSpPr>
          <p:spPr bwMode="auto">
            <a:xfrm>
              <a:off x="3756254" y="2466646"/>
              <a:ext cx="1613" cy="2689"/>
            </a:xfrm>
            <a:custGeom>
              <a:avLst/>
              <a:gdLst>
                <a:gd name="T0" fmla="*/ 5 w 5"/>
                <a:gd name="T1" fmla="*/ 7 h 7"/>
                <a:gd name="T2" fmla="*/ 2 w 5"/>
                <a:gd name="T3" fmla="*/ 0 h 7"/>
                <a:gd name="T4" fmla="*/ 0 w 5"/>
                <a:gd name="T5" fmla="*/ 4 h 7"/>
                <a:gd name="T6" fmla="*/ 5 w 5"/>
                <a:gd name="T7" fmla="*/ 7 h 7"/>
              </a:gdLst>
              <a:ahLst/>
              <a:cxnLst>
                <a:cxn ang="0">
                  <a:pos x="T0" y="T1"/>
                </a:cxn>
                <a:cxn ang="0">
                  <a:pos x="T2" y="T3"/>
                </a:cxn>
                <a:cxn ang="0">
                  <a:pos x="T4" y="T5"/>
                </a:cxn>
                <a:cxn ang="0">
                  <a:pos x="T6" y="T7"/>
                </a:cxn>
              </a:cxnLst>
              <a:rect l="0" t="0" r="r" b="b"/>
              <a:pathLst>
                <a:path w="5" h="7">
                  <a:moveTo>
                    <a:pt x="5" y="7"/>
                  </a:moveTo>
                  <a:cubicBezTo>
                    <a:pt x="4" y="3"/>
                    <a:pt x="3" y="1"/>
                    <a:pt x="2" y="0"/>
                  </a:cubicBezTo>
                  <a:cubicBezTo>
                    <a:pt x="1" y="0"/>
                    <a:pt x="0" y="1"/>
                    <a:pt x="0" y="4"/>
                  </a:cubicBezTo>
                  <a:cubicBezTo>
                    <a:pt x="3" y="1"/>
                    <a:pt x="2" y="4"/>
                    <a:pt x="5" y="7"/>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49" name="Freeform 2001"/>
            <p:cNvSpPr/>
            <p:nvPr/>
          </p:nvSpPr>
          <p:spPr bwMode="auto">
            <a:xfrm>
              <a:off x="3751953" y="2450515"/>
              <a:ext cx="1613" cy="2689"/>
            </a:xfrm>
            <a:custGeom>
              <a:avLst/>
              <a:gdLst>
                <a:gd name="T0" fmla="*/ 0 w 4"/>
                <a:gd name="T1" fmla="*/ 4 h 8"/>
                <a:gd name="T2" fmla="*/ 4 w 4"/>
                <a:gd name="T3" fmla="*/ 4 h 8"/>
                <a:gd name="T4" fmla="*/ 2 w 4"/>
                <a:gd name="T5" fmla="*/ 0 h 8"/>
                <a:gd name="T6" fmla="*/ 0 w 4"/>
                <a:gd name="T7" fmla="*/ 4 h 8"/>
              </a:gdLst>
              <a:ahLst/>
              <a:cxnLst>
                <a:cxn ang="0">
                  <a:pos x="T0" y="T1"/>
                </a:cxn>
                <a:cxn ang="0">
                  <a:pos x="T2" y="T3"/>
                </a:cxn>
                <a:cxn ang="0">
                  <a:pos x="T4" y="T5"/>
                </a:cxn>
                <a:cxn ang="0">
                  <a:pos x="T6" y="T7"/>
                </a:cxn>
              </a:cxnLst>
              <a:rect l="0" t="0" r="r" b="b"/>
              <a:pathLst>
                <a:path w="4" h="8">
                  <a:moveTo>
                    <a:pt x="0" y="4"/>
                  </a:moveTo>
                  <a:cubicBezTo>
                    <a:pt x="1" y="8"/>
                    <a:pt x="4" y="6"/>
                    <a:pt x="4" y="4"/>
                  </a:cubicBezTo>
                  <a:cubicBezTo>
                    <a:pt x="4" y="2"/>
                    <a:pt x="3" y="2"/>
                    <a:pt x="2" y="0"/>
                  </a:cubicBezTo>
                  <a:cubicBezTo>
                    <a:pt x="3" y="3"/>
                    <a:pt x="3" y="5"/>
                    <a:pt x="0" y="4"/>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0" name="Freeform 2002"/>
            <p:cNvSpPr>
              <a:spLocks noEditPoints="1"/>
            </p:cNvSpPr>
            <p:nvPr/>
          </p:nvSpPr>
          <p:spPr bwMode="auto">
            <a:xfrm>
              <a:off x="3544396" y="2452666"/>
              <a:ext cx="460819" cy="321014"/>
            </a:xfrm>
            <a:custGeom>
              <a:avLst/>
              <a:gdLst>
                <a:gd name="T0" fmla="*/ 392 w 1277"/>
                <a:gd name="T1" fmla="*/ 56 h 890"/>
                <a:gd name="T2" fmla="*/ 326 w 1277"/>
                <a:gd name="T3" fmla="*/ 224 h 890"/>
                <a:gd name="T4" fmla="*/ 328 w 1277"/>
                <a:gd name="T5" fmla="*/ 117 h 890"/>
                <a:gd name="T6" fmla="*/ 308 w 1277"/>
                <a:gd name="T7" fmla="*/ 155 h 890"/>
                <a:gd name="T8" fmla="*/ 321 w 1277"/>
                <a:gd name="T9" fmla="*/ 402 h 890"/>
                <a:gd name="T10" fmla="*/ 243 w 1277"/>
                <a:gd name="T11" fmla="*/ 205 h 890"/>
                <a:gd name="T12" fmla="*/ 164 w 1277"/>
                <a:gd name="T13" fmla="*/ 110 h 890"/>
                <a:gd name="T14" fmla="*/ 86 w 1277"/>
                <a:gd name="T15" fmla="*/ 180 h 890"/>
                <a:gd name="T16" fmla="*/ 147 w 1277"/>
                <a:gd name="T17" fmla="*/ 534 h 890"/>
                <a:gd name="T18" fmla="*/ 320 w 1277"/>
                <a:gd name="T19" fmla="*/ 735 h 890"/>
                <a:gd name="T20" fmla="*/ 409 w 1277"/>
                <a:gd name="T21" fmla="*/ 791 h 890"/>
                <a:gd name="T22" fmla="*/ 181 w 1277"/>
                <a:gd name="T23" fmla="*/ 642 h 890"/>
                <a:gd name="T24" fmla="*/ 48 w 1277"/>
                <a:gd name="T25" fmla="*/ 467 h 890"/>
                <a:gd name="T26" fmla="*/ 295 w 1277"/>
                <a:gd name="T27" fmla="*/ 777 h 890"/>
                <a:gd name="T28" fmla="*/ 492 w 1277"/>
                <a:gd name="T29" fmla="*/ 866 h 890"/>
                <a:gd name="T30" fmla="*/ 742 w 1277"/>
                <a:gd name="T31" fmla="*/ 861 h 890"/>
                <a:gd name="T32" fmla="*/ 982 w 1277"/>
                <a:gd name="T33" fmla="*/ 759 h 890"/>
                <a:gd name="T34" fmla="*/ 1215 w 1277"/>
                <a:gd name="T35" fmla="*/ 518 h 890"/>
                <a:gd name="T36" fmla="*/ 1277 w 1277"/>
                <a:gd name="T37" fmla="*/ 298 h 890"/>
                <a:gd name="T38" fmla="*/ 1238 w 1277"/>
                <a:gd name="T39" fmla="*/ 343 h 890"/>
                <a:gd name="T40" fmla="*/ 1225 w 1277"/>
                <a:gd name="T41" fmla="*/ 273 h 890"/>
                <a:gd name="T42" fmla="*/ 1131 w 1277"/>
                <a:gd name="T43" fmla="*/ 469 h 890"/>
                <a:gd name="T44" fmla="*/ 1145 w 1277"/>
                <a:gd name="T45" fmla="*/ 374 h 890"/>
                <a:gd name="T46" fmla="*/ 1083 w 1277"/>
                <a:gd name="T47" fmla="*/ 360 h 890"/>
                <a:gd name="T48" fmla="*/ 1090 w 1277"/>
                <a:gd name="T49" fmla="*/ 149 h 890"/>
                <a:gd name="T50" fmla="*/ 968 w 1277"/>
                <a:gd name="T51" fmla="*/ 21 h 890"/>
                <a:gd name="T52" fmla="*/ 837 w 1277"/>
                <a:gd name="T53" fmla="*/ 152 h 890"/>
                <a:gd name="T54" fmla="*/ 699 w 1277"/>
                <a:gd name="T55" fmla="*/ 136 h 890"/>
                <a:gd name="T56" fmla="*/ 776 w 1277"/>
                <a:gd name="T57" fmla="*/ 158 h 890"/>
                <a:gd name="T58" fmla="*/ 622 w 1277"/>
                <a:gd name="T59" fmla="*/ 200 h 890"/>
                <a:gd name="T60" fmla="*/ 615 w 1277"/>
                <a:gd name="T61" fmla="*/ 200 h 890"/>
                <a:gd name="T62" fmla="*/ 621 w 1277"/>
                <a:gd name="T63" fmla="*/ 199 h 890"/>
                <a:gd name="T64" fmla="*/ 625 w 1277"/>
                <a:gd name="T65" fmla="*/ 202 h 890"/>
                <a:gd name="T66" fmla="*/ 624 w 1277"/>
                <a:gd name="T67" fmla="*/ 202 h 890"/>
                <a:gd name="T68" fmla="*/ 636 w 1277"/>
                <a:gd name="T69" fmla="*/ 227 h 890"/>
                <a:gd name="T70" fmla="*/ 624 w 1277"/>
                <a:gd name="T71" fmla="*/ 209 h 890"/>
                <a:gd name="T72" fmla="*/ 609 w 1277"/>
                <a:gd name="T73" fmla="*/ 250 h 890"/>
                <a:gd name="T74" fmla="*/ 591 w 1277"/>
                <a:gd name="T75" fmla="*/ 240 h 890"/>
                <a:gd name="T76" fmla="*/ 583 w 1277"/>
                <a:gd name="T77" fmla="*/ 222 h 890"/>
                <a:gd name="T78" fmla="*/ 540 w 1277"/>
                <a:gd name="T79" fmla="*/ 232 h 890"/>
                <a:gd name="T80" fmla="*/ 528 w 1277"/>
                <a:gd name="T81" fmla="*/ 158 h 890"/>
                <a:gd name="T82" fmla="*/ 537 w 1277"/>
                <a:gd name="T83" fmla="*/ 88 h 890"/>
                <a:gd name="T84" fmla="*/ 497 w 1277"/>
                <a:gd name="T85" fmla="*/ 41 h 890"/>
                <a:gd name="T86" fmla="*/ 365 w 1277"/>
                <a:gd name="T87" fmla="*/ 359 h 890"/>
                <a:gd name="T88" fmla="*/ 452 w 1277"/>
                <a:gd name="T89" fmla="*/ 460 h 890"/>
                <a:gd name="T90" fmla="*/ 475 w 1277"/>
                <a:gd name="T91" fmla="*/ 492 h 890"/>
                <a:gd name="T92" fmla="*/ 359 w 1277"/>
                <a:gd name="T93" fmla="*/ 379 h 890"/>
                <a:gd name="T94" fmla="*/ 379 w 1277"/>
                <a:gd name="T95" fmla="*/ 445 h 890"/>
                <a:gd name="T96" fmla="*/ 446 w 1277"/>
                <a:gd name="T97" fmla="*/ 504 h 890"/>
                <a:gd name="T98" fmla="*/ 602 w 1277"/>
                <a:gd name="T99" fmla="*/ 254 h 890"/>
                <a:gd name="T100" fmla="*/ 452 w 1277"/>
                <a:gd name="T101" fmla="*/ 795 h 890"/>
                <a:gd name="T102" fmla="*/ 595 w 1277"/>
                <a:gd name="T103" fmla="*/ 884 h 890"/>
                <a:gd name="T104" fmla="*/ 625 w 1277"/>
                <a:gd name="T105" fmla="*/ 209 h 890"/>
                <a:gd name="T106" fmla="*/ 874 w 1277"/>
                <a:gd name="T107" fmla="*/ 782 h 890"/>
                <a:gd name="T108" fmla="*/ 1084 w 1277"/>
                <a:gd name="T109" fmla="*/ 601 h 890"/>
                <a:gd name="T110" fmla="*/ 1029 w 1277"/>
                <a:gd name="T111" fmla="*/ 612 h 890"/>
                <a:gd name="T112" fmla="*/ 1121 w 1277"/>
                <a:gd name="T113" fmla="*/ 572 h 890"/>
                <a:gd name="T114" fmla="*/ 1094 w 1277"/>
                <a:gd name="T115" fmla="*/ 538 h 890"/>
                <a:gd name="T116" fmla="*/ 1050 w 1277"/>
                <a:gd name="T117" fmla="*/ 456 h 890"/>
                <a:gd name="T118" fmla="*/ 1067 w 1277"/>
                <a:gd name="T119" fmla="*/ 440 h 890"/>
                <a:gd name="T120" fmla="*/ 1167 w 1277"/>
                <a:gd name="T121" fmla="*/ 490 h 890"/>
                <a:gd name="T122" fmla="*/ 1172 w 1277"/>
                <a:gd name="T123" fmla="*/ 450 h 890"/>
                <a:gd name="T124" fmla="*/ 1080 w 1277"/>
                <a:gd name="T125" fmla="*/ 16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7" h="890">
                  <a:moveTo>
                    <a:pt x="544" y="67"/>
                  </a:moveTo>
                  <a:cubicBezTo>
                    <a:pt x="541" y="67"/>
                    <a:pt x="546" y="73"/>
                    <a:pt x="540" y="69"/>
                  </a:cubicBezTo>
                  <a:cubicBezTo>
                    <a:pt x="539" y="67"/>
                    <a:pt x="538" y="64"/>
                    <a:pt x="539" y="63"/>
                  </a:cubicBezTo>
                  <a:cubicBezTo>
                    <a:pt x="539" y="65"/>
                    <a:pt x="539" y="66"/>
                    <a:pt x="540" y="66"/>
                  </a:cubicBezTo>
                  <a:cubicBezTo>
                    <a:pt x="540" y="66"/>
                    <a:pt x="541" y="66"/>
                    <a:pt x="542" y="65"/>
                  </a:cubicBezTo>
                  <a:cubicBezTo>
                    <a:pt x="541" y="64"/>
                    <a:pt x="539" y="62"/>
                    <a:pt x="537" y="60"/>
                  </a:cubicBezTo>
                  <a:cubicBezTo>
                    <a:pt x="536" y="61"/>
                    <a:pt x="534" y="63"/>
                    <a:pt x="532" y="63"/>
                  </a:cubicBezTo>
                  <a:cubicBezTo>
                    <a:pt x="530" y="63"/>
                    <a:pt x="529" y="64"/>
                    <a:pt x="528" y="63"/>
                  </a:cubicBezTo>
                  <a:cubicBezTo>
                    <a:pt x="526" y="63"/>
                    <a:pt x="524" y="62"/>
                    <a:pt x="523" y="61"/>
                  </a:cubicBezTo>
                  <a:cubicBezTo>
                    <a:pt x="524" y="60"/>
                    <a:pt x="525" y="58"/>
                    <a:pt x="526" y="57"/>
                  </a:cubicBezTo>
                  <a:cubicBezTo>
                    <a:pt x="528" y="60"/>
                    <a:pt x="528" y="61"/>
                    <a:pt x="527" y="61"/>
                  </a:cubicBezTo>
                  <a:cubicBezTo>
                    <a:pt x="529" y="64"/>
                    <a:pt x="529" y="61"/>
                    <a:pt x="530" y="61"/>
                  </a:cubicBezTo>
                  <a:cubicBezTo>
                    <a:pt x="526" y="58"/>
                    <a:pt x="528" y="58"/>
                    <a:pt x="526" y="54"/>
                  </a:cubicBezTo>
                  <a:cubicBezTo>
                    <a:pt x="525" y="55"/>
                    <a:pt x="525" y="55"/>
                    <a:pt x="524" y="55"/>
                  </a:cubicBezTo>
                  <a:cubicBezTo>
                    <a:pt x="520" y="49"/>
                    <a:pt x="527" y="52"/>
                    <a:pt x="526" y="48"/>
                  </a:cubicBezTo>
                  <a:cubicBezTo>
                    <a:pt x="523" y="44"/>
                    <a:pt x="526" y="51"/>
                    <a:pt x="522" y="49"/>
                  </a:cubicBezTo>
                  <a:cubicBezTo>
                    <a:pt x="519" y="42"/>
                    <a:pt x="524" y="45"/>
                    <a:pt x="523" y="42"/>
                  </a:cubicBezTo>
                  <a:cubicBezTo>
                    <a:pt x="521" y="39"/>
                    <a:pt x="520" y="39"/>
                    <a:pt x="518" y="40"/>
                  </a:cubicBezTo>
                  <a:cubicBezTo>
                    <a:pt x="517" y="41"/>
                    <a:pt x="516" y="42"/>
                    <a:pt x="515" y="42"/>
                  </a:cubicBezTo>
                  <a:cubicBezTo>
                    <a:pt x="513" y="42"/>
                    <a:pt x="511" y="39"/>
                    <a:pt x="511" y="43"/>
                  </a:cubicBezTo>
                  <a:cubicBezTo>
                    <a:pt x="510" y="41"/>
                    <a:pt x="505" y="40"/>
                    <a:pt x="503" y="41"/>
                  </a:cubicBezTo>
                  <a:cubicBezTo>
                    <a:pt x="504" y="42"/>
                    <a:pt x="505" y="42"/>
                    <a:pt x="506" y="43"/>
                  </a:cubicBezTo>
                  <a:cubicBezTo>
                    <a:pt x="503" y="46"/>
                    <a:pt x="499" y="41"/>
                    <a:pt x="494" y="37"/>
                  </a:cubicBezTo>
                  <a:cubicBezTo>
                    <a:pt x="493" y="34"/>
                    <a:pt x="496" y="37"/>
                    <a:pt x="496" y="34"/>
                  </a:cubicBezTo>
                  <a:cubicBezTo>
                    <a:pt x="492" y="35"/>
                    <a:pt x="492" y="31"/>
                    <a:pt x="486" y="28"/>
                  </a:cubicBezTo>
                  <a:cubicBezTo>
                    <a:pt x="484" y="29"/>
                    <a:pt x="483" y="30"/>
                    <a:pt x="482" y="31"/>
                  </a:cubicBezTo>
                  <a:cubicBezTo>
                    <a:pt x="480" y="32"/>
                    <a:pt x="478" y="32"/>
                    <a:pt x="476" y="29"/>
                  </a:cubicBezTo>
                  <a:cubicBezTo>
                    <a:pt x="474" y="29"/>
                    <a:pt x="472" y="31"/>
                    <a:pt x="471" y="32"/>
                  </a:cubicBezTo>
                  <a:cubicBezTo>
                    <a:pt x="469" y="32"/>
                    <a:pt x="467" y="33"/>
                    <a:pt x="464" y="32"/>
                  </a:cubicBezTo>
                  <a:cubicBezTo>
                    <a:pt x="466" y="36"/>
                    <a:pt x="464" y="37"/>
                    <a:pt x="462" y="37"/>
                  </a:cubicBezTo>
                  <a:cubicBezTo>
                    <a:pt x="459" y="37"/>
                    <a:pt x="456" y="37"/>
                    <a:pt x="453" y="37"/>
                  </a:cubicBezTo>
                  <a:cubicBezTo>
                    <a:pt x="453" y="35"/>
                    <a:pt x="453" y="33"/>
                    <a:pt x="454" y="32"/>
                  </a:cubicBezTo>
                  <a:cubicBezTo>
                    <a:pt x="454" y="31"/>
                    <a:pt x="455" y="30"/>
                    <a:pt x="457" y="30"/>
                  </a:cubicBezTo>
                  <a:cubicBezTo>
                    <a:pt x="454" y="26"/>
                    <a:pt x="450" y="27"/>
                    <a:pt x="451" y="29"/>
                  </a:cubicBezTo>
                  <a:cubicBezTo>
                    <a:pt x="450" y="29"/>
                    <a:pt x="448" y="28"/>
                    <a:pt x="445" y="26"/>
                  </a:cubicBezTo>
                  <a:cubicBezTo>
                    <a:pt x="445" y="23"/>
                    <a:pt x="447" y="23"/>
                    <a:pt x="449" y="22"/>
                  </a:cubicBezTo>
                  <a:cubicBezTo>
                    <a:pt x="451" y="22"/>
                    <a:pt x="453" y="21"/>
                    <a:pt x="452" y="18"/>
                  </a:cubicBezTo>
                  <a:cubicBezTo>
                    <a:pt x="448" y="18"/>
                    <a:pt x="440" y="20"/>
                    <a:pt x="436" y="23"/>
                  </a:cubicBezTo>
                  <a:cubicBezTo>
                    <a:pt x="435" y="24"/>
                    <a:pt x="434" y="27"/>
                    <a:pt x="433" y="29"/>
                  </a:cubicBezTo>
                  <a:cubicBezTo>
                    <a:pt x="432" y="30"/>
                    <a:pt x="431" y="31"/>
                    <a:pt x="430" y="28"/>
                  </a:cubicBezTo>
                  <a:cubicBezTo>
                    <a:pt x="428" y="28"/>
                    <a:pt x="428" y="31"/>
                    <a:pt x="427" y="32"/>
                  </a:cubicBezTo>
                  <a:cubicBezTo>
                    <a:pt x="426" y="34"/>
                    <a:pt x="424" y="35"/>
                    <a:pt x="420" y="31"/>
                  </a:cubicBezTo>
                  <a:cubicBezTo>
                    <a:pt x="417" y="33"/>
                    <a:pt x="415" y="35"/>
                    <a:pt x="413" y="37"/>
                  </a:cubicBezTo>
                  <a:cubicBezTo>
                    <a:pt x="411" y="39"/>
                    <a:pt x="408" y="41"/>
                    <a:pt x="406" y="43"/>
                  </a:cubicBezTo>
                  <a:cubicBezTo>
                    <a:pt x="402" y="47"/>
                    <a:pt x="397" y="51"/>
                    <a:pt x="392" y="56"/>
                  </a:cubicBezTo>
                  <a:cubicBezTo>
                    <a:pt x="389" y="55"/>
                    <a:pt x="393" y="54"/>
                    <a:pt x="393" y="52"/>
                  </a:cubicBezTo>
                  <a:cubicBezTo>
                    <a:pt x="389" y="52"/>
                    <a:pt x="393" y="51"/>
                    <a:pt x="389" y="49"/>
                  </a:cubicBezTo>
                  <a:cubicBezTo>
                    <a:pt x="389" y="52"/>
                    <a:pt x="389" y="55"/>
                    <a:pt x="391" y="58"/>
                  </a:cubicBezTo>
                  <a:cubicBezTo>
                    <a:pt x="389" y="58"/>
                    <a:pt x="387" y="59"/>
                    <a:pt x="386" y="60"/>
                  </a:cubicBezTo>
                  <a:cubicBezTo>
                    <a:pt x="386" y="61"/>
                    <a:pt x="386" y="61"/>
                    <a:pt x="386" y="61"/>
                  </a:cubicBezTo>
                  <a:cubicBezTo>
                    <a:pt x="386" y="61"/>
                    <a:pt x="386" y="61"/>
                    <a:pt x="386" y="61"/>
                  </a:cubicBezTo>
                  <a:cubicBezTo>
                    <a:pt x="386" y="61"/>
                    <a:pt x="386" y="61"/>
                    <a:pt x="386" y="61"/>
                  </a:cubicBezTo>
                  <a:cubicBezTo>
                    <a:pt x="386" y="61"/>
                    <a:pt x="386" y="61"/>
                    <a:pt x="386" y="61"/>
                  </a:cubicBezTo>
                  <a:cubicBezTo>
                    <a:pt x="385" y="62"/>
                    <a:pt x="387" y="59"/>
                    <a:pt x="386" y="60"/>
                  </a:cubicBezTo>
                  <a:cubicBezTo>
                    <a:pt x="386" y="60"/>
                    <a:pt x="386" y="60"/>
                    <a:pt x="386" y="60"/>
                  </a:cubicBezTo>
                  <a:cubicBezTo>
                    <a:pt x="386" y="60"/>
                    <a:pt x="386" y="60"/>
                    <a:pt x="386" y="60"/>
                  </a:cubicBezTo>
                  <a:cubicBezTo>
                    <a:pt x="386" y="60"/>
                    <a:pt x="386" y="60"/>
                    <a:pt x="386" y="60"/>
                  </a:cubicBezTo>
                  <a:cubicBezTo>
                    <a:pt x="386" y="61"/>
                    <a:pt x="386" y="61"/>
                    <a:pt x="386" y="61"/>
                  </a:cubicBezTo>
                  <a:cubicBezTo>
                    <a:pt x="386" y="62"/>
                    <a:pt x="386" y="62"/>
                    <a:pt x="386" y="62"/>
                  </a:cubicBezTo>
                  <a:cubicBezTo>
                    <a:pt x="385" y="63"/>
                    <a:pt x="385" y="64"/>
                    <a:pt x="384" y="65"/>
                  </a:cubicBezTo>
                  <a:cubicBezTo>
                    <a:pt x="382" y="69"/>
                    <a:pt x="380" y="72"/>
                    <a:pt x="375" y="71"/>
                  </a:cubicBezTo>
                  <a:cubicBezTo>
                    <a:pt x="375" y="72"/>
                    <a:pt x="375" y="73"/>
                    <a:pt x="375" y="74"/>
                  </a:cubicBezTo>
                  <a:cubicBezTo>
                    <a:pt x="375" y="74"/>
                    <a:pt x="374" y="75"/>
                    <a:pt x="374" y="75"/>
                  </a:cubicBezTo>
                  <a:cubicBezTo>
                    <a:pt x="374" y="75"/>
                    <a:pt x="372" y="75"/>
                    <a:pt x="370" y="74"/>
                  </a:cubicBezTo>
                  <a:cubicBezTo>
                    <a:pt x="372" y="77"/>
                    <a:pt x="370" y="78"/>
                    <a:pt x="368" y="79"/>
                  </a:cubicBezTo>
                  <a:cubicBezTo>
                    <a:pt x="366" y="80"/>
                    <a:pt x="363" y="81"/>
                    <a:pt x="364" y="83"/>
                  </a:cubicBezTo>
                  <a:cubicBezTo>
                    <a:pt x="358" y="80"/>
                    <a:pt x="358" y="78"/>
                    <a:pt x="360" y="75"/>
                  </a:cubicBezTo>
                  <a:cubicBezTo>
                    <a:pt x="361" y="73"/>
                    <a:pt x="364" y="71"/>
                    <a:pt x="363" y="68"/>
                  </a:cubicBezTo>
                  <a:cubicBezTo>
                    <a:pt x="360" y="69"/>
                    <a:pt x="358" y="73"/>
                    <a:pt x="356" y="76"/>
                  </a:cubicBezTo>
                  <a:cubicBezTo>
                    <a:pt x="355" y="77"/>
                    <a:pt x="355" y="78"/>
                    <a:pt x="354" y="79"/>
                  </a:cubicBezTo>
                  <a:cubicBezTo>
                    <a:pt x="354" y="80"/>
                    <a:pt x="353" y="81"/>
                    <a:pt x="353" y="81"/>
                  </a:cubicBezTo>
                  <a:cubicBezTo>
                    <a:pt x="351" y="83"/>
                    <a:pt x="350" y="85"/>
                    <a:pt x="348" y="86"/>
                  </a:cubicBezTo>
                  <a:cubicBezTo>
                    <a:pt x="348" y="91"/>
                    <a:pt x="345" y="101"/>
                    <a:pt x="343" y="105"/>
                  </a:cubicBezTo>
                  <a:cubicBezTo>
                    <a:pt x="338" y="103"/>
                    <a:pt x="337" y="101"/>
                    <a:pt x="339" y="98"/>
                  </a:cubicBezTo>
                  <a:cubicBezTo>
                    <a:pt x="336" y="97"/>
                    <a:pt x="337" y="101"/>
                    <a:pt x="336" y="101"/>
                  </a:cubicBezTo>
                  <a:cubicBezTo>
                    <a:pt x="338" y="102"/>
                    <a:pt x="339" y="103"/>
                    <a:pt x="339" y="104"/>
                  </a:cubicBezTo>
                  <a:cubicBezTo>
                    <a:pt x="340" y="106"/>
                    <a:pt x="340" y="107"/>
                    <a:pt x="341" y="108"/>
                  </a:cubicBezTo>
                  <a:cubicBezTo>
                    <a:pt x="336" y="109"/>
                    <a:pt x="336" y="112"/>
                    <a:pt x="336" y="115"/>
                  </a:cubicBezTo>
                  <a:cubicBezTo>
                    <a:pt x="335" y="118"/>
                    <a:pt x="335" y="122"/>
                    <a:pt x="331" y="124"/>
                  </a:cubicBezTo>
                  <a:cubicBezTo>
                    <a:pt x="334" y="125"/>
                    <a:pt x="334" y="125"/>
                    <a:pt x="334" y="125"/>
                  </a:cubicBezTo>
                  <a:cubicBezTo>
                    <a:pt x="331" y="143"/>
                    <a:pt x="331" y="160"/>
                    <a:pt x="330" y="176"/>
                  </a:cubicBezTo>
                  <a:cubicBezTo>
                    <a:pt x="330" y="179"/>
                    <a:pt x="330" y="182"/>
                    <a:pt x="329" y="186"/>
                  </a:cubicBezTo>
                  <a:cubicBezTo>
                    <a:pt x="329" y="187"/>
                    <a:pt x="329" y="189"/>
                    <a:pt x="328" y="191"/>
                  </a:cubicBezTo>
                  <a:cubicBezTo>
                    <a:pt x="328" y="192"/>
                    <a:pt x="328" y="194"/>
                    <a:pt x="328" y="196"/>
                  </a:cubicBezTo>
                  <a:cubicBezTo>
                    <a:pt x="328" y="199"/>
                    <a:pt x="328" y="203"/>
                    <a:pt x="328" y="206"/>
                  </a:cubicBezTo>
                  <a:cubicBezTo>
                    <a:pt x="329" y="210"/>
                    <a:pt x="330" y="213"/>
                    <a:pt x="331" y="216"/>
                  </a:cubicBezTo>
                  <a:cubicBezTo>
                    <a:pt x="328" y="219"/>
                    <a:pt x="325" y="216"/>
                    <a:pt x="325" y="214"/>
                  </a:cubicBezTo>
                  <a:cubicBezTo>
                    <a:pt x="324" y="215"/>
                    <a:pt x="324" y="217"/>
                    <a:pt x="323" y="220"/>
                  </a:cubicBezTo>
                  <a:cubicBezTo>
                    <a:pt x="323" y="222"/>
                    <a:pt x="323" y="225"/>
                    <a:pt x="324" y="227"/>
                  </a:cubicBezTo>
                  <a:cubicBezTo>
                    <a:pt x="330" y="226"/>
                    <a:pt x="323" y="225"/>
                    <a:pt x="326" y="224"/>
                  </a:cubicBezTo>
                  <a:cubicBezTo>
                    <a:pt x="329" y="223"/>
                    <a:pt x="327" y="227"/>
                    <a:pt x="328" y="228"/>
                  </a:cubicBezTo>
                  <a:cubicBezTo>
                    <a:pt x="327" y="229"/>
                    <a:pt x="326" y="228"/>
                    <a:pt x="324" y="228"/>
                  </a:cubicBezTo>
                  <a:cubicBezTo>
                    <a:pt x="324" y="230"/>
                    <a:pt x="324" y="232"/>
                    <a:pt x="325" y="234"/>
                  </a:cubicBezTo>
                  <a:cubicBezTo>
                    <a:pt x="325" y="236"/>
                    <a:pt x="325" y="238"/>
                    <a:pt x="326" y="240"/>
                  </a:cubicBezTo>
                  <a:cubicBezTo>
                    <a:pt x="326" y="244"/>
                    <a:pt x="327" y="247"/>
                    <a:pt x="328" y="251"/>
                  </a:cubicBezTo>
                  <a:cubicBezTo>
                    <a:pt x="329" y="254"/>
                    <a:pt x="329" y="258"/>
                    <a:pt x="330" y="262"/>
                  </a:cubicBezTo>
                  <a:cubicBezTo>
                    <a:pt x="331" y="265"/>
                    <a:pt x="331" y="269"/>
                    <a:pt x="332" y="273"/>
                  </a:cubicBezTo>
                  <a:cubicBezTo>
                    <a:pt x="327" y="273"/>
                    <a:pt x="326" y="269"/>
                    <a:pt x="326" y="265"/>
                  </a:cubicBezTo>
                  <a:cubicBezTo>
                    <a:pt x="326" y="263"/>
                    <a:pt x="326" y="261"/>
                    <a:pt x="325" y="260"/>
                  </a:cubicBezTo>
                  <a:cubicBezTo>
                    <a:pt x="325" y="258"/>
                    <a:pt x="323" y="258"/>
                    <a:pt x="321" y="258"/>
                  </a:cubicBezTo>
                  <a:cubicBezTo>
                    <a:pt x="324" y="260"/>
                    <a:pt x="323" y="261"/>
                    <a:pt x="323" y="263"/>
                  </a:cubicBezTo>
                  <a:cubicBezTo>
                    <a:pt x="322" y="265"/>
                    <a:pt x="321" y="267"/>
                    <a:pt x="322" y="268"/>
                  </a:cubicBezTo>
                  <a:cubicBezTo>
                    <a:pt x="319" y="269"/>
                    <a:pt x="319" y="267"/>
                    <a:pt x="319" y="265"/>
                  </a:cubicBezTo>
                  <a:cubicBezTo>
                    <a:pt x="319" y="263"/>
                    <a:pt x="321" y="261"/>
                    <a:pt x="321" y="260"/>
                  </a:cubicBezTo>
                  <a:cubicBezTo>
                    <a:pt x="320" y="261"/>
                    <a:pt x="318" y="261"/>
                    <a:pt x="317" y="261"/>
                  </a:cubicBezTo>
                  <a:cubicBezTo>
                    <a:pt x="320" y="259"/>
                    <a:pt x="319" y="258"/>
                    <a:pt x="318" y="256"/>
                  </a:cubicBezTo>
                  <a:cubicBezTo>
                    <a:pt x="321" y="256"/>
                    <a:pt x="321" y="256"/>
                    <a:pt x="325" y="253"/>
                  </a:cubicBezTo>
                  <a:cubicBezTo>
                    <a:pt x="321" y="252"/>
                    <a:pt x="325" y="247"/>
                    <a:pt x="319" y="248"/>
                  </a:cubicBezTo>
                  <a:cubicBezTo>
                    <a:pt x="317" y="245"/>
                    <a:pt x="323" y="245"/>
                    <a:pt x="321" y="242"/>
                  </a:cubicBezTo>
                  <a:cubicBezTo>
                    <a:pt x="317" y="242"/>
                    <a:pt x="319" y="244"/>
                    <a:pt x="316" y="244"/>
                  </a:cubicBezTo>
                  <a:cubicBezTo>
                    <a:pt x="315" y="242"/>
                    <a:pt x="318" y="242"/>
                    <a:pt x="317" y="240"/>
                  </a:cubicBezTo>
                  <a:cubicBezTo>
                    <a:pt x="319" y="240"/>
                    <a:pt x="318" y="242"/>
                    <a:pt x="322" y="241"/>
                  </a:cubicBezTo>
                  <a:cubicBezTo>
                    <a:pt x="322" y="239"/>
                    <a:pt x="320" y="237"/>
                    <a:pt x="320" y="235"/>
                  </a:cubicBezTo>
                  <a:cubicBezTo>
                    <a:pt x="319" y="233"/>
                    <a:pt x="319" y="231"/>
                    <a:pt x="320" y="229"/>
                  </a:cubicBezTo>
                  <a:cubicBezTo>
                    <a:pt x="317" y="231"/>
                    <a:pt x="318" y="229"/>
                    <a:pt x="315" y="230"/>
                  </a:cubicBezTo>
                  <a:cubicBezTo>
                    <a:pt x="313" y="228"/>
                    <a:pt x="318" y="228"/>
                    <a:pt x="317" y="226"/>
                  </a:cubicBezTo>
                  <a:cubicBezTo>
                    <a:pt x="316" y="226"/>
                    <a:pt x="316" y="227"/>
                    <a:pt x="316" y="227"/>
                  </a:cubicBezTo>
                  <a:cubicBezTo>
                    <a:pt x="315" y="225"/>
                    <a:pt x="314" y="222"/>
                    <a:pt x="314" y="220"/>
                  </a:cubicBezTo>
                  <a:cubicBezTo>
                    <a:pt x="313" y="217"/>
                    <a:pt x="313" y="215"/>
                    <a:pt x="313" y="212"/>
                  </a:cubicBezTo>
                  <a:cubicBezTo>
                    <a:pt x="312" y="210"/>
                    <a:pt x="312" y="207"/>
                    <a:pt x="312" y="205"/>
                  </a:cubicBezTo>
                  <a:cubicBezTo>
                    <a:pt x="312" y="202"/>
                    <a:pt x="312" y="200"/>
                    <a:pt x="312" y="197"/>
                  </a:cubicBezTo>
                  <a:cubicBezTo>
                    <a:pt x="312" y="195"/>
                    <a:pt x="312" y="192"/>
                    <a:pt x="312" y="190"/>
                  </a:cubicBezTo>
                  <a:cubicBezTo>
                    <a:pt x="312" y="187"/>
                    <a:pt x="312" y="185"/>
                    <a:pt x="313" y="183"/>
                  </a:cubicBezTo>
                  <a:cubicBezTo>
                    <a:pt x="313" y="180"/>
                    <a:pt x="313" y="178"/>
                    <a:pt x="313" y="175"/>
                  </a:cubicBezTo>
                  <a:cubicBezTo>
                    <a:pt x="313" y="173"/>
                    <a:pt x="313" y="170"/>
                    <a:pt x="312" y="168"/>
                  </a:cubicBezTo>
                  <a:cubicBezTo>
                    <a:pt x="313" y="166"/>
                    <a:pt x="314" y="169"/>
                    <a:pt x="317" y="168"/>
                  </a:cubicBezTo>
                  <a:cubicBezTo>
                    <a:pt x="317" y="164"/>
                    <a:pt x="322" y="160"/>
                    <a:pt x="314" y="158"/>
                  </a:cubicBezTo>
                  <a:cubicBezTo>
                    <a:pt x="316" y="155"/>
                    <a:pt x="313" y="150"/>
                    <a:pt x="320" y="149"/>
                  </a:cubicBezTo>
                  <a:cubicBezTo>
                    <a:pt x="318" y="148"/>
                    <a:pt x="318" y="147"/>
                    <a:pt x="318" y="146"/>
                  </a:cubicBezTo>
                  <a:cubicBezTo>
                    <a:pt x="319" y="145"/>
                    <a:pt x="319" y="144"/>
                    <a:pt x="317" y="143"/>
                  </a:cubicBezTo>
                  <a:cubicBezTo>
                    <a:pt x="317" y="142"/>
                    <a:pt x="321" y="142"/>
                    <a:pt x="322" y="142"/>
                  </a:cubicBezTo>
                  <a:cubicBezTo>
                    <a:pt x="322" y="141"/>
                    <a:pt x="321" y="138"/>
                    <a:pt x="321" y="135"/>
                  </a:cubicBezTo>
                  <a:cubicBezTo>
                    <a:pt x="320" y="132"/>
                    <a:pt x="321" y="130"/>
                    <a:pt x="324" y="130"/>
                  </a:cubicBezTo>
                  <a:cubicBezTo>
                    <a:pt x="318" y="125"/>
                    <a:pt x="326" y="121"/>
                    <a:pt x="320" y="118"/>
                  </a:cubicBezTo>
                  <a:cubicBezTo>
                    <a:pt x="322" y="117"/>
                    <a:pt x="323" y="115"/>
                    <a:pt x="328" y="117"/>
                  </a:cubicBezTo>
                  <a:cubicBezTo>
                    <a:pt x="328" y="116"/>
                    <a:pt x="326" y="116"/>
                    <a:pt x="324" y="115"/>
                  </a:cubicBezTo>
                  <a:cubicBezTo>
                    <a:pt x="330" y="109"/>
                    <a:pt x="331" y="101"/>
                    <a:pt x="333" y="93"/>
                  </a:cubicBezTo>
                  <a:cubicBezTo>
                    <a:pt x="333" y="91"/>
                    <a:pt x="334" y="89"/>
                    <a:pt x="334" y="87"/>
                  </a:cubicBezTo>
                  <a:cubicBezTo>
                    <a:pt x="335" y="85"/>
                    <a:pt x="335" y="83"/>
                    <a:pt x="336" y="81"/>
                  </a:cubicBezTo>
                  <a:cubicBezTo>
                    <a:pt x="337" y="79"/>
                    <a:pt x="338" y="77"/>
                    <a:pt x="339" y="75"/>
                  </a:cubicBezTo>
                  <a:cubicBezTo>
                    <a:pt x="340" y="74"/>
                    <a:pt x="341" y="72"/>
                    <a:pt x="342" y="71"/>
                  </a:cubicBezTo>
                  <a:cubicBezTo>
                    <a:pt x="336" y="69"/>
                    <a:pt x="344" y="67"/>
                    <a:pt x="340" y="66"/>
                  </a:cubicBezTo>
                  <a:cubicBezTo>
                    <a:pt x="342" y="63"/>
                    <a:pt x="344" y="60"/>
                    <a:pt x="346" y="58"/>
                  </a:cubicBezTo>
                  <a:cubicBezTo>
                    <a:pt x="348" y="55"/>
                    <a:pt x="350" y="52"/>
                    <a:pt x="352" y="49"/>
                  </a:cubicBezTo>
                  <a:cubicBezTo>
                    <a:pt x="353" y="47"/>
                    <a:pt x="354" y="46"/>
                    <a:pt x="355" y="44"/>
                  </a:cubicBezTo>
                  <a:cubicBezTo>
                    <a:pt x="357" y="40"/>
                    <a:pt x="357" y="40"/>
                    <a:pt x="357" y="40"/>
                  </a:cubicBezTo>
                  <a:cubicBezTo>
                    <a:pt x="359" y="38"/>
                    <a:pt x="361" y="35"/>
                    <a:pt x="363" y="32"/>
                  </a:cubicBezTo>
                  <a:cubicBezTo>
                    <a:pt x="366" y="27"/>
                    <a:pt x="370" y="21"/>
                    <a:pt x="373" y="16"/>
                  </a:cubicBezTo>
                  <a:cubicBezTo>
                    <a:pt x="375" y="13"/>
                    <a:pt x="377" y="10"/>
                    <a:pt x="379" y="8"/>
                  </a:cubicBezTo>
                  <a:cubicBezTo>
                    <a:pt x="380" y="6"/>
                    <a:pt x="381" y="5"/>
                    <a:pt x="382" y="4"/>
                  </a:cubicBezTo>
                  <a:cubicBezTo>
                    <a:pt x="385" y="0"/>
                    <a:pt x="385" y="0"/>
                    <a:pt x="385" y="0"/>
                  </a:cubicBezTo>
                  <a:cubicBezTo>
                    <a:pt x="373" y="11"/>
                    <a:pt x="361" y="25"/>
                    <a:pt x="352" y="40"/>
                  </a:cubicBezTo>
                  <a:cubicBezTo>
                    <a:pt x="351" y="41"/>
                    <a:pt x="351" y="41"/>
                    <a:pt x="351" y="41"/>
                  </a:cubicBezTo>
                  <a:cubicBezTo>
                    <a:pt x="351" y="41"/>
                    <a:pt x="350" y="42"/>
                    <a:pt x="351" y="41"/>
                  </a:cubicBezTo>
                  <a:cubicBezTo>
                    <a:pt x="351" y="41"/>
                    <a:pt x="351" y="41"/>
                    <a:pt x="351" y="41"/>
                  </a:cubicBezTo>
                  <a:cubicBezTo>
                    <a:pt x="351" y="41"/>
                    <a:pt x="351" y="41"/>
                    <a:pt x="351" y="41"/>
                  </a:cubicBezTo>
                  <a:cubicBezTo>
                    <a:pt x="351" y="41"/>
                    <a:pt x="351" y="41"/>
                    <a:pt x="351" y="41"/>
                  </a:cubicBezTo>
                  <a:cubicBezTo>
                    <a:pt x="351" y="41"/>
                    <a:pt x="351" y="41"/>
                    <a:pt x="351" y="41"/>
                  </a:cubicBezTo>
                  <a:cubicBezTo>
                    <a:pt x="350" y="41"/>
                    <a:pt x="350" y="41"/>
                    <a:pt x="350" y="41"/>
                  </a:cubicBezTo>
                  <a:cubicBezTo>
                    <a:pt x="350" y="42"/>
                    <a:pt x="350" y="42"/>
                    <a:pt x="350" y="42"/>
                  </a:cubicBezTo>
                  <a:cubicBezTo>
                    <a:pt x="348" y="45"/>
                    <a:pt x="348" y="45"/>
                    <a:pt x="348" y="45"/>
                  </a:cubicBezTo>
                  <a:cubicBezTo>
                    <a:pt x="347" y="47"/>
                    <a:pt x="346" y="49"/>
                    <a:pt x="345" y="51"/>
                  </a:cubicBezTo>
                  <a:cubicBezTo>
                    <a:pt x="344" y="52"/>
                    <a:pt x="344" y="53"/>
                    <a:pt x="343" y="54"/>
                  </a:cubicBezTo>
                  <a:cubicBezTo>
                    <a:pt x="343" y="55"/>
                    <a:pt x="343" y="55"/>
                    <a:pt x="342" y="56"/>
                  </a:cubicBezTo>
                  <a:cubicBezTo>
                    <a:pt x="342" y="57"/>
                    <a:pt x="342" y="57"/>
                    <a:pt x="342" y="57"/>
                  </a:cubicBezTo>
                  <a:cubicBezTo>
                    <a:pt x="341" y="59"/>
                    <a:pt x="340" y="61"/>
                    <a:pt x="339" y="63"/>
                  </a:cubicBezTo>
                  <a:cubicBezTo>
                    <a:pt x="336" y="70"/>
                    <a:pt x="334" y="78"/>
                    <a:pt x="332" y="85"/>
                  </a:cubicBezTo>
                  <a:cubicBezTo>
                    <a:pt x="330" y="86"/>
                    <a:pt x="326" y="82"/>
                    <a:pt x="324" y="84"/>
                  </a:cubicBezTo>
                  <a:cubicBezTo>
                    <a:pt x="328" y="87"/>
                    <a:pt x="328" y="90"/>
                    <a:pt x="326" y="91"/>
                  </a:cubicBezTo>
                  <a:cubicBezTo>
                    <a:pt x="330" y="93"/>
                    <a:pt x="328" y="96"/>
                    <a:pt x="325" y="99"/>
                  </a:cubicBezTo>
                  <a:cubicBezTo>
                    <a:pt x="323" y="99"/>
                    <a:pt x="322" y="98"/>
                    <a:pt x="322" y="97"/>
                  </a:cubicBezTo>
                  <a:cubicBezTo>
                    <a:pt x="324" y="103"/>
                    <a:pt x="321" y="108"/>
                    <a:pt x="314" y="111"/>
                  </a:cubicBezTo>
                  <a:cubicBezTo>
                    <a:pt x="315" y="112"/>
                    <a:pt x="317" y="112"/>
                    <a:pt x="318" y="112"/>
                  </a:cubicBezTo>
                  <a:cubicBezTo>
                    <a:pt x="316" y="115"/>
                    <a:pt x="314" y="119"/>
                    <a:pt x="313" y="122"/>
                  </a:cubicBezTo>
                  <a:cubicBezTo>
                    <a:pt x="313" y="124"/>
                    <a:pt x="313" y="126"/>
                    <a:pt x="313" y="128"/>
                  </a:cubicBezTo>
                  <a:cubicBezTo>
                    <a:pt x="313" y="130"/>
                    <a:pt x="314" y="132"/>
                    <a:pt x="315" y="133"/>
                  </a:cubicBezTo>
                  <a:cubicBezTo>
                    <a:pt x="309" y="132"/>
                    <a:pt x="312" y="131"/>
                    <a:pt x="306" y="130"/>
                  </a:cubicBezTo>
                  <a:cubicBezTo>
                    <a:pt x="308" y="132"/>
                    <a:pt x="311" y="133"/>
                    <a:pt x="313" y="135"/>
                  </a:cubicBezTo>
                  <a:cubicBezTo>
                    <a:pt x="312" y="138"/>
                    <a:pt x="311" y="142"/>
                    <a:pt x="310" y="145"/>
                  </a:cubicBezTo>
                  <a:cubicBezTo>
                    <a:pt x="309" y="148"/>
                    <a:pt x="309" y="151"/>
                    <a:pt x="308" y="155"/>
                  </a:cubicBezTo>
                  <a:cubicBezTo>
                    <a:pt x="308" y="156"/>
                    <a:pt x="308" y="158"/>
                    <a:pt x="308" y="159"/>
                  </a:cubicBezTo>
                  <a:cubicBezTo>
                    <a:pt x="308" y="161"/>
                    <a:pt x="308" y="163"/>
                    <a:pt x="308" y="165"/>
                  </a:cubicBezTo>
                  <a:cubicBezTo>
                    <a:pt x="308" y="168"/>
                    <a:pt x="309" y="172"/>
                    <a:pt x="310" y="175"/>
                  </a:cubicBezTo>
                  <a:cubicBezTo>
                    <a:pt x="307" y="176"/>
                    <a:pt x="308" y="174"/>
                    <a:pt x="308" y="173"/>
                  </a:cubicBezTo>
                  <a:cubicBezTo>
                    <a:pt x="309" y="189"/>
                    <a:pt x="306" y="206"/>
                    <a:pt x="304" y="224"/>
                  </a:cubicBezTo>
                  <a:cubicBezTo>
                    <a:pt x="304" y="229"/>
                    <a:pt x="303" y="233"/>
                    <a:pt x="303" y="238"/>
                  </a:cubicBezTo>
                  <a:cubicBezTo>
                    <a:pt x="303" y="243"/>
                    <a:pt x="303" y="247"/>
                    <a:pt x="303" y="252"/>
                  </a:cubicBezTo>
                  <a:cubicBezTo>
                    <a:pt x="304" y="256"/>
                    <a:pt x="304" y="261"/>
                    <a:pt x="305" y="265"/>
                  </a:cubicBezTo>
                  <a:cubicBezTo>
                    <a:pt x="305" y="268"/>
                    <a:pt x="306" y="270"/>
                    <a:pt x="306" y="272"/>
                  </a:cubicBezTo>
                  <a:cubicBezTo>
                    <a:pt x="307" y="274"/>
                    <a:pt x="307" y="276"/>
                    <a:pt x="308" y="278"/>
                  </a:cubicBezTo>
                  <a:cubicBezTo>
                    <a:pt x="309" y="280"/>
                    <a:pt x="308" y="281"/>
                    <a:pt x="305" y="281"/>
                  </a:cubicBezTo>
                  <a:cubicBezTo>
                    <a:pt x="306" y="283"/>
                    <a:pt x="307" y="285"/>
                    <a:pt x="308" y="286"/>
                  </a:cubicBezTo>
                  <a:cubicBezTo>
                    <a:pt x="309" y="288"/>
                    <a:pt x="310" y="290"/>
                    <a:pt x="310" y="292"/>
                  </a:cubicBezTo>
                  <a:cubicBezTo>
                    <a:pt x="311" y="293"/>
                    <a:pt x="312" y="295"/>
                    <a:pt x="312" y="297"/>
                  </a:cubicBezTo>
                  <a:cubicBezTo>
                    <a:pt x="312" y="299"/>
                    <a:pt x="313" y="301"/>
                    <a:pt x="313" y="303"/>
                  </a:cubicBezTo>
                  <a:cubicBezTo>
                    <a:pt x="314" y="307"/>
                    <a:pt x="314" y="311"/>
                    <a:pt x="314" y="315"/>
                  </a:cubicBezTo>
                  <a:cubicBezTo>
                    <a:pt x="314" y="319"/>
                    <a:pt x="314" y="323"/>
                    <a:pt x="314" y="326"/>
                  </a:cubicBezTo>
                  <a:cubicBezTo>
                    <a:pt x="316" y="326"/>
                    <a:pt x="317" y="325"/>
                    <a:pt x="319" y="324"/>
                  </a:cubicBezTo>
                  <a:cubicBezTo>
                    <a:pt x="319" y="326"/>
                    <a:pt x="319" y="328"/>
                    <a:pt x="318" y="329"/>
                  </a:cubicBezTo>
                  <a:cubicBezTo>
                    <a:pt x="318" y="331"/>
                    <a:pt x="319" y="333"/>
                    <a:pt x="319" y="334"/>
                  </a:cubicBezTo>
                  <a:cubicBezTo>
                    <a:pt x="319" y="338"/>
                    <a:pt x="320" y="341"/>
                    <a:pt x="321" y="345"/>
                  </a:cubicBezTo>
                  <a:cubicBezTo>
                    <a:pt x="322" y="348"/>
                    <a:pt x="324" y="351"/>
                    <a:pt x="326" y="354"/>
                  </a:cubicBezTo>
                  <a:cubicBezTo>
                    <a:pt x="328" y="357"/>
                    <a:pt x="330" y="360"/>
                    <a:pt x="332" y="362"/>
                  </a:cubicBezTo>
                  <a:cubicBezTo>
                    <a:pt x="331" y="363"/>
                    <a:pt x="330" y="362"/>
                    <a:pt x="330" y="361"/>
                  </a:cubicBezTo>
                  <a:cubicBezTo>
                    <a:pt x="330" y="365"/>
                    <a:pt x="332" y="367"/>
                    <a:pt x="334" y="370"/>
                  </a:cubicBezTo>
                  <a:cubicBezTo>
                    <a:pt x="336" y="373"/>
                    <a:pt x="338" y="377"/>
                    <a:pt x="335" y="381"/>
                  </a:cubicBezTo>
                  <a:cubicBezTo>
                    <a:pt x="337" y="381"/>
                    <a:pt x="337" y="381"/>
                    <a:pt x="338" y="379"/>
                  </a:cubicBezTo>
                  <a:cubicBezTo>
                    <a:pt x="340" y="385"/>
                    <a:pt x="341" y="391"/>
                    <a:pt x="344" y="396"/>
                  </a:cubicBezTo>
                  <a:cubicBezTo>
                    <a:pt x="346" y="401"/>
                    <a:pt x="349" y="405"/>
                    <a:pt x="353" y="406"/>
                  </a:cubicBezTo>
                  <a:cubicBezTo>
                    <a:pt x="355" y="409"/>
                    <a:pt x="348" y="408"/>
                    <a:pt x="350" y="410"/>
                  </a:cubicBezTo>
                  <a:cubicBezTo>
                    <a:pt x="354" y="412"/>
                    <a:pt x="356" y="415"/>
                    <a:pt x="359" y="419"/>
                  </a:cubicBezTo>
                  <a:cubicBezTo>
                    <a:pt x="361" y="423"/>
                    <a:pt x="363" y="428"/>
                    <a:pt x="364" y="433"/>
                  </a:cubicBezTo>
                  <a:cubicBezTo>
                    <a:pt x="362" y="431"/>
                    <a:pt x="360" y="429"/>
                    <a:pt x="357" y="428"/>
                  </a:cubicBezTo>
                  <a:cubicBezTo>
                    <a:pt x="356" y="427"/>
                    <a:pt x="354" y="426"/>
                    <a:pt x="353" y="425"/>
                  </a:cubicBezTo>
                  <a:cubicBezTo>
                    <a:pt x="351" y="424"/>
                    <a:pt x="350" y="423"/>
                    <a:pt x="348" y="422"/>
                  </a:cubicBezTo>
                  <a:cubicBezTo>
                    <a:pt x="343" y="417"/>
                    <a:pt x="337" y="412"/>
                    <a:pt x="337" y="405"/>
                  </a:cubicBezTo>
                  <a:cubicBezTo>
                    <a:pt x="332" y="405"/>
                    <a:pt x="336" y="411"/>
                    <a:pt x="331" y="413"/>
                  </a:cubicBezTo>
                  <a:cubicBezTo>
                    <a:pt x="330" y="410"/>
                    <a:pt x="330" y="407"/>
                    <a:pt x="329" y="404"/>
                  </a:cubicBezTo>
                  <a:cubicBezTo>
                    <a:pt x="329" y="401"/>
                    <a:pt x="329" y="398"/>
                    <a:pt x="329" y="395"/>
                  </a:cubicBezTo>
                  <a:cubicBezTo>
                    <a:pt x="329" y="392"/>
                    <a:pt x="329" y="389"/>
                    <a:pt x="328" y="387"/>
                  </a:cubicBezTo>
                  <a:cubicBezTo>
                    <a:pt x="326" y="384"/>
                    <a:pt x="324" y="382"/>
                    <a:pt x="321" y="381"/>
                  </a:cubicBezTo>
                  <a:cubicBezTo>
                    <a:pt x="325" y="384"/>
                    <a:pt x="328" y="392"/>
                    <a:pt x="323" y="397"/>
                  </a:cubicBezTo>
                  <a:cubicBezTo>
                    <a:pt x="325" y="398"/>
                    <a:pt x="326" y="399"/>
                    <a:pt x="326" y="401"/>
                  </a:cubicBezTo>
                  <a:cubicBezTo>
                    <a:pt x="327" y="403"/>
                    <a:pt x="327" y="405"/>
                    <a:pt x="328" y="406"/>
                  </a:cubicBezTo>
                  <a:cubicBezTo>
                    <a:pt x="323" y="407"/>
                    <a:pt x="322" y="404"/>
                    <a:pt x="321" y="402"/>
                  </a:cubicBezTo>
                  <a:cubicBezTo>
                    <a:pt x="321" y="399"/>
                    <a:pt x="321" y="396"/>
                    <a:pt x="316" y="394"/>
                  </a:cubicBezTo>
                  <a:cubicBezTo>
                    <a:pt x="315" y="395"/>
                    <a:pt x="314" y="395"/>
                    <a:pt x="314" y="395"/>
                  </a:cubicBezTo>
                  <a:cubicBezTo>
                    <a:pt x="312" y="397"/>
                    <a:pt x="315" y="396"/>
                    <a:pt x="316" y="395"/>
                  </a:cubicBezTo>
                  <a:cubicBezTo>
                    <a:pt x="317" y="398"/>
                    <a:pt x="318" y="401"/>
                    <a:pt x="319" y="404"/>
                  </a:cubicBezTo>
                  <a:cubicBezTo>
                    <a:pt x="320" y="407"/>
                    <a:pt x="322" y="411"/>
                    <a:pt x="323" y="414"/>
                  </a:cubicBezTo>
                  <a:cubicBezTo>
                    <a:pt x="320" y="416"/>
                    <a:pt x="318" y="414"/>
                    <a:pt x="316" y="412"/>
                  </a:cubicBezTo>
                  <a:cubicBezTo>
                    <a:pt x="315" y="411"/>
                    <a:pt x="315" y="409"/>
                    <a:pt x="315" y="408"/>
                  </a:cubicBezTo>
                  <a:cubicBezTo>
                    <a:pt x="314" y="406"/>
                    <a:pt x="314" y="405"/>
                    <a:pt x="314" y="404"/>
                  </a:cubicBezTo>
                  <a:cubicBezTo>
                    <a:pt x="313" y="405"/>
                    <a:pt x="313" y="406"/>
                    <a:pt x="312" y="408"/>
                  </a:cubicBezTo>
                  <a:cubicBezTo>
                    <a:pt x="308" y="405"/>
                    <a:pt x="314" y="402"/>
                    <a:pt x="311" y="399"/>
                  </a:cubicBezTo>
                  <a:cubicBezTo>
                    <a:pt x="308" y="403"/>
                    <a:pt x="308" y="406"/>
                    <a:pt x="310" y="410"/>
                  </a:cubicBezTo>
                  <a:cubicBezTo>
                    <a:pt x="306" y="409"/>
                    <a:pt x="306" y="406"/>
                    <a:pt x="306" y="403"/>
                  </a:cubicBezTo>
                  <a:cubicBezTo>
                    <a:pt x="306" y="400"/>
                    <a:pt x="306" y="396"/>
                    <a:pt x="303" y="393"/>
                  </a:cubicBezTo>
                  <a:cubicBezTo>
                    <a:pt x="298" y="395"/>
                    <a:pt x="296" y="391"/>
                    <a:pt x="295" y="387"/>
                  </a:cubicBezTo>
                  <a:cubicBezTo>
                    <a:pt x="286" y="392"/>
                    <a:pt x="297" y="394"/>
                    <a:pt x="299" y="395"/>
                  </a:cubicBezTo>
                  <a:cubicBezTo>
                    <a:pt x="300" y="400"/>
                    <a:pt x="303" y="402"/>
                    <a:pt x="305" y="407"/>
                  </a:cubicBezTo>
                  <a:cubicBezTo>
                    <a:pt x="306" y="408"/>
                    <a:pt x="304" y="408"/>
                    <a:pt x="304" y="408"/>
                  </a:cubicBezTo>
                  <a:cubicBezTo>
                    <a:pt x="308" y="416"/>
                    <a:pt x="314" y="408"/>
                    <a:pt x="318" y="421"/>
                  </a:cubicBezTo>
                  <a:cubicBezTo>
                    <a:pt x="311" y="423"/>
                    <a:pt x="312" y="417"/>
                    <a:pt x="306" y="414"/>
                  </a:cubicBezTo>
                  <a:cubicBezTo>
                    <a:pt x="304" y="414"/>
                    <a:pt x="302" y="416"/>
                    <a:pt x="300" y="416"/>
                  </a:cubicBezTo>
                  <a:cubicBezTo>
                    <a:pt x="296" y="413"/>
                    <a:pt x="298" y="404"/>
                    <a:pt x="292" y="404"/>
                  </a:cubicBezTo>
                  <a:cubicBezTo>
                    <a:pt x="293" y="406"/>
                    <a:pt x="294" y="409"/>
                    <a:pt x="295" y="413"/>
                  </a:cubicBezTo>
                  <a:cubicBezTo>
                    <a:pt x="296" y="415"/>
                    <a:pt x="297" y="416"/>
                    <a:pt x="298" y="418"/>
                  </a:cubicBezTo>
                  <a:cubicBezTo>
                    <a:pt x="299" y="420"/>
                    <a:pt x="300" y="422"/>
                    <a:pt x="301" y="423"/>
                  </a:cubicBezTo>
                  <a:cubicBezTo>
                    <a:pt x="305" y="420"/>
                    <a:pt x="301" y="422"/>
                    <a:pt x="300" y="419"/>
                  </a:cubicBezTo>
                  <a:cubicBezTo>
                    <a:pt x="307" y="413"/>
                    <a:pt x="303" y="422"/>
                    <a:pt x="310" y="419"/>
                  </a:cubicBezTo>
                  <a:cubicBezTo>
                    <a:pt x="312" y="424"/>
                    <a:pt x="299" y="423"/>
                    <a:pt x="304" y="427"/>
                  </a:cubicBezTo>
                  <a:cubicBezTo>
                    <a:pt x="305" y="427"/>
                    <a:pt x="304" y="426"/>
                    <a:pt x="304" y="425"/>
                  </a:cubicBezTo>
                  <a:cubicBezTo>
                    <a:pt x="305" y="425"/>
                    <a:pt x="307" y="425"/>
                    <a:pt x="308" y="426"/>
                  </a:cubicBezTo>
                  <a:cubicBezTo>
                    <a:pt x="303" y="431"/>
                    <a:pt x="308" y="435"/>
                    <a:pt x="312" y="442"/>
                  </a:cubicBezTo>
                  <a:cubicBezTo>
                    <a:pt x="310" y="442"/>
                    <a:pt x="305" y="438"/>
                    <a:pt x="309" y="443"/>
                  </a:cubicBezTo>
                  <a:cubicBezTo>
                    <a:pt x="306" y="439"/>
                    <a:pt x="298" y="427"/>
                    <a:pt x="299" y="423"/>
                  </a:cubicBezTo>
                  <a:cubicBezTo>
                    <a:pt x="296" y="422"/>
                    <a:pt x="294" y="418"/>
                    <a:pt x="292" y="414"/>
                  </a:cubicBezTo>
                  <a:cubicBezTo>
                    <a:pt x="291" y="410"/>
                    <a:pt x="291" y="405"/>
                    <a:pt x="292" y="401"/>
                  </a:cubicBezTo>
                  <a:cubicBezTo>
                    <a:pt x="291" y="397"/>
                    <a:pt x="288" y="391"/>
                    <a:pt x="286" y="385"/>
                  </a:cubicBezTo>
                  <a:cubicBezTo>
                    <a:pt x="283" y="379"/>
                    <a:pt x="281" y="372"/>
                    <a:pt x="280" y="366"/>
                  </a:cubicBezTo>
                  <a:cubicBezTo>
                    <a:pt x="277" y="361"/>
                    <a:pt x="274" y="356"/>
                    <a:pt x="271" y="351"/>
                  </a:cubicBezTo>
                  <a:cubicBezTo>
                    <a:pt x="269" y="345"/>
                    <a:pt x="267" y="340"/>
                    <a:pt x="265" y="334"/>
                  </a:cubicBezTo>
                  <a:cubicBezTo>
                    <a:pt x="263" y="328"/>
                    <a:pt x="261" y="322"/>
                    <a:pt x="260" y="316"/>
                  </a:cubicBezTo>
                  <a:cubicBezTo>
                    <a:pt x="258" y="310"/>
                    <a:pt x="257" y="304"/>
                    <a:pt x="255" y="298"/>
                  </a:cubicBezTo>
                  <a:cubicBezTo>
                    <a:pt x="254" y="292"/>
                    <a:pt x="253" y="286"/>
                    <a:pt x="252" y="280"/>
                  </a:cubicBezTo>
                  <a:cubicBezTo>
                    <a:pt x="251" y="274"/>
                    <a:pt x="250" y="267"/>
                    <a:pt x="248" y="261"/>
                  </a:cubicBezTo>
                  <a:cubicBezTo>
                    <a:pt x="247" y="255"/>
                    <a:pt x="246" y="249"/>
                    <a:pt x="244" y="243"/>
                  </a:cubicBezTo>
                  <a:cubicBezTo>
                    <a:pt x="242" y="238"/>
                    <a:pt x="241" y="232"/>
                    <a:pt x="238" y="226"/>
                  </a:cubicBezTo>
                  <a:cubicBezTo>
                    <a:pt x="240" y="219"/>
                    <a:pt x="239" y="210"/>
                    <a:pt x="243" y="205"/>
                  </a:cubicBezTo>
                  <a:cubicBezTo>
                    <a:pt x="240" y="205"/>
                    <a:pt x="237" y="213"/>
                    <a:pt x="236" y="206"/>
                  </a:cubicBezTo>
                  <a:cubicBezTo>
                    <a:pt x="233" y="207"/>
                    <a:pt x="233" y="211"/>
                    <a:pt x="228" y="211"/>
                  </a:cubicBezTo>
                  <a:cubicBezTo>
                    <a:pt x="226" y="207"/>
                    <a:pt x="226" y="202"/>
                    <a:pt x="227" y="198"/>
                  </a:cubicBezTo>
                  <a:cubicBezTo>
                    <a:pt x="227" y="195"/>
                    <a:pt x="227" y="193"/>
                    <a:pt x="227" y="191"/>
                  </a:cubicBezTo>
                  <a:cubicBezTo>
                    <a:pt x="226" y="190"/>
                    <a:pt x="226" y="189"/>
                    <a:pt x="226" y="188"/>
                  </a:cubicBezTo>
                  <a:cubicBezTo>
                    <a:pt x="225" y="187"/>
                    <a:pt x="225" y="185"/>
                    <a:pt x="224" y="185"/>
                  </a:cubicBezTo>
                  <a:cubicBezTo>
                    <a:pt x="221" y="186"/>
                    <a:pt x="216" y="184"/>
                    <a:pt x="215" y="182"/>
                  </a:cubicBezTo>
                  <a:cubicBezTo>
                    <a:pt x="225" y="180"/>
                    <a:pt x="225" y="170"/>
                    <a:pt x="233" y="167"/>
                  </a:cubicBezTo>
                  <a:cubicBezTo>
                    <a:pt x="235" y="164"/>
                    <a:pt x="232" y="164"/>
                    <a:pt x="231" y="162"/>
                  </a:cubicBezTo>
                  <a:cubicBezTo>
                    <a:pt x="230" y="164"/>
                    <a:pt x="229" y="166"/>
                    <a:pt x="227" y="168"/>
                  </a:cubicBezTo>
                  <a:cubicBezTo>
                    <a:pt x="225" y="170"/>
                    <a:pt x="223" y="172"/>
                    <a:pt x="223" y="176"/>
                  </a:cubicBezTo>
                  <a:cubicBezTo>
                    <a:pt x="218" y="176"/>
                    <a:pt x="220" y="173"/>
                    <a:pt x="218" y="171"/>
                  </a:cubicBezTo>
                  <a:cubicBezTo>
                    <a:pt x="216" y="173"/>
                    <a:pt x="216" y="175"/>
                    <a:pt x="215" y="178"/>
                  </a:cubicBezTo>
                  <a:cubicBezTo>
                    <a:pt x="211" y="178"/>
                    <a:pt x="212" y="176"/>
                    <a:pt x="210" y="178"/>
                  </a:cubicBezTo>
                  <a:cubicBezTo>
                    <a:pt x="209" y="174"/>
                    <a:pt x="211" y="172"/>
                    <a:pt x="214" y="172"/>
                  </a:cubicBezTo>
                  <a:cubicBezTo>
                    <a:pt x="214" y="170"/>
                    <a:pt x="214" y="169"/>
                    <a:pt x="214" y="167"/>
                  </a:cubicBezTo>
                  <a:cubicBezTo>
                    <a:pt x="214" y="166"/>
                    <a:pt x="214" y="164"/>
                    <a:pt x="214" y="163"/>
                  </a:cubicBezTo>
                  <a:cubicBezTo>
                    <a:pt x="214" y="160"/>
                    <a:pt x="215" y="157"/>
                    <a:pt x="216" y="154"/>
                  </a:cubicBezTo>
                  <a:cubicBezTo>
                    <a:pt x="214" y="151"/>
                    <a:pt x="213" y="149"/>
                    <a:pt x="213" y="146"/>
                  </a:cubicBezTo>
                  <a:cubicBezTo>
                    <a:pt x="212" y="143"/>
                    <a:pt x="213" y="140"/>
                    <a:pt x="214" y="137"/>
                  </a:cubicBezTo>
                  <a:cubicBezTo>
                    <a:pt x="215" y="134"/>
                    <a:pt x="216" y="132"/>
                    <a:pt x="217" y="129"/>
                  </a:cubicBezTo>
                  <a:cubicBezTo>
                    <a:pt x="218" y="126"/>
                    <a:pt x="220" y="124"/>
                    <a:pt x="220" y="122"/>
                  </a:cubicBezTo>
                  <a:cubicBezTo>
                    <a:pt x="222" y="119"/>
                    <a:pt x="218" y="119"/>
                    <a:pt x="219" y="117"/>
                  </a:cubicBezTo>
                  <a:cubicBezTo>
                    <a:pt x="219" y="115"/>
                    <a:pt x="219" y="113"/>
                    <a:pt x="220" y="111"/>
                  </a:cubicBezTo>
                  <a:cubicBezTo>
                    <a:pt x="220" y="110"/>
                    <a:pt x="220" y="108"/>
                    <a:pt x="220" y="107"/>
                  </a:cubicBezTo>
                  <a:cubicBezTo>
                    <a:pt x="221" y="106"/>
                    <a:pt x="221" y="105"/>
                    <a:pt x="222" y="104"/>
                  </a:cubicBezTo>
                  <a:cubicBezTo>
                    <a:pt x="224" y="99"/>
                    <a:pt x="226" y="94"/>
                    <a:pt x="228" y="89"/>
                  </a:cubicBezTo>
                  <a:cubicBezTo>
                    <a:pt x="230" y="84"/>
                    <a:pt x="233" y="79"/>
                    <a:pt x="234" y="75"/>
                  </a:cubicBezTo>
                  <a:cubicBezTo>
                    <a:pt x="234" y="72"/>
                    <a:pt x="235" y="70"/>
                    <a:pt x="235" y="68"/>
                  </a:cubicBezTo>
                  <a:cubicBezTo>
                    <a:pt x="235" y="65"/>
                    <a:pt x="235" y="63"/>
                    <a:pt x="234" y="61"/>
                  </a:cubicBezTo>
                  <a:cubicBezTo>
                    <a:pt x="238" y="58"/>
                    <a:pt x="237" y="54"/>
                    <a:pt x="232" y="52"/>
                  </a:cubicBezTo>
                  <a:cubicBezTo>
                    <a:pt x="226" y="54"/>
                    <a:pt x="224" y="62"/>
                    <a:pt x="218" y="64"/>
                  </a:cubicBezTo>
                  <a:cubicBezTo>
                    <a:pt x="214" y="62"/>
                    <a:pt x="211" y="59"/>
                    <a:pt x="212" y="56"/>
                  </a:cubicBezTo>
                  <a:cubicBezTo>
                    <a:pt x="218" y="55"/>
                    <a:pt x="213" y="47"/>
                    <a:pt x="221" y="51"/>
                  </a:cubicBezTo>
                  <a:cubicBezTo>
                    <a:pt x="225" y="51"/>
                    <a:pt x="215" y="47"/>
                    <a:pt x="215" y="49"/>
                  </a:cubicBezTo>
                  <a:cubicBezTo>
                    <a:pt x="219" y="39"/>
                    <a:pt x="212" y="31"/>
                    <a:pt x="215" y="24"/>
                  </a:cubicBezTo>
                  <a:cubicBezTo>
                    <a:pt x="211" y="26"/>
                    <a:pt x="211" y="30"/>
                    <a:pt x="210" y="35"/>
                  </a:cubicBezTo>
                  <a:cubicBezTo>
                    <a:pt x="210" y="37"/>
                    <a:pt x="210" y="39"/>
                    <a:pt x="210" y="42"/>
                  </a:cubicBezTo>
                  <a:cubicBezTo>
                    <a:pt x="209" y="45"/>
                    <a:pt x="209" y="48"/>
                    <a:pt x="207" y="51"/>
                  </a:cubicBezTo>
                  <a:cubicBezTo>
                    <a:pt x="206" y="53"/>
                    <a:pt x="201" y="49"/>
                    <a:pt x="199" y="49"/>
                  </a:cubicBezTo>
                  <a:cubicBezTo>
                    <a:pt x="194" y="46"/>
                    <a:pt x="200" y="40"/>
                    <a:pt x="198" y="36"/>
                  </a:cubicBezTo>
                  <a:cubicBezTo>
                    <a:pt x="192" y="35"/>
                    <a:pt x="197" y="45"/>
                    <a:pt x="189" y="45"/>
                  </a:cubicBezTo>
                  <a:cubicBezTo>
                    <a:pt x="190" y="51"/>
                    <a:pt x="189" y="69"/>
                    <a:pt x="178" y="65"/>
                  </a:cubicBezTo>
                  <a:cubicBezTo>
                    <a:pt x="176" y="73"/>
                    <a:pt x="174" y="80"/>
                    <a:pt x="172" y="88"/>
                  </a:cubicBezTo>
                  <a:cubicBezTo>
                    <a:pt x="169" y="95"/>
                    <a:pt x="167" y="103"/>
                    <a:pt x="164" y="110"/>
                  </a:cubicBezTo>
                  <a:cubicBezTo>
                    <a:pt x="162" y="117"/>
                    <a:pt x="160" y="125"/>
                    <a:pt x="157" y="132"/>
                  </a:cubicBezTo>
                  <a:cubicBezTo>
                    <a:pt x="154" y="140"/>
                    <a:pt x="152" y="147"/>
                    <a:pt x="150" y="155"/>
                  </a:cubicBezTo>
                  <a:cubicBezTo>
                    <a:pt x="148" y="162"/>
                    <a:pt x="146" y="170"/>
                    <a:pt x="145" y="178"/>
                  </a:cubicBezTo>
                  <a:cubicBezTo>
                    <a:pt x="143" y="185"/>
                    <a:pt x="142" y="193"/>
                    <a:pt x="141" y="201"/>
                  </a:cubicBezTo>
                  <a:cubicBezTo>
                    <a:pt x="140" y="208"/>
                    <a:pt x="140" y="216"/>
                    <a:pt x="140" y="223"/>
                  </a:cubicBezTo>
                  <a:cubicBezTo>
                    <a:pt x="140" y="231"/>
                    <a:pt x="142" y="238"/>
                    <a:pt x="143" y="245"/>
                  </a:cubicBezTo>
                  <a:cubicBezTo>
                    <a:pt x="143" y="248"/>
                    <a:pt x="141" y="244"/>
                    <a:pt x="139" y="247"/>
                  </a:cubicBezTo>
                  <a:cubicBezTo>
                    <a:pt x="143" y="250"/>
                    <a:pt x="138" y="255"/>
                    <a:pt x="142" y="258"/>
                  </a:cubicBezTo>
                  <a:cubicBezTo>
                    <a:pt x="134" y="256"/>
                    <a:pt x="137" y="247"/>
                    <a:pt x="138" y="241"/>
                  </a:cubicBezTo>
                  <a:cubicBezTo>
                    <a:pt x="138" y="238"/>
                    <a:pt x="137" y="234"/>
                    <a:pt x="136" y="231"/>
                  </a:cubicBezTo>
                  <a:cubicBezTo>
                    <a:pt x="135" y="227"/>
                    <a:pt x="135" y="223"/>
                    <a:pt x="135" y="219"/>
                  </a:cubicBezTo>
                  <a:cubicBezTo>
                    <a:pt x="136" y="217"/>
                    <a:pt x="136" y="214"/>
                    <a:pt x="136" y="210"/>
                  </a:cubicBezTo>
                  <a:cubicBezTo>
                    <a:pt x="136" y="207"/>
                    <a:pt x="136" y="203"/>
                    <a:pt x="136" y="199"/>
                  </a:cubicBezTo>
                  <a:cubicBezTo>
                    <a:pt x="136" y="195"/>
                    <a:pt x="136" y="191"/>
                    <a:pt x="136" y="186"/>
                  </a:cubicBezTo>
                  <a:cubicBezTo>
                    <a:pt x="136" y="182"/>
                    <a:pt x="136" y="178"/>
                    <a:pt x="136" y="174"/>
                  </a:cubicBezTo>
                  <a:cubicBezTo>
                    <a:pt x="128" y="169"/>
                    <a:pt x="135" y="161"/>
                    <a:pt x="134" y="154"/>
                  </a:cubicBezTo>
                  <a:cubicBezTo>
                    <a:pt x="133" y="155"/>
                    <a:pt x="132" y="156"/>
                    <a:pt x="131" y="158"/>
                  </a:cubicBezTo>
                  <a:cubicBezTo>
                    <a:pt x="131" y="158"/>
                    <a:pt x="130" y="159"/>
                    <a:pt x="130" y="160"/>
                  </a:cubicBezTo>
                  <a:cubicBezTo>
                    <a:pt x="130" y="161"/>
                    <a:pt x="130" y="163"/>
                    <a:pt x="130" y="164"/>
                  </a:cubicBezTo>
                  <a:cubicBezTo>
                    <a:pt x="130" y="168"/>
                    <a:pt x="130" y="173"/>
                    <a:pt x="131" y="175"/>
                  </a:cubicBezTo>
                  <a:cubicBezTo>
                    <a:pt x="129" y="176"/>
                    <a:pt x="127" y="178"/>
                    <a:pt x="125" y="180"/>
                  </a:cubicBezTo>
                  <a:cubicBezTo>
                    <a:pt x="124" y="181"/>
                    <a:pt x="124" y="183"/>
                    <a:pt x="123" y="184"/>
                  </a:cubicBezTo>
                  <a:cubicBezTo>
                    <a:pt x="122" y="186"/>
                    <a:pt x="121" y="187"/>
                    <a:pt x="121" y="189"/>
                  </a:cubicBezTo>
                  <a:cubicBezTo>
                    <a:pt x="122" y="189"/>
                    <a:pt x="123" y="189"/>
                    <a:pt x="125" y="189"/>
                  </a:cubicBezTo>
                  <a:cubicBezTo>
                    <a:pt x="123" y="191"/>
                    <a:pt x="123" y="193"/>
                    <a:pt x="123" y="196"/>
                  </a:cubicBezTo>
                  <a:cubicBezTo>
                    <a:pt x="121" y="197"/>
                    <a:pt x="120" y="195"/>
                    <a:pt x="118" y="195"/>
                  </a:cubicBezTo>
                  <a:cubicBezTo>
                    <a:pt x="121" y="197"/>
                    <a:pt x="121" y="200"/>
                    <a:pt x="120" y="203"/>
                  </a:cubicBezTo>
                  <a:cubicBezTo>
                    <a:pt x="120" y="205"/>
                    <a:pt x="119" y="207"/>
                    <a:pt x="118" y="208"/>
                  </a:cubicBezTo>
                  <a:cubicBezTo>
                    <a:pt x="117" y="210"/>
                    <a:pt x="116" y="211"/>
                    <a:pt x="115" y="212"/>
                  </a:cubicBezTo>
                  <a:cubicBezTo>
                    <a:pt x="116" y="216"/>
                    <a:pt x="119" y="211"/>
                    <a:pt x="120" y="211"/>
                  </a:cubicBezTo>
                  <a:cubicBezTo>
                    <a:pt x="120" y="216"/>
                    <a:pt x="119" y="216"/>
                    <a:pt x="121" y="220"/>
                  </a:cubicBezTo>
                  <a:cubicBezTo>
                    <a:pt x="120" y="223"/>
                    <a:pt x="116" y="220"/>
                    <a:pt x="116" y="219"/>
                  </a:cubicBezTo>
                  <a:cubicBezTo>
                    <a:pt x="115" y="223"/>
                    <a:pt x="119" y="225"/>
                    <a:pt x="116" y="231"/>
                  </a:cubicBezTo>
                  <a:cubicBezTo>
                    <a:pt x="111" y="233"/>
                    <a:pt x="114" y="225"/>
                    <a:pt x="110" y="229"/>
                  </a:cubicBezTo>
                  <a:cubicBezTo>
                    <a:pt x="109" y="224"/>
                    <a:pt x="108" y="220"/>
                    <a:pt x="107" y="216"/>
                  </a:cubicBezTo>
                  <a:cubicBezTo>
                    <a:pt x="106" y="213"/>
                    <a:pt x="104" y="209"/>
                    <a:pt x="103" y="205"/>
                  </a:cubicBezTo>
                  <a:cubicBezTo>
                    <a:pt x="99" y="206"/>
                    <a:pt x="106" y="223"/>
                    <a:pt x="101" y="225"/>
                  </a:cubicBezTo>
                  <a:cubicBezTo>
                    <a:pt x="98" y="221"/>
                    <a:pt x="97" y="216"/>
                    <a:pt x="97" y="211"/>
                  </a:cubicBezTo>
                  <a:cubicBezTo>
                    <a:pt x="96" y="206"/>
                    <a:pt x="97" y="200"/>
                    <a:pt x="98" y="196"/>
                  </a:cubicBezTo>
                  <a:cubicBezTo>
                    <a:pt x="94" y="198"/>
                    <a:pt x="93" y="202"/>
                    <a:pt x="94" y="207"/>
                  </a:cubicBezTo>
                  <a:cubicBezTo>
                    <a:pt x="92" y="207"/>
                    <a:pt x="93" y="206"/>
                    <a:pt x="92" y="205"/>
                  </a:cubicBezTo>
                  <a:cubicBezTo>
                    <a:pt x="91" y="205"/>
                    <a:pt x="91" y="207"/>
                    <a:pt x="91" y="209"/>
                  </a:cubicBezTo>
                  <a:cubicBezTo>
                    <a:pt x="91" y="203"/>
                    <a:pt x="90" y="199"/>
                    <a:pt x="89" y="195"/>
                  </a:cubicBezTo>
                  <a:cubicBezTo>
                    <a:pt x="88" y="193"/>
                    <a:pt x="88" y="191"/>
                    <a:pt x="87" y="188"/>
                  </a:cubicBezTo>
                  <a:cubicBezTo>
                    <a:pt x="87" y="186"/>
                    <a:pt x="86" y="183"/>
                    <a:pt x="86" y="180"/>
                  </a:cubicBezTo>
                  <a:cubicBezTo>
                    <a:pt x="76" y="182"/>
                    <a:pt x="86" y="166"/>
                    <a:pt x="79" y="165"/>
                  </a:cubicBezTo>
                  <a:cubicBezTo>
                    <a:pt x="80" y="171"/>
                    <a:pt x="80" y="176"/>
                    <a:pt x="79" y="181"/>
                  </a:cubicBezTo>
                  <a:cubicBezTo>
                    <a:pt x="78" y="186"/>
                    <a:pt x="77" y="190"/>
                    <a:pt x="76" y="194"/>
                  </a:cubicBezTo>
                  <a:cubicBezTo>
                    <a:pt x="75" y="198"/>
                    <a:pt x="74" y="202"/>
                    <a:pt x="74" y="207"/>
                  </a:cubicBezTo>
                  <a:cubicBezTo>
                    <a:pt x="73" y="211"/>
                    <a:pt x="74" y="216"/>
                    <a:pt x="75" y="221"/>
                  </a:cubicBezTo>
                  <a:cubicBezTo>
                    <a:pt x="75" y="222"/>
                    <a:pt x="73" y="224"/>
                    <a:pt x="73" y="222"/>
                  </a:cubicBezTo>
                  <a:cubicBezTo>
                    <a:pt x="70" y="225"/>
                    <a:pt x="71" y="229"/>
                    <a:pt x="71" y="234"/>
                  </a:cubicBezTo>
                  <a:cubicBezTo>
                    <a:pt x="72" y="238"/>
                    <a:pt x="72" y="243"/>
                    <a:pt x="70" y="246"/>
                  </a:cubicBezTo>
                  <a:cubicBezTo>
                    <a:pt x="75" y="249"/>
                    <a:pt x="75" y="254"/>
                    <a:pt x="75" y="260"/>
                  </a:cubicBezTo>
                  <a:cubicBezTo>
                    <a:pt x="75" y="265"/>
                    <a:pt x="73" y="271"/>
                    <a:pt x="74" y="277"/>
                  </a:cubicBezTo>
                  <a:cubicBezTo>
                    <a:pt x="75" y="279"/>
                    <a:pt x="76" y="281"/>
                    <a:pt x="77" y="284"/>
                  </a:cubicBezTo>
                  <a:cubicBezTo>
                    <a:pt x="78" y="285"/>
                    <a:pt x="78" y="287"/>
                    <a:pt x="79" y="288"/>
                  </a:cubicBezTo>
                  <a:cubicBezTo>
                    <a:pt x="79" y="290"/>
                    <a:pt x="80" y="292"/>
                    <a:pt x="80" y="293"/>
                  </a:cubicBezTo>
                  <a:cubicBezTo>
                    <a:pt x="82" y="300"/>
                    <a:pt x="84" y="308"/>
                    <a:pt x="85" y="315"/>
                  </a:cubicBezTo>
                  <a:cubicBezTo>
                    <a:pt x="87" y="323"/>
                    <a:pt x="89" y="330"/>
                    <a:pt x="91" y="337"/>
                  </a:cubicBezTo>
                  <a:cubicBezTo>
                    <a:pt x="93" y="344"/>
                    <a:pt x="96" y="350"/>
                    <a:pt x="99" y="354"/>
                  </a:cubicBezTo>
                  <a:cubicBezTo>
                    <a:pt x="96" y="356"/>
                    <a:pt x="97" y="358"/>
                    <a:pt x="98" y="360"/>
                  </a:cubicBezTo>
                  <a:cubicBezTo>
                    <a:pt x="98" y="362"/>
                    <a:pt x="99" y="363"/>
                    <a:pt x="99" y="365"/>
                  </a:cubicBezTo>
                  <a:cubicBezTo>
                    <a:pt x="99" y="367"/>
                    <a:pt x="99" y="369"/>
                    <a:pt x="98" y="371"/>
                  </a:cubicBezTo>
                  <a:cubicBezTo>
                    <a:pt x="100" y="370"/>
                    <a:pt x="100" y="368"/>
                    <a:pt x="101" y="367"/>
                  </a:cubicBezTo>
                  <a:cubicBezTo>
                    <a:pt x="101" y="375"/>
                    <a:pt x="102" y="383"/>
                    <a:pt x="103" y="391"/>
                  </a:cubicBezTo>
                  <a:cubicBezTo>
                    <a:pt x="104" y="399"/>
                    <a:pt x="106" y="406"/>
                    <a:pt x="105" y="415"/>
                  </a:cubicBezTo>
                  <a:cubicBezTo>
                    <a:pt x="101" y="416"/>
                    <a:pt x="103" y="405"/>
                    <a:pt x="98" y="409"/>
                  </a:cubicBezTo>
                  <a:cubicBezTo>
                    <a:pt x="100" y="412"/>
                    <a:pt x="101" y="416"/>
                    <a:pt x="102" y="419"/>
                  </a:cubicBezTo>
                  <a:cubicBezTo>
                    <a:pt x="104" y="422"/>
                    <a:pt x="105" y="424"/>
                    <a:pt x="106" y="427"/>
                  </a:cubicBezTo>
                  <a:cubicBezTo>
                    <a:pt x="108" y="432"/>
                    <a:pt x="110" y="437"/>
                    <a:pt x="109" y="443"/>
                  </a:cubicBezTo>
                  <a:cubicBezTo>
                    <a:pt x="112" y="443"/>
                    <a:pt x="114" y="446"/>
                    <a:pt x="116" y="448"/>
                  </a:cubicBezTo>
                  <a:cubicBezTo>
                    <a:pt x="117" y="450"/>
                    <a:pt x="110" y="451"/>
                    <a:pt x="114" y="455"/>
                  </a:cubicBezTo>
                  <a:cubicBezTo>
                    <a:pt x="118" y="454"/>
                    <a:pt x="115" y="451"/>
                    <a:pt x="118" y="450"/>
                  </a:cubicBezTo>
                  <a:cubicBezTo>
                    <a:pt x="119" y="456"/>
                    <a:pt x="120" y="460"/>
                    <a:pt x="124" y="467"/>
                  </a:cubicBezTo>
                  <a:cubicBezTo>
                    <a:pt x="120" y="464"/>
                    <a:pt x="121" y="468"/>
                    <a:pt x="116" y="468"/>
                  </a:cubicBezTo>
                  <a:cubicBezTo>
                    <a:pt x="112" y="463"/>
                    <a:pt x="119" y="463"/>
                    <a:pt x="114" y="458"/>
                  </a:cubicBezTo>
                  <a:cubicBezTo>
                    <a:pt x="111" y="463"/>
                    <a:pt x="116" y="470"/>
                    <a:pt x="112" y="475"/>
                  </a:cubicBezTo>
                  <a:cubicBezTo>
                    <a:pt x="112" y="477"/>
                    <a:pt x="118" y="472"/>
                    <a:pt x="115" y="470"/>
                  </a:cubicBezTo>
                  <a:cubicBezTo>
                    <a:pt x="119" y="468"/>
                    <a:pt x="122" y="469"/>
                    <a:pt x="125" y="471"/>
                  </a:cubicBezTo>
                  <a:cubicBezTo>
                    <a:pt x="127" y="474"/>
                    <a:pt x="128" y="478"/>
                    <a:pt x="127" y="481"/>
                  </a:cubicBezTo>
                  <a:cubicBezTo>
                    <a:pt x="126" y="481"/>
                    <a:pt x="125" y="479"/>
                    <a:pt x="124" y="478"/>
                  </a:cubicBezTo>
                  <a:cubicBezTo>
                    <a:pt x="124" y="481"/>
                    <a:pt x="121" y="483"/>
                    <a:pt x="122" y="487"/>
                  </a:cubicBezTo>
                  <a:cubicBezTo>
                    <a:pt x="125" y="485"/>
                    <a:pt x="129" y="486"/>
                    <a:pt x="134" y="487"/>
                  </a:cubicBezTo>
                  <a:cubicBezTo>
                    <a:pt x="134" y="490"/>
                    <a:pt x="136" y="493"/>
                    <a:pt x="138" y="496"/>
                  </a:cubicBezTo>
                  <a:cubicBezTo>
                    <a:pt x="140" y="499"/>
                    <a:pt x="142" y="503"/>
                    <a:pt x="141" y="505"/>
                  </a:cubicBezTo>
                  <a:cubicBezTo>
                    <a:pt x="137" y="506"/>
                    <a:pt x="136" y="493"/>
                    <a:pt x="131" y="498"/>
                  </a:cubicBezTo>
                  <a:cubicBezTo>
                    <a:pt x="138" y="501"/>
                    <a:pt x="136" y="506"/>
                    <a:pt x="136" y="512"/>
                  </a:cubicBezTo>
                  <a:cubicBezTo>
                    <a:pt x="139" y="509"/>
                    <a:pt x="143" y="513"/>
                    <a:pt x="146" y="518"/>
                  </a:cubicBezTo>
                  <a:cubicBezTo>
                    <a:pt x="148" y="524"/>
                    <a:pt x="150" y="530"/>
                    <a:pt x="147" y="534"/>
                  </a:cubicBezTo>
                  <a:cubicBezTo>
                    <a:pt x="149" y="538"/>
                    <a:pt x="158" y="536"/>
                    <a:pt x="154" y="541"/>
                  </a:cubicBezTo>
                  <a:cubicBezTo>
                    <a:pt x="156" y="541"/>
                    <a:pt x="159" y="542"/>
                    <a:pt x="161" y="544"/>
                  </a:cubicBezTo>
                  <a:cubicBezTo>
                    <a:pt x="163" y="546"/>
                    <a:pt x="165" y="548"/>
                    <a:pt x="167" y="551"/>
                  </a:cubicBezTo>
                  <a:cubicBezTo>
                    <a:pt x="166" y="552"/>
                    <a:pt x="165" y="551"/>
                    <a:pt x="163" y="550"/>
                  </a:cubicBezTo>
                  <a:cubicBezTo>
                    <a:pt x="162" y="552"/>
                    <a:pt x="167" y="554"/>
                    <a:pt x="170" y="556"/>
                  </a:cubicBezTo>
                  <a:cubicBezTo>
                    <a:pt x="174" y="558"/>
                    <a:pt x="178" y="561"/>
                    <a:pt x="176" y="566"/>
                  </a:cubicBezTo>
                  <a:cubicBezTo>
                    <a:pt x="177" y="565"/>
                    <a:pt x="178" y="564"/>
                    <a:pt x="179" y="565"/>
                  </a:cubicBezTo>
                  <a:cubicBezTo>
                    <a:pt x="179" y="568"/>
                    <a:pt x="176" y="566"/>
                    <a:pt x="177" y="570"/>
                  </a:cubicBezTo>
                  <a:cubicBezTo>
                    <a:pt x="181" y="572"/>
                    <a:pt x="180" y="570"/>
                    <a:pt x="182" y="568"/>
                  </a:cubicBezTo>
                  <a:cubicBezTo>
                    <a:pt x="181" y="573"/>
                    <a:pt x="183" y="578"/>
                    <a:pt x="183" y="583"/>
                  </a:cubicBezTo>
                  <a:cubicBezTo>
                    <a:pt x="185" y="582"/>
                    <a:pt x="188" y="581"/>
                    <a:pt x="192" y="585"/>
                  </a:cubicBezTo>
                  <a:cubicBezTo>
                    <a:pt x="183" y="583"/>
                    <a:pt x="191" y="596"/>
                    <a:pt x="196" y="592"/>
                  </a:cubicBezTo>
                  <a:cubicBezTo>
                    <a:pt x="196" y="593"/>
                    <a:pt x="197" y="599"/>
                    <a:pt x="194" y="597"/>
                  </a:cubicBezTo>
                  <a:cubicBezTo>
                    <a:pt x="195" y="599"/>
                    <a:pt x="206" y="600"/>
                    <a:pt x="203" y="608"/>
                  </a:cubicBezTo>
                  <a:cubicBezTo>
                    <a:pt x="209" y="609"/>
                    <a:pt x="213" y="613"/>
                    <a:pt x="216" y="618"/>
                  </a:cubicBezTo>
                  <a:cubicBezTo>
                    <a:pt x="219" y="623"/>
                    <a:pt x="221" y="628"/>
                    <a:pt x="219" y="631"/>
                  </a:cubicBezTo>
                  <a:cubicBezTo>
                    <a:pt x="218" y="633"/>
                    <a:pt x="224" y="636"/>
                    <a:pt x="226" y="636"/>
                  </a:cubicBezTo>
                  <a:cubicBezTo>
                    <a:pt x="229" y="639"/>
                    <a:pt x="223" y="641"/>
                    <a:pt x="228" y="643"/>
                  </a:cubicBezTo>
                  <a:cubicBezTo>
                    <a:pt x="220" y="639"/>
                    <a:pt x="212" y="631"/>
                    <a:pt x="205" y="623"/>
                  </a:cubicBezTo>
                  <a:cubicBezTo>
                    <a:pt x="208" y="620"/>
                    <a:pt x="212" y="628"/>
                    <a:pt x="216" y="624"/>
                  </a:cubicBezTo>
                  <a:cubicBezTo>
                    <a:pt x="212" y="622"/>
                    <a:pt x="212" y="620"/>
                    <a:pt x="213" y="618"/>
                  </a:cubicBezTo>
                  <a:cubicBezTo>
                    <a:pt x="213" y="616"/>
                    <a:pt x="213" y="614"/>
                    <a:pt x="209" y="612"/>
                  </a:cubicBezTo>
                  <a:cubicBezTo>
                    <a:pt x="208" y="613"/>
                    <a:pt x="210" y="615"/>
                    <a:pt x="211" y="616"/>
                  </a:cubicBezTo>
                  <a:cubicBezTo>
                    <a:pt x="203" y="619"/>
                    <a:pt x="195" y="614"/>
                    <a:pt x="187" y="607"/>
                  </a:cubicBezTo>
                  <a:cubicBezTo>
                    <a:pt x="188" y="614"/>
                    <a:pt x="197" y="619"/>
                    <a:pt x="202" y="620"/>
                  </a:cubicBezTo>
                  <a:cubicBezTo>
                    <a:pt x="202" y="629"/>
                    <a:pt x="220" y="638"/>
                    <a:pt x="210" y="647"/>
                  </a:cubicBezTo>
                  <a:cubicBezTo>
                    <a:pt x="220" y="649"/>
                    <a:pt x="218" y="658"/>
                    <a:pt x="221" y="666"/>
                  </a:cubicBezTo>
                  <a:cubicBezTo>
                    <a:pt x="230" y="666"/>
                    <a:pt x="218" y="657"/>
                    <a:pt x="220" y="654"/>
                  </a:cubicBezTo>
                  <a:cubicBezTo>
                    <a:pt x="226" y="650"/>
                    <a:pt x="223" y="663"/>
                    <a:pt x="230" y="663"/>
                  </a:cubicBezTo>
                  <a:cubicBezTo>
                    <a:pt x="232" y="668"/>
                    <a:pt x="224" y="663"/>
                    <a:pt x="225" y="668"/>
                  </a:cubicBezTo>
                  <a:cubicBezTo>
                    <a:pt x="231" y="672"/>
                    <a:pt x="238" y="676"/>
                    <a:pt x="245" y="680"/>
                  </a:cubicBezTo>
                  <a:cubicBezTo>
                    <a:pt x="252" y="685"/>
                    <a:pt x="258" y="689"/>
                    <a:pt x="261" y="695"/>
                  </a:cubicBezTo>
                  <a:cubicBezTo>
                    <a:pt x="260" y="697"/>
                    <a:pt x="258" y="694"/>
                    <a:pt x="256" y="693"/>
                  </a:cubicBezTo>
                  <a:cubicBezTo>
                    <a:pt x="258" y="697"/>
                    <a:pt x="258" y="696"/>
                    <a:pt x="256" y="700"/>
                  </a:cubicBezTo>
                  <a:cubicBezTo>
                    <a:pt x="257" y="699"/>
                    <a:pt x="263" y="703"/>
                    <a:pt x="259" y="702"/>
                  </a:cubicBezTo>
                  <a:cubicBezTo>
                    <a:pt x="260" y="706"/>
                    <a:pt x="271" y="703"/>
                    <a:pt x="274" y="709"/>
                  </a:cubicBezTo>
                  <a:cubicBezTo>
                    <a:pt x="274" y="708"/>
                    <a:pt x="274" y="706"/>
                    <a:pt x="275" y="705"/>
                  </a:cubicBezTo>
                  <a:cubicBezTo>
                    <a:pt x="276" y="706"/>
                    <a:pt x="278" y="707"/>
                    <a:pt x="280" y="708"/>
                  </a:cubicBezTo>
                  <a:cubicBezTo>
                    <a:pt x="278" y="709"/>
                    <a:pt x="277" y="710"/>
                    <a:pt x="276" y="709"/>
                  </a:cubicBezTo>
                  <a:cubicBezTo>
                    <a:pt x="286" y="715"/>
                    <a:pt x="297" y="722"/>
                    <a:pt x="308" y="729"/>
                  </a:cubicBezTo>
                  <a:cubicBezTo>
                    <a:pt x="310" y="729"/>
                    <a:pt x="311" y="730"/>
                    <a:pt x="312" y="731"/>
                  </a:cubicBezTo>
                  <a:cubicBezTo>
                    <a:pt x="319" y="735"/>
                    <a:pt x="319" y="735"/>
                    <a:pt x="319" y="735"/>
                  </a:cubicBezTo>
                  <a:cubicBezTo>
                    <a:pt x="319" y="735"/>
                    <a:pt x="319" y="735"/>
                    <a:pt x="319" y="735"/>
                  </a:cubicBezTo>
                  <a:cubicBezTo>
                    <a:pt x="319" y="735"/>
                    <a:pt x="319" y="735"/>
                    <a:pt x="319" y="735"/>
                  </a:cubicBezTo>
                  <a:cubicBezTo>
                    <a:pt x="320" y="735"/>
                    <a:pt x="320" y="735"/>
                    <a:pt x="320" y="735"/>
                  </a:cubicBezTo>
                  <a:cubicBezTo>
                    <a:pt x="321" y="736"/>
                    <a:pt x="321" y="736"/>
                    <a:pt x="321" y="736"/>
                  </a:cubicBezTo>
                  <a:cubicBezTo>
                    <a:pt x="323" y="737"/>
                    <a:pt x="324" y="737"/>
                    <a:pt x="326" y="738"/>
                  </a:cubicBezTo>
                  <a:cubicBezTo>
                    <a:pt x="327" y="739"/>
                    <a:pt x="329" y="739"/>
                    <a:pt x="331" y="739"/>
                  </a:cubicBezTo>
                  <a:cubicBezTo>
                    <a:pt x="332" y="740"/>
                    <a:pt x="332" y="740"/>
                    <a:pt x="333" y="740"/>
                  </a:cubicBezTo>
                  <a:cubicBezTo>
                    <a:pt x="334" y="740"/>
                    <a:pt x="334" y="740"/>
                    <a:pt x="335" y="740"/>
                  </a:cubicBezTo>
                  <a:cubicBezTo>
                    <a:pt x="335" y="740"/>
                    <a:pt x="335" y="740"/>
                    <a:pt x="336" y="740"/>
                  </a:cubicBezTo>
                  <a:cubicBezTo>
                    <a:pt x="338" y="741"/>
                    <a:pt x="337" y="742"/>
                    <a:pt x="336" y="742"/>
                  </a:cubicBezTo>
                  <a:cubicBezTo>
                    <a:pt x="336" y="742"/>
                    <a:pt x="335" y="742"/>
                    <a:pt x="335" y="742"/>
                  </a:cubicBezTo>
                  <a:cubicBezTo>
                    <a:pt x="335" y="742"/>
                    <a:pt x="334" y="742"/>
                    <a:pt x="334" y="742"/>
                  </a:cubicBezTo>
                  <a:cubicBezTo>
                    <a:pt x="334" y="742"/>
                    <a:pt x="333" y="742"/>
                    <a:pt x="333" y="742"/>
                  </a:cubicBezTo>
                  <a:cubicBezTo>
                    <a:pt x="333" y="743"/>
                    <a:pt x="333" y="743"/>
                    <a:pt x="333" y="744"/>
                  </a:cubicBezTo>
                  <a:cubicBezTo>
                    <a:pt x="334" y="744"/>
                    <a:pt x="336" y="745"/>
                    <a:pt x="337" y="746"/>
                  </a:cubicBezTo>
                  <a:cubicBezTo>
                    <a:pt x="340" y="746"/>
                    <a:pt x="343" y="747"/>
                    <a:pt x="344" y="746"/>
                  </a:cubicBezTo>
                  <a:cubicBezTo>
                    <a:pt x="349" y="752"/>
                    <a:pt x="354" y="754"/>
                    <a:pt x="359" y="757"/>
                  </a:cubicBezTo>
                  <a:cubicBezTo>
                    <a:pt x="362" y="758"/>
                    <a:pt x="364" y="759"/>
                    <a:pt x="367" y="760"/>
                  </a:cubicBezTo>
                  <a:cubicBezTo>
                    <a:pt x="368" y="761"/>
                    <a:pt x="368" y="761"/>
                    <a:pt x="369" y="761"/>
                  </a:cubicBezTo>
                  <a:cubicBezTo>
                    <a:pt x="370" y="762"/>
                    <a:pt x="370" y="762"/>
                    <a:pt x="371" y="763"/>
                  </a:cubicBezTo>
                  <a:cubicBezTo>
                    <a:pt x="372" y="764"/>
                    <a:pt x="374" y="765"/>
                    <a:pt x="375" y="766"/>
                  </a:cubicBezTo>
                  <a:cubicBezTo>
                    <a:pt x="378" y="762"/>
                    <a:pt x="382" y="764"/>
                    <a:pt x="386" y="766"/>
                  </a:cubicBezTo>
                  <a:cubicBezTo>
                    <a:pt x="390" y="768"/>
                    <a:pt x="394" y="770"/>
                    <a:pt x="394" y="767"/>
                  </a:cubicBezTo>
                  <a:cubicBezTo>
                    <a:pt x="401" y="769"/>
                    <a:pt x="391" y="772"/>
                    <a:pt x="395" y="773"/>
                  </a:cubicBezTo>
                  <a:cubicBezTo>
                    <a:pt x="399" y="775"/>
                    <a:pt x="414" y="781"/>
                    <a:pt x="418" y="784"/>
                  </a:cubicBezTo>
                  <a:cubicBezTo>
                    <a:pt x="418" y="785"/>
                    <a:pt x="417" y="787"/>
                    <a:pt x="417" y="789"/>
                  </a:cubicBezTo>
                  <a:cubicBezTo>
                    <a:pt x="422" y="791"/>
                    <a:pt x="417" y="787"/>
                    <a:pt x="421" y="786"/>
                  </a:cubicBezTo>
                  <a:cubicBezTo>
                    <a:pt x="421" y="787"/>
                    <a:pt x="422" y="788"/>
                    <a:pt x="424" y="789"/>
                  </a:cubicBezTo>
                  <a:cubicBezTo>
                    <a:pt x="425" y="789"/>
                    <a:pt x="426" y="789"/>
                    <a:pt x="428" y="789"/>
                  </a:cubicBezTo>
                  <a:cubicBezTo>
                    <a:pt x="431" y="790"/>
                    <a:pt x="434" y="790"/>
                    <a:pt x="434" y="795"/>
                  </a:cubicBezTo>
                  <a:cubicBezTo>
                    <a:pt x="437" y="795"/>
                    <a:pt x="438" y="794"/>
                    <a:pt x="437" y="791"/>
                  </a:cubicBezTo>
                  <a:cubicBezTo>
                    <a:pt x="439" y="793"/>
                    <a:pt x="446" y="798"/>
                    <a:pt x="441" y="800"/>
                  </a:cubicBezTo>
                  <a:cubicBezTo>
                    <a:pt x="439" y="802"/>
                    <a:pt x="447" y="801"/>
                    <a:pt x="444" y="805"/>
                  </a:cubicBezTo>
                  <a:cubicBezTo>
                    <a:pt x="447" y="805"/>
                    <a:pt x="445" y="803"/>
                    <a:pt x="445" y="801"/>
                  </a:cubicBezTo>
                  <a:cubicBezTo>
                    <a:pt x="450" y="804"/>
                    <a:pt x="456" y="806"/>
                    <a:pt x="462" y="808"/>
                  </a:cubicBezTo>
                  <a:cubicBezTo>
                    <a:pt x="469" y="809"/>
                    <a:pt x="475" y="811"/>
                    <a:pt x="480" y="814"/>
                  </a:cubicBezTo>
                  <a:cubicBezTo>
                    <a:pt x="479" y="811"/>
                    <a:pt x="479" y="810"/>
                    <a:pt x="482" y="810"/>
                  </a:cubicBezTo>
                  <a:cubicBezTo>
                    <a:pt x="482" y="813"/>
                    <a:pt x="490" y="817"/>
                    <a:pt x="485" y="819"/>
                  </a:cubicBezTo>
                  <a:cubicBezTo>
                    <a:pt x="487" y="821"/>
                    <a:pt x="492" y="823"/>
                    <a:pt x="494" y="822"/>
                  </a:cubicBezTo>
                  <a:cubicBezTo>
                    <a:pt x="495" y="824"/>
                    <a:pt x="494" y="826"/>
                    <a:pt x="494" y="830"/>
                  </a:cubicBezTo>
                  <a:cubicBezTo>
                    <a:pt x="486" y="828"/>
                    <a:pt x="475" y="824"/>
                    <a:pt x="479" y="819"/>
                  </a:cubicBezTo>
                  <a:cubicBezTo>
                    <a:pt x="476" y="818"/>
                    <a:pt x="477" y="823"/>
                    <a:pt x="473" y="821"/>
                  </a:cubicBezTo>
                  <a:cubicBezTo>
                    <a:pt x="467" y="817"/>
                    <a:pt x="463" y="811"/>
                    <a:pt x="448" y="806"/>
                  </a:cubicBezTo>
                  <a:cubicBezTo>
                    <a:pt x="448" y="809"/>
                    <a:pt x="456" y="808"/>
                    <a:pt x="455" y="812"/>
                  </a:cubicBezTo>
                  <a:cubicBezTo>
                    <a:pt x="451" y="812"/>
                    <a:pt x="438" y="806"/>
                    <a:pt x="437" y="801"/>
                  </a:cubicBezTo>
                  <a:cubicBezTo>
                    <a:pt x="435" y="802"/>
                    <a:pt x="435" y="804"/>
                    <a:pt x="431" y="805"/>
                  </a:cubicBezTo>
                  <a:cubicBezTo>
                    <a:pt x="428" y="801"/>
                    <a:pt x="423" y="801"/>
                    <a:pt x="419" y="800"/>
                  </a:cubicBezTo>
                  <a:cubicBezTo>
                    <a:pt x="414" y="798"/>
                    <a:pt x="410" y="797"/>
                    <a:pt x="409" y="791"/>
                  </a:cubicBezTo>
                  <a:cubicBezTo>
                    <a:pt x="406" y="791"/>
                    <a:pt x="404" y="793"/>
                    <a:pt x="401" y="791"/>
                  </a:cubicBezTo>
                  <a:cubicBezTo>
                    <a:pt x="397" y="789"/>
                    <a:pt x="404" y="788"/>
                    <a:pt x="406" y="790"/>
                  </a:cubicBezTo>
                  <a:cubicBezTo>
                    <a:pt x="403" y="786"/>
                    <a:pt x="397" y="785"/>
                    <a:pt x="391" y="786"/>
                  </a:cubicBezTo>
                  <a:cubicBezTo>
                    <a:pt x="385" y="786"/>
                    <a:pt x="380" y="786"/>
                    <a:pt x="378" y="782"/>
                  </a:cubicBezTo>
                  <a:cubicBezTo>
                    <a:pt x="373" y="781"/>
                    <a:pt x="378" y="785"/>
                    <a:pt x="376" y="787"/>
                  </a:cubicBezTo>
                  <a:cubicBezTo>
                    <a:pt x="370" y="781"/>
                    <a:pt x="368" y="781"/>
                    <a:pt x="361" y="777"/>
                  </a:cubicBezTo>
                  <a:cubicBezTo>
                    <a:pt x="368" y="777"/>
                    <a:pt x="370" y="779"/>
                    <a:pt x="378" y="780"/>
                  </a:cubicBezTo>
                  <a:cubicBezTo>
                    <a:pt x="376" y="777"/>
                    <a:pt x="372" y="776"/>
                    <a:pt x="367" y="775"/>
                  </a:cubicBezTo>
                  <a:cubicBezTo>
                    <a:pt x="366" y="774"/>
                    <a:pt x="365" y="774"/>
                    <a:pt x="364" y="774"/>
                  </a:cubicBezTo>
                  <a:cubicBezTo>
                    <a:pt x="363" y="773"/>
                    <a:pt x="362" y="773"/>
                    <a:pt x="361" y="773"/>
                  </a:cubicBezTo>
                  <a:cubicBezTo>
                    <a:pt x="359" y="771"/>
                    <a:pt x="357" y="770"/>
                    <a:pt x="355" y="768"/>
                  </a:cubicBezTo>
                  <a:cubicBezTo>
                    <a:pt x="355" y="770"/>
                    <a:pt x="356" y="772"/>
                    <a:pt x="359" y="773"/>
                  </a:cubicBezTo>
                  <a:cubicBezTo>
                    <a:pt x="347" y="770"/>
                    <a:pt x="354" y="767"/>
                    <a:pt x="343" y="771"/>
                  </a:cubicBezTo>
                  <a:cubicBezTo>
                    <a:pt x="337" y="769"/>
                    <a:pt x="339" y="767"/>
                    <a:pt x="336" y="764"/>
                  </a:cubicBezTo>
                  <a:cubicBezTo>
                    <a:pt x="339" y="762"/>
                    <a:pt x="343" y="768"/>
                    <a:pt x="346" y="770"/>
                  </a:cubicBezTo>
                  <a:cubicBezTo>
                    <a:pt x="344" y="767"/>
                    <a:pt x="343" y="763"/>
                    <a:pt x="342" y="760"/>
                  </a:cubicBezTo>
                  <a:cubicBezTo>
                    <a:pt x="339" y="761"/>
                    <a:pt x="336" y="762"/>
                    <a:pt x="333" y="761"/>
                  </a:cubicBezTo>
                  <a:cubicBezTo>
                    <a:pt x="331" y="761"/>
                    <a:pt x="329" y="761"/>
                    <a:pt x="327" y="760"/>
                  </a:cubicBezTo>
                  <a:cubicBezTo>
                    <a:pt x="327" y="760"/>
                    <a:pt x="326" y="760"/>
                    <a:pt x="326" y="760"/>
                  </a:cubicBezTo>
                  <a:cubicBezTo>
                    <a:pt x="325" y="760"/>
                    <a:pt x="325" y="760"/>
                    <a:pt x="325" y="760"/>
                  </a:cubicBezTo>
                  <a:cubicBezTo>
                    <a:pt x="325" y="760"/>
                    <a:pt x="325" y="760"/>
                    <a:pt x="325" y="760"/>
                  </a:cubicBezTo>
                  <a:cubicBezTo>
                    <a:pt x="324" y="759"/>
                    <a:pt x="324" y="759"/>
                    <a:pt x="323" y="759"/>
                  </a:cubicBezTo>
                  <a:cubicBezTo>
                    <a:pt x="322" y="758"/>
                    <a:pt x="324" y="756"/>
                    <a:pt x="325" y="754"/>
                  </a:cubicBezTo>
                  <a:cubicBezTo>
                    <a:pt x="324" y="753"/>
                    <a:pt x="323" y="755"/>
                    <a:pt x="322" y="757"/>
                  </a:cubicBezTo>
                  <a:cubicBezTo>
                    <a:pt x="320" y="754"/>
                    <a:pt x="318" y="752"/>
                    <a:pt x="316" y="750"/>
                  </a:cubicBezTo>
                  <a:cubicBezTo>
                    <a:pt x="315" y="749"/>
                    <a:pt x="314" y="749"/>
                    <a:pt x="314" y="748"/>
                  </a:cubicBezTo>
                  <a:cubicBezTo>
                    <a:pt x="313" y="747"/>
                    <a:pt x="313" y="747"/>
                    <a:pt x="313" y="747"/>
                  </a:cubicBezTo>
                  <a:cubicBezTo>
                    <a:pt x="312" y="747"/>
                    <a:pt x="312" y="747"/>
                    <a:pt x="312" y="747"/>
                  </a:cubicBezTo>
                  <a:cubicBezTo>
                    <a:pt x="312" y="747"/>
                    <a:pt x="312" y="747"/>
                    <a:pt x="312" y="747"/>
                  </a:cubicBezTo>
                  <a:cubicBezTo>
                    <a:pt x="312" y="747"/>
                    <a:pt x="312" y="747"/>
                    <a:pt x="312" y="747"/>
                  </a:cubicBezTo>
                  <a:cubicBezTo>
                    <a:pt x="312" y="747"/>
                    <a:pt x="312" y="747"/>
                    <a:pt x="312" y="747"/>
                  </a:cubicBezTo>
                  <a:cubicBezTo>
                    <a:pt x="312" y="747"/>
                    <a:pt x="312" y="747"/>
                    <a:pt x="312" y="747"/>
                  </a:cubicBezTo>
                  <a:cubicBezTo>
                    <a:pt x="306" y="743"/>
                    <a:pt x="306" y="743"/>
                    <a:pt x="306" y="743"/>
                  </a:cubicBezTo>
                  <a:cubicBezTo>
                    <a:pt x="305" y="743"/>
                    <a:pt x="305" y="743"/>
                    <a:pt x="305" y="743"/>
                  </a:cubicBezTo>
                  <a:cubicBezTo>
                    <a:pt x="303" y="741"/>
                    <a:pt x="301" y="740"/>
                    <a:pt x="298" y="738"/>
                  </a:cubicBezTo>
                  <a:cubicBezTo>
                    <a:pt x="293" y="735"/>
                    <a:pt x="288" y="732"/>
                    <a:pt x="282" y="729"/>
                  </a:cubicBezTo>
                  <a:cubicBezTo>
                    <a:pt x="277" y="726"/>
                    <a:pt x="272" y="722"/>
                    <a:pt x="267" y="718"/>
                  </a:cubicBezTo>
                  <a:cubicBezTo>
                    <a:pt x="264" y="715"/>
                    <a:pt x="261" y="713"/>
                    <a:pt x="258" y="710"/>
                  </a:cubicBezTo>
                  <a:cubicBezTo>
                    <a:pt x="257" y="709"/>
                    <a:pt x="255" y="707"/>
                    <a:pt x="254" y="706"/>
                  </a:cubicBezTo>
                  <a:cubicBezTo>
                    <a:pt x="252" y="704"/>
                    <a:pt x="251" y="703"/>
                    <a:pt x="250" y="702"/>
                  </a:cubicBezTo>
                  <a:cubicBezTo>
                    <a:pt x="244" y="696"/>
                    <a:pt x="238" y="692"/>
                    <a:pt x="234" y="689"/>
                  </a:cubicBezTo>
                  <a:cubicBezTo>
                    <a:pt x="230" y="687"/>
                    <a:pt x="226" y="681"/>
                    <a:pt x="222" y="676"/>
                  </a:cubicBezTo>
                  <a:cubicBezTo>
                    <a:pt x="218" y="672"/>
                    <a:pt x="214" y="668"/>
                    <a:pt x="210" y="669"/>
                  </a:cubicBezTo>
                  <a:cubicBezTo>
                    <a:pt x="205" y="664"/>
                    <a:pt x="200" y="660"/>
                    <a:pt x="195" y="655"/>
                  </a:cubicBezTo>
                  <a:cubicBezTo>
                    <a:pt x="190" y="651"/>
                    <a:pt x="186" y="646"/>
                    <a:pt x="181" y="642"/>
                  </a:cubicBezTo>
                  <a:cubicBezTo>
                    <a:pt x="177" y="637"/>
                    <a:pt x="173" y="633"/>
                    <a:pt x="169" y="628"/>
                  </a:cubicBezTo>
                  <a:cubicBezTo>
                    <a:pt x="166" y="624"/>
                    <a:pt x="162" y="619"/>
                    <a:pt x="158" y="615"/>
                  </a:cubicBezTo>
                  <a:cubicBezTo>
                    <a:pt x="157" y="617"/>
                    <a:pt x="158" y="618"/>
                    <a:pt x="157" y="620"/>
                  </a:cubicBezTo>
                  <a:cubicBezTo>
                    <a:pt x="155" y="622"/>
                    <a:pt x="153" y="616"/>
                    <a:pt x="151" y="615"/>
                  </a:cubicBezTo>
                  <a:cubicBezTo>
                    <a:pt x="153" y="611"/>
                    <a:pt x="155" y="618"/>
                    <a:pt x="157" y="614"/>
                  </a:cubicBezTo>
                  <a:cubicBezTo>
                    <a:pt x="154" y="609"/>
                    <a:pt x="148" y="602"/>
                    <a:pt x="142" y="595"/>
                  </a:cubicBezTo>
                  <a:cubicBezTo>
                    <a:pt x="137" y="589"/>
                    <a:pt x="131" y="582"/>
                    <a:pt x="128" y="576"/>
                  </a:cubicBezTo>
                  <a:cubicBezTo>
                    <a:pt x="126" y="578"/>
                    <a:pt x="130" y="581"/>
                    <a:pt x="128" y="582"/>
                  </a:cubicBezTo>
                  <a:cubicBezTo>
                    <a:pt x="122" y="577"/>
                    <a:pt x="131" y="572"/>
                    <a:pt x="123" y="570"/>
                  </a:cubicBezTo>
                  <a:cubicBezTo>
                    <a:pt x="122" y="571"/>
                    <a:pt x="122" y="574"/>
                    <a:pt x="125" y="576"/>
                  </a:cubicBezTo>
                  <a:cubicBezTo>
                    <a:pt x="118" y="575"/>
                    <a:pt x="118" y="562"/>
                    <a:pt x="114" y="561"/>
                  </a:cubicBezTo>
                  <a:cubicBezTo>
                    <a:pt x="115" y="560"/>
                    <a:pt x="116" y="560"/>
                    <a:pt x="117" y="561"/>
                  </a:cubicBezTo>
                  <a:cubicBezTo>
                    <a:pt x="116" y="559"/>
                    <a:pt x="114" y="557"/>
                    <a:pt x="112" y="554"/>
                  </a:cubicBezTo>
                  <a:cubicBezTo>
                    <a:pt x="109" y="551"/>
                    <a:pt x="107" y="548"/>
                    <a:pt x="104" y="545"/>
                  </a:cubicBezTo>
                  <a:cubicBezTo>
                    <a:pt x="100" y="538"/>
                    <a:pt x="97" y="532"/>
                    <a:pt x="100" y="529"/>
                  </a:cubicBezTo>
                  <a:cubicBezTo>
                    <a:pt x="98" y="526"/>
                    <a:pt x="95" y="529"/>
                    <a:pt x="94" y="525"/>
                  </a:cubicBezTo>
                  <a:cubicBezTo>
                    <a:pt x="92" y="522"/>
                    <a:pt x="96" y="520"/>
                    <a:pt x="99" y="518"/>
                  </a:cubicBezTo>
                  <a:cubicBezTo>
                    <a:pt x="94" y="527"/>
                    <a:pt x="82" y="498"/>
                    <a:pt x="79" y="492"/>
                  </a:cubicBezTo>
                  <a:cubicBezTo>
                    <a:pt x="74" y="497"/>
                    <a:pt x="85" y="508"/>
                    <a:pt x="81" y="513"/>
                  </a:cubicBezTo>
                  <a:cubicBezTo>
                    <a:pt x="80" y="510"/>
                    <a:pt x="78" y="506"/>
                    <a:pt x="76" y="503"/>
                  </a:cubicBezTo>
                  <a:cubicBezTo>
                    <a:pt x="75" y="500"/>
                    <a:pt x="73" y="496"/>
                    <a:pt x="72" y="493"/>
                  </a:cubicBezTo>
                  <a:cubicBezTo>
                    <a:pt x="70" y="486"/>
                    <a:pt x="68" y="480"/>
                    <a:pt x="69" y="475"/>
                  </a:cubicBezTo>
                  <a:cubicBezTo>
                    <a:pt x="63" y="470"/>
                    <a:pt x="59" y="463"/>
                    <a:pt x="56" y="457"/>
                  </a:cubicBezTo>
                  <a:cubicBezTo>
                    <a:pt x="53" y="450"/>
                    <a:pt x="50" y="442"/>
                    <a:pt x="48" y="435"/>
                  </a:cubicBezTo>
                  <a:cubicBezTo>
                    <a:pt x="46" y="427"/>
                    <a:pt x="44" y="419"/>
                    <a:pt x="42" y="412"/>
                  </a:cubicBezTo>
                  <a:cubicBezTo>
                    <a:pt x="39" y="405"/>
                    <a:pt x="36" y="398"/>
                    <a:pt x="32" y="391"/>
                  </a:cubicBezTo>
                  <a:cubicBezTo>
                    <a:pt x="32" y="386"/>
                    <a:pt x="33" y="378"/>
                    <a:pt x="29" y="373"/>
                  </a:cubicBezTo>
                  <a:cubicBezTo>
                    <a:pt x="29" y="374"/>
                    <a:pt x="28" y="375"/>
                    <a:pt x="26" y="376"/>
                  </a:cubicBezTo>
                  <a:cubicBezTo>
                    <a:pt x="23" y="367"/>
                    <a:pt x="23" y="360"/>
                    <a:pt x="23" y="354"/>
                  </a:cubicBezTo>
                  <a:cubicBezTo>
                    <a:pt x="23" y="348"/>
                    <a:pt x="22" y="342"/>
                    <a:pt x="16" y="336"/>
                  </a:cubicBezTo>
                  <a:cubicBezTo>
                    <a:pt x="13" y="339"/>
                    <a:pt x="21" y="340"/>
                    <a:pt x="20" y="347"/>
                  </a:cubicBezTo>
                  <a:cubicBezTo>
                    <a:pt x="12" y="345"/>
                    <a:pt x="9" y="335"/>
                    <a:pt x="7" y="326"/>
                  </a:cubicBezTo>
                  <a:cubicBezTo>
                    <a:pt x="5" y="327"/>
                    <a:pt x="5" y="330"/>
                    <a:pt x="4" y="332"/>
                  </a:cubicBezTo>
                  <a:cubicBezTo>
                    <a:pt x="4" y="335"/>
                    <a:pt x="3" y="337"/>
                    <a:pt x="0" y="337"/>
                  </a:cubicBezTo>
                  <a:cubicBezTo>
                    <a:pt x="5" y="342"/>
                    <a:pt x="7" y="347"/>
                    <a:pt x="8" y="352"/>
                  </a:cubicBezTo>
                  <a:cubicBezTo>
                    <a:pt x="8" y="355"/>
                    <a:pt x="8" y="357"/>
                    <a:pt x="9" y="360"/>
                  </a:cubicBezTo>
                  <a:cubicBezTo>
                    <a:pt x="9" y="363"/>
                    <a:pt x="10" y="367"/>
                    <a:pt x="11" y="370"/>
                  </a:cubicBezTo>
                  <a:cubicBezTo>
                    <a:pt x="13" y="369"/>
                    <a:pt x="10" y="365"/>
                    <a:pt x="13" y="365"/>
                  </a:cubicBezTo>
                  <a:cubicBezTo>
                    <a:pt x="13" y="377"/>
                    <a:pt x="16" y="381"/>
                    <a:pt x="15" y="392"/>
                  </a:cubicBezTo>
                  <a:cubicBezTo>
                    <a:pt x="19" y="395"/>
                    <a:pt x="21" y="401"/>
                    <a:pt x="23" y="407"/>
                  </a:cubicBezTo>
                  <a:cubicBezTo>
                    <a:pt x="24" y="410"/>
                    <a:pt x="25" y="414"/>
                    <a:pt x="26" y="417"/>
                  </a:cubicBezTo>
                  <a:cubicBezTo>
                    <a:pt x="27" y="421"/>
                    <a:pt x="29" y="425"/>
                    <a:pt x="31" y="429"/>
                  </a:cubicBezTo>
                  <a:cubicBezTo>
                    <a:pt x="31" y="435"/>
                    <a:pt x="24" y="430"/>
                    <a:pt x="27" y="437"/>
                  </a:cubicBezTo>
                  <a:cubicBezTo>
                    <a:pt x="34" y="435"/>
                    <a:pt x="36" y="441"/>
                    <a:pt x="38" y="448"/>
                  </a:cubicBezTo>
                  <a:cubicBezTo>
                    <a:pt x="39" y="456"/>
                    <a:pt x="41" y="465"/>
                    <a:pt x="48" y="467"/>
                  </a:cubicBezTo>
                  <a:cubicBezTo>
                    <a:pt x="48" y="469"/>
                    <a:pt x="48" y="471"/>
                    <a:pt x="45" y="472"/>
                  </a:cubicBezTo>
                  <a:cubicBezTo>
                    <a:pt x="48" y="476"/>
                    <a:pt x="50" y="479"/>
                    <a:pt x="52" y="483"/>
                  </a:cubicBezTo>
                  <a:cubicBezTo>
                    <a:pt x="55" y="486"/>
                    <a:pt x="56" y="490"/>
                    <a:pt x="58" y="493"/>
                  </a:cubicBezTo>
                  <a:cubicBezTo>
                    <a:pt x="60" y="497"/>
                    <a:pt x="62" y="500"/>
                    <a:pt x="63" y="503"/>
                  </a:cubicBezTo>
                  <a:cubicBezTo>
                    <a:pt x="65" y="506"/>
                    <a:pt x="66" y="510"/>
                    <a:pt x="68" y="513"/>
                  </a:cubicBezTo>
                  <a:cubicBezTo>
                    <a:pt x="71" y="519"/>
                    <a:pt x="73" y="525"/>
                    <a:pt x="76" y="531"/>
                  </a:cubicBezTo>
                  <a:cubicBezTo>
                    <a:pt x="80" y="537"/>
                    <a:pt x="83" y="543"/>
                    <a:pt x="87" y="549"/>
                  </a:cubicBezTo>
                  <a:cubicBezTo>
                    <a:pt x="88" y="547"/>
                    <a:pt x="89" y="545"/>
                    <a:pt x="90" y="544"/>
                  </a:cubicBezTo>
                  <a:cubicBezTo>
                    <a:pt x="91" y="551"/>
                    <a:pt x="92" y="558"/>
                    <a:pt x="92" y="565"/>
                  </a:cubicBezTo>
                  <a:cubicBezTo>
                    <a:pt x="95" y="563"/>
                    <a:pt x="106" y="577"/>
                    <a:pt x="101" y="582"/>
                  </a:cubicBezTo>
                  <a:cubicBezTo>
                    <a:pt x="108" y="583"/>
                    <a:pt x="122" y="598"/>
                    <a:pt x="120" y="605"/>
                  </a:cubicBezTo>
                  <a:cubicBezTo>
                    <a:pt x="125" y="604"/>
                    <a:pt x="128" y="607"/>
                    <a:pt x="131" y="611"/>
                  </a:cubicBezTo>
                  <a:cubicBezTo>
                    <a:pt x="133" y="614"/>
                    <a:pt x="136" y="618"/>
                    <a:pt x="139" y="620"/>
                  </a:cubicBezTo>
                  <a:cubicBezTo>
                    <a:pt x="141" y="624"/>
                    <a:pt x="137" y="620"/>
                    <a:pt x="137" y="624"/>
                  </a:cubicBezTo>
                  <a:cubicBezTo>
                    <a:pt x="143" y="627"/>
                    <a:pt x="146" y="630"/>
                    <a:pt x="145" y="635"/>
                  </a:cubicBezTo>
                  <a:cubicBezTo>
                    <a:pt x="150" y="633"/>
                    <a:pt x="151" y="643"/>
                    <a:pt x="157" y="638"/>
                  </a:cubicBezTo>
                  <a:cubicBezTo>
                    <a:pt x="156" y="641"/>
                    <a:pt x="158" y="644"/>
                    <a:pt x="161" y="641"/>
                  </a:cubicBezTo>
                  <a:cubicBezTo>
                    <a:pt x="160" y="646"/>
                    <a:pt x="169" y="648"/>
                    <a:pt x="166" y="652"/>
                  </a:cubicBezTo>
                  <a:cubicBezTo>
                    <a:pt x="169" y="651"/>
                    <a:pt x="171" y="652"/>
                    <a:pt x="173" y="654"/>
                  </a:cubicBezTo>
                  <a:cubicBezTo>
                    <a:pt x="175" y="655"/>
                    <a:pt x="177" y="658"/>
                    <a:pt x="178" y="660"/>
                  </a:cubicBezTo>
                  <a:cubicBezTo>
                    <a:pt x="182" y="664"/>
                    <a:pt x="185" y="669"/>
                    <a:pt x="188" y="670"/>
                  </a:cubicBezTo>
                  <a:cubicBezTo>
                    <a:pt x="189" y="674"/>
                    <a:pt x="186" y="677"/>
                    <a:pt x="190" y="681"/>
                  </a:cubicBezTo>
                  <a:cubicBezTo>
                    <a:pt x="203" y="684"/>
                    <a:pt x="203" y="689"/>
                    <a:pt x="212" y="702"/>
                  </a:cubicBezTo>
                  <a:cubicBezTo>
                    <a:pt x="217" y="704"/>
                    <a:pt x="208" y="698"/>
                    <a:pt x="211" y="696"/>
                  </a:cubicBezTo>
                  <a:cubicBezTo>
                    <a:pt x="213" y="698"/>
                    <a:pt x="214" y="699"/>
                    <a:pt x="216" y="701"/>
                  </a:cubicBezTo>
                  <a:cubicBezTo>
                    <a:pt x="218" y="702"/>
                    <a:pt x="219" y="704"/>
                    <a:pt x="221" y="705"/>
                  </a:cubicBezTo>
                  <a:cubicBezTo>
                    <a:pt x="225" y="708"/>
                    <a:pt x="228" y="711"/>
                    <a:pt x="232" y="714"/>
                  </a:cubicBezTo>
                  <a:cubicBezTo>
                    <a:pt x="236" y="717"/>
                    <a:pt x="239" y="720"/>
                    <a:pt x="243" y="723"/>
                  </a:cubicBezTo>
                  <a:cubicBezTo>
                    <a:pt x="247" y="726"/>
                    <a:pt x="250" y="729"/>
                    <a:pt x="254" y="732"/>
                  </a:cubicBezTo>
                  <a:cubicBezTo>
                    <a:pt x="258" y="735"/>
                    <a:pt x="261" y="738"/>
                    <a:pt x="265" y="741"/>
                  </a:cubicBezTo>
                  <a:cubicBezTo>
                    <a:pt x="269" y="745"/>
                    <a:pt x="272" y="748"/>
                    <a:pt x="275" y="751"/>
                  </a:cubicBezTo>
                  <a:cubicBezTo>
                    <a:pt x="279" y="754"/>
                    <a:pt x="282" y="758"/>
                    <a:pt x="285" y="761"/>
                  </a:cubicBezTo>
                  <a:cubicBezTo>
                    <a:pt x="286" y="763"/>
                    <a:pt x="288" y="765"/>
                    <a:pt x="289" y="767"/>
                  </a:cubicBezTo>
                  <a:cubicBezTo>
                    <a:pt x="290" y="768"/>
                    <a:pt x="290" y="768"/>
                    <a:pt x="290" y="768"/>
                  </a:cubicBezTo>
                  <a:cubicBezTo>
                    <a:pt x="291" y="769"/>
                    <a:pt x="291" y="769"/>
                    <a:pt x="291" y="769"/>
                  </a:cubicBezTo>
                  <a:cubicBezTo>
                    <a:pt x="291" y="769"/>
                    <a:pt x="291" y="769"/>
                    <a:pt x="291" y="769"/>
                  </a:cubicBezTo>
                  <a:cubicBezTo>
                    <a:pt x="294" y="770"/>
                    <a:pt x="283" y="765"/>
                    <a:pt x="298" y="773"/>
                  </a:cubicBezTo>
                  <a:cubicBezTo>
                    <a:pt x="298" y="773"/>
                    <a:pt x="298" y="773"/>
                    <a:pt x="298" y="773"/>
                  </a:cubicBezTo>
                  <a:cubicBezTo>
                    <a:pt x="298" y="773"/>
                    <a:pt x="298" y="773"/>
                    <a:pt x="298" y="773"/>
                  </a:cubicBezTo>
                  <a:cubicBezTo>
                    <a:pt x="298" y="773"/>
                    <a:pt x="298" y="773"/>
                    <a:pt x="298" y="773"/>
                  </a:cubicBezTo>
                  <a:cubicBezTo>
                    <a:pt x="298" y="774"/>
                    <a:pt x="298" y="774"/>
                    <a:pt x="298" y="774"/>
                  </a:cubicBezTo>
                  <a:cubicBezTo>
                    <a:pt x="298" y="774"/>
                    <a:pt x="298" y="775"/>
                    <a:pt x="299" y="776"/>
                  </a:cubicBezTo>
                  <a:cubicBezTo>
                    <a:pt x="297" y="778"/>
                    <a:pt x="296" y="778"/>
                    <a:pt x="296" y="777"/>
                  </a:cubicBezTo>
                  <a:cubicBezTo>
                    <a:pt x="295" y="777"/>
                    <a:pt x="295" y="777"/>
                    <a:pt x="295" y="777"/>
                  </a:cubicBezTo>
                  <a:cubicBezTo>
                    <a:pt x="295" y="777"/>
                    <a:pt x="295" y="777"/>
                    <a:pt x="295" y="777"/>
                  </a:cubicBezTo>
                  <a:cubicBezTo>
                    <a:pt x="293" y="776"/>
                    <a:pt x="290" y="775"/>
                    <a:pt x="288" y="773"/>
                  </a:cubicBezTo>
                  <a:cubicBezTo>
                    <a:pt x="288" y="773"/>
                    <a:pt x="288" y="773"/>
                    <a:pt x="288" y="773"/>
                  </a:cubicBezTo>
                  <a:cubicBezTo>
                    <a:pt x="288" y="773"/>
                    <a:pt x="288" y="773"/>
                    <a:pt x="288" y="773"/>
                  </a:cubicBezTo>
                  <a:cubicBezTo>
                    <a:pt x="287" y="773"/>
                    <a:pt x="287" y="773"/>
                    <a:pt x="287" y="773"/>
                  </a:cubicBezTo>
                  <a:cubicBezTo>
                    <a:pt x="286" y="773"/>
                    <a:pt x="286" y="773"/>
                    <a:pt x="285" y="774"/>
                  </a:cubicBezTo>
                  <a:cubicBezTo>
                    <a:pt x="285" y="774"/>
                    <a:pt x="286" y="775"/>
                    <a:pt x="286" y="775"/>
                  </a:cubicBezTo>
                  <a:cubicBezTo>
                    <a:pt x="286" y="775"/>
                    <a:pt x="286" y="775"/>
                    <a:pt x="286" y="776"/>
                  </a:cubicBezTo>
                  <a:cubicBezTo>
                    <a:pt x="286" y="776"/>
                    <a:pt x="286" y="776"/>
                    <a:pt x="286" y="776"/>
                  </a:cubicBezTo>
                  <a:cubicBezTo>
                    <a:pt x="287" y="776"/>
                    <a:pt x="287" y="776"/>
                    <a:pt x="287" y="776"/>
                  </a:cubicBezTo>
                  <a:cubicBezTo>
                    <a:pt x="287" y="776"/>
                    <a:pt x="287" y="776"/>
                    <a:pt x="287" y="776"/>
                  </a:cubicBezTo>
                  <a:cubicBezTo>
                    <a:pt x="290" y="777"/>
                    <a:pt x="279" y="772"/>
                    <a:pt x="294" y="780"/>
                  </a:cubicBezTo>
                  <a:cubicBezTo>
                    <a:pt x="294" y="780"/>
                    <a:pt x="294" y="780"/>
                    <a:pt x="294" y="780"/>
                  </a:cubicBezTo>
                  <a:cubicBezTo>
                    <a:pt x="294" y="780"/>
                    <a:pt x="294" y="780"/>
                    <a:pt x="294" y="780"/>
                  </a:cubicBezTo>
                  <a:cubicBezTo>
                    <a:pt x="294" y="780"/>
                    <a:pt x="294" y="780"/>
                    <a:pt x="294" y="780"/>
                  </a:cubicBezTo>
                  <a:cubicBezTo>
                    <a:pt x="294" y="780"/>
                    <a:pt x="294" y="780"/>
                    <a:pt x="294" y="780"/>
                  </a:cubicBezTo>
                  <a:cubicBezTo>
                    <a:pt x="294" y="780"/>
                    <a:pt x="294" y="781"/>
                    <a:pt x="295" y="781"/>
                  </a:cubicBezTo>
                  <a:cubicBezTo>
                    <a:pt x="295" y="781"/>
                    <a:pt x="295" y="782"/>
                    <a:pt x="296" y="782"/>
                  </a:cubicBezTo>
                  <a:cubicBezTo>
                    <a:pt x="296" y="783"/>
                    <a:pt x="297" y="784"/>
                    <a:pt x="298" y="786"/>
                  </a:cubicBezTo>
                  <a:cubicBezTo>
                    <a:pt x="299" y="784"/>
                    <a:pt x="297" y="784"/>
                    <a:pt x="298" y="782"/>
                  </a:cubicBezTo>
                  <a:cubicBezTo>
                    <a:pt x="300" y="780"/>
                    <a:pt x="301" y="780"/>
                    <a:pt x="302" y="781"/>
                  </a:cubicBezTo>
                  <a:cubicBezTo>
                    <a:pt x="304" y="783"/>
                    <a:pt x="300" y="782"/>
                    <a:pt x="301" y="785"/>
                  </a:cubicBezTo>
                  <a:cubicBezTo>
                    <a:pt x="304" y="783"/>
                    <a:pt x="304" y="786"/>
                    <a:pt x="304" y="788"/>
                  </a:cubicBezTo>
                  <a:cubicBezTo>
                    <a:pt x="307" y="790"/>
                    <a:pt x="305" y="787"/>
                    <a:pt x="307" y="785"/>
                  </a:cubicBezTo>
                  <a:cubicBezTo>
                    <a:pt x="309" y="786"/>
                    <a:pt x="307" y="789"/>
                    <a:pt x="306" y="792"/>
                  </a:cubicBezTo>
                  <a:cubicBezTo>
                    <a:pt x="306" y="793"/>
                    <a:pt x="306" y="793"/>
                    <a:pt x="306" y="793"/>
                  </a:cubicBezTo>
                  <a:cubicBezTo>
                    <a:pt x="307" y="793"/>
                    <a:pt x="308" y="793"/>
                    <a:pt x="308" y="792"/>
                  </a:cubicBezTo>
                  <a:cubicBezTo>
                    <a:pt x="309" y="792"/>
                    <a:pt x="309" y="791"/>
                    <a:pt x="310" y="790"/>
                  </a:cubicBezTo>
                  <a:cubicBezTo>
                    <a:pt x="315" y="794"/>
                    <a:pt x="320" y="798"/>
                    <a:pt x="326" y="802"/>
                  </a:cubicBezTo>
                  <a:cubicBezTo>
                    <a:pt x="329" y="804"/>
                    <a:pt x="332" y="806"/>
                    <a:pt x="336" y="808"/>
                  </a:cubicBezTo>
                  <a:cubicBezTo>
                    <a:pt x="337" y="809"/>
                    <a:pt x="339" y="810"/>
                    <a:pt x="341" y="811"/>
                  </a:cubicBezTo>
                  <a:cubicBezTo>
                    <a:pt x="343" y="812"/>
                    <a:pt x="343" y="812"/>
                    <a:pt x="343" y="812"/>
                  </a:cubicBezTo>
                  <a:cubicBezTo>
                    <a:pt x="344" y="813"/>
                    <a:pt x="344" y="813"/>
                    <a:pt x="344" y="813"/>
                  </a:cubicBezTo>
                  <a:cubicBezTo>
                    <a:pt x="345" y="813"/>
                    <a:pt x="345" y="813"/>
                    <a:pt x="345" y="813"/>
                  </a:cubicBezTo>
                  <a:cubicBezTo>
                    <a:pt x="356" y="818"/>
                    <a:pt x="367" y="823"/>
                    <a:pt x="377" y="828"/>
                  </a:cubicBezTo>
                  <a:cubicBezTo>
                    <a:pt x="381" y="830"/>
                    <a:pt x="385" y="830"/>
                    <a:pt x="384" y="829"/>
                  </a:cubicBezTo>
                  <a:cubicBezTo>
                    <a:pt x="388" y="832"/>
                    <a:pt x="395" y="836"/>
                    <a:pt x="401" y="837"/>
                  </a:cubicBezTo>
                  <a:cubicBezTo>
                    <a:pt x="407" y="839"/>
                    <a:pt x="413" y="839"/>
                    <a:pt x="415" y="835"/>
                  </a:cubicBezTo>
                  <a:cubicBezTo>
                    <a:pt x="415" y="843"/>
                    <a:pt x="426" y="836"/>
                    <a:pt x="433" y="843"/>
                  </a:cubicBezTo>
                  <a:cubicBezTo>
                    <a:pt x="433" y="839"/>
                    <a:pt x="438" y="838"/>
                    <a:pt x="443" y="840"/>
                  </a:cubicBezTo>
                  <a:cubicBezTo>
                    <a:pt x="448" y="841"/>
                    <a:pt x="454" y="844"/>
                    <a:pt x="456" y="847"/>
                  </a:cubicBezTo>
                  <a:cubicBezTo>
                    <a:pt x="454" y="849"/>
                    <a:pt x="450" y="849"/>
                    <a:pt x="446" y="848"/>
                  </a:cubicBezTo>
                  <a:cubicBezTo>
                    <a:pt x="442" y="848"/>
                    <a:pt x="438" y="846"/>
                    <a:pt x="435" y="844"/>
                  </a:cubicBezTo>
                  <a:cubicBezTo>
                    <a:pt x="438" y="850"/>
                    <a:pt x="446" y="852"/>
                    <a:pt x="454" y="853"/>
                  </a:cubicBezTo>
                  <a:cubicBezTo>
                    <a:pt x="462" y="855"/>
                    <a:pt x="469" y="857"/>
                    <a:pt x="471" y="864"/>
                  </a:cubicBezTo>
                  <a:cubicBezTo>
                    <a:pt x="479" y="866"/>
                    <a:pt x="486" y="866"/>
                    <a:pt x="492" y="866"/>
                  </a:cubicBezTo>
                  <a:cubicBezTo>
                    <a:pt x="495" y="866"/>
                    <a:pt x="499" y="866"/>
                    <a:pt x="502" y="867"/>
                  </a:cubicBezTo>
                  <a:cubicBezTo>
                    <a:pt x="505" y="868"/>
                    <a:pt x="509" y="869"/>
                    <a:pt x="512" y="871"/>
                  </a:cubicBezTo>
                  <a:cubicBezTo>
                    <a:pt x="511" y="867"/>
                    <a:pt x="511" y="864"/>
                    <a:pt x="515" y="863"/>
                  </a:cubicBezTo>
                  <a:cubicBezTo>
                    <a:pt x="523" y="865"/>
                    <a:pt x="516" y="867"/>
                    <a:pt x="519" y="872"/>
                  </a:cubicBezTo>
                  <a:cubicBezTo>
                    <a:pt x="527" y="872"/>
                    <a:pt x="536" y="876"/>
                    <a:pt x="546" y="878"/>
                  </a:cubicBezTo>
                  <a:cubicBezTo>
                    <a:pt x="550" y="880"/>
                    <a:pt x="555" y="881"/>
                    <a:pt x="561" y="882"/>
                  </a:cubicBezTo>
                  <a:cubicBezTo>
                    <a:pt x="563" y="882"/>
                    <a:pt x="566" y="883"/>
                    <a:pt x="568" y="883"/>
                  </a:cubicBezTo>
                  <a:cubicBezTo>
                    <a:pt x="571" y="883"/>
                    <a:pt x="574" y="882"/>
                    <a:pt x="577" y="882"/>
                  </a:cubicBezTo>
                  <a:cubicBezTo>
                    <a:pt x="582" y="883"/>
                    <a:pt x="577" y="885"/>
                    <a:pt x="580" y="887"/>
                  </a:cubicBezTo>
                  <a:cubicBezTo>
                    <a:pt x="589" y="889"/>
                    <a:pt x="595" y="889"/>
                    <a:pt x="600" y="889"/>
                  </a:cubicBezTo>
                  <a:cubicBezTo>
                    <a:pt x="605" y="889"/>
                    <a:pt x="609" y="889"/>
                    <a:pt x="613" y="890"/>
                  </a:cubicBezTo>
                  <a:cubicBezTo>
                    <a:pt x="615" y="887"/>
                    <a:pt x="618" y="885"/>
                    <a:pt x="625" y="887"/>
                  </a:cubicBezTo>
                  <a:cubicBezTo>
                    <a:pt x="625" y="885"/>
                    <a:pt x="622" y="885"/>
                    <a:pt x="620" y="885"/>
                  </a:cubicBezTo>
                  <a:cubicBezTo>
                    <a:pt x="619" y="882"/>
                    <a:pt x="624" y="883"/>
                    <a:pt x="625" y="881"/>
                  </a:cubicBezTo>
                  <a:cubicBezTo>
                    <a:pt x="627" y="882"/>
                    <a:pt x="624" y="885"/>
                    <a:pt x="632" y="884"/>
                  </a:cubicBezTo>
                  <a:cubicBezTo>
                    <a:pt x="631" y="882"/>
                    <a:pt x="627" y="883"/>
                    <a:pt x="629" y="879"/>
                  </a:cubicBezTo>
                  <a:cubicBezTo>
                    <a:pt x="621" y="876"/>
                    <a:pt x="616" y="881"/>
                    <a:pt x="616" y="873"/>
                  </a:cubicBezTo>
                  <a:cubicBezTo>
                    <a:pt x="611" y="878"/>
                    <a:pt x="607" y="877"/>
                    <a:pt x="603" y="874"/>
                  </a:cubicBezTo>
                  <a:cubicBezTo>
                    <a:pt x="598" y="872"/>
                    <a:pt x="593" y="868"/>
                    <a:pt x="586" y="870"/>
                  </a:cubicBezTo>
                  <a:cubicBezTo>
                    <a:pt x="587" y="865"/>
                    <a:pt x="591" y="867"/>
                    <a:pt x="595" y="868"/>
                  </a:cubicBezTo>
                  <a:cubicBezTo>
                    <a:pt x="599" y="870"/>
                    <a:pt x="603" y="871"/>
                    <a:pt x="604" y="867"/>
                  </a:cubicBezTo>
                  <a:cubicBezTo>
                    <a:pt x="610" y="868"/>
                    <a:pt x="612" y="873"/>
                    <a:pt x="617" y="870"/>
                  </a:cubicBezTo>
                  <a:cubicBezTo>
                    <a:pt x="617" y="868"/>
                    <a:pt x="612" y="870"/>
                    <a:pt x="611" y="868"/>
                  </a:cubicBezTo>
                  <a:cubicBezTo>
                    <a:pt x="614" y="864"/>
                    <a:pt x="622" y="867"/>
                    <a:pt x="626" y="868"/>
                  </a:cubicBezTo>
                  <a:cubicBezTo>
                    <a:pt x="626" y="869"/>
                    <a:pt x="624" y="869"/>
                    <a:pt x="622" y="869"/>
                  </a:cubicBezTo>
                  <a:cubicBezTo>
                    <a:pt x="625" y="870"/>
                    <a:pt x="637" y="872"/>
                    <a:pt x="632" y="868"/>
                  </a:cubicBezTo>
                  <a:cubicBezTo>
                    <a:pt x="635" y="869"/>
                    <a:pt x="639" y="870"/>
                    <a:pt x="640" y="872"/>
                  </a:cubicBezTo>
                  <a:cubicBezTo>
                    <a:pt x="645" y="872"/>
                    <a:pt x="646" y="870"/>
                    <a:pt x="644" y="868"/>
                  </a:cubicBezTo>
                  <a:cubicBezTo>
                    <a:pt x="647" y="868"/>
                    <a:pt x="648" y="871"/>
                    <a:pt x="644" y="872"/>
                  </a:cubicBezTo>
                  <a:cubicBezTo>
                    <a:pt x="648" y="875"/>
                    <a:pt x="651" y="870"/>
                    <a:pt x="658" y="869"/>
                  </a:cubicBezTo>
                  <a:cubicBezTo>
                    <a:pt x="653" y="872"/>
                    <a:pt x="656" y="872"/>
                    <a:pt x="660" y="870"/>
                  </a:cubicBezTo>
                  <a:cubicBezTo>
                    <a:pt x="662" y="870"/>
                    <a:pt x="664" y="869"/>
                    <a:pt x="666" y="868"/>
                  </a:cubicBezTo>
                  <a:cubicBezTo>
                    <a:pt x="669" y="868"/>
                    <a:pt x="671" y="867"/>
                    <a:pt x="672" y="868"/>
                  </a:cubicBezTo>
                  <a:cubicBezTo>
                    <a:pt x="671" y="869"/>
                    <a:pt x="670" y="870"/>
                    <a:pt x="670" y="872"/>
                  </a:cubicBezTo>
                  <a:cubicBezTo>
                    <a:pt x="673" y="871"/>
                    <a:pt x="671" y="867"/>
                    <a:pt x="676" y="868"/>
                  </a:cubicBezTo>
                  <a:cubicBezTo>
                    <a:pt x="680" y="870"/>
                    <a:pt x="686" y="870"/>
                    <a:pt x="693" y="869"/>
                  </a:cubicBezTo>
                  <a:cubicBezTo>
                    <a:pt x="695" y="869"/>
                    <a:pt x="697" y="869"/>
                    <a:pt x="699" y="869"/>
                  </a:cubicBezTo>
                  <a:cubicBezTo>
                    <a:pt x="701" y="869"/>
                    <a:pt x="703" y="869"/>
                    <a:pt x="705" y="869"/>
                  </a:cubicBezTo>
                  <a:cubicBezTo>
                    <a:pt x="709" y="869"/>
                    <a:pt x="713" y="869"/>
                    <a:pt x="717" y="870"/>
                  </a:cubicBezTo>
                  <a:cubicBezTo>
                    <a:pt x="716" y="869"/>
                    <a:pt x="716" y="868"/>
                    <a:pt x="716" y="867"/>
                  </a:cubicBezTo>
                  <a:cubicBezTo>
                    <a:pt x="721" y="865"/>
                    <a:pt x="722" y="867"/>
                    <a:pt x="726" y="867"/>
                  </a:cubicBezTo>
                  <a:cubicBezTo>
                    <a:pt x="725" y="869"/>
                    <a:pt x="724" y="870"/>
                    <a:pt x="722" y="871"/>
                  </a:cubicBezTo>
                  <a:cubicBezTo>
                    <a:pt x="723" y="873"/>
                    <a:pt x="728" y="869"/>
                    <a:pt x="732" y="871"/>
                  </a:cubicBezTo>
                  <a:cubicBezTo>
                    <a:pt x="731" y="869"/>
                    <a:pt x="727" y="869"/>
                    <a:pt x="727" y="865"/>
                  </a:cubicBezTo>
                  <a:cubicBezTo>
                    <a:pt x="734" y="865"/>
                    <a:pt x="738" y="865"/>
                    <a:pt x="742" y="861"/>
                  </a:cubicBezTo>
                  <a:cubicBezTo>
                    <a:pt x="746" y="861"/>
                    <a:pt x="740" y="864"/>
                    <a:pt x="743" y="867"/>
                  </a:cubicBezTo>
                  <a:cubicBezTo>
                    <a:pt x="748" y="862"/>
                    <a:pt x="755" y="857"/>
                    <a:pt x="758" y="867"/>
                  </a:cubicBezTo>
                  <a:cubicBezTo>
                    <a:pt x="760" y="865"/>
                    <a:pt x="762" y="865"/>
                    <a:pt x="764" y="866"/>
                  </a:cubicBezTo>
                  <a:cubicBezTo>
                    <a:pt x="767" y="866"/>
                    <a:pt x="769" y="867"/>
                    <a:pt x="772" y="868"/>
                  </a:cubicBezTo>
                  <a:cubicBezTo>
                    <a:pt x="777" y="870"/>
                    <a:pt x="784" y="872"/>
                    <a:pt x="793" y="869"/>
                  </a:cubicBezTo>
                  <a:cubicBezTo>
                    <a:pt x="787" y="867"/>
                    <a:pt x="791" y="868"/>
                    <a:pt x="793" y="864"/>
                  </a:cubicBezTo>
                  <a:cubicBezTo>
                    <a:pt x="796" y="865"/>
                    <a:pt x="798" y="867"/>
                    <a:pt x="801" y="868"/>
                  </a:cubicBezTo>
                  <a:cubicBezTo>
                    <a:pt x="806" y="865"/>
                    <a:pt x="805" y="864"/>
                    <a:pt x="812" y="864"/>
                  </a:cubicBezTo>
                  <a:cubicBezTo>
                    <a:pt x="811" y="860"/>
                    <a:pt x="809" y="862"/>
                    <a:pt x="811" y="858"/>
                  </a:cubicBezTo>
                  <a:cubicBezTo>
                    <a:pt x="816" y="861"/>
                    <a:pt x="818" y="860"/>
                    <a:pt x="826" y="861"/>
                  </a:cubicBezTo>
                  <a:cubicBezTo>
                    <a:pt x="825" y="860"/>
                    <a:pt x="824" y="858"/>
                    <a:pt x="825" y="857"/>
                  </a:cubicBezTo>
                  <a:cubicBezTo>
                    <a:pt x="827" y="856"/>
                    <a:pt x="829" y="855"/>
                    <a:pt x="833" y="856"/>
                  </a:cubicBezTo>
                  <a:cubicBezTo>
                    <a:pt x="833" y="852"/>
                    <a:pt x="842" y="852"/>
                    <a:pt x="841" y="847"/>
                  </a:cubicBezTo>
                  <a:cubicBezTo>
                    <a:pt x="845" y="845"/>
                    <a:pt x="843" y="851"/>
                    <a:pt x="848" y="849"/>
                  </a:cubicBezTo>
                  <a:cubicBezTo>
                    <a:pt x="847" y="843"/>
                    <a:pt x="849" y="844"/>
                    <a:pt x="844" y="841"/>
                  </a:cubicBezTo>
                  <a:cubicBezTo>
                    <a:pt x="848" y="840"/>
                    <a:pt x="852" y="839"/>
                    <a:pt x="853" y="837"/>
                  </a:cubicBezTo>
                  <a:cubicBezTo>
                    <a:pt x="855" y="841"/>
                    <a:pt x="849" y="842"/>
                    <a:pt x="853" y="846"/>
                  </a:cubicBezTo>
                  <a:cubicBezTo>
                    <a:pt x="855" y="845"/>
                    <a:pt x="858" y="844"/>
                    <a:pt x="861" y="842"/>
                  </a:cubicBezTo>
                  <a:cubicBezTo>
                    <a:pt x="864" y="841"/>
                    <a:pt x="867" y="839"/>
                    <a:pt x="870" y="838"/>
                  </a:cubicBezTo>
                  <a:cubicBezTo>
                    <a:pt x="876" y="834"/>
                    <a:pt x="880" y="830"/>
                    <a:pt x="878" y="828"/>
                  </a:cubicBezTo>
                  <a:cubicBezTo>
                    <a:pt x="880" y="827"/>
                    <a:pt x="881" y="830"/>
                    <a:pt x="882" y="832"/>
                  </a:cubicBezTo>
                  <a:cubicBezTo>
                    <a:pt x="888" y="830"/>
                    <a:pt x="885" y="826"/>
                    <a:pt x="885" y="822"/>
                  </a:cubicBezTo>
                  <a:cubicBezTo>
                    <a:pt x="879" y="826"/>
                    <a:pt x="879" y="820"/>
                    <a:pt x="873" y="824"/>
                  </a:cubicBezTo>
                  <a:cubicBezTo>
                    <a:pt x="877" y="819"/>
                    <a:pt x="880" y="818"/>
                    <a:pt x="884" y="817"/>
                  </a:cubicBezTo>
                  <a:cubicBezTo>
                    <a:pt x="888" y="815"/>
                    <a:pt x="892" y="815"/>
                    <a:pt x="897" y="812"/>
                  </a:cubicBezTo>
                  <a:cubicBezTo>
                    <a:pt x="897" y="816"/>
                    <a:pt x="895" y="820"/>
                    <a:pt x="888" y="822"/>
                  </a:cubicBezTo>
                  <a:cubicBezTo>
                    <a:pt x="892" y="823"/>
                    <a:pt x="896" y="821"/>
                    <a:pt x="900" y="820"/>
                  </a:cubicBezTo>
                  <a:cubicBezTo>
                    <a:pt x="899" y="818"/>
                    <a:pt x="901" y="817"/>
                    <a:pt x="900" y="815"/>
                  </a:cubicBezTo>
                  <a:cubicBezTo>
                    <a:pt x="905" y="810"/>
                    <a:pt x="907" y="815"/>
                    <a:pt x="911" y="812"/>
                  </a:cubicBezTo>
                  <a:cubicBezTo>
                    <a:pt x="911" y="810"/>
                    <a:pt x="908" y="811"/>
                    <a:pt x="908" y="808"/>
                  </a:cubicBezTo>
                  <a:cubicBezTo>
                    <a:pt x="911" y="809"/>
                    <a:pt x="913" y="810"/>
                    <a:pt x="916" y="810"/>
                  </a:cubicBezTo>
                  <a:cubicBezTo>
                    <a:pt x="919" y="810"/>
                    <a:pt x="921" y="809"/>
                    <a:pt x="923" y="808"/>
                  </a:cubicBezTo>
                  <a:cubicBezTo>
                    <a:pt x="928" y="807"/>
                    <a:pt x="932" y="805"/>
                    <a:pt x="936" y="802"/>
                  </a:cubicBezTo>
                  <a:cubicBezTo>
                    <a:pt x="940" y="799"/>
                    <a:pt x="944" y="797"/>
                    <a:pt x="948" y="794"/>
                  </a:cubicBezTo>
                  <a:cubicBezTo>
                    <a:pt x="953" y="792"/>
                    <a:pt x="958" y="790"/>
                    <a:pt x="964" y="790"/>
                  </a:cubicBezTo>
                  <a:cubicBezTo>
                    <a:pt x="957" y="790"/>
                    <a:pt x="958" y="787"/>
                    <a:pt x="950" y="787"/>
                  </a:cubicBezTo>
                  <a:cubicBezTo>
                    <a:pt x="950" y="785"/>
                    <a:pt x="953" y="784"/>
                    <a:pt x="953" y="785"/>
                  </a:cubicBezTo>
                  <a:cubicBezTo>
                    <a:pt x="950" y="780"/>
                    <a:pt x="953" y="777"/>
                    <a:pt x="958" y="774"/>
                  </a:cubicBezTo>
                  <a:cubicBezTo>
                    <a:pt x="961" y="773"/>
                    <a:pt x="964" y="772"/>
                    <a:pt x="967" y="771"/>
                  </a:cubicBezTo>
                  <a:cubicBezTo>
                    <a:pt x="970" y="770"/>
                    <a:pt x="973" y="769"/>
                    <a:pt x="976" y="768"/>
                  </a:cubicBezTo>
                  <a:cubicBezTo>
                    <a:pt x="974" y="767"/>
                    <a:pt x="971" y="767"/>
                    <a:pt x="968" y="767"/>
                  </a:cubicBezTo>
                  <a:cubicBezTo>
                    <a:pt x="965" y="768"/>
                    <a:pt x="962" y="769"/>
                    <a:pt x="960" y="770"/>
                  </a:cubicBezTo>
                  <a:cubicBezTo>
                    <a:pt x="960" y="768"/>
                    <a:pt x="962" y="765"/>
                    <a:pt x="965" y="764"/>
                  </a:cubicBezTo>
                  <a:cubicBezTo>
                    <a:pt x="967" y="763"/>
                    <a:pt x="970" y="763"/>
                    <a:pt x="971" y="766"/>
                  </a:cubicBezTo>
                  <a:cubicBezTo>
                    <a:pt x="974" y="762"/>
                    <a:pt x="977" y="762"/>
                    <a:pt x="982" y="759"/>
                  </a:cubicBezTo>
                  <a:cubicBezTo>
                    <a:pt x="985" y="755"/>
                    <a:pt x="974" y="763"/>
                    <a:pt x="973" y="760"/>
                  </a:cubicBezTo>
                  <a:cubicBezTo>
                    <a:pt x="974" y="753"/>
                    <a:pt x="989" y="747"/>
                    <a:pt x="991" y="746"/>
                  </a:cubicBezTo>
                  <a:cubicBezTo>
                    <a:pt x="994" y="744"/>
                    <a:pt x="998" y="742"/>
                    <a:pt x="996" y="742"/>
                  </a:cubicBezTo>
                  <a:cubicBezTo>
                    <a:pt x="1005" y="739"/>
                    <a:pt x="1005" y="732"/>
                    <a:pt x="1009" y="729"/>
                  </a:cubicBezTo>
                  <a:cubicBezTo>
                    <a:pt x="1010" y="728"/>
                    <a:pt x="1014" y="730"/>
                    <a:pt x="1017" y="727"/>
                  </a:cubicBezTo>
                  <a:cubicBezTo>
                    <a:pt x="1022" y="724"/>
                    <a:pt x="1028" y="717"/>
                    <a:pt x="1036" y="712"/>
                  </a:cubicBezTo>
                  <a:cubicBezTo>
                    <a:pt x="1038" y="710"/>
                    <a:pt x="1040" y="709"/>
                    <a:pt x="1042" y="707"/>
                  </a:cubicBezTo>
                  <a:cubicBezTo>
                    <a:pt x="1044" y="706"/>
                    <a:pt x="1046" y="705"/>
                    <a:pt x="1048" y="703"/>
                  </a:cubicBezTo>
                  <a:cubicBezTo>
                    <a:pt x="1053" y="701"/>
                    <a:pt x="1057" y="699"/>
                    <a:pt x="1062" y="697"/>
                  </a:cubicBezTo>
                  <a:cubicBezTo>
                    <a:pt x="1062" y="695"/>
                    <a:pt x="1060" y="694"/>
                    <a:pt x="1062" y="692"/>
                  </a:cubicBezTo>
                  <a:cubicBezTo>
                    <a:pt x="1057" y="690"/>
                    <a:pt x="1061" y="697"/>
                    <a:pt x="1057" y="698"/>
                  </a:cubicBezTo>
                  <a:cubicBezTo>
                    <a:pt x="1053" y="692"/>
                    <a:pt x="1063" y="685"/>
                    <a:pt x="1068" y="681"/>
                  </a:cubicBezTo>
                  <a:cubicBezTo>
                    <a:pt x="1068" y="683"/>
                    <a:pt x="1066" y="685"/>
                    <a:pt x="1068" y="687"/>
                  </a:cubicBezTo>
                  <a:cubicBezTo>
                    <a:pt x="1073" y="680"/>
                    <a:pt x="1076" y="665"/>
                    <a:pt x="1086" y="668"/>
                  </a:cubicBezTo>
                  <a:cubicBezTo>
                    <a:pt x="1089" y="666"/>
                    <a:pt x="1087" y="664"/>
                    <a:pt x="1086" y="663"/>
                  </a:cubicBezTo>
                  <a:cubicBezTo>
                    <a:pt x="1091" y="658"/>
                    <a:pt x="1091" y="658"/>
                    <a:pt x="1095" y="656"/>
                  </a:cubicBezTo>
                  <a:cubicBezTo>
                    <a:pt x="1097" y="657"/>
                    <a:pt x="1095" y="658"/>
                    <a:pt x="1094" y="660"/>
                  </a:cubicBezTo>
                  <a:cubicBezTo>
                    <a:pt x="1103" y="659"/>
                    <a:pt x="1101" y="650"/>
                    <a:pt x="1111" y="647"/>
                  </a:cubicBezTo>
                  <a:cubicBezTo>
                    <a:pt x="1106" y="644"/>
                    <a:pt x="1113" y="639"/>
                    <a:pt x="1111" y="636"/>
                  </a:cubicBezTo>
                  <a:cubicBezTo>
                    <a:pt x="1116" y="633"/>
                    <a:pt x="1121" y="629"/>
                    <a:pt x="1126" y="625"/>
                  </a:cubicBezTo>
                  <a:cubicBezTo>
                    <a:pt x="1128" y="622"/>
                    <a:pt x="1131" y="620"/>
                    <a:pt x="1134" y="617"/>
                  </a:cubicBezTo>
                  <a:cubicBezTo>
                    <a:pt x="1136" y="614"/>
                    <a:pt x="1139" y="612"/>
                    <a:pt x="1141" y="609"/>
                  </a:cubicBezTo>
                  <a:cubicBezTo>
                    <a:pt x="1146" y="603"/>
                    <a:pt x="1151" y="597"/>
                    <a:pt x="1155" y="591"/>
                  </a:cubicBezTo>
                  <a:cubicBezTo>
                    <a:pt x="1159" y="584"/>
                    <a:pt x="1163" y="578"/>
                    <a:pt x="1166" y="572"/>
                  </a:cubicBezTo>
                  <a:cubicBezTo>
                    <a:pt x="1169" y="571"/>
                    <a:pt x="1172" y="569"/>
                    <a:pt x="1174" y="567"/>
                  </a:cubicBezTo>
                  <a:cubicBezTo>
                    <a:pt x="1176" y="565"/>
                    <a:pt x="1178" y="562"/>
                    <a:pt x="1179" y="559"/>
                  </a:cubicBezTo>
                  <a:cubicBezTo>
                    <a:pt x="1182" y="554"/>
                    <a:pt x="1184" y="548"/>
                    <a:pt x="1190" y="544"/>
                  </a:cubicBezTo>
                  <a:cubicBezTo>
                    <a:pt x="1190" y="540"/>
                    <a:pt x="1192" y="536"/>
                    <a:pt x="1188" y="533"/>
                  </a:cubicBezTo>
                  <a:cubicBezTo>
                    <a:pt x="1189" y="533"/>
                    <a:pt x="1190" y="533"/>
                    <a:pt x="1191" y="532"/>
                  </a:cubicBezTo>
                  <a:cubicBezTo>
                    <a:pt x="1191" y="532"/>
                    <a:pt x="1191" y="532"/>
                    <a:pt x="1191" y="532"/>
                  </a:cubicBezTo>
                  <a:cubicBezTo>
                    <a:pt x="1191" y="532"/>
                    <a:pt x="1191" y="532"/>
                    <a:pt x="1191" y="532"/>
                  </a:cubicBezTo>
                  <a:cubicBezTo>
                    <a:pt x="1191" y="532"/>
                    <a:pt x="1191" y="532"/>
                    <a:pt x="1191" y="532"/>
                  </a:cubicBezTo>
                  <a:cubicBezTo>
                    <a:pt x="1199" y="518"/>
                    <a:pt x="1193" y="528"/>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6" y="525"/>
                  </a:cubicBezTo>
                  <a:cubicBezTo>
                    <a:pt x="1196" y="525"/>
                    <a:pt x="1196" y="525"/>
                    <a:pt x="1196" y="525"/>
                  </a:cubicBezTo>
                  <a:cubicBezTo>
                    <a:pt x="1197" y="524"/>
                    <a:pt x="1197" y="523"/>
                    <a:pt x="1197" y="522"/>
                  </a:cubicBezTo>
                  <a:cubicBezTo>
                    <a:pt x="1198" y="520"/>
                    <a:pt x="1198" y="524"/>
                    <a:pt x="1201" y="524"/>
                  </a:cubicBezTo>
                  <a:cubicBezTo>
                    <a:pt x="1202" y="521"/>
                    <a:pt x="1205" y="520"/>
                    <a:pt x="1208" y="519"/>
                  </a:cubicBezTo>
                  <a:cubicBezTo>
                    <a:pt x="1210" y="519"/>
                    <a:pt x="1212" y="519"/>
                    <a:pt x="1213" y="518"/>
                  </a:cubicBezTo>
                  <a:cubicBezTo>
                    <a:pt x="1214" y="518"/>
                    <a:pt x="1215" y="518"/>
                    <a:pt x="1215" y="518"/>
                  </a:cubicBezTo>
                  <a:cubicBezTo>
                    <a:pt x="1216" y="517"/>
                    <a:pt x="1216" y="517"/>
                    <a:pt x="1216" y="517"/>
                  </a:cubicBezTo>
                  <a:cubicBezTo>
                    <a:pt x="1216" y="517"/>
                    <a:pt x="1216" y="517"/>
                    <a:pt x="1216" y="517"/>
                  </a:cubicBezTo>
                  <a:cubicBezTo>
                    <a:pt x="1216" y="517"/>
                    <a:pt x="1216" y="517"/>
                    <a:pt x="1216" y="517"/>
                  </a:cubicBezTo>
                  <a:cubicBezTo>
                    <a:pt x="1217" y="516"/>
                    <a:pt x="1217" y="515"/>
                    <a:pt x="1218" y="515"/>
                  </a:cubicBezTo>
                  <a:cubicBezTo>
                    <a:pt x="1217" y="514"/>
                    <a:pt x="1216" y="514"/>
                    <a:pt x="1215" y="514"/>
                  </a:cubicBezTo>
                  <a:cubicBezTo>
                    <a:pt x="1214" y="514"/>
                    <a:pt x="1214" y="515"/>
                    <a:pt x="1214" y="515"/>
                  </a:cubicBezTo>
                  <a:cubicBezTo>
                    <a:pt x="1213" y="515"/>
                    <a:pt x="1213" y="515"/>
                    <a:pt x="1213" y="515"/>
                  </a:cubicBezTo>
                  <a:cubicBezTo>
                    <a:pt x="1213" y="515"/>
                    <a:pt x="1213" y="515"/>
                    <a:pt x="1213" y="515"/>
                  </a:cubicBezTo>
                  <a:cubicBezTo>
                    <a:pt x="1212" y="515"/>
                    <a:pt x="1211" y="516"/>
                    <a:pt x="1210" y="516"/>
                  </a:cubicBezTo>
                  <a:cubicBezTo>
                    <a:pt x="1209" y="517"/>
                    <a:pt x="1208" y="518"/>
                    <a:pt x="1205" y="518"/>
                  </a:cubicBezTo>
                  <a:cubicBezTo>
                    <a:pt x="1205" y="516"/>
                    <a:pt x="1205" y="514"/>
                    <a:pt x="1205" y="512"/>
                  </a:cubicBezTo>
                  <a:cubicBezTo>
                    <a:pt x="1205" y="512"/>
                    <a:pt x="1205" y="511"/>
                    <a:pt x="1205" y="511"/>
                  </a:cubicBezTo>
                  <a:cubicBezTo>
                    <a:pt x="1205" y="511"/>
                    <a:pt x="1205" y="511"/>
                    <a:pt x="1205" y="511"/>
                  </a:cubicBezTo>
                  <a:cubicBezTo>
                    <a:pt x="1205" y="511"/>
                    <a:pt x="1205" y="511"/>
                    <a:pt x="1205" y="511"/>
                  </a:cubicBezTo>
                  <a:cubicBezTo>
                    <a:pt x="1205" y="511"/>
                    <a:pt x="1205" y="511"/>
                    <a:pt x="1205" y="511"/>
                  </a:cubicBezTo>
                  <a:cubicBezTo>
                    <a:pt x="1206" y="510"/>
                    <a:pt x="1206" y="510"/>
                    <a:pt x="1206" y="510"/>
                  </a:cubicBezTo>
                  <a:cubicBezTo>
                    <a:pt x="1206" y="509"/>
                    <a:pt x="1207" y="508"/>
                    <a:pt x="1207" y="507"/>
                  </a:cubicBezTo>
                  <a:cubicBezTo>
                    <a:pt x="1208" y="505"/>
                    <a:pt x="1210" y="503"/>
                    <a:pt x="1211" y="502"/>
                  </a:cubicBezTo>
                  <a:cubicBezTo>
                    <a:pt x="1210" y="502"/>
                    <a:pt x="1208" y="502"/>
                    <a:pt x="1207" y="501"/>
                  </a:cubicBezTo>
                  <a:cubicBezTo>
                    <a:pt x="1215" y="497"/>
                    <a:pt x="1217" y="488"/>
                    <a:pt x="1221" y="477"/>
                  </a:cubicBezTo>
                  <a:cubicBezTo>
                    <a:pt x="1222" y="475"/>
                    <a:pt x="1222" y="478"/>
                    <a:pt x="1224" y="479"/>
                  </a:cubicBezTo>
                  <a:cubicBezTo>
                    <a:pt x="1225" y="476"/>
                    <a:pt x="1225" y="476"/>
                    <a:pt x="1225" y="476"/>
                  </a:cubicBezTo>
                  <a:cubicBezTo>
                    <a:pt x="1225" y="475"/>
                    <a:pt x="1226" y="474"/>
                    <a:pt x="1226" y="474"/>
                  </a:cubicBezTo>
                  <a:cubicBezTo>
                    <a:pt x="1226" y="472"/>
                    <a:pt x="1227" y="471"/>
                    <a:pt x="1227" y="469"/>
                  </a:cubicBezTo>
                  <a:cubicBezTo>
                    <a:pt x="1228" y="467"/>
                    <a:pt x="1230" y="464"/>
                    <a:pt x="1231" y="461"/>
                  </a:cubicBezTo>
                  <a:cubicBezTo>
                    <a:pt x="1233" y="455"/>
                    <a:pt x="1236" y="450"/>
                    <a:pt x="1238" y="444"/>
                  </a:cubicBezTo>
                  <a:cubicBezTo>
                    <a:pt x="1241" y="439"/>
                    <a:pt x="1243" y="433"/>
                    <a:pt x="1245" y="427"/>
                  </a:cubicBezTo>
                  <a:cubicBezTo>
                    <a:pt x="1246" y="424"/>
                    <a:pt x="1247" y="421"/>
                    <a:pt x="1248" y="418"/>
                  </a:cubicBezTo>
                  <a:cubicBezTo>
                    <a:pt x="1249" y="414"/>
                    <a:pt x="1250" y="411"/>
                    <a:pt x="1250" y="408"/>
                  </a:cubicBezTo>
                  <a:cubicBezTo>
                    <a:pt x="1251" y="406"/>
                    <a:pt x="1254" y="408"/>
                    <a:pt x="1256" y="408"/>
                  </a:cubicBezTo>
                  <a:cubicBezTo>
                    <a:pt x="1259" y="399"/>
                    <a:pt x="1259" y="397"/>
                    <a:pt x="1260" y="390"/>
                  </a:cubicBezTo>
                  <a:cubicBezTo>
                    <a:pt x="1263" y="400"/>
                    <a:pt x="1263" y="381"/>
                    <a:pt x="1261" y="379"/>
                  </a:cubicBezTo>
                  <a:cubicBezTo>
                    <a:pt x="1262" y="376"/>
                    <a:pt x="1266" y="379"/>
                    <a:pt x="1267" y="377"/>
                  </a:cubicBezTo>
                  <a:cubicBezTo>
                    <a:pt x="1268" y="371"/>
                    <a:pt x="1261" y="377"/>
                    <a:pt x="1261" y="370"/>
                  </a:cubicBezTo>
                  <a:cubicBezTo>
                    <a:pt x="1267" y="368"/>
                    <a:pt x="1266" y="361"/>
                    <a:pt x="1271" y="352"/>
                  </a:cubicBezTo>
                  <a:cubicBezTo>
                    <a:pt x="1271" y="348"/>
                    <a:pt x="1268" y="358"/>
                    <a:pt x="1266" y="360"/>
                  </a:cubicBezTo>
                  <a:cubicBezTo>
                    <a:pt x="1260" y="359"/>
                    <a:pt x="1265" y="350"/>
                    <a:pt x="1266" y="344"/>
                  </a:cubicBezTo>
                  <a:cubicBezTo>
                    <a:pt x="1267" y="341"/>
                    <a:pt x="1271" y="345"/>
                    <a:pt x="1273" y="344"/>
                  </a:cubicBezTo>
                  <a:cubicBezTo>
                    <a:pt x="1274" y="338"/>
                    <a:pt x="1267" y="338"/>
                    <a:pt x="1271" y="329"/>
                  </a:cubicBezTo>
                  <a:cubicBezTo>
                    <a:pt x="1273" y="325"/>
                    <a:pt x="1274" y="332"/>
                    <a:pt x="1276" y="328"/>
                  </a:cubicBezTo>
                  <a:cubicBezTo>
                    <a:pt x="1274" y="325"/>
                    <a:pt x="1274" y="320"/>
                    <a:pt x="1275" y="314"/>
                  </a:cubicBezTo>
                  <a:cubicBezTo>
                    <a:pt x="1275" y="309"/>
                    <a:pt x="1276" y="303"/>
                    <a:pt x="1275" y="298"/>
                  </a:cubicBezTo>
                  <a:cubicBezTo>
                    <a:pt x="1274" y="298"/>
                    <a:pt x="1274" y="301"/>
                    <a:pt x="1273" y="303"/>
                  </a:cubicBezTo>
                  <a:cubicBezTo>
                    <a:pt x="1269" y="301"/>
                    <a:pt x="1275" y="298"/>
                    <a:pt x="1274" y="295"/>
                  </a:cubicBezTo>
                  <a:cubicBezTo>
                    <a:pt x="1276" y="296"/>
                    <a:pt x="1277" y="297"/>
                    <a:pt x="1277" y="298"/>
                  </a:cubicBezTo>
                  <a:cubicBezTo>
                    <a:pt x="1277" y="297"/>
                    <a:pt x="1277" y="294"/>
                    <a:pt x="1277" y="291"/>
                  </a:cubicBezTo>
                  <a:cubicBezTo>
                    <a:pt x="1277" y="288"/>
                    <a:pt x="1277" y="284"/>
                    <a:pt x="1277" y="280"/>
                  </a:cubicBezTo>
                  <a:cubicBezTo>
                    <a:pt x="1274" y="276"/>
                    <a:pt x="1272" y="285"/>
                    <a:pt x="1269" y="279"/>
                  </a:cubicBezTo>
                  <a:cubicBezTo>
                    <a:pt x="1271" y="279"/>
                    <a:pt x="1276" y="279"/>
                    <a:pt x="1274" y="272"/>
                  </a:cubicBezTo>
                  <a:cubicBezTo>
                    <a:pt x="1271" y="273"/>
                    <a:pt x="1270" y="278"/>
                    <a:pt x="1264" y="275"/>
                  </a:cubicBezTo>
                  <a:cubicBezTo>
                    <a:pt x="1264" y="274"/>
                    <a:pt x="1264" y="273"/>
                    <a:pt x="1263" y="272"/>
                  </a:cubicBezTo>
                  <a:cubicBezTo>
                    <a:pt x="1264" y="265"/>
                    <a:pt x="1269" y="275"/>
                    <a:pt x="1269" y="268"/>
                  </a:cubicBezTo>
                  <a:cubicBezTo>
                    <a:pt x="1260" y="270"/>
                    <a:pt x="1264" y="260"/>
                    <a:pt x="1262" y="254"/>
                  </a:cubicBezTo>
                  <a:cubicBezTo>
                    <a:pt x="1259" y="254"/>
                    <a:pt x="1261" y="261"/>
                    <a:pt x="1260" y="264"/>
                  </a:cubicBezTo>
                  <a:cubicBezTo>
                    <a:pt x="1256" y="263"/>
                    <a:pt x="1256" y="259"/>
                    <a:pt x="1257" y="254"/>
                  </a:cubicBezTo>
                  <a:cubicBezTo>
                    <a:pt x="1255" y="249"/>
                    <a:pt x="1256" y="263"/>
                    <a:pt x="1253" y="263"/>
                  </a:cubicBezTo>
                  <a:cubicBezTo>
                    <a:pt x="1253" y="258"/>
                    <a:pt x="1253" y="250"/>
                    <a:pt x="1254" y="243"/>
                  </a:cubicBezTo>
                  <a:cubicBezTo>
                    <a:pt x="1256" y="235"/>
                    <a:pt x="1258" y="228"/>
                    <a:pt x="1263" y="226"/>
                  </a:cubicBezTo>
                  <a:cubicBezTo>
                    <a:pt x="1263" y="224"/>
                    <a:pt x="1262" y="222"/>
                    <a:pt x="1262" y="220"/>
                  </a:cubicBezTo>
                  <a:cubicBezTo>
                    <a:pt x="1262" y="218"/>
                    <a:pt x="1263" y="217"/>
                    <a:pt x="1265" y="217"/>
                  </a:cubicBezTo>
                  <a:cubicBezTo>
                    <a:pt x="1261" y="211"/>
                    <a:pt x="1261" y="205"/>
                    <a:pt x="1262" y="198"/>
                  </a:cubicBezTo>
                  <a:cubicBezTo>
                    <a:pt x="1262" y="195"/>
                    <a:pt x="1263" y="192"/>
                    <a:pt x="1263" y="190"/>
                  </a:cubicBezTo>
                  <a:cubicBezTo>
                    <a:pt x="1263" y="187"/>
                    <a:pt x="1263" y="185"/>
                    <a:pt x="1262" y="184"/>
                  </a:cubicBezTo>
                  <a:cubicBezTo>
                    <a:pt x="1261" y="185"/>
                    <a:pt x="1261" y="190"/>
                    <a:pt x="1259" y="191"/>
                  </a:cubicBezTo>
                  <a:cubicBezTo>
                    <a:pt x="1256" y="191"/>
                    <a:pt x="1255" y="188"/>
                    <a:pt x="1252" y="188"/>
                  </a:cubicBezTo>
                  <a:cubicBezTo>
                    <a:pt x="1252" y="178"/>
                    <a:pt x="1250" y="167"/>
                    <a:pt x="1249" y="157"/>
                  </a:cubicBezTo>
                  <a:cubicBezTo>
                    <a:pt x="1247" y="146"/>
                    <a:pt x="1245" y="136"/>
                    <a:pt x="1247" y="127"/>
                  </a:cubicBezTo>
                  <a:cubicBezTo>
                    <a:pt x="1243" y="121"/>
                    <a:pt x="1242" y="116"/>
                    <a:pt x="1241" y="111"/>
                  </a:cubicBezTo>
                  <a:cubicBezTo>
                    <a:pt x="1240" y="107"/>
                    <a:pt x="1239" y="101"/>
                    <a:pt x="1236" y="94"/>
                  </a:cubicBezTo>
                  <a:cubicBezTo>
                    <a:pt x="1236" y="97"/>
                    <a:pt x="1237" y="99"/>
                    <a:pt x="1237" y="102"/>
                  </a:cubicBezTo>
                  <a:cubicBezTo>
                    <a:pt x="1238" y="105"/>
                    <a:pt x="1238" y="108"/>
                    <a:pt x="1239" y="111"/>
                  </a:cubicBezTo>
                  <a:cubicBezTo>
                    <a:pt x="1240" y="117"/>
                    <a:pt x="1241" y="124"/>
                    <a:pt x="1243" y="131"/>
                  </a:cubicBezTo>
                  <a:cubicBezTo>
                    <a:pt x="1245" y="144"/>
                    <a:pt x="1248" y="159"/>
                    <a:pt x="1249" y="171"/>
                  </a:cubicBezTo>
                  <a:cubicBezTo>
                    <a:pt x="1249" y="177"/>
                    <a:pt x="1243" y="189"/>
                    <a:pt x="1253" y="190"/>
                  </a:cubicBezTo>
                  <a:cubicBezTo>
                    <a:pt x="1253" y="196"/>
                    <a:pt x="1254" y="203"/>
                    <a:pt x="1250" y="205"/>
                  </a:cubicBezTo>
                  <a:cubicBezTo>
                    <a:pt x="1251" y="209"/>
                    <a:pt x="1255" y="209"/>
                    <a:pt x="1254" y="215"/>
                  </a:cubicBezTo>
                  <a:cubicBezTo>
                    <a:pt x="1254" y="216"/>
                    <a:pt x="1253" y="216"/>
                    <a:pt x="1253" y="218"/>
                  </a:cubicBezTo>
                  <a:cubicBezTo>
                    <a:pt x="1252" y="221"/>
                    <a:pt x="1248" y="215"/>
                    <a:pt x="1246" y="219"/>
                  </a:cubicBezTo>
                  <a:cubicBezTo>
                    <a:pt x="1245" y="222"/>
                    <a:pt x="1255" y="225"/>
                    <a:pt x="1248" y="225"/>
                  </a:cubicBezTo>
                  <a:cubicBezTo>
                    <a:pt x="1250" y="230"/>
                    <a:pt x="1251" y="235"/>
                    <a:pt x="1251" y="240"/>
                  </a:cubicBezTo>
                  <a:cubicBezTo>
                    <a:pt x="1252" y="245"/>
                    <a:pt x="1252" y="250"/>
                    <a:pt x="1252" y="256"/>
                  </a:cubicBezTo>
                  <a:cubicBezTo>
                    <a:pt x="1251" y="261"/>
                    <a:pt x="1250" y="267"/>
                    <a:pt x="1250" y="274"/>
                  </a:cubicBezTo>
                  <a:cubicBezTo>
                    <a:pt x="1249" y="277"/>
                    <a:pt x="1249" y="280"/>
                    <a:pt x="1248" y="283"/>
                  </a:cubicBezTo>
                  <a:cubicBezTo>
                    <a:pt x="1248" y="286"/>
                    <a:pt x="1247" y="290"/>
                    <a:pt x="1246" y="293"/>
                  </a:cubicBezTo>
                  <a:cubicBezTo>
                    <a:pt x="1249" y="297"/>
                    <a:pt x="1250" y="302"/>
                    <a:pt x="1249" y="307"/>
                  </a:cubicBezTo>
                  <a:cubicBezTo>
                    <a:pt x="1248" y="313"/>
                    <a:pt x="1246" y="318"/>
                    <a:pt x="1245" y="322"/>
                  </a:cubicBezTo>
                  <a:cubicBezTo>
                    <a:pt x="1241" y="321"/>
                    <a:pt x="1249" y="312"/>
                    <a:pt x="1243" y="313"/>
                  </a:cubicBezTo>
                  <a:cubicBezTo>
                    <a:pt x="1242" y="319"/>
                    <a:pt x="1240" y="322"/>
                    <a:pt x="1239" y="325"/>
                  </a:cubicBezTo>
                  <a:cubicBezTo>
                    <a:pt x="1249" y="322"/>
                    <a:pt x="1240" y="343"/>
                    <a:pt x="1239" y="348"/>
                  </a:cubicBezTo>
                  <a:cubicBezTo>
                    <a:pt x="1237" y="347"/>
                    <a:pt x="1237" y="345"/>
                    <a:pt x="1238" y="343"/>
                  </a:cubicBezTo>
                  <a:cubicBezTo>
                    <a:pt x="1238" y="341"/>
                    <a:pt x="1239" y="338"/>
                    <a:pt x="1239" y="336"/>
                  </a:cubicBezTo>
                  <a:cubicBezTo>
                    <a:pt x="1237" y="338"/>
                    <a:pt x="1236" y="340"/>
                    <a:pt x="1235" y="342"/>
                  </a:cubicBezTo>
                  <a:cubicBezTo>
                    <a:pt x="1234" y="344"/>
                    <a:pt x="1233" y="346"/>
                    <a:pt x="1233" y="348"/>
                  </a:cubicBezTo>
                  <a:cubicBezTo>
                    <a:pt x="1231" y="352"/>
                    <a:pt x="1231" y="357"/>
                    <a:pt x="1230" y="362"/>
                  </a:cubicBezTo>
                  <a:cubicBezTo>
                    <a:pt x="1229" y="371"/>
                    <a:pt x="1229" y="382"/>
                    <a:pt x="1224" y="390"/>
                  </a:cubicBezTo>
                  <a:cubicBezTo>
                    <a:pt x="1227" y="391"/>
                    <a:pt x="1224" y="395"/>
                    <a:pt x="1226" y="396"/>
                  </a:cubicBezTo>
                  <a:cubicBezTo>
                    <a:pt x="1221" y="402"/>
                    <a:pt x="1218" y="409"/>
                    <a:pt x="1216" y="416"/>
                  </a:cubicBezTo>
                  <a:cubicBezTo>
                    <a:pt x="1215" y="419"/>
                    <a:pt x="1215" y="423"/>
                    <a:pt x="1213" y="426"/>
                  </a:cubicBezTo>
                  <a:cubicBezTo>
                    <a:pt x="1212" y="430"/>
                    <a:pt x="1211" y="433"/>
                    <a:pt x="1208" y="436"/>
                  </a:cubicBezTo>
                  <a:cubicBezTo>
                    <a:pt x="1206" y="447"/>
                    <a:pt x="1203" y="455"/>
                    <a:pt x="1200" y="463"/>
                  </a:cubicBezTo>
                  <a:cubicBezTo>
                    <a:pt x="1195" y="472"/>
                    <a:pt x="1189" y="481"/>
                    <a:pt x="1181" y="493"/>
                  </a:cubicBezTo>
                  <a:cubicBezTo>
                    <a:pt x="1180" y="491"/>
                    <a:pt x="1179" y="490"/>
                    <a:pt x="1177" y="489"/>
                  </a:cubicBezTo>
                  <a:cubicBezTo>
                    <a:pt x="1184" y="488"/>
                    <a:pt x="1179" y="482"/>
                    <a:pt x="1180" y="478"/>
                  </a:cubicBezTo>
                  <a:cubicBezTo>
                    <a:pt x="1181" y="477"/>
                    <a:pt x="1182" y="476"/>
                    <a:pt x="1184" y="473"/>
                  </a:cubicBezTo>
                  <a:cubicBezTo>
                    <a:pt x="1185" y="477"/>
                    <a:pt x="1181" y="484"/>
                    <a:pt x="1184" y="487"/>
                  </a:cubicBezTo>
                  <a:cubicBezTo>
                    <a:pt x="1187" y="481"/>
                    <a:pt x="1184" y="479"/>
                    <a:pt x="1189" y="472"/>
                  </a:cubicBezTo>
                  <a:cubicBezTo>
                    <a:pt x="1185" y="468"/>
                    <a:pt x="1181" y="471"/>
                    <a:pt x="1186" y="462"/>
                  </a:cubicBezTo>
                  <a:cubicBezTo>
                    <a:pt x="1183" y="465"/>
                    <a:pt x="1180" y="465"/>
                    <a:pt x="1178" y="470"/>
                  </a:cubicBezTo>
                  <a:cubicBezTo>
                    <a:pt x="1176" y="469"/>
                    <a:pt x="1176" y="466"/>
                    <a:pt x="1177" y="463"/>
                  </a:cubicBezTo>
                  <a:cubicBezTo>
                    <a:pt x="1177" y="461"/>
                    <a:pt x="1178" y="459"/>
                    <a:pt x="1179" y="457"/>
                  </a:cubicBezTo>
                  <a:cubicBezTo>
                    <a:pt x="1179" y="456"/>
                    <a:pt x="1179" y="455"/>
                    <a:pt x="1180" y="454"/>
                  </a:cubicBezTo>
                  <a:cubicBezTo>
                    <a:pt x="1180" y="454"/>
                    <a:pt x="1180" y="453"/>
                    <a:pt x="1181" y="453"/>
                  </a:cubicBezTo>
                  <a:cubicBezTo>
                    <a:pt x="1181" y="453"/>
                    <a:pt x="1181" y="452"/>
                    <a:pt x="1181" y="452"/>
                  </a:cubicBezTo>
                  <a:cubicBezTo>
                    <a:pt x="1184" y="446"/>
                    <a:pt x="1187" y="443"/>
                    <a:pt x="1184" y="450"/>
                  </a:cubicBezTo>
                  <a:cubicBezTo>
                    <a:pt x="1189" y="448"/>
                    <a:pt x="1190" y="433"/>
                    <a:pt x="1194" y="438"/>
                  </a:cubicBezTo>
                  <a:cubicBezTo>
                    <a:pt x="1197" y="433"/>
                    <a:pt x="1198" y="430"/>
                    <a:pt x="1197" y="427"/>
                  </a:cubicBezTo>
                  <a:cubicBezTo>
                    <a:pt x="1197" y="424"/>
                    <a:pt x="1197" y="420"/>
                    <a:pt x="1199" y="417"/>
                  </a:cubicBezTo>
                  <a:cubicBezTo>
                    <a:pt x="1202" y="411"/>
                    <a:pt x="1208" y="411"/>
                    <a:pt x="1212" y="405"/>
                  </a:cubicBezTo>
                  <a:cubicBezTo>
                    <a:pt x="1211" y="406"/>
                    <a:pt x="1209" y="404"/>
                    <a:pt x="1209" y="405"/>
                  </a:cubicBezTo>
                  <a:cubicBezTo>
                    <a:pt x="1211" y="401"/>
                    <a:pt x="1221" y="395"/>
                    <a:pt x="1212" y="391"/>
                  </a:cubicBezTo>
                  <a:cubicBezTo>
                    <a:pt x="1213" y="393"/>
                    <a:pt x="1212" y="396"/>
                    <a:pt x="1211" y="398"/>
                  </a:cubicBezTo>
                  <a:cubicBezTo>
                    <a:pt x="1210" y="400"/>
                    <a:pt x="1207" y="401"/>
                    <a:pt x="1205" y="400"/>
                  </a:cubicBezTo>
                  <a:cubicBezTo>
                    <a:pt x="1209" y="397"/>
                    <a:pt x="1211" y="389"/>
                    <a:pt x="1212" y="381"/>
                  </a:cubicBezTo>
                  <a:cubicBezTo>
                    <a:pt x="1213" y="376"/>
                    <a:pt x="1214" y="372"/>
                    <a:pt x="1216" y="367"/>
                  </a:cubicBezTo>
                  <a:cubicBezTo>
                    <a:pt x="1217" y="363"/>
                    <a:pt x="1218" y="359"/>
                    <a:pt x="1220" y="355"/>
                  </a:cubicBezTo>
                  <a:cubicBezTo>
                    <a:pt x="1221" y="354"/>
                    <a:pt x="1218" y="353"/>
                    <a:pt x="1217" y="353"/>
                  </a:cubicBezTo>
                  <a:cubicBezTo>
                    <a:pt x="1219" y="349"/>
                    <a:pt x="1221" y="344"/>
                    <a:pt x="1222" y="339"/>
                  </a:cubicBezTo>
                  <a:cubicBezTo>
                    <a:pt x="1223" y="335"/>
                    <a:pt x="1223" y="330"/>
                    <a:pt x="1224" y="325"/>
                  </a:cubicBezTo>
                  <a:cubicBezTo>
                    <a:pt x="1224" y="320"/>
                    <a:pt x="1225" y="315"/>
                    <a:pt x="1226" y="311"/>
                  </a:cubicBezTo>
                  <a:cubicBezTo>
                    <a:pt x="1226" y="307"/>
                    <a:pt x="1227" y="303"/>
                    <a:pt x="1229" y="300"/>
                  </a:cubicBezTo>
                  <a:cubicBezTo>
                    <a:pt x="1228" y="299"/>
                    <a:pt x="1226" y="299"/>
                    <a:pt x="1225" y="299"/>
                  </a:cubicBezTo>
                  <a:cubicBezTo>
                    <a:pt x="1231" y="295"/>
                    <a:pt x="1230" y="291"/>
                    <a:pt x="1229" y="284"/>
                  </a:cubicBezTo>
                  <a:cubicBezTo>
                    <a:pt x="1226" y="291"/>
                    <a:pt x="1224" y="286"/>
                    <a:pt x="1223" y="296"/>
                  </a:cubicBezTo>
                  <a:cubicBezTo>
                    <a:pt x="1223" y="287"/>
                    <a:pt x="1226" y="278"/>
                    <a:pt x="1221" y="271"/>
                  </a:cubicBezTo>
                  <a:cubicBezTo>
                    <a:pt x="1223" y="271"/>
                    <a:pt x="1225" y="271"/>
                    <a:pt x="1225" y="273"/>
                  </a:cubicBezTo>
                  <a:cubicBezTo>
                    <a:pt x="1227" y="271"/>
                    <a:pt x="1224" y="262"/>
                    <a:pt x="1223" y="259"/>
                  </a:cubicBezTo>
                  <a:cubicBezTo>
                    <a:pt x="1224" y="258"/>
                    <a:pt x="1227" y="249"/>
                    <a:pt x="1229" y="254"/>
                  </a:cubicBezTo>
                  <a:cubicBezTo>
                    <a:pt x="1229" y="249"/>
                    <a:pt x="1229" y="243"/>
                    <a:pt x="1230" y="237"/>
                  </a:cubicBezTo>
                  <a:cubicBezTo>
                    <a:pt x="1230" y="231"/>
                    <a:pt x="1231" y="226"/>
                    <a:pt x="1231" y="220"/>
                  </a:cubicBezTo>
                  <a:cubicBezTo>
                    <a:pt x="1226" y="220"/>
                    <a:pt x="1227" y="226"/>
                    <a:pt x="1222" y="222"/>
                  </a:cubicBezTo>
                  <a:cubicBezTo>
                    <a:pt x="1222" y="228"/>
                    <a:pt x="1223" y="233"/>
                    <a:pt x="1223" y="238"/>
                  </a:cubicBezTo>
                  <a:cubicBezTo>
                    <a:pt x="1223" y="243"/>
                    <a:pt x="1222" y="247"/>
                    <a:pt x="1217" y="251"/>
                  </a:cubicBezTo>
                  <a:cubicBezTo>
                    <a:pt x="1217" y="253"/>
                    <a:pt x="1219" y="253"/>
                    <a:pt x="1221" y="253"/>
                  </a:cubicBezTo>
                  <a:cubicBezTo>
                    <a:pt x="1220" y="255"/>
                    <a:pt x="1218" y="254"/>
                    <a:pt x="1218" y="256"/>
                  </a:cubicBezTo>
                  <a:cubicBezTo>
                    <a:pt x="1216" y="254"/>
                    <a:pt x="1215" y="249"/>
                    <a:pt x="1215" y="244"/>
                  </a:cubicBezTo>
                  <a:cubicBezTo>
                    <a:pt x="1215" y="239"/>
                    <a:pt x="1216" y="235"/>
                    <a:pt x="1220" y="234"/>
                  </a:cubicBezTo>
                  <a:cubicBezTo>
                    <a:pt x="1218" y="230"/>
                    <a:pt x="1218" y="224"/>
                    <a:pt x="1217" y="220"/>
                  </a:cubicBezTo>
                  <a:cubicBezTo>
                    <a:pt x="1210" y="221"/>
                    <a:pt x="1206" y="221"/>
                    <a:pt x="1205" y="230"/>
                  </a:cubicBezTo>
                  <a:cubicBezTo>
                    <a:pt x="1208" y="230"/>
                    <a:pt x="1206" y="225"/>
                    <a:pt x="1209" y="226"/>
                  </a:cubicBezTo>
                  <a:cubicBezTo>
                    <a:pt x="1213" y="225"/>
                    <a:pt x="1212" y="229"/>
                    <a:pt x="1215" y="229"/>
                  </a:cubicBezTo>
                  <a:cubicBezTo>
                    <a:pt x="1214" y="232"/>
                    <a:pt x="1212" y="243"/>
                    <a:pt x="1209" y="237"/>
                  </a:cubicBezTo>
                  <a:cubicBezTo>
                    <a:pt x="1206" y="241"/>
                    <a:pt x="1211" y="240"/>
                    <a:pt x="1214" y="244"/>
                  </a:cubicBezTo>
                  <a:cubicBezTo>
                    <a:pt x="1210" y="246"/>
                    <a:pt x="1209" y="247"/>
                    <a:pt x="1212" y="251"/>
                  </a:cubicBezTo>
                  <a:cubicBezTo>
                    <a:pt x="1210" y="253"/>
                    <a:pt x="1208" y="253"/>
                    <a:pt x="1206" y="254"/>
                  </a:cubicBezTo>
                  <a:cubicBezTo>
                    <a:pt x="1206" y="260"/>
                    <a:pt x="1206" y="266"/>
                    <a:pt x="1205" y="272"/>
                  </a:cubicBezTo>
                  <a:cubicBezTo>
                    <a:pt x="1204" y="279"/>
                    <a:pt x="1202" y="286"/>
                    <a:pt x="1200" y="294"/>
                  </a:cubicBezTo>
                  <a:cubicBezTo>
                    <a:pt x="1201" y="294"/>
                    <a:pt x="1202" y="293"/>
                    <a:pt x="1203" y="293"/>
                  </a:cubicBezTo>
                  <a:cubicBezTo>
                    <a:pt x="1199" y="299"/>
                    <a:pt x="1199" y="302"/>
                    <a:pt x="1196" y="313"/>
                  </a:cubicBezTo>
                  <a:cubicBezTo>
                    <a:pt x="1195" y="313"/>
                    <a:pt x="1193" y="312"/>
                    <a:pt x="1193" y="311"/>
                  </a:cubicBezTo>
                  <a:cubicBezTo>
                    <a:pt x="1192" y="315"/>
                    <a:pt x="1190" y="321"/>
                    <a:pt x="1187" y="327"/>
                  </a:cubicBezTo>
                  <a:cubicBezTo>
                    <a:pt x="1185" y="334"/>
                    <a:pt x="1182" y="340"/>
                    <a:pt x="1179" y="344"/>
                  </a:cubicBezTo>
                  <a:cubicBezTo>
                    <a:pt x="1187" y="344"/>
                    <a:pt x="1176" y="353"/>
                    <a:pt x="1182" y="359"/>
                  </a:cubicBezTo>
                  <a:cubicBezTo>
                    <a:pt x="1178" y="361"/>
                    <a:pt x="1177" y="367"/>
                    <a:pt x="1173" y="366"/>
                  </a:cubicBezTo>
                  <a:cubicBezTo>
                    <a:pt x="1172" y="372"/>
                    <a:pt x="1176" y="364"/>
                    <a:pt x="1179" y="369"/>
                  </a:cubicBezTo>
                  <a:cubicBezTo>
                    <a:pt x="1177" y="374"/>
                    <a:pt x="1168" y="378"/>
                    <a:pt x="1168" y="384"/>
                  </a:cubicBezTo>
                  <a:cubicBezTo>
                    <a:pt x="1168" y="384"/>
                    <a:pt x="1172" y="386"/>
                    <a:pt x="1172" y="386"/>
                  </a:cubicBezTo>
                  <a:cubicBezTo>
                    <a:pt x="1170" y="390"/>
                    <a:pt x="1166" y="390"/>
                    <a:pt x="1164" y="394"/>
                  </a:cubicBezTo>
                  <a:cubicBezTo>
                    <a:pt x="1165" y="394"/>
                    <a:pt x="1167" y="394"/>
                    <a:pt x="1167" y="394"/>
                  </a:cubicBezTo>
                  <a:cubicBezTo>
                    <a:pt x="1166" y="396"/>
                    <a:pt x="1163" y="399"/>
                    <a:pt x="1162" y="401"/>
                  </a:cubicBezTo>
                  <a:cubicBezTo>
                    <a:pt x="1160" y="404"/>
                    <a:pt x="1164" y="410"/>
                    <a:pt x="1162" y="415"/>
                  </a:cubicBezTo>
                  <a:cubicBezTo>
                    <a:pt x="1160" y="418"/>
                    <a:pt x="1154" y="419"/>
                    <a:pt x="1152" y="422"/>
                  </a:cubicBezTo>
                  <a:cubicBezTo>
                    <a:pt x="1149" y="425"/>
                    <a:pt x="1150" y="429"/>
                    <a:pt x="1149" y="433"/>
                  </a:cubicBezTo>
                  <a:cubicBezTo>
                    <a:pt x="1149" y="435"/>
                    <a:pt x="1149" y="436"/>
                    <a:pt x="1148" y="438"/>
                  </a:cubicBezTo>
                  <a:cubicBezTo>
                    <a:pt x="1148" y="438"/>
                    <a:pt x="1148" y="438"/>
                    <a:pt x="1148" y="439"/>
                  </a:cubicBezTo>
                  <a:cubicBezTo>
                    <a:pt x="1147" y="439"/>
                    <a:pt x="1147" y="439"/>
                    <a:pt x="1147" y="440"/>
                  </a:cubicBezTo>
                  <a:cubicBezTo>
                    <a:pt x="1146" y="440"/>
                    <a:pt x="1145" y="441"/>
                    <a:pt x="1144" y="442"/>
                  </a:cubicBezTo>
                  <a:cubicBezTo>
                    <a:pt x="1142" y="446"/>
                    <a:pt x="1145" y="448"/>
                    <a:pt x="1143" y="452"/>
                  </a:cubicBezTo>
                  <a:cubicBezTo>
                    <a:pt x="1141" y="456"/>
                    <a:pt x="1138" y="459"/>
                    <a:pt x="1136" y="462"/>
                  </a:cubicBezTo>
                  <a:cubicBezTo>
                    <a:pt x="1135" y="464"/>
                    <a:pt x="1133" y="466"/>
                    <a:pt x="1132" y="468"/>
                  </a:cubicBezTo>
                  <a:cubicBezTo>
                    <a:pt x="1131" y="469"/>
                    <a:pt x="1131" y="469"/>
                    <a:pt x="1131" y="469"/>
                  </a:cubicBezTo>
                  <a:cubicBezTo>
                    <a:pt x="1131" y="469"/>
                    <a:pt x="1131" y="469"/>
                    <a:pt x="1131" y="469"/>
                  </a:cubicBezTo>
                  <a:cubicBezTo>
                    <a:pt x="1131" y="470"/>
                    <a:pt x="1131" y="470"/>
                    <a:pt x="1131" y="470"/>
                  </a:cubicBezTo>
                  <a:cubicBezTo>
                    <a:pt x="1130" y="471"/>
                    <a:pt x="1130" y="471"/>
                    <a:pt x="1130" y="471"/>
                  </a:cubicBezTo>
                  <a:cubicBezTo>
                    <a:pt x="1127" y="474"/>
                    <a:pt x="1124" y="477"/>
                    <a:pt x="1120" y="481"/>
                  </a:cubicBezTo>
                  <a:cubicBezTo>
                    <a:pt x="1117" y="480"/>
                    <a:pt x="1107" y="479"/>
                    <a:pt x="1109" y="475"/>
                  </a:cubicBezTo>
                  <a:cubicBezTo>
                    <a:pt x="1109" y="476"/>
                    <a:pt x="1109" y="477"/>
                    <a:pt x="1108" y="477"/>
                  </a:cubicBezTo>
                  <a:cubicBezTo>
                    <a:pt x="1108" y="477"/>
                    <a:pt x="1108" y="477"/>
                    <a:pt x="1108" y="477"/>
                  </a:cubicBezTo>
                  <a:cubicBezTo>
                    <a:pt x="1108" y="477"/>
                    <a:pt x="1108" y="477"/>
                    <a:pt x="1108" y="477"/>
                  </a:cubicBezTo>
                  <a:cubicBezTo>
                    <a:pt x="1108" y="477"/>
                    <a:pt x="1108" y="477"/>
                    <a:pt x="1108" y="477"/>
                  </a:cubicBezTo>
                  <a:cubicBezTo>
                    <a:pt x="1106" y="482"/>
                    <a:pt x="1106" y="482"/>
                    <a:pt x="1106" y="482"/>
                  </a:cubicBezTo>
                  <a:cubicBezTo>
                    <a:pt x="1105" y="482"/>
                    <a:pt x="1105" y="482"/>
                    <a:pt x="1105" y="482"/>
                  </a:cubicBezTo>
                  <a:cubicBezTo>
                    <a:pt x="1105" y="483"/>
                    <a:pt x="1105" y="483"/>
                    <a:pt x="1105" y="483"/>
                  </a:cubicBezTo>
                  <a:cubicBezTo>
                    <a:pt x="1105" y="483"/>
                    <a:pt x="1105" y="483"/>
                    <a:pt x="1105" y="483"/>
                  </a:cubicBezTo>
                  <a:cubicBezTo>
                    <a:pt x="1104" y="484"/>
                    <a:pt x="1104" y="484"/>
                    <a:pt x="1103" y="485"/>
                  </a:cubicBezTo>
                  <a:cubicBezTo>
                    <a:pt x="1102" y="487"/>
                    <a:pt x="1100" y="489"/>
                    <a:pt x="1098" y="490"/>
                  </a:cubicBezTo>
                  <a:cubicBezTo>
                    <a:pt x="1095" y="493"/>
                    <a:pt x="1092" y="493"/>
                    <a:pt x="1092" y="487"/>
                  </a:cubicBezTo>
                  <a:cubicBezTo>
                    <a:pt x="1091" y="484"/>
                    <a:pt x="1096" y="482"/>
                    <a:pt x="1096" y="483"/>
                  </a:cubicBezTo>
                  <a:cubicBezTo>
                    <a:pt x="1096" y="482"/>
                    <a:pt x="1096" y="481"/>
                    <a:pt x="1097" y="480"/>
                  </a:cubicBezTo>
                  <a:cubicBezTo>
                    <a:pt x="1097" y="479"/>
                    <a:pt x="1097" y="478"/>
                    <a:pt x="1097" y="478"/>
                  </a:cubicBezTo>
                  <a:cubicBezTo>
                    <a:pt x="1098" y="478"/>
                    <a:pt x="1098" y="478"/>
                    <a:pt x="1098" y="478"/>
                  </a:cubicBezTo>
                  <a:cubicBezTo>
                    <a:pt x="1098" y="478"/>
                    <a:pt x="1098" y="478"/>
                    <a:pt x="1098" y="478"/>
                  </a:cubicBezTo>
                  <a:cubicBezTo>
                    <a:pt x="1098" y="478"/>
                    <a:pt x="1098" y="478"/>
                    <a:pt x="1098" y="478"/>
                  </a:cubicBezTo>
                  <a:cubicBezTo>
                    <a:pt x="1100" y="473"/>
                    <a:pt x="1100" y="473"/>
                    <a:pt x="1100" y="473"/>
                  </a:cubicBezTo>
                  <a:cubicBezTo>
                    <a:pt x="1100" y="473"/>
                    <a:pt x="1100" y="473"/>
                    <a:pt x="1100" y="473"/>
                  </a:cubicBezTo>
                  <a:cubicBezTo>
                    <a:pt x="1100" y="473"/>
                    <a:pt x="1100" y="473"/>
                    <a:pt x="1100" y="473"/>
                  </a:cubicBezTo>
                  <a:cubicBezTo>
                    <a:pt x="1100" y="473"/>
                    <a:pt x="1100" y="473"/>
                    <a:pt x="1100" y="473"/>
                  </a:cubicBezTo>
                  <a:cubicBezTo>
                    <a:pt x="1100" y="472"/>
                    <a:pt x="1100" y="472"/>
                    <a:pt x="1100" y="472"/>
                  </a:cubicBezTo>
                  <a:cubicBezTo>
                    <a:pt x="1101" y="472"/>
                    <a:pt x="1101" y="472"/>
                    <a:pt x="1101" y="472"/>
                  </a:cubicBezTo>
                  <a:cubicBezTo>
                    <a:pt x="1101" y="470"/>
                    <a:pt x="1102" y="469"/>
                    <a:pt x="1103" y="467"/>
                  </a:cubicBezTo>
                  <a:cubicBezTo>
                    <a:pt x="1105" y="464"/>
                    <a:pt x="1107" y="462"/>
                    <a:pt x="1112" y="461"/>
                  </a:cubicBezTo>
                  <a:cubicBezTo>
                    <a:pt x="1112" y="460"/>
                    <a:pt x="1112" y="460"/>
                    <a:pt x="1112" y="460"/>
                  </a:cubicBezTo>
                  <a:cubicBezTo>
                    <a:pt x="1112" y="460"/>
                    <a:pt x="1112" y="460"/>
                    <a:pt x="1112" y="460"/>
                  </a:cubicBezTo>
                  <a:cubicBezTo>
                    <a:pt x="1112" y="459"/>
                    <a:pt x="1112" y="459"/>
                    <a:pt x="1112" y="459"/>
                  </a:cubicBezTo>
                  <a:cubicBezTo>
                    <a:pt x="1113" y="458"/>
                    <a:pt x="1113" y="458"/>
                    <a:pt x="1113" y="458"/>
                  </a:cubicBezTo>
                  <a:cubicBezTo>
                    <a:pt x="1114" y="455"/>
                    <a:pt x="1114" y="455"/>
                    <a:pt x="1114" y="455"/>
                  </a:cubicBezTo>
                  <a:cubicBezTo>
                    <a:pt x="1115" y="453"/>
                    <a:pt x="1116" y="451"/>
                    <a:pt x="1117" y="449"/>
                  </a:cubicBezTo>
                  <a:cubicBezTo>
                    <a:pt x="1119" y="445"/>
                    <a:pt x="1121" y="441"/>
                    <a:pt x="1123" y="437"/>
                  </a:cubicBezTo>
                  <a:cubicBezTo>
                    <a:pt x="1124" y="435"/>
                    <a:pt x="1125" y="433"/>
                    <a:pt x="1126" y="431"/>
                  </a:cubicBezTo>
                  <a:cubicBezTo>
                    <a:pt x="1126" y="429"/>
                    <a:pt x="1126" y="429"/>
                    <a:pt x="1126" y="429"/>
                  </a:cubicBezTo>
                  <a:cubicBezTo>
                    <a:pt x="1127" y="428"/>
                    <a:pt x="1127" y="428"/>
                    <a:pt x="1127" y="428"/>
                  </a:cubicBezTo>
                  <a:cubicBezTo>
                    <a:pt x="1128" y="425"/>
                    <a:pt x="1128" y="425"/>
                    <a:pt x="1128" y="425"/>
                  </a:cubicBezTo>
                  <a:cubicBezTo>
                    <a:pt x="1130" y="422"/>
                    <a:pt x="1131" y="419"/>
                    <a:pt x="1133" y="415"/>
                  </a:cubicBezTo>
                  <a:cubicBezTo>
                    <a:pt x="1134" y="412"/>
                    <a:pt x="1136" y="409"/>
                    <a:pt x="1137" y="405"/>
                  </a:cubicBezTo>
                  <a:cubicBezTo>
                    <a:pt x="1138" y="402"/>
                    <a:pt x="1139" y="398"/>
                    <a:pt x="1141" y="395"/>
                  </a:cubicBezTo>
                  <a:cubicBezTo>
                    <a:pt x="1143" y="388"/>
                    <a:pt x="1144" y="381"/>
                    <a:pt x="1145" y="374"/>
                  </a:cubicBezTo>
                  <a:cubicBezTo>
                    <a:pt x="1132" y="370"/>
                    <a:pt x="1143" y="350"/>
                    <a:pt x="1149" y="344"/>
                  </a:cubicBezTo>
                  <a:cubicBezTo>
                    <a:pt x="1150" y="338"/>
                    <a:pt x="1151" y="332"/>
                    <a:pt x="1152" y="327"/>
                  </a:cubicBezTo>
                  <a:cubicBezTo>
                    <a:pt x="1153" y="325"/>
                    <a:pt x="1153" y="324"/>
                    <a:pt x="1153" y="322"/>
                  </a:cubicBezTo>
                  <a:cubicBezTo>
                    <a:pt x="1154" y="321"/>
                    <a:pt x="1154" y="320"/>
                    <a:pt x="1155" y="318"/>
                  </a:cubicBezTo>
                  <a:cubicBezTo>
                    <a:pt x="1155" y="315"/>
                    <a:pt x="1156" y="312"/>
                    <a:pt x="1157" y="309"/>
                  </a:cubicBezTo>
                  <a:cubicBezTo>
                    <a:pt x="1160" y="298"/>
                    <a:pt x="1164" y="286"/>
                    <a:pt x="1166" y="273"/>
                  </a:cubicBezTo>
                  <a:cubicBezTo>
                    <a:pt x="1164" y="271"/>
                    <a:pt x="1164" y="272"/>
                    <a:pt x="1162" y="273"/>
                  </a:cubicBezTo>
                  <a:cubicBezTo>
                    <a:pt x="1162" y="270"/>
                    <a:pt x="1164" y="269"/>
                    <a:pt x="1166" y="269"/>
                  </a:cubicBezTo>
                  <a:cubicBezTo>
                    <a:pt x="1162" y="264"/>
                    <a:pt x="1170" y="247"/>
                    <a:pt x="1161" y="248"/>
                  </a:cubicBezTo>
                  <a:cubicBezTo>
                    <a:pt x="1163" y="246"/>
                    <a:pt x="1167" y="246"/>
                    <a:pt x="1166" y="239"/>
                  </a:cubicBezTo>
                  <a:cubicBezTo>
                    <a:pt x="1161" y="240"/>
                    <a:pt x="1163" y="239"/>
                    <a:pt x="1158" y="239"/>
                  </a:cubicBezTo>
                  <a:cubicBezTo>
                    <a:pt x="1159" y="245"/>
                    <a:pt x="1161" y="245"/>
                    <a:pt x="1154" y="246"/>
                  </a:cubicBezTo>
                  <a:cubicBezTo>
                    <a:pt x="1154" y="243"/>
                    <a:pt x="1153" y="239"/>
                    <a:pt x="1152" y="236"/>
                  </a:cubicBezTo>
                  <a:cubicBezTo>
                    <a:pt x="1151" y="232"/>
                    <a:pt x="1150" y="229"/>
                    <a:pt x="1151" y="225"/>
                  </a:cubicBezTo>
                  <a:cubicBezTo>
                    <a:pt x="1153" y="225"/>
                    <a:pt x="1158" y="219"/>
                    <a:pt x="1157" y="224"/>
                  </a:cubicBezTo>
                  <a:cubicBezTo>
                    <a:pt x="1162" y="221"/>
                    <a:pt x="1154" y="218"/>
                    <a:pt x="1151" y="217"/>
                  </a:cubicBezTo>
                  <a:cubicBezTo>
                    <a:pt x="1151" y="207"/>
                    <a:pt x="1144" y="200"/>
                    <a:pt x="1152" y="193"/>
                  </a:cubicBezTo>
                  <a:cubicBezTo>
                    <a:pt x="1145" y="189"/>
                    <a:pt x="1146" y="178"/>
                    <a:pt x="1138" y="179"/>
                  </a:cubicBezTo>
                  <a:cubicBezTo>
                    <a:pt x="1138" y="175"/>
                    <a:pt x="1141" y="180"/>
                    <a:pt x="1144" y="178"/>
                  </a:cubicBezTo>
                  <a:cubicBezTo>
                    <a:pt x="1144" y="169"/>
                    <a:pt x="1138" y="179"/>
                    <a:pt x="1137" y="174"/>
                  </a:cubicBezTo>
                  <a:cubicBezTo>
                    <a:pt x="1135" y="180"/>
                    <a:pt x="1138" y="184"/>
                    <a:pt x="1141" y="188"/>
                  </a:cubicBezTo>
                  <a:cubicBezTo>
                    <a:pt x="1143" y="193"/>
                    <a:pt x="1145" y="197"/>
                    <a:pt x="1141" y="201"/>
                  </a:cubicBezTo>
                  <a:cubicBezTo>
                    <a:pt x="1143" y="200"/>
                    <a:pt x="1143" y="201"/>
                    <a:pt x="1145" y="202"/>
                  </a:cubicBezTo>
                  <a:cubicBezTo>
                    <a:pt x="1143" y="204"/>
                    <a:pt x="1145" y="207"/>
                    <a:pt x="1146" y="211"/>
                  </a:cubicBezTo>
                  <a:cubicBezTo>
                    <a:pt x="1147" y="214"/>
                    <a:pt x="1148" y="216"/>
                    <a:pt x="1143" y="217"/>
                  </a:cubicBezTo>
                  <a:cubicBezTo>
                    <a:pt x="1145" y="221"/>
                    <a:pt x="1147" y="225"/>
                    <a:pt x="1148" y="231"/>
                  </a:cubicBezTo>
                  <a:cubicBezTo>
                    <a:pt x="1148" y="233"/>
                    <a:pt x="1148" y="236"/>
                    <a:pt x="1148" y="239"/>
                  </a:cubicBezTo>
                  <a:cubicBezTo>
                    <a:pt x="1148" y="240"/>
                    <a:pt x="1148" y="241"/>
                    <a:pt x="1148" y="243"/>
                  </a:cubicBezTo>
                  <a:cubicBezTo>
                    <a:pt x="1147" y="244"/>
                    <a:pt x="1147" y="245"/>
                    <a:pt x="1146" y="247"/>
                  </a:cubicBezTo>
                  <a:cubicBezTo>
                    <a:pt x="1150" y="246"/>
                    <a:pt x="1149" y="249"/>
                    <a:pt x="1153" y="249"/>
                  </a:cubicBezTo>
                  <a:cubicBezTo>
                    <a:pt x="1151" y="256"/>
                    <a:pt x="1151" y="262"/>
                    <a:pt x="1153" y="268"/>
                  </a:cubicBezTo>
                  <a:cubicBezTo>
                    <a:pt x="1153" y="273"/>
                    <a:pt x="1155" y="279"/>
                    <a:pt x="1155" y="284"/>
                  </a:cubicBezTo>
                  <a:cubicBezTo>
                    <a:pt x="1153" y="287"/>
                    <a:pt x="1152" y="290"/>
                    <a:pt x="1151" y="293"/>
                  </a:cubicBezTo>
                  <a:cubicBezTo>
                    <a:pt x="1150" y="296"/>
                    <a:pt x="1149" y="299"/>
                    <a:pt x="1149" y="302"/>
                  </a:cubicBezTo>
                  <a:cubicBezTo>
                    <a:pt x="1148" y="309"/>
                    <a:pt x="1147" y="315"/>
                    <a:pt x="1147" y="321"/>
                  </a:cubicBezTo>
                  <a:cubicBezTo>
                    <a:pt x="1147" y="328"/>
                    <a:pt x="1146" y="334"/>
                    <a:pt x="1145" y="340"/>
                  </a:cubicBezTo>
                  <a:cubicBezTo>
                    <a:pt x="1144" y="343"/>
                    <a:pt x="1143" y="346"/>
                    <a:pt x="1142" y="349"/>
                  </a:cubicBezTo>
                  <a:cubicBezTo>
                    <a:pt x="1141" y="352"/>
                    <a:pt x="1139" y="356"/>
                    <a:pt x="1137" y="358"/>
                  </a:cubicBezTo>
                  <a:cubicBezTo>
                    <a:pt x="1128" y="353"/>
                    <a:pt x="1123" y="349"/>
                    <a:pt x="1114" y="352"/>
                  </a:cubicBezTo>
                  <a:cubicBezTo>
                    <a:pt x="1113" y="352"/>
                    <a:pt x="1113" y="351"/>
                    <a:pt x="1112" y="350"/>
                  </a:cubicBezTo>
                  <a:cubicBezTo>
                    <a:pt x="1114" y="347"/>
                    <a:pt x="1119" y="342"/>
                    <a:pt x="1115" y="338"/>
                  </a:cubicBezTo>
                  <a:cubicBezTo>
                    <a:pt x="1115" y="346"/>
                    <a:pt x="1109" y="349"/>
                    <a:pt x="1106" y="355"/>
                  </a:cubicBezTo>
                  <a:cubicBezTo>
                    <a:pt x="1102" y="353"/>
                    <a:pt x="1099" y="356"/>
                    <a:pt x="1095" y="359"/>
                  </a:cubicBezTo>
                  <a:cubicBezTo>
                    <a:pt x="1092" y="357"/>
                    <a:pt x="1092" y="353"/>
                    <a:pt x="1091" y="350"/>
                  </a:cubicBezTo>
                  <a:cubicBezTo>
                    <a:pt x="1087" y="354"/>
                    <a:pt x="1089" y="357"/>
                    <a:pt x="1083" y="360"/>
                  </a:cubicBezTo>
                  <a:cubicBezTo>
                    <a:pt x="1084" y="356"/>
                    <a:pt x="1085" y="353"/>
                    <a:pt x="1086" y="349"/>
                  </a:cubicBezTo>
                  <a:cubicBezTo>
                    <a:pt x="1087" y="346"/>
                    <a:pt x="1088" y="343"/>
                    <a:pt x="1088" y="340"/>
                  </a:cubicBezTo>
                  <a:cubicBezTo>
                    <a:pt x="1090" y="333"/>
                    <a:pt x="1090" y="326"/>
                    <a:pt x="1090" y="317"/>
                  </a:cubicBezTo>
                  <a:cubicBezTo>
                    <a:pt x="1093" y="317"/>
                    <a:pt x="1094" y="318"/>
                    <a:pt x="1093" y="320"/>
                  </a:cubicBezTo>
                  <a:cubicBezTo>
                    <a:pt x="1096" y="319"/>
                    <a:pt x="1096" y="311"/>
                    <a:pt x="1093" y="309"/>
                  </a:cubicBezTo>
                  <a:cubicBezTo>
                    <a:pt x="1098" y="307"/>
                    <a:pt x="1099" y="304"/>
                    <a:pt x="1100" y="300"/>
                  </a:cubicBezTo>
                  <a:cubicBezTo>
                    <a:pt x="1101" y="296"/>
                    <a:pt x="1102" y="292"/>
                    <a:pt x="1106" y="289"/>
                  </a:cubicBezTo>
                  <a:cubicBezTo>
                    <a:pt x="1111" y="291"/>
                    <a:pt x="1112" y="295"/>
                    <a:pt x="1110" y="301"/>
                  </a:cubicBezTo>
                  <a:cubicBezTo>
                    <a:pt x="1113" y="302"/>
                    <a:pt x="1116" y="303"/>
                    <a:pt x="1116" y="305"/>
                  </a:cubicBezTo>
                  <a:cubicBezTo>
                    <a:pt x="1121" y="306"/>
                    <a:pt x="1114" y="300"/>
                    <a:pt x="1118" y="301"/>
                  </a:cubicBezTo>
                  <a:cubicBezTo>
                    <a:pt x="1114" y="301"/>
                    <a:pt x="1112" y="295"/>
                    <a:pt x="1111" y="290"/>
                  </a:cubicBezTo>
                  <a:cubicBezTo>
                    <a:pt x="1112" y="289"/>
                    <a:pt x="1114" y="290"/>
                    <a:pt x="1114" y="288"/>
                  </a:cubicBezTo>
                  <a:cubicBezTo>
                    <a:pt x="1119" y="291"/>
                    <a:pt x="1116" y="293"/>
                    <a:pt x="1116" y="298"/>
                  </a:cubicBezTo>
                  <a:cubicBezTo>
                    <a:pt x="1122" y="298"/>
                    <a:pt x="1114" y="292"/>
                    <a:pt x="1121" y="290"/>
                  </a:cubicBezTo>
                  <a:cubicBezTo>
                    <a:pt x="1128" y="293"/>
                    <a:pt x="1124" y="301"/>
                    <a:pt x="1124" y="305"/>
                  </a:cubicBezTo>
                  <a:cubicBezTo>
                    <a:pt x="1127" y="302"/>
                    <a:pt x="1128" y="296"/>
                    <a:pt x="1128" y="289"/>
                  </a:cubicBezTo>
                  <a:cubicBezTo>
                    <a:pt x="1128" y="282"/>
                    <a:pt x="1128" y="276"/>
                    <a:pt x="1130" y="270"/>
                  </a:cubicBezTo>
                  <a:cubicBezTo>
                    <a:pt x="1127" y="266"/>
                    <a:pt x="1128" y="260"/>
                    <a:pt x="1127" y="256"/>
                  </a:cubicBezTo>
                  <a:cubicBezTo>
                    <a:pt x="1125" y="252"/>
                    <a:pt x="1123" y="249"/>
                    <a:pt x="1114" y="250"/>
                  </a:cubicBezTo>
                  <a:cubicBezTo>
                    <a:pt x="1112" y="253"/>
                    <a:pt x="1109" y="254"/>
                    <a:pt x="1107" y="257"/>
                  </a:cubicBezTo>
                  <a:cubicBezTo>
                    <a:pt x="1105" y="259"/>
                    <a:pt x="1103" y="262"/>
                    <a:pt x="1103" y="268"/>
                  </a:cubicBezTo>
                  <a:cubicBezTo>
                    <a:pt x="1100" y="266"/>
                    <a:pt x="1100" y="264"/>
                    <a:pt x="1100" y="261"/>
                  </a:cubicBezTo>
                  <a:cubicBezTo>
                    <a:pt x="1100" y="259"/>
                    <a:pt x="1101" y="257"/>
                    <a:pt x="1103" y="255"/>
                  </a:cubicBezTo>
                  <a:cubicBezTo>
                    <a:pt x="1105" y="251"/>
                    <a:pt x="1110" y="247"/>
                    <a:pt x="1109" y="244"/>
                  </a:cubicBezTo>
                  <a:cubicBezTo>
                    <a:pt x="1104" y="242"/>
                    <a:pt x="1108" y="250"/>
                    <a:pt x="1102" y="247"/>
                  </a:cubicBezTo>
                  <a:cubicBezTo>
                    <a:pt x="1103" y="251"/>
                    <a:pt x="1102" y="254"/>
                    <a:pt x="1098" y="255"/>
                  </a:cubicBezTo>
                  <a:cubicBezTo>
                    <a:pt x="1098" y="253"/>
                    <a:pt x="1096" y="245"/>
                    <a:pt x="1103" y="246"/>
                  </a:cubicBezTo>
                  <a:cubicBezTo>
                    <a:pt x="1102" y="243"/>
                    <a:pt x="1101" y="240"/>
                    <a:pt x="1101" y="238"/>
                  </a:cubicBezTo>
                  <a:cubicBezTo>
                    <a:pt x="1101" y="235"/>
                    <a:pt x="1101" y="232"/>
                    <a:pt x="1102" y="230"/>
                  </a:cubicBezTo>
                  <a:cubicBezTo>
                    <a:pt x="1098" y="230"/>
                    <a:pt x="1098" y="234"/>
                    <a:pt x="1095" y="234"/>
                  </a:cubicBezTo>
                  <a:cubicBezTo>
                    <a:pt x="1093" y="234"/>
                    <a:pt x="1093" y="232"/>
                    <a:pt x="1093" y="230"/>
                  </a:cubicBezTo>
                  <a:cubicBezTo>
                    <a:pt x="1091" y="234"/>
                    <a:pt x="1084" y="234"/>
                    <a:pt x="1082" y="237"/>
                  </a:cubicBezTo>
                  <a:cubicBezTo>
                    <a:pt x="1080" y="233"/>
                    <a:pt x="1078" y="231"/>
                    <a:pt x="1073" y="233"/>
                  </a:cubicBezTo>
                  <a:cubicBezTo>
                    <a:pt x="1073" y="236"/>
                    <a:pt x="1077" y="233"/>
                    <a:pt x="1073" y="238"/>
                  </a:cubicBezTo>
                  <a:cubicBezTo>
                    <a:pt x="1067" y="238"/>
                    <a:pt x="1070" y="231"/>
                    <a:pt x="1072" y="228"/>
                  </a:cubicBezTo>
                  <a:cubicBezTo>
                    <a:pt x="1070" y="229"/>
                    <a:pt x="1069" y="228"/>
                    <a:pt x="1068" y="228"/>
                  </a:cubicBezTo>
                  <a:cubicBezTo>
                    <a:pt x="1068" y="223"/>
                    <a:pt x="1067" y="218"/>
                    <a:pt x="1067" y="214"/>
                  </a:cubicBezTo>
                  <a:cubicBezTo>
                    <a:pt x="1067" y="210"/>
                    <a:pt x="1068" y="207"/>
                    <a:pt x="1073" y="204"/>
                  </a:cubicBezTo>
                  <a:cubicBezTo>
                    <a:pt x="1077" y="204"/>
                    <a:pt x="1077" y="208"/>
                    <a:pt x="1081" y="208"/>
                  </a:cubicBezTo>
                  <a:cubicBezTo>
                    <a:pt x="1085" y="210"/>
                    <a:pt x="1083" y="205"/>
                    <a:pt x="1086" y="205"/>
                  </a:cubicBezTo>
                  <a:cubicBezTo>
                    <a:pt x="1087" y="201"/>
                    <a:pt x="1084" y="197"/>
                    <a:pt x="1083" y="194"/>
                  </a:cubicBezTo>
                  <a:cubicBezTo>
                    <a:pt x="1082" y="190"/>
                    <a:pt x="1082" y="187"/>
                    <a:pt x="1088" y="186"/>
                  </a:cubicBezTo>
                  <a:cubicBezTo>
                    <a:pt x="1088" y="182"/>
                    <a:pt x="1083" y="177"/>
                    <a:pt x="1085" y="176"/>
                  </a:cubicBezTo>
                  <a:cubicBezTo>
                    <a:pt x="1080" y="177"/>
                    <a:pt x="1082" y="174"/>
                    <a:pt x="1085" y="168"/>
                  </a:cubicBezTo>
                  <a:cubicBezTo>
                    <a:pt x="1088" y="163"/>
                    <a:pt x="1092" y="155"/>
                    <a:pt x="1090" y="149"/>
                  </a:cubicBezTo>
                  <a:cubicBezTo>
                    <a:pt x="1092" y="149"/>
                    <a:pt x="1092" y="151"/>
                    <a:pt x="1094" y="151"/>
                  </a:cubicBezTo>
                  <a:cubicBezTo>
                    <a:pt x="1095" y="161"/>
                    <a:pt x="1096" y="170"/>
                    <a:pt x="1097" y="179"/>
                  </a:cubicBezTo>
                  <a:cubicBezTo>
                    <a:pt x="1098" y="184"/>
                    <a:pt x="1098" y="189"/>
                    <a:pt x="1099" y="193"/>
                  </a:cubicBezTo>
                  <a:cubicBezTo>
                    <a:pt x="1099" y="198"/>
                    <a:pt x="1099" y="203"/>
                    <a:pt x="1099" y="208"/>
                  </a:cubicBezTo>
                  <a:cubicBezTo>
                    <a:pt x="1102" y="205"/>
                    <a:pt x="1102" y="200"/>
                    <a:pt x="1102" y="195"/>
                  </a:cubicBezTo>
                  <a:cubicBezTo>
                    <a:pt x="1102" y="190"/>
                    <a:pt x="1103" y="185"/>
                    <a:pt x="1106" y="182"/>
                  </a:cubicBezTo>
                  <a:cubicBezTo>
                    <a:pt x="1107" y="177"/>
                    <a:pt x="1104" y="182"/>
                    <a:pt x="1101" y="181"/>
                  </a:cubicBezTo>
                  <a:cubicBezTo>
                    <a:pt x="1101" y="160"/>
                    <a:pt x="1103" y="142"/>
                    <a:pt x="1100" y="125"/>
                  </a:cubicBezTo>
                  <a:cubicBezTo>
                    <a:pt x="1109" y="121"/>
                    <a:pt x="1107" y="108"/>
                    <a:pt x="1105" y="103"/>
                  </a:cubicBezTo>
                  <a:cubicBezTo>
                    <a:pt x="1104" y="101"/>
                    <a:pt x="1104" y="99"/>
                    <a:pt x="1103" y="97"/>
                  </a:cubicBezTo>
                  <a:cubicBezTo>
                    <a:pt x="1103" y="96"/>
                    <a:pt x="1103" y="94"/>
                    <a:pt x="1103" y="92"/>
                  </a:cubicBezTo>
                  <a:cubicBezTo>
                    <a:pt x="1103" y="88"/>
                    <a:pt x="1103" y="84"/>
                    <a:pt x="1103" y="80"/>
                  </a:cubicBezTo>
                  <a:cubicBezTo>
                    <a:pt x="1103" y="78"/>
                    <a:pt x="1103" y="76"/>
                    <a:pt x="1103" y="74"/>
                  </a:cubicBezTo>
                  <a:cubicBezTo>
                    <a:pt x="1103" y="72"/>
                    <a:pt x="1102" y="71"/>
                    <a:pt x="1102" y="69"/>
                  </a:cubicBezTo>
                  <a:cubicBezTo>
                    <a:pt x="1101" y="66"/>
                    <a:pt x="1100" y="64"/>
                    <a:pt x="1097" y="62"/>
                  </a:cubicBezTo>
                  <a:cubicBezTo>
                    <a:pt x="1098" y="58"/>
                    <a:pt x="1098" y="55"/>
                    <a:pt x="1097" y="51"/>
                  </a:cubicBezTo>
                  <a:cubicBezTo>
                    <a:pt x="1096" y="47"/>
                    <a:pt x="1094" y="44"/>
                    <a:pt x="1093" y="40"/>
                  </a:cubicBezTo>
                  <a:cubicBezTo>
                    <a:pt x="1091" y="37"/>
                    <a:pt x="1089" y="34"/>
                    <a:pt x="1087" y="31"/>
                  </a:cubicBezTo>
                  <a:cubicBezTo>
                    <a:pt x="1085" y="28"/>
                    <a:pt x="1083" y="24"/>
                    <a:pt x="1083" y="21"/>
                  </a:cubicBezTo>
                  <a:cubicBezTo>
                    <a:pt x="1076" y="23"/>
                    <a:pt x="1075" y="27"/>
                    <a:pt x="1072" y="30"/>
                  </a:cubicBezTo>
                  <a:cubicBezTo>
                    <a:pt x="1072" y="32"/>
                    <a:pt x="1072" y="33"/>
                    <a:pt x="1073" y="35"/>
                  </a:cubicBezTo>
                  <a:cubicBezTo>
                    <a:pt x="1073" y="36"/>
                    <a:pt x="1073" y="37"/>
                    <a:pt x="1074" y="39"/>
                  </a:cubicBezTo>
                  <a:cubicBezTo>
                    <a:pt x="1074" y="41"/>
                    <a:pt x="1075" y="44"/>
                    <a:pt x="1076" y="46"/>
                  </a:cubicBezTo>
                  <a:cubicBezTo>
                    <a:pt x="1077" y="50"/>
                    <a:pt x="1078" y="54"/>
                    <a:pt x="1075" y="58"/>
                  </a:cubicBezTo>
                  <a:cubicBezTo>
                    <a:pt x="1071" y="50"/>
                    <a:pt x="1066" y="45"/>
                    <a:pt x="1060" y="41"/>
                  </a:cubicBezTo>
                  <a:cubicBezTo>
                    <a:pt x="1055" y="38"/>
                    <a:pt x="1049" y="34"/>
                    <a:pt x="1045" y="28"/>
                  </a:cubicBezTo>
                  <a:cubicBezTo>
                    <a:pt x="1044" y="27"/>
                    <a:pt x="1040" y="30"/>
                    <a:pt x="1040" y="26"/>
                  </a:cubicBezTo>
                  <a:cubicBezTo>
                    <a:pt x="1035" y="29"/>
                    <a:pt x="1033" y="32"/>
                    <a:pt x="1033" y="36"/>
                  </a:cubicBezTo>
                  <a:cubicBezTo>
                    <a:pt x="1031" y="31"/>
                    <a:pt x="1027" y="30"/>
                    <a:pt x="1021" y="22"/>
                  </a:cubicBezTo>
                  <a:cubicBezTo>
                    <a:pt x="1022" y="28"/>
                    <a:pt x="1015" y="22"/>
                    <a:pt x="1018" y="28"/>
                  </a:cubicBezTo>
                  <a:cubicBezTo>
                    <a:pt x="1014" y="28"/>
                    <a:pt x="1014" y="21"/>
                    <a:pt x="1016" y="20"/>
                  </a:cubicBezTo>
                  <a:cubicBezTo>
                    <a:pt x="1012" y="17"/>
                    <a:pt x="1011" y="18"/>
                    <a:pt x="1009" y="14"/>
                  </a:cubicBezTo>
                  <a:cubicBezTo>
                    <a:pt x="1005" y="16"/>
                    <a:pt x="1002" y="13"/>
                    <a:pt x="1001" y="16"/>
                  </a:cubicBezTo>
                  <a:cubicBezTo>
                    <a:pt x="1000" y="14"/>
                    <a:pt x="1001" y="13"/>
                    <a:pt x="1000" y="11"/>
                  </a:cubicBezTo>
                  <a:cubicBezTo>
                    <a:pt x="997" y="12"/>
                    <a:pt x="998" y="14"/>
                    <a:pt x="995" y="15"/>
                  </a:cubicBezTo>
                  <a:cubicBezTo>
                    <a:pt x="1000" y="20"/>
                    <a:pt x="1009" y="16"/>
                    <a:pt x="1014" y="22"/>
                  </a:cubicBezTo>
                  <a:cubicBezTo>
                    <a:pt x="1009" y="24"/>
                    <a:pt x="1010" y="17"/>
                    <a:pt x="1005" y="21"/>
                  </a:cubicBezTo>
                  <a:cubicBezTo>
                    <a:pt x="1006" y="22"/>
                    <a:pt x="1003" y="23"/>
                    <a:pt x="1003" y="25"/>
                  </a:cubicBezTo>
                  <a:cubicBezTo>
                    <a:pt x="1000" y="25"/>
                    <a:pt x="997" y="25"/>
                    <a:pt x="995" y="24"/>
                  </a:cubicBezTo>
                  <a:cubicBezTo>
                    <a:pt x="994" y="24"/>
                    <a:pt x="992" y="23"/>
                    <a:pt x="991" y="23"/>
                  </a:cubicBezTo>
                  <a:cubicBezTo>
                    <a:pt x="990" y="22"/>
                    <a:pt x="989" y="22"/>
                    <a:pt x="988" y="21"/>
                  </a:cubicBezTo>
                  <a:cubicBezTo>
                    <a:pt x="984" y="19"/>
                    <a:pt x="982" y="15"/>
                    <a:pt x="981" y="9"/>
                  </a:cubicBezTo>
                  <a:cubicBezTo>
                    <a:pt x="975" y="8"/>
                    <a:pt x="977" y="11"/>
                    <a:pt x="969" y="15"/>
                  </a:cubicBezTo>
                  <a:cubicBezTo>
                    <a:pt x="971" y="18"/>
                    <a:pt x="971" y="18"/>
                    <a:pt x="971" y="18"/>
                  </a:cubicBezTo>
                  <a:cubicBezTo>
                    <a:pt x="969" y="17"/>
                    <a:pt x="966" y="17"/>
                    <a:pt x="968" y="21"/>
                  </a:cubicBezTo>
                  <a:cubicBezTo>
                    <a:pt x="960" y="23"/>
                    <a:pt x="956" y="21"/>
                    <a:pt x="950" y="21"/>
                  </a:cubicBezTo>
                  <a:cubicBezTo>
                    <a:pt x="947" y="24"/>
                    <a:pt x="938" y="25"/>
                    <a:pt x="931" y="27"/>
                  </a:cubicBezTo>
                  <a:cubicBezTo>
                    <a:pt x="924" y="29"/>
                    <a:pt x="918" y="32"/>
                    <a:pt x="921" y="39"/>
                  </a:cubicBezTo>
                  <a:cubicBezTo>
                    <a:pt x="918" y="41"/>
                    <a:pt x="919" y="47"/>
                    <a:pt x="917" y="47"/>
                  </a:cubicBezTo>
                  <a:cubicBezTo>
                    <a:pt x="917" y="51"/>
                    <a:pt x="916" y="55"/>
                    <a:pt x="915" y="59"/>
                  </a:cubicBezTo>
                  <a:cubicBezTo>
                    <a:pt x="913" y="63"/>
                    <a:pt x="911" y="66"/>
                    <a:pt x="908" y="70"/>
                  </a:cubicBezTo>
                  <a:cubicBezTo>
                    <a:pt x="911" y="73"/>
                    <a:pt x="907" y="77"/>
                    <a:pt x="904" y="80"/>
                  </a:cubicBezTo>
                  <a:cubicBezTo>
                    <a:pt x="900" y="84"/>
                    <a:pt x="897" y="88"/>
                    <a:pt x="901" y="91"/>
                  </a:cubicBezTo>
                  <a:cubicBezTo>
                    <a:pt x="902" y="90"/>
                    <a:pt x="904" y="90"/>
                    <a:pt x="906" y="89"/>
                  </a:cubicBezTo>
                  <a:cubicBezTo>
                    <a:pt x="905" y="92"/>
                    <a:pt x="907" y="94"/>
                    <a:pt x="908" y="95"/>
                  </a:cubicBezTo>
                  <a:cubicBezTo>
                    <a:pt x="910" y="97"/>
                    <a:pt x="912" y="98"/>
                    <a:pt x="915" y="99"/>
                  </a:cubicBezTo>
                  <a:cubicBezTo>
                    <a:pt x="919" y="102"/>
                    <a:pt x="923" y="106"/>
                    <a:pt x="921" y="113"/>
                  </a:cubicBezTo>
                  <a:cubicBezTo>
                    <a:pt x="916" y="112"/>
                    <a:pt x="914" y="110"/>
                    <a:pt x="910" y="109"/>
                  </a:cubicBezTo>
                  <a:cubicBezTo>
                    <a:pt x="907" y="107"/>
                    <a:pt x="903" y="106"/>
                    <a:pt x="896" y="108"/>
                  </a:cubicBezTo>
                  <a:cubicBezTo>
                    <a:pt x="897" y="109"/>
                    <a:pt x="898" y="110"/>
                    <a:pt x="896" y="111"/>
                  </a:cubicBezTo>
                  <a:cubicBezTo>
                    <a:pt x="892" y="113"/>
                    <a:pt x="893" y="109"/>
                    <a:pt x="891" y="109"/>
                  </a:cubicBezTo>
                  <a:cubicBezTo>
                    <a:pt x="888" y="111"/>
                    <a:pt x="889" y="112"/>
                    <a:pt x="891" y="113"/>
                  </a:cubicBezTo>
                  <a:cubicBezTo>
                    <a:pt x="886" y="113"/>
                    <a:pt x="883" y="115"/>
                    <a:pt x="881" y="117"/>
                  </a:cubicBezTo>
                  <a:cubicBezTo>
                    <a:pt x="878" y="119"/>
                    <a:pt x="875" y="122"/>
                    <a:pt x="869" y="123"/>
                  </a:cubicBezTo>
                  <a:cubicBezTo>
                    <a:pt x="870" y="125"/>
                    <a:pt x="872" y="126"/>
                    <a:pt x="866" y="128"/>
                  </a:cubicBezTo>
                  <a:cubicBezTo>
                    <a:pt x="869" y="131"/>
                    <a:pt x="869" y="134"/>
                    <a:pt x="862" y="136"/>
                  </a:cubicBezTo>
                  <a:cubicBezTo>
                    <a:pt x="863" y="137"/>
                    <a:pt x="865" y="138"/>
                    <a:pt x="867" y="139"/>
                  </a:cubicBezTo>
                  <a:cubicBezTo>
                    <a:pt x="870" y="140"/>
                    <a:pt x="873" y="140"/>
                    <a:pt x="876" y="140"/>
                  </a:cubicBezTo>
                  <a:cubicBezTo>
                    <a:pt x="881" y="141"/>
                    <a:pt x="887" y="142"/>
                    <a:pt x="886" y="146"/>
                  </a:cubicBezTo>
                  <a:cubicBezTo>
                    <a:pt x="888" y="146"/>
                    <a:pt x="892" y="146"/>
                    <a:pt x="893" y="147"/>
                  </a:cubicBezTo>
                  <a:cubicBezTo>
                    <a:pt x="894" y="147"/>
                    <a:pt x="895" y="146"/>
                    <a:pt x="896" y="145"/>
                  </a:cubicBezTo>
                  <a:cubicBezTo>
                    <a:pt x="905" y="145"/>
                    <a:pt x="903" y="154"/>
                    <a:pt x="912" y="154"/>
                  </a:cubicBezTo>
                  <a:cubicBezTo>
                    <a:pt x="910" y="159"/>
                    <a:pt x="908" y="163"/>
                    <a:pt x="912" y="168"/>
                  </a:cubicBezTo>
                  <a:cubicBezTo>
                    <a:pt x="905" y="170"/>
                    <a:pt x="910" y="163"/>
                    <a:pt x="905" y="166"/>
                  </a:cubicBezTo>
                  <a:cubicBezTo>
                    <a:pt x="906" y="166"/>
                    <a:pt x="906" y="165"/>
                    <a:pt x="906" y="163"/>
                  </a:cubicBezTo>
                  <a:cubicBezTo>
                    <a:pt x="904" y="163"/>
                    <a:pt x="900" y="164"/>
                    <a:pt x="899" y="162"/>
                  </a:cubicBezTo>
                  <a:cubicBezTo>
                    <a:pt x="896" y="163"/>
                    <a:pt x="899" y="165"/>
                    <a:pt x="900" y="165"/>
                  </a:cubicBezTo>
                  <a:cubicBezTo>
                    <a:pt x="895" y="166"/>
                    <a:pt x="893" y="164"/>
                    <a:pt x="890" y="166"/>
                  </a:cubicBezTo>
                  <a:cubicBezTo>
                    <a:pt x="888" y="163"/>
                    <a:pt x="896" y="162"/>
                    <a:pt x="896" y="160"/>
                  </a:cubicBezTo>
                  <a:cubicBezTo>
                    <a:pt x="893" y="159"/>
                    <a:pt x="886" y="163"/>
                    <a:pt x="887" y="158"/>
                  </a:cubicBezTo>
                  <a:cubicBezTo>
                    <a:pt x="884" y="159"/>
                    <a:pt x="884" y="160"/>
                    <a:pt x="884" y="161"/>
                  </a:cubicBezTo>
                  <a:cubicBezTo>
                    <a:pt x="883" y="161"/>
                    <a:pt x="882" y="160"/>
                    <a:pt x="880" y="161"/>
                  </a:cubicBezTo>
                  <a:cubicBezTo>
                    <a:pt x="883" y="159"/>
                    <a:pt x="883" y="160"/>
                    <a:pt x="881" y="158"/>
                  </a:cubicBezTo>
                  <a:cubicBezTo>
                    <a:pt x="879" y="159"/>
                    <a:pt x="878" y="158"/>
                    <a:pt x="876" y="158"/>
                  </a:cubicBezTo>
                  <a:cubicBezTo>
                    <a:pt x="872" y="160"/>
                    <a:pt x="864" y="160"/>
                    <a:pt x="865" y="156"/>
                  </a:cubicBezTo>
                  <a:cubicBezTo>
                    <a:pt x="860" y="159"/>
                    <a:pt x="855" y="157"/>
                    <a:pt x="853" y="155"/>
                  </a:cubicBezTo>
                  <a:cubicBezTo>
                    <a:pt x="850" y="156"/>
                    <a:pt x="850" y="157"/>
                    <a:pt x="852" y="157"/>
                  </a:cubicBezTo>
                  <a:cubicBezTo>
                    <a:pt x="847" y="158"/>
                    <a:pt x="843" y="157"/>
                    <a:pt x="841" y="156"/>
                  </a:cubicBezTo>
                  <a:cubicBezTo>
                    <a:pt x="840" y="156"/>
                    <a:pt x="839" y="155"/>
                    <a:pt x="838" y="155"/>
                  </a:cubicBezTo>
                  <a:cubicBezTo>
                    <a:pt x="838" y="154"/>
                    <a:pt x="837" y="153"/>
                    <a:pt x="837" y="152"/>
                  </a:cubicBezTo>
                  <a:cubicBezTo>
                    <a:pt x="836" y="150"/>
                    <a:pt x="835" y="148"/>
                    <a:pt x="835" y="146"/>
                  </a:cubicBezTo>
                  <a:cubicBezTo>
                    <a:pt x="835" y="144"/>
                    <a:pt x="834" y="141"/>
                    <a:pt x="833" y="139"/>
                  </a:cubicBezTo>
                  <a:cubicBezTo>
                    <a:pt x="835" y="139"/>
                    <a:pt x="835" y="139"/>
                    <a:pt x="836" y="139"/>
                  </a:cubicBezTo>
                  <a:cubicBezTo>
                    <a:pt x="835" y="138"/>
                    <a:pt x="835" y="135"/>
                    <a:pt x="832" y="134"/>
                  </a:cubicBezTo>
                  <a:cubicBezTo>
                    <a:pt x="832" y="133"/>
                    <a:pt x="834" y="133"/>
                    <a:pt x="835" y="132"/>
                  </a:cubicBezTo>
                  <a:cubicBezTo>
                    <a:pt x="835" y="129"/>
                    <a:pt x="835" y="126"/>
                    <a:pt x="836" y="124"/>
                  </a:cubicBezTo>
                  <a:cubicBezTo>
                    <a:pt x="836" y="123"/>
                    <a:pt x="836" y="122"/>
                    <a:pt x="836" y="122"/>
                  </a:cubicBezTo>
                  <a:cubicBezTo>
                    <a:pt x="836" y="121"/>
                    <a:pt x="836" y="120"/>
                    <a:pt x="836" y="120"/>
                  </a:cubicBezTo>
                  <a:cubicBezTo>
                    <a:pt x="836" y="119"/>
                    <a:pt x="836" y="117"/>
                    <a:pt x="836" y="116"/>
                  </a:cubicBezTo>
                  <a:cubicBezTo>
                    <a:pt x="836" y="115"/>
                    <a:pt x="836" y="113"/>
                    <a:pt x="836" y="112"/>
                  </a:cubicBezTo>
                  <a:cubicBezTo>
                    <a:pt x="836" y="111"/>
                    <a:pt x="836" y="111"/>
                    <a:pt x="836" y="110"/>
                  </a:cubicBezTo>
                  <a:cubicBezTo>
                    <a:pt x="836" y="109"/>
                    <a:pt x="836" y="109"/>
                    <a:pt x="835" y="108"/>
                  </a:cubicBezTo>
                  <a:cubicBezTo>
                    <a:pt x="835" y="105"/>
                    <a:pt x="834" y="103"/>
                    <a:pt x="833" y="100"/>
                  </a:cubicBezTo>
                  <a:cubicBezTo>
                    <a:pt x="832" y="99"/>
                    <a:pt x="835" y="99"/>
                    <a:pt x="836" y="98"/>
                  </a:cubicBezTo>
                  <a:cubicBezTo>
                    <a:pt x="835" y="93"/>
                    <a:pt x="836" y="89"/>
                    <a:pt x="836" y="85"/>
                  </a:cubicBezTo>
                  <a:cubicBezTo>
                    <a:pt x="836" y="80"/>
                    <a:pt x="836" y="76"/>
                    <a:pt x="834" y="72"/>
                  </a:cubicBezTo>
                  <a:cubicBezTo>
                    <a:pt x="836" y="70"/>
                    <a:pt x="838" y="71"/>
                    <a:pt x="839" y="71"/>
                  </a:cubicBezTo>
                  <a:cubicBezTo>
                    <a:pt x="840" y="70"/>
                    <a:pt x="840" y="69"/>
                    <a:pt x="840" y="68"/>
                  </a:cubicBezTo>
                  <a:cubicBezTo>
                    <a:pt x="839" y="67"/>
                    <a:pt x="839" y="66"/>
                    <a:pt x="842" y="65"/>
                  </a:cubicBezTo>
                  <a:cubicBezTo>
                    <a:pt x="840" y="64"/>
                    <a:pt x="837" y="64"/>
                    <a:pt x="836" y="61"/>
                  </a:cubicBezTo>
                  <a:cubicBezTo>
                    <a:pt x="838" y="60"/>
                    <a:pt x="839" y="60"/>
                    <a:pt x="840" y="60"/>
                  </a:cubicBezTo>
                  <a:cubicBezTo>
                    <a:pt x="839" y="59"/>
                    <a:pt x="837" y="58"/>
                    <a:pt x="835" y="56"/>
                  </a:cubicBezTo>
                  <a:cubicBezTo>
                    <a:pt x="833" y="54"/>
                    <a:pt x="831" y="52"/>
                    <a:pt x="828" y="50"/>
                  </a:cubicBezTo>
                  <a:cubicBezTo>
                    <a:pt x="826" y="49"/>
                    <a:pt x="823" y="47"/>
                    <a:pt x="819" y="47"/>
                  </a:cubicBezTo>
                  <a:cubicBezTo>
                    <a:pt x="815" y="47"/>
                    <a:pt x="811" y="48"/>
                    <a:pt x="807" y="50"/>
                  </a:cubicBezTo>
                  <a:cubicBezTo>
                    <a:pt x="807" y="48"/>
                    <a:pt x="808" y="46"/>
                    <a:pt x="809" y="44"/>
                  </a:cubicBezTo>
                  <a:cubicBezTo>
                    <a:pt x="810" y="41"/>
                    <a:pt x="812" y="39"/>
                    <a:pt x="813" y="36"/>
                  </a:cubicBezTo>
                  <a:cubicBezTo>
                    <a:pt x="816" y="32"/>
                    <a:pt x="820" y="27"/>
                    <a:pt x="820" y="22"/>
                  </a:cubicBezTo>
                  <a:cubicBezTo>
                    <a:pt x="817" y="22"/>
                    <a:pt x="814" y="24"/>
                    <a:pt x="811" y="25"/>
                  </a:cubicBezTo>
                  <a:cubicBezTo>
                    <a:pt x="807" y="27"/>
                    <a:pt x="804" y="29"/>
                    <a:pt x="801" y="29"/>
                  </a:cubicBezTo>
                  <a:cubicBezTo>
                    <a:pt x="800" y="33"/>
                    <a:pt x="793" y="38"/>
                    <a:pt x="791" y="38"/>
                  </a:cubicBezTo>
                  <a:cubicBezTo>
                    <a:pt x="790" y="41"/>
                    <a:pt x="791" y="44"/>
                    <a:pt x="792" y="47"/>
                  </a:cubicBezTo>
                  <a:cubicBezTo>
                    <a:pt x="793" y="49"/>
                    <a:pt x="795" y="52"/>
                    <a:pt x="795" y="55"/>
                  </a:cubicBezTo>
                  <a:cubicBezTo>
                    <a:pt x="785" y="63"/>
                    <a:pt x="784" y="55"/>
                    <a:pt x="771" y="68"/>
                  </a:cubicBezTo>
                  <a:cubicBezTo>
                    <a:pt x="771" y="70"/>
                    <a:pt x="770" y="72"/>
                    <a:pt x="768" y="74"/>
                  </a:cubicBezTo>
                  <a:cubicBezTo>
                    <a:pt x="766" y="75"/>
                    <a:pt x="765" y="75"/>
                    <a:pt x="763" y="77"/>
                  </a:cubicBezTo>
                  <a:cubicBezTo>
                    <a:pt x="760" y="80"/>
                    <a:pt x="760" y="83"/>
                    <a:pt x="755" y="86"/>
                  </a:cubicBezTo>
                  <a:cubicBezTo>
                    <a:pt x="756" y="87"/>
                    <a:pt x="756" y="89"/>
                    <a:pt x="756" y="90"/>
                  </a:cubicBezTo>
                  <a:cubicBezTo>
                    <a:pt x="755" y="91"/>
                    <a:pt x="754" y="93"/>
                    <a:pt x="753" y="95"/>
                  </a:cubicBezTo>
                  <a:cubicBezTo>
                    <a:pt x="751" y="98"/>
                    <a:pt x="749" y="101"/>
                    <a:pt x="751" y="103"/>
                  </a:cubicBezTo>
                  <a:cubicBezTo>
                    <a:pt x="745" y="108"/>
                    <a:pt x="739" y="112"/>
                    <a:pt x="733" y="115"/>
                  </a:cubicBezTo>
                  <a:cubicBezTo>
                    <a:pt x="728" y="118"/>
                    <a:pt x="723" y="121"/>
                    <a:pt x="717" y="125"/>
                  </a:cubicBezTo>
                  <a:cubicBezTo>
                    <a:pt x="715" y="125"/>
                    <a:pt x="720" y="122"/>
                    <a:pt x="719" y="122"/>
                  </a:cubicBezTo>
                  <a:cubicBezTo>
                    <a:pt x="715" y="124"/>
                    <a:pt x="712" y="125"/>
                    <a:pt x="709" y="127"/>
                  </a:cubicBezTo>
                  <a:cubicBezTo>
                    <a:pt x="706" y="129"/>
                    <a:pt x="703" y="132"/>
                    <a:pt x="699" y="136"/>
                  </a:cubicBezTo>
                  <a:cubicBezTo>
                    <a:pt x="696" y="137"/>
                    <a:pt x="694" y="137"/>
                    <a:pt x="692" y="138"/>
                  </a:cubicBezTo>
                  <a:cubicBezTo>
                    <a:pt x="690" y="138"/>
                    <a:pt x="688" y="140"/>
                    <a:pt x="684" y="142"/>
                  </a:cubicBezTo>
                  <a:cubicBezTo>
                    <a:pt x="685" y="143"/>
                    <a:pt x="685" y="143"/>
                    <a:pt x="686" y="143"/>
                  </a:cubicBezTo>
                  <a:cubicBezTo>
                    <a:pt x="687" y="143"/>
                    <a:pt x="687" y="143"/>
                    <a:pt x="688" y="143"/>
                  </a:cubicBezTo>
                  <a:cubicBezTo>
                    <a:pt x="690" y="143"/>
                    <a:pt x="692" y="143"/>
                    <a:pt x="694" y="143"/>
                  </a:cubicBezTo>
                  <a:cubicBezTo>
                    <a:pt x="695" y="142"/>
                    <a:pt x="692" y="145"/>
                    <a:pt x="692" y="145"/>
                  </a:cubicBezTo>
                  <a:cubicBezTo>
                    <a:pt x="688" y="148"/>
                    <a:pt x="687" y="148"/>
                    <a:pt x="686" y="150"/>
                  </a:cubicBezTo>
                  <a:cubicBezTo>
                    <a:pt x="682" y="153"/>
                    <a:pt x="682" y="152"/>
                    <a:pt x="678" y="156"/>
                  </a:cubicBezTo>
                  <a:cubicBezTo>
                    <a:pt x="678" y="155"/>
                    <a:pt x="676" y="156"/>
                    <a:pt x="674" y="158"/>
                  </a:cubicBezTo>
                  <a:cubicBezTo>
                    <a:pt x="674" y="157"/>
                    <a:pt x="676" y="155"/>
                    <a:pt x="676" y="154"/>
                  </a:cubicBezTo>
                  <a:cubicBezTo>
                    <a:pt x="674" y="156"/>
                    <a:pt x="674" y="156"/>
                    <a:pt x="672" y="158"/>
                  </a:cubicBezTo>
                  <a:cubicBezTo>
                    <a:pt x="669" y="160"/>
                    <a:pt x="665" y="162"/>
                    <a:pt x="662" y="165"/>
                  </a:cubicBezTo>
                  <a:cubicBezTo>
                    <a:pt x="658" y="167"/>
                    <a:pt x="654" y="170"/>
                    <a:pt x="650" y="174"/>
                  </a:cubicBezTo>
                  <a:cubicBezTo>
                    <a:pt x="650" y="174"/>
                    <a:pt x="650" y="173"/>
                    <a:pt x="649" y="174"/>
                  </a:cubicBezTo>
                  <a:cubicBezTo>
                    <a:pt x="644" y="179"/>
                    <a:pt x="647" y="177"/>
                    <a:pt x="650" y="174"/>
                  </a:cubicBezTo>
                  <a:cubicBezTo>
                    <a:pt x="654" y="171"/>
                    <a:pt x="659" y="168"/>
                    <a:pt x="659" y="169"/>
                  </a:cubicBezTo>
                  <a:cubicBezTo>
                    <a:pt x="656" y="172"/>
                    <a:pt x="653" y="174"/>
                    <a:pt x="651" y="176"/>
                  </a:cubicBezTo>
                  <a:cubicBezTo>
                    <a:pt x="651" y="176"/>
                    <a:pt x="658" y="171"/>
                    <a:pt x="651" y="176"/>
                  </a:cubicBezTo>
                  <a:cubicBezTo>
                    <a:pt x="652" y="176"/>
                    <a:pt x="655" y="173"/>
                    <a:pt x="656" y="174"/>
                  </a:cubicBezTo>
                  <a:cubicBezTo>
                    <a:pt x="659" y="171"/>
                    <a:pt x="655" y="174"/>
                    <a:pt x="655" y="173"/>
                  </a:cubicBezTo>
                  <a:cubicBezTo>
                    <a:pt x="660" y="169"/>
                    <a:pt x="659" y="171"/>
                    <a:pt x="659" y="172"/>
                  </a:cubicBezTo>
                  <a:cubicBezTo>
                    <a:pt x="665" y="167"/>
                    <a:pt x="671" y="163"/>
                    <a:pt x="677" y="158"/>
                  </a:cubicBezTo>
                  <a:cubicBezTo>
                    <a:pt x="679" y="157"/>
                    <a:pt x="679" y="156"/>
                    <a:pt x="681" y="154"/>
                  </a:cubicBezTo>
                  <a:cubicBezTo>
                    <a:pt x="685" y="153"/>
                    <a:pt x="682" y="156"/>
                    <a:pt x="678" y="159"/>
                  </a:cubicBezTo>
                  <a:cubicBezTo>
                    <a:pt x="682" y="157"/>
                    <a:pt x="683" y="158"/>
                    <a:pt x="689" y="155"/>
                  </a:cubicBezTo>
                  <a:cubicBezTo>
                    <a:pt x="697" y="149"/>
                    <a:pt x="700" y="147"/>
                    <a:pt x="705" y="142"/>
                  </a:cubicBezTo>
                  <a:cubicBezTo>
                    <a:pt x="710" y="140"/>
                    <a:pt x="711" y="140"/>
                    <a:pt x="713" y="141"/>
                  </a:cubicBezTo>
                  <a:cubicBezTo>
                    <a:pt x="720" y="136"/>
                    <a:pt x="723" y="136"/>
                    <a:pt x="727" y="136"/>
                  </a:cubicBezTo>
                  <a:cubicBezTo>
                    <a:pt x="730" y="136"/>
                    <a:pt x="734" y="137"/>
                    <a:pt x="741" y="133"/>
                  </a:cubicBezTo>
                  <a:cubicBezTo>
                    <a:pt x="742" y="134"/>
                    <a:pt x="744" y="134"/>
                    <a:pt x="745" y="134"/>
                  </a:cubicBezTo>
                  <a:cubicBezTo>
                    <a:pt x="746" y="135"/>
                    <a:pt x="747" y="136"/>
                    <a:pt x="748" y="136"/>
                  </a:cubicBezTo>
                  <a:cubicBezTo>
                    <a:pt x="749" y="137"/>
                    <a:pt x="749" y="138"/>
                    <a:pt x="750" y="139"/>
                  </a:cubicBezTo>
                  <a:cubicBezTo>
                    <a:pt x="750" y="140"/>
                    <a:pt x="750" y="141"/>
                    <a:pt x="750" y="142"/>
                  </a:cubicBezTo>
                  <a:cubicBezTo>
                    <a:pt x="754" y="141"/>
                    <a:pt x="752" y="140"/>
                    <a:pt x="755" y="139"/>
                  </a:cubicBezTo>
                  <a:cubicBezTo>
                    <a:pt x="757" y="139"/>
                    <a:pt x="758" y="141"/>
                    <a:pt x="759" y="142"/>
                  </a:cubicBezTo>
                  <a:cubicBezTo>
                    <a:pt x="761" y="143"/>
                    <a:pt x="763" y="144"/>
                    <a:pt x="769" y="142"/>
                  </a:cubicBezTo>
                  <a:cubicBezTo>
                    <a:pt x="769" y="143"/>
                    <a:pt x="770" y="144"/>
                    <a:pt x="771" y="144"/>
                  </a:cubicBezTo>
                  <a:cubicBezTo>
                    <a:pt x="772" y="145"/>
                    <a:pt x="773" y="145"/>
                    <a:pt x="774" y="146"/>
                  </a:cubicBezTo>
                  <a:cubicBezTo>
                    <a:pt x="776" y="146"/>
                    <a:pt x="779" y="147"/>
                    <a:pt x="782" y="148"/>
                  </a:cubicBezTo>
                  <a:cubicBezTo>
                    <a:pt x="786" y="146"/>
                    <a:pt x="786" y="145"/>
                    <a:pt x="786" y="144"/>
                  </a:cubicBezTo>
                  <a:cubicBezTo>
                    <a:pt x="793" y="141"/>
                    <a:pt x="795" y="144"/>
                    <a:pt x="799" y="144"/>
                  </a:cubicBezTo>
                  <a:cubicBezTo>
                    <a:pt x="796" y="147"/>
                    <a:pt x="799" y="148"/>
                    <a:pt x="802" y="150"/>
                  </a:cubicBezTo>
                  <a:cubicBezTo>
                    <a:pt x="803" y="151"/>
                    <a:pt x="805" y="151"/>
                    <a:pt x="806" y="152"/>
                  </a:cubicBezTo>
                  <a:cubicBezTo>
                    <a:pt x="807" y="153"/>
                    <a:pt x="808" y="155"/>
                    <a:pt x="807" y="156"/>
                  </a:cubicBezTo>
                  <a:cubicBezTo>
                    <a:pt x="795" y="158"/>
                    <a:pt x="786" y="156"/>
                    <a:pt x="776" y="158"/>
                  </a:cubicBezTo>
                  <a:cubicBezTo>
                    <a:pt x="775" y="158"/>
                    <a:pt x="769" y="161"/>
                    <a:pt x="769" y="159"/>
                  </a:cubicBezTo>
                  <a:cubicBezTo>
                    <a:pt x="767" y="160"/>
                    <a:pt x="766" y="161"/>
                    <a:pt x="767" y="161"/>
                  </a:cubicBezTo>
                  <a:cubicBezTo>
                    <a:pt x="765" y="162"/>
                    <a:pt x="764" y="161"/>
                    <a:pt x="764" y="161"/>
                  </a:cubicBezTo>
                  <a:cubicBezTo>
                    <a:pt x="759" y="163"/>
                    <a:pt x="752" y="162"/>
                    <a:pt x="747" y="165"/>
                  </a:cubicBezTo>
                  <a:cubicBezTo>
                    <a:pt x="744" y="164"/>
                    <a:pt x="739" y="165"/>
                    <a:pt x="734" y="165"/>
                  </a:cubicBezTo>
                  <a:cubicBezTo>
                    <a:pt x="730" y="166"/>
                    <a:pt x="725" y="167"/>
                    <a:pt x="722" y="167"/>
                  </a:cubicBezTo>
                  <a:cubicBezTo>
                    <a:pt x="706" y="171"/>
                    <a:pt x="695" y="174"/>
                    <a:pt x="685" y="177"/>
                  </a:cubicBezTo>
                  <a:cubicBezTo>
                    <a:pt x="674" y="181"/>
                    <a:pt x="663" y="184"/>
                    <a:pt x="650" y="189"/>
                  </a:cubicBezTo>
                  <a:cubicBezTo>
                    <a:pt x="647" y="190"/>
                    <a:pt x="649" y="189"/>
                    <a:pt x="647" y="190"/>
                  </a:cubicBezTo>
                  <a:cubicBezTo>
                    <a:pt x="645" y="191"/>
                    <a:pt x="640" y="193"/>
                    <a:pt x="640" y="193"/>
                  </a:cubicBezTo>
                  <a:cubicBezTo>
                    <a:pt x="638" y="194"/>
                    <a:pt x="639" y="193"/>
                    <a:pt x="637" y="194"/>
                  </a:cubicBezTo>
                  <a:cubicBezTo>
                    <a:pt x="634" y="196"/>
                    <a:pt x="630" y="197"/>
                    <a:pt x="627" y="198"/>
                  </a:cubicBezTo>
                  <a:cubicBezTo>
                    <a:pt x="625" y="199"/>
                    <a:pt x="623" y="200"/>
                    <a:pt x="621" y="200"/>
                  </a:cubicBezTo>
                  <a:cubicBezTo>
                    <a:pt x="621" y="200"/>
                    <a:pt x="621" y="200"/>
                    <a:pt x="621" y="200"/>
                  </a:cubicBezTo>
                  <a:cubicBezTo>
                    <a:pt x="621" y="200"/>
                    <a:pt x="621" y="200"/>
                    <a:pt x="621" y="201"/>
                  </a:cubicBezTo>
                  <a:cubicBezTo>
                    <a:pt x="621" y="200"/>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2" y="201"/>
                    <a:pt x="622" y="200"/>
                    <a:pt x="622" y="200"/>
                  </a:cubicBezTo>
                  <a:cubicBezTo>
                    <a:pt x="622"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2" y="200"/>
                    <a:pt x="622" y="200"/>
                  </a:cubicBezTo>
                  <a:cubicBezTo>
                    <a:pt x="622" y="200"/>
                    <a:pt x="622" y="200"/>
                    <a:pt x="622" y="200"/>
                  </a:cubicBezTo>
                  <a:cubicBezTo>
                    <a:pt x="622" y="200"/>
                    <a:pt x="622" y="200"/>
                    <a:pt x="622" y="200"/>
                  </a:cubicBezTo>
                  <a:cubicBezTo>
                    <a:pt x="622" y="200"/>
                    <a:pt x="622" y="200"/>
                    <a:pt x="622" y="200"/>
                  </a:cubicBezTo>
                  <a:cubicBezTo>
                    <a:pt x="622" y="200"/>
                    <a:pt x="622" y="201"/>
                    <a:pt x="622" y="201"/>
                  </a:cubicBezTo>
                  <a:cubicBezTo>
                    <a:pt x="622" y="201"/>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3" y="200"/>
                    <a:pt x="623" y="200"/>
                    <a:pt x="623" y="200"/>
                  </a:cubicBezTo>
                  <a:cubicBezTo>
                    <a:pt x="623" y="200"/>
                    <a:pt x="623" y="200"/>
                    <a:pt x="623" y="200"/>
                  </a:cubicBezTo>
                  <a:cubicBezTo>
                    <a:pt x="623" y="200"/>
                    <a:pt x="623" y="200"/>
                    <a:pt x="623" y="200"/>
                  </a:cubicBezTo>
                  <a:cubicBezTo>
                    <a:pt x="624" y="200"/>
                    <a:pt x="624" y="200"/>
                    <a:pt x="624" y="200"/>
                  </a:cubicBezTo>
                  <a:cubicBezTo>
                    <a:pt x="624" y="200"/>
                    <a:pt x="624" y="200"/>
                    <a:pt x="624" y="200"/>
                  </a:cubicBezTo>
                  <a:cubicBezTo>
                    <a:pt x="624" y="200"/>
                    <a:pt x="625" y="200"/>
                    <a:pt x="625" y="200"/>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6" y="201"/>
                    <a:pt x="626" y="201"/>
                    <a:pt x="626" y="201"/>
                  </a:cubicBezTo>
                  <a:cubicBezTo>
                    <a:pt x="625" y="201"/>
                    <a:pt x="625" y="201"/>
                    <a:pt x="625" y="201"/>
                  </a:cubicBezTo>
                  <a:cubicBezTo>
                    <a:pt x="625" y="201"/>
                    <a:pt x="626" y="201"/>
                    <a:pt x="625" y="201"/>
                  </a:cubicBezTo>
                  <a:cubicBezTo>
                    <a:pt x="626" y="201"/>
                    <a:pt x="625" y="201"/>
                    <a:pt x="625" y="201"/>
                  </a:cubicBezTo>
                  <a:cubicBezTo>
                    <a:pt x="626"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0"/>
                    <a:pt x="625" y="200"/>
                  </a:cubicBezTo>
                  <a:cubicBezTo>
                    <a:pt x="625" y="200"/>
                    <a:pt x="625" y="200"/>
                    <a:pt x="625" y="200"/>
                  </a:cubicBezTo>
                  <a:cubicBezTo>
                    <a:pt x="624" y="200"/>
                    <a:pt x="624" y="200"/>
                    <a:pt x="624" y="200"/>
                  </a:cubicBezTo>
                  <a:cubicBezTo>
                    <a:pt x="624" y="200"/>
                    <a:pt x="623" y="200"/>
                    <a:pt x="623" y="200"/>
                  </a:cubicBezTo>
                  <a:cubicBezTo>
                    <a:pt x="623" y="200"/>
                    <a:pt x="623" y="200"/>
                    <a:pt x="623" y="200"/>
                  </a:cubicBezTo>
                  <a:cubicBezTo>
                    <a:pt x="622" y="200"/>
                    <a:pt x="622" y="199"/>
                    <a:pt x="622" y="199"/>
                  </a:cubicBezTo>
                  <a:cubicBezTo>
                    <a:pt x="622" y="199"/>
                    <a:pt x="622" y="199"/>
                    <a:pt x="622" y="199"/>
                  </a:cubicBezTo>
                  <a:cubicBezTo>
                    <a:pt x="622" y="199"/>
                    <a:pt x="622" y="199"/>
                    <a:pt x="622" y="199"/>
                  </a:cubicBezTo>
                  <a:cubicBezTo>
                    <a:pt x="622" y="199"/>
                    <a:pt x="622" y="198"/>
                    <a:pt x="622" y="198"/>
                  </a:cubicBezTo>
                  <a:cubicBezTo>
                    <a:pt x="622" y="198"/>
                    <a:pt x="622" y="198"/>
                    <a:pt x="622" y="197"/>
                  </a:cubicBezTo>
                  <a:cubicBezTo>
                    <a:pt x="622" y="197"/>
                    <a:pt x="622" y="196"/>
                    <a:pt x="622" y="196"/>
                  </a:cubicBezTo>
                  <a:cubicBezTo>
                    <a:pt x="622" y="195"/>
                    <a:pt x="623" y="194"/>
                    <a:pt x="623" y="193"/>
                  </a:cubicBezTo>
                  <a:cubicBezTo>
                    <a:pt x="623" y="194"/>
                    <a:pt x="623" y="194"/>
                    <a:pt x="623" y="194"/>
                  </a:cubicBezTo>
                  <a:cubicBezTo>
                    <a:pt x="623" y="193"/>
                    <a:pt x="623" y="192"/>
                    <a:pt x="623" y="192"/>
                  </a:cubicBezTo>
                  <a:cubicBezTo>
                    <a:pt x="623" y="192"/>
                    <a:pt x="623" y="191"/>
                    <a:pt x="623" y="191"/>
                  </a:cubicBezTo>
                  <a:cubicBezTo>
                    <a:pt x="624" y="190"/>
                    <a:pt x="624" y="190"/>
                    <a:pt x="624" y="190"/>
                  </a:cubicBezTo>
                  <a:cubicBezTo>
                    <a:pt x="623" y="191"/>
                    <a:pt x="623" y="191"/>
                    <a:pt x="623" y="191"/>
                  </a:cubicBezTo>
                  <a:cubicBezTo>
                    <a:pt x="622" y="192"/>
                    <a:pt x="621" y="193"/>
                    <a:pt x="620" y="194"/>
                  </a:cubicBezTo>
                  <a:cubicBezTo>
                    <a:pt x="619" y="196"/>
                    <a:pt x="617" y="198"/>
                    <a:pt x="615" y="200"/>
                  </a:cubicBezTo>
                  <a:cubicBezTo>
                    <a:pt x="615" y="201"/>
                    <a:pt x="614" y="202"/>
                    <a:pt x="614" y="202"/>
                  </a:cubicBezTo>
                  <a:cubicBezTo>
                    <a:pt x="613" y="202"/>
                    <a:pt x="613" y="203"/>
                    <a:pt x="613" y="203"/>
                  </a:cubicBezTo>
                  <a:cubicBezTo>
                    <a:pt x="613" y="203"/>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08" y="211"/>
                    <a:pt x="614" y="201"/>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3" y="203"/>
                  </a:cubicBezTo>
                  <a:cubicBezTo>
                    <a:pt x="613" y="203"/>
                    <a:pt x="613" y="203"/>
                    <a:pt x="613" y="203"/>
                  </a:cubicBezTo>
                  <a:cubicBezTo>
                    <a:pt x="613" y="202"/>
                    <a:pt x="614" y="202"/>
                    <a:pt x="614" y="201"/>
                  </a:cubicBezTo>
                  <a:cubicBezTo>
                    <a:pt x="614" y="202"/>
                    <a:pt x="613" y="203"/>
                    <a:pt x="613" y="203"/>
                  </a:cubicBezTo>
                  <a:cubicBezTo>
                    <a:pt x="612" y="204"/>
                    <a:pt x="612" y="204"/>
                    <a:pt x="612" y="204"/>
                  </a:cubicBezTo>
                  <a:cubicBezTo>
                    <a:pt x="612" y="204"/>
                    <a:pt x="612" y="204"/>
                    <a:pt x="612" y="204"/>
                  </a:cubicBezTo>
                  <a:cubicBezTo>
                    <a:pt x="612" y="204"/>
                    <a:pt x="612" y="204"/>
                    <a:pt x="612" y="204"/>
                  </a:cubicBezTo>
                  <a:cubicBezTo>
                    <a:pt x="614" y="201"/>
                    <a:pt x="608" y="211"/>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7"/>
                    <a:pt x="617" y="197"/>
                    <a:pt x="617" y="197"/>
                  </a:cubicBezTo>
                  <a:cubicBezTo>
                    <a:pt x="617" y="197"/>
                    <a:pt x="617" y="197"/>
                    <a:pt x="617" y="197"/>
                  </a:cubicBezTo>
                  <a:cubicBezTo>
                    <a:pt x="617" y="197"/>
                    <a:pt x="618" y="197"/>
                    <a:pt x="618" y="197"/>
                  </a:cubicBezTo>
                  <a:cubicBezTo>
                    <a:pt x="618" y="197"/>
                    <a:pt x="619" y="198"/>
                    <a:pt x="619" y="198"/>
                  </a:cubicBezTo>
                  <a:cubicBezTo>
                    <a:pt x="619" y="198"/>
                    <a:pt x="619" y="198"/>
                    <a:pt x="620" y="198"/>
                  </a:cubicBezTo>
                  <a:cubicBezTo>
                    <a:pt x="620" y="199"/>
                    <a:pt x="620" y="198"/>
                    <a:pt x="620" y="198"/>
                  </a:cubicBezTo>
                  <a:cubicBezTo>
                    <a:pt x="620" y="199"/>
                    <a:pt x="620" y="199"/>
                    <a:pt x="621" y="199"/>
                  </a:cubicBezTo>
                  <a:cubicBezTo>
                    <a:pt x="621" y="199"/>
                    <a:pt x="620" y="199"/>
                    <a:pt x="620" y="199"/>
                  </a:cubicBezTo>
                  <a:cubicBezTo>
                    <a:pt x="621" y="199"/>
                    <a:pt x="621" y="199"/>
                    <a:pt x="621" y="199"/>
                  </a:cubicBezTo>
                  <a:cubicBezTo>
                    <a:pt x="621" y="200"/>
                    <a:pt x="621" y="199"/>
                    <a:pt x="622" y="200"/>
                  </a:cubicBezTo>
                  <a:cubicBezTo>
                    <a:pt x="622" y="200"/>
                    <a:pt x="621" y="200"/>
                    <a:pt x="621" y="200"/>
                  </a:cubicBezTo>
                  <a:cubicBezTo>
                    <a:pt x="621"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3" y="201"/>
                    <a:pt x="623" y="201"/>
                  </a:cubicBezTo>
                  <a:cubicBezTo>
                    <a:pt x="623" y="201"/>
                    <a:pt x="623" y="201"/>
                    <a:pt x="622" y="200"/>
                  </a:cubicBezTo>
                  <a:cubicBezTo>
                    <a:pt x="623" y="200"/>
                    <a:pt x="623" y="201"/>
                    <a:pt x="623" y="201"/>
                  </a:cubicBezTo>
                  <a:cubicBezTo>
                    <a:pt x="623" y="201"/>
                    <a:pt x="623" y="201"/>
                    <a:pt x="623" y="201"/>
                  </a:cubicBezTo>
                  <a:cubicBezTo>
                    <a:pt x="623" y="201"/>
                    <a:pt x="623" y="201"/>
                    <a:pt x="624" y="201"/>
                  </a:cubicBezTo>
                  <a:cubicBezTo>
                    <a:pt x="624" y="201"/>
                    <a:pt x="624" y="201"/>
                    <a:pt x="624" y="201"/>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5" y="202"/>
                  </a:cubicBezTo>
                  <a:cubicBezTo>
                    <a:pt x="625" y="202"/>
                    <a:pt x="625" y="202"/>
                    <a:pt x="625" y="202"/>
                  </a:cubicBezTo>
                  <a:cubicBezTo>
                    <a:pt x="625" y="202"/>
                    <a:pt x="625" y="202"/>
                    <a:pt x="625" y="202"/>
                  </a:cubicBezTo>
                  <a:cubicBezTo>
                    <a:pt x="625" y="202"/>
                    <a:pt x="624" y="202"/>
                    <a:pt x="624" y="202"/>
                  </a:cubicBezTo>
                  <a:cubicBezTo>
                    <a:pt x="625" y="202"/>
                    <a:pt x="625" y="202"/>
                    <a:pt x="625" y="202"/>
                  </a:cubicBezTo>
                  <a:cubicBezTo>
                    <a:pt x="625" y="202"/>
                    <a:pt x="625"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1"/>
                  </a:cubicBezTo>
                  <a:cubicBezTo>
                    <a:pt x="624" y="201"/>
                    <a:pt x="624" y="201"/>
                    <a:pt x="624" y="201"/>
                  </a:cubicBezTo>
                  <a:cubicBezTo>
                    <a:pt x="624" y="201"/>
                    <a:pt x="624" y="201"/>
                    <a:pt x="624" y="201"/>
                  </a:cubicBezTo>
                  <a:cubicBezTo>
                    <a:pt x="624" y="201"/>
                    <a:pt x="624" y="201"/>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5" y="202"/>
                    <a:pt x="624" y="202"/>
                    <a:pt x="624" y="202"/>
                  </a:cubicBezTo>
                  <a:cubicBezTo>
                    <a:pt x="624" y="202"/>
                    <a:pt x="625" y="202"/>
                    <a:pt x="625" y="202"/>
                  </a:cubicBezTo>
                  <a:cubicBezTo>
                    <a:pt x="624" y="202"/>
                    <a:pt x="624" y="202"/>
                    <a:pt x="624" y="202"/>
                  </a:cubicBezTo>
                  <a:cubicBezTo>
                    <a:pt x="624" y="202"/>
                    <a:pt x="625" y="202"/>
                    <a:pt x="625" y="202"/>
                  </a:cubicBezTo>
                  <a:cubicBezTo>
                    <a:pt x="625" y="202"/>
                    <a:pt x="625" y="202"/>
                    <a:pt x="625" y="202"/>
                  </a:cubicBezTo>
                  <a:cubicBezTo>
                    <a:pt x="625" y="202"/>
                    <a:pt x="625" y="202"/>
                    <a:pt x="625" y="202"/>
                  </a:cubicBezTo>
                  <a:cubicBezTo>
                    <a:pt x="625" y="202"/>
                    <a:pt x="624" y="202"/>
                    <a:pt x="624"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4" y="202"/>
                    <a:pt x="625" y="202"/>
                  </a:cubicBezTo>
                  <a:cubicBezTo>
                    <a:pt x="625" y="202"/>
                    <a:pt x="624" y="202"/>
                    <a:pt x="624" y="202"/>
                  </a:cubicBezTo>
                  <a:cubicBezTo>
                    <a:pt x="624" y="202"/>
                    <a:pt x="625" y="202"/>
                    <a:pt x="624" y="202"/>
                  </a:cubicBezTo>
                  <a:cubicBezTo>
                    <a:pt x="624" y="202"/>
                    <a:pt x="624" y="202"/>
                    <a:pt x="624" y="202"/>
                  </a:cubicBezTo>
                  <a:cubicBezTo>
                    <a:pt x="624" y="202"/>
                    <a:pt x="624" y="202"/>
                    <a:pt x="624" y="202"/>
                  </a:cubicBezTo>
                  <a:cubicBezTo>
                    <a:pt x="624" y="202"/>
                    <a:pt x="624" y="202"/>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1"/>
                    <a:pt x="623" y="200"/>
                    <a:pt x="623" y="200"/>
                  </a:cubicBezTo>
                  <a:cubicBezTo>
                    <a:pt x="623" y="200"/>
                    <a:pt x="623" y="200"/>
                    <a:pt x="623" y="200"/>
                  </a:cubicBezTo>
                  <a:cubicBezTo>
                    <a:pt x="623" y="200"/>
                    <a:pt x="623" y="200"/>
                    <a:pt x="623" y="200"/>
                  </a:cubicBezTo>
                  <a:cubicBezTo>
                    <a:pt x="623" y="199"/>
                    <a:pt x="623" y="199"/>
                    <a:pt x="623" y="199"/>
                  </a:cubicBezTo>
                  <a:cubicBezTo>
                    <a:pt x="623" y="199"/>
                    <a:pt x="623" y="199"/>
                    <a:pt x="623" y="199"/>
                  </a:cubicBezTo>
                  <a:cubicBezTo>
                    <a:pt x="623" y="199"/>
                    <a:pt x="623" y="199"/>
                    <a:pt x="622" y="199"/>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9"/>
                    <a:pt x="623" y="199"/>
                  </a:cubicBezTo>
                  <a:cubicBezTo>
                    <a:pt x="623" y="199"/>
                    <a:pt x="623" y="199"/>
                    <a:pt x="623" y="199"/>
                  </a:cubicBezTo>
                  <a:cubicBezTo>
                    <a:pt x="623" y="199"/>
                    <a:pt x="623" y="199"/>
                    <a:pt x="623" y="200"/>
                  </a:cubicBezTo>
                  <a:cubicBezTo>
                    <a:pt x="623" y="200"/>
                    <a:pt x="623" y="200"/>
                    <a:pt x="623" y="200"/>
                  </a:cubicBezTo>
                  <a:cubicBezTo>
                    <a:pt x="623" y="200"/>
                    <a:pt x="623" y="200"/>
                    <a:pt x="623" y="200"/>
                  </a:cubicBezTo>
                  <a:cubicBezTo>
                    <a:pt x="623" y="200"/>
                    <a:pt x="623" y="200"/>
                    <a:pt x="623" y="200"/>
                  </a:cubicBezTo>
                  <a:cubicBezTo>
                    <a:pt x="623" y="200"/>
                    <a:pt x="623" y="200"/>
                    <a:pt x="623" y="200"/>
                  </a:cubicBezTo>
                  <a:cubicBezTo>
                    <a:pt x="623" y="201"/>
                    <a:pt x="623" y="201"/>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2"/>
                    <a:pt x="624" y="202"/>
                    <a:pt x="624" y="202"/>
                  </a:cubicBezTo>
                  <a:cubicBezTo>
                    <a:pt x="624" y="202"/>
                    <a:pt x="624" y="202"/>
                    <a:pt x="624" y="202"/>
                  </a:cubicBezTo>
                  <a:cubicBezTo>
                    <a:pt x="624" y="202"/>
                    <a:pt x="624" y="202"/>
                    <a:pt x="624" y="202"/>
                  </a:cubicBezTo>
                  <a:cubicBezTo>
                    <a:pt x="625" y="202"/>
                    <a:pt x="625" y="202"/>
                    <a:pt x="625" y="202"/>
                  </a:cubicBezTo>
                  <a:cubicBezTo>
                    <a:pt x="625" y="202"/>
                    <a:pt x="624" y="202"/>
                    <a:pt x="625" y="202"/>
                  </a:cubicBezTo>
                  <a:cubicBezTo>
                    <a:pt x="624" y="202"/>
                    <a:pt x="625" y="202"/>
                    <a:pt x="624" y="202"/>
                  </a:cubicBezTo>
                  <a:cubicBezTo>
                    <a:pt x="624" y="202"/>
                    <a:pt x="625" y="202"/>
                    <a:pt x="625" y="202"/>
                  </a:cubicBezTo>
                  <a:cubicBezTo>
                    <a:pt x="624" y="202"/>
                    <a:pt x="624"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4" y="202"/>
                    <a:pt x="624" y="202"/>
                    <a:pt x="624"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3"/>
                    <a:pt x="625" y="203"/>
                    <a:pt x="626" y="204"/>
                  </a:cubicBezTo>
                  <a:cubicBezTo>
                    <a:pt x="626" y="204"/>
                    <a:pt x="627" y="204"/>
                    <a:pt x="627" y="205"/>
                  </a:cubicBezTo>
                  <a:cubicBezTo>
                    <a:pt x="628" y="206"/>
                    <a:pt x="628" y="207"/>
                    <a:pt x="629" y="207"/>
                  </a:cubicBezTo>
                  <a:cubicBezTo>
                    <a:pt x="630" y="208"/>
                    <a:pt x="631" y="209"/>
                    <a:pt x="631" y="210"/>
                  </a:cubicBezTo>
                  <a:cubicBezTo>
                    <a:pt x="631" y="210"/>
                    <a:pt x="632" y="211"/>
                    <a:pt x="632" y="211"/>
                  </a:cubicBezTo>
                  <a:cubicBezTo>
                    <a:pt x="632" y="212"/>
                    <a:pt x="632" y="212"/>
                    <a:pt x="633" y="212"/>
                  </a:cubicBezTo>
                  <a:cubicBezTo>
                    <a:pt x="627" y="205"/>
                    <a:pt x="635" y="216"/>
                    <a:pt x="635" y="216"/>
                  </a:cubicBezTo>
                  <a:cubicBezTo>
                    <a:pt x="636" y="217"/>
                    <a:pt x="636" y="217"/>
                    <a:pt x="640" y="222"/>
                  </a:cubicBezTo>
                  <a:cubicBezTo>
                    <a:pt x="641" y="222"/>
                    <a:pt x="638" y="219"/>
                    <a:pt x="638" y="218"/>
                  </a:cubicBezTo>
                  <a:cubicBezTo>
                    <a:pt x="640" y="222"/>
                    <a:pt x="640" y="222"/>
                    <a:pt x="641" y="223"/>
                  </a:cubicBezTo>
                  <a:cubicBezTo>
                    <a:pt x="638" y="219"/>
                    <a:pt x="638" y="219"/>
                    <a:pt x="638" y="220"/>
                  </a:cubicBezTo>
                  <a:cubicBezTo>
                    <a:pt x="638" y="221"/>
                    <a:pt x="639" y="222"/>
                    <a:pt x="638" y="221"/>
                  </a:cubicBezTo>
                  <a:cubicBezTo>
                    <a:pt x="636" y="218"/>
                    <a:pt x="640" y="222"/>
                    <a:pt x="639" y="221"/>
                  </a:cubicBezTo>
                  <a:cubicBezTo>
                    <a:pt x="638" y="220"/>
                    <a:pt x="637" y="218"/>
                    <a:pt x="635" y="217"/>
                  </a:cubicBezTo>
                  <a:cubicBezTo>
                    <a:pt x="635" y="216"/>
                    <a:pt x="637" y="219"/>
                    <a:pt x="640" y="223"/>
                  </a:cubicBezTo>
                  <a:cubicBezTo>
                    <a:pt x="638" y="222"/>
                    <a:pt x="638" y="221"/>
                    <a:pt x="638" y="221"/>
                  </a:cubicBezTo>
                  <a:cubicBezTo>
                    <a:pt x="637" y="221"/>
                    <a:pt x="638" y="222"/>
                    <a:pt x="638" y="222"/>
                  </a:cubicBezTo>
                  <a:cubicBezTo>
                    <a:pt x="637" y="222"/>
                    <a:pt x="636" y="220"/>
                    <a:pt x="635" y="218"/>
                  </a:cubicBezTo>
                  <a:cubicBezTo>
                    <a:pt x="636" y="219"/>
                    <a:pt x="635" y="219"/>
                    <a:pt x="638" y="223"/>
                  </a:cubicBezTo>
                  <a:cubicBezTo>
                    <a:pt x="638" y="224"/>
                    <a:pt x="637" y="222"/>
                    <a:pt x="637" y="222"/>
                  </a:cubicBezTo>
                  <a:cubicBezTo>
                    <a:pt x="636" y="221"/>
                    <a:pt x="635" y="220"/>
                    <a:pt x="635" y="219"/>
                  </a:cubicBezTo>
                  <a:cubicBezTo>
                    <a:pt x="634" y="218"/>
                    <a:pt x="635" y="220"/>
                    <a:pt x="636" y="221"/>
                  </a:cubicBezTo>
                  <a:cubicBezTo>
                    <a:pt x="637" y="223"/>
                    <a:pt x="637" y="223"/>
                    <a:pt x="634" y="219"/>
                  </a:cubicBezTo>
                  <a:cubicBezTo>
                    <a:pt x="635" y="221"/>
                    <a:pt x="636" y="223"/>
                    <a:pt x="636" y="224"/>
                  </a:cubicBezTo>
                  <a:cubicBezTo>
                    <a:pt x="636" y="224"/>
                    <a:pt x="635" y="223"/>
                    <a:pt x="633" y="221"/>
                  </a:cubicBezTo>
                  <a:cubicBezTo>
                    <a:pt x="635" y="223"/>
                    <a:pt x="635" y="224"/>
                    <a:pt x="636" y="227"/>
                  </a:cubicBezTo>
                  <a:cubicBezTo>
                    <a:pt x="635" y="224"/>
                    <a:pt x="634" y="224"/>
                    <a:pt x="637" y="230"/>
                  </a:cubicBezTo>
                  <a:cubicBezTo>
                    <a:pt x="636" y="228"/>
                    <a:pt x="635" y="227"/>
                    <a:pt x="634" y="226"/>
                  </a:cubicBezTo>
                  <a:cubicBezTo>
                    <a:pt x="633" y="223"/>
                    <a:pt x="634" y="226"/>
                    <a:pt x="632" y="221"/>
                  </a:cubicBezTo>
                  <a:cubicBezTo>
                    <a:pt x="633" y="222"/>
                    <a:pt x="633" y="223"/>
                    <a:pt x="633" y="223"/>
                  </a:cubicBezTo>
                  <a:cubicBezTo>
                    <a:pt x="633" y="223"/>
                    <a:pt x="632" y="223"/>
                    <a:pt x="632" y="221"/>
                  </a:cubicBezTo>
                  <a:cubicBezTo>
                    <a:pt x="633" y="223"/>
                    <a:pt x="633" y="224"/>
                    <a:pt x="634" y="228"/>
                  </a:cubicBezTo>
                  <a:cubicBezTo>
                    <a:pt x="634" y="227"/>
                    <a:pt x="633" y="226"/>
                    <a:pt x="633" y="226"/>
                  </a:cubicBezTo>
                  <a:cubicBezTo>
                    <a:pt x="631" y="221"/>
                    <a:pt x="633" y="225"/>
                    <a:pt x="631" y="219"/>
                  </a:cubicBezTo>
                  <a:cubicBezTo>
                    <a:pt x="631" y="220"/>
                    <a:pt x="631" y="218"/>
                    <a:pt x="630" y="217"/>
                  </a:cubicBezTo>
                  <a:cubicBezTo>
                    <a:pt x="630" y="215"/>
                    <a:pt x="630" y="214"/>
                    <a:pt x="632" y="218"/>
                  </a:cubicBezTo>
                  <a:cubicBezTo>
                    <a:pt x="630" y="215"/>
                    <a:pt x="631" y="215"/>
                    <a:pt x="632" y="218"/>
                  </a:cubicBezTo>
                  <a:cubicBezTo>
                    <a:pt x="629" y="211"/>
                    <a:pt x="629" y="212"/>
                    <a:pt x="631" y="215"/>
                  </a:cubicBezTo>
                  <a:cubicBezTo>
                    <a:pt x="628" y="209"/>
                    <a:pt x="627" y="208"/>
                    <a:pt x="623" y="200"/>
                  </a:cubicBezTo>
                  <a:cubicBezTo>
                    <a:pt x="623" y="200"/>
                    <a:pt x="623" y="200"/>
                    <a:pt x="623" y="200"/>
                  </a:cubicBezTo>
                  <a:cubicBezTo>
                    <a:pt x="623" y="200"/>
                    <a:pt x="623" y="199"/>
                    <a:pt x="623" y="199"/>
                  </a:cubicBezTo>
                  <a:cubicBezTo>
                    <a:pt x="623" y="199"/>
                    <a:pt x="623" y="199"/>
                    <a:pt x="623" y="199"/>
                  </a:cubicBezTo>
                  <a:cubicBezTo>
                    <a:pt x="623" y="199"/>
                    <a:pt x="623" y="199"/>
                    <a:pt x="623" y="199"/>
                  </a:cubicBezTo>
                  <a:cubicBezTo>
                    <a:pt x="623" y="199"/>
                    <a:pt x="623" y="199"/>
                    <a:pt x="623" y="199"/>
                  </a:cubicBezTo>
                  <a:cubicBezTo>
                    <a:pt x="623" y="199"/>
                    <a:pt x="623" y="199"/>
                    <a:pt x="623" y="199"/>
                  </a:cubicBezTo>
                  <a:cubicBezTo>
                    <a:pt x="623" y="200"/>
                    <a:pt x="623" y="200"/>
                    <a:pt x="624" y="201"/>
                  </a:cubicBezTo>
                  <a:cubicBezTo>
                    <a:pt x="623" y="199"/>
                    <a:pt x="623" y="200"/>
                    <a:pt x="623" y="199"/>
                  </a:cubicBezTo>
                  <a:cubicBezTo>
                    <a:pt x="623" y="199"/>
                    <a:pt x="623" y="199"/>
                    <a:pt x="623" y="199"/>
                  </a:cubicBezTo>
                  <a:cubicBezTo>
                    <a:pt x="623" y="199"/>
                    <a:pt x="623" y="199"/>
                    <a:pt x="623" y="200"/>
                  </a:cubicBezTo>
                  <a:cubicBezTo>
                    <a:pt x="623" y="200"/>
                    <a:pt x="623" y="200"/>
                    <a:pt x="623" y="200"/>
                  </a:cubicBezTo>
                  <a:cubicBezTo>
                    <a:pt x="623" y="199"/>
                    <a:pt x="623" y="199"/>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9"/>
                    <a:pt x="623" y="199"/>
                    <a:pt x="623" y="199"/>
                  </a:cubicBezTo>
                  <a:cubicBezTo>
                    <a:pt x="622" y="199"/>
                    <a:pt x="622" y="198"/>
                    <a:pt x="622" y="198"/>
                  </a:cubicBezTo>
                  <a:cubicBezTo>
                    <a:pt x="622" y="198"/>
                    <a:pt x="622" y="198"/>
                    <a:pt x="622" y="198"/>
                  </a:cubicBezTo>
                  <a:cubicBezTo>
                    <a:pt x="622" y="198"/>
                    <a:pt x="622" y="198"/>
                    <a:pt x="622" y="198"/>
                  </a:cubicBezTo>
                  <a:cubicBezTo>
                    <a:pt x="623" y="200"/>
                    <a:pt x="623" y="200"/>
                    <a:pt x="623" y="200"/>
                  </a:cubicBezTo>
                  <a:cubicBezTo>
                    <a:pt x="623" y="201"/>
                    <a:pt x="623" y="201"/>
                    <a:pt x="623" y="202"/>
                  </a:cubicBezTo>
                  <a:cubicBezTo>
                    <a:pt x="623" y="202"/>
                    <a:pt x="623" y="202"/>
                    <a:pt x="623" y="202"/>
                  </a:cubicBezTo>
                  <a:cubicBezTo>
                    <a:pt x="623" y="202"/>
                    <a:pt x="623" y="202"/>
                    <a:pt x="623" y="202"/>
                  </a:cubicBezTo>
                  <a:cubicBezTo>
                    <a:pt x="623" y="202"/>
                    <a:pt x="623" y="202"/>
                    <a:pt x="623" y="202"/>
                  </a:cubicBezTo>
                  <a:cubicBezTo>
                    <a:pt x="624" y="204"/>
                    <a:pt x="624" y="205"/>
                    <a:pt x="624" y="206"/>
                  </a:cubicBezTo>
                  <a:cubicBezTo>
                    <a:pt x="624" y="207"/>
                    <a:pt x="624" y="206"/>
                    <a:pt x="624" y="206"/>
                  </a:cubicBezTo>
                  <a:cubicBezTo>
                    <a:pt x="624" y="206"/>
                    <a:pt x="624" y="206"/>
                    <a:pt x="624" y="207"/>
                  </a:cubicBezTo>
                  <a:cubicBezTo>
                    <a:pt x="624" y="207"/>
                    <a:pt x="624" y="208"/>
                    <a:pt x="624" y="209"/>
                  </a:cubicBezTo>
                  <a:cubicBezTo>
                    <a:pt x="624" y="209"/>
                    <a:pt x="625" y="209"/>
                    <a:pt x="625" y="210"/>
                  </a:cubicBezTo>
                  <a:cubicBezTo>
                    <a:pt x="625" y="211"/>
                    <a:pt x="625" y="211"/>
                    <a:pt x="625" y="212"/>
                  </a:cubicBezTo>
                  <a:cubicBezTo>
                    <a:pt x="626" y="213"/>
                    <a:pt x="626" y="215"/>
                    <a:pt x="626" y="214"/>
                  </a:cubicBezTo>
                  <a:cubicBezTo>
                    <a:pt x="628" y="220"/>
                    <a:pt x="626" y="214"/>
                    <a:pt x="627" y="222"/>
                  </a:cubicBezTo>
                  <a:cubicBezTo>
                    <a:pt x="626" y="214"/>
                    <a:pt x="626" y="218"/>
                    <a:pt x="627" y="222"/>
                  </a:cubicBezTo>
                  <a:cubicBezTo>
                    <a:pt x="626" y="218"/>
                    <a:pt x="627" y="221"/>
                    <a:pt x="626" y="218"/>
                  </a:cubicBezTo>
                  <a:cubicBezTo>
                    <a:pt x="626" y="221"/>
                    <a:pt x="627" y="223"/>
                    <a:pt x="627" y="223"/>
                  </a:cubicBezTo>
                  <a:cubicBezTo>
                    <a:pt x="627" y="225"/>
                    <a:pt x="627" y="224"/>
                    <a:pt x="627" y="224"/>
                  </a:cubicBezTo>
                  <a:cubicBezTo>
                    <a:pt x="628" y="224"/>
                    <a:pt x="628" y="225"/>
                    <a:pt x="629" y="230"/>
                  </a:cubicBezTo>
                  <a:cubicBezTo>
                    <a:pt x="629" y="230"/>
                    <a:pt x="629" y="228"/>
                    <a:pt x="628" y="224"/>
                  </a:cubicBezTo>
                  <a:cubicBezTo>
                    <a:pt x="628" y="225"/>
                    <a:pt x="630" y="230"/>
                    <a:pt x="630" y="232"/>
                  </a:cubicBezTo>
                  <a:cubicBezTo>
                    <a:pt x="630" y="231"/>
                    <a:pt x="629" y="231"/>
                    <a:pt x="629" y="232"/>
                  </a:cubicBezTo>
                  <a:cubicBezTo>
                    <a:pt x="629" y="232"/>
                    <a:pt x="629" y="232"/>
                    <a:pt x="628" y="230"/>
                  </a:cubicBezTo>
                  <a:cubicBezTo>
                    <a:pt x="628" y="231"/>
                    <a:pt x="628" y="232"/>
                    <a:pt x="628" y="232"/>
                  </a:cubicBezTo>
                  <a:cubicBezTo>
                    <a:pt x="628" y="233"/>
                    <a:pt x="628" y="233"/>
                    <a:pt x="627" y="233"/>
                  </a:cubicBezTo>
                  <a:cubicBezTo>
                    <a:pt x="627" y="233"/>
                    <a:pt x="626" y="232"/>
                    <a:pt x="625" y="228"/>
                  </a:cubicBezTo>
                  <a:cubicBezTo>
                    <a:pt x="626" y="232"/>
                    <a:pt x="626" y="231"/>
                    <a:pt x="626" y="233"/>
                  </a:cubicBezTo>
                  <a:cubicBezTo>
                    <a:pt x="625" y="231"/>
                    <a:pt x="625" y="232"/>
                    <a:pt x="625" y="231"/>
                  </a:cubicBezTo>
                  <a:cubicBezTo>
                    <a:pt x="624" y="231"/>
                    <a:pt x="624" y="230"/>
                    <a:pt x="623" y="224"/>
                  </a:cubicBezTo>
                  <a:cubicBezTo>
                    <a:pt x="623" y="223"/>
                    <a:pt x="624" y="228"/>
                    <a:pt x="624" y="230"/>
                  </a:cubicBezTo>
                  <a:cubicBezTo>
                    <a:pt x="624" y="234"/>
                    <a:pt x="625" y="234"/>
                    <a:pt x="625" y="234"/>
                  </a:cubicBezTo>
                  <a:cubicBezTo>
                    <a:pt x="626" y="234"/>
                    <a:pt x="626" y="234"/>
                    <a:pt x="627" y="239"/>
                  </a:cubicBezTo>
                  <a:cubicBezTo>
                    <a:pt x="627" y="242"/>
                    <a:pt x="626" y="240"/>
                    <a:pt x="627" y="244"/>
                  </a:cubicBezTo>
                  <a:cubicBezTo>
                    <a:pt x="626" y="242"/>
                    <a:pt x="625" y="242"/>
                    <a:pt x="624" y="242"/>
                  </a:cubicBezTo>
                  <a:cubicBezTo>
                    <a:pt x="624" y="242"/>
                    <a:pt x="624" y="242"/>
                    <a:pt x="623" y="242"/>
                  </a:cubicBezTo>
                  <a:cubicBezTo>
                    <a:pt x="623" y="242"/>
                    <a:pt x="623" y="242"/>
                    <a:pt x="622" y="241"/>
                  </a:cubicBezTo>
                  <a:cubicBezTo>
                    <a:pt x="622" y="246"/>
                    <a:pt x="623" y="241"/>
                    <a:pt x="623" y="245"/>
                  </a:cubicBezTo>
                  <a:cubicBezTo>
                    <a:pt x="622" y="243"/>
                    <a:pt x="621" y="244"/>
                    <a:pt x="620" y="244"/>
                  </a:cubicBezTo>
                  <a:cubicBezTo>
                    <a:pt x="620" y="244"/>
                    <a:pt x="620" y="244"/>
                    <a:pt x="619" y="243"/>
                  </a:cubicBezTo>
                  <a:cubicBezTo>
                    <a:pt x="619" y="243"/>
                    <a:pt x="619" y="241"/>
                    <a:pt x="619" y="238"/>
                  </a:cubicBezTo>
                  <a:cubicBezTo>
                    <a:pt x="618" y="242"/>
                    <a:pt x="619" y="240"/>
                    <a:pt x="619" y="244"/>
                  </a:cubicBezTo>
                  <a:cubicBezTo>
                    <a:pt x="618" y="242"/>
                    <a:pt x="618" y="244"/>
                    <a:pt x="617" y="246"/>
                  </a:cubicBezTo>
                  <a:cubicBezTo>
                    <a:pt x="617" y="247"/>
                    <a:pt x="617" y="248"/>
                    <a:pt x="617" y="248"/>
                  </a:cubicBezTo>
                  <a:cubicBezTo>
                    <a:pt x="616" y="248"/>
                    <a:pt x="616" y="247"/>
                    <a:pt x="616" y="244"/>
                  </a:cubicBezTo>
                  <a:cubicBezTo>
                    <a:pt x="616" y="246"/>
                    <a:pt x="616" y="248"/>
                    <a:pt x="615" y="249"/>
                  </a:cubicBezTo>
                  <a:cubicBezTo>
                    <a:pt x="615" y="249"/>
                    <a:pt x="615" y="244"/>
                    <a:pt x="614" y="246"/>
                  </a:cubicBezTo>
                  <a:cubicBezTo>
                    <a:pt x="614" y="248"/>
                    <a:pt x="614" y="248"/>
                    <a:pt x="614" y="248"/>
                  </a:cubicBezTo>
                  <a:cubicBezTo>
                    <a:pt x="614" y="249"/>
                    <a:pt x="614" y="249"/>
                    <a:pt x="614" y="249"/>
                  </a:cubicBezTo>
                  <a:cubicBezTo>
                    <a:pt x="613" y="253"/>
                    <a:pt x="613" y="255"/>
                    <a:pt x="613" y="256"/>
                  </a:cubicBezTo>
                  <a:cubicBezTo>
                    <a:pt x="612" y="257"/>
                    <a:pt x="612" y="256"/>
                    <a:pt x="611" y="255"/>
                  </a:cubicBezTo>
                  <a:cubicBezTo>
                    <a:pt x="611" y="254"/>
                    <a:pt x="611" y="254"/>
                    <a:pt x="611" y="253"/>
                  </a:cubicBezTo>
                  <a:cubicBezTo>
                    <a:pt x="611" y="252"/>
                    <a:pt x="611" y="251"/>
                    <a:pt x="611" y="251"/>
                  </a:cubicBezTo>
                  <a:cubicBezTo>
                    <a:pt x="610" y="249"/>
                    <a:pt x="610" y="248"/>
                    <a:pt x="610" y="247"/>
                  </a:cubicBezTo>
                  <a:cubicBezTo>
                    <a:pt x="610" y="248"/>
                    <a:pt x="610" y="249"/>
                    <a:pt x="610" y="250"/>
                  </a:cubicBezTo>
                  <a:cubicBezTo>
                    <a:pt x="609" y="250"/>
                    <a:pt x="609" y="250"/>
                    <a:pt x="609" y="250"/>
                  </a:cubicBezTo>
                  <a:cubicBezTo>
                    <a:pt x="609" y="250"/>
                    <a:pt x="609" y="249"/>
                    <a:pt x="608" y="249"/>
                  </a:cubicBezTo>
                  <a:cubicBezTo>
                    <a:pt x="608" y="249"/>
                    <a:pt x="608" y="248"/>
                    <a:pt x="607" y="248"/>
                  </a:cubicBezTo>
                  <a:cubicBezTo>
                    <a:pt x="607" y="248"/>
                    <a:pt x="607" y="247"/>
                    <a:pt x="606" y="247"/>
                  </a:cubicBezTo>
                  <a:cubicBezTo>
                    <a:pt x="606" y="247"/>
                    <a:pt x="605" y="247"/>
                    <a:pt x="605" y="247"/>
                  </a:cubicBezTo>
                  <a:cubicBezTo>
                    <a:pt x="605" y="247"/>
                    <a:pt x="605" y="245"/>
                    <a:pt x="606" y="245"/>
                  </a:cubicBezTo>
                  <a:cubicBezTo>
                    <a:pt x="605" y="245"/>
                    <a:pt x="604" y="247"/>
                    <a:pt x="603" y="248"/>
                  </a:cubicBezTo>
                  <a:cubicBezTo>
                    <a:pt x="602" y="250"/>
                    <a:pt x="601" y="250"/>
                    <a:pt x="603" y="245"/>
                  </a:cubicBezTo>
                  <a:cubicBezTo>
                    <a:pt x="602" y="247"/>
                    <a:pt x="602" y="247"/>
                    <a:pt x="602" y="249"/>
                  </a:cubicBezTo>
                  <a:cubicBezTo>
                    <a:pt x="602" y="248"/>
                    <a:pt x="602" y="247"/>
                    <a:pt x="603" y="245"/>
                  </a:cubicBezTo>
                  <a:cubicBezTo>
                    <a:pt x="603" y="244"/>
                    <a:pt x="604" y="243"/>
                    <a:pt x="605" y="243"/>
                  </a:cubicBezTo>
                  <a:cubicBezTo>
                    <a:pt x="604" y="245"/>
                    <a:pt x="603" y="246"/>
                    <a:pt x="602" y="247"/>
                  </a:cubicBezTo>
                  <a:cubicBezTo>
                    <a:pt x="602" y="250"/>
                    <a:pt x="603" y="249"/>
                    <a:pt x="604" y="249"/>
                  </a:cubicBezTo>
                  <a:cubicBezTo>
                    <a:pt x="605" y="248"/>
                    <a:pt x="606" y="248"/>
                    <a:pt x="605" y="250"/>
                  </a:cubicBezTo>
                  <a:cubicBezTo>
                    <a:pt x="605" y="250"/>
                    <a:pt x="605" y="250"/>
                    <a:pt x="605" y="250"/>
                  </a:cubicBezTo>
                  <a:cubicBezTo>
                    <a:pt x="606" y="249"/>
                    <a:pt x="606" y="249"/>
                    <a:pt x="606" y="249"/>
                  </a:cubicBezTo>
                  <a:cubicBezTo>
                    <a:pt x="606" y="249"/>
                    <a:pt x="606" y="249"/>
                    <a:pt x="606" y="249"/>
                  </a:cubicBezTo>
                  <a:cubicBezTo>
                    <a:pt x="606" y="249"/>
                    <a:pt x="606" y="249"/>
                    <a:pt x="606" y="249"/>
                  </a:cubicBezTo>
                  <a:cubicBezTo>
                    <a:pt x="606" y="248"/>
                    <a:pt x="605" y="247"/>
                    <a:pt x="604" y="247"/>
                  </a:cubicBezTo>
                  <a:cubicBezTo>
                    <a:pt x="606" y="242"/>
                    <a:pt x="608" y="246"/>
                    <a:pt x="609" y="242"/>
                  </a:cubicBezTo>
                  <a:cubicBezTo>
                    <a:pt x="608" y="242"/>
                    <a:pt x="606" y="242"/>
                    <a:pt x="605" y="241"/>
                  </a:cubicBezTo>
                  <a:cubicBezTo>
                    <a:pt x="605" y="242"/>
                    <a:pt x="603" y="244"/>
                    <a:pt x="604" y="245"/>
                  </a:cubicBezTo>
                  <a:cubicBezTo>
                    <a:pt x="603" y="247"/>
                    <a:pt x="603" y="242"/>
                    <a:pt x="601" y="246"/>
                  </a:cubicBezTo>
                  <a:cubicBezTo>
                    <a:pt x="601" y="244"/>
                    <a:pt x="599" y="242"/>
                    <a:pt x="600" y="239"/>
                  </a:cubicBezTo>
                  <a:cubicBezTo>
                    <a:pt x="599" y="239"/>
                    <a:pt x="598" y="242"/>
                    <a:pt x="597" y="244"/>
                  </a:cubicBezTo>
                  <a:cubicBezTo>
                    <a:pt x="595" y="243"/>
                    <a:pt x="594" y="243"/>
                    <a:pt x="593" y="242"/>
                  </a:cubicBezTo>
                  <a:cubicBezTo>
                    <a:pt x="592" y="242"/>
                    <a:pt x="592" y="242"/>
                    <a:pt x="591" y="242"/>
                  </a:cubicBezTo>
                  <a:cubicBezTo>
                    <a:pt x="591" y="241"/>
                    <a:pt x="591" y="241"/>
                    <a:pt x="591" y="241"/>
                  </a:cubicBezTo>
                  <a:cubicBezTo>
                    <a:pt x="590" y="241"/>
                    <a:pt x="590" y="241"/>
                    <a:pt x="590" y="241"/>
                  </a:cubicBezTo>
                  <a:cubicBezTo>
                    <a:pt x="590" y="241"/>
                    <a:pt x="590" y="241"/>
                    <a:pt x="590" y="241"/>
                  </a:cubicBezTo>
                  <a:cubicBezTo>
                    <a:pt x="590" y="241"/>
                    <a:pt x="590" y="241"/>
                    <a:pt x="590" y="241"/>
                  </a:cubicBezTo>
                  <a:cubicBezTo>
                    <a:pt x="585" y="238"/>
                    <a:pt x="598" y="246"/>
                    <a:pt x="597" y="245"/>
                  </a:cubicBezTo>
                  <a:cubicBezTo>
                    <a:pt x="597" y="245"/>
                    <a:pt x="597" y="245"/>
                    <a:pt x="597" y="245"/>
                  </a:cubicBezTo>
                  <a:cubicBezTo>
                    <a:pt x="597" y="245"/>
                    <a:pt x="597" y="245"/>
                    <a:pt x="597" y="245"/>
                  </a:cubicBezTo>
                  <a:cubicBezTo>
                    <a:pt x="597" y="245"/>
                    <a:pt x="597" y="245"/>
                    <a:pt x="597" y="245"/>
                  </a:cubicBezTo>
                  <a:cubicBezTo>
                    <a:pt x="597" y="245"/>
                    <a:pt x="597" y="245"/>
                    <a:pt x="597" y="245"/>
                  </a:cubicBezTo>
                  <a:cubicBezTo>
                    <a:pt x="596" y="244"/>
                    <a:pt x="596" y="244"/>
                    <a:pt x="596" y="243"/>
                  </a:cubicBezTo>
                  <a:cubicBezTo>
                    <a:pt x="596" y="243"/>
                    <a:pt x="596" y="242"/>
                    <a:pt x="596" y="241"/>
                  </a:cubicBezTo>
                  <a:cubicBezTo>
                    <a:pt x="596" y="241"/>
                    <a:pt x="596" y="240"/>
                    <a:pt x="597" y="240"/>
                  </a:cubicBezTo>
                  <a:cubicBezTo>
                    <a:pt x="597" y="239"/>
                    <a:pt x="597" y="239"/>
                    <a:pt x="597" y="238"/>
                  </a:cubicBezTo>
                  <a:cubicBezTo>
                    <a:pt x="595" y="241"/>
                    <a:pt x="593" y="243"/>
                    <a:pt x="592" y="243"/>
                  </a:cubicBezTo>
                  <a:cubicBezTo>
                    <a:pt x="592" y="243"/>
                    <a:pt x="591" y="243"/>
                    <a:pt x="591" y="243"/>
                  </a:cubicBezTo>
                  <a:cubicBezTo>
                    <a:pt x="591" y="243"/>
                    <a:pt x="591" y="242"/>
                    <a:pt x="591" y="242"/>
                  </a:cubicBezTo>
                  <a:cubicBezTo>
                    <a:pt x="588" y="246"/>
                    <a:pt x="589" y="243"/>
                    <a:pt x="586" y="246"/>
                  </a:cubicBezTo>
                  <a:cubicBezTo>
                    <a:pt x="586" y="246"/>
                    <a:pt x="587" y="245"/>
                    <a:pt x="587" y="245"/>
                  </a:cubicBezTo>
                  <a:cubicBezTo>
                    <a:pt x="590" y="241"/>
                    <a:pt x="589" y="243"/>
                    <a:pt x="591" y="240"/>
                  </a:cubicBezTo>
                  <a:cubicBezTo>
                    <a:pt x="590" y="241"/>
                    <a:pt x="587" y="244"/>
                    <a:pt x="585" y="247"/>
                  </a:cubicBezTo>
                  <a:cubicBezTo>
                    <a:pt x="588" y="243"/>
                    <a:pt x="584" y="247"/>
                    <a:pt x="585" y="247"/>
                  </a:cubicBezTo>
                  <a:cubicBezTo>
                    <a:pt x="584" y="249"/>
                    <a:pt x="584" y="248"/>
                    <a:pt x="584" y="248"/>
                  </a:cubicBezTo>
                  <a:cubicBezTo>
                    <a:pt x="584" y="247"/>
                    <a:pt x="584" y="246"/>
                    <a:pt x="584" y="246"/>
                  </a:cubicBezTo>
                  <a:cubicBezTo>
                    <a:pt x="586" y="243"/>
                    <a:pt x="587" y="244"/>
                    <a:pt x="587" y="243"/>
                  </a:cubicBezTo>
                  <a:cubicBezTo>
                    <a:pt x="586" y="244"/>
                    <a:pt x="586" y="243"/>
                    <a:pt x="586" y="242"/>
                  </a:cubicBezTo>
                  <a:cubicBezTo>
                    <a:pt x="586" y="242"/>
                    <a:pt x="586" y="242"/>
                    <a:pt x="585" y="242"/>
                  </a:cubicBezTo>
                  <a:cubicBezTo>
                    <a:pt x="585" y="242"/>
                    <a:pt x="584" y="243"/>
                    <a:pt x="582" y="244"/>
                  </a:cubicBezTo>
                  <a:cubicBezTo>
                    <a:pt x="584" y="241"/>
                    <a:pt x="585" y="241"/>
                    <a:pt x="589" y="237"/>
                  </a:cubicBezTo>
                  <a:cubicBezTo>
                    <a:pt x="588" y="237"/>
                    <a:pt x="588" y="238"/>
                    <a:pt x="588" y="238"/>
                  </a:cubicBezTo>
                  <a:cubicBezTo>
                    <a:pt x="588" y="239"/>
                    <a:pt x="588" y="239"/>
                    <a:pt x="589" y="239"/>
                  </a:cubicBezTo>
                  <a:cubicBezTo>
                    <a:pt x="589" y="239"/>
                    <a:pt x="590" y="238"/>
                    <a:pt x="594" y="235"/>
                  </a:cubicBezTo>
                  <a:cubicBezTo>
                    <a:pt x="593" y="235"/>
                    <a:pt x="594" y="233"/>
                    <a:pt x="597" y="230"/>
                  </a:cubicBezTo>
                  <a:cubicBezTo>
                    <a:pt x="596" y="230"/>
                    <a:pt x="597" y="229"/>
                    <a:pt x="594" y="231"/>
                  </a:cubicBezTo>
                  <a:cubicBezTo>
                    <a:pt x="595" y="230"/>
                    <a:pt x="595" y="229"/>
                    <a:pt x="597" y="228"/>
                  </a:cubicBezTo>
                  <a:cubicBezTo>
                    <a:pt x="595" y="228"/>
                    <a:pt x="595" y="227"/>
                    <a:pt x="596" y="227"/>
                  </a:cubicBezTo>
                  <a:cubicBezTo>
                    <a:pt x="596" y="226"/>
                    <a:pt x="595" y="226"/>
                    <a:pt x="591" y="229"/>
                  </a:cubicBezTo>
                  <a:cubicBezTo>
                    <a:pt x="591" y="230"/>
                    <a:pt x="595" y="226"/>
                    <a:pt x="592" y="229"/>
                  </a:cubicBezTo>
                  <a:cubicBezTo>
                    <a:pt x="590" y="231"/>
                    <a:pt x="591" y="230"/>
                    <a:pt x="591" y="229"/>
                  </a:cubicBezTo>
                  <a:cubicBezTo>
                    <a:pt x="592" y="228"/>
                    <a:pt x="593" y="227"/>
                    <a:pt x="593" y="227"/>
                  </a:cubicBezTo>
                  <a:cubicBezTo>
                    <a:pt x="592" y="227"/>
                    <a:pt x="594" y="225"/>
                    <a:pt x="594" y="224"/>
                  </a:cubicBezTo>
                  <a:cubicBezTo>
                    <a:pt x="595" y="224"/>
                    <a:pt x="595" y="223"/>
                    <a:pt x="595" y="223"/>
                  </a:cubicBezTo>
                  <a:cubicBezTo>
                    <a:pt x="594" y="223"/>
                    <a:pt x="594" y="224"/>
                    <a:pt x="592" y="225"/>
                  </a:cubicBezTo>
                  <a:cubicBezTo>
                    <a:pt x="594" y="223"/>
                    <a:pt x="593" y="223"/>
                    <a:pt x="593" y="223"/>
                  </a:cubicBezTo>
                  <a:cubicBezTo>
                    <a:pt x="592" y="223"/>
                    <a:pt x="592" y="223"/>
                    <a:pt x="595" y="220"/>
                  </a:cubicBezTo>
                  <a:cubicBezTo>
                    <a:pt x="593" y="222"/>
                    <a:pt x="590" y="223"/>
                    <a:pt x="589" y="224"/>
                  </a:cubicBezTo>
                  <a:cubicBezTo>
                    <a:pt x="591" y="222"/>
                    <a:pt x="594" y="220"/>
                    <a:pt x="588" y="224"/>
                  </a:cubicBezTo>
                  <a:cubicBezTo>
                    <a:pt x="590" y="222"/>
                    <a:pt x="590" y="221"/>
                    <a:pt x="590" y="221"/>
                  </a:cubicBezTo>
                  <a:cubicBezTo>
                    <a:pt x="590" y="221"/>
                    <a:pt x="590" y="221"/>
                    <a:pt x="589" y="221"/>
                  </a:cubicBezTo>
                  <a:cubicBezTo>
                    <a:pt x="589" y="220"/>
                    <a:pt x="589" y="220"/>
                    <a:pt x="589" y="220"/>
                  </a:cubicBezTo>
                  <a:cubicBezTo>
                    <a:pt x="588" y="220"/>
                    <a:pt x="588" y="220"/>
                    <a:pt x="589" y="219"/>
                  </a:cubicBezTo>
                  <a:cubicBezTo>
                    <a:pt x="589" y="218"/>
                    <a:pt x="591" y="217"/>
                    <a:pt x="594" y="215"/>
                  </a:cubicBezTo>
                  <a:cubicBezTo>
                    <a:pt x="594" y="215"/>
                    <a:pt x="591" y="216"/>
                    <a:pt x="590" y="216"/>
                  </a:cubicBezTo>
                  <a:cubicBezTo>
                    <a:pt x="592" y="215"/>
                    <a:pt x="593" y="215"/>
                    <a:pt x="595" y="214"/>
                  </a:cubicBezTo>
                  <a:cubicBezTo>
                    <a:pt x="590" y="216"/>
                    <a:pt x="593" y="214"/>
                    <a:pt x="591" y="215"/>
                  </a:cubicBezTo>
                  <a:cubicBezTo>
                    <a:pt x="591" y="215"/>
                    <a:pt x="587" y="218"/>
                    <a:pt x="586" y="217"/>
                  </a:cubicBezTo>
                  <a:cubicBezTo>
                    <a:pt x="586" y="218"/>
                    <a:pt x="587" y="218"/>
                    <a:pt x="588" y="217"/>
                  </a:cubicBezTo>
                  <a:cubicBezTo>
                    <a:pt x="589" y="217"/>
                    <a:pt x="590" y="217"/>
                    <a:pt x="589" y="217"/>
                  </a:cubicBezTo>
                  <a:cubicBezTo>
                    <a:pt x="587" y="218"/>
                    <a:pt x="588" y="218"/>
                    <a:pt x="587" y="218"/>
                  </a:cubicBezTo>
                  <a:cubicBezTo>
                    <a:pt x="583" y="220"/>
                    <a:pt x="587" y="218"/>
                    <a:pt x="587" y="219"/>
                  </a:cubicBezTo>
                  <a:cubicBezTo>
                    <a:pt x="585" y="219"/>
                    <a:pt x="584" y="220"/>
                    <a:pt x="583" y="220"/>
                  </a:cubicBezTo>
                  <a:cubicBezTo>
                    <a:pt x="582" y="220"/>
                    <a:pt x="582" y="219"/>
                    <a:pt x="582" y="219"/>
                  </a:cubicBezTo>
                  <a:cubicBezTo>
                    <a:pt x="581" y="220"/>
                    <a:pt x="581" y="220"/>
                    <a:pt x="581" y="221"/>
                  </a:cubicBezTo>
                  <a:cubicBezTo>
                    <a:pt x="581" y="221"/>
                    <a:pt x="582" y="221"/>
                    <a:pt x="582" y="221"/>
                  </a:cubicBezTo>
                  <a:cubicBezTo>
                    <a:pt x="582" y="222"/>
                    <a:pt x="583" y="222"/>
                    <a:pt x="583" y="222"/>
                  </a:cubicBezTo>
                  <a:cubicBezTo>
                    <a:pt x="584" y="222"/>
                    <a:pt x="584" y="222"/>
                    <a:pt x="584" y="222"/>
                  </a:cubicBezTo>
                  <a:cubicBezTo>
                    <a:pt x="585" y="223"/>
                    <a:pt x="586" y="223"/>
                    <a:pt x="586" y="224"/>
                  </a:cubicBezTo>
                  <a:cubicBezTo>
                    <a:pt x="586" y="224"/>
                    <a:pt x="586" y="225"/>
                    <a:pt x="585" y="225"/>
                  </a:cubicBezTo>
                  <a:cubicBezTo>
                    <a:pt x="585" y="226"/>
                    <a:pt x="585" y="226"/>
                    <a:pt x="584" y="226"/>
                  </a:cubicBezTo>
                  <a:cubicBezTo>
                    <a:pt x="584" y="227"/>
                    <a:pt x="584" y="227"/>
                    <a:pt x="583" y="228"/>
                  </a:cubicBezTo>
                  <a:cubicBezTo>
                    <a:pt x="584" y="228"/>
                    <a:pt x="587" y="226"/>
                    <a:pt x="588" y="225"/>
                  </a:cubicBezTo>
                  <a:cubicBezTo>
                    <a:pt x="587" y="226"/>
                    <a:pt x="584" y="229"/>
                    <a:pt x="585" y="228"/>
                  </a:cubicBezTo>
                  <a:cubicBezTo>
                    <a:pt x="588" y="226"/>
                    <a:pt x="587" y="227"/>
                    <a:pt x="586" y="228"/>
                  </a:cubicBezTo>
                  <a:cubicBezTo>
                    <a:pt x="585" y="229"/>
                    <a:pt x="584" y="229"/>
                    <a:pt x="588" y="226"/>
                  </a:cubicBezTo>
                  <a:cubicBezTo>
                    <a:pt x="585" y="229"/>
                    <a:pt x="584" y="231"/>
                    <a:pt x="582" y="232"/>
                  </a:cubicBezTo>
                  <a:cubicBezTo>
                    <a:pt x="582" y="232"/>
                    <a:pt x="584" y="231"/>
                    <a:pt x="586" y="230"/>
                  </a:cubicBezTo>
                  <a:cubicBezTo>
                    <a:pt x="583" y="232"/>
                    <a:pt x="583" y="233"/>
                    <a:pt x="583" y="233"/>
                  </a:cubicBezTo>
                  <a:cubicBezTo>
                    <a:pt x="584" y="234"/>
                    <a:pt x="584" y="234"/>
                    <a:pt x="583" y="235"/>
                  </a:cubicBezTo>
                  <a:cubicBezTo>
                    <a:pt x="584" y="235"/>
                    <a:pt x="584" y="235"/>
                    <a:pt x="584" y="235"/>
                  </a:cubicBezTo>
                  <a:cubicBezTo>
                    <a:pt x="584" y="236"/>
                    <a:pt x="584" y="236"/>
                    <a:pt x="584" y="237"/>
                  </a:cubicBezTo>
                  <a:cubicBezTo>
                    <a:pt x="581" y="240"/>
                    <a:pt x="580" y="241"/>
                    <a:pt x="579" y="240"/>
                  </a:cubicBezTo>
                  <a:cubicBezTo>
                    <a:pt x="579" y="240"/>
                    <a:pt x="580" y="238"/>
                    <a:pt x="581" y="237"/>
                  </a:cubicBezTo>
                  <a:cubicBezTo>
                    <a:pt x="576" y="240"/>
                    <a:pt x="577" y="238"/>
                    <a:pt x="576" y="238"/>
                  </a:cubicBezTo>
                  <a:cubicBezTo>
                    <a:pt x="573" y="240"/>
                    <a:pt x="575" y="239"/>
                    <a:pt x="572" y="241"/>
                  </a:cubicBezTo>
                  <a:cubicBezTo>
                    <a:pt x="572" y="242"/>
                    <a:pt x="571" y="243"/>
                    <a:pt x="569" y="244"/>
                  </a:cubicBezTo>
                  <a:cubicBezTo>
                    <a:pt x="569" y="243"/>
                    <a:pt x="568" y="243"/>
                    <a:pt x="571" y="240"/>
                  </a:cubicBezTo>
                  <a:cubicBezTo>
                    <a:pt x="570" y="240"/>
                    <a:pt x="570" y="239"/>
                    <a:pt x="569" y="239"/>
                  </a:cubicBezTo>
                  <a:cubicBezTo>
                    <a:pt x="568" y="239"/>
                    <a:pt x="567" y="239"/>
                    <a:pt x="566" y="239"/>
                  </a:cubicBezTo>
                  <a:cubicBezTo>
                    <a:pt x="566" y="239"/>
                    <a:pt x="565" y="239"/>
                    <a:pt x="564" y="240"/>
                  </a:cubicBezTo>
                  <a:cubicBezTo>
                    <a:pt x="564" y="240"/>
                    <a:pt x="563" y="240"/>
                    <a:pt x="562" y="241"/>
                  </a:cubicBezTo>
                  <a:cubicBezTo>
                    <a:pt x="562" y="240"/>
                    <a:pt x="565" y="238"/>
                    <a:pt x="563" y="238"/>
                  </a:cubicBezTo>
                  <a:cubicBezTo>
                    <a:pt x="562" y="238"/>
                    <a:pt x="562" y="239"/>
                    <a:pt x="562" y="239"/>
                  </a:cubicBezTo>
                  <a:cubicBezTo>
                    <a:pt x="559" y="240"/>
                    <a:pt x="557" y="240"/>
                    <a:pt x="559" y="238"/>
                  </a:cubicBezTo>
                  <a:cubicBezTo>
                    <a:pt x="561" y="237"/>
                    <a:pt x="559" y="239"/>
                    <a:pt x="560" y="238"/>
                  </a:cubicBezTo>
                  <a:cubicBezTo>
                    <a:pt x="567" y="234"/>
                    <a:pt x="561" y="237"/>
                    <a:pt x="562" y="235"/>
                  </a:cubicBezTo>
                  <a:cubicBezTo>
                    <a:pt x="560" y="236"/>
                    <a:pt x="560" y="237"/>
                    <a:pt x="560" y="237"/>
                  </a:cubicBezTo>
                  <a:cubicBezTo>
                    <a:pt x="558" y="237"/>
                    <a:pt x="556" y="238"/>
                    <a:pt x="555" y="237"/>
                  </a:cubicBezTo>
                  <a:cubicBezTo>
                    <a:pt x="554" y="237"/>
                    <a:pt x="554" y="236"/>
                    <a:pt x="555" y="235"/>
                  </a:cubicBezTo>
                  <a:cubicBezTo>
                    <a:pt x="559" y="233"/>
                    <a:pt x="556" y="235"/>
                    <a:pt x="560" y="233"/>
                  </a:cubicBezTo>
                  <a:cubicBezTo>
                    <a:pt x="559" y="233"/>
                    <a:pt x="554" y="235"/>
                    <a:pt x="559" y="232"/>
                  </a:cubicBezTo>
                  <a:cubicBezTo>
                    <a:pt x="558" y="233"/>
                    <a:pt x="556" y="233"/>
                    <a:pt x="556" y="233"/>
                  </a:cubicBezTo>
                  <a:cubicBezTo>
                    <a:pt x="556" y="232"/>
                    <a:pt x="557" y="231"/>
                    <a:pt x="559" y="230"/>
                  </a:cubicBezTo>
                  <a:cubicBezTo>
                    <a:pt x="556" y="231"/>
                    <a:pt x="556" y="231"/>
                    <a:pt x="556" y="230"/>
                  </a:cubicBezTo>
                  <a:cubicBezTo>
                    <a:pt x="555" y="231"/>
                    <a:pt x="555" y="232"/>
                    <a:pt x="555" y="232"/>
                  </a:cubicBezTo>
                  <a:cubicBezTo>
                    <a:pt x="554" y="233"/>
                    <a:pt x="555" y="234"/>
                    <a:pt x="553" y="235"/>
                  </a:cubicBezTo>
                  <a:cubicBezTo>
                    <a:pt x="551" y="236"/>
                    <a:pt x="549" y="236"/>
                    <a:pt x="549" y="236"/>
                  </a:cubicBezTo>
                  <a:cubicBezTo>
                    <a:pt x="548" y="236"/>
                    <a:pt x="549" y="235"/>
                    <a:pt x="550" y="234"/>
                  </a:cubicBezTo>
                  <a:cubicBezTo>
                    <a:pt x="547" y="236"/>
                    <a:pt x="547" y="234"/>
                    <a:pt x="547" y="233"/>
                  </a:cubicBezTo>
                  <a:cubicBezTo>
                    <a:pt x="547" y="232"/>
                    <a:pt x="546" y="232"/>
                    <a:pt x="540" y="234"/>
                  </a:cubicBezTo>
                  <a:cubicBezTo>
                    <a:pt x="541" y="233"/>
                    <a:pt x="541" y="232"/>
                    <a:pt x="540" y="232"/>
                  </a:cubicBezTo>
                  <a:cubicBezTo>
                    <a:pt x="540" y="231"/>
                    <a:pt x="539" y="231"/>
                    <a:pt x="538" y="231"/>
                  </a:cubicBezTo>
                  <a:cubicBezTo>
                    <a:pt x="537" y="230"/>
                    <a:pt x="535" y="229"/>
                    <a:pt x="537" y="227"/>
                  </a:cubicBezTo>
                  <a:cubicBezTo>
                    <a:pt x="532" y="230"/>
                    <a:pt x="533" y="226"/>
                    <a:pt x="533" y="225"/>
                  </a:cubicBezTo>
                  <a:cubicBezTo>
                    <a:pt x="538" y="223"/>
                    <a:pt x="536" y="225"/>
                    <a:pt x="538" y="224"/>
                  </a:cubicBezTo>
                  <a:cubicBezTo>
                    <a:pt x="536" y="225"/>
                    <a:pt x="535" y="226"/>
                    <a:pt x="536" y="227"/>
                  </a:cubicBezTo>
                  <a:cubicBezTo>
                    <a:pt x="542" y="225"/>
                    <a:pt x="541" y="222"/>
                    <a:pt x="535" y="224"/>
                  </a:cubicBezTo>
                  <a:cubicBezTo>
                    <a:pt x="535" y="223"/>
                    <a:pt x="535" y="222"/>
                    <a:pt x="535" y="222"/>
                  </a:cubicBezTo>
                  <a:cubicBezTo>
                    <a:pt x="535" y="221"/>
                    <a:pt x="535" y="220"/>
                    <a:pt x="534" y="220"/>
                  </a:cubicBezTo>
                  <a:cubicBezTo>
                    <a:pt x="534" y="219"/>
                    <a:pt x="533" y="219"/>
                    <a:pt x="533" y="219"/>
                  </a:cubicBezTo>
                  <a:cubicBezTo>
                    <a:pt x="532" y="219"/>
                    <a:pt x="532" y="219"/>
                    <a:pt x="531" y="218"/>
                  </a:cubicBezTo>
                  <a:cubicBezTo>
                    <a:pt x="530" y="218"/>
                    <a:pt x="528" y="218"/>
                    <a:pt x="526" y="217"/>
                  </a:cubicBezTo>
                  <a:cubicBezTo>
                    <a:pt x="527" y="217"/>
                    <a:pt x="529" y="217"/>
                    <a:pt x="530" y="217"/>
                  </a:cubicBezTo>
                  <a:cubicBezTo>
                    <a:pt x="529" y="216"/>
                    <a:pt x="531" y="212"/>
                    <a:pt x="528" y="210"/>
                  </a:cubicBezTo>
                  <a:cubicBezTo>
                    <a:pt x="530" y="208"/>
                    <a:pt x="530" y="207"/>
                    <a:pt x="529" y="206"/>
                  </a:cubicBezTo>
                  <a:cubicBezTo>
                    <a:pt x="528" y="205"/>
                    <a:pt x="527" y="204"/>
                    <a:pt x="526" y="203"/>
                  </a:cubicBezTo>
                  <a:cubicBezTo>
                    <a:pt x="527" y="203"/>
                    <a:pt x="527" y="203"/>
                    <a:pt x="527" y="203"/>
                  </a:cubicBezTo>
                  <a:cubicBezTo>
                    <a:pt x="527" y="201"/>
                    <a:pt x="528" y="200"/>
                    <a:pt x="528" y="198"/>
                  </a:cubicBezTo>
                  <a:cubicBezTo>
                    <a:pt x="528" y="198"/>
                    <a:pt x="528" y="197"/>
                    <a:pt x="528" y="197"/>
                  </a:cubicBezTo>
                  <a:cubicBezTo>
                    <a:pt x="528" y="197"/>
                    <a:pt x="528" y="196"/>
                    <a:pt x="528" y="196"/>
                  </a:cubicBezTo>
                  <a:cubicBezTo>
                    <a:pt x="528" y="195"/>
                    <a:pt x="528" y="194"/>
                    <a:pt x="528" y="194"/>
                  </a:cubicBezTo>
                  <a:cubicBezTo>
                    <a:pt x="528" y="192"/>
                    <a:pt x="528" y="192"/>
                    <a:pt x="528" y="192"/>
                  </a:cubicBezTo>
                  <a:cubicBezTo>
                    <a:pt x="528" y="192"/>
                    <a:pt x="528" y="192"/>
                    <a:pt x="528" y="191"/>
                  </a:cubicBezTo>
                  <a:cubicBezTo>
                    <a:pt x="528" y="190"/>
                    <a:pt x="528" y="190"/>
                    <a:pt x="528" y="189"/>
                  </a:cubicBezTo>
                  <a:cubicBezTo>
                    <a:pt x="528" y="188"/>
                    <a:pt x="529" y="186"/>
                    <a:pt x="530" y="185"/>
                  </a:cubicBezTo>
                  <a:cubicBezTo>
                    <a:pt x="527" y="185"/>
                    <a:pt x="528" y="185"/>
                    <a:pt x="525" y="185"/>
                  </a:cubicBezTo>
                  <a:cubicBezTo>
                    <a:pt x="520" y="183"/>
                    <a:pt x="526" y="182"/>
                    <a:pt x="529" y="183"/>
                  </a:cubicBezTo>
                  <a:cubicBezTo>
                    <a:pt x="527" y="183"/>
                    <a:pt x="527" y="182"/>
                    <a:pt x="527" y="181"/>
                  </a:cubicBezTo>
                  <a:cubicBezTo>
                    <a:pt x="527" y="180"/>
                    <a:pt x="528" y="180"/>
                    <a:pt x="528" y="179"/>
                  </a:cubicBezTo>
                  <a:cubicBezTo>
                    <a:pt x="528" y="179"/>
                    <a:pt x="529" y="178"/>
                    <a:pt x="529" y="178"/>
                  </a:cubicBezTo>
                  <a:cubicBezTo>
                    <a:pt x="531" y="177"/>
                    <a:pt x="532" y="176"/>
                    <a:pt x="532" y="175"/>
                  </a:cubicBezTo>
                  <a:cubicBezTo>
                    <a:pt x="533" y="174"/>
                    <a:pt x="533" y="173"/>
                    <a:pt x="532" y="172"/>
                  </a:cubicBezTo>
                  <a:cubicBezTo>
                    <a:pt x="532" y="172"/>
                    <a:pt x="529" y="171"/>
                    <a:pt x="529" y="171"/>
                  </a:cubicBezTo>
                  <a:cubicBezTo>
                    <a:pt x="529" y="171"/>
                    <a:pt x="533" y="171"/>
                    <a:pt x="528" y="170"/>
                  </a:cubicBezTo>
                  <a:cubicBezTo>
                    <a:pt x="530" y="170"/>
                    <a:pt x="530" y="169"/>
                    <a:pt x="531" y="169"/>
                  </a:cubicBezTo>
                  <a:cubicBezTo>
                    <a:pt x="532" y="169"/>
                    <a:pt x="532" y="168"/>
                    <a:pt x="532" y="168"/>
                  </a:cubicBezTo>
                  <a:cubicBezTo>
                    <a:pt x="533" y="167"/>
                    <a:pt x="533" y="166"/>
                    <a:pt x="535" y="165"/>
                  </a:cubicBezTo>
                  <a:cubicBezTo>
                    <a:pt x="535" y="165"/>
                    <a:pt x="532" y="163"/>
                    <a:pt x="530" y="163"/>
                  </a:cubicBezTo>
                  <a:cubicBezTo>
                    <a:pt x="530" y="163"/>
                    <a:pt x="530" y="162"/>
                    <a:pt x="531" y="162"/>
                  </a:cubicBezTo>
                  <a:cubicBezTo>
                    <a:pt x="531" y="161"/>
                    <a:pt x="532" y="163"/>
                    <a:pt x="535" y="164"/>
                  </a:cubicBezTo>
                  <a:cubicBezTo>
                    <a:pt x="535" y="162"/>
                    <a:pt x="533" y="161"/>
                    <a:pt x="532" y="159"/>
                  </a:cubicBezTo>
                  <a:cubicBezTo>
                    <a:pt x="532" y="159"/>
                    <a:pt x="532" y="159"/>
                    <a:pt x="532" y="159"/>
                  </a:cubicBezTo>
                  <a:cubicBezTo>
                    <a:pt x="531" y="159"/>
                    <a:pt x="531" y="159"/>
                    <a:pt x="531" y="159"/>
                  </a:cubicBezTo>
                  <a:cubicBezTo>
                    <a:pt x="531" y="159"/>
                    <a:pt x="531" y="159"/>
                    <a:pt x="532" y="160"/>
                  </a:cubicBezTo>
                  <a:cubicBezTo>
                    <a:pt x="530" y="159"/>
                    <a:pt x="529" y="158"/>
                    <a:pt x="527" y="157"/>
                  </a:cubicBezTo>
                  <a:cubicBezTo>
                    <a:pt x="528" y="158"/>
                    <a:pt x="528" y="158"/>
                    <a:pt x="528" y="158"/>
                  </a:cubicBezTo>
                  <a:cubicBezTo>
                    <a:pt x="527" y="158"/>
                    <a:pt x="527" y="158"/>
                    <a:pt x="527" y="158"/>
                  </a:cubicBezTo>
                  <a:cubicBezTo>
                    <a:pt x="527" y="158"/>
                    <a:pt x="527" y="158"/>
                    <a:pt x="527" y="158"/>
                  </a:cubicBezTo>
                  <a:cubicBezTo>
                    <a:pt x="527" y="157"/>
                    <a:pt x="527" y="157"/>
                    <a:pt x="527" y="157"/>
                  </a:cubicBezTo>
                  <a:cubicBezTo>
                    <a:pt x="527" y="157"/>
                    <a:pt x="528" y="157"/>
                    <a:pt x="528" y="157"/>
                  </a:cubicBezTo>
                  <a:cubicBezTo>
                    <a:pt x="528" y="156"/>
                    <a:pt x="528" y="155"/>
                    <a:pt x="529" y="154"/>
                  </a:cubicBezTo>
                  <a:cubicBezTo>
                    <a:pt x="525" y="152"/>
                    <a:pt x="525" y="156"/>
                    <a:pt x="522" y="155"/>
                  </a:cubicBezTo>
                  <a:cubicBezTo>
                    <a:pt x="525" y="151"/>
                    <a:pt x="525" y="145"/>
                    <a:pt x="526" y="140"/>
                  </a:cubicBezTo>
                  <a:cubicBezTo>
                    <a:pt x="526" y="139"/>
                    <a:pt x="526" y="139"/>
                    <a:pt x="526" y="138"/>
                  </a:cubicBezTo>
                  <a:cubicBezTo>
                    <a:pt x="526" y="137"/>
                    <a:pt x="526" y="137"/>
                    <a:pt x="526" y="137"/>
                  </a:cubicBezTo>
                  <a:cubicBezTo>
                    <a:pt x="526" y="137"/>
                    <a:pt x="526" y="137"/>
                    <a:pt x="526" y="137"/>
                  </a:cubicBezTo>
                  <a:cubicBezTo>
                    <a:pt x="526" y="137"/>
                    <a:pt x="526" y="137"/>
                    <a:pt x="526" y="137"/>
                  </a:cubicBezTo>
                  <a:cubicBezTo>
                    <a:pt x="526" y="137"/>
                    <a:pt x="526" y="137"/>
                    <a:pt x="526" y="137"/>
                  </a:cubicBezTo>
                  <a:cubicBezTo>
                    <a:pt x="526" y="137"/>
                    <a:pt x="526" y="137"/>
                    <a:pt x="526" y="137"/>
                  </a:cubicBezTo>
                  <a:cubicBezTo>
                    <a:pt x="527" y="136"/>
                    <a:pt x="521" y="146"/>
                    <a:pt x="523" y="142"/>
                  </a:cubicBezTo>
                  <a:cubicBezTo>
                    <a:pt x="523" y="142"/>
                    <a:pt x="523" y="142"/>
                    <a:pt x="523" y="142"/>
                  </a:cubicBezTo>
                  <a:cubicBezTo>
                    <a:pt x="523" y="142"/>
                    <a:pt x="523" y="142"/>
                    <a:pt x="523" y="142"/>
                  </a:cubicBezTo>
                  <a:cubicBezTo>
                    <a:pt x="523" y="142"/>
                    <a:pt x="523" y="142"/>
                    <a:pt x="523" y="142"/>
                  </a:cubicBezTo>
                  <a:cubicBezTo>
                    <a:pt x="523" y="141"/>
                    <a:pt x="523" y="140"/>
                    <a:pt x="524" y="140"/>
                  </a:cubicBezTo>
                  <a:cubicBezTo>
                    <a:pt x="524" y="139"/>
                    <a:pt x="525" y="138"/>
                    <a:pt x="526" y="138"/>
                  </a:cubicBezTo>
                  <a:cubicBezTo>
                    <a:pt x="521" y="134"/>
                    <a:pt x="525" y="140"/>
                    <a:pt x="521" y="137"/>
                  </a:cubicBezTo>
                  <a:cubicBezTo>
                    <a:pt x="520" y="136"/>
                    <a:pt x="521" y="135"/>
                    <a:pt x="522" y="135"/>
                  </a:cubicBezTo>
                  <a:cubicBezTo>
                    <a:pt x="522" y="135"/>
                    <a:pt x="523" y="135"/>
                    <a:pt x="523" y="135"/>
                  </a:cubicBezTo>
                  <a:cubicBezTo>
                    <a:pt x="524" y="134"/>
                    <a:pt x="524" y="134"/>
                    <a:pt x="525" y="134"/>
                  </a:cubicBezTo>
                  <a:cubicBezTo>
                    <a:pt x="527" y="134"/>
                    <a:pt x="529" y="133"/>
                    <a:pt x="526" y="130"/>
                  </a:cubicBezTo>
                  <a:cubicBezTo>
                    <a:pt x="526" y="129"/>
                    <a:pt x="529" y="132"/>
                    <a:pt x="530" y="132"/>
                  </a:cubicBezTo>
                  <a:cubicBezTo>
                    <a:pt x="528" y="129"/>
                    <a:pt x="528" y="127"/>
                    <a:pt x="528" y="126"/>
                  </a:cubicBezTo>
                  <a:cubicBezTo>
                    <a:pt x="529" y="125"/>
                    <a:pt x="530" y="125"/>
                    <a:pt x="532" y="125"/>
                  </a:cubicBezTo>
                  <a:cubicBezTo>
                    <a:pt x="526" y="119"/>
                    <a:pt x="526" y="117"/>
                    <a:pt x="528" y="116"/>
                  </a:cubicBezTo>
                  <a:cubicBezTo>
                    <a:pt x="528" y="115"/>
                    <a:pt x="529" y="115"/>
                    <a:pt x="529" y="114"/>
                  </a:cubicBezTo>
                  <a:cubicBezTo>
                    <a:pt x="530" y="113"/>
                    <a:pt x="530" y="111"/>
                    <a:pt x="528" y="109"/>
                  </a:cubicBezTo>
                  <a:cubicBezTo>
                    <a:pt x="529" y="109"/>
                    <a:pt x="530" y="109"/>
                    <a:pt x="530" y="109"/>
                  </a:cubicBezTo>
                  <a:cubicBezTo>
                    <a:pt x="531" y="108"/>
                    <a:pt x="532" y="108"/>
                    <a:pt x="532" y="107"/>
                  </a:cubicBezTo>
                  <a:cubicBezTo>
                    <a:pt x="532" y="106"/>
                    <a:pt x="532" y="104"/>
                    <a:pt x="532" y="102"/>
                  </a:cubicBezTo>
                  <a:cubicBezTo>
                    <a:pt x="533" y="102"/>
                    <a:pt x="534" y="103"/>
                    <a:pt x="535" y="104"/>
                  </a:cubicBezTo>
                  <a:cubicBezTo>
                    <a:pt x="537" y="104"/>
                    <a:pt x="535" y="103"/>
                    <a:pt x="533" y="101"/>
                  </a:cubicBezTo>
                  <a:cubicBezTo>
                    <a:pt x="534" y="100"/>
                    <a:pt x="536" y="103"/>
                    <a:pt x="536" y="102"/>
                  </a:cubicBezTo>
                  <a:cubicBezTo>
                    <a:pt x="537" y="103"/>
                    <a:pt x="537" y="103"/>
                    <a:pt x="537" y="103"/>
                  </a:cubicBezTo>
                  <a:cubicBezTo>
                    <a:pt x="540" y="105"/>
                    <a:pt x="540" y="100"/>
                    <a:pt x="542" y="99"/>
                  </a:cubicBezTo>
                  <a:cubicBezTo>
                    <a:pt x="541" y="98"/>
                    <a:pt x="539" y="98"/>
                    <a:pt x="538" y="99"/>
                  </a:cubicBezTo>
                  <a:cubicBezTo>
                    <a:pt x="537" y="99"/>
                    <a:pt x="537" y="100"/>
                    <a:pt x="538" y="102"/>
                  </a:cubicBezTo>
                  <a:cubicBezTo>
                    <a:pt x="537" y="102"/>
                    <a:pt x="536" y="101"/>
                    <a:pt x="536" y="101"/>
                  </a:cubicBezTo>
                  <a:cubicBezTo>
                    <a:pt x="533" y="97"/>
                    <a:pt x="533" y="94"/>
                    <a:pt x="536" y="97"/>
                  </a:cubicBezTo>
                  <a:cubicBezTo>
                    <a:pt x="536" y="95"/>
                    <a:pt x="535" y="92"/>
                    <a:pt x="535" y="90"/>
                  </a:cubicBezTo>
                  <a:cubicBezTo>
                    <a:pt x="535" y="88"/>
                    <a:pt x="540" y="95"/>
                    <a:pt x="540" y="94"/>
                  </a:cubicBezTo>
                  <a:cubicBezTo>
                    <a:pt x="538" y="91"/>
                    <a:pt x="537" y="89"/>
                    <a:pt x="537" y="88"/>
                  </a:cubicBezTo>
                  <a:cubicBezTo>
                    <a:pt x="537" y="87"/>
                    <a:pt x="537" y="87"/>
                    <a:pt x="538" y="87"/>
                  </a:cubicBezTo>
                  <a:cubicBezTo>
                    <a:pt x="538" y="86"/>
                    <a:pt x="538" y="86"/>
                    <a:pt x="539" y="86"/>
                  </a:cubicBezTo>
                  <a:cubicBezTo>
                    <a:pt x="540" y="85"/>
                    <a:pt x="542" y="85"/>
                    <a:pt x="540" y="80"/>
                  </a:cubicBezTo>
                  <a:cubicBezTo>
                    <a:pt x="540" y="80"/>
                    <a:pt x="541" y="80"/>
                    <a:pt x="542" y="80"/>
                  </a:cubicBezTo>
                  <a:cubicBezTo>
                    <a:pt x="542" y="79"/>
                    <a:pt x="543" y="79"/>
                    <a:pt x="544" y="78"/>
                  </a:cubicBezTo>
                  <a:cubicBezTo>
                    <a:pt x="544" y="78"/>
                    <a:pt x="545" y="77"/>
                    <a:pt x="545" y="76"/>
                  </a:cubicBezTo>
                  <a:cubicBezTo>
                    <a:pt x="546" y="75"/>
                    <a:pt x="546" y="74"/>
                    <a:pt x="547" y="73"/>
                  </a:cubicBezTo>
                  <a:cubicBezTo>
                    <a:pt x="544" y="71"/>
                    <a:pt x="543" y="68"/>
                    <a:pt x="544" y="67"/>
                  </a:cubicBezTo>
                  <a:close/>
                  <a:moveTo>
                    <a:pt x="14" y="350"/>
                  </a:moveTo>
                  <a:cubicBezTo>
                    <a:pt x="12" y="348"/>
                    <a:pt x="8" y="345"/>
                    <a:pt x="12" y="343"/>
                  </a:cubicBezTo>
                  <a:cubicBezTo>
                    <a:pt x="13" y="344"/>
                    <a:pt x="17" y="349"/>
                    <a:pt x="14" y="350"/>
                  </a:cubicBezTo>
                  <a:close/>
                  <a:moveTo>
                    <a:pt x="105" y="569"/>
                  </a:moveTo>
                  <a:cubicBezTo>
                    <a:pt x="104" y="572"/>
                    <a:pt x="106" y="575"/>
                    <a:pt x="108" y="579"/>
                  </a:cubicBezTo>
                  <a:cubicBezTo>
                    <a:pt x="107" y="580"/>
                    <a:pt x="106" y="581"/>
                    <a:pt x="106" y="582"/>
                  </a:cubicBezTo>
                  <a:cubicBezTo>
                    <a:pt x="104" y="577"/>
                    <a:pt x="102" y="570"/>
                    <a:pt x="101" y="568"/>
                  </a:cubicBezTo>
                  <a:cubicBezTo>
                    <a:pt x="102" y="570"/>
                    <a:pt x="104" y="568"/>
                    <a:pt x="105" y="569"/>
                  </a:cubicBezTo>
                  <a:close/>
                  <a:moveTo>
                    <a:pt x="603" y="887"/>
                  </a:moveTo>
                  <a:cubicBezTo>
                    <a:pt x="602" y="883"/>
                    <a:pt x="609" y="886"/>
                    <a:pt x="612" y="885"/>
                  </a:cubicBezTo>
                  <a:cubicBezTo>
                    <a:pt x="609" y="882"/>
                    <a:pt x="613" y="882"/>
                    <a:pt x="610" y="880"/>
                  </a:cubicBezTo>
                  <a:cubicBezTo>
                    <a:pt x="615" y="880"/>
                    <a:pt x="618" y="880"/>
                    <a:pt x="619" y="882"/>
                  </a:cubicBezTo>
                  <a:cubicBezTo>
                    <a:pt x="617" y="883"/>
                    <a:pt x="615" y="884"/>
                    <a:pt x="615" y="886"/>
                  </a:cubicBezTo>
                  <a:cubicBezTo>
                    <a:pt x="611" y="886"/>
                    <a:pt x="606" y="886"/>
                    <a:pt x="603" y="887"/>
                  </a:cubicBezTo>
                  <a:close/>
                  <a:moveTo>
                    <a:pt x="1123" y="259"/>
                  </a:moveTo>
                  <a:cubicBezTo>
                    <a:pt x="1123" y="258"/>
                    <a:pt x="1122" y="257"/>
                    <a:pt x="1123" y="254"/>
                  </a:cubicBezTo>
                  <a:cubicBezTo>
                    <a:pt x="1124" y="254"/>
                    <a:pt x="1125" y="255"/>
                    <a:pt x="1126" y="255"/>
                  </a:cubicBezTo>
                  <a:cubicBezTo>
                    <a:pt x="1124" y="257"/>
                    <a:pt x="1129" y="260"/>
                    <a:pt x="1126" y="260"/>
                  </a:cubicBezTo>
                  <a:cubicBezTo>
                    <a:pt x="1126" y="258"/>
                    <a:pt x="1124" y="259"/>
                    <a:pt x="1123" y="259"/>
                  </a:cubicBezTo>
                  <a:close/>
                  <a:moveTo>
                    <a:pt x="621" y="201"/>
                  </a:moveTo>
                  <a:cubicBezTo>
                    <a:pt x="621" y="201"/>
                    <a:pt x="621" y="201"/>
                    <a:pt x="621" y="201"/>
                  </a:cubicBezTo>
                  <a:cubicBezTo>
                    <a:pt x="621" y="201"/>
                    <a:pt x="621" y="201"/>
                    <a:pt x="621" y="201"/>
                  </a:cubicBezTo>
                  <a:close/>
                  <a:moveTo>
                    <a:pt x="588" y="246"/>
                  </a:moveTo>
                  <a:cubicBezTo>
                    <a:pt x="589" y="246"/>
                    <a:pt x="589" y="246"/>
                    <a:pt x="589" y="246"/>
                  </a:cubicBezTo>
                  <a:cubicBezTo>
                    <a:pt x="588" y="247"/>
                    <a:pt x="588" y="247"/>
                    <a:pt x="588" y="248"/>
                  </a:cubicBezTo>
                  <a:cubicBezTo>
                    <a:pt x="587" y="249"/>
                    <a:pt x="587" y="249"/>
                    <a:pt x="586" y="248"/>
                  </a:cubicBezTo>
                  <a:cubicBezTo>
                    <a:pt x="586" y="248"/>
                    <a:pt x="586" y="247"/>
                    <a:pt x="586" y="246"/>
                  </a:cubicBezTo>
                  <a:cubicBezTo>
                    <a:pt x="587" y="246"/>
                    <a:pt x="588" y="245"/>
                    <a:pt x="588" y="246"/>
                  </a:cubicBezTo>
                  <a:close/>
                  <a:moveTo>
                    <a:pt x="537" y="70"/>
                  </a:moveTo>
                  <a:cubicBezTo>
                    <a:pt x="537" y="69"/>
                    <a:pt x="536" y="68"/>
                    <a:pt x="535" y="67"/>
                  </a:cubicBezTo>
                  <a:cubicBezTo>
                    <a:pt x="535" y="67"/>
                    <a:pt x="535" y="68"/>
                    <a:pt x="534" y="67"/>
                  </a:cubicBezTo>
                  <a:cubicBezTo>
                    <a:pt x="535" y="67"/>
                    <a:pt x="534" y="64"/>
                    <a:pt x="535" y="64"/>
                  </a:cubicBezTo>
                  <a:cubicBezTo>
                    <a:pt x="537" y="67"/>
                    <a:pt x="538" y="66"/>
                    <a:pt x="539" y="68"/>
                  </a:cubicBezTo>
                  <a:cubicBezTo>
                    <a:pt x="539" y="70"/>
                    <a:pt x="538" y="72"/>
                    <a:pt x="537" y="70"/>
                  </a:cubicBezTo>
                  <a:close/>
                  <a:moveTo>
                    <a:pt x="498" y="44"/>
                  </a:moveTo>
                  <a:cubicBezTo>
                    <a:pt x="496" y="43"/>
                    <a:pt x="495" y="44"/>
                    <a:pt x="493" y="41"/>
                  </a:cubicBezTo>
                  <a:cubicBezTo>
                    <a:pt x="494" y="40"/>
                    <a:pt x="495" y="40"/>
                    <a:pt x="497" y="41"/>
                  </a:cubicBezTo>
                  <a:cubicBezTo>
                    <a:pt x="497" y="42"/>
                    <a:pt x="497" y="43"/>
                    <a:pt x="498" y="44"/>
                  </a:cubicBezTo>
                  <a:close/>
                  <a:moveTo>
                    <a:pt x="445" y="34"/>
                  </a:moveTo>
                  <a:cubicBezTo>
                    <a:pt x="440" y="29"/>
                    <a:pt x="446" y="28"/>
                    <a:pt x="449" y="30"/>
                  </a:cubicBezTo>
                  <a:cubicBezTo>
                    <a:pt x="447" y="32"/>
                    <a:pt x="446" y="31"/>
                    <a:pt x="445" y="34"/>
                  </a:cubicBezTo>
                  <a:close/>
                  <a:moveTo>
                    <a:pt x="520" y="152"/>
                  </a:moveTo>
                  <a:cubicBezTo>
                    <a:pt x="520" y="152"/>
                    <a:pt x="520" y="152"/>
                    <a:pt x="520" y="153"/>
                  </a:cubicBezTo>
                  <a:cubicBezTo>
                    <a:pt x="520" y="153"/>
                    <a:pt x="520" y="153"/>
                    <a:pt x="520" y="153"/>
                  </a:cubicBezTo>
                  <a:cubicBezTo>
                    <a:pt x="520" y="153"/>
                    <a:pt x="520" y="153"/>
                    <a:pt x="520" y="153"/>
                  </a:cubicBezTo>
                  <a:cubicBezTo>
                    <a:pt x="520" y="153"/>
                    <a:pt x="520" y="153"/>
                    <a:pt x="520" y="154"/>
                  </a:cubicBezTo>
                  <a:cubicBezTo>
                    <a:pt x="519" y="153"/>
                    <a:pt x="518" y="152"/>
                    <a:pt x="518" y="152"/>
                  </a:cubicBezTo>
                  <a:cubicBezTo>
                    <a:pt x="518" y="152"/>
                    <a:pt x="517" y="152"/>
                    <a:pt x="517" y="152"/>
                  </a:cubicBezTo>
                  <a:cubicBezTo>
                    <a:pt x="518" y="152"/>
                    <a:pt x="518" y="152"/>
                    <a:pt x="518" y="151"/>
                  </a:cubicBezTo>
                  <a:cubicBezTo>
                    <a:pt x="518" y="151"/>
                    <a:pt x="518" y="150"/>
                    <a:pt x="519" y="150"/>
                  </a:cubicBezTo>
                  <a:cubicBezTo>
                    <a:pt x="520" y="149"/>
                    <a:pt x="522" y="148"/>
                    <a:pt x="522" y="150"/>
                  </a:cubicBezTo>
                  <a:cubicBezTo>
                    <a:pt x="521" y="150"/>
                    <a:pt x="521" y="151"/>
                    <a:pt x="520" y="152"/>
                  </a:cubicBezTo>
                  <a:close/>
                  <a:moveTo>
                    <a:pt x="522" y="158"/>
                  </a:moveTo>
                  <a:cubicBezTo>
                    <a:pt x="518" y="156"/>
                    <a:pt x="520" y="155"/>
                    <a:pt x="522" y="155"/>
                  </a:cubicBezTo>
                  <a:cubicBezTo>
                    <a:pt x="523" y="156"/>
                    <a:pt x="523" y="155"/>
                    <a:pt x="526" y="156"/>
                  </a:cubicBezTo>
                  <a:cubicBezTo>
                    <a:pt x="524" y="157"/>
                    <a:pt x="522" y="156"/>
                    <a:pt x="522" y="158"/>
                  </a:cubicBezTo>
                  <a:close/>
                  <a:moveTo>
                    <a:pt x="77" y="236"/>
                  </a:moveTo>
                  <a:cubicBezTo>
                    <a:pt x="77" y="238"/>
                    <a:pt x="77" y="240"/>
                    <a:pt x="75" y="241"/>
                  </a:cubicBezTo>
                  <a:cubicBezTo>
                    <a:pt x="74" y="240"/>
                    <a:pt x="73" y="238"/>
                    <a:pt x="73" y="235"/>
                  </a:cubicBezTo>
                  <a:cubicBezTo>
                    <a:pt x="73" y="233"/>
                    <a:pt x="73" y="230"/>
                    <a:pt x="75" y="230"/>
                  </a:cubicBezTo>
                  <a:cubicBezTo>
                    <a:pt x="76" y="231"/>
                    <a:pt x="77" y="233"/>
                    <a:pt x="77" y="236"/>
                  </a:cubicBezTo>
                  <a:close/>
                  <a:moveTo>
                    <a:pt x="319" y="255"/>
                  </a:moveTo>
                  <a:cubicBezTo>
                    <a:pt x="319" y="253"/>
                    <a:pt x="314" y="250"/>
                    <a:pt x="319" y="250"/>
                  </a:cubicBezTo>
                  <a:cubicBezTo>
                    <a:pt x="321" y="251"/>
                    <a:pt x="322" y="254"/>
                    <a:pt x="319" y="255"/>
                  </a:cubicBezTo>
                  <a:close/>
                  <a:moveTo>
                    <a:pt x="339" y="323"/>
                  </a:moveTo>
                  <a:cubicBezTo>
                    <a:pt x="338" y="321"/>
                    <a:pt x="337" y="319"/>
                    <a:pt x="336" y="317"/>
                  </a:cubicBezTo>
                  <a:cubicBezTo>
                    <a:pt x="335" y="315"/>
                    <a:pt x="334" y="314"/>
                    <a:pt x="333" y="312"/>
                  </a:cubicBezTo>
                  <a:cubicBezTo>
                    <a:pt x="332" y="310"/>
                    <a:pt x="332" y="308"/>
                    <a:pt x="332" y="306"/>
                  </a:cubicBezTo>
                  <a:cubicBezTo>
                    <a:pt x="332" y="304"/>
                    <a:pt x="333" y="302"/>
                    <a:pt x="335" y="300"/>
                  </a:cubicBezTo>
                  <a:cubicBezTo>
                    <a:pt x="335" y="302"/>
                    <a:pt x="336" y="304"/>
                    <a:pt x="336" y="305"/>
                  </a:cubicBezTo>
                  <a:cubicBezTo>
                    <a:pt x="337" y="307"/>
                    <a:pt x="338" y="308"/>
                    <a:pt x="338" y="310"/>
                  </a:cubicBezTo>
                  <a:cubicBezTo>
                    <a:pt x="340" y="313"/>
                    <a:pt x="340" y="317"/>
                    <a:pt x="339" y="321"/>
                  </a:cubicBezTo>
                  <a:cubicBezTo>
                    <a:pt x="343" y="320"/>
                    <a:pt x="343" y="320"/>
                    <a:pt x="343" y="320"/>
                  </a:cubicBezTo>
                  <a:cubicBezTo>
                    <a:pt x="345" y="324"/>
                    <a:pt x="347" y="329"/>
                    <a:pt x="350" y="333"/>
                  </a:cubicBezTo>
                  <a:cubicBezTo>
                    <a:pt x="352" y="335"/>
                    <a:pt x="353" y="337"/>
                    <a:pt x="355" y="339"/>
                  </a:cubicBezTo>
                  <a:cubicBezTo>
                    <a:pt x="357" y="341"/>
                    <a:pt x="359" y="343"/>
                    <a:pt x="362" y="344"/>
                  </a:cubicBezTo>
                  <a:cubicBezTo>
                    <a:pt x="358" y="348"/>
                    <a:pt x="362" y="349"/>
                    <a:pt x="365" y="348"/>
                  </a:cubicBezTo>
                  <a:cubicBezTo>
                    <a:pt x="363" y="350"/>
                    <a:pt x="367" y="352"/>
                    <a:pt x="364" y="354"/>
                  </a:cubicBezTo>
                  <a:cubicBezTo>
                    <a:pt x="363" y="354"/>
                    <a:pt x="363" y="353"/>
                    <a:pt x="362" y="353"/>
                  </a:cubicBezTo>
                  <a:cubicBezTo>
                    <a:pt x="361" y="355"/>
                    <a:pt x="366" y="354"/>
                    <a:pt x="363" y="356"/>
                  </a:cubicBezTo>
                  <a:cubicBezTo>
                    <a:pt x="362" y="356"/>
                    <a:pt x="361" y="355"/>
                    <a:pt x="360" y="355"/>
                  </a:cubicBezTo>
                  <a:cubicBezTo>
                    <a:pt x="360" y="358"/>
                    <a:pt x="367" y="356"/>
                    <a:pt x="365" y="359"/>
                  </a:cubicBezTo>
                  <a:cubicBezTo>
                    <a:pt x="364" y="358"/>
                    <a:pt x="362" y="358"/>
                    <a:pt x="362" y="359"/>
                  </a:cubicBezTo>
                  <a:cubicBezTo>
                    <a:pt x="368" y="360"/>
                    <a:pt x="366" y="367"/>
                    <a:pt x="369" y="366"/>
                  </a:cubicBezTo>
                  <a:cubicBezTo>
                    <a:pt x="369" y="370"/>
                    <a:pt x="362" y="369"/>
                    <a:pt x="362" y="372"/>
                  </a:cubicBezTo>
                  <a:cubicBezTo>
                    <a:pt x="365" y="371"/>
                    <a:pt x="365" y="372"/>
                    <a:pt x="368" y="369"/>
                  </a:cubicBezTo>
                  <a:cubicBezTo>
                    <a:pt x="369" y="371"/>
                    <a:pt x="372" y="373"/>
                    <a:pt x="375" y="374"/>
                  </a:cubicBezTo>
                  <a:cubicBezTo>
                    <a:pt x="377" y="375"/>
                    <a:pt x="380" y="377"/>
                    <a:pt x="381" y="380"/>
                  </a:cubicBezTo>
                  <a:cubicBezTo>
                    <a:pt x="384" y="372"/>
                    <a:pt x="376" y="370"/>
                    <a:pt x="373" y="368"/>
                  </a:cubicBezTo>
                  <a:cubicBezTo>
                    <a:pt x="372" y="369"/>
                    <a:pt x="372" y="370"/>
                    <a:pt x="369" y="372"/>
                  </a:cubicBezTo>
                  <a:cubicBezTo>
                    <a:pt x="370" y="368"/>
                    <a:pt x="371" y="364"/>
                    <a:pt x="377" y="361"/>
                  </a:cubicBezTo>
                  <a:cubicBezTo>
                    <a:pt x="376" y="365"/>
                    <a:pt x="377" y="363"/>
                    <a:pt x="380" y="364"/>
                  </a:cubicBezTo>
                  <a:cubicBezTo>
                    <a:pt x="378" y="369"/>
                    <a:pt x="382" y="371"/>
                    <a:pt x="386" y="374"/>
                  </a:cubicBezTo>
                  <a:cubicBezTo>
                    <a:pt x="388" y="376"/>
                    <a:pt x="390" y="377"/>
                    <a:pt x="391" y="379"/>
                  </a:cubicBezTo>
                  <a:cubicBezTo>
                    <a:pt x="392" y="381"/>
                    <a:pt x="393" y="384"/>
                    <a:pt x="392" y="387"/>
                  </a:cubicBezTo>
                  <a:cubicBezTo>
                    <a:pt x="391" y="386"/>
                    <a:pt x="390" y="386"/>
                    <a:pt x="388" y="387"/>
                  </a:cubicBezTo>
                  <a:cubicBezTo>
                    <a:pt x="390" y="389"/>
                    <a:pt x="389" y="391"/>
                    <a:pt x="387" y="393"/>
                  </a:cubicBezTo>
                  <a:cubicBezTo>
                    <a:pt x="386" y="395"/>
                    <a:pt x="384" y="398"/>
                    <a:pt x="384" y="401"/>
                  </a:cubicBezTo>
                  <a:cubicBezTo>
                    <a:pt x="386" y="398"/>
                    <a:pt x="385" y="398"/>
                    <a:pt x="388" y="397"/>
                  </a:cubicBezTo>
                  <a:cubicBezTo>
                    <a:pt x="389" y="400"/>
                    <a:pt x="391" y="399"/>
                    <a:pt x="392" y="400"/>
                  </a:cubicBezTo>
                  <a:cubicBezTo>
                    <a:pt x="392" y="403"/>
                    <a:pt x="389" y="402"/>
                    <a:pt x="390" y="404"/>
                  </a:cubicBezTo>
                  <a:cubicBezTo>
                    <a:pt x="391" y="403"/>
                    <a:pt x="396" y="402"/>
                    <a:pt x="396" y="400"/>
                  </a:cubicBezTo>
                  <a:cubicBezTo>
                    <a:pt x="394" y="399"/>
                    <a:pt x="392" y="398"/>
                    <a:pt x="395" y="395"/>
                  </a:cubicBezTo>
                  <a:cubicBezTo>
                    <a:pt x="398" y="396"/>
                    <a:pt x="400" y="397"/>
                    <a:pt x="403" y="397"/>
                  </a:cubicBezTo>
                  <a:cubicBezTo>
                    <a:pt x="398" y="399"/>
                    <a:pt x="397" y="403"/>
                    <a:pt x="394" y="405"/>
                  </a:cubicBezTo>
                  <a:cubicBezTo>
                    <a:pt x="398" y="407"/>
                    <a:pt x="401" y="405"/>
                    <a:pt x="400" y="410"/>
                  </a:cubicBezTo>
                  <a:cubicBezTo>
                    <a:pt x="401" y="407"/>
                    <a:pt x="403" y="408"/>
                    <a:pt x="405" y="406"/>
                  </a:cubicBezTo>
                  <a:cubicBezTo>
                    <a:pt x="404" y="405"/>
                    <a:pt x="401" y="407"/>
                    <a:pt x="400" y="404"/>
                  </a:cubicBezTo>
                  <a:cubicBezTo>
                    <a:pt x="405" y="402"/>
                    <a:pt x="406" y="403"/>
                    <a:pt x="405" y="405"/>
                  </a:cubicBezTo>
                  <a:cubicBezTo>
                    <a:pt x="405" y="407"/>
                    <a:pt x="403" y="411"/>
                    <a:pt x="400" y="412"/>
                  </a:cubicBezTo>
                  <a:cubicBezTo>
                    <a:pt x="402" y="414"/>
                    <a:pt x="406" y="410"/>
                    <a:pt x="407" y="413"/>
                  </a:cubicBezTo>
                  <a:cubicBezTo>
                    <a:pt x="405" y="415"/>
                    <a:pt x="401" y="418"/>
                    <a:pt x="402" y="419"/>
                  </a:cubicBezTo>
                  <a:cubicBezTo>
                    <a:pt x="405" y="416"/>
                    <a:pt x="408" y="413"/>
                    <a:pt x="410" y="411"/>
                  </a:cubicBezTo>
                  <a:cubicBezTo>
                    <a:pt x="413" y="412"/>
                    <a:pt x="409" y="416"/>
                    <a:pt x="411" y="418"/>
                  </a:cubicBezTo>
                  <a:cubicBezTo>
                    <a:pt x="412" y="416"/>
                    <a:pt x="412" y="415"/>
                    <a:pt x="413" y="416"/>
                  </a:cubicBezTo>
                  <a:cubicBezTo>
                    <a:pt x="415" y="418"/>
                    <a:pt x="409" y="418"/>
                    <a:pt x="411" y="420"/>
                  </a:cubicBezTo>
                  <a:cubicBezTo>
                    <a:pt x="416" y="420"/>
                    <a:pt x="422" y="420"/>
                    <a:pt x="420" y="427"/>
                  </a:cubicBezTo>
                  <a:cubicBezTo>
                    <a:pt x="423" y="424"/>
                    <a:pt x="425" y="424"/>
                    <a:pt x="426" y="427"/>
                  </a:cubicBezTo>
                  <a:cubicBezTo>
                    <a:pt x="423" y="429"/>
                    <a:pt x="422" y="430"/>
                    <a:pt x="423" y="433"/>
                  </a:cubicBezTo>
                  <a:cubicBezTo>
                    <a:pt x="424" y="432"/>
                    <a:pt x="426" y="433"/>
                    <a:pt x="428" y="434"/>
                  </a:cubicBezTo>
                  <a:cubicBezTo>
                    <a:pt x="430" y="435"/>
                    <a:pt x="432" y="436"/>
                    <a:pt x="433" y="437"/>
                  </a:cubicBezTo>
                  <a:cubicBezTo>
                    <a:pt x="437" y="440"/>
                    <a:pt x="440" y="444"/>
                    <a:pt x="441" y="446"/>
                  </a:cubicBezTo>
                  <a:cubicBezTo>
                    <a:pt x="442" y="448"/>
                    <a:pt x="444" y="441"/>
                    <a:pt x="445" y="444"/>
                  </a:cubicBezTo>
                  <a:cubicBezTo>
                    <a:pt x="446" y="449"/>
                    <a:pt x="447" y="458"/>
                    <a:pt x="452" y="454"/>
                  </a:cubicBezTo>
                  <a:cubicBezTo>
                    <a:pt x="450" y="453"/>
                    <a:pt x="449" y="452"/>
                    <a:pt x="450" y="450"/>
                  </a:cubicBezTo>
                  <a:cubicBezTo>
                    <a:pt x="453" y="451"/>
                    <a:pt x="453" y="453"/>
                    <a:pt x="455" y="455"/>
                  </a:cubicBezTo>
                  <a:cubicBezTo>
                    <a:pt x="453" y="456"/>
                    <a:pt x="452" y="459"/>
                    <a:pt x="452" y="460"/>
                  </a:cubicBezTo>
                  <a:cubicBezTo>
                    <a:pt x="452" y="462"/>
                    <a:pt x="453" y="462"/>
                    <a:pt x="454" y="461"/>
                  </a:cubicBezTo>
                  <a:cubicBezTo>
                    <a:pt x="453" y="460"/>
                    <a:pt x="452" y="460"/>
                    <a:pt x="454" y="458"/>
                  </a:cubicBezTo>
                  <a:cubicBezTo>
                    <a:pt x="455" y="455"/>
                    <a:pt x="455" y="455"/>
                    <a:pt x="455" y="455"/>
                  </a:cubicBezTo>
                  <a:cubicBezTo>
                    <a:pt x="458" y="456"/>
                    <a:pt x="460" y="458"/>
                    <a:pt x="462" y="461"/>
                  </a:cubicBezTo>
                  <a:cubicBezTo>
                    <a:pt x="463" y="463"/>
                    <a:pt x="464" y="464"/>
                    <a:pt x="465" y="465"/>
                  </a:cubicBezTo>
                  <a:cubicBezTo>
                    <a:pt x="465" y="466"/>
                    <a:pt x="466" y="466"/>
                    <a:pt x="466" y="466"/>
                  </a:cubicBezTo>
                  <a:cubicBezTo>
                    <a:pt x="466" y="466"/>
                    <a:pt x="466" y="466"/>
                    <a:pt x="466"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6" y="466"/>
                    <a:pt x="467" y="467"/>
                    <a:pt x="466" y="466"/>
                  </a:cubicBezTo>
                  <a:cubicBezTo>
                    <a:pt x="466" y="467"/>
                    <a:pt x="466" y="467"/>
                    <a:pt x="466" y="467"/>
                  </a:cubicBezTo>
                  <a:cubicBezTo>
                    <a:pt x="467" y="467"/>
                    <a:pt x="468" y="467"/>
                    <a:pt x="469" y="468"/>
                  </a:cubicBezTo>
                  <a:cubicBezTo>
                    <a:pt x="468" y="470"/>
                    <a:pt x="466" y="470"/>
                    <a:pt x="465" y="470"/>
                  </a:cubicBezTo>
                  <a:cubicBezTo>
                    <a:pt x="465" y="470"/>
                    <a:pt x="465" y="470"/>
                    <a:pt x="465" y="470"/>
                  </a:cubicBezTo>
                  <a:cubicBezTo>
                    <a:pt x="465" y="470"/>
                    <a:pt x="465" y="470"/>
                    <a:pt x="465" y="470"/>
                  </a:cubicBezTo>
                  <a:cubicBezTo>
                    <a:pt x="465" y="470"/>
                    <a:pt x="465" y="470"/>
                    <a:pt x="465" y="470"/>
                  </a:cubicBezTo>
                  <a:cubicBezTo>
                    <a:pt x="464" y="469"/>
                    <a:pt x="465" y="470"/>
                    <a:pt x="465" y="470"/>
                  </a:cubicBezTo>
                  <a:cubicBezTo>
                    <a:pt x="465" y="470"/>
                    <a:pt x="465" y="470"/>
                    <a:pt x="465" y="470"/>
                  </a:cubicBezTo>
                  <a:cubicBezTo>
                    <a:pt x="465" y="470"/>
                    <a:pt x="465" y="470"/>
                    <a:pt x="465" y="470"/>
                  </a:cubicBezTo>
                  <a:cubicBezTo>
                    <a:pt x="465" y="470"/>
                    <a:pt x="465" y="470"/>
                    <a:pt x="465" y="470"/>
                  </a:cubicBezTo>
                  <a:cubicBezTo>
                    <a:pt x="465" y="470"/>
                    <a:pt x="465" y="470"/>
                    <a:pt x="465" y="470"/>
                  </a:cubicBezTo>
                  <a:cubicBezTo>
                    <a:pt x="465" y="470"/>
                    <a:pt x="465" y="470"/>
                    <a:pt x="465" y="470"/>
                  </a:cubicBezTo>
                  <a:cubicBezTo>
                    <a:pt x="464" y="470"/>
                    <a:pt x="464" y="470"/>
                    <a:pt x="464" y="470"/>
                  </a:cubicBezTo>
                  <a:cubicBezTo>
                    <a:pt x="464" y="470"/>
                    <a:pt x="463" y="470"/>
                    <a:pt x="463" y="471"/>
                  </a:cubicBezTo>
                  <a:cubicBezTo>
                    <a:pt x="462" y="471"/>
                    <a:pt x="461" y="472"/>
                    <a:pt x="461" y="473"/>
                  </a:cubicBezTo>
                  <a:cubicBezTo>
                    <a:pt x="461" y="473"/>
                    <a:pt x="462" y="474"/>
                    <a:pt x="463" y="474"/>
                  </a:cubicBezTo>
                  <a:cubicBezTo>
                    <a:pt x="463" y="474"/>
                    <a:pt x="463" y="474"/>
                    <a:pt x="463" y="474"/>
                  </a:cubicBezTo>
                  <a:cubicBezTo>
                    <a:pt x="463" y="474"/>
                    <a:pt x="463" y="474"/>
                    <a:pt x="463" y="474"/>
                  </a:cubicBezTo>
                  <a:cubicBezTo>
                    <a:pt x="463" y="474"/>
                    <a:pt x="463" y="474"/>
                    <a:pt x="463" y="474"/>
                  </a:cubicBezTo>
                  <a:cubicBezTo>
                    <a:pt x="462" y="473"/>
                    <a:pt x="463" y="474"/>
                    <a:pt x="462" y="474"/>
                  </a:cubicBezTo>
                  <a:cubicBezTo>
                    <a:pt x="462" y="474"/>
                    <a:pt x="462" y="474"/>
                    <a:pt x="462" y="474"/>
                  </a:cubicBezTo>
                  <a:cubicBezTo>
                    <a:pt x="462" y="474"/>
                    <a:pt x="462" y="474"/>
                    <a:pt x="462" y="474"/>
                  </a:cubicBezTo>
                  <a:cubicBezTo>
                    <a:pt x="463" y="474"/>
                    <a:pt x="463" y="474"/>
                    <a:pt x="463" y="474"/>
                  </a:cubicBezTo>
                  <a:cubicBezTo>
                    <a:pt x="463" y="474"/>
                    <a:pt x="463" y="474"/>
                    <a:pt x="463" y="474"/>
                  </a:cubicBezTo>
                  <a:cubicBezTo>
                    <a:pt x="464" y="474"/>
                    <a:pt x="464" y="474"/>
                    <a:pt x="464" y="474"/>
                  </a:cubicBezTo>
                  <a:cubicBezTo>
                    <a:pt x="466" y="475"/>
                    <a:pt x="467" y="476"/>
                    <a:pt x="468" y="476"/>
                  </a:cubicBezTo>
                  <a:cubicBezTo>
                    <a:pt x="471" y="477"/>
                    <a:pt x="473" y="479"/>
                    <a:pt x="475" y="480"/>
                  </a:cubicBezTo>
                  <a:cubicBezTo>
                    <a:pt x="476" y="481"/>
                    <a:pt x="477" y="482"/>
                    <a:pt x="478" y="483"/>
                  </a:cubicBezTo>
                  <a:cubicBezTo>
                    <a:pt x="479" y="484"/>
                    <a:pt x="480" y="485"/>
                    <a:pt x="480" y="486"/>
                  </a:cubicBezTo>
                  <a:cubicBezTo>
                    <a:pt x="482" y="488"/>
                    <a:pt x="484" y="490"/>
                    <a:pt x="485" y="493"/>
                  </a:cubicBezTo>
                  <a:cubicBezTo>
                    <a:pt x="481" y="491"/>
                    <a:pt x="477" y="490"/>
                    <a:pt x="475" y="492"/>
                  </a:cubicBezTo>
                  <a:cubicBezTo>
                    <a:pt x="479" y="495"/>
                    <a:pt x="483" y="493"/>
                    <a:pt x="488" y="496"/>
                  </a:cubicBezTo>
                  <a:cubicBezTo>
                    <a:pt x="487" y="501"/>
                    <a:pt x="485" y="495"/>
                    <a:pt x="484" y="498"/>
                  </a:cubicBezTo>
                  <a:cubicBezTo>
                    <a:pt x="487" y="499"/>
                    <a:pt x="485" y="502"/>
                    <a:pt x="484" y="505"/>
                  </a:cubicBezTo>
                  <a:cubicBezTo>
                    <a:pt x="483" y="506"/>
                    <a:pt x="481" y="508"/>
                    <a:pt x="479" y="506"/>
                  </a:cubicBezTo>
                  <a:cubicBezTo>
                    <a:pt x="480" y="502"/>
                    <a:pt x="478" y="501"/>
                    <a:pt x="476" y="500"/>
                  </a:cubicBezTo>
                  <a:cubicBezTo>
                    <a:pt x="473" y="499"/>
                    <a:pt x="470" y="499"/>
                    <a:pt x="470" y="497"/>
                  </a:cubicBezTo>
                  <a:cubicBezTo>
                    <a:pt x="470" y="500"/>
                    <a:pt x="473" y="502"/>
                    <a:pt x="476" y="503"/>
                  </a:cubicBezTo>
                  <a:cubicBezTo>
                    <a:pt x="472" y="506"/>
                    <a:pt x="468" y="507"/>
                    <a:pt x="465" y="506"/>
                  </a:cubicBezTo>
                  <a:cubicBezTo>
                    <a:pt x="462" y="505"/>
                    <a:pt x="459" y="503"/>
                    <a:pt x="457" y="501"/>
                  </a:cubicBezTo>
                  <a:cubicBezTo>
                    <a:pt x="455" y="500"/>
                    <a:pt x="454" y="499"/>
                    <a:pt x="453" y="498"/>
                  </a:cubicBezTo>
                  <a:cubicBezTo>
                    <a:pt x="452" y="496"/>
                    <a:pt x="451" y="495"/>
                    <a:pt x="450" y="494"/>
                  </a:cubicBezTo>
                  <a:cubicBezTo>
                    <a:pt x="448" y="492"/>
                    <a:pt x="446" y="490"/>
                    <a:pt x="444" y="489"/>
                  </a:cubicBezTo>
                  <a:cubicBezTo>
                    <a:pt x="445" y="489"/>
                    <a:pt x="444" y="491"/>
                    <a:pt x="445" y="491"/>
                  </a:cubicBezTo>
                  <a:cubicBezTo>
                    <a:pt x="439" y="488"/>
                    <a:pt x="436" y="487"/>
                    <a:pt x="438" y="482"/>
                  </a:cubicBezTo>
                  <a:cubicBezTo>
                    <a:pt x="438" y="485"/>
                    <a:pt x="443" y="483"/>
                    <a:pt x="445" y="483"/>
                  </a:cubicBezTo>
                  <a:cubicBezTo>
                    <a:pt x="440" y="480"/>
                    <a:pt x="442" y="478"/>
                    <a:pt x="437" y="474"/>
                  </a:cubicBezTo>
                  <a:cubicBezTo>
                    <a:pt x="433" y="474"/>
                    <a:pt x="428" y="473"/>
                    <a:pt x="423" y="471"/>
                  </a:cubicBezTo>
                  <a:cubicBezTo>
                    <a:pt x="419" y="468"/>
                    <a:pt x="416" y="463"/>
                    <a:pt x="417" y="458"/>
                  </a:cubicBezTo>
                  <a:cubicBezTo>
                    <a:pt x="417" y="458"/>
                    <a:pt x="415" y="458"/>
                    <a:pt x="414" y="457"/>
                  </a:cubicBezTo>
                  <a:cubicBezTo>
                    <a:pt x="413" y="456"/>
                    <a:pt x="411" y="455"/>
                    <a:pt x="410" y="454"/>
                  </a:cubicBezTo>
                  <a:cubicBezTo>
                    <a:pt x="408" y="452"/>
                    <a:pt x="406" y="449"/>
                    <a:pt x="407" y="445"/>
                  </a:cubicBezTo>
                  <a:cubicBezTo>
                    <a:pt x="402" y="446"/>
                    <a:pt x="400" y="441"/>
                    <a:pt x="398" y="438"/>
                  </a:cubicBezTo>
                  <a:cubicBezTo>
                    <a:pt x="396" y="434"/>
                    <a:pt x="394" y="431"/>
                    <a:pt x="389" y="432"/>
                  </a:cubicBezTo>
                  <a:cubicBezTo>
                    <a:pt x="388" y="430"/>
                    <a:pt x="391" y="428"/>
                    <a:pt x="390" y="427"/>
                  </a:cubicBezTo>
                  <a:cubicBezTo>
                    <a:pt x="386" y="430"/>
                    <a:pt x="387" y="422"/>
                    <a:pt x="386" y="420"/>
                  </a:cubicBezTo>
                  <a:cubicBezTo>
                    <a:pt x="384" y="422"/>
                    <a:pt x="383" y="420"/>
                    <a:pt x="381" y="421"/>
                  </a:cubicBezTo>
                  <a:cubicBezTo>
                    <a:pt x="382" y="417"/>
                    <a:pt x="380" y="415"/>
                    <a:pt x="378" y="413"/>
                  </a:cubicBezTo>
                  <a:cubicBezTo>
                    <a:pt x="376" y="411"/>
                    <a:pt x="374" y="409"/>
                    <a:pt x="375" y="405"/>
                  </a:cubicBezTo>
                  <a:cubicBezTo>
                    <a:pt x="377" y="405"/>
                    <a:pt x="378" y="408"/>
                    <a:pt x="381" y="406"/>
                  </a:cubicBezTo>
                  <a:cubicBezTo>
                    <a:pt x="380" y="404"/>
                    <a:pt x="380" y="403"/>
                    <a:pt x="380" y="401"/>
                  </a:cubicBezTo>
                  <a:cubicBezTo>
                    <a:pt x="381" y="399"/>
                    <a:pt x="382" y="397"/>
                    <a:pt x="383" y="395"/>
                  </a:cubicBezTo>
                  <a:cubicBezTo>
                    <a:pt x="385" y="392"/>
                    <a:pt x="388" y="388"/>
                    <a:pt x="388" y="384"/>
                  </a:cubicBezTo>
                  <a:cubicBezTo>
                    <a:pt x="385" y="383"/>
                    <a:pt x="383" y="381"/>
                    <a:pt x="381" y="381"/>
                  </a:cubicBezTo>
                  <a:cubicBezTo>
                    <a:pt x="382" y="385"/>
                    <a:pt x="386" y="383"/>
                    <a:pt x="388" y="386"/>
                  </a:cubicBezTo>
                  <a:cubicBezTo>
                    <a:pt x="382" y="388"/>
                    <a:pt x="381" y="381"/>
                    <a:pt x="377" y="383"/>
                  </a:cubicBezTo>
                  <a:cubicBezTo>
                    <a:pt x="377" y="384"/>
                    <a:pt x="375" y="386"/>
                    <a:pt x="375" y="388"/>
                  </a:cubicBezTo>
                  <a:cubicBezTo>
                    <a:pt x="377" y="388"/>
                    <a:pt x="380" y="386"/>
                    <a:pt x="382" y="387"/>
                  </a:cubicBezTo>
                  <a:cubicBezTo>
                    <a:pt x="379" y="389"/>
                    <a:pt x="379" y="391"/>
                    <a:pt x="378" y="393"/>
                  </a:cubicBezTo>
                  <a:cubicBezTo>
                    <a:pt x="380" y="393"/>
                    <a:pt x="382" y="391"/>
                    <a:pt x="383" y="393"/>
                  </a:cubicBezTo>
                  <a:cubicBezTo>
                    <a:pt x="380" y="395"/>
                    <a:pt x="379" y="394"/>
                    <a:pt x="377" y="397"/>
                  </a:cubicBezTo>
                  <a:cubicBezTo>
                    <a:pt x="376" y="393"/>
                    <a:pt x="377" y="394"/>
                    <a:pt x="373" y="396"/>
                  </a:cubicBezTo>
                  <a:cubicBezTo>
                    <a:pt x="373" y="394"/>
                    <a:pt x="371" y="394"/>
                    <a:pt x="370" y="393"/>
                  </a:cubicBezTo>
                  <a:cubicBezTo>
                    <a:pt x="368" y="392"/>
                    <a:pt x="367" y="391"/>
                    <a:pt x="368" y="388"/>
                  </a:cubicBezTo>
                  <a:cubicBezTo>
                    <a:pt x="366" y="390"/>
                    <a:pt x="365" y="389"/>
                    <a:pt x="364" y="389"/>
                  </a:cubicBezTo>
                  <a:cubicBezTo>
                    <a:pt x="361" y="387"/>
                    <a:pt x="360" y="383"/>
                    <a:pt x="359" y="379"/>
                  </a:cubicBezTo>
                  <a:cubicBezTo>
                    <a:pt x="358" y="375"/>
                    <a:pt x="357" y="370"/>
                    <a:pt x="355" y="366"/>
                  </a:cubicBezTo>
                  <a:cubicBezTo>
                    <a:pt x="354" y="364"/>
                    <a:pt x="352" y="361"/>
                    <a:pt x="350" y="359"/>
                  </a:cubicBezTo>
                  <a:cubicBezTo>
                    <a:pt x="348" y="356"/>
                    <a:pt x="346" y="354"/>
                    <a:pt x="345" y="351"/>
                  </a:cubicBezTo>
                  <a:cubicBezTo>
                    <a:pt x="342" y="346"/>
                    <a:pt x="340" y="340"/>
                    <a:pt x="345" y="334"/>
                  </a:cubicBezTo>
                  <a:cubicBezTo>
                    <a:pt x="342" y="333"/>
                    <a:pt x="344" y="330"/>
                    <a:pt x="342" y="331"/>
                  </a:cubicBezTo>
                  <a:cubicBezTo>
                    <a:pt x="339" y="332"/>
                    <a:pt x="345" y="335"/>
                    <a:pt x="340" y="337"/>
                  </a:cubicBezTo>
                  <a:cubicBezTo>
                    <a:pt x="336" y="333"/>
                    <a:pt x="340" y="327"/>
                    <a:pt x="339" y="323"/>
                  </a:cubicBezTo>
                  <a:close/>
                  <a:moveTo>
                    <a:pt x="332" y="290"/>
                  </a:moveTo>
                  <a:cubicBezTo>
                    <a:pt x="334" y="294"/>
                    <a:pt x="334" y="298"/>
                    <a:pt x="331" y="302"/>
                  </a:cubicBezTo>
                  <a:cubicBezTo>
                    <a:pt x="331" y="299"/>
                    <a:pt x="330" y="298"/>
                    <a:pt x="330" y="296"/>
                  </a:cubicBezTo>
                  <a:cubicBezTo>
                    <a:pt x="329" y="295"/>
                    <a:pt x="329" y="294"/>
                    <a:pt x="328" y="293"/>
                  </a:cubicBezTo>
                  <a:cubicBezTo>
                    <a:pt x="328" y="292"/>
                    <a:pt x="327" y="291"/>
                    <a:pt x="327" y="290"/>
                  </a:cubicBezTo>
                  <a:cubicBezTo>
                    <a:pt x="325" y="286"/>
                    <a:pt x="325" y="282"/>
                    <a:pt x="329" y="279"/>
                  </a:cubicBezTo>
                  <a:cubicBezTo>
                    <a:pt x="329" y="282"/>
                    <a:pt x="331" y="286"/>
                    <a:pt x="332" y="290"/>
                  </a:cubicBezTo>
                  <a:close/>
                  <a:moveTo>
                    <a:pt x="540" y="238"/>
                  </a:moveTo>
                  <a:cubicBezTo>
                    <a:pt x="542" y="236"/>
                    <a:pt x="538" y="237"/>
                    <a:pt x="543" y="234"/>
                  </a:cubicBezTo>
                  <a:cubicBezTo>
                    <a:pt x="546" y="234"/>
                    <a:pt x="543" y="236"/>
                    <a:pt x="540" y="238"/>
                  </a:cubicBezTo>
                  <a:close/>
                  <a:moveTo>
                    <a:pt x="372" y="399"/>
                  </a:moveTo>
                  <a:cubicBezTo>
                    <a:pt x="369" y="401"/>
                    <a:pt x="369" y="401"/>
                    <a:pt x="369" y="401"/>
                  </a:cubicBezTo>
                  <a:cubicBezTo>
                    <a:pt x="368" y="400"/>
                    <a:pt x="367" y="398"/>
                    <a:pt x="370" y="396"/>
                  </a:cubicBezTo>
                  <a:cubicBezTo>
                    <a:pt x="371" y="397"/>
                    <a:pt x="372" y="398"/>
                    <a:pt x="372" y="399"/>
                  </a:cubicBezTo>
                  <a:close/>
                  <a:moveTo>
                    <a:pt x="589" y="228"/>
                  </a:moveTo>
                  <a:cubicBezTo>
                    <a:pt x="589" y="228"/>
                    <a:pt x="589" y="228"/>
                    <a:pt x="589" y="228"/>
                  </a:cubicBezTo>
                  <a:cubicBezTo>
                    <a:pt x="590" y="228"/>
                    <a:pt x="590" y="229"/>
                    <a:pt x="588" y="230"/>
                  </a:cubicBezTo>
                  <a:cubicBezTo>
                    <a:pt x="589" y="229"/>
                    <a:pt x="585" y="231"/>
                    <a:pt x="588" y="229"/>
                  </a:cubicBezTo>
                  <a:cubicBezTo>
                    <a:pt x="588" y="229"/>
                    <a:pt x="588" y="229"/>
                    <a:pt x="589" y="228"/>
                  </a:cubicBezTo>
                  <a:close/>
                  <a:moveTo>
                    <a:pt x="397" y="387"/>
                  </a:moveTo>
                  <a:cubicBezTo>
                    <a:pt x="396" y="389"/>
                    <a:pt x="390" y="394"/>
                    <a:pt x="389" y="392"/>
                  </a:cubicBezTo>
                  <a:cubicBezTo>
                    <a:pt x="392" y="390"/>
                    <a:pt x="394" y="386"/>
                    <a:pt x="397" y="387"/>
                  </a:cubicBezTo>
                  <a:close/>
                  <a:moveTo>
                    <a:pt x="397" y="392"/>
                  </a:moveTo>
                  <a:cubicBezTo>
                    <a:pt x="395" y="394"/>
                    <a:pt x="394" y="393"/>
                    <a:pt x="392" y="396"/>
                  </a:cubicBezTo>
                  <a:cubicBezTo>
                    <a:pt x="391" y="395"/>
                    <a:pt x="390" y="394"/>
                    <a:pt x="391" y="393"/>
                  </a:cubicBezTo>
                  <a:cubicBezTo>
                    <a:pt x="393" y="393"/>
                    <a:pt x="396" y="391"/>
                    <a:pt x="397" y="392"/>
                  </a:cubicBezTo>
                  <a:close/>
                  <a:moveTo>
                    <a:pt x="572" y="245"/>
                  </a:moveTo>
                  <a:cubicBezTo>
                    <a:pt x="567" y="249"/>
                    <a:pt x="568" y="247"/>
                    <a:pt x="570" y="245"/>
                  </a:cubicBezTo>
                  <a:cubicBezTo>
                    <a:pt x="570" y="245"/>
                    <a:pt x="572" y="244"/>
                    <a:pt x="572" y="245"/>
                  </a:cubicBezTo>
                  <a:close/>
                  <a:moveTo>
                    <a:pt x="586" y="237"/>
                  </a:moveTo>
                  <a:cubicBezTo>
                    <a:pt x="586" y="238"/>
                    <a:pt x="585" y="239"/>
                    <a:pt x="584" y="240"/>
                  </a:cubicBezTo>
                  <a:cubicBezTo>
                    <a:pt x="585" y="239"/>
                    <a:pt x="585" y="238"/>
                    <a:pt x="585" y="238"/>
                  </a:cubicBezTo>
                  <a:cubicBezTo>
                    <a:pt x="584" y="238"/>
                    <a:pt x="584" y="239"/>
                    <a:pt x="583" y="239"/>
                  </a:cubicBezTo>
                  <a:cubicBezTo>
                    <a:pt x="586" y="236"/>
                    <a:pt x="587" y="236"/>
                    <a:pt x="586" y="237"/>
                  </a:cubicBezTo>
                  <a:close/>
                  <a:moveTo>
                    <a:pt x="379" y="445"/>
                  </a:moveTo>
                  <a:cubicBezTo>
                    <a:pt x="380" y="445"/>
                    <a:pt x="381" y="446"/>
                    <a:pt x="379" y="448"/>
                  </a:cubicBezTo>
                  <a:cubicBezTo>
                    <a:pt x="378" y="448"/>
                    <a:pt x="373" y="447"/>
                    <a:pt x="376" y="443"/>
                  </a:cubicBezTo>
                  <a:cubicBezTo>
                    <a:pt x="377" y="444"/>
                    <a:pt x="379" y="444"/>
                    <a:pt x="379" y="445"/>
                  </a:cubicBezTo>
                  <a:close/>
                  <a:moveTo>
                    <a:pt x="594" y="231"/>
                  </a:moveTo>
                  <a:cubicBezTo>
                    <a:pt x="594" y="230"/>
                    <a:pt x="591" y="234"/>
                    <a:pt x="590" y="234"/>
                  </a:cubicBezTo>
                  <a:cubicBezTo>
                    <a:pt x="593" y="232"/>
                    <a:pt x="588" y="235"/>
                    <a:pt x="592" y="231"/>
                  </a:cubicBezTo>
                  <a:cubicBezTo>
                    <a:pt x="593" y="231"/>
                    <a:pt x="594" y="230"/>
                    <a:pt x="594" y="231"/>
                  </a:cubicBezTo>
                  <a:close/>
                  <a:moveTo>
                    <a:pt x="221" y="646"/>
                  </a:moveTo>
                  <a:cubicBezTo>
                    <a:pt x="219" y="642"/>
                    <a:pt x="217" y="645"/>
                    <a:pt x="215" y="644"/>
                  </a:cubicBezTo>
                  <a:cubicBezTo>
                    <a:pt x="216" y="642"/>
                    <a:pt x="214" y="639"/>
                    <a:pt x="215" y="637"/>
                  </a:cubicBezTo>
                  <a:cubicBezTo>
                    <a:pt x="218" y="640"/>
                    <a:pt x="223" y="643"/>
                    <a:pt x="221" y="646"/>
                  </a:cubicBezTo>
                  <a:close/>
                  <a:moveTo>
                    <a:pt x="241" y="659"/>
                  </a:moveTo>
                  <a:cubicBezTo>
                    <a:pt x="235" y="655"/>
                    <a:pt x="232" y="650"/>
                    <a:pt x="228" y="645"/>
                  </a:cubicBezTo>
                  <a:cubicBezTo>
                    <a:pt x="232" y="648"/>
                    <a:pt x="243" y="653"/>
                    <a:pt x="241" y="659"/>
                  </a:cubicBezTo>
                  <a:close/>
                  <a:moveTo>
                    <a:pt x="218" y="679"/>
                  </a:moveTo>
                  <a:cubicBezTo>
                    <a:pt x="215" y="679"/>
                    <a:pt x="214" y="673"/>
                    <a:pt x="209" y="673"/>
                  </a:cubicBezTo>
                  <a:cubicBezTo>
                    <a:pt x="210" y="668"/>
                    <a:pt x="222" y="676"/>
                    <a:pt x="218" y="679"/>
                  </a:cubicBezTo>
                  <a:close/>
                  <a:moveTo>
                    <a:pt x="234" y="660"/>
                  </a:moveTo>
                  <a:cubicBezTo>
                    <a:pt x="230" y="660"/>
                    <a:pt x="228" y="655"/>
                    <a:pt x="230" y="652"/>
                  </a:cubicBezTo>
                  <a:cubicBezTo>
                    <a:pt x="233" y="652"/>
                    <a:pt x="234" y="657"/>
                    <a:pt x="234" y="660"/>
                  </a:cubicBezTo>
                  <a:close/>
                  <a:moveTo>
                    <a:pt x="257" y="674"/>
                  </a:moveTo>
                  <a:cubicBezTo>
                    <a:pt x="255" y="673"/>
                    <a:pt x="253" y="668"/>
                    <a:pt x="251" y="670"/>
                  </a:cubicBezTo>
                  <a:cubicBezTo>
                    <a:pt x="252" y="672"/>
                    <a:pt x="258" y="674"/>
                    <a:pt x="256" y="676"/>
                  </a:cubicBezTo>
                  <a:cubicBezTo>
                    <a:pt x="251" y="675"/>
                    <a:pt x="249" y="670"/>
                    <a:pt x="248" y="666"/>
                  </a:cubicBezTo>
                  <a:cubicBezTo>
                    <a:pt x="253" y="669"/>
                    <a:pt x="257" y="668"/>
                    <a:pt x="257" y="674"/>
                  </a:cubicBezTo>
                  <a:close/>
                  <a:moveTo>
                    <a:pt x="289" y="707"/>
                  </a:moveTo>
                  <a:cubicBezTo>
                    <a:pt x="291" y="708"/>
                    <a:pt x="293" y="710"/>
                    <a:pt x="293" y="713"/>
                  </a:cubicBezTo>
                  <a:cubicBezTo>
                    <a:pt x="293" y="711"/>
                    <a:pt x="289" y="710"/>
                    <a:pt x="286" y="708"/>
                  </a:cubicBezTo>
                  <a:cubicBezTo>
                    <a:pt x="283" y="707"/>
                    <a:pt x="281" y="705"/>
                    <a:pt x="282" y="702"/>
                  </a:cubicBezTo>
                  <a:cubicBezTo>
                    <a:pt x="284" y="705"/>
                    <a:pt x="287" y="706"/>
                    <a:pt x="289" y="707"/>
                  </a:cubicBezTo>
                  <a:close/>
                  <a:moveTo>
                    <a:pt x="300" y="703"/>
                  </a:moveTo>
                  <a:cubicBezTo>
                    <a:pt x="295" y="705"/>
                    <a:pt x="303" y="706"/>
                    <a:pt x="301" y="708"/>
                  </a:cubicBezTo>
                  <a:cubicBezTo>
                    <a:pt x="299" y="709"/>
                    <a:pt x="290" y="704"/>
                    <a:pt x="290" y="701"/>
                  </a:cubicBezTo>
                  <a:cubicBezTo>
                    <a:pt x="293" y="702"/>
                    <a:pt x="297" y="703"/>
                    <a:pt x="300" y="703"/>
                  </a:cubicBezTo>
                  <a:close/>
                  <a:moveTo>
                    <a:pt x="442" y="495"/>
                  </a:moveTo>
                  <a:cubicBezTo>
                    <a:pt x="443" y="496"/>
                    <a:pt x="444" y="497"/>
                    <a:pt x="445" y="498"/>
                  </a:cubicBezTo>
                  <a:cubicBezTo>
                    <a:pt x="445" y="498"/>
                    <a:pt x="446" y="498"/>
                    <a:pt x="446" y="499"/>
                  </a:cubicBezTo>
                  <a:cubicBezTo>
                    <a:pt x="446" y="499"/>
                    <a:pt x="447" y="499"/>
                    <a:pt x="447" y="499"/>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5" y="504"/>
                    <a:pt x="449" y="504"/>
                    <a:pt x="448" y="506"/>
                  </a:cubicBezTo>
                  <a:cubicBezTo>
                    <a:pt x="447" y="505"/>
                    <a:pt x="447" y="505"/>
                    <a:pt x="446" y="504"/>
                  </a:cubicBezTo>
                  <a:cubicBezTo>
                    <a:pt x="446" y="504"/>
                    <a:pt x="446" y="504"/>
                    <a:pt x="446" y="504"/>
                  </a:cubicBezTo>
                  <a:cubicBezTo>
                    <a:pt x="446" y="504"/>
                    <a:pt x="446" y="504"/>
                    <a:pt x="446" y="504"/>
                  </a:cubicBezTo>
                  <a:cubicBezTo>
                    <a:pt x="446" y="504"/>
                    <a:pt x="446" y="504"/>
                    <a:pt x="446" y="504"/>
                  </a:cubicBezTo>
                  <a:cubicBezTo>
                    <a:pt x="446" y="504"/>
                    <a:pt x="446" y="504"/>
                    <a:pt x="446" y="504"/>
                  </a:cubicBezTo>
                  <a:cubicBezTo>
                    <a:pt x="446" y="504"/>
                    <a:pt x="445" y="504"/>
                    <a:pt x="445" y="504"/>
                  </a:cubicBezTo>
                  <a:cubicBezTo>
                    <a:pt x="445" y="504"/>
                    <a:pt x="445" y="504"/>
                    <a:pt x="445" y="504"/>
                  </a:cubicBezTo>
                  <a:cubicBezTo>
                    <a:pt x="445" y="504"/>
                    <a:pt x="445" y="504"/>
                    <a:pt x="445" y="504"/>
                  </a:cubicBezTo>
                  <a:cubicBezTo>
                    <a:pt x="445" y="503"/>
                    <a:pt x="445" y="503"/>
                    <a:pt x="445" y="503"/>
                  </a:cubicBezTo>
                  <a:cubicBezTo>
                    <a:pt x="445" y="503"/>
                    <a:pt x="445" y="503"/>
                    <a:pt x="445" y="503"/>
                  </a:cubicBezTo>
                  <a:cubicBezTo>
                    <a:pt x="445" y="503"/>
                    <a:pt x="444" y="502"/>
                    <a:pt x="444" y="502"/>
                  </a:cubicBezTo>
                  <a:cubicBezTo>
                    <a:pt x="443" y="501"/>
                    <a:pt x="442" y="500"/>
                    <a:pt x="441" y="499"/>
                  </a:cubicBezTo>
                  <a:cubicBezTo>
                    <a:pt x="439" y="496"/>
                    <a:pt x="438" y="494"/>
                    <a:pt x="437" y="489"/>
                  </a:cubicBezTo>
                  <a:cubicBezTo>
                    <a:pt x="439" y="491"/>
                    <a:pt x="440" y="493"/>
                    <a:pt x="442" y="495"/>
                  </a:cubicBezTo>
                  <a:close/>
                  <a:moveTo>
                    <a:pt x="312" y="722"/>
                  </a:moveTo>
                  <a:cubicBezTo>
                    <a:pt x="305" y="726"/>
                    <a:pt x="297" y="714"/>
                    <a:pt x="296" y="711"/>
                  </a:cubicBezTo>
                  <a:cubicBezTo>
                    <a:pt x="301" y="715"/>
                    <a:pt x="306" y="722"/>
                    <a:pt x="312" y="722"/>
                  </a:cubicBezTo>
                  <a:close/>
                  <a:moveTo>
                    <a:pt x="312" y="714"/>
                  </a:moveTo>
                  <a:cubicBezTo>
                    <a:pt x="309" y="714"/>
                    <a:pt x="306" y="709"/>
                    <a:pt x="308" y="706"/>
                  </a:cubicBezTo>
                  <a:cubicBezTo>
                    <a:pt x="312" y="708"/>
                    <a:pt x="312" y="711"/>
                    <a:pt x="312" y="714"/>
                  </a:cubicBezTo>
                  <a:close/>
                  <a:moveTo>
                    <a:pt x="314" y="712"/>
                  </a:moveTo>
                  <a:cubicBezTo>
                    <a:pt x="316" y="713"/>
                    <a:pt x="318" y="712"/>
                    <a:pt x="320" y="714"/>
                  </a:cubicBezTo>
                  <a:cubicBezTo>
                    <a:pt x="319" y="716"/>
                    <a:pt x="319" y="717"/>
                    <a:pt x="320" y="718"/>
                  </a:cubicBezTo>
                  <a:cubicBezTo>
                    <a:pt x="320" y="718"/>
                    <a:pt x="320" y="718"/>
                    <a:pt x="320" y="718"/>
                  </a:cubicBezTo>
                  <a:cubicBezTo>
                    <a:pt x="320" y="718"/>
                    <a:pt x="320" y="718"/>
                    <a:pt x="320" y="718"/>
                  </a:cubicBezTo>
                  <a:cubicBezTo>
                    <a:pt x="319" y="718"/>
                    <a:pt x="331" y="725"/>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7" y="722"/>
                  </a:cubicBezTo>
                  <a:cubicBezTo>
                    <a:pt x="327" y="723"/>
                    <a:pt x="327" y="723"/>
                    <a:pt x="328" y="723"/>
                  </a:cubicBezTo>
                  <a:cubicBezTo>
                    <a:pt x="329" y="724"/>
                    <a:pt x="331" y="724"/>
                    <a:pt x="330" y="728"/>
                  </a:cubicBezTo>
                  <a:cubicBezTo>
                    <a:pt x="329" y="726"/>
                    <a:pt x="327" y="725"/>
                    <a:pt x="325" y="724"/>
                  </a:cubicBezTo>
                  <a:cubicBezTo>
                    <a:pt x="324" y="724"/>
                    <a:pt x="324" y="724"/>
                    <a:pt x="324" y="724"/>
                  </a:cubicBezTo>
                  <a:cubicBezTo>
                    <a:pt x="322" y="723"/>
                    <a:pt x="320" y="722"/>
                    <a:pt x="319" y="721"/>
                  </a:cubicBezTo>
                  <a:cubicBezTo>
                    <a:pt x="318" y="721"/>
                    <a:pt x="318" y="721"/>
                    <a:pt x="318" y="721"/>
                  </a:cubicBezTo>
                  <a:cubicBezTo>
                    <a:pt x="318" y="720"/>
                    <a:pt x="318" y="720"/>
                    <a:pt x="318" y="720"/>
                  </a:cubicBezTo>
                  <a:cubicBezTo>
                    <a:pt x="317" y="720"/>
                    <a:pt x="317" y="720"/>
                    <a:pt x="317" y="720"/>
                  </a:cubicBezTo>
                  <a:cubicBezTo>
                    <a:pt x="316" y="719"/>
                    <a:pt x="315" y="719"/>
                    <a:pt x="314" y="718"/>
                  </a:cubicBezTo>
                  <a:cubicBezTo>
                    <a:pt x="313" y="717"/>
                    <a:pt x="312" y="716"/>
                    <a:pt x="311" y="715"/>
                  </a:cubicBezTo>
                  <a:cubicBezTo>
                    <a:pt x="316" y="719"/>
                    <a:pt x="316" y="715"/>
                    <a:pt x="314" y="712"/>
                  </a:cubicBezTo>
                  <a:close/>
                  <a:moveTo>
                    <a:pt x="602" y="254"/>
                  </a:moveTo>
                  <a:cubicBezTo>
                    <a:pt x="602" y="254"/>
                    <a:pt x="602" y="257"/>
                    <a:pt x="604" y="252"/>
                  </a:cubicBezTo>
                  <a:cubicBezTo>
                    <a:pt x="605" y="250"/>
                    <a:pt x="604" y="250"/>
                    <a:pt x="602" y="254"/>
                  </a:cubicBezTo>
                  <a:close/>
                  <a:moveTo>
                    <a:pt x="341" y="730"/>
                  </a:moveTo>
                  <a:cubicBezTo>
                    <a:pt x="341" y="730"/>
                    <a:pt x="341" y="730"/>
                    <a:pt x="341" y="730"/>
                  </a:cubicBezTo>
                  <a:cubicBezTo>
                    <a:pt x="341" y="730"/>
                    <a:pt x="341" y="730"/>
                    <a:pt x="341" y="730"/>
                  </a:cubicBezTo>
                  <a:cubicBezTo>
                    <a:pt x="342" y="730"/>
                    <a:pt x="342" y="730"/>
                    <a:pt x="342" y="730"/>
                  </a:cubicBezTo>
                  <a:cubicBezTo>
                    <a:pt x="343" y="730"/>
                    <a:pt x="344" y="731"/>
                    <a:pt x="344" y="731"/>
                  </a:cubicBezTo>
                  <a:cubicBezTo>
                    <a:pt x="346" y="731"/>
                    <a:pt x="349" y="732"/>
                    <a:pt x="351" y="733"/>
                  </a:cubicBezTo>
                  <a:cubicBezTo>
                    <a:pt x="355" y="735"/>
                    <a:pt x="359" y="737"/>
                    <a:pt x="363" y="739"/>
                  </a:cubicBezTo>
                  <a:cubicBezTo>
                    <a:pt x="367" y="741"/>
                    <a:pt x="371" y="743"/>
                    <a:pt x="375" y="745"/>
                  </a:cubicBezTo>
                  <a:cubicBezTo>
                    <a:pt x="379" y="747"/>
                    <a:pt x="383" y="749"/>
                    <a:pt x="387" y="751"/>
                  </a:cubicBezTo>
                  <a:cubicBezTo>
                    <a:pt x="383" y="755"/>
                    <a:pt x="387" y="758"/>
                    <a:pt x="382" y="762"/>
                  </a:cubicBezTo>
                  <a:cubicBezTo>
                    <a:pt x="378" y="759"/>
                    <a:pt x="369" y="758"/>
                    <a:pt x="371" y="754"/>
                  </a:cubicBezTo>
                  <a:cubicBezTo>
                    <a:pt x="373" y="753"/>
                    <a:pt x="375" y="754"/>
                    <a:pt x="376" y="755"/>
                  </a:cubicBezTo>
                  <a:cubicBezTo>
                    <a:pt x="378" y="757"/>
                    <a:pt x="380" y="758"/>
                    <a:pt x="381" y="755"/>
                  </a:cubicBezTo>
                  <a:cubicBezTo>
                    <a:pt x="379" y="754"/>
                    <a:pt x="378" y="753"/>
                    <a:pt x="376" y="752"/>
                  </a:cubicBezTo>
                  <a:cubicBezTo>
                    <a:pt x="375" y="751"/>
                    <a:pt x="374" y="751"/>
                    <a:pt x="373" y="750"/>
                  </a:cubicBezTo>
                  <a:cubicBezTo>
                    <a:pt x="372" y="750"/>
                    <a:pt x="371" y="749"/>
                    <a:pt x="370" y="748"/>
                  </a:cubicBezTo>
                  <a:cubicBezTo>
                    <a:pt x="365" y="746"/>
                    <a:pt x="361" y="744"/>
                    <a:pt x="357" y="741"/>
                  </a:cubicBezTo>
                  <a:cubicBezTo>
                    <a:pt x="353" y="739"/>
                    <a:pt x="350" y="737"/>
                    <a:pt x="346" y="735"/>
                  </a:cubicBezTo>
                  <a:cubicBezTo>
                    <a:pt x="344" y="734"/>
                    <a:pt x="343" y="733"/>
                    <a:pt x="341" y="732"/>
                  </a:cubicBezTo>
                  <a:cubicBezTo>
                    <a:pt x="341" y="732"/>
                    <a:pt x="341" y="732"/>
                    <a:pt x="341" y="732"/>
                  </a:cubicBezTo>
                  <a:cubicBezTo>
                    <a:pt x="340" y="731"/>
                    <a:pt x="340" y="731"/>
                    <a:pt x="340" y="731"/>
                  </a:cubicBezTo>
                  <a:cubicBezTo>
                    <a:pt x="340" y="731"/>
                    <a:pt x="340" y="731"/>
                    <a:pt x="340" y="731"/>
                  </a:cubicBezTo>
                  <a:cubicBezTo>
                    <a:pt x="340" y="731"/>
                    <a:pt x="340" y="731"/>
                    <a:pt x="340" y="731"/>
                  </a:cubicBezTo>
                  <a:cubicBezTo>
                    <a:pt x="339" y="730"/>
                    <a:pt x="339" y="730"/>
                    <a:pt x="339" y="730"/>
                  </a:cubicBezTo>
                  <a:cubicBezTo>
                    <a:pt x="340" y="730"/>
                    <a:pt x="340" y="730"/>
                    <a:pt x="341" y="730"/>
                  </a:cubicBezTo>
                  <a:close/>
                  <a:moveTo>
                    <a:pt x="494" y="506"/>
                  </a:moveTo>
                  <a:cubicBezTo>
                    <a:pt x="490" y="504"/>
                    <a:pt x="485" y="503"/>
                    <a:pt x="488" y="497"/>
                  </a:cubicBezTo>
                  <a:cubicBezTo>
                    <a:pt x="491" y="498"/>
                    <a:pt x="496" y="500"/>
                    <a:pt x="494" y="506"/>
                  </a:cubicBezTo>
                  <a:close/>
                  <a:moveTo>
                    <a:pt x="496" y="514"/>
                  </a:moveTo>
                  <a:cubicBezTo>
                    <a:pt x="498" y="515"/>
                    <a:pt x="499" y="516"/>
                    <a:pt x="499" y="516"/>
                  </a:cubicBezTo>
                  <a:cubicBezTo>
                    <a:pt x="499" y="516"/>
                    <a:pt x="498" y="516"/>
                    <a:pt x="497" y="516"/>
                  </a:cubicBezTo>
                  <a:cubicBezTo>
                    <a:pt x="495" y="516"/>
                    <a:pt x="492" y="515"/>
                    <a:pt x="493" y="512"/>
                  </a:cubicBezTo>
                  <a:cubicBezTo>
                    <a:pt x="494" y="512"/>
                    <a:pt x="495" y="513"/>
                    <a:pt x="496" y="514"/>
                  </a:cubicBezTo>
                  <a:close/>
                  <a:moveTo>
                    <a:pt x="410" y="773"/>
                  </a:moveTo>
                  <a:cubicBezTo>
                    <a:pt x="407" y="771"/>
                    <a:pt x="398" y="771"/>
                    <a:pt x="401" y="767"/>
                  </a:cubicBezTo>
                  <a:cubicBezTo>
                    <a:pt x="406" y="770"/>
                    <a:pt x="409" y="769"/>
                    <a:pt x="410" y="773"/>
                  </a:cubicBezTo>
                  <a:close/>
                  <a:moveTo>
                    <a:pt x="419" y="770"/>
                  </a:moveTo>
                  <a:cubicBezTo>
                    <a:pt x="418" y="772"/>
                    <a:pt x="418" y="774"/>
                    <a:pt x="418" y="775"/>
                  </a:cubicBezTo>
                  <a:cubicBezTo>
                    <a:pt x="415" y="773"/>
                    <a:pt x="413" y="771"/>
                    <a:pt x="413" y="767"/>
                  </a:cubicBezTo>
                  <a:lnTo>
                    <a:pt x="419" y="770"/>
                  </a:lnTo>
                  <a:close/>
                  <a:moveTo>
                    <a:pt x="452" y="795"/>
                  </a:moveTo>
                  <a:cubicBezTo>
                    <a:pt x="451" y="798"/>
                    <a:pt x="453" y="800"/>
                    <a:pt x="449" y="799"/>
                  </a:cubicBezTo>
                  <a:cubicBezTo>
                    <a:pt x="449" y="798"/>
                    <a:pt x="449" y="797"/>
                    <a:pt x="448" y="796"/>
                  </a:cubicBezTo>
                  <a:cubicBezTo>
                    <a:pt x="447" y="799"/>
                    <a:pt x="443" y="795"/>
                    <a:pt x="443" y="793"/>
                  </a:cubicBezTo>
                  <a:cubicBezTo>
                    <a:pt x="447" y="796"/>
                    <a:pt x="448" y="792"/>
                    <a:pt x="452" y="795"/>
                  </a:cubicBezTo>
                  <a:close/>
                  <a:moveTo>
                    <a:pt x="464" y="802"/>
                  </a:moveTo>
                  <a:cubicBezTo>
                    <a:pt x="462" y="801"/>
                    <a:pt x="456" y="802"/>
                    <a:pt x="457" y="799"/>
                  </a:cubicBezTo>
                  <a:cubicBezTo>
                    <a:pt x="459" y="799"/>
                    <a:pt x="458" y="798"/>
                    <a:pt x="458" y="796"/>
                  </a:cubicBezTo>
                  <a:cubicBezTo>
                    <a:pt x="462" y="797"/>
                    <a:pt x="463" y="800"/>
                    <a:pt x="464" y="802"/>
                  </a:cubicBezTo>
                  <a:close/>
                  <a:moveTo>
                    <a:pt x="500" y="822"/>
                  </a:moveTo>
                  <a:cubicBezTo>
                    <a:pt x="496" y="818"/>
                    <a:pt x="491" y="822"/>
                    <a:pt x="490" y="817"/>
                  </a:cubicBezTo>
                  <a:cubicBezTo>
                    <a:pt x="494" y="819"/>
                    <a:pt x="503" y="818"/>
                    <a:pt x="500" y="822"/>
                  </a:cubicBezTo>
                  <a:close/>
                  <a:moveTo>
                    <a:pt x="498" y="855"/>
                  </a:moveTo>
                  <a:cubicBezTo>
                    <a:pt x="498" y="862"/>
                    <a:pt x="491" y="863"/>
                    <a:pt x="485" y="863"/>
                  </a:cubicBezTo>
                  <a:cubicBezTo>
                    <a:pt x="487" y="857"/>
                    <a:pt x="494" y="858"/>
                    <a:pt x="498" y="855"/>
                  </a:cubicBezTo>
                  <a:close/>
                  <a:moveTo>
                    <a:pt x="506" y="830"/>
                  </a:moveTo>
                  <a:cubicBezTo>
                    <a:pt x="508" y="831"/>
                    <a:pt x="510" y="833"/>
                    <a:pt x="512" y="836"/>
                  </a:cubicBezTo>
                  <a:cubicBezTo>
                    <a:pt x="507" y="834"/>
                    <a:pt x="498" y="837"/>
                    <a:pt x="497" y="831"/>
                  </a:cubicBezTo>
                  <a:cubicBezTo>
                    <a:pt x="506" y="832"/>
                    <a:pt x="498" y="828"/>
                    <a:pt x="496" y="826"/>
                  </a:cubicBezTo>
                  <a:cubicBezTo>
                    <a:pt x="501" y="828"/>
                    <a:pt x="503" y="829"/>
                    <a:pt x="506" y="830"/>
                  </a:cubicBezTo>
                  <a:close/>
                  <a:moveTo>
                    <a:pt x="616" y="254"/>
                  </a:moveTo>
                  <a:cubicBezTo>
                    <a:pt x="615" y="253"/>
                    <a:pt x="615" y="253"/>
                    <a:pt x="613" y="256"/>
                  </a:cubicBezTo>
                  <a:cubicBezTo>
                    <a:pt x="614" y="253"/>
                    <a:pt x="614" y="253"/>
                    <a:pt x="614" y="251"/>
                  </a:cubicBezTo>
                  <a:cubicBezTo>
                    <a:pt x="615" y="251"/>
                    <a:pt x="616" y="249"/>
                    <a:pt x="616" y="254"/>
                  </a:cubicBezTo>
                  <a:close/>
                  <a:moveTo>
                    <a:pt x="513" y="859"/>
                  </a:moveTo>
                  <a:cubicBezTo>
                    <a:pt x="513" y="862"/>
                    <a:pt x="510" y="863"/>
                    <a:pt x="506" y="862"/>
                  </a:cubicBezTo>
                  <a:cubicBezTo>
                    <a:pt x="503" y="861"/>
                    <a:pt x="500" y="859"/>
                    <a:pt x="501" y="857"/>
                  </a:cubicBezTo>
                  <a:cubicBezTo>
                    <a:pt x="505" y="854"/>
                    <a:pt x="507" y="859"/>
                    <a:pt x="513" y="859"/>
                  </a:cubicBezTo>
                  <a:close/>
                  <a:moveTo>
                    <a:pt x="523" y="829"/>
                  </a:moveTo>
                  <a:cubicBezTo>
                    <a:pt x="520" y="831"/>
                    <a:pt x="510" y="830"/>
                    <a:pt x="511" y="826"/>
                  </a:cubicBezTo>
                  <a:cubicBezTo>
                    <a:pt x="517" y="828"/>
                    <a:pt x="519" y="826"/>
                    <a:pt x="523" y="829"/>
                  </a:cubicBezTo>
                  <a:close/>
                  <a:moveTo>
                    <a:pt x="617" y="254"/>
                  </a:moveTo>
                  <a:cubicBezTo>
                    <a:pt x="616" y="255"/>
                    <a:pt x="615" y="257"/>
                    <a:pt x="616" y="253"/>
                  </a:cubicBezTo>
                  <a:cubicBezTo>
                    <a:pt x="616" y="250"/>
                    <a:pt x="617" y="251"/>
                    <a:pt x="617" y="254"/>
                  </a:cubicBezTo>
                  <a:close/>
                  <a:moveTo>
                    <a:pt x="541" y="847"/>
                  </a:moveTo>
                  <a:cubicBezTo>
                    <a:pt x="538" y="849"/>
                    <a:pt x="532" y="847"/>
                    <a:pt x="533" y="843"/>
                  </a:cubicBezTo>
                  <a:cubicBezTo>
                    <a:pt x="537" y="844"/>
                    <a:pt x="540" y="845"/>
                    <a:pt x="541" y="847"/>
                  </a:cubicBezTo>
                  <a:close/>
                  <a:moveTo>
                    <a:pt x="580" y="859"/>
                  </a:moveTo>
                  <a:cubicBezTo>
                    <a:pt x="579" y="854"/>
                    <a:pt x="588" y="857"/>
                    <a:pt x="590" y="855"/>
                  </a:cubicBezTo>
                  <a:cubicBezTo>
                    <a:pt x="589" y="859"/>
                    <a:pt x="593" y="859"/>
                    <a:pt x="591" y="863"/>
                  </a:cubicBezTo>
                  <a:cubicBezTo>
                    <a:pt x="587" y="864"/>
                    <a:pt x="583" y="862"/>
                    <a:pt x="579" y="861"/>
                  </a:cubicBezTo>
                  <a:cubicBezTo>
                    <a:pt x="574" y="860"/>
                    <a:pt x="569" y="858"/>
                    <a:pt x="564" y="858"/>
                  </a:cubicBezTo>
                  <a:cubicBezTo>
                    <a:pt x="570" y="858"/>
                    <a:pt x="578" y="854"/>
                    <a:pt x="580" y="859"/>
                  </a:cubicBezTo>
                  <a:close/>
                  <a:moveTo>
                    <a:pt x="555" y="855"/>
                  </a:moveTo>
                  <a:cubicBezTo>
                    <a:pt x="556" y="848"/>
                    <a:pt x="567" y="858"/>
                    <a:pt x="563" y="850"/>
                  </a:cubicBezTo>
                  <a:cubicBezTo>
                    <a:pt x="569" y="849"/>
                    <a:pt x="570" y="855"/>
                    <a:pt x="567" y="857"/>
                  </a:cubicBezTo>
                  <a:cubicBezTo>
                    <a:pt x="560" y="856"/>
                    <a:pt x="561" y="855"/>
                    <a:pt x="555" y="855"/>
                  </a:cubicBezTo>
                  <a:close/>
                  <a:moveTo>
                    <a:pt x="595" y="884"/>
                  </a:moveTo>
                  <a:cubicBezTo>
                    <a:pt x="590" y="885"/>
                    <a:pt x="587" y="888"/>
                    <a:pt x="583" y="884"/>
                  </a:cubicBezTo>
                  <a:cubicBezTo>
                    <a:pt x="589" y="883"/>
                    <a:pt x="591" y="880"/>
                    <a:pt x="595" y="884"/>
                  </a:cubicBezTo>
                  <a:close/>
                  <a:moveTo>
                    <a:pt x="628" y="240"/>
                  </a:moveTo>
                  <a:cubicBezTo>
                    <a:pt x="628" y="239"/>
                    <a:pt x="628" y="242"/>
                    <a:pt x="627" y="241"/>
                  </a:cubicBezTo>
                  <a:cubicBezTo>
                    <a:pt x="627" y="240"/>
                    <a:pt x="627" y="240"/>
                    <a:pt x="627" y="237"/>
                  </a:cubicBezTo>
                  <a:cubicBezTo>
                    <a:pt x="627" y="235"/>
                    <a:pt x="627" y="236"/>
                    <a:pt x="628" y="240"/>
                  </a:cubicBezTo>
                  <a:close/>
                  <a:moveTo>
                    <a:pt x="732" y="850"/>
                  </a:moveTo>
                  <a:cubicBezTo>
                    <a:pt x="733" y="856"/>
                    <a:pt x="733" y="856"/>
                    <a:pt x="733" y="856"/>
                  </a:cubicBezTo>
                  <a:cubicBezTo>
                    <a:pt x="729" y="855"/>
                    <a:pt x="727" y="855"/>
                    <a:pt x="724" y="856"/>
                  </a:cubicBezTo>
                  <a:cubicBezTo>
                    <a:pt x="722" y="856"/>
                    <a:pt x="719" y="858"/>
                    <a:pt x="715" y="859"/>
                  </a:cubicBezTo>
                  <a:cubicBezTo>
                    <a:pt x="712" y="853"/>
                    <a:pt x="706" y="859"/>
                    <a:pt x="702" y="855"/>
                  </a:cubicBezTo>
                  <a:cubicBezTo>
                    <a:pt x="711" y="851"/>
                    <a:pt x="723" y="853"/>
                    <a:pt x="732" y="850"/>
                  </a:cubicBezTo>
                  <a:close/>
                  <a:moveTo>
                    <a:pt x="628" y="235"/>
                  </a:moveTo>
                  <a:cubicBezTo>
                    <a:pt x="628" y="234"/>
                    <a:pt x="629" y="235"/>
                    <a:pt x="629" y="237"/>
                  </a:cubicBezTo>
                  <a:cubicBezTo>
                    <a:pt x="629" y="239"/>
                    <a:pt x="629" y="237"/>
                    <a:pt x="629" y="239"/>
                  </a:cubicBezTo>
                  <a:cubicBezTo>
                    <a:pt x="628" y="236"/>
                    <a:pt x="628" y="235"/>
                    <a:pt x="628" y="235"/>
                  </a:cubicBezTo>
                  <a:close/>
                  <a:moveTo>
                    <a:pt x="746" y="850"/>
                  </a:moveTo>
                  <a:cubicBezTo>
                    <a:pt x="749" y="849"/>
                    <a:pt x="752" y="849"/>
                    <a:pt x="755" y="848"/>
                  </a:cubicBezTo>
                  <a:cubicBezTo>
                    <a:pt x="758" y="847"/>
                    <a:pt x="761" y="846"/>
                    <a:pt x="764" y="845"/>
                  </a:cubicBezTo>
                  <a:cubicBezTo>
                    <a:pt x="768" y="855"/>
                    <a:pt x="778" y="848"/>
                    <a:pt x="783" y="850"/>
                  </a:cubicBezTo>
                  <a:cubicBezTo>
                    <a:pt x="773" y="858"/>
                    <a:pt x="766" y="855"/>
                    <a:pt x="758" y="850"/>
                  </a:cubicBezTo>
                  <a:cubicBezTo>
                    <a:pt x="753" y="856"/>
                    <a:pt x="740" y="859"/>
                    <a:pt x="734" y="853"/>
                  </a:cubicBezTo>
                  <a:cubicBezTo>
                    <a:pt x="737" y="851"/>
                    <a:pt x="741" y="851"/>
                    <a:pt x="746" y="850"/>
                  </a:cubicBezTo>
                  <a:close/>
                  <a:moveTo>
                    <a:pt x="735" y="831"/>
                  </a:moveTo>
                  <a:cubicBezTo>
                    <a:pt x="741" y="831"/>
                    <a:pt x="744" y="832"/>
                    <a:pt x="746" y="835"/>
                  </a:cubicBezTo>
                  <a:cubicBezTo>
                    <a:pt x="744" y="837"/>
                    <a:pt x="735" y="839"/>
                    <a:pt x="735" y="836"/>
                  </a:cubicBezTo>
                  <a:cubicBezTo>
                    <a:pt x="736" y="835"/>
                    <a:pt x="736" y="833"/>
                    <a:pt x="735" y="831"/>
                  </a:cubicBezTo>
                  <a:close/>
                  <a:moveTo>
                    <a:pt x="761" y="824"/>
                  </a:moveTo>
                  <a:cubicBezTo>
                    <a:pt x="762" y="826"/>
                    <a:pt x="760" y="827"/>
                    <a:pt x="761" y="829"/>
                  </a:cubicBezTo>
                  <a:cubicBezTo>
                    <a:pt x="759" y="829"/>
                    <a:pt x="758" y="830"/>
                    <a:pt x="756" y="830"/>
                  </a:cubicBezTo>
                  <a:cubicBezTo>
                    <a:pt x="755" y="831"/>
                    <a:pt x="754" y="831"/>
                    <a:pt x="753" y="832"/>
                  </a:cubicBezTo>
                  <a:cubicBezTo>
                    <a:pt x="751" y="832"/>
                    <a:pt x="749" y="833"/>
                    <a:pt x="748" y="830"/>
                  </a:cubicBezTo>
                  <a:cubicBezTo>
                    <a:pt x="751" y="828"/>
                    <a:pt x="756" y="826"/>
                    <a:pt x="761" y="824"/>
                  </a:cubicBezTo>
                  <a:close/>
                  <a:moveTo>
                    <a:pt x="625" y="210"/>
                  </a:moveTo>
                  <a:cubicBezTo>
                    <a:pt x="626" y="211"/>
                    <a:pt x="626" y="211"/>
                    <a:pt x="625" y="209"/>
                  </a:cubicBezTo>
                  <a:cubicBezTo>
                    <a:pt x="625" y="210"/>
                    <a:pt x="624" y="205"/>
                    <a:pt x="625" y="210"/>
                  </a:cubicBezTo>
                  <a:close/>
                  <a:moveTo>
                    <a:pt x="785" y="859"/>
                  </a:moveTo>
                  <a:cubicBezTo>
                    <a:pt x="781" y="860"/>
                    <a:pt x="777" y="861"/>
                    <a:pt x="781" y="863"/>
                  </a:cubicBezTo>
                  <a:cubicBezTo>
                    <a:pt x="778" y="863"/>
                    <a:pt x="772" y="867"/>
                    <a:pt x="771" y="864"/>
                  </a:cubicBezTo>
                  <a:cubicBezTo>
                    <a:pt x="776" y="862"/>
                    <a:pt x="782" y="855"/>
                    <a:pt x="785" y="859"/>
                  </a:cubicBezTo>
                  <a:close/>
                  <a:moveTo>
                    <a:pt x="784" y="845"/>
                  </a:moveTo>
                  <a:cubicBezTo>
                    <a:pt x="781" y="845"/>
                    <a:pt x="778" y="846"/>
                    <a:pt x="776" y="847"/>
                  </a:cubicBezTo>
                  <a:cubicBezTo>
                    <a:pt x="776" y="845"/>
                    <a:pt x="775" y="844"/>
                    <a:pt x="775" y="843"/>
                  </a:cubicBezTo>
                  <a:cubicBezTo>
                    <a:pt x="778" y="843"/>
                    <a:pt x="783" y="841"/>
                    <a:pt x="784" y="845"/>
                  </a:cubicBezTo>
                  <a:close/>
                  <a:moveTo>
                    <a:pt x="625" y="209"/>
                  </a:moveTo>
                  <a:cubicBezTo>
                    <a:pt x="625" y="209"/>
                    <a:pt x="625" y="209"/>
                    <a:pt x="625" y="207"/>
                  </a:cubicBezTo>
                  <a:cubicBezTo>
                    <a:pt x="624" y="204"/>
                    <a:pt x="624" y="206"/>
                    <a:pt x="625" y="209"/>
                  </a:cubicBezTo>
                  <a:close/>
                  <a:moveTo>
                    <a:pt x="630" y="225"/>
                  </a:moveTo>
                  <a:cubicBezTo>
                    <a:pt x="630" y="225"/>
                    <a:pt x="631" y="228"/>
                    <a:pt x="630" y="226"/>
                  </a:cubicBezTo>
                  <a:cubicBezTo>
                    <a:pt x="629" y="224"/>
                    <a:pt x="628" y="219"/>
                    <a:pt x="630" y="225"/>
                  </a:cubicBezTo>
                  <a:close/>
                  <a:moveTo>
                    <a:pt x="633" y="234"/>
                  </a:moveTo>
                  <a:cubicBezTo>
                    <a:pt x="633" y="233"/>
                    <a:pt x="633" y="234"/>
                    <a:pt x="632" y="231"/>
                  </a:cubicBezTo>
                  <a:cubicBezTo>
                    <a:pt x="631" y="229"/>
                    <a:pt x="632" y="229"/>
                    <a:pt x="633" y="234"/>
                  </a:cubicBezTo>
                  <a:close/>
                  <a:moveTo>
                    <a:pt x="634" y="232"/>
                  </a:moveTo>
                  <a:cubicBezTo>
                    <a:pt x="634" y="232"/>
                    <a:pt x="634" y="234"/>
                    <a:pt x="634" y="235"/>
                  </a:cubicBezTo>
                  <a:cubicBezTo>
                    <a:pt x="634" y="236"/>
                    <a:pt x="633" y="233"/>
                    <a:pt x="633" y="234"/>
                  </a:cubicBezTo>
                  <a:cubicBezTo>
                    <a:pt x="633" y="231"/>
                    <a:pt x="633" y="231"/>
                    <a:pt x="633" y="231"/>
                  </a:cubicBezTo>
                  <a:cubicBezTo>
                    <a:pt x="633" y="230"/>
                    <a:pt x="633" y="230"/>
                    <a:pt x="632" y="228"/>
                  </a:cubicBezTo>
                  <a:cubicBezTo>
                    <a:pt x="632" y="228"/>
                    <a:pt x="632" y="227"/>
                    <a:pt x="632" y="227"/>
                  </a:cubicBezTo>
                  <a:cubicBezTo>
                    <a:pt x="633" y="230"/>
                    <a:pt x="632" y="229"/>
                    <a:pt x="634" y="232"/>
                  </a:cubicBezTo>
                  <a:close/>
                  <a:moveTo>
                    <a:pt x="835" y="851"/>
                  </a:moveTo>
                  <a:cubicBezTo>
                    <a:pt x="830" y="855"/>
                    <a:pt x="831" y="852"/>
                    <a:pt x="825" y="853"/>
                  </a:cubicBezTo>
                  <a:cubicBezTo>
                    <a:pt x="826" y="850"/>
                    <a:pt x="829" y="843"/>
                    <a:pt x="831" y="844"/>
                  </a:cubicBezTo>
                  <a:cubicBezTo>
                    <a:pt x="827" y="847"/>
                    <a:pt x="833" y="847"/>
                    <a:pt x="833" y="849"/>
                  </a:cubicBezTo>
                  <a:cubicBezTo>
                    <a:pt x="831" y="850"/>
                    <a:pt x="828" y="851"/>
                    <a:pt x="828" y="852"/>
                  </a:cubicBezTo>
                  <a:cubicBezTo>
                    <a:pt x="831" y="852"/>
                    <a:pt x="834" y="850"/>
                    <a:pt x="835" y="851"/>
                  </a:cubicBezTo>
                  <a:close/>
                  <a:moveTo>
                    <a:pt x="622" y="198"/>
                  </a:moveTo>
                  <a:cubicBezTo>
                    <a:pt x="622" y="199"/>
                    <a:pt x="623" y="199"/>
                    <a:pt x="623" y="199"/>
                  </a:cubicBezTo>
                  <a:cubicBezTo>
                    <a:pt x="625" y="205"/>
                    <a:pt x="624" y="203"/>
                    <a:pt x="623" y="199"/>
                  </a:cubicBezTo>
                  <a:cubicBezTo>
                    <a:pt x="622" y="198"/>
                    <a:pt x="622" y="198"/>
                    <a:pt x="622" y="198"/>
                  </a:cubicBezTo>
                  <a:close/>
                  <a:moveTo>
                    <a:pt x="633" y="227"/>
                  </a:moveTo>
                  <a:cubicBezTo>
                    <a:pt x="633" y="229"/>
                    <a:pt x="634" y="231"/>
                    <a:pt x="634" y="232"/>
                  </a:cubicBezTo>
                  <a:cubicBezTo>
                    <a:pt x="633" y="229"/>
                    <a:pt x="633" y="230"/>
                    <a:pt x="632" y="226"/>
                  </a:cubicBezTo>
                  <a:cubicBezTo>
                    <a:pt x="632" y="225"/>
                    <a:pt x="632" y="226"/>
                    <a:pt x="633" y="227"/>
                  </a:cubicBezTo>
                  <a:close/>
                  <a:moveTo>
                    <a:pt x="854" y="830"/>
                  </a:moveTo>
                  <a:cubicBezTo>
                    <a:pt x="855" y="831"/>
                    <a:pt x="856" y="830"/>
                    <a:pt x="857" y="829"/>
                  </a:cubicBezTo>
                  <a:cubicBezTo>
                    <a:pt x="859" y="831"/>
                    <a:pt x="856" y="832"/>
                    <a:pt x="856" y="834"/>
                  </a:cubicBezTo>
                  <a:cubicBezTo>
                    <a:pt x="858" y="833"/>
                    <a:pt x="856" y="836"/>
                    <a:pt x="855" y="837"/>
                  </a:cubicBezTo>
                  <a:cubicBezTo>
                    <a:pt x="854" y="835"/>
                    <a:pt x="853" y="834"/>
                    <a:pt x="852" y="833"/>
                  </a:cubicBezTo>
                  <a:cubicBezTo>
                    <a:pt x="854" y="833"/>
                    <a:pt x="853" y="831"/>
                    <a:pt x="854" y="830"/>
                  </a:cubicBezTo>
                  <a:close/>
                  <a:moveTo>
                    <a:pt x="860" y="826"/>
                  </a:moveTo>
                  <a:cubicBezTo>
                    <a:pt x="864" y="829"/>
                    <a:pt x="864" y="829"/>
                    <a:pt x="865" y="834"/>
                  </a:cubicBezTo>
                  <a:cubicBezTo>
                    <a:pt x="858" y="837"/>
                    <a:pt x="859" y="830"/>
                    <a:pt x="860" y="826"/>
                  </a:cubicBezTo>
                  <a:close/>
                  <a:moveTo>
                    <a:pt x="628" y="212"/>
                  </a:moveTo>
                  <a:cubicBezTo>
                    <a:pt x="628" y="212"/>
                    <a:pt x="628" y="213"/>
                    <a:pt x="629" y="215"/>
                  </a:cubicBezTo>
                  <a:cubicBezTo>
                    <a:pt x="628" y="212"/>
                    <a:pt x="630" y="217"/>
                    <a:pt x="629" y="215"/>
                  </a:cubicBezTo>
                  <a:cubicBezTo>
                    <a:pt x="629" y="214"/>
                    <a:pt x="629" y="214"/>
                    <a:pt x="628" y="212"/>
                  </a:cubicBezTo>
                  <a:cubicBezTo>
                    <a:pt x="630" y="216"/>
                    <a:pt x="627" y="209"/>
                    <a:pt x="628" y="212"/>
                  </a:cubicBezTo>
                  <a:close/>
                  <a:moveTo>
                    <a:pt x="901" y="771"/>
                  </a:moveTo>
                  <a:cubicBezTo>
                    <a:pt x="911" y="767"/>
                    <a:pt x="919" y="764"/>
                    <a:pt x="923" y="766"/>
                  </a:cubicBezTo>
                  <a:cubicBezTo>
                    <a:pt x="918" y="768"/>
                    <a:pt x="909" y="772"/>
                    <a:pt x="900" y="776"/>
                  </a:cubicBezTo>
                  <a:cubicBezTo>
                    <a:pt x="890" y="780"/>
                    <a:pt x="880" y="783"/>
                    <a:pt x="874" y="782"/>
                  </a:cubicBezTo>
                  <a:cubicBezTo>
                    <a:pt x="881" y="780"/>
                    <a:pt x="892" y="775"/>
                    <a:pt x="901" y="771"/>
                  </a:cubicBezTo>
                  <a:close/>
                  <a:moveTo>
                    <a:pt x="903" y="782"/>
                  </a:moveTo>
                  <a:cubicBezTo>
                    <a:pt x="902" y="785"/>
                    <a:pt x="899" y="786"/>
                    <a:pt x="895" y="788"/>
                  </a:cubicBezTo>
                  <a:cubicBezTo>
                    <a:pt x="893" y="784"/>
                    <a:pt x="893" y="784"/>
                    <a:pt x="893" y="784"/>
                  </a:cubicBezTo>
                  <a:cubicBezTo>
                    <a:pt x="897" y="782"/>
                    <a:pt x="901" y="779"/>
                    <a:pt x="903" y="782"/>
                  </a:cubicBezTo>
                  <a:close/>
                  <a:moveTo>
                    <a:pt x="911" y="780"/>
                  </a:moveTo>
                  <a:cubicBezTo>
                    <a:pt x="913" y="783"/>
                    <a:pt x="909" y="785"/>
                    <a:pt x="907" y="787"/>
                  </a:cubicBezTo>
                  <a:cubicBezTo>
                    <a:pt x="906" y="785"/>
                    <a:pt x="906" y="784"/>
                    <a:pt x="905" y="783"/>
                  </a:cubicBezTo>
                  <a:lnTo>
                    <a:pt x="911" y="780"/>
                  </a:lnTo>
                  <a:close/>
                  <a:moveTo>
                    <a:pt x="921" y="794"/>
                  </a:moveTo>
                  <a:cubicBezTo>
                    <a:pt x="923" y="794"/>
                    <a:pt x="926" y="791"/>
                    <a:pt x="928" y="793"/>
                  </a:cubicBezTo>
                  <a:cubicBezTo>
                    <a:pt x="922" y="794"/>
                    <a:pt x="931" y="801"/>
                    <a:pt x="923" y="798"/>
                  </a:cubicBezTo>
                  <a:cubicBezTo>
                    <a:pt x="923" y="799"/>
                    <a:pt x="922" y="800"/>
                    <a:pt x="921" y="799"/>
                  </a:cubicBezTo>
                  <a:cubicBezTo>
                    <a:pt x="923" y="798"/>
                    <a:pt x="922" y="796"/>
                    <a:pt x="921" y="794"/>
                  </a:cubicBezTo>
                  <a:close/>
                  <a:moveTo>
                    <a:pt x="949" y="757"/>
                  </a:moveTo>
                  <a:cubicBezTo>
                    <a:pt x="945" y="758"/>
                    <a:pt x="938" y="764"/>
                    <a:pt x="936" y="760"/>
                  </a:cubicBezTo>
                  <a:cubicBezTo>
                    <a:pt x="942" y="760"/>
                    <a:pt x="944" y="753"/>
                    <a:pt x="949" y="757"/>
                  </a:cubicBezTo>
                  <a:close/>
                  <a:moveTo>
                    <a:pt x="624" y="202"/>
                  </a:moveTo>
                  <a:cubicBezTo>
                    <a:pt x="624" y="202"/>
                    <a:pt x="624" y="202"/>
                    <a:pt x="624" y="202"/>
                  </a:cubicBezTo>
                  <a:cubicBezTo>
                    <a:pt x="624" y="202"/>
                    <a:pt x="624" y="202"/>
                    <a:pt x="624" y="202"/>
                  </a:cubicBezTo>
                  <a:close/>
                  <a:moveTo>
                    <a:pt x="1080" y="607"/>
                  </a:moveTo>
                  <a:cubicBezTo>
                    <a:pt x="1083" y="610"/>
                    <a:pt x="1078" y="617"/>
                    <a:pt x="1075" y="615"/>
                  </a:cubicBezTo>
                  <a:cubicBezTo>
                    <a:pt x="1074" y="613"/>
                    <a:pt x="1079" y="610"/>
                    <a:pt x="1077" y="608"/>
                  </a:cubicBezTo>
                  <a:cubicBezTo>
                    <a:pt x="1071" y="616"/>
                    <a:pt x="1065" y="622"/>
                    <a:pt x="1060" y="629"/>
                  </a:cubicBezTo>
                  <a:cubicBezTo>
                    <a:pt x="1054" y="635"/>
                    <a:pt x="1048" y="641"/>
                    <a:pt x="1042" y="649"/>
                  </a:cubicBezTo>
                  <a:cubicBezTo>
                    <a:pt x="1039" y="649"/>
                    <a:pt x="1036" y="651"/>
                    <a:pt x="1033" y="653"/>
                  </a:cubicBezTo>
                  <a:cubicBezTo>
                    <a:pt x="1030" y="656"/>
                    <a:pt x="1027" y="659"/>
                    <a:pt x="1023" y="662"/>
                  </a:cubicBezTo>
                  <a:cubicBezTo>
                    <a:pt x="1020" y="665"/>
                    <a:pt x="1017" y="668"/>
                    <a:pt x="1013" y="670"/>
                  </a:cubicBezTo>
                  <a:cubicBezTo>
                    <a:pt x="1010" y="672"/>
                    <a:pt x="1007" y="673"/>
                    <a:pt x="1004" y="673"/>
                  </a:cubicBezTo>
                  <a:cubicBezTo>
                    <a:pt x="1004" y="671"/>
                    <a:pt x="1004" y="669"/>
                    <a:pt x="1004" y="667"/>
                  </a:cubicBezTo>
                  <a:cubicBezTo>
                    <a:pt x="1005" y="665"/>
                    <a:pt x="1006" y="663"/>
                    <a:pt x="1010" y="661"/>
                  </a:cubicBezTo>
                  <a:cubicBezTo>
                    <a:pt x="1012" y="664"/>
                    <a:pt x="1014" y="665"/>
                    <a:pt x="1016" y="662"/>
                  </a:cubicBezTo>
                  <a:cubicBezTo>
                    <a:pt x="1015" y="662"/>
                    <a:pt x="1013" y="661"/>
                    <a:pt x="1011" y="658"/>
                  </a:cubicBezTo>
                  <a:cubicBezTo>
                    <a:pt x="1017" y="656"/>
                    <a:pt x="1022" y="654"/>
                    <a:pt x="1026" y="648"/>
                  </a:cubicBezTo>
                  <a:cubicBezTo>
                    <a:pt x="1031" y="650"/>
                    <a:pt x="1020" y="653"/>
                    <a:pt x="1022" y="655"/>
                  </a:cubicBezTo>
                  <a:cubicBezTo>
                    <a:pt x="1033" y="650"/>
                    <a:pt x="1029" y="647"/>
                    <a:pt x="1036" y="640"/>
                  </a:cubicBezTo>
                  <a:cubicBezTo>
                    <a:pt x="1041" y="638"/>
                    <a:pt x="1036" y="645"/>
                    <a:pt x="1040" y="644"/>
                  </a:cubicBezTo>
                  <a:cubicBezTo>
                    <a:pt x="1038" y="638"/>
                    <a:pt x="1046" y="638"/>
                    <a:pt x="1044" y="632"/>
                  </a:cubicBezTo>
                  <a:cubicBezTo>
                    <a:pt x="1047" y="630"/>
                    <a:pt x="1049" y="628"/>
                    <a:pt x="1051" y="626"/>
                  </a:cubicBezTo>
                  <a:cubicBezTo>
                    <a:pt x="1053" y="625"/>
                    <a:pt x="1055" y="623"/>
                    <a:pt x="1056" y="622"/>
                  </a:cubicBezTo>
                  <a:cubicBezTo>
                    <a:pt x="1059" y="619"/>
                    <a:pt x="1062" y="617"/>
                    <a:pt x="1068" y="612"/>
                  </a:cubicBezTo>
                  <a:cubicBezTo>
                    <a:pt x="1067" y="611"/>
                    <a:pt x="1064" y="609"/>
                    <a:pt x="1065" y="608"/>
                  </a:cubicBezTo>
                  <a:cubicBezTo>
                    <a:pt x="1068" y="609"/>
                    <a:pt x="1071" y="601"/>
                    <a:pt x="1073" y="605"/>
                  </a:cubicBezTo>
                  <a:cubicBezTo>
                    <a:pt x="1072" y="607"/>
                    <a:pt x="1069" y="610"/>
                    <a:pt x="1070" y="612"/>
                  </a:cubicBezTo>
                  <a:cubicBezTo>
                    <a:pt x="1075" y="605"/>
                    <a:pt x="1080" y="601"/>
                    <a:pt x="1084" y="601"/>
                  </a:cubicBezTo>
                  <a:cubicBezTo>
                    <a:pt x="1088" y="600"/>
                    <a:pt x="1090" y="603"/>
                    <a:pt x="1089" y="611"/>
                  </a:cubicBezTo>
                  <a:cubicBezTo>
                    <a:pt x="1086" y="606"/>
                    <a:pt x="1085" y="606"/>
                    <a:pt x="1080" y="607"/>
                  </a:cubicBezTo>
                  <a:close/>
                  <a:moveTo>
                    <a:pt x="625" y="202"/>
                  </a:moveTo>
                  <a:cubicBezTo>
                    <a:pt x="625" y="202"/>
                    <a:pt x="625" y="202"/>
                    <a:pt x="625" y="202"/>
                  </a:cubicBezTo>
                  <a:cubicBezTo>
                    <a:pt x="625" y="202"/>
                    <a:pt x="625" y="202"/>
                    <a:pt x="625" y="202"/>
                  </a:cubicBezTo>
                  <a:close/>
                  <a:moveTo>
                    <a:pt x="625" y="202"/>
                  </a:moveTo>
                  <a:cubicBezTo>
                    <a:pt x="625" y="202"/>
                    <a:pt x="625" y="202"/>
                    <a:pt x="625" y="202"/>
                  </a:cubicBezTo>
                  <a:close/>
                  <a:moveTo>
                    <a:pt x="637" y="216"/>
                  </a:moveTo>
                  <a:cubicBezTo>
                    <a:pt x="642" y="221"/>
                    <a:pt x="641" y="221"/>
                    <a:pt x="639" y="219"/>
                  </a:cubicBezTo>
                  <a:cubicBezTo>
                    <a:pt x="639" y="218"/>
                    <a:pt x="639" y="219"/>
                    <a:pt x="637" y="216"/>
                  </a:cubicBezTo>
                  <a:close/>
                  <a:moveTo>
                    <a:pt x="625" y="202"/>
                  </a:moveTo>
                  <a:cubicBezTo>
                    <a:pt x="625" y="202"/>
                    <a:pt x="625" y="202"/>
                    <a:pt x="624" y="202"/>
                  </a:cubicBezTo>
                  <a:cubicBezTo>
                    <a:pt x="624" y="202"/>
                    <a:pt x="624" y="202"/>
                    <a:pt x="624" y="202"/>
                  </a:cubicBezTo>
                  <a:cubicBezTo>
                    <a:pt x="624" y="202"/>
                    <a:pt x="624" y="202"/>
                    <a:pt x="625" y="202"/>
                  </a:cubicBezTo>
                  <a:cubicBezTo>
                    <a:pt x="625" y="202"/>
                    <a:pt x="625" y="202"/>
                    <a:pt x="625" y="202"/>
                  </a:cubicBezTo>
                  <a:cubicBezTo>
                    <a:pt x="625" y="202"/>
                    <a:pt x="625" y="202"/>
                    <a:pt x="625" y="202"/>
                  </a:cubicBezTo>
                  <a:cubicBezTo>
                    <a:pt x="625" y="202"/>
                    <a:pt x="625" y="202"/>
                    <a:pt x="625" y="202"/>
                  </a:cubicBezTo>
                  <a:close/>
                  <a:moveTo>
                    <a:pt x="1024" y="635"/>
                  </a:moveTo>
                  <a:cubicBezTo>
                    <a:pt x="1021" y="636"/>
                    <a:pt x="1017" y="643"/>
                    <a:pt x="1014" y="641"/>
                  </a:cubicBezTo>
                  <a:cubicBezTo>
                    <a:pt x="1019" y="637"/>
                    <a:pt x="1018" y="632"/>
                    <a:pt x="1024" y="635"/>
                  </a:cubicBezTo>
                  <a:close/>
                  <a:moveTo>
                    <a:pt x="624" y="202"/>
                  </a:moveTo>
                  <a:cubicBezTo>
                    <a:pt x="625" y="202"/>
                    <a:pt x="625" y="202"/>
                    <a:pt x="625" y="202"/>
                  </a:cubicBezTo>
                  <a:cubicBezTo>
                    <a:pt x="625" y="202"/>
                    <a:pt x="625" y="202"/>
                    <a:pt x="625" y="202"/>
                  </a:cubicBezTo>
                  <a:cubicBezTo>
                    <a:pt x="625" y="202"/>
                    <a:pt x="625" y="202"/>
                    <a:pt x="624" y="202"/>
                  </a:cubicBezTo>
                  <a:close/>
                  <a:moveTo>
                    <a:pt x="626" y="203"/>
                  </a:moveTo>
                  <a:cubicBezTo>
                    <a:pt x="627" y="204"/>
                    <a:pt x="630" y="207"/>
                    <a:pt x="627" y="205"/>
                  </a:cubicBezTo>
                  <a:cubicBezTo>
                    <a:pt x="625" y="202"/>
                    <a:pt x="625" y="202"/>
                    <a:pt x="625" y="202"/>
                  </a:cubicBezTo>
                  <a:cubicBezTo>
                    <a:pt x="627" y="204"/>
                    <a:pt x="623" y="201"/>
                    <a:pt x="626" y="203"/>
                  </a:cubicBezTo>
                  <a:close/>
                  <a:moveTo>
                    <a:pt x="624" y="202"/>
                  </a:moveTo>
                  <a:cubicBezTo>
                    <a:pt x="625" y="202"/>
                    <a:pt x="624" y="202"/>
                    <a:pt x="626" y="203"/>
                  </a:cubicBezTo>
                  <a:cubicBezTo>
                    <a:pt x="626" y="203"/>
                    <a:pt x="625" y="203"/>
                    <a:pt x="624" y="202"/>
                  </a:cubicBezTo>
                  <a:cubicBezTo>
                    <a:pt x="624" y="202"/>
                    <a:pt x="624" y="202"/>
                    <a:pt x="624" y="202"/>
                  </a:cubicBezTo>
                  <a:cubicBezTo>
                    <a:pt x="624" y="202"/>
                    <a:pt x="624" y="202"/>
                    <a:pt x="624" y="202"/>
                  </a:cubicBezTo>
                  <a:cubicBezTo>
                    <a:pt x="625" y="202"/>
                    <a:pt x="624" y="202"/>
                    <a:pt x="624" y="202"/>
                  </a:cubicBezTo>
                  <a:cubicBezTo>
                    <a:pt x="624" y="202"/>
                    <a:pt x="624" y="202"/>
                    <a:pt x="624" y="202"/>
                  </a:cubicBezTo>
                  <a:cubicBezTo>
                    <a:pt x="624" y="202"/>
                    <a:pt x="624" y="202"/>
                    <a:pt x="624" y="202"/>
                  </a:cubicBezTo>
                  <a:cubicBezTo>
                    <a:pt x="624" y="202"/>
                    <a:pt x="625" y="202"/>
                    <a:pt x="625" y="202"/>
                  </a:cubicBezTo>
                  <a:cubicBezTo>
                    <a:pt x="625" y="203"/>
                    <a:pt x="626" y="203"/>
                    <a:pt x="627" y="205"/>
                  </a:cubicBezTo>
                  <a:cubicBezTo>
                    <a:pt x="627" y="204"/>
                    <a:pt x="627" y="204"/>
                    <a:pt x="627" y="204"/>
                  </a:cubicBezTo>
                  <a:cubicBezTo>
                    <a:pt x="626" y="204"/>
                    <a:pt x="626" y="204"/>
                    <a:pt x="626" y="204"/>
                  </a:cubicBezTo>
                  <a:cubicBezTo>
                    <a:pt x="626" y="204"/>
                    <a:pt x="627" y="204"/>
                    <a:pt x="627" y="204"/>
                  </a:cubicBezTo>
                  <a:cubicBezTo>
                    <a:pt x="628" y="205"/>
                    <a:pt x="628" y="206"/>
                    <a:pt x="627" y="204"/>
                  </a:cubicBezTo>
                  <a:cubicBezTo>
                    <a:pt x="626" y="203"/>
                    <a:pt x="626" y="203"/>
                    <a:pt x="624" y="202"/>
                  </a:cubicBezTo>
                  <a:close/>
                  <a:moveTo>
                    <a:pt x="1036" y="607"/>
                  </a:moveTo>
                  <a:cubicBezTo>
                    <a:pt x="1031" y="609"/>
                    <a:pt x="1033" y="617"/>
                    <a:pt x="1029" y="612"/>
                  </a:cubicBezTo>
                  <a:cubicBezTo>
                    <a:pt x="1031" y="609"/>
                    <a:pt x="1032" y="606"/>
                    <a:pt x="1036" y="607"/>
                  </a:cubicBezTo>
                  <a:close/>
                  <a:moveTo>
                    <a:pt x="1010" y="572"/>
                  </a:moveTo>
                  <a:cubicBezTo>
                    <a:pt x="1015" y="567"/>
                    <a:pt x="1019" y="563"/>
                    <a:pt x="1023" y="558"/>
                  </a:cubicBezTo>
                  <a:cubicBezTo>
                    <a:pt x="1026" y="553"/>
                    <a:pt x="1029" y="549"/>
                    <a:pt x="1032" y="545"/>
                  </a:cubicBezTo>
                  <a:cubicBezTo>
                    <a:pt x="1039" y="536"/>
                    <a:pt x="1045" y="530"/>
                    <a:pt x="1055" y="527"/>
                  </a:cubicBezTo>
                  <a:cubicBezTo>
                    <a:pt x="1054" y="529"/>
                    <a:pt x="1049" y="533"/>
                    <a:pt x="1051" y="535"/>
                  </a:cubicBezTo>
                  <a:cubicBezTo>
                    <a:pt x="1052" y="537"/>
                    <a:pt x="1054" y="536"/>
                    <a:pt x="1056" y="537"/>
                  </a:cubicBezTo>
                  <a:cubicBezTo>
                    <a:pt x="1054" y="539"/>
                    <a:pt x="1054" y="545"/>
                    <a:pt x="1051" y="543"/>
                  </a:cubicBezTo>
                  <a:cubicBezTo>
                    <a:pt x="1053" y="542"/>
                    <a:pt x="1052" y="535"/>
                    <a:pt x="1049" y="537"/>
                  </a:cubicBezTo>
                  <a:cubicBezTo>
                    <a:pt x="1048" y="538"/>
                    <a:pt x="1047" y="540"/>
                    <a:pt x="1046" y="542"/>
                  </a:cubicBezTo>
                  <a:cubicBezTo>
                    <a:pt x="1044" y="544"/>
                    <a:pt x="1043" y="545"/>
                    <a:pt x="1042" y="547"/>
                  </a:cubicBezTo>
                  <a:cubicBezTo>
                    <a:pt x="1039" y="551"/>
                    <a:pt x="1036" y="555"/>
                    <a:pt x="1033" y="558"/>
                  </a:cubicBezTo>
                  <a:cubicBezTo>
                    <a:pt x="1031" y="560"/>
                    <a:pt x="1030" y="562"/>
                    <a:pt x="1028" y="564"/>
                  </a:cubicBezTo>
                  <a:cubicBezTo>
                    <a:pt x="1026" y="566"/>
                    <a:pt x="1025" y="567"/>
                    <a:pt x="1023" y="569"/>
                  </a:cubicBezTo>
                  <a:cubicBezTo>
                    <a:pt x="1020" y="572"/>
                    <a:pt x="1016" y="574"/>
                    <a:pt x="1012" y="576"/>
                  </a:cubicBezTo>
                  <a:cubicBezTo>
                    <a:pt x="1013" y="574"/>
                    <a:pt x="1012" y="573"/>
                    <a:pt x="1010" y="572"/>
                  </a:cubicBezTo>
                  <a:close/>
                  <a:moveTo>
                    <a:pt x="1075" y="619"/>
                  </a:moveTo>
                  <a:cubicBezTo>
                    <a:pt x="1077" y="620"/>
                    <a:pt x="1076" y="622"/>
                    <a:pt x="1078" y="624"/>
                  </a:cubicBezTo>
                  <a:cubicBezTo>
                    <a:pt x="1075" y="625"/>
                    <a:pt x="1072" y="629"/>
                    <a:pt x="1069" y="628"/>
                  </a:cubicBezTo>
                  <a:cubicBezTo>
                    <a:pt x="1074" y="625"/>
                    <a:pt x="1070" y="622"/>
                    <a:pt x="1075" y="619"/>
                  </a:cubicBezTo>
                  <a:close/>
                  <a:moveTo>
                    <a:pt x="623" y="201"/>
                  </a:moveTo>
                  <a:cubicBezTo>
                    <a:pt x="624" y="202"/>
                    <a:pt x="626" y="203"/>
                    <a:pt x="627" y="204"/>
                  </a:cubicBezTo>
                  <a:cubicBezTo>
                    <a:pt x="626" y="204"/>
                    <a:pt x="626" y="204"/>
                    <a:pt x="626" y="203"/>
                  </a:cubicBezTo>
                  <a:cubicBezTo>
                    <a:pt x="625" y="203"/>
                    <a:pt x="625" y="202"/>
                    <a:pt x="625" y="202"/>
                  </a:cubicBezTo>
                  <a:cubicBezTo>
                    <a:pt x="624" y="202"/>
                    <a:pt x="624" y="202"/>
                    <a:pt x="624" y="201"/>
                  </a:cubicBezTo>
                  <a:cubicBezTo>
                    <a:pt x="624" y="201"/>
                    <a:pt x="624" y="201"/>
                    <a:pt x="624" y="201"/>
                  </a:cubicBezTo>
                  <a:cubicBezTo>
                    <a:pt x="624" y="201"/>
                    <a:pt x="624" y="201"/>
                    <a:pt x="623" y="201"/>
                  </a:cubicBezTo>
                  <a:close/>
                  <a:moveTo>
                    <a:pt x="1098" y="579"/>
                  </a:moveTo>
                  <a:cubicBezTo>
                    <a:pt x="1096" y="583"/>
                    <a:pt x="1095" y="586"/>
                    <a:pt x="1094" y="590"/>
                  </a:cubicBezTo>
                  <a:cubicBezTo>
                    <a:pt x="1093" y="593"/>
                    <a:pt x="1091" y="596"/>
                    <a:pt x="1089" y="599"/>
                  </a:cubicBezTo>
                  <a:cubicBezTo>
                    <a:pt x="1086" y="596"/>
                    <a:pt x="1084" y="596"/>
                    <a:pt x="1081" y="594"/>
                  </a:cubicBezTo>
                  <a:cubicBezTo>
                    <a:pt x="1089" y="589"/>
                    <a:pt x="1090" y="579"/>
                    <a:pt x="1098" y="579"/>
                  </a:cubicBezTo>
                  <a:close/>
                  <a:moveTo>
                    <a:pt x="1134" y="576"/>
                  </a:moveTo>
                  <a:cubicBezTo>
                    <a:pt x="1127" y="583"/>
                    <a:pt x="1124" y="590"/>
                    <a:pt x="1120" y="596"/>
                  </a:cubicBezTo>
                  <a:cubicBezTo>
                    <a:pt x="1118" y="600"/>
                    <a:pt x="1115" y="603"/>
                    <a:pt x="1113" y="606"/>
                  </a:cubicBezTo>
                  <a:cubicBezTo>
                    <a:pt x="1110" y="609"/>
                    <a:pt x="1107" y="611"/>
                    <a:pt x="1103" y="613"/>
                  </a:cubicBezTo>
                  <a:cubicBezTo>
                    <a:pt x="1102" y="608"/>
                    <a:pt x="1106" y="603"/>
                    <a:pt x="1110" y="597"/>
                  </a:cubicBezTo>
                  <a:cubicBezTo>
                    <a:pt x="1115" y="591"/>
                    <a:pt x="1120" y="585"/>
                    <a:pt x="1123" y="579"/>
                  </a:cubicBezTo>
                  <a:cubicBezTo>
                    <a:pt x="1119" y="579"/>
                    <a:pt x="1117" y="584"/>
                    <a:pt x="1114" y="589"/>
                  </a:cubicBezTo>
                  <a:cubicBezTo>
                    <a:pt x="1113" y="591"/>
                    <a:pt x="1111" y="594"/>
                    <a:pt x="1110" y="596"/>
                  </a:cubicBezTo>
                  <a:cubicBezTo>
                    <a:pt x="1108" y="598"/>
                    <a:pt x="1106" y="600"/>
                    <a:pt x="1104" y="600"/>
                  </a:cubicBezTo>
                  <a:cubicBezTo>
                    <a:pt x="1109" y="593"/>
                    <a:pt x="1101" y="597"/>
                    <a:pt x="1098" y="593"/>
                  </a:cubicBezTo>
                  <a:cubicBezTo>
                    <a:pt x="1099" y="588"/>
                    <a:pt x="1104" y="578"/>
                    <a:pt x="1111" y="578"/>
                  </a:cubicBezTo>
                  <a:cubicBezTo>
                    <a:pt x="1109" y="580"/>
                    <a:pt x="1103" y="584"/>
                    <a:pt x="1108" y="585"/>
                  </a:cubicBezTo>
                  <a:cubicBezTo>
                    <a:pt x="1110" y="581"/>
                    <a:pt x="1115" y="577"/>
                    <a:pt x="1121" y="572"/>
                  </a:cubicBezTo>
                  <a:cubicBezTo>
                    <a:pt x="1119" y="571"/>
                    <a:pt x="1116" y="572"/>
                    <a:pt x="1118" y="568"/>
                  </a:cubicBezTo>
                  <a:cubicBezTo>
                    <a:pt x="1122" y="569"/>
                    <a:pt x="1119" y="562"/>
                    <a:pt x="1122" y="560"/>
                  </a:cubicBezTo>
                  <a:cubicBezTo>
                    <a:pt x="1125" y="561"/>
                    <a:pt x="1124" y="567"/>
                    <a:pt x="1128" y="564"/>
                  </a:cubicBezTo>
                  <a:cubicBezTo>
                    <a:pt x="1126" y="560"/>
                    <a:pt x="1128" y="555"/>
                    <a:pt x="1129" y="550"/>
                  </a:cubicBezTo>
                  <a:cubicBezTo>
                    <a:pt x="1134" y="547"/>
                    <a:pt x="1139" y="543"/>
                    <a:pt x="1142" y="538"/>
                  </a:cubicBezTo>
                  <a:cubicBezTo>
                    <a:pt x="1146" y="534"/>
                    <a:pt x="1150" y="529"/>
                    <a:pt x="1153" y="524"/>
                  </a:cubicBezTo>
                  <a:cubicBezTo>
                    <a:pt x="1155" y="522"/>
                    <a:pt x="1156" y="520"/>
                    <a:pt x="1157" y="517"/>
                  </a:cubicBezTo>
                  <a:cubicBezTo>
                    <a:pt x="1158" y="516"/>
                    <a:pt x="1159" y="515"/>
                    <a:pt x="1160" y="514"/>
                  </a:cubicBezTo>
                  <a:cubicBezTo>
                    <a:pt x="1160" y="514"/>
                    <a:pt x="1160" y="514"/>
                    <a:pt x="1160" y="514"/>
                  </a:cubicBezTo>
                  <a:cubicBezTo>
                    <a:pt x="1160" y="514"/>
                    <a:pt x="1160" y="514"/>
                    <a:pt x="1160" y="514"/>
                  </a:cubicBezTo>
                  <a:cubicBezTo>
                    <a:pt x="1163" y="508"/>
                    <a:pt x="1163" y="508"/>
                    <a:pt x="1163" y="508"/>
                  </a:cubicBezTo>
                  <a:cubicBezTo>
                    <a:pt x="1163" y="508"/>
                    <a:pt x="1163" y="508"/>
                    <a:pt x="1163" y="508"/>
                  </a:cubicBezTo>
                  <a:cubicBezTo>
                    <a:pt x="1164" y="507"/>
                    <a:pt x="1164" y="507"/>
                    <a:pt x="1164" y="507"/>
                  </a:cubicBezTo>
                  <a:cubicBezTo>
                    <a:pt x="1164" y="507"/>
                    <a:pt x="1164" y="507"/>
                    <a:pt x="1164" y="507"/>
                  </a:cubicBezTo>
                  <a:cubicBezTo>
                    <a:pt x="1164" y="507"/>
                    <a:pt x="1164" y="506"/>
                    <a:pt x="1164" y="506"/>
                  </a:cubicBezTo>
                  <a:cubicBezTo>
                    <a:pt x="1166" y="504"/>
                    <a:pt x="1167" y="502"/>
                    <a:pt x="1169" y="500"/>
                  </a:cubicBezTo>
                  <a:cubicBezTo>
                    <a:pt x="1169" y="501"/>
                    <a:pt x="1170" y="502"/>
                    <a:pt x="1172" y="503"/>
                  </a:cubicBezTo>
                  <a:cubicBezTo>
                    <a:pt x="1174" y="501"/>
                    <a:pt x="1174" y="497"/>
                    <a:pt x="1178" y="499"/>
                  </a:cubicBezTo>
                  <a:cubicBezTo>
                    <a:pt x="1178" y="501"/>
                    <a:pt x="1178" y="502"/>
                    <a:pt x="1178" y="504"/>
                  </a:cubicBezTo>
                  <a:cubicBezTo>
                    <a:pt x="1177" y="505"/>
                    <a:pt x="1175" y="504"/>
                    <a:pt x="1174" y="504"/>
                  </a:cubicBezTo>
                  <a:cubicBezTo>
                    <a:pt x="1174" y="507"/>
                    <a:pt x="1174" y="509"/>
                    <a:pt x="1173" y="511"/>
                  </a:cubicBezTo>
                  <a:cubicBezTo>
                    <a:pt x="1172" y="512"/>
                    <a:pt x="1172" y="512"/>
                    <a:pt x="1172" y="512"/>
                  </a:cubicBezTo>
                  <a:cubicBezTo>
                    <a:pt x="1172" y="512"/>
                    <a:pt x="1172" y="512"/>
                    <a:pt x="1172" y="512"/>
                  </a:cubicBezTo>
                  <a:cubicBezTo>
                    <a:pt x="1172" y="513"/>
                    <a:pt x="1172" y="513"/>
                    <a:pt x="1172" y="513"/>
                  </a:cubicBezTo>
                  <a:cubicBezTo>
                    <a:pt x="1172" y="513"/>
                    <a:pt x="1172" y="513"/>
                    <a:pt x="1172" y="513"/>
                  </a:cubicBezTo>
                  <a:cubicBezTo>
                    <a:pt x="1171" y="515"/>
                    <a:pt x="1176" y="506"/>
                    <a:pt x="1169" y="519"/>
                  </a:cubicBezTo>
                  <a:cubicBezTo>
                    <a:pt x="1169" y="519"/>
                    <a:pt x="1169" y="519"/>
                    <a:pt x="1169" y="519"/>
                  </a:cubicBezTo>
                  <a:cubicBezTo>
                    <a:pt x="1169" y="519"/>
                    <a:pt x="1169" y="519"/>
                    <a:pt x="1169" y="519"/>
                  </a:cubicBezTo>
                  <a:cubicBezTo>
                    <a:pt x="1168" y="520"/>
                    <a:pt x="1168" y="520"/>
                    <a:pt x="1168" y="520"/>
                  </a:cubicBezTo>
                  <a:cubicBezTo>
                    <a:pt x="1168" y="521"/>
                    <a:pt x="1168" y="521"/>
                    <a:pt x="1168" y="521"/>
                  </a:cubicBezTo>
                  <a:cubicBezTo>
                    <a:pt x="1167" y="523"/>
                    <a:pt x="1166" y="525"/>
                    <a:pt x="1165" y="526"/>
                  </a:cubicBezTo>
                  <a:cubicBezTo>
                    <a:pt x="1161" y="533"/>
                    <a:pt x="1157" y="540"/>
                    <a:pt x="1153" y="547"/>
                  </a:cubicBezTo>
                  <a:cubicBezTo>
                    <a:pt x="1148" y="553"/>
                    <a:pt x="1144" y="559"/>
                    <a:pt x="1139" y="564"/>
                  </a:cubicBezTo>
                  <a:cubicBezTo>
                    <a:pt x="1137" y="567"/>
                    <a:pt x="1134" y="570"/>
                    <a:pt x="1132" y="572"/>
                  </a:cubicBezTo>
                  <a:cubicBezTo>
                    <a:pt x="1129" y="575"/>
                    <a:pt x="1127" y="577"/>
                    <a:pt x="1125" y="579"/>
                  </a:cubicBezTo>
                  <a:cubicBezTo>
                    <a:pt x="1126" y="577"/>
                    <a:pt x="1128" y="575"/>
                    <a:pt x="1129" y="573"/>
                  </a:cubicBezTo>
                  <a:cubicBezTo>
                    <a:pt x="1131" y="574"/>
                    <a:pt x="1132" y="575"/>
                    <a:pt x="1134" y="576"/>
                  </a:cubicBezTo>
                  <a:close/>
                  <a:moveTo>
                    <a:pt x="1071" y="571"/>
                  </a:moveTo>
                  <a:cubicBezTo>
                    <a:pt x="1071" y="575"/>
                    <a:pt x="1067" y="575"/>
                    <a:pt x="1064" y="573"/>
                  </a:cubicBezTo>
                  <a:cubicBezTo>
                    <a:pt x="1066" y="571"/>
                    <a:pt x="1068" y="569"/>
                    <a:pt x="1071" y="571"/>
                  </a:cubicBezTo>
                  <a:close/>
                  <a:moveTo>
                    <a:pt x="1072" y="569"/>
                  </a:moveTo>
                  <a:cubicBezTo>
                    <a:pt x="1070" y="568"/>
                    <a:pt x="1070" y="565"/>
                    <a:pt x="1070" y="562"/>
                  </a:cubicBezTo>
                  <a:cubicBezTo>
                    <a:pt x="1073" y="559"/>
                    <a:pt x="1079" y="551"/>
                    <a:pt x="1086" y="545"/>
                  </a:cubicBezTo>
                  <a:cubicBezTo>
                    <a:pt x="1087" y="543"/>
                    <a:pt x="1089" y="542"/>
                    <a:pt x="1090" y="541"/>
                  </a:cubicBezTo>
                  <a:cubicBezTo>
                    <a:pt x="1092" y="539"/>
                    <a:pt x="1093" y="539"/>
                    <a:pt x="1094" y="538"/>
                  </a:cubicBezTo>
                  <a:cubicBezTo>
                    <a:pt x="1097" y="537"/>
                    <a:pt x="1100" y="538"/>
                    <a:pt x="1102" y="541"/>
                  </a:cubicBezTo>
                  <a:cubicBezTo>
                    <a:pt x="1096" y="547"/>
                    <a:pt x="1093" y="549"/>
                    <a:pt x="1089" y="553"/>
                  </a:cubicBezTo>
                  <a:cubicBezTo>
                    <a:pt x="1086" y="556"/>
                    <a:pt x="1082" y="560"/>
                    <a:pt x="1076" y="567"/>
                  </a:cubicBezTo>
                  <a:cubicBezTo>
                    <a:pt x="1077" y="568"/>
                    <a:pt x="1078" y="567"/>
                    <a:pt x="1079" y="567"/>
                  </a:cubicBezTo>
                  <a:cubicBezTo>
                    <a:pt x="1076" y="570"/>
                    <a:pt x="1073" y="570"/>
                    <a:pt x="1072" y="569"/>
                  </a:cubicBezTo>
                  <a:close/>
                  <a:moveTo>
                    <a:pt x="1113" y="559"/>
                  </a:moveTo>
                  <a:cubicBezTo>
                    <a:pt x="1117" y="562"/>
                    <a:pt x="1107" y="569"/>
                    <a:pt x="1109" y="573"/>
                  </a:cubicBezTo>
                  <a:cubicBezTo>
                    <a:pt x="1106" y="572"/>
                    <a:pt x="1103" y="574"/>
                    <a:pt x="1100" y="573"/>
                  </a:cubicBezTo>
                  <a:cubicBezTo>
                    <a:pt x="1103" y="565"/>
                    <a:pt x="1112" y="566"/>
                    <a:pt x="1113" y="559"/>
                  </a:cubicBezTo>
                  <a:close/>
                  <a:moveTo>
                    <a:pt x="1089" y="487"/>
                  </a:moveTo>
                  <a:cubicBezTo>
                    <a:pt x="1088" y="492"/>
                    <a:pt x="1087" y="496"/>
                    <a:pt x="1084" y="501"/>
                  </a:cubicBezTo>
                  <a:cubicBezTo>
                    <a:pt x="1082" y="505"/>
                    <a:pt x="1079" y="509"/>
                    <a:pt x="1076" y="513"/>
                  </a:cubicBezTo>
                  <a:cubicBezTo>
                    <a:pt x="1072" y="516"/>
                    <a:pt x="1069" y="520"/>
                    <a:pt x="1066" y="523"/>
                  </a:cubicBezTo>
                  <a:cubicBezTo>
                    <a:pt x="1062" y="526"/>
                    <a:pt x="1059" y="530"/>
                    <a:pt x="1057" y="533"/>
                  </a:cubicBezTo>
                  <a:cubicBezTo>
                    <a:pt x="1054" y="530"/>
                    <a:pt x="1056" y="528"/>
                    <a:pt x="1059" y="526"/>
                  </a:cubicBezTo>
                  <a:cubicBezTo>
                    <a:pt x="1060" y="524"/>
                    <a:pt x="1062" y="523"/>
                    <a:pt x="1063" y="522"/>
                  </a:cubicBezTo>
                  <a:cubicBezTo>
                    <a:pt x="1064" y="520"/>
                    <a:pt x="1065" y="519"/>
                    <a:pt x="1065" y="517"/>
                  </a:cubicBezTo>
                  <a:cubicBezTo>
                    <a:pt x="1060" y="518"/>
                    <a:pt x="1060" y="529"/>
                    <a:pt x="1053" y="523"/>
                  </a:cubicBezTo>
                  <a:cubicBezTo>
                    <a:pt x="1059" y="517"/>
                    <a:pt x="1056" y="521"/>
                    <a:pt x="1057" y="516"/>
                  </a:cubicBezTo>
                  <a:cubicBezTo>
                    <a:pt x="1063" y="515"/>
                    <a:pt x="1063" y="512"/>
                    <a:pt x="1069" y="504"/>
                  </a:cubicBezTo>
                  <a:cubicBezTo>
                    <a:pt x="1073" y="505"/>
                    <a:pt x="1069" y="512"/>
                    <a:pt x="1073" y="510"/>
                  </a:cubicBezTo>
                  <a:cubicBezTo>
                    <a:pt x="1072" y="506"/>
                    <a:pt x="1077" y="508"/>
                    <a:pt x="1074" y="504"/>
                  </a:cubicBezTo>
                  <a:cubicBezTo>
                    <a:pt x="1073" y="504"/>
                    <a:pt x="1068" y="503"/>
                    <a:pt x="1067" y="499"/>
                  </a:cubicBezTo>
                  <a:cubicBezTo>
                    <a:pt x="1073" y="498"/>
                    <a:pt x="1079" y="485"/>
                    <a:pt x="1087" y="484"/>
                  </a:cubicBezTo>
                  <a:cubicBezTo>
                    <a:pt x="1086" y="488"/>
                    <a:pt x="1080" y="492"/>
                    <a:pt x="1082" y="495"/>
                  </a:cubicBezTo>
                  <a:cubicBezTo>
                    <a:pt x="1084" y="496"/>
                    <a:pt x="1084" y="492"/>
                    <a:pt x="1086" y="493"/>
                  </a:cubicBezTo>
                  <a:cubicBezTo>
                    <a:pt x="1086" y="494"/>
                    <a:pt x="1085" y="495"/>
                    <a:pt x="1086" y="496"/>
                  </a:cubicBezTo>
                  <a:cubicBezTo>
                    <a:pt x="1089" y="492"/>
                    <a:pt x="1085" y="488"/>
                    <a:pt x="1089" y="487"/>
                  </a:cubicBezTo>
                  <a:close/>
                  <a:moveTo>
                    <a:pt x="1112" y="552"/>
                  </a:moveTo>
                  <a:cubicBezTo>
                    <a:pt x="1112" y="553"/>
                    <a:pt x="1113" y="559"/>
                    <a:pt x="1109" y="558"/>
                  </a:cubicBezTo>
                  <a:cubicBezTo>
                    <a:pt x="1112" y="553"/>
                    <a:pt x="1103" y="557"/>
                    <a:pt x="1106" y="553"/>
                  </a:cubicBezTo>
                  <a:cubicBezTo>
                    <a:pt x="1108" y="555"/>
                    <a:pt x="1110" y="550"/>
                    <a:pt x="1112" y="552"/>
                  </a:cubicBezTo>
                  <a:close/>
                  <a:moveTo>
                    <a:pt x="1121" y="537"/>
                  </a:moveTo>
                  <a:cubicBezTo>
                    <a:pt x="1124" y="533"/>
                    <a:pt x="1127" y="529"/>
                    <a:pt x="1126" y="524"/>
                  </a:cubicBezTo>
                  <a:cubicBezTo>
                    <a:pt x="1128" y="524"/>
                    <a:pt x="1129" y="525"/>
                    <a:pt x="1129" y="527"/>
                  </a:cubicBezTo>
                  <a:cubicBezTo>
                    <a:pt x="1129" y="529"/>
                    <a:pt x="1128" y="532"/>
                    <a:pt x="1127" y="535"/>
                  </a:cubicBezTo>
                  <a:cubicBezTo>
                    <a:pt x="1124" y="541"/>
                    <a:pt x="1118" y="548"/>
                    <a:pt x="1114" y="552"/>
                  </a:cubicBezTo>
                  <a:cubicBezTo>
                    <a:pt x="1115" y="545"/>
                    <a:pt x="1118" y="541"/>
                    <a:pt x="1121" y="537"/>
                  </a:cubicBezTo>
                  <a:close/>
                  <a:moveTo>
                    <a:pt x="1049" y="462"/>
                  </a:moveTo>
                  <a:cubicBezTo>
                    <a:pt x="1047" y="465"/>
                    <a:pt x="1048" y="475"/>
                    <a:pt x="1041" y="474"/>
                  </a:cubicBezTo>
                  <a:cubicBezTo>
                    <a:pt x="1042" y="472"/>
                    <a:pt x="1039" y="473"/>
                    <a:pt x="1040" y="471"/>
                  </a:cubicBezTo>
                  <a:cubicBezTo>
                    <a:pt x="1044" y="472"/>
                    <a:pt x="1042" y="459"/>
                    <a:pt x="1049" y="462"/>
                  </a:cubicBezTo>
                  <a:close/>
                  <a:moveTo>
                    <a:pt x="1043" y="456"/>
                  </a:moveTo>
                  <a:cubicBezTo>
                    <a:pt x="1045" y="457"/>
                    <a:pt x="1045" y="454"/>
                    <a:pt x="1047" y="455"/>
                  </a:cubicBezTo>
                  <a:cubicBezTo>
                    <a:pt x="1047" y="456"/>
                    <a:pt x="1048" y="456"/>
                    <a:pt x="1050" y="456"/>
                  </a:cubicBezTo>
                  <a:cubicBezTo>
                    <a:pt x="1048" y="458"/>
                    <a:pt x="1047" y="459"/>
                    <a:pt x="1046" y="461"/>
                  </a:cubicBezTo>
                  <a:cubicBezTo>
                    <a:pt x="1043" y="460"/>
                    <a:pt x="1042" y="458"/>
                    <a:pt x="1043" y="456"/>
                  </a:cubicBezTo>
                  <a:close/>
                  <a:moveTo>
                    <a:pt x="1134" y="517"/>
                  </a:moveTo>
                  <a:cubicBezTo>
                    <a:pt x="1137" y="514"/>
                    <a:pt x="1139" y="511"/>
                    <a:pt x="1141" y="508"/>
                  </a:cubicBezTo>
                  <a:cubicBezTo>
                    <a:pt x="1141" y="507"/>
                    <a:pt x="1142" y="506"/>
                    <a:pt x="1142" y="505"/>
                  </a:cubicBezTo>
                  <a:cubicBezTo>
                    <a:pt x="1142" y="504"/>
                    <a:pt x="1142" y="504"/>
                    <a:pt x="1142" y="504"/>
                  </a:cubicBezTo>
                  <a:cubicBezTo>
                    <a:pt x="1142" y="504"/>
                    <a:pt x="1142" y="504"/>
                    <a:pt x="1142" y="504"/>
                  </a:cubicBezTo>
                  <a:cubicBezTo>
                    <a:pt x="1146" y="498"/>
                    <a:pt x="1146" y="498"/>
                    <a:pt x="1146" y="498"/>
                  </a:cubicBezTo>
                  <a:cubicBezTo>
                    <a:pt x="1146" y="498"/>
                    <a:pt x="1146" y="498"/>
                    <a:pt x="1146" y="498"/>
                  </a:cubicBezTo>
                  <a:cubicBezTo>
                    <a:pt x="1146" y="497"/>
                    <a:pt x="1146" y="497"/>
                    <a:pt x="1146" y="497"/>
                  </a:cubicBezTo>
                  <a:cubicBezTo>
                    <a:pt x="1147" y="496"/>
                    <a:pt x="1147" y="495"/>
                    <a:pt x="1148" y="494"/>
                  </a:cubicBezTo>
                  <a:cubicBezTo>
                    <a:pt x="1149" y="490"/>
                    <a:pt x="1152" y="488"/>
                    <a:pt x="1158" y="488"/>
                  </a:cubicBezTo>
                  <a:cubicBezTo>
                    <a:pt x="1156" y="489"/>
                    <a:pt x="1155" y="491"/>
                    <a:pt x="1153" y="494"/>
                  </a:cubicBezTo>
                  <a:cubicBezTo>
                    <a:pt x="1152" y="495"/>
                    <a:pt x="1152" y="496"/>
                    <a:pt x="1151" y="497"/>
                  </a:cubicBezTo>
                  <a:cubicBezTo>
                    <a:pt x="1149" y="500"/>
                    <a:pt x="1148" y="503"/>
                    <a:pt x="1146" y="506"/>
                  </a:cubicBezTo>
                  <a:cubicBezTo>
                    <a:pt x="1141" y="514"/>
                    <a:pt x="1137" y="521"/>
                    <a:pt x="1133" y="524"/>
                  </a:cubicBezTo>
                  <a:cubicBezTo>
                    <a:pt x="1134" y="521"/>
                    <a:pt x="1138" y="518"/>
                    <a:pt x="1134" y="517"/>
                  </a:cubicBezTo>
                  <a:close/>
                  <a:moveTo>
                    <a:pt x="1056" y="427"/>
                  </a:moveTo>
                  <a:cubicBezTo>
                    <a:pt x="1056" y="426"/>
                    <a:pt x="1057" y="426"/>
                    <a:pt x="1057" y="425"/>
                  </a:cubicBezTo>
                  <a:cubicBezTo>
                    <a:pt x="1058" y="424"/>
                    <a:pt x="1058" y="423"/>
                    <a:pt x="1059" y="422"/>
                  </a:cubicBezTo>
                  <a:cubicBezTo>
                    <a:pt x="1060" y="419"/>
                    <a:pt x="1061" y="417"/>
                    <a:pt x="1062" y="415"/>
                  </a:cubicBezTo>
                  <a:cubicBezTo>
                    <a:pt x="1063" y="413"/>
                    <a:pt x="1064" y="411"/>
                    <a:pt x="1065" y="409"/>
                  </a:cubicBezTo>
                  <a:cubicBezTo>
                    <a:pt x="1065" y="407"/>
                    <a:pt x="1066" y="406"/>
                    <a:pt x="1066" y="405"/>
                  </a:cubicBezTo>
                  <a:cubicBezTo>
                    <a:pt x="1066" y="404"/>
                    <a:pt x="1067" y="404"/>
                    <a:pt x="1067" y="403"/>
                  </a:cubicBezTo>
                  <a:cubicBezTo>
                    <a:pt x="1067" y="403"/>
                    <a:pt x="1067" y="402"/>
                    <a:pt x="1067" y="402"/>
                  </a:cubicBezTo>
                  <a:cubicBezTo>
                    <a:pt x="1067" y="402"/>
                    <a:pt x="1067" y="402"/>
                    <a:pt x="1067" y="401"/>
                  </a:cubicBezTo>
                  <a:cubicBezTo>
                    <a:pt x="1070" y="402"/>
                    <a:pt x="1072" y="402"/>
                    <a:pt x="1073" y="401"/>
                  </a:cubicBezTo>
                  <a:cubicBezTo>
                    <a:pt x="1071" y="397"/>
                    <a:pt x="1077" y="396"/>
                    <a:pt x="1076" y="392"/>
                  </a:cubicBezTo>
                  <a:cubicBezTo>
                    <a:pt x="1078" y="393"/>
                    <a:pt x="1080" y="394"/>
                    <a:pt x="1080" y="395"/>
                  </a:cubicBezTo>
                  <a:cubicBezTo>
                    <a:pt x="1082" y="390"/>
                    <a:pt x="1086" y="391"/>
                    <a:pt x="1090" y="390"/>
                  </a:cubicBezTo>
                  <a:cubicBezTo>
                    <a:pt x="1090" y="391"/>
                    <a:pt x="1090" y="392"/>
                    <a:pt x="1092" y="392"/>
                  </a:cubicBezTo>
                  <a:cubicBezTo>
                    <a:pt x="1089" y="398"/>
                    <a:pt x="1089" y="398"/>
                    <a:pt x="1089" y="398"/>
                  </a:cubicBezTo>
                  <a:cubicBezTo>
                    <a:pt x="1087" y="400"/>
                    <a:pt x="1087" y="395"/>
                    <a:pt x="1085" y="397"/>
                  </a:cubicBezTo>
                  <a:cubicBezTo>
                    <a:pt x="1085" y="400"/>
                    <a:pt x="1083" y="399"/>
                    <a:pt x="1082" y="401"/>
                  </a:cubicBezTo>
                  <a:cubicBezTo>
                    <a:pt x="1084" y="402"/>
                    <a:pt x="1085" y="403"/>
                    <a:pt x="1087" y="404"/>
                  </a:cubicBezTo>
                  <a:cubicBezTo>
                    <a:pt x="1086" y="405"/>
                    <a:pt x="1084" y="406"/>
                    <a:pt x="1083" y="407"/>
                  </a:cubicBezTo>
                  <a:cubicBezTo>
                    <a:pt x="1081" y="407"/>
                    <a:pt x="1080" y="407"/>
                    <a:pt x="1078" y="409"/>
                  </a:cubicBezTo>
                  <a:cubicBezTo>
                    <a:pt x="1080" y="411"/>
                    <a:pt x="1082" y="409"/>
                    <a:pt x="1084" y="410"/>
                  </a:cubicBezTo>
                  <a:cubicBezTo>
                    <a:pt x="1082" y="416"/>
                    <a:pt x="1079" y="421"/>
                    <a:pt x="1076" y="426"/>
                  </a:cubicBezTo>
                  <a:cubicBezTo>
                    <a:pt x="1075" y="429"/>
                    <a:pt x="1073" y="432"/>
                    <a:pt x="1071" y="435"/>
                  </a:cubicBezTo>
                  <a:cubicBezTo>
                    <a:pt x="1070" y="436"/>
                    <a:pt x="1070" y="436"/>
                    <a:pt x="1070" y="436"/>
                  </a:cubicBezTo>
                  <a:cubicBezTo>
                    <a:pt x="1070" y="436"/>
                    <a:pt x="1070" y="436"/>
                    <a:pt x="1070" y="436"/>
                  </a:cubicBezTo>
                  <a:cubicBezTo>
                    <a:pt x="1070" y="436"/>
                    <a:pt x="1070" y="436"/>
                    <a:pt x="1070" y="436"/>
                  </a:cubicBezTo>
                  <a:cubicBezTo>
                    <a:pt x="1069" y="438"/>
                    <a:pt x="1069" y="438"/>
                    <a:pt x="1069" y="438"/>
                  </a:cubicBezTo>
                  <a:cubicBezTo>
                    <a:pt x="1068" y="438"/>
                    <a:pt x="1068" y="439"/>
                    <a:pt x="1067" y="440"/>
                  </a:cubicBezTo>
                  <a:cubicBezTo>
                    <a:pt x="1065" y="442"/>
                    <a:pt x="1062" y="445"/>
                    <a:pt x="1061" y="448"/>
                  </a:cubicBezTo>
                  <a:cubicBezTo>
                    <a:pt x="1060" y="449"/>
                    <a:pt x="1060" y="449"/>
                    <a:pt x="1059" y="450"/>
                  </a:cubicBezTo>
                  <a:cubicBezTo>
                    <a:pt x="1059" y="450"/>
                    <a:pt x="1059" y="450"/>
                    <a:pt x="1059" y="450"/>
                  </a:cubicBezTo>
                  <a:cubicBezTo>
                    <a:pt x="1059" y="452"/>
                    <a:pt x="1058" y="453"/>
                    <a:pt x="1057" y="454"/>
                  </a:cubicBezTo>
                  <a:cubicBezTo>
                    <a:pt x="1057" y="455"/>
                    <a:pt x="1057" y="455"/>
                    <a:pt x="1057" y="455"/>
                  </a:cubicBezTo>
                  <a:cubicBezTo>
                    <a:pt x="1056" y="455"/>
                    <a:pt x="1056" y="456"/>
                    <a:pt x="1056" y="456"/>
                  </a:cubicBezTo>
                  <a:cubicBezTo>
                    <a:pt x="1055" y="458"/>
                    <a:pt x="1054" y="460"/>
                    <a:pt x="1054" y="462"/>
                  </a:cubicBezTo>
                  <a:cubicBezTo>
                    <a:pt x="1052" y="460"/>
                    <a:pt x="1050" y="460"/>
                    <a:pt x="1049" y="460"/>
                  </a:cubicBezTo>
                  <a:cubicBezTo>
                    <a:pt x="1050" y="457"/>
                    <a:pt x="1051" y="454"/>
                    <a:pt x="1051" y="451"/>
                  </a:cubicBezTo>
                  <a:cubicBezTo>
                    <a:pt x="1051" y="451"/>
                    <a:pt x="1051" y="451"/>
                    <a:pt x="1051" y="451"/>
                  </a:cubicBezTo>
                  <a:cubicBezTo>
                    <a:pt x="1051" y="450"/>
                    <a:pt x="1051" y="450"/>
                    <a:pt x="1051" y="450"/>
                  </a:cubicBezTo>
                  <a:cubicBezTo>
                    <a:pt x="1051" y="450"/>
                    <a:pt x="1051" y="450"/>
                    <a:pt x="1051" y="450"/>
                  </a:cubicBezTo>
                  <a:cubicBezTo>
                    <a:pt x="1051" y="450"/>
                    <a:pt x="1051" y="450"/>
                    <a:pt x="1051" y="450"/>
                  </a:cubicBezTo>
                  <a:cubicBezTo>
                    <a:pt x="1051" y="450"/>
                    <a:pt x="1051" y="450"/>
                    <a:pt x="1051" y="450"/>
                  </a:cubicBezTo>
                  <a:cubicBezTo>
                    <a:pt x="1051" y="450"/>
                    <a:pt x="1051" y="450"/>
                    <a:pt x="1051" y="450"/>
                  </a:cubicBezTo>
                  <a:cubicBezTo>
                    <a:pt x="1055" y="443"/>
                    <a:pt x="1052" y="448"/>
                    <a:pt x="1053" y="447"/>
                  </a:cubicBezTo>
                  <a:cubicBezTo>
                    <a:pt x="1053" y="447"/>
                    <a:pt x="1053" y="447"/>
                    <a:pt x="1053" y="447"/>
                  </a:cubicBezTo>
                  <a:cubicBezTo>
                    <a:pt x="1053" y="447"/>
                    <a:pt x="1053" y="446"/>
                    <a:pt x="1053" y="446"/>
                  </a:cubicBezTo>
                  <a:cubicBezTo>
                    <a:pt x="1053" y="446"/>
                    <a:pt x="1052" y="446"/>
                    <a:pt x="1052" y="446"/>
                  </a:cubicBezTo>
                  <a:cubicBezTo>
                    <a:pt x="1052" y="445"/>
                    <a:pt x="1051" y="444"/>
                    <a:pt x="1051" y="444"/>
                  </a:cubicBezTo>
                  <a:cubicBezTo>
                    <a:pt x="1050" y="443"/>
                    <a:pt x="1048" y="442"/>
                    <a:pt x="1046" y="441"/>
                  </a:cubicBezTo>
                  <a:cubicBezTo>
                    <a:pt x="1048" y="438"/>
                    <a:pt x="1050" y="441"/>
                    <a:pt x="1053" y="443"/>
                  </a:cubicBezTo>
                  <a:cubicBezTo>
                    <a:pt x="1052" y="441"/>
                    <a:pt x="1059" y="437"/>
                    <a:pt x="1057" y="433"/>
                  </a:cubicBezTo>
                  <a:cubicBezTo>
                    <a:pt x="1054" y="434"/>
                    <a:pt x="1055" y="439"/>
                    <a:pt x="1051" y="437"/>
                  </a:cubicBezTo>
                  <a:cubicBezTo>
                    <a:pt x="1051" y="438"/>
                    <a:pt x="1049" y="434"/>
                    <a:pt x="1048" y="433"/>
                  </a:cubicBezTo>
                  <a:cubicBezTo>
                    <a:pt x="1051" y="432"/>
                    <a:pt x="1057" y="431"/>
                    <a:pt x="1049" y="427"/>
                  </a:cubicBezTo>
                  <a:cubicBezTo>
                    <a:pt x="1051" y="431"/>
                    <a:pt x="1046" y="430"/>
                    <a:pt x="1044" y="431"/>
                  </a:cubicBezTo>
                  <a:cubicBezTo>
                    <a:pt x="1045" y="429"/>
                    <a:pt x="1045" y="428"/>
                    <a:pt x="1045" y="426"/>
                  </a:cubicBezTo>
                  <a:cubicBezTo>
                    <a:pt x="1046" y="425"/>
                    <a:pt x="1046" y="425"/>
                    <a:pt x="1046" y="424"/>
                  </a:cubicBezTo>
                  <a:cubicBezTo>
                    <a:pt x="1047" y="423"/>
                    <a:pt x="1047" y="423"/>
                    <a:pt x="1047" y="423"/>
                  </a:cubicBezTo>
                  <a:cubicBezTo>
                    <a:pt x="1048" y="421"/>
                    <a:pt x="1048" y="421"/>
                    <a:pt x="1048" y="421"/>
                  </a:cubicBezTo>
                  <a:cubicBezTo>
                    <a:pt x="1050" y="417"/>
                    <a:pt x="1053" y="412"/>
                    <a:pt x="1057" y="407"/>
                  </a:cubicBezTo>
                  <a:cubicBezTo>
                    <a:pt x="1056" y="410"/>
                    <a:pt x="1059" y="411"/>
                    <a:pt x="1061" y="409"/>
                  </a:cubicBezTo>
                  <a:cubicBezTo>
                    <a:pt x="1062" y="406"/>
                    <a:pt x="1057" y="406"/>
                    <a:pt x="1059" y="403"/>
                  </a:cubicBezTo>
                  <a:cubicBezTo>
                    <a:pt x="1062" y="402"/>
                    <a:pt x="1062" y="405"/>
                    <a:pt x="1064" y="407"/>
                  </a:cubicBezTo>
                  <a:cubicBezTo>
                    <a:pt x="1063" y="412"/>
                    <a:pt x="1060" y="413"/>
                    <a:pt x="1058" y="415"/>
                  </a:cubicBezTo>
                  <a:cubicBezTo>
                    <a:pt x="1060" y="417"/>
                    <a:pt x="1059" y="420"/>
                    <a:pt x="1058" y="422"/>
                  </a:cubicBezTo>
                  <a:cubicBezTo>
                    <a:pt x="1057" y="423"/>
                    <a:pt x="1056" y="424"/>
                    <a:pt x="1056" y="426"/>
                  </a:cubicBezTo>
                  <a:cubicBezTo>
                    <a:pt x="1055" y="426"/>
                    <a:pt x="1055" y="427"/>
                    <a:pt x="1055" y="427"/>
                  </a:cubicBezTo>
                  <a:cubicBezTo>
                    <a:pt x="1055" y="428"/>
                    <a:pt x="1055" y="428"/>
                    <a:pt x="1055" y="428"/>
                  </a:cubicBezTo>
                  <a:cubicBezTo>
                    <a:pt x="1055" y="428"/>
                    <a:pt x="1055" y="428"/>
                    <a:pt x="1055" y="429"/>
                  </a:cubicBezTo>
                  <a:cubicBezTo>
                    <a:pt x="1055" y="428"/>
                    <a:pt x="1056" y="428"/>
                    <a:pt x="1056" y="427"/>
                  </a:cubicBezTo>
                  <a:close/>
                  <a:moveTo>
                    <a:pt x="1168" y="489"/>
                  </a:moveTo>
                  <a:cubicBezTo>
                    <a:pt x="1168" y="489"/>
                    <a:pt x="1168" y="490"/>
                    <a:pt x="1167" y="490"/>
                  </a:cubicBezTo>
                  <a:cubicBezTo>
                    <a:pt x="1167" y="490"/>
                    <a:pt x="1167" y="490"/>
                    <a:pt x="1167" y="490"/>
                  </a:cubicBezTo>
                  <a:cubicBezTo>
                    <a:pt x="1166" y="491"/>
                    <a:pt x="1165" y="491"/>
                    <a:pt x="1164" y="492"/>
                  </a:cubicBezTo>
                  <a:cubicBezTo>
                    <a:pt x="1163" y="494"/>
                    <a:pt x="1162" y="495"/>
                    <a:pt x="1161" y="497"/>
                  </a:cubicBezTo>
                  <a:cubicBezTo>
                    <a:pt x="1160" y="499"/>
                    <a:pt x="1159" y="501"/>
                    <a:pt x="1158" y="503"/>
                  </a:cubicBezTo>
                  <a:cubicBezTo>
                    <a:pt x="1157" y="504"/>
                    <a:pt x="1157" y="504"/>
                    <a:pt x="1157" y="504"/>
                  </a:cubicBezTo>
                  <a:cubicBezTo>
                    <a:pt x="1157" y="504"/>
                    <a:pt x="1157" y="504"/>
                    <a:pt x="1157" y="504"/>
                  </a:cubicBezTo>
                  <a:cubicBezTo>
                    <a:pt x="1157" y="504"/>
                    <a:pt x="1157" y="504"/>
                    <a:pt x="1157" y="504"/>
                  </a:cubicBezTo>
                  <a:cubicBezTo>
                    <a:pt x="1157" y="504"/>
                    <a:pt x="1157" y="504"/>
                    <a:pt x="1157" y="504"/>
                  </a:cubicBezTo>
                  <a:cubicBezTo>
                    <a:pt x="1153" y="510"/>
                    <a:pt x="1153" y="510"/>
                    <a:pt x="1153" y="510"/>
                  </a:cubicBezTo>
                  <a:cubicBezTo>
                    <a:pt x="1153" y="510"/>
                    <a:pt x="1153" y="510"/>
                    <a:pt x="1153" y="510"/>
                  </a:cubicBezTo>
                  <a:cubicBezTo>
                    <a:pt x="1153" y="510"/>
                    <a:pt x="1153" y="510"/>
                    <a:pt x="1153" y="510"/>
                  </a:cubicBezTo>
                  <a:cubicBezTo>
                    <a:pt x="1153" y="510"/>
                    <a:pt x="1153" y="510"/>
                    <a:pt x="1153" y="510"/>
                  </a:cubicBezTo>
                  <a:cubicBezTo>
                    <a:pt x="1153" y="511"/>
                    <a:pt x="1153" y="511"/>
                    <a:pt x="1153" y="511"/>
                  </a:cubicBezTo>
                  <a:cubicBezTo>
                    <a:pt x="1152" y="511"/>
                    <a:pt x="1152" y="512"/>
                    <a:pt x="1151" y="513"/>
                  </a:cubicBezTo>
                  <a:cubicBezTo>
                    <a:pt x="1150" y="514"/>
                    <a:pt x="1148" y="516"/>
                    <a:pt x="1147" y="517"/>
                  </a:cubicBezTo>
                  <a:cubicBezTo>
                    <a:pt x="1146" y="516"/>
                    <a:pt x="1147" y="513"/>
                    <a:pt x="1147" y="511"/>
                  </a:cubicBezTo>
                  <a:cubicBezTo>
                    <a:pt x="1148" y="510"/>
                    <a:pt x="1148" y="509"/>
                    <a:pt x="1148" y="509"/>
                  </a:cubicBezTo>
                  <a:cubicBezTo>
                    <a:pt x="1148" y="508"/>
                    <a:pt x="1148" y="508"/>
                    <a:pt x="1149" y="508"/>
                  </a:cubicBezTo>
                  <a:cubicBezTo>
                    <a:pt x="1149" y="507"/>
                    <a:pt x="1149" y="507"/>
                    <a:pt x="1149" y="507"/>
                  </a:cubicBezTo>
                  <a:cubicBezTo>
                    <a:pt x="1155" y="495"/>
                    <a:pt x="1151" y="504"/>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0"/>
                    <a:pt x="1153" y="499"/>
                    <a:pt x="1153" y="498"/>
                  </a:cubicBezTo>
                  <a:cubicBezTo>
                    <a:pt x="1155" y="495"/>
                    <a:pt x="1157" y="494"/>
                    <a:pt x="1158" y="497"/>
                  </a:cubicBezTo>
                  <a:cubicBezTo>
                    <a:pt x="1160" y="493"/>
                    <a:pt x="1162" y="492"/>
                    <a:pt x="1163" y="487"/>
                  </a:cubicBezTo>
                  <a:cubicBezTo>
                    <a:pt x="1165" y="488"/>
                    <a:pt x="1167" y="484"/>
                    <a:pt x="1170" y="487"/>
                  </a:cubicBezTo>
                  <a:cubicBezTo>
                    <a:pt x="1170" y="488"/>
                    <a:pt x="1169" y="488"/>
                    <a:pt x="1168" y="489"/>
                  </a:cubicBezTo>
                  <a:close/>
                  <a:moveTo>
                    <a:pt x="1172" y="493"/>
                  </a:moveTo>
                  <a:cubicBezTo>
                    <a:pt x="1172" y="493"/>
                    <a:pt x="1172" y="493"/>
                    <a:pt x="1172" y="492"/>
                  </a:cubicBezTo>
                  <a:cubicBezTo>
                    <a:pt x="1172" y="492"/>
                    <a:pt x="1172" y="491"/>
                    <a:pt x="1172" y="491"/>
                  </a:cubicBezTo>
                  <a:cubicBezTo>
                    <a:pt x="1172" y="489"/>
                    <a:pt x="1173" y="488"/>
                    <a:pt x="1176" y="488"/>
                  </a:cubicBezTo>
                  <a:cubicBezTo>
                    <a:pt x="1176" y="489"/>
                    <a:pt x="1175" y="491"/>
                    <a:pt x="1175" y="494"/>
                  </a:cubicBezTo>
                  <a:cubicBezTo>
                    <a:pt x="1174" y="494"/>
                    <a:pt x="1174" y="494"/>
                    <a:pt x="1174" y="494"/>
                  </a:cubicBezTo>
                  <a:cubicBezTo>
                    <a:pt x="1174" y="495"/>
                    <a:pt x="1174" y="495"/>
                    <a:pt x="1174" y="495"/>
                  </a:cubicBezTo>
                  <a:cubicBezTo>
                    <a:pt x="1174" y="495"/>
                    <a:pt x="1173" y="495"/>
                    <a:pt x="1172" y="495"/>
                  </a:cubicBezTo>
                  <a:cubicBezTo>
                    <a:pt x="1172" y="494"/>
                    <a:pt x="1172" y="494"/>
                    <a:pt x="1172" y="493"/>
                  </a:cubicBezTo>
                  <a:close/>
                  <a:moveTo>
                    <a:pt x="1166" y="464"/>
                  </a:moveTo>
                  <a:cubicBezTo>
                    <a:pt x="1164" y="469"/>
                    <a:pt x="1164" y="471"/>
                    <a:pt x="1161" y="472"/>
                  </a:cubicBezTo>
                  <a:cubicBezTo>
                    <a:pt x="1162" y="468"/>
                    <a:pt x="1160" y="466"/>
                    <a:pt x="1160" y="463"/>
                  </a:cubicBezTo>
                  <a:cubicBezTo>
                    <a:pt x="1164" y="460"/>
                    <a:pt x="1167" y="457"/>
                    <a:pt x="1169" y="454"/>
                  </a:cubicBezTo>
                  <a:cubicBezTo>
                    <a:pt x="1170" y="453"/>
                    <a:pt x="1170" y="452"/>
                    <a:pt x="1171" y="451"/>
                  </a:cubicBezTo>
                  <a:cubicBezTo>
                    <a:pt x="1171" y="451"/>
                    <a:pt x="1172" y="451"/>
                    <a:pt x="1172" y="450"/>
                  </a:cubicBezTo>
                  <a:cubicBezTo>
                    <a:pt x="1172" y="450"/>
                    <a:pt x="1172" y="449"/>
                    <a:pt x="1173" y="449"/>
                  </a:cubicBezTo>
                  <a:cubicBezTo>
                    <a:pt x="1173" y="447"/>
                    <a:pt x="1174" y="445"/>
                    <a:pt x="1175" y="442"/>
                  </a:cubicBezTo>
                  <a:cubicBezTo>
                    <a:pt x="1176" y="444"/>
                    <a:pt x="1177" y="446"/>
                    <a:pt x="1177" y="449"/>
                  </a:cubicBezTo>
                  <a:cubicBezTo>
                    <a:pt x="1177" y="450"/>
                    <a:pt x="1177" y="451"/>
                    <a:pt x="1177" y="452"/>
                  </a:cubicBezTo>
                  <a:cubicBezTo>
                    <a:pt x="1177" y="453"/>
                    <a:pt x="1176" y="455"/>
                    <a:pt x="1176" y="456"/>
                  </a:cubicBezTo>
                  <a:cubicBezTo>
                    <a:pt x="1174" y="462"/>
                    <a:pt x="1170" y="469"/>
                    <a:pt x="1169" y="476"/>
                  </a:cubicBezTo>
                  <a:cubicBezTo>
                    <a:pt x="1171" y="477"/>
                    <a:pt x="1173" y="472"/>
                    <a:pt x="1175" y="475"/>
                  </a:cubicBezTo>
                  <a:cubicBezTo>
                    <a:pt x="1173" y="481"/>
                    <a:pt x="1170" y="484"/>
                    <a:pt x="1166" y="481"/>
                  </a:cubicBezTo>
                  <a:cubicBezTo>
                    <a:pt x="1170" y="474"/>
                    <a:pt x="1170" y="468"/>
                    <a:pt x="1166" y="464"/>
                  </a:cubicBezTo>
                  <a:close/>
                  <a:moveTo>
                    <a:pt x="1187" y="430"/>
                  </a:moveTo>
                  <a:cubicBezTo>
                    <a:pt x="1188" y="428"/>
                    <a:pt x="1190" y="426"/>
                    <a:pt x="1191" y="425"/>
                  </a:cubicBezTo>
                  <a:cubicBezTo>
                    <a:pt x="1195" y="425"/>
                    <a:pt x="1194" y="433"/>
                    <a:pt x="1191" y="433"/>
                  </a:cubicBezTo>
                  <a:cubicBezTo>
                    <a:pt x="1191" y="431"/>
                    <a:pt x="1189" y="431"/>
                    <a:pt x="1187" y="430"/>
                  </a:cubicBezTo>
                  <a:close/>
                  <a:moveTo>
                    <a:pt x="625" y="200"/>
                  </a:moveTo>
                  <a:cubicBezTo>
                    <a:pt x="625" y="200"/>
                    <a:pt x="625" y="200"/>
                    <a:pt x="625" y="200"/>
                  </a:cubicBezTo>
                  <a:cubicBezTo>
                    <a:pt x="625" y="200"/>
                    <a:pt x="625" y="200"/>
                    <a:pt x="625" y="200"/>
                  </a:cubicBezTo>
                  <a:cubicBezTo>
                    <a:pt x="625" y="200"/>
                    <a:pt x="625" y="200"/>
                    <a:pt x="625" y="200"/>
                  </a:cubicBezTo>
                  <a:close/>
                  <a:moveTo>
                    <a:pt x="626" y="201"/>
                  </a:move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6" y="201"/>
                    <a:pt x="626" y="201"/>
                    <a:pt x="626" y="201"/>
                  </a:cubicBezTo>
                  <a:cubicBezTo>
                    <a:pt x="625" y="201"/>
                    <a:pt x="625" y="201"/>
                    <a:pt x="625" y="201"/>
                  </a:cubicBezTo>
                  <a:cubicBezTo>
                    <a:pt x="625" y="201"/>
                    <a:pt x="625" y="201"/>
                    <a:pt x="626" y="201"/>
                  </a:cubicBezTo>
                  <a:close/>
                  <a:moveTo>
                    <a:pt x="1196" y="314"/>
                  </a:moveTo>
                  <a:cubicBezTo>
                    <a:pt x="1195" y="317"/>
                    <a:pt x="1196" y="323"/>
                    <a:pt x="1193" y="322"/>
                  </a:cubicBezTo>
                  <a:cubicBezTo>
                    <a:pt x="1192" y="320"/>
                    <a:pt x="1193" y="313"/>
                    <a:pt x="1196" y="314"/>
                  </a:cubicBezTo>
                  <a:close/>
                  <a:moveTo>
                    <a:pt x="1223" y="312"/>
                  </a:moveTo>
                  <a:cubicBezTo>
                    <a:pt x="1221" y="315"/>
                    <a:pt x="1222" y="322"/>
                    <a:pt x="1219" y="322"/>
                  </a:cubicBezTo>
                  <a:cubicBezTo>
                    <a:pt x="1221" y="317"/>
                    <a:pt x="1215" y="311"/>
                    <a:pt x="1223" y="312"/>
                  </a:cubicBezTo>
                  <a:close/>
                  <a:moveTo>
                    <a:pt x="1218" y="257"/>
                  </a:moveTo>
                  <a:cubicBezTo>
                    <a:pt x="1218" y="261"/>
                    <a:pt x="1214" y="269"/>
                    <a:pt x="1213" y="264"/>
                  </a:cubicBezTo>
                  <a:cubicBezTo>
                    <a:pt x="1215" y="264"/>
                    <a:pt x="1211" y="255"/>
                    <a:pt x="1218" y="257"/>
                  </a:cubicBezTo>
                  <a:close/>
                  <a:moveTo>
                    <a:pt x="623" y="200"/>
                  </a:moveTo>
                  <a:cubicBezTo>
                    <a:pt x="623" y="200"/>
                    <a:pt x="623" y="200"/>
                    <a:pt x="623" y="200"/>
                  </a:cubicBezTo>
                  <a:cubicBezTo>
                    <a:pt x="623" y="200"/>
                    <a:pt x="623" y="200"/>
                    <a:pt x="623" y="200"/>
                  </a:cubicBezTo>
                  <a:cubicBezTo>
                    <a:pt x="626" y="200"/>
                    <a:pt x="627" y="200"/>
                    <a:pt x="629" y="200"/>
                  </a:cubicBezTo>
                  <a:cubicBezTo>
                    <a:pt x="634" y="200"/>
                    <a:pt x="637" y="200"/>
                    <a:pt x="636" y="200"/>
                  </a:cubicBezTo>
                  <a:cubicBezTo>
                    <a:pt x="632" y="200"/>
                    <a:pt x="632" y="200"/>
                    <a:pt x="630" y="201"/>
                  </a:cubicBezTo>
                  <a:cubicBezTo>
                    <a:pt x="628" y="200"/>
                    <a:pt x="626" y="200"/>
                    <a:pt x="623" y="200"/>
                  </a:cubicBezTo>
                  <a:close/>
                  <a:moveTo>
                    <a:pt x="1075" y="165"/>
                  </a:moveTo>
                  <a:cubicBezTo>
                    <a:pt x="1077" y="164"/>
                    <a:pt x="1078" y="166"/>
                    <a:pt x="1080" y="166"/>
                  </a:cubicBezTo>
                  <a:cubicBezTo>
                    <a:pt x="1081" y="169"/>
                    <a:pt x="1081" y="172"/>
                    <a:pt x="1077" y="171"/>
                  </a:cubicBezTo>
                  <a:cubicBezTo>
                    <a:pt x="1075" y="170"/>
                    <a:pt x="1075" y="168"/>
                    <a:pt x="1075" y="165"/>
                  </a:cubicBezTo>
                  <a:close/>
                  <a:moveTo>
                    <a:pt x="641" y="196"/>
                  </a:moveTo>
                  <a:cubicBezTo>
                    <a:pt x="644" y="195"/>
                    <a:pt x="645" y="195"/>
                    <a:pt x="645" y="194"/>
                  </a:cubicBezTo>
                  <a:cubicBezTo>
                    <a:pt x="645" y="194"/>
                    <a:pt x="645" y="194"/>
                    <a:pt x="646" y="194"/>
                  </a:cubicBezTo>
                  <a:cubicBezTo>
                    <a:pt x="655" y="191"/>
                    <a:pt x="655" y="191"/>
                    <a:pt x="666" y="188"/>
                  </a:cubicBezTo>
                  <a:cubicBezTo>
                    <a:pt x="668" y="188"/>
                    <a:pt x="671" y="187"/>
                    <a:pt x="670" y="188"/>
                  </a:cubicBezTo>
                  <a:cubicBezTo>
                    <a:pt x="664" y="190"/>
                    <a:pt x="661" y="190"/>
                    <a:pt x="651" y="193"/>
                  </a:cubicBezTo>
                  <a:cubicBezTo>
                    <a:pt x="649" y="194"/>
                    <a:pt x="649" y="194"/>
                    <a:pt x="643" y="195"/>
                  </a:cubicBezTo>
                  <a:cubicBezTo>
                    <a:pt x="642" y="195"/>
                    <a:pt x="642" y="195"/>
                    <a:pt x="641" y="196"/>
                  </a:cubicBezTo>
                  <a:close/>
                  <a:moveTo>
                    <a:pt x="897" y="130"/>
                  </a:moveTo>
                  <a:cubicBezTo>
                    <a:pt x="897" y="128"/>
                    <a:pt x="897" y="127"/>
                    <a:pt x="899" y="126"/>
                  </a:cubicBezTo>
                  <a:cubicBezTo>
                    <a:pt x="900" y="126"/>
                    <a:pt x="902" y="129"/>
                    <a:pt x="900" y="130"/>
                  </a:cubicBezTo>
                  <a:cubicBezTo>
                    <a:pt x="899" y="130"/>
                    <a:pt x="899" y="129"/>
                    <a:pt x="897" y="130"/>
                  </a:cubicBezTo>
                  <a:close/>
                  <a:moveTo>
                    <a:pt x="651" y="192"/>
                  </a:moveTo>
                  <a:cubicBezTo>
                    <a:pt x="654" y="191"/>
                    <a:pt x="654" y="191"/>
                    <a:pt x="657" y="190"/>
                  </a:cubicBezTo>
                  <a:cubicBezTo>
                    <a:pt x="657" y="190"/>
                    <a:pt x="659" y="189"/>
                    <a:pt x="659" y="190"/>
                  </a:cubicBezTo>
                  <a:cubicBezTo>
                    <a:pt x="654" y="191"/>
                    <a:pt x="653" y="191"/>
                    <a:pt x="651" y="192"/>
                  </a:cubicBezTo>
                  <a:close/>
                  <a:moveTo>
                    <a:pt x="1075" y="62"/>
                  </a:moveTo>
                  <a:cubicBezTo>
                    <a:pt x="1079" y="59"/>
                    <a:pt x="1083" y="68"/>
                    <a:pt x="1078" y="69"/>
                  </a:cubicBezTo>
                  <a:cubicBezTo>
                    <a:pt x="1076" y="67"/>
                    <a:pt x="1073" y="66"/>
                    <a:pt x="1075" y="62"/>
                  </a:cubicBezTo>
                  <a:close/>
                  <a:moveTo>
                    <a:pt x="1037" y="34"/>
                  </a:moveTo>
                  <a:cubicBezTo>
                    <a:pt x="1036" y="29"/>
                    <a:pt x="1039" y="31"/>
                    <a:pt x="1043" y="29"/>
                  </a:cubicBezTo>
                  <a:cubicBezTo>
                    <a:pt x="1043" y="31"/>
                    <a:pt x="1043" y="31"/>
                    <a:pt x="1043" y="31"/>
                  </a:cubicBezTo>
                  <a:cubicBezTo>
                    <a:pt x="1042" y="34"/>
                    <a:pt x="1041" y="31"/>
                    <a:pt x="1037" y="34"/>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1" name="Freeform 2003"/>
            <p:cNvSpPr/>
            <p:nvPr/>
          </p:nvSpPr>
          <p:spPr bwMode="auto">
            <a:xfrm>
              <a:off x="3757868" y="2535473"/>
              <a:ext cx="2689" cy="4839"/>
            </a:xfrm>
            <a:custGeom>
              <a:avLst/>
              <a:gdLst>
                <a:gd name="T0" fmla="*/ 7 w 7"/>
                <a:gd name="T1" fmla="*/ 4 h 13"/>
                <a:gd name="T2" fmla="*/ 5 w 7"/>
                <a:gd name="T3" fmla="*/ 5 h 13"/>
                <a:gd name="T4" fmla="*/ 6 w 7"/>
                <a:gd name="T5" fmla="*/ 2 h 13"/>
                <a:gd name="T6" fmla="*/ 4 w 7"/>
                <a:gd name="T7" fmla="*/ 4 h 13"/>
                <a:gd name="T8" fmla="*/ 4 w 7"/>
                <a:gd name="T9" fmla="*/ 6 h 13"/>
                <a:gd name="T10" fmla="*/ 3 w 7"/>
                <a:gd name="T11" fmla="*/ 10 h 13"/>
                <a:gd name="T12" fmla="*/ 2 w 7"/>
                <a:gd name="T13" fmla="*/ 11 h 13"/>
                <a:gd name="T14" fmla="*/ 5 w 7"/>
                <a:gd name="T15" fmla="*/ 8 h 13"/>
                <a:gd name="T16" fmla="*/ 7 w 7"/>
                <a:gd name="T1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7" y="4"/>
                  </a:moveTo>
                  <a:cubicBezTo>
                    <a:pt x="5" y="5"/>
                    <a:pt x="5" y="5"/>
                    <a:pt x="5" y="5"/>
                  </a:cubicBezTo>
                  <a:cubicBezTo>
                    <a:pt x="5" y="4"/>
                    <a:pt x="6" y="3"/>
                    <a:pt x="6" y="2"/>
                  </a:cubicBezTo>
                  <a:cubicBezTo>
                    <a:pt x="2" y="7"/>
                    <a:pt x="7" y="0"/>
                    <a:pt x="4" y="4"/>
                  </a:cubicBezTo>
                  <a:cubicBezTo>
                    <a:pt x="3" y="6"/>
                    <a:pt x="3" y="6"/>
                    <a:pt x="4" y="6"/>
                  </a:cubicBezTo>
                  <a:cubicBezTo>
                    <a:pt x="4" y="7"/>
                    <a:pt x="5" y="7"/>
                    <a:pt x="3" y="10"/>
                  </a:cubicBezTo>
                  <a:cubicBezTo>
                    <a:pt x="2" y="11"/>
                    <a:pt x="2" y="11"/>
                    <a:pt x="2" y="11"/>
                  </a:cubicBezTo>
                  <a:cubicBezTo>
                    <a:pt x="0" y="13"/>
                    <a:pt x="2" y="12"/>
                    <a:pt x="5" y="8"/>
                  </a:cubicBezTo>
                  <a:cubicBezTo>
                    <a:pt x="4" y="8"/>
                    <a:pt x="4" y="8"/>
                    <a:pt x="7" y="4"/>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2" name="Freeform 2004"/>
            <p:cNvSpPr>
              <a:spLocks noEditPoints="1"/>
            </p:cNvSpPr>
            <p:nvPr/>
          </p:nvSpPr>
          <p:spPr bwMode="auto">
            <a:xfrm>
              <a:off x="3575046" y="2670439"/>
              <a:ext cx="116683" cy="91949"/>
            </a:xfrm>
            <a:custGeom>
              <a:avLst/>
              <a:gdLst>
                <a:gd name="T0" fmla="*/ 197 w 324"/>
                <a:gd name="T1" fmla="*/ 163 h 254"/>
                <a:gd name="T2" fmla="*/ 180 w 324"/>
                <a:gd name="T3" fmla="*/ 143 h 254"/>
                <a:gd name="T4" fmla="*/ 146 w 324"/>
                <a:gd name="T5" fmla="*/ 110 h 254"/>
                <a:gd name="T6" fmla="*/ 119 w 324"/>
                <a:gd name="T7" fmla="*/ 98 h 254"/>
                <a:gd name="T8" fmla="*/ 104 w 324"/>
                <a:gd name="T9" fmla="*/ 88 h 254"/>
                <a:gd name="T10" fmla="*/ 97 w 324"/>
                <a:gd name="T11" fmla="*/ 86 h 254"/>
                <a:gd name="T12" fmla="*/ 96 w 324"/>
                <a:gd name="T13" fmla="*/ 89 h 254"/>
                <a:gd name="T14" fmla="*/ 92 w 324"/>
                <a:gd name="T15" fmla="*/ 82 h 254"/>
                <a:gd name="T16" fmla="*/ 73 w 324"/>
                <a:gd name="T17" fmla="*/ 64 h 254"/>
                <a:gd name="T18" fmla="*/ 56 w 324"/>
                <a:gd name="T19" fmla="*/ 49 h 254"/>
                <a:gd name="T20" fmla="*/ 41 w 324"/>
                <a:gd name="T21" fmla="*/ 44 h 254"/>
                <a:gd name="T22" fmla="*/ 35 w 324"/>
                <a:gd name="T23" fmla="*/ 26 h 254"/>
                <a:gd name="T24" fmla="*/ 27 w 324"/>
                <a:gd name="T25" fmla="*/ 29 h 254"/>
                <a:gd name="T26" fmla="*/ 23 w 324"/>
                <a:gd name="T27" fmla="*/ 29 h 254"/>
                <a:gd name="T28" fmla="*/ 7 w 324"/>
                <a:gd name="T29" fmla="*/ 11 h 254"/>
                <a:gd name="T30" fmla="*/ 12 w 324"/>
                <a:gd name="T31" fmla="*/ 28 h 254"/>
                <a:gd name="T32" fmla="*/ 33 w 324"/>
                <a:gd name="T33" fmla="*/ 56 h 254"/>
                <a:gd name="T34" fmla="*/ 41 w 324"/>
                <a:gd name="T35" fmla="*/ 67 h 254"/>
                <a:gd name="T36" fmla="*/ 81 w 324"/>
                <a:gd name="T37" fmla="*/ 98 h 254"/>
                <a:gd name="T38" fmla="*/ 188 w 324"/>
                <a:gd name="T39" fmla="*/ 189 h 254"/>
                <a:gd name="T40" fmla="*/ 198 w 324"/>
                <a:gd name="T41" fmla="*/ 195 h 254"/>
                <a:gd name="T42" fmla="*/ 200 w 324"/>
                <a:gd name="T43" fmla="*/ 196 h 254"/>
                <a:gd name="T44" fmla="*/ 212 w 324"/>
                <a:gd name="T45" fmla="*/ 203 h 254"/>
                <a:gd name="T46" fmla="*/ 213 w 324"/>
                <a:gd name="T47" fmla="*/ 204 h 254"/>
                <a:gd name="T48" fmla="*/ 233 w 324"/>
                <a:gd name="T49" fmla="*/ 215 h 254"/>
                <a:gd name="T50" fmla="*/ 256 w 324"/>
                <a:gd name="T51" fmla="*/ 226 h 254"/>
                <a:gd name="T52" fmla="*/ 289 w 324"/>
                <a:gd name="T53" fmla="*/ 237 h 254"/>
                <a:gd name="T54" fmla="*/ 317 w 324"/>
                <a:gd name="T55" fmla="*/ 251 h 254"/>
                <a:gd name="T56" fmla="*/ 309 w 324"/>
                <a:gd name="T57" fmla="*/ 243 h 254"/>
                <a:gd name="T58" fmla="*/ 271 w 324"/>
                <a:gd name="T59" fmla="*/ 224 h 254"/>
                <a:gd name="T60" fmla="*/ 255 w 324"/>
                <a:gd name="T61" fmla="*/ 219 h 254"/>
                <a:gd name="T62" fmla="*/ 240 w 324"/>
                <a:gd name="T63" fmla="*/ 210 h 254"/>
                <a:gd name="T64" fmla="*/ 219 w 324"/>
                <a:gd name="T65" fmla="*/ 194 h 254"/>
                <a:gd name="T66" fmla="*/ 217 w 324"/>
                <a:gd name="T67" fmla="*/ 193 h 254"/>
                <a:gd name="T68" fmla="*/ 204 w 324"/>
                <a:gd name="T69" fmla="*/ 184 h 254"/>
                <a:gd name="T70" fmla="*/ 204 w 324"/>
                <a:gd name="T71" fmla="*/ 184 h 254"/>
                <a:gd name="T72" fmla="*/ 197 w 324"/>
                <a:gd name="T73" fmla="*/ 180 h 254"/>
                <a:gd name="T74" fmla="*/ 196 w 324"/>
                <a:gd name="T75" fmla="*/ 179 h 254"/>
                <a:gd name="T76" fmla="*/ 181 w 324"/>
                <a:gd name="T77" fmla="*/ 169 h 254"/>
                <a:gd name="T78" fmla="*/ 51 w 324"/>
                <a:gd name="T79" fmla="*/ 55 h 254"/>
                <a:gd name="T80" fmla="*/ 51 w 324"/>
                <a:gd name="T81" fmla="*/ 55 h 254"/>
                <a:gd name="T82" fmla="*/ 76 w 324"/>
                <a:gd name="T83" fmla="*/ 71 h 254"/>
                <a:gd name="T84" fmla="*/ 63 w 324"/>
                <a:gd name="T85" fmla="*/ 67 h 254"/>
                <a:gd name="T86" fmla="*/ 133 w 324"/>
                <a:gd name="T87" fmla="*/ 122 h 254"/>
                <a:gd name="T88" fmla="*/ 140 w 324"/>
                <a:gd name="T89" fmla="*/ 121 h 254"/>
                <a:gd name="T90" fmla="*/ 142 w 324"/>
                <a:gd name="T91" fmla="*/ 132 h 254"/>
                <a:gd name="T92" fmla="*/ 150 w 324"/>
                <a:gd name="T93" fmla="*/ 126 h 254"/>
                <a:gd name="T94" fmla="*/ 162 w 324"/>
                <a:gd name="T95" fmla="*/ 137 h 254"/>
                <a:gd name="T96" fmla="*/ 162 w 324"/>
                <a:gd name="T97" fmla="*/ 137 h 254"/>
                <a:gd name="T98" fmla="*/ 163 w 324"/>
                <a:gd name="T99" fmla="*/ 152 h 254"/>
                <a:gd name="T100" fmla="*/ 170 w 324"/>
                <a:gd name="T101" fmla="*/ 146 h 254"/>
                <a:gd name="T102" fmla="*/ 177 w 324"/>
                <a:gd name="T103" fmla="*/ 1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254">
                  <a:moveTo>
                    <a:pt x="194" y="167"/>
                  </a:moveTo>
                  <a:cubicBezTo>
                    <a:pt x="199" y="166"/>
                    <a:pt x="202" y="164"/>
                    <a:pt x="195" y="157"/>
                  </a:cubicBezTo>
                  <a:cubicBezTo>
                    <a:pt x="190" y="160"/>
                    <a:pt x="199" y="161"/>
                    <a:pt x="197" y="163"/>
                  </a:cubicBezTo>
                  <a:cubicBezTo>
                    <a:pt x="190" y="166"/>
                    <a:pt x="183" y="156"/>
                    <a:pt x="183" y="152"/>
                  </a:cubicBezTo>
                  <a:cubicBezTo>
                    <a:pt x="185" y="148"/>
                    <a:pt x="192" y="160"/>
                    <a:pt x="194" y="153"/>
                  </a:cubicBezTo>
                  <a:cubicBezTo>
                    <a:pt x="188" y="149"/>
                    <a:pt x="183" y="146"/>
                    <a:pt x="180" y="143"/>
                  </a:cubicBezTo>
                  <a:cubicBezTo>
                    <a:pt x="177" y="140"/>
                    <a:pt x="175" y="138"/>
                    <a:pt x="174" y="134"/>
                  </a:cubicBezTo>
                  <a:cubicBezTo>
                    <a:pt x="168" y="133"/>
                    <a:pt x="162" y="129"/>
                    <a:pt x="156" y="124"/>
                  </a:cubicBezTo>
                  <a:cubicBezTo>
                    <a:pt x="151" y="119"/>
                    <a:pt x="147" y="114"/>
                    <a:pt x="146" y="110"/>
                  </a:cubicBezTo>
                  <a:cubicBezTo>
                    <a:pt x="140" y="109"/>
                    <a:pt x="138" y="110"/>
                    <a:pt x="135" y="103"/>
                  </a:cubicBezTo>
                  <a:cubicBezTo>
                    <a:pt x="136" y="105"/>
                    <a:pt x="134" y="107"/>
                    <a:pt x="135" y="108"/>
                  </a:cubicBezTo>
                  <a:cubicBezTo>
                    <a:pt x="128" y="107"/>
                    <a:pt x="125" y="105"/>
                    <a:pt x="119" y="98"/>
                  </a:cubicBezTo>
                  <a:cubicBezTo>
                    <a:pt x="118" y="102"/>
                    <a:pt x="119" y="106"/>
                    <a:pt x="114" y="104"/>
                  </a:cubicBezTo>
                  <a:cubicBezTo>
                    <a:pt x="116" y="102"/>
                    <a:pt x="113" y="96"/>
                    <a:pt x="107" y="97"/>
                  </a:cubicBezTo>
                  <a:cubicBezTo>
                    <a:pt x="106" y="93"/>
                    <a:pt x="106" y="90"/>
                    <a:pt x="104" y="88"/>
                  </a:cubicBezTo>
                  <a:cubicBezTo>
                    <a:pt x="103" y="86"/>
                    <a:pt x="102" y="85"/>
                    <a:pt x="101" y="84"/>
                  </a:cubicBezTo>
                  <a:cubicBezTo>
                    <a:pt x="100" y="82"/>
                    <a:pt x="98" y="81"/>
                    <a:pt x="96" y="80"/>
                  </a:cubicBezTo>
                  <a:cubicBezTo>
                    <a:pt x="95" y="82"/>
                    <a:pt x="96" y="84"/>
                    <a:pt x="97" y="86"/>
                  </a:cubicBezTo>
                  <a:cubicBezTo>
                    <a:pt x="99" y="88"/>
                    <a:pt x="102" y="90"/>
                    <a:pt x="104" y="90"/>
                  </a:cubicBezTo>
                  <a:cubicBezTo>
                    <a:pt x="103" y="92"/>
                    <a:pt x="101" y="91"/>
                    <a:pt x="99" y="93"/>
                  </a:cubicBezTo>
                  <a:cubicBezTo>
                    <a:pt x="98" y="91"/>
                    <a:pt x="97" y="90"/>
                    <a:pt x="96" y="89"/>
                  </a:cubicBezTo>
                  <a:cubicBezTo>
                    <a:pt x="95" y="87"/>
                    <a:pt x="94" y="86"/>
                    <a:pt x="93" y="85"/>
                  </a:cubicBezTo>
                  <a:cubicBezTo>
                    <a:pt x="91" y="83"/>
                    <a:pt x="89" y="81"/>
                    <a:pt x="85" y="78"/>
                  </a:cubicBezTo>
                  <a:cubicBezTo>
                    <a:pt x="87" y="74"/>
                    <a:pt x="90" y="80"/>
                    <a:pt x="92" y="82"/>
                  </a:cubicBezTo>
                  <a:cubicBezTo>
                    <a:pt x="96" y="79"/>
                    <a:pt x="87" y="76"/>
                    <a:pt x="91" y="73"/>
                  </a:cubicBezTo>
                  <a:cubicBezTo>
                    <a:pt x="87" y="72"/>
                    <a:pt x="84" y="77"/>
                    <a:pt x="79" y="72"/>
                  </a:cubicBezTo>
                  <a:cubicBezTo>
                    <a:pt x="82" y="67"/>
                    <a:pt x="80" y="72"/>
                    <a:pt x="73" y="64"/>
                  </a:cubicBezTo>
                  <a:cubicBezTo>
                    <a:pt x="75" y="64"/>
                    <a:pt x="76" y="65"/>
                    <a:pt x="78" y="66"/>
                  </a:cubicBezTo>
                  <a:cubicBezTo>
                    <a:pt x="75" y="64"/>
                    <a:pt x="72" y="61"/>
                    <a:pt x="68" y="58"/>
                  </a:cubicBezTo>
                  <a:cubicBezTo>
                    <a:pt x="64" y="55"/>
                    <a:pt x="60" y="52"/>
                    <a:pt x="56" y="49"/>
                  </a:cubicBezTo>
                  <a:cubicBezTo>
                    <a:pt x="57" y="41"/>
                    <a:pt x="51" y="45"/>
                    <a:pt x="56" y="51"/>
                  </a:cubicBezTo>
                  <a:cubicBezTo>
                    <a:pt x="55" y="51"/>
                    <a:pt x="54" y="51"/>
                    <a:pt x="53" y="51"/>
                  </a:cubicBezTo>
                  <a:cubicBezTo>
                    <a:pt x="47" y="49"/>
                    <a:pt x="47" y="44"/>
                    <a:pt x="41" y="44"/>
                  </a:cubicBezTo>
                  <a:cubicBezTo>
                    <a:pt x="40" y="40"/>
                    <a:pt x="47" y="40"/>
                    <a:pt x="49" y="45"/>
                  </a:cubicBezTo>
                  <a:cubicBezTo>
                    <a:pt x="50" y="39"/>
                    <a:pt x="38" y="37"/>
                    <a:pt x="44" y="33"/>
                  </a:cubicBezTo>
                  <a:cubicBezTo>
                    <a:pt x="42" y="32"/>
                    <a:pt x="34" y="31"/>
                    <a:pt x="35" y="26"/>
                  </a:cubicBezTo>
                  <a:cubicBezTo>
                    <a:pt x="31" y="23"/>
                    <a:pt x="34" y="29"/>
                    <a:pt x="31" y="30"/>
                  </a:cubicBezTo>
                  <a:cubicBezTo>
                    <a:pt x="27" y="25"/>
                    <a:pt x="33" y="23"/>
                    <a:pt x="29" y="19"/>
                  </a:cubicBezTo>
                  <a:cubicBezTo>
                    <a:pt x="27" y="22"/>
                    <a:pt x="29" y="26"/>
                    <a:pt x="27" y="29"/>
                  </a:cubicBezTo>
                  <a:cubicBezTo>
                    <a:pt x="22" y="24"/>
                    <a:pt x="26" y="22"/>
                    <a:pt x="22" y="17"/>
                  </a:cubicBezTo>
                  <a:cubicBezTo>
                    <a:pt x="20" y="19"/>
                    <a:pt x="18" y="15"/>
                    <a:pt x="16" y="18"/>
                  </a:cubicBezTo>
                  <a:cubicBezTo>
                    <a:pt x="23" y="20"/>
                    <a:pt x="22" y="23"/>
                    <a:pt x="23" y="29"/>
                  </a:cubicBezTo>
                  <a:cubicBezTo>
                    <a:pt x="19" y="30"/>
                    <a:pt x="8" y="14"/>
                    <a:pt x="9" y="9"/>
                  </a:cubicBezTo>
                  <a:cubicBezTo>
                    <a:pt x="6" y="8"/>
                    <a:pt x="3" y="0"/>
                    <a:pt x="0" y="3"/>
                  </a:cubicBezTo>
                  <a:cubicBezTo>
                    <a:pt x="2" y="8"/>
                    <a:pt x="5" y="6"/>
                    <a:pt x="7" y="11"/>
                  </a:cubicBezTo>
                  <a:cubicBezTo>
                    <a:pt x="5" y="12"/>
                    <a:pt x="4" y="11"/>
                    <a:pt x="3" y="9"/>
                  </a:cubicBezTo>
                  <a:cubicBezTo>
                    <a:pt x="4" y="16"/>
                    <a:pt x="13" y="18"/>
                    <a:pt x="15" y="25"/>
                  </a:cubicBezTo>
                  <a:cubicBezTo>
                    <a:pt x="16" y="28"/>
                    <a:pt x="13" y="26"/>
                    <a:pt x="12" y="28"/>
                  </a:cubicBezTo>
                  <a:cubicBezTo>
                    <a:pt x="11" y="34"/>
                    <a:pt x="23" y="35"/>
                    <a:pt x="18" y="40"/>
                  </a:cubicBezTo>
                  <a:cubicBezTo>
                    <a:pt x="22" y="41"/>
                    <a:pt x="26" y="44"/>
                    <a:pt x="29" y="49"/>
                  </a:cubicBezTo>
                  <a:cubicBezTo>
                    <a:pt x="30" y="51"/>
                    <a:pt x="32" y="54"/>
                    <a:pt x="33" y="56"/>
                  </a:cubicBezTo>
                  <a:cubicBezTo>
                    <a:pt x="34" y="59"/>
                    <a:pt x="35" y="61"/>
                    <a:pt x="36" y="62"/>
                  </a:cubicBezTo>
                  <a:cubicBezTo>
                    <a:pt x="45" y="63"/>
                    <a:pt x="50" y="73"/>
                    <a:pt x="57" y="79"/>
                  </a:cubicBezTo>
                  <a:cubicBezTo>
                    <a:pt x="51" y="82"/>
                    <a:pt x="49" y="74"/>
                    <a:pt x="41" y="67"/>
                  </a:cubicBezTo>
                  <a:cubicBezTo>
                    <a:pt x="39" y="73"/>
                    <a:pt x="50" y="75"/>
                    <a:pt x="54" y="83"/>
                  </a:cubicBezTo>
                  <a:cubicBezTo>
                    <a:pt x="57" y="78"/>
                    <a:pt x="62" y="92"/>
                    <a:pt x="64" y="84"/>
                  </a:cubicBezTo>
                  <a:cubicBezTo>
                    <a:pt x="69" y="93"/>
                    <a:pt x="72" y="94"/>
                    <a:pt x="81" y="98"/>
                  </a:cubicBezTo>
                  <a:cubicBezTo>
                    <a:pt x="80" y="105"/>
                    <a:pt x="85" y="110"/>
                    <a:pt x="91" y="115"/>
                  </a:cubicBezTo>
                  <a:cubicBezTo>
                    <a:pt x="96" y="120"/>
                    <a:pt x="102" y="125"/>
                    <a:pt x="103" y="129"/>
                  </a:cubicBezTo>
                  <a:cubicBezTo>
                    <a:pt x="128" y="148"/>
                    <a:pt x="157" y="170"/>
                    <a:pt x="188" y="189"/>
                  </a:cubicBezTo>
                  <a:cubicBezTo>
                    <a:pt x="190" y="190"/>
                    <a:pt x="190" y="190"/>
                    <a:pt x="190" y="190"/>
                  </a:cubicBezTo>
                  <a:cubicBezTo>
                    <a:pt x="190" y="190"/>
                    <a:pt x="190" y="190"/>
                    <a:pt x="190" y="190"/>
                  </a:cubicBezTo>
                  <a:cubicBezTo>
                    <a:pt x="198" y="195"/>
                    <a:pt x="198" y="195"/>
                    <a:pt x="198" y="195"/>
                  </a:cubicBezTo>
                  <a:cubicBezTo>
                    <a:pt x="198" y="195"/>
                    <a:pt x="198" y="195"/>
                    <a:pt x="198" y="195"/>
                  </a:cubicBezTo>
                  <a:cubicBezTo>
                    <a:pt x="199" y="195"/>
                    <a:pt x="199" y="195"/>
                    <a:pt x="199" y="195"/>
                  </a:cubicBezTo>
                  <a:cubicBezTo>
                    <a:pt x="200" y="196"/>
                    <a:pt x="200" y="196"/>
                    <a:pt x="200" y="196"/>
                  </a:cubicBezTo>
                  <a:cubicBezTo>
                    <a:pt x="203" y="198"/>
                    <a:pt x="203" y="198"/>
                    <a:pt x="203" y="198"/>
                  </a:cubicBezTo>
                  <a:cubicBezTo>
                    <a:pt x="205" y="199"/>
                    <a:pt x="207" y="200"/>
                    <a:pt x="209" y="201"/>
                  </a:cubicBezTo>
                  <a:cubicBezTo>
                    <a:pt x="212" y="203"/>
                    <a:pt x="212" y="203"/>
                    <a:pt x="212" y="203"/>
                  </a:cubicBezTo>
                  <a:cubicBezTo>
                    <a:pt x="212" y="204"/>
                    <a:pt x="212" y="204"/>
                    <a:pt x="212" y="204"/>
                  </a:cubicBezTo>
                  <a:cubicBezTo>
                    <a:pt x="213" y="204"/>
                    <a:pt x="213" y="204"/>
                    <a:pt x="213" y="204"/>
                  </a:cubicBezTo>
                  <a:cubicBezTo>
                    <a:pt x="213" y="204"/>
                    <a:pt x="213" y="204"/>
                    <a:pt x="213" y="204"/>
                  </a:cubicBezTo>
                  <a:cubicBezTo>
                    <a:pt x="214" y="204"/>
                    <a:pt x="214" y="204"/>
                    <a:pt x="214" y="204"/>
                  </a:cubicBezTo>
                  <a:cubicBezTo>
                    <a:pt x="217" y="206"/>
                    <a:pt x="217" y="206"/>
                    <a:pt x="217" y="206"/>
                  </a:cubicBezTo>
                  <a:cubicBezTo>
                    <a:pt x="223" y="209"/>
                    <a:pt x="228" y="212"/>
                    <a:pt x="233" y="215"/>
                  </a:cubicBezTo>
                  <a:cubicBezTo>
                    <a:pt x="238" y="217"/>
                    <a:pt x="243" y="220"/>
                    <a:pt x="249" y="223"/>
                  </a:cubicBezTo>
                  <a:cubicBezTo>
                    <a:pt x="252" y="225"/>
                    <a:pt x="252" y="225"/>
                    <a:pt x="252" y="225"/>
                  </a:cubicBezTo>
                  <a:cubicBezTo>
                    <a:pt x="256" y="226"/>
                    <a:pt x="256" y="226"/>
                    <a:pt x="256" y="226"/>
                  </a:cubicBezTo>
                  <a:cubicBezTo>
                    <a:pt x="258" y="227"/>
                    <a:pt x="260" y="228"/>
                    <a:pt x="262" y="229"/>
                  </a:cubicBezTo>
                  <a:cubicBezTo>
                    <a:pt x="270" y="233"/>
                    <a:pt x="279" y="237"/>
                    <a:pt x="287" y="240"/>
                  </a:cubicBezTo>
                  <a:cubicBezTo>
                    <a:pt x="288" y="239"/>
                    <a:pt x="288" y="238"/>
                    <a:pt x="289" y="237"/>
                  </a:cubicBezTo>
                  <a:cubicBezTo>
                    <a:pt x="289" y="239"/>
                    <a:pt x="298" y="248"/>
                    <a:pt x="296" y="241"/>
                  </a:cubicBezTo>
                  <a:cubicBezTo>
                    <a:pt x="298" y="245"/>
                    <a:pt x="303" y="247"/>
                    <a:pt x="309" y="249"/>
                  </a:cubicBezTo>
                  <a:cubicBezTo>
                    <a:pt x="312" y="250"/>
                    <a:pt x="314" y="251"/>
                    <a:pt x="317" y="251"/>
                  </a:cubicBezTo>
                  <a:cubicBezTo>
                    <a:pt x="320" y="252"/>
                    <a:pt x="322" y="253"/>
                    <a:pt x="324" y="254"/>
                  </a:cubicBezTo>
                  <a:cubicBezTo>
                    <a:pt x="322" y="252"/>
                    <a:pt x="319" y="250"/>
                    <a:pt x="317" y="248"/>
                  </a:cubicBezTo>
                  <a:cubicBezTo>
                    <a:pt x="314" y="247"/>
                    <a:pt x="312" y="245"/>
                    <a:pt x="309" y="243"/>
                  </a:cubicBezTo>
                  <a:cubicBezTo>
                    <a:pt x="303" y="239"/>
                    <a:pt x="297" y="236"/>
                    <a:pt x="290" y="233"/>
                  </a:cubicBezTo>
                  <a:cubicBezTo>
                    <a:pt x="287" y="231"/>
                    <a:pt x="284" y="230"/>
                    <a:pt x="281" y="228"/>
                  </a:cubicBezTo>
                  <a:cubicBezTo>
                    <a:pt x="277" y="227"/>
                    <a:pt x="274" y="225"/>
                    <a:pt x="271" y="224"/>
                  </a:cubicBezTo>
                  <a:cubicBezTo>
                    <a:pt x="268" y="223"/>
                    <a:pt x="265" y="222"/>
                    <a:pt x="262" y="221"/>
                  </a:cubicBezTo>
                  <a:cubicBezTo>
                    <a:pt x="260" y="220"/>
                    <a:pt x="259" y="220"/>
                    <a:pt x="257" y="219"/>
                  </a:cubicBezTo>
                  <a:cubicBezTo>
                    <a:pt x="256" y="219"/>
                    <a:pt x="256" y="219"/>
                    <a:pt x="255" y="219"/>
                  </a:cubicBezTo>
                  <a:cubicBezTo>
                    <a:pt x="254" y="219"/>
                    <a:pt x="253" y="218"/>
                    <a:pt x="252" y="218"/>
                  </a:cubicBezTo>
                  <a:cubicBezTo>
                    <a:pt x="256" y="217"/>
                    <a:pt x="252" y="214"/>
                    <a:pt x="248" y="211"/>
                  </a:cubicBezTo>
                  <a:cubicBezTo>
                    <a:pt x="244" y="208"/>
                    <a:pt x="239" y="207"/>
                    <a:pt x="240" y="210"/>
                  </a:cubicBezTo>
                  <a:cubicBezTo>
                    <a:pt x="236" y="206"/>
                    <a:pt x="232" y="203"/>
                    <a:pt x="227" y="200"/>
                  </a:cubicBezTo>
                  <a:cubicBezTo>
                    <a:pt x="225" y="198"/>
                    <a:pt x="223" y="197"/>
                    <a:pt x="221" y="195"/>
                  </a:cubicBezTo>
                  <a:cubicBezTo>
                    <a:pt x="219" y="194"/>
                    <a:pt x="219" y="194"/>
                    <a:pt x="219" y="194"/>
                  </a:cubicBezTo>
                  <a:cubicBezTo>
                    <a:pt x="219" y="194"/>
                    <a:pt x="219" y="194"/>
                    <a:pt x="219" y="194"/>
                  </a:cubicBezTo>
                  <a:cubicBezTo>
                    <a:pt x="218" y="194"/>
                    <a:pt x="218" y="194"/>
                    <a:pt x="218" y="194"/>
                  </a:cubicBezTo>
                  <a:cubicBezTo>
                    <a:pt x="217" y="193"/>
                    <a:pt x="217" y="193"/>
                    <a:pt x="217" y="193"/>
                  </a:cubicBezTo>
                  <a:cubicBezTo>
                    <a:pt x="214" y="190"/>
                    <a:pt x="210" y="188"/>
                    <a:pt x="207" y="183"/>
                  </a:cubicBezTo>
                  <a:cubicBezTo>
                    <a:pt x="207" y="186"/>
                    <a:pt x="206" y="187"/>
                    <a:pt x="204" y="186"/>
                  </a:cubicBezTo>
                  <a:cubicBezTo>
                    <a:pt x="204" y="186"/>
                    <a:pt x="204" y="185"/>
                    <a:pt x="204" y="184"/>
                  </a:cubicBezTo>
                  <a:cubicBezTo>
                    <a:pt x="204" y="184"/>
                    <a:pt x="204" y="184"/>
                    <a:pt x="204" y="184"/>
                  </a:cubicBezTo>
                  <a:cubicBezTo>
                    <a:pt x="204" y="184"/>
                    <a:pt x="204" y="184"/>
                    <a:pt x="204" y="184"/>
                  </a:cubicBezTo>
                  <a:cubicBezTo>
                    <a:pt x="204" y="184"/>
                    <a:pt x="204" y="184"/>
                    <a:pt x="204" y="184"/>
                  </a:cubicBezTo>
                  <a:cubicBezTo>
                    <a:pt x="204" y="184"/>
                    <a:pt x="204" y="184"/>
                    <a:pt x="204" y="184"/>
                  </a:cubicBezTo>
                  <a:cubicBezTo>
                    <a:pt x="211" y="188"/>
                    <a:pt x="195" y="179"/>
                    <a:pt x="197" y="180"/>
                  </a:cubicBezTo>
                  <a:cubicBezTo>
                    <a:pt x="197" y="180"/>
                    <a:pt x="197" y="180"/>
                    <a:pt x="197" y="180"/>
                  </a:cubicBezTo>
                  <a:cubicBezTo>
                    <a:pt x="197" y="180"/>
                    <a:pt x="197" y="180"/>
                    <a:pt x="197" y="180"/>
                  </a:cubicBezTo>
                  <a:cubicBezTo>
                    <a:pt x="197" y="179"/>
                    <a:pt x="197" y="179"/>
                    <a:pt x="197" y="179"/>
                  </a:cubicBezTo>
                  <a:cubicBezTo>
                    <a:pt x="196" y="179"/>
                    <a:pt x="196" y="179"/>
                    <a:pt x="196" y="179"/>
                  </a:cubicBezTo>
                  <a:cubicBezTo>
                    <a:pt x="196" y="179"/>
                    <a:pt x="196" y="178"/>
                    <a:pt x="196" y="178"/>
                  </a:cubicBezTo>
                  <a:cubicBezTo>
                    <a:pt x="195" y="176"/>
                    <a:pt x="193" y="175"/>
                    <a:pt x="192" y="174"/>
                  </a:cubicBezTo>
                  <a:cubicBezTo>
                    <a:pt x="189" y="172"/>
                    <a:pt x="185" y="170"/>
                    <a:pt x="181" y="169"/>
                  </a:cubicBezTo>
                  <a:cubicBezTo>
                    <a:pt x="177" y="168"/>
                    <a:pt x="180" y="165"/>
                    <a:pt x="177" y="164"/>
                  </a:cubicBezTo>
                  <a:cubicBezTo>
                    <a:pt x="181" y="165"/>
                    <a:pt x="189" y="167"/>
                    <a:pt x="194" y="167"/>
                  </a:cubicBezTo>
                  <a:close/>
                  <a:moveTo>
                    <a:pt x="51" y="55"/>
                  </a:moveTo>
                  <a:cubicBezTo>
                    <a:pt x="49" y="54"/>
                    <a:pt x="47" y="57"/>
                    <a:pt x="45" y="52"/>
                  </a:cubicBezTo>
                  <a:cubicBezTo>
                    <a:pt x="46" y="51"/>
                    <a:pt x="47" y="50"/>
                    <a:pt x="48" y="50"/>
                  </a:cubicBezTo>
                  <a:cubicBezTo>
                    <a:pt x="49" y="52"/>
                    <a:pt x="52" y="54"/>
                    <a:pt x="51" y="55"/>
                  </a:cubicBezTo>
                  <a:close/>
                  <a:moveTo>
                    <a:pt x="68" y="69"/>
                  </a:moveTo>
                  <a:cubicBezTo>
                    <a:pt x="69" y="68"/>
                    <a:pt x="65" y="62"/>
                    <a:pt x="70" y="65"/>
                  </a:cubicBezTo>
                  <a:cubicBezTo>
                    <a:pt x="68" y="69"/>
                    <a:pt x="74" y="68"/>
                    <a:pt x="76" y="71"/>
                  </a:cubicBezTo>
                  <a:cubicBezTo>
                    <a:pt x="74" y="72"/>
                    <a:pt x="73" y="73"/>
                    <a:pt x="72" y="75"/>
                  </a:cubicBezTo>
                  <a:cubicBezTo>
                    <a:pt x="69" y="74"/>
                    <a:pt x="67" y="73"/>
                    <a:pt x="66" y="72"/>
                  </a:cubicBezTo>
                  <a:cubicBezTo>
                    <a:pt x="64" y="70"/>
                    <a:pt x="63" y="69"/>
                    <a:pt x="63" y="67"/>
                  </a:cubicBezTo>
                  <a:cubicBezTo>
                    <a:pt x="61" y="63"/>
                    <a:pt x="61" y="59"/>
                    <a:pt x="61" y="56"/>
                  </a:cubicBezTo>
                  <a:cubicBezTo>
                    <a:pt x="68" y="60"/>
                    <a:pt x="63" y="68"/>
                    <a:pt x="68" y="69"/>
                  </a:cubicBezTo>
                  <a:close/>
                  <a:moveTo>
                    <a:pt x="133" y="122"/>
                  </a:moveTo>
                  <a:cubicBezTo>
                    <a:pt x="128" y="125"/>
                    <a:pt x="117" y="116"/>
                    <a:pt x="117" y="110"/>
                  </a:cubicBezTo>
                  <a:cubicBezTo>
                    <a:pt x="121" y="111"/>
                    <a:pt x="128" y="118"/>
                    <a:pt x="133" y="122"/>
                  </a:cubicBezTo>
                  <a:close/>
                  <a:moveTo>
                    <a:pt x="140" y="121"/>
                  </a:moveTo>
                  <a:cubicBezTo>
                    <a:pt x="135" y="117"/>
                    <a:pt x="130" y="113"/>
                    <a:pt x="130" y="109"/>
                  </a:cubicBezTo>
                  <a:cubicBezTo>
                    <a:pt x="136" y="112"/>
                    <a:pt x="141" y="115"/>
                    <a:pt x="140" y="121"/>
                  </a:cubicBezTo>
                  <a:close/>
                  <a:moveTo>
                    <a:pt x="142" y="132"/>
                  </a:moveTo>
                  <a:cubicBezTo>
                    <a:pt x="138" y="129"/>
                    <a:pt x="136" y="127"/>
                    <a:pt x="135" y="124"/>
                  </a:cubicBezTo>
                  <a:cubicBezTo>
                    <a:pt x="139" y="124"/>
                    <a:pt x="146" y="129"/>
                    <a:pt x="142" y="132"/>
                  </a:cubicBezTo>
                  <a:close/>
                  <a:moveTo>
                    <a:pt x="150" y="126"/>
                  </a:moveTo>
                  <a:cubicBezTo>
                    <a:pt x="146" y="124"/>
                    <a:pt x="145" y="122"/>
                    <a:pt x="147" y="119"/>
                  </a:cubicBezTo>
                  <a:cubicBezTo>
                    <a:pt x="151" y="122"/>
                    <a:pt x="152" y="124"/>
                    <a:pt x="150" y="126"/>
                  </a:cubicBezTo>
                  <a:close/>
                  <a:moveTo>
                    <a:pt x="162" y="137"/>
                  </a:moveTo>
                  <a:cubicBezTo>
                    <a:pt x="162" y="140"/>
                    <a:pt x="157" y="140"/>
                    <a:pt x="152" y="139"/>
                  </a:cubicBezTo>
                  <a:cubicBezTo>
                    <a:pt x="147" y="138"/>
                    <a:pt x="143" y="135"/>
                    <a:pt x="144" y="131"/>
                  </a:cubicBezTo>
                  <a:cubicBezTo>
                    <a:pt x="150" y="135"/>
                    <a:pt x="155" y="137"/>
                    <a:pt x="162" y="137"/>
                  </a:cubicBezTo>
                  <a:close/>
                  <a:moveTo>
                    <a:pt x="163" y="152"/>
                  </a:moveTo>
                  <a:cubicBezTo>
                    <a:pt x="158" y="148"/>
                    <a:pt x="150" y="143"/>
                    <a:pt x="153" y="144"/>
                  </a:cubicBezTo>
                  <a:cubicBezTo>
                    <a:pt x="158" y="144"/>
                    <a:pt x="165" y="147"/>
                    <a:pt x="163" y="152"/>
                  </a:cubicBezTo>
                  <a:close/>
                  <a:moveTo>
                    <a:pt x="177" y="143"/>
                  </a:moveTo>
                  <a:cubicBezTo>
                    <a:pt x="180" y="146"/>
                    <a:pt x="181" y="149"/>
                    <a:pt x="181" y="152"/>
                  </a:cubicBezTo>
                  <a:cubicBezTo>
                    <a:pt x="176" y="149"/>
                    <a:pt x="173" y="148"/>
                    <a:pt x="170" y="146"/>
                  </a:cubicBezTo>
                  <a:cubicBezTo>
                    <a:pt x="168" y="145"/>
                    <a:pt x="166" y="144"/>
                    <a:pt x="162" y="142"/>
                  </a:cubicBezTo>
                  <a:cubicBezTo>
                    <a:pt x="167" y="144"/>
                    <a:pt x="164" y="137"/>
                    <a:pt x="167" y="136"/>
                  </a:cubicBezTo>
                  <a:cubicBezTo>
                    <a:pt x="171" y="138"/>
                    <a:pt x="175" y="141"/>
                    <a:pt x="177" y="143"/>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3" name="Freeform 2005"/>
            <p:cNvSpPr/>
            <p:nvPr/>
          </p:nvSpPr>
          <p:spPr bwMode="auto">
            <a:xfrm>
              <a:off x="3729369" y="2462345"/>
              <a:ext cx="2689" cy="2151"/>
            </a:xfrm>
            <a:custGeom>
              <a:avLst/>
              <a:gdLst>
                <a:gd name="T0" fmla="*/ 7 w 7"/>
                <a:gd name="T1" fmla="*/ 3 h 5"/>
                <a:gd name="T2" fmla="*/ 3 w 7"/>
                <a:gd name="T3" fmla="*/ 5 h 5"/>
                <a:gd name="T4" fmla="*/ 7 w 7"/>
                <a:gd name="T5" fmla="*/ 3 h 5"/>
              </a:gdLst>
              <a:ahLst/>
              <a:cxnLst>
                <a:cxn ang="0">
                  <a:pos x="T0" y="T1"/>
                </a:cxn>
                <a:cxn ang="0">
                  <a:pos x="T2" y="T3"/>
                </a:cxn>
                <a:cxn ang="0">
                  <a:pos x="T4" y="T5"/>
                </a:cxn>
              </a:cxnLst>
              <a:rect l="0" t="0" r="r" b="b"/>
              <a:pathLst>
                <a:path w="7" h="5">
                  <a:moveTo>
                    <a:pt x="7" y="3"/>
                  </a:moveTo>
                  <a:cubicBezTo>
                    <a:pt x="5" y="2"/>
                    <a:pt x="0" y="0"/>
                    <a:pt x="3" y="5"/>
                  </a:cubicBezTo>
                  <a:cubicBezTo>
                    <a:pt x="4" y="3"/>
                    <a:pt x="5" y="4"/>
                    <a:pt x="7" y="3"/>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4" name="Freeform 2006"/>
            <p:cNvSpPr/>
            <p:nvPr/>
          </p:nvSpPr>
          <p:spPr bwMode="auto">
            <a:xfrm>
              <a:off x="3645486" y="2343510"/>
              <a:ext cx="6990" cy="5377"/>
            </a:xfrm>
            <a:custGeom>
              <a:avLst/>
              <a:gdLst>
                <a:gd name="T0" fmla="*/ 19 w 19"/>
                <a:gd name="T1" fmla="*/ 1 h 14"/>
                <a:gd name="T2" fmla="*/ 11 w 19"/>
                <a:gd name="T3" fmla="*/ 6 h 14"/>
                <a:gd name="T4" fmla="*/ 1 w 19"/>
                <a:gd name="T5" fmla="*/ 11 h 14"/>
                <a:gd name="T6" fmla="*/ 9 w 19"/>
                <a:gd name="T7" fmla="*/ 9 h 14"/>
                <a:gd name="T8" fmla="*/ 19 w 19"/>
                <a:gd name="T9" fmla="*/ 1 h 14"/>
              </a:gdLst>
              <a:ahLst/>
              <a:cxnLst>
                <a:cxn ang="0">
                  <a:pos x="T0" y="T1"/>
                </a:cxn>
                <a:cxn ang="0">
                  <a:pos x="T2" y="T3"/>
                </a:cxn>
                <a:cxn ang="0">
                  <a:pos x="T4" y="T5"/>
                </a:cxn>
                <a:cxn ang="0">
                  <a:pos x="T6" y="T7"/>
                </a:cxn>
                <a:cxn ang="0">
                  <a:pos x="T8" y="T9"/>
                </a:cxn>
              </a:cxnLst>
              <a:rect l="0" t="0" r="r" b="b"/>
              <a:pathLst>
                <a:path w="19" h="14">
                  <a:moveTo>
                    <a:pt x="19" y="1"/>
                  </a:moveTo>
                  <a:cubicBezTo>
                    <a:pt x="17" y="0"/>
                    <a:pt x="14" y="3"/>
                    <a:pt x="11" y="6"/>
                  </a:cubicBezTo>
                  <a:cubicBezTo>
                    <a:pt x="7" y="8"/>
                    <a:pt x="3" y="11"/>
                    <a:pt x="1" y="11"/>
                  </a:cubicBezTo>
                  <a:cubicBezTo>
                    <a:pt x="0" y="14"/>
                    <a:pt x="4" y="12"/>
                    <a:pt x="9" y="9"/>
                  </a:cubicBezTo>
                  <a:cubicBezTo>
                    <a:pt x="13" y="6"/>
                    <a:pt x="18" y="2"/>
                    <a:pt x="19"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5" name="Freeform 2007"/>
            <p:cNvSpPr/>
            <p:nvPr/>
          </p:nvSpPr>
          <p:spPr bwMode="auto">
            <a:xfrm>
              <a:off x="3701946" y="2453741"/>
              <a:ext cx="2151" cy="2689"/>
            </a:xfrm>
            <a:custGeom>
              <a:avLst/>
              <a:gdLst>
                <a:gd name="T0" fmla="*/ 5 w 5"/>
                <a:gd name="T1" fmla="*/ 2 h 8"/>
                <a:gd name="T2" fmla="*/ 0 w 5"/>
                <a:gd name="T3" fmla="*/ 2 h 8"/>
                <a:gd name="T4" fmla="*/ 3 w 5"/>
                <a:gd name="T5" fmla="*/ 8 h 8"/>
                <a:gd name="T6" fmla="*/ 5 w 5"/>
                <a:gd name="T7" fmla="*/ 2 h 8"/>
              </a:gdLst>
              <a:ahLst/>
              <a:cxnLst>
                <a:cxn ang="0">
                  <a:pos x="T0" y="T1"/>
                </a:cxn>
                <a:cxn ang="0">
                  <a:pos x="T2" y="T3"/>
                </a:cxn>
                <a:cxn ang="0">
                  <a:pos x="T4" y="T5"/>
                </a:cxn>
                <a:cxn ang="0">
                  <a:pos x="T6" y="T7"/>
                </a:cxn>
              </a:cxnLst>
              <a:rect l="0" t="0" r="r" b="b"/>
              <a:pathLst>
                <a:path w="5" h="8">
                  <a:moveTo>
                    <a:pt x="5" y="2"/>
                  </a:moveTo>
                  <a:cubicBezTo>
                    <a:pt x="3" y="1"/>
                    <a:pt x="1" y="0"/>
                    <a:pt x="0" y="2"/>
                  </a:cubicBezTo>
                  <a:cubicBezTo>
                    <a:pt x="2" y="4"/>
                    <a:pt x="0" y="5"/>
                    <a:pt x="3" y="8"/>
                  </a:cubicBezTo>
                  <a:cubicBezTo>
                    <a:pt x="2" y="4"/>
                    <a:pt x="2" y="2"/>
                    <a:pt x="5"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6" name="Freeform 2008"/>
            <p:cNvSpPr/>
            <p:nvPr/>
          </p:nvSpPr>
          <p:spPr bwMode="auto">
            <a:xfrm>
              <a:off x="3672371" y="2441374"/>
              <a:ext cx="2689" cy="3226"/>
            </a:xfrm>
            <a:custGeom>
              <a:avLst/>
              <a:gdLst>
                <a:gd name="T0" fmla="*/ 6 w 8"/>
                <a:gd name="T1" fmla="*/ 8 h 9"/>
                <a:gd name="T2" fmla="*/ 6 w 8"/>
                <a:gd name="T3" fmla="*/ 1 h 9"/>
                <a:gd name="T4" fmla="*/ 5 w 8"/>
                <a:gd name="T5" fmla="*/ 6 h 9"/>
                <a:gd name="T6" fmla="*/ 1 w 8"/>
                <a:gd name="T7" fmla="*/ 5 h 9"/>
                <a:gd name="T8" fmla="*/ 6 w 8"/>
                <a:gd name="T9" fmla="*/ 8 h 9"/>
              </a:gdLst>
              <a:ahLst/>
              <a:cxnLst>
                <a:cxn ang="0">
                  <a:pos x="T0" y="T1"/>
                </a:cxn>
                <a:cxn ang="0">
                  <a:pos x="T2" y="T3"/>
                </a:cxn>
                <a:cxn ang="0">
                  <a:pos x="T4" y="T5"/>
                </a:cxn>
                <a:cxn ang="0">
                  <a:pos x="T6" y="T7"/>
                </a:cxn>
                <a:cxn ang="0">
                  <a:pos x="T8" y="T9"/>
                </a:cxn>
              </a:cxnLst>
              <a:rect l="0" t="0" r="r" b="b"/>
              <a:pathLst>
                <a:path w="8" h="9">
                  <a:moveTo>
                    <a:pt x="6" y="8"/>
                  </a:moveTo>
                  <a:cubicBezTo>
                    <a:pt x="8" y="6"/>
                    <a:pt x="4" y="3"/>
                    <a:pt x="6" y="1"/>
                  </a:cubicBezTo>
                  <a:cubicBezTo>
                    <a:pt x="3" y="0"/>
                    <a:pt x="2" y="4"/>
                    <a:pt x="5" y="6"/>
                  </a:cubicBezTo>
                  <a:cubicBezTo>
                    <a:pt x="4" y="7"/>
                    <a:pt x="3" y="6"/>
                    <a:pt x="1" y="5"/>
                  </a:cubicBezTo>
                  <a:cubicBezTo>
                    <a:pt x="0" y="9"/>
                    <a:pt x="4" y="8"/>
                    <a:pt x="6" y="8"/>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7" name="Freeform 2009"/>
            <p:cNvSpPr/>
            <p:nvPr/>
          </p:nvSpPr>
          <p:spPr bwMode="auto">
            <a:xfrm>
              <a:off x="3626666" y="2458043"/>
              <a:ext cx="3764" cy="3764"/>
            </a:xfrm>
            <a:custGeom>
              <a:avLst/>
              <a:gdLst>
                <a:gd name="T0" fmla="*/ 10 w 10"/>
                <a:gd name="T1" fmla="*/ 2 h 10"/>
                <a:gd name="T2" fmla="*/ 2 w 10"/>
                <a:gd name="T3" fmla="*/ 3 h 10"/>
                <a:gd name="T4" fmla="*/ 1 w 10"/>
                <a:gd name="T5" fmla="*/ 6 h 10"/>
                <a:gd name="T6" fmla="*/ 1 w 10"/>
                <a:gd name="T7" fmla="*/ 8 h 10"/>
                <a:gd name="T8" fmla="*/ 0 w 10"/>
                <a:gd name="T9" fmla="*/ 10 h 10"/>
                <a:gd name="T10" fmla="*/ 1 w 10"/>
                <a:gd name="T11" fmla="*/ 8 h 10"/>
                <a:gd name="T12" fmla="*/ 2 w 10"/>
                <a:gd name="T13" fmla="*/ 6 h 10"/>
                <a:gd name="T14" fmla="*/ 4 w 10"/>
                <a:gd name="T15" fmla="*/ 4 h 10"/>
                <a:gd name="T16" fmla="*/ 10 w 10"/>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2"/>
                  </a:moveTo>
                  <a:cubicBezTo>
                    <a:pt x="6" y="0"/>
                    <a:pt x="4" y="2"/>
                    <a:pt x="2" y="3"/>
                  </a:cubicBezTo>
                  <a:cubicBezTo>
                    <a:pt x="1" y="4"/>
                    <a:pt x="1" y="5"/>
                    <a:pt x="1" y="6"/>
                  </a:cubicBezTo>
                  <a:cubicBezTo>
                    <a:pt x="1" y="6"/>
                    <a:pt x="1" y="7"/>
                    <a:pt x="1" y="8"/>
                  </a:cubicBezTo>
                  <a:cubicBezTo>
                    <a:pt x="0" y="9"/>
                    <a:pt x="0" y="9"/>
                    <a:pt x="0" y="10"/>
                  </a:cubicBezTo>
                  <a:cubicBezTo>
                    <a:pt x="0" y="10"/>
                    <a:pt x="1" y="10"/>
                    <a:pt x="1" y="8"/>
                  </a:cubicBezTo>
                  <a:cubicBezTo>
                    <a:pt x="2" y="8"/>
                    <a:pt x="2" y="7"/>
                    <a:pt x="2" y="6"/>
                  </a:cubicBezTo>
                  <a:cubicBezTo>
                    <a:pt x="3" y="6"/>
                    <a:pt x="4" y="5"/>
                    <a:pt x="4" y="4"/>
                  </a:cubicBezTo>
                  <a:cubicBezTo>
                    <a:pt x="6" y="3"/>
                    <a:pt x="8" y="2"/>
                    <a:pt x="10"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8" name="Freeform 2010"/>
            <p:cNvSpPr/>
            <p:nvPr/>
          </p:nvSpPr>
          <p:spPr bwMode="auto">
            <a:xfrm>
              <a:off x="3614836" y="2453741"/>
              <a:ext cx="2151" cy="4839"/>
            </a:xfrm>
            <a:custGeom>
              <a:avLst/>
              <a:gdLst>
                <a:gd name="T0" fmla="*/ 5 w 6"/>
                <a:gd name="T1" fmla="*/ 2 h 13"/>
                <a:gd name="T2" fmla="*/ 2 w 6"/>
                <a:gd name="T3" fmla="*/ 0 h 13"/>
                <a:gd name="T4" fmla="*/ 1 w 6"/>
                <a:gd name="T5" fmla="*/ 4 h 13"/>
                <a:gd name="T6" fmla="*/ 1 w 6"/>
                <a:gd name="T7" fmla="*/ 7 h 13"/>
                <a:gd name="T8" fmla="*/ 0 w 6"/>
                <a:gd name="T9" fmla="*/ 13 h 13"/>
                <a:gd name="T10" fmla="*/ 3 w 6"/>
                <a:gd name="T11" fmla="*/ 7 h 13"/>
                <a:gd name="T12" fmla="*/ 3 w 6"/>
                <a:gd name="T13" fmla="*/ 4 h 13"/>
                <a:gd name="T14" fmla="*/ 5 w 6"/>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5" y="2"/>
                  </a:moveTo>
                  <a:cubicBezTo>
                    <a:pt x="6" y="0"/>
                    <a:pt x="4" y="2"/>
                    <a:pt x="2" y="0"/>
                  </a:cubicBezTo>
                  <a:cubicBezTo>
                    <a:pt x="2" y="1"/>
                    <a:pt x="1" y="3"/>
                    <a:pt x="1" y="4"/>
                  </a:cubicBezTo>
                  <a:cubicBezTo>
                    <a:pt x="1" y="5"/>
                    <a:pt x="1" y="6"/>
                    <a:pt x="1" y="7"/>
                  </a:cubicBezTo>
                  <a:cubicBezTo>
                    <a:pt x="1" y="9"/>
                    <a:pt x="0" y="11"/>
                    <a:pt x="0" y="13"/>
                  </a:cubicBezTo>
                  <a:cubicBezTo>
                    <a:pt x="3" y="12"/>
                    <a:pt x="3" y="10"/>
                    <a:pt x="3" y="7"/>
                  </a:cubicBezTo>
                  <a:cubicBezTo>
                    <a:pt x="2" y="6"/>
                    <a:pt x="2" y="5"/>
                    <a:pt x="3" y="4"/>
                  </a:cubicBezTo>
                  <a:cubicBezTo>
                    <a:pt x="3" y="3"/>
                    <a:pt x="4" y="2"/>
                    <a:pt x="5"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59" name="Freeform 2011"/>
            <p:cNvSpPr/>
            <p:nvPr/>
          </p:nvSpPr>
          <p:spPr bwMode="auto">
            <a:xfrm>
              <a:off x="3528265" y="2415564"/>
              <a:ext cx="13981" cy="29574"/>
            </a:xfrm>
            <a:custGeom>
              <a:avLst/>
              <a:gdLst>
                <a:gd name="T0" fmla="*/ 20 w 39"/>
                <a:gd name="T1" fmla="*/ 37 h 82"/>
                <a:gd name="T2" fmla="*/ 24 w 39"/>
                <a:gd name="T3" fmla="*/ 37 h 82"/>
                <a:gd name="T4" fmla="*/ 27 w 39"/>
                <a:gd name="T5" fmla="*/ 22 h 82"/>
                <a:gd name="T6" fmla="*/ 28 w 39"/>
                <a:gd name="T7" fmla="*/ 15 h 82"/>
                <a:gd name="T8" fmla="*/ 29 w 39"/>
                <a:gd name="T9" fmla="*/ 14 h 82"/>
                <a:gd name="T10" fmla="*/ 29 w 39"/>
                <a:gd name="T11" fmla="*/ 13 h 82"/>
                <a:gd name="T12" fmla="*/ 30 w 39"/>
                <a:gd name="T13" fmla="*/ 12 h 82"/>
                <a:gd name="T14" fmla="*/ 33 w 39"/>
                <a:gd name="T15" fmla="*/ 8 h 82"/>
                <a:gd name="T16" fmla="*/ 32 w 39"/>
                <a:gd name="T17" fmla="*/ 14 h 82"/>
                <a:gd name="T18" fmla="*/ 31 w 39"/>
                <a:gd name="T19" fmla="*/ 20 h 82"/>
                <a:gd name="T20" fmla="*/ 33 w 39"/>
                <a:gd name="T21" fmla="*/ 17 h 82"/>
                <a:gd name="T22" fmla="*/ 33 w 39"/>
                <a:gd name="T23" fmla="*/ 16 h 82"/>
                <a:gd name="T24" fmla="*/ 34 w 39"/>
                <a:gd name="T25" fmla="*/ 14 h 82"/>
                <a:gd name="T26" fmla="*/ 39 w 39"/>
                <a:gd name="T27" fmla="*/ 6 h 82"/>
                <a:gd name="T28" fmla="*/ 32 w 39"/>
                <a:gd name="T29" fmla="*/ 0 h 82"/>
                <a:gd name="T30" fmla="*/ 27 w 39"/>
                <a:gd name="T31" fmla="*/ 10 h 82"/>
                <a:gd name="T32" fmla="*/ 27 w 39"/>
                <a:gd name="T33" fmla="*/ 11 h 82"/>
                <a:gd name="T34" fmla="*/ 26 w 39"/>
                <a:gd name="T35" fmla="*/ 13 h 82"/>
                <a:gd name="T36" fmla="*/ 25 w 39"/>
                <a:gd name="T37" fmla="*/ 15 h 82"/>
                <a:gd name="T38" fmla="*/ 18 w 39"/>
                <a:gd name="T39" fmla="*/ 31 h 82"/>
                <a:gd name="T40" fmla="*/ 19 w 39"/>
                <a:gd name="T41" fmla="*/ 41 h 82"/>
                <a:gd name="T42" fmla="*/ 15 w 39"/>
                <a:gd name="T43" fmla="*/ 50 h 82"/>
                <a:gd name="T44" fmla="*/ 9 w 39"/>
                <a:gd name="T45" fmla="*/ 50 h 82"/>
                <a:gd name="T46" fmla="*/ 7 w 39"/>
                <a:gd name="T47" fmla="*/ 67 h 82"/>
                <a:gd name="T48" fmla="*/ 7 w 39"/>
                <a:gd name="T49" fmla="*/ 71 h 82"/>
                <a:gd name="T50" fmla="*/ 0 w 39"/>
                <a:gd name="T51" fmla="*/ 74 h 82"/>
                <a:gd name="T52" fmla="*/ 3 w 39"/>
                <a:gd name="T53" fmla="*/ 82 h 82"/>
                <a:gd name="T54" fmla="*/ 14 w 39"/>
                <a:gd name="T55" fmla="*/ 65 h 82"/>
                <a:gd name="T56" fmla="*/ 23 w 39"/>
                <a:gd name="T57" fmla="*/ 44 h 82"/>
                <a:gd name="T58" fmla="*/ 20 w 39"/>
                <a:gd name="T59" fmla="*/ 3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82">
                  <a:moveTo>
                    <a:pt x="20" y="37"/>
                  </a:moveTo>
                  <a:cubicBezTo>
                    <a:pt x="21" y="36"/>
                    <a:pt x="23" y="37"/>
                    <a:pt x="24" y="37"/>
                  </a:cubicBezTo>
                  <a:cubicBezTo>
                    <a:pt x="27" y="32"/>
                    <a:pt x="27" y="27"/>
                    <a:pt x="27" y="22"/>
                  </a:cubicBezTo>
                  <a:cubicBezTo>
                    <a:pt x="27" y="20"/>
                    <a:pt x="28" y="18"/>
                    <a:pt x="28" y="15"/>
                  </a:cubicBezTo>
                  <a:cubicBezTo>
                    <a:pt x="29" y="15"/>
                    <a:pt x="29" y="14"/>
                    <a:pt x="29" y="14"/>
                  </a:cubicBezTo>
                  <a:cubicBezTo>
                    <a:pt x="29" y="13"/>
                    <a:pt x="29" y="13"/>
                    <a:pt x="29" y="13"/>
                  </a:cubicBezTo>
                  <a:cubicBezTo>
                    <a:pt x="30" y="13"/>
                    <a:pt x="30" y="12"/>
                    <a:pt x="30" y="12"/>
                  </a:cubicBezTo>
                  <a:cubicBezTo>
                    <a:pt x="31" y="11"/>
                    <a:pt x="32" y="9"/>
                    <a:pt x="33" y="8"/>
                  </a:cubicBezTo>
                  <a:cubicBezTo>
                    <a:pt x="34" y="9"/>
                    <a:pt x="33" y="12"/>
                    <a:pt x="32" y="14"/>
                  </a:cubicBezTo>
                  <a:cubicBezTo>
                    <a:pt x="31" y="16"/>
                    <a:pt x="30" y="19"/>
                    <a:pt x="31" y="20"/>
                  </a:cubicBezTo>
                  <a:cubicBezTo>
                    <a:pt x="32" y="19"/>
                    <a:pt x="32" y="18"/>
                    <a:pt x="33" y="17"/>
                  </a:cubicBezTo>
                  <a:cubicBezTo>
                    <a:pt x="33" y="17"/>
                    <a:pt x="33" y="16"/>
                    <a:pt x="33" y="16"/>
                  </a:cubicBezTo>
                  <a:cubicBezTo>
                    <a:pt x="34" y="15"/>
                    <a:pt x="34" y="15"/>
                    <a:pt x="34" y="14"/>
                  </a:cubicBezTo>
                  <a:cubicBezTo>
                    <a:pt x="35" y="12"/>
                    <a:pt x="36" y="9"/>
                    <a:pt x="39" y="6"/>
                  </a:cubicBezTo>
                  <a:cubicBezTo>
                    <a:pt x="35" y="2"/>
                    <a:pt x="36" y="4"/>
                    <a:pt x="32" y="0"/>
                  </a:cubicBezTo>
                  <a:cubicBezTo>
                    <a:pt x="30" y="4"/>
                    <a:pt x="29" y="7"/>
                    <a:pt x="27" y="10"/>
                  </a:cubicBezTo>
                  <a:cubicBezTo>
                    <a:pt x="27" y="10"/>
                    <a:pt x="27" y="11"/>
                    <a:pt x="27" y="11"/>
                  </a:cubicBezTo>
                  <a:cubicBezTo>
                    <a:pt x="26" y="12"/>
                    <a:pt x="26" y="12"/>
                    <a:pt x="26" y="13"/>
                  </a:cubicBezTo>
                  <a:cubicBezTo>
                    <a:pt x="26" y="14"/>
                    <a:pt x="25" y="14"/>
                    <a:pt x="25" y="15"/>
                  </a:cubicBezTo>
                  <a:cubicBezTo>
                    <a:pt x="24" y="19"/>
                    <a:pt x="22" y="23"/>
                    <a:pt x="18" y="31"/>
                  </a:cubicBezTo>
                  <a:cubicBezTo>
                    <a:pt x="25" y="28"/>
                    <a:pt x="16" y="41"/>
                    <a:pt x="19" y="41"/>
                  </a:cubicBezTo>
                  <a:cubicBezTo>
                    <a:pt x="14" y="38"/>
                    <a:pt x="12" y="45"/>
                    <a:pt x="15" y="50"/>
                  </a:cubicBezTo>
                  <a:cubicBezTo>
                    <a:pt x="12" y="54"/>
                    <a:pt x="12" y="46"/>
                    <a:pt x="9" y="50"/>
                  </a:cubicBezTo>
                  <a:cubicBezTo>
                    <a:pt x="10" y="56"/>
                    <a:pt x="0" y="67"/>
                    <a:pt x="7" y="67"/>
                  </a:cubicBezTo>
                  <a:cubicBezTo>
                    <a:pt x="6" y="69"/>
                    <a:pt x="6" y="70"/>
                    <a:pt x="7" y="71"/>
                  </a:cubicBezTo>
                  <a:cubicBezTo>
                    <a:pt x="4" y="74"/>
                    <a:pt x="2" y="66"/>
                    <a:pt x="0" y="74"/>
                  </a:cubicBezTo>
                  <a:cubicBezTo>
                    <a:pt x="6" y="70"/>
                    <a:pt x="2" y="79"/>
                    <a:pt x="3" y="82"/>
                  </a:cubicBezTo>
                  <a:cubicBezTo>
                    <a:pt x="8" y="79"/>
                    <a:pt x="11" y="72"/>
                    <a:pt x="14" y="65"/>
                  </a:cubicBezTo>
                  <a:cubicBezTo>
                    <a:pt x="17" y="57"/>
                    <a:pt x="19" y="49"/>
                    <a:pt x="23" y="44"/>
                  </a:cubicBezTo>
                  <a:cubicBezTo>
                    <a:pt x="23" y="42"/>
                    <a:pt x="21" y="40"/>
                    <a:pt x="20" y="37"/>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0" name="Freeform 2012"/>
            <p:cNvSpPr/>
            <p:nvPr/>
          </p:nvSpPr>
          <p:spPr bwMode="auto">
            <a:xfrm>
              <a:off x="3587413" y="2441374"/>
              <a:ext cx="2151" cy="5915"/>
            </a:xfrm>
            <a:custGeom>
              <a:avLst/>
              <a:gdLst>
                <a:gd name="T0" fmla="*/ 5 w 5"/>
                <a:gd name="T1" fmla="*/ 1 h 16"/>
                <a:gd name="T2" fmla="*/ 4 w 5"/>
                <a:gd name="T3" fmla="*/ 2 h 16"/>
                <a:gd name="T4" fmla="*/ 3 w 5"/>
                <a:gd name="T5" fmla="*/ 4 h 16"/>
                <a:gd name="T6" fmla="*/ 3 w 5"/>
                <a:gd name="T7" fmla="*/ 6 h 16"/>
                <a:gd name="T8" fmla="*/ 0 w 5"/>
                <a:gd name="T9" fmla="*/ 16 h 16"/>
                <a:gd name="T10" fmla="*/ 4 w 5"/>
                <a:gd name="T11" fmla="*/ 9 h 16"/>
                <a:gd name="T12" fmla="*/ 4 w 5"/>
                <a:gd name="T13" fmla="*/ 5 h 16"/>
                <a:gd name="T14" fmla="*/ 5 w 5"/>
                <a:gd name="T15" fmla="*/ 3 h 16"/>
                <a:gd name="T16" fmla="*/ 5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
                  </a:moveTo>
                  <a:cubicBezTo>
                    <a:pt x="5" y="0"/>
                    <a:pt x="4" y="1"/>
                    <a:pt x="4" y="2"/>
                  </a:cubicBezTo>
                  <a:cubicBezTo>
                    <a:pt x="4" y="2"/>
                    <a:pt x="3" y="3"/>
                    <a:pt x="3" y="4"/>
                  </a:cubicBezTo>
                  <a:cubicBezTo>
                    <a:pt x="3" y="4"/>
                    <a:pt x="3" y="5"/>
                    <a:pt x="3" y="6"/>
                  </a:cubicBezTo>
                  <a:cubicBezTo>
                    <a:pt x="2" y="9"/>
                    <a:pt x="1" y="14"/>
                    <a:pt x="0" y="16"/>
                  </a:cubicBezTo>
                  <a:cubicBezTo>
                    <a:pt x="3" y="15"/>
                    <a:pt x="4" y="12"/>
                    <a:pt x="4" y="9"/>
                  </a:cubicBezTo>
                  <a:cubicBezTo>
                    <a:pt x="4" y="8"/>
                    <a:pt x="4" y="6"/>
                    <a:pt x="4" y="5"/>
                  </a:cubicBezTo>
                  <a:cubicBezTo>
                    <a:pt x="4" y="5"/>
                    <a:pt x="4" y="4"/>
                    <a:pt x="5" y="3"/>
                  </a:cubicBezTo>
                  <a:cubicBezTo>
                    <a:pt x="5" y="2"/>
                    <a:pt x="5" y="2"/>
                    <a:pt x="5"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1" name="Freeform 2013"/>
            <p:cNvSpPr/>
            <p:nvPr/>
          </p:nvSpPr>
          <p:spPr bwMode="auto">
            <a:xfrm>
              <a:off x="3616449" y="2461807"/>
              <a:ext cx="1613" cy="4302"/>
            </a:xfrm>
            <a:custGeom>
              <a:avLst/>
              <a:gdLst>
                <a:gd name="T0" fmla="*/ 3 w 5"/>
                <a:gd name="T1" fmla="*/ 0 h 12"/>
                <a:gd name="T2" fmla="*/ 0 w 5"/>
                <a:gd name="T3" fmla="*/ 10 h 12"/>
                <a:gd name="T4" fmla="*/ 5 w 5"/>
                <a:gd name="T5" fmla="*/ 6 h 12"/>
                <a:gd name="T6" fmla="*/ 3 w 5"/>
                <a:gd name="T7" fmla="*/ 0 h 12"/>
              </a:gdLst>
              <a:ahLst/>
              <a:cxnLst>
                <a:cxn ang="0">
                  <a:pos x="T0" y="T1"/>
                </a:cxn>
                <a:cxn ang="0">
                  <a:pos x="T2" y="T3"/>
                </a:cxn>
                <a:cxn ang="0">
                  <a:pos x="T4" y="T5"/>
                </a:cxn>
                <a:cxn ang="0">
                  <a:pos x="T6" y="T7"/>
                </a:cxn>
              </a:cxnLst>
              <a:rect l="0" t="0" r="r" b="b"/>
              <a:pathLst>
                <a:path w="5" h="12">
                  <a:moveTo>
                    <a:pt x="3" y="0"/>
                  </a:moveTo>
                  <a:cubicBezTo>
                    <a:pt x="0" y="0"/>
                    <a:pt x="3" y="7"/>
                    <a:pt x="0" y="10"/>
                  </a:cubicBezTo>
                  <a:cubicBezTo>
                    <a:pt x="3" y="12"/>
                    <a:pt x="1" y="4"/>
                    <a:pt x="5" y="6"/>
                  </a:cubicBezTo>
                  <a:cubicBezTo>
                    <a:pt x="4" y="4"/>
                    <a:pt x="2" y="2"/>
                    <a:pt x="3"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2" name="Freeform 2014"/>
            <p:cNvSpPr/>
            <p:nvPr/>
          </p:nvSpPr>
          <p:spPr bwMode="auto">
            <a:xfrm>
              <a:off x="3626666" y="2498371"/>
              <a:ext cx="1075" cy="3764"/>
            </a:xfrm>
            <a:custGeom>
              <a:avLst/>
              <a:gdLst>
                <a:gd name="T0" fmla="*/ 2 w 3"/>
                <a:gd name="T1" fmla="*/ 0 h 11"/>
                <a:gd name="T2" fmla="*/ 0 w 3"/>
                <a:gd name="T3" fmla="*/ 11 h 11"/>
                <a:gd name="T4" fmla="*/ 2 w 3"/>
                <a:gd name="T5" fmla="*/ 0 h 11"/>
              </a:gdLst>
              <a:ahLst/>
              <a:cxnLst>
                <a:cxn ang="0">
                  <a:pos x="T0" y="T1"/>
                </a:cxn>
                <a:cxn ang="0">
                  <a:pos x="T2" y="T3"/>
                </a:cxn>
                <a:cxn ang="0">
                  <a:pos x="T4" y="T5"/>
                </a:cxn>
              </a:cxnLst>
              <a:rect l="0" t="0" r="r" b="b"/>
              <a:pathLst>
                <a:path w="3" h="11">
                  <a:moveTo>
                    <a:pt x="2" y="0"/>
                  </a:moveTo>
                  <a:cubicBezTo>
                    <a:pt x="1" y="2"/>
                    <a:pt x="0" y="6"/>
                    <a:pt x="0" y="11"/>
                  </a:cubicBezTo>
                  <a:cubicBezTo>
                    <a:pt x="2" y="8"/>
                    <a:pt x="3" y="4"/>
                    <a:pt x="2"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3" name="Freeform 2015"/>
            <p:cNvSpPr/>
            <p:nvPr/>
          </p:nvSpPr>
          <p:spPr bwMode="auto">
            <a:xfrm>
              <a:off x="3557839" y="2508050"/>
              <a:ext cx="1075" cy="4839"/>
            </a:xfrm>
            <a:custGeom>
              <a:avLst/>
              <a:gdLst>
                <a:gd name="T0" fmla="*/ 4 w 4"/>
                <a:gd name="T1" fmla="*/ 0 h 13"/>
                <a:gd name="T2" fmla="*/ 1 w 4"/>
                <a:gd name="T3" fmla="*/ 13 h 13"/>
                <a:gd name="T4" fmla="*/ 4 w 4"/>
                <a:gd name="T5" fmla="*/ 0 h 13"/>
              </a:gdLst>
              <a:ahLst/>
              <a:cxnLst>
                <a:cxn ang="0">
                  <a:pos x="T0" y="T1"/>
                </a:cxn>
                <a:cxn ang="0">
                  <a:pos x="T2" y="T3"/>
                </a:cxn>
                <a:cxn ang="0">
                  <a:pos x="T4" y="T5"/>
                </a:cxn>
              </a:cxnLst>
              <a:rect l="0" t="0" r="r" b="b"/>
              <a:pathLst>
                <a:path w="4" h="13">
                  <a:moveTo>
                    <a:pt x="4" y="0"/>
                  </a:moveTo>
                  <a:cubicBezTo>
                    <a:pt x="1" y="1"/>
                    <a:pt x="0" y="9"/>
                    <a:pt x="1" y="13"/>
                  </a:cubicBezTo>
                  <a:cubicBezTo>
                    <a:pt x="3" y="10"/>
                    <a:pt x="3" y="4"/>
                    <a:pt x="4"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4" name="Freeform 2016"/>
            <p:cNvSpPr/>
            <p:nvPr/>
          </p:nvSpPr>
          <p:spPr bwMode="auto">
            <a:xfrm>
              <a:off x="3543321" y="2523644"/>
              <a:ext cx="3226" cy="5377"/>
            </a:xfrm>
            <a:custGeom>
              <a:avLst/>
              <a:gdLst>
                <a:gd name="T0" fmla="*/ 5 w 8"/>
                <a:gd name="T1" fmla="*/ 0 h 14"/>
                <a:gd name="T2" fmla="*/ 0 w 8"/>
                <a:gd name="T3" fmla="*/ 10 h 14"/>
                <a:gd name="T4" fmla="*/ 5 w 8"/>
                <a:gd name="T5" fmla="*/ 0 h 14"/>
              </a:gdLst>
              <a:ahLst/>
              <a:cxnLst>
                <a:cxn ang="0">
                  <a:pos x="T0" y="T1"/>
                </a:cxn>
                <a:cxn ang="0">
                  <a:pos x="T2" y="T3"/>
                </a:cxn>
                <a:cxn ang="0">
                  <a:pos x="T4" y="T5"/>
                </a:cxn>
              </a:cxnLst>
              <a:rect l="0" t="0" r="r" b="b"/>
              <a:pathLst>
                <a:path w="8" h="14">
                  <a:moveTo>
                    <a:pt x="5" y="0"/>
                  </a:moveTo>
                  <a:cubicBezTo>
                    <a:pt x="2" y="2"/>
                    <a:pt x="4" y="10"/>
                    <a:pt x="0" y="10"/>
                  </a:cubicBezTo>
                  <a:cubicBezTo>
                    <a:pt x="3" y="14"/>
                    <a:pt x="8" y="3"/>
                    <a:pt x="5"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5" name="Freeform 2017"/>
            <p:cNvSpPr/>
            <p:nvPr/>
          </p:nvSpPr>
          <p:spPr bwMode="auto">
            <a:xfrm>
              <a:off x="3513746" y="2531709"/>
              <a:ext cx="4839" cy="9679"/>
            </a:xfrm>
            <a:custGeom>
              <a:avLst/>
              <a:gdLst>
                <a:gd name="T0" fmla="*/ 13 w 13"/>
                <a:gd name="T1" fmla="*/ 13 h 27"/>
                <a:gd name="T2" fmla="*/ 7 w 13"/>
                <a:gd name="T3" fmla="*/ 0 h 27"/>
                <a:gd name="T4" fmla="*/ 0 w 13"/>
                <a:gd name="T5" fmla="*/ 27 h 27"/>
                <a:gd name="T6" fmla="*/ 5 w 13"/>
                <a:gd name="T7" fmla="*/ 17 h 27"/>
                <a:gd name="T8" fmla="*/ 10 w 13"/>
                <a:gd name="T9" fmla="*/ 18 h 27"/>
                <a:gd name="T10" fmla="*/ 13 w 13"/>
                <a:gd name="T11" fmla="*/ 13 h 27"/>
              </a:gdLst>
              <a:ahLst/>
              <a:cxnLst>
                <a:cxn ang="0">
                  <a:pos x="T0" y="T1"/>
                </a:cxn>
                <a:cxn ang="0">
                  <a:pos x="T2" y="T3"/>
                </a:cxn>
                <a:cxn ang="0">
                  <a:pos x="T4" y="T5"/>
                </a:cxn>
                <a:cxn ang="0">
                  <a:pos x="T6" y="T7"/>
                </a:cxn>
                <a:cxn ang="0">
                  <a:pos x="T8" y="T9"/>
                </a:cxn>
                <a:cxn ang="0">
                  <a:pos x="T10" y="T11"/>
                </a:cxn>
              </a:cxnLst>
              <a:rect l="0" t="0" r="r" b="b"/>
              <a:pathLst>
                <a:path w="13" h="27">
                  <a:moveTo>
                    <a:pt x="13" y="13"/>
                  </a:moveTo>
                  <a:cubicBezTo>
                    <a:pt x="7" y="16"/>
                    <a:pt x="4" y="6"/>
                    <a:pt x="7" y="0"/>
                  </a:cubicBezTo>
                  <a:cubicBezTo>
                    <a:pt x="2" y="2"/>
                    <a:pt x="4" y="19"/>
                    <a:pt x="0" y="27"/>
                  </a:cubicBezTo>
                  <a:cubicBezTo>
                    <a:pt x="1" y="21"/>
                    <a:pt x="7" y="20"/>
                    <a:pt x="5" y="17"/>
                  </a:cubicBezTo>
                  <a:cubicBezTo>
                    <a:pt x="5" y="13"/>
                    <a:pt x="11" y="16"/>
                    <a:pt x="10" y="18"/>
                  </a:cubicBezTo>
                  <a:cubicBezTo>
                    <a:pt x="12" y="18"/>
                    <a:pt x="10" y="13"/>
                    <a:pt x="13" y="13"/>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6" name="Freeform 2018"/>
            <p:cNvSpPr/>
            <p:nvPr/>
          </p:nvSpPr>
          <p:spPr bwMode="auto">
            <a:xfrm>
              <a:off x="3746038" y="2527946"/>
              <a:ext cx="3764" cy="2151"/>
            </a:xfrm>
            <a:custGeom>
              <a:avLst/>
              <a:gdLst>
                <a:gd name="T0" fmla="*/ 7 w 10"/>
                <a:gd name="T1" fmla="*/ 0 h 6"/>
                <a:gd name="T2" fmla="*/ 5 w 10"/>
                <a:gd name="T3" fmla="*/ 2 h 6"/>
                <a:gd name="T4" fmla="*/ 0 w 10"/>
                <a:gd name="T5" fmla="*/ 6 h 6"/>
                <a:gd name="T6" fmla="*/ 7 w 10"/>
                <a:gd name="T7" fmla="*/ 5 h 6"/>
                <a:gd name="T8" fmla="*/ 6 w 10"/>
                <a:gd name="T9" fmla="*/ 4 h 6"/>
                <a:gd name="T10" fmla="*/ 7 w 10"/>
                <a:gd name="T11" fmla="*/ 3 h 6"/>
                <a:gd name="T12" fmla="*/ 5 w 10"/>
                <a:gd name="T13" fmla="*/ 2 h 6"/>
                <a:gd name="T14" fmla="*/ 7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7" y="0"/>
                  </a:moveTo>
                  <a:cubicBezTo>
                    <a:pt x="4" y="1"/>
                    <a:pt x="4" y="2"/>
                    <a:pt x="5" y="2"/>
                  </a:cubicBezTo>
                  <a:cubicBezTo>
                    <a:pt x="5" y="3"/>
                    <a:pt x="5" y="4"/>
                    <a:pt x="0" y="6"/>
                  </a:cubicBezTo>
                  <a:cubicBezTo>
                    <a:pt x="4" y="5"/>
                    <a:pt x="3" y="6"/>
                    <a:pt x="7" y="5"/>
                  </a:cubicBezTo>
                  <a:cubicBezTo>
                    <a:pt x="6" y="5"/>
                    <a:pt x="6" y="5"/>
                    <a:pt x="6" y="4"/>
                  </a:cubicBezTo>
                  <a:cubicBezTo>
                    <a:pt x="6" y="4"/>
                    <a:pt x="6" y="4"/>
                    <a:pt x="7" y="3"/>
                  </a:cubicBezTo>
                  <a:cubicBezTo>
                    <a:pt x="8" y="3"/>
                    <a:pt x="8" y="2"/>
                    <a:pt x="5" y="2"/>
                  </a:cubicBezTo>
                  <a:cubicBezTo>
                    <a:pt x="10" y="1"/>
                    <a:pt x="7" y="0"/>
                    <a:pt x="7"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7" name="Freeform 2019"/>
            <p:cNvSpPr/>
            <p:nvPr/>
          </p:nvSpPr>
          <p:spPr bwMode="auto">
            <a:xfrm>
              <a:off x="3556763" y="2551067"/>
              <a:ext cx="2689" cy="5915"/>
            </a:xfrm>
            <a:custGeom>
              <a:avLst/>
              <a:gdLst>
                <a:gd name="T0" fmla="*/ 1 w 7"/>
                <a:gd name="T1" fmla="*/ 5 h 16"/>
                <a:gd name="T2" fmla="*/ 4 w 7"/>
                <a:gd name="T3" fmla="*/ 11 h 16"/>
                <a:gd name="T4" fmla="*/ 7 w 7"/>
                <a:gd name="T5" fmla="*/ 7 h 16"/>
                <a:gd name="T6" fmla="*/ 2 w 7"/>
                <a:gd name="T7" fmla="*/ 1 h 16"/>
                <a:gd name="T8" fmla="*/ 4 w 7"/>
                <a:gd name="T9" fmla="*/ 2 h 16"/>
                <a:gd name="T10" fmla="*/ 0 w 7"/>
                <a:gd name="T11" fmla="*/ 5 h 16"/>
                <a:gd name="T12" fmla="*/ 1 w 7"/>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1" y="5"/>
                  </a:moveTo>
                  <a:cubicBezTo>
                    <a:pt x="5" y="6"/>
                    <a:pt x="3" y="7"/>
                    <a:pt x="4" y="11"/>
                  </a:cubicBezTo>
                  <a:cubicBezTo>
                    <a:pt x="6" y="16"/>
                    <a:pt x="2" y="5"/>
                    <a:pt x="7" y="7"/>
                  </a:cubicBezTo>
                  <a:cubicBezTo>
                    <a:pt x="7" y="3"/>
                    <a:pt x="6" y="0"/>
                    <a:pt x="2" y="1"/>
                  </a:cubicBezTo>
                  <a:cubicBezTo>
                    <a:pt x="2" y="2"/>
                    <a:pt x="3" y="2"/>
                    <a:pt x="4" y="2"/>
                  </a:cubicBezTo>
                  <a:cubicBezTo>
                    <a:pt x="3" y="4"/>
                    <a:pt x="2" y="5"/>
                    <a:pt x="0" y="5"/>
                  </a:cubicBezTo>
                  <a:cubicBezTo>
                    <a:pt x="1" y="7"/>
                    <a:pt x="2" y="6"/>
                    <a:pt x="1" y="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8" name="Freeform 2020"/>
            <p:cNvSpPr/>
            <p:nvPr/>
          </p:nvSpPr>
          <p:spPr bwMode="auto">
            <a:xfrm>
              <a:off x="3557839" y="2556444"/>
              <a:ext cx="5377" cy="15056"/>
            </a:xfrm>
            <a:custGeom>
              <a:avLst/>
              <a:gdLst>
                <a:gd name="T0" fmla="*/ 5 w 15"/>
                <a:gd name="T1" fmla="*/ 35 h 41"/>
                <a:gd name="T2" fmla="*/ 10 w 15"/>
                <a:gd name="T3" fmla="*/ 40 h 41"/>
                <a:gd name="T4" fmla="*/ 11 w 15"/>
                <a:gd name="T5" fmla="*/ 28 h 41"/>
                <a:gd name="T6" fmla="*/ 12 w 15"/>
                <a:gd name="T7" fmla="*/ 31 h 41"/>
                <a:gd name="T8" fmla="*/ 13 w 15"/>
                <a:gd name="T9" fmla="*/ 16 h 41"/>
                <a:gd name="T10" fmla="*/ 9 w 15"/>
                <a:gd name="T11" fmla="*/ 7 h 41"/>
                <a:gd name="T12" fmla="*/ 5 w 15"/>
                <a:gd name="T13" fmla="*/ 0 h 41"/>
                <a:gd name="T14" fmla="*/ 0 w 15"/>
                <a:gd name="T15" fmla="*/ 5 h 41"/>
                <a:gd name="T16" fmla="*/ 5 w 15"/>
                <a:gd name="T17"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1">
                  <a:moveTo>
                    <a:pt x="5" y="35"/>
                  </a:moveTo>
                  <a:cubicBezTo>
                    <a:pt x="6" y="38"/>
                    <a:pt x="7" y="41"/>
                    <a:pt x="10" y="40"/>
                  </a:cubicBezTo>
                  <a:cubicBezTo>
                    <a:pt x="7" y="34"/>
                    <a:pt x="11" y="32"/>
                    <a:pt x="11" y="28"/>
                  </a:cubicBezTo>
                  <a:cubicBezTo>
                    <a:pt x="12" y="28"/>
                    <a:pt x="12" y="30"/>
                    <a:pt x="12" y="31"/>
                  </a:cubicBezTo>
                  <a:cubicBezTo>
                    <a:pt x="15" y="26"/>
                    <a:pt x="15" y="21"/>
                    <a:pt x="13" y="16"/>
                  </a:cubicBezTo>
                  <a:cubicBezTo>
                    <a:pt x="12" y="13"/>
                    <a:pt x="10" y="10"/>
                    <a:pt x="9" y="7"/>
                  </a:cubicBezTo>
                  <a:cubicBezTo>
                    <a:pt x="7" y="5"/>
                    <a:pt x="6" y="2"/>
                    <a:pt x="5" y="0"/>
                  </a:cubicBezTo>
                  <a:cubicBezTo>
                    <a:pt x="2" y="1"/>
                    <a:pt x="2" y="3"/>
                    <a:pt x="0" y="5"/>
                  </a:cubicBezTo>
                  <a:cubicBezTo>
                    <a:pt x="8" y="5"/>
                    <a:pt x="7" y="29"/>
                    <a:pt x="5" y="3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69" name="Freeform 2021"/>
            <p:cNvSpPr>
              <a:spLocks noEditPoints="1"/>
            </p:cNvSpPr>
            <p:nvPr/>
          </p:nvSpPr>
          <p:spPr bwMode="auto">
            <a:xfrm>
              <a:off x="3526114" y="2572038"/>
              <a:ext cx="19358" cy="55922"/>
            </a:xfrm>
            <a:custGeom>
              <a:avLst/>
              <a:gdLst>
                <a:gd name="T0" fmla="*/ 7 w 53"/>
                <a:gd name="T1" fmla="*/ 14 h 155"/>
                <a:gd name="T2" fmla="*/ 4 w 53"/>
                <a:gd name="T3" fmla="*/ 0 h 155"/>
                <a:gd name="T4" fmla="*/ 2 w 53"/>
                <a:gd name="T5" fmla="*/ 10 h 155"/>
                <a:gd name="T6" fmla="*/ 7 w 53"/>
                <a:gd name="T7" fmla="*/ 35 h 155"/>
                <a:gd name="T8" fmla="*/ 1 w 53"/>
                <a:gd name="T9" fmla="*/ 31 h 155"/>
                <a:gd name="T10" fmla="*/ 1 w 53"/>
                <a:gd name="T11" fmla="*/ 40 h 155"/>
                <a:gd name="T12" fmla="*/ 15 w 53"/>
                <a:gd name="T13" fmla="*/ 47 h 155"/>
                <a:gd name="T14" fmla="*/ 17 w 53"/>
                <a:gd name="T15" fmla="*/ 62 h 155"/>
                <a:gd name="T16" fmla="*/ 9 w 53"/>
                <a:gd name="T17" fmla="*/ 68 h 155"/>
                <a:gd name="T18" fmla="*/ 10 w 53"/>
                <a:gd name="T19" fmla="*/ 78 h 155"/>
                <a:gd name="T20" fmla="*/ 5 w 53"/>
                <a:gd name="T21" fmla="*/ 74 h 155"/>
                <a:gd name="T22" fmla="*/ 5 w 53"/>
                <a:gd name="T23" fmla="*/ 80 h 155"/>
                <a:gd name="T24" fmla="*/ 6 w 53"/>
                <a:gd name="T25" fmla="*/ 86 h 155"/>
                <a:gd name="T26" fmla="*/ 8 w 53"/>
                <a:gd name="T27" fmla="*/ 80 h 155"/>
                <a:gd name="T28" fmla="*/ 15 w 53"/>
                <a:gd name="T29" fmla="*/ 83 h 155"/>
                <a:gd name="T30" fmla="*/ 10 w 53"/>
                <a:gd name="T31" fmla="*/ 87 h 155"/>
                <a:gd name="T32" fmla="*/ 12 w 53"/>
                <a:gd name="T33" fmla="*/ 100 h 155"/>
                <a:gd name="T34" fmla="*/ 20 w 53"/>
                <a:gd name="T35" fmla="*/ 112 h 155"/>
                <a:gd name="T36" fmla="*/ 25 w 53"/>
                <a:gd name="T37" fmla="*/ 125 h 155"/>
                <a:gd name="T38" fmla="*/ 20 w 53"/>
                <a:gd name="T39" fmla="*/ 125 h 155"/>
                <a:gd name="T40" fmla="*/ 23 w 53"/>
                <a:gd name="T41" fmla="*/ 136 h 155"/>
                <a:gd name="T42" fmla="*/ 28 w 53"/>
                <a:gd name="T43" fmla="*/ 136 h 155"/>
                <a:gd name="T44" fmla="*/ 30 w 53"/>
                <a:gd name="T45" fmla="*/ 145 h 155"/>
                <a:gd name="T46" fmla="*/ 44 w 53"/>
                <a:gd name="T47" fmla="*/ 155 h 155"/>
                <a:gd name="T48" fmla="*/ 41 w 53"/>
                <a:gd name="T49" fmla="*/ 144 h 155"/>
                <a:gd name="T50" fmla="*/ 37 w 53"/>
                <a:gd name="T51" fmla="*/ 144 h 155"/>
                <a:gd name="T52" fmla="*/ 35 w 53"/>
                <a:gd name="T53" fmla="*/ 134 h 155"/>
                <a:gd name="T54" fmla="*/ 26 w 53"/>
                <a:gd name="T55" fmla="*/ 128 h 155"/>
                <a:gd name="T56" fmla="*/ 31 w 53"/>
                <a:gd name="T57" fmla="*/ 126 h 155"/>
                <a:gd name="T58" fmla="*/ 29 w 53"/>
                <a:gd name="T59" fmla="*/ 118 h 155"/>
                <a:gd name="T60" fmla="*/ 41 w 53"/>
                <a:gd name="T61" fmla="*/ 125 h 155"/>
                <a:gd name="T62" fmla="*/ 45 w 53"/>
                <a:gd name="T63" fmla="*/ 134 h 155"/>
                <a:gd name="T64" fmla="*/ 47 w 53"/>
                <a:gd name="T65" fmla="*/ 144 h 155"/>
                <a:gd name="T66" fmla="*/ 53 w 53"/>
                <a:gd name="T67" fmla="*/ 141 h 155"/>
                <a:gd name="T68" fmla="*/ 47 w 53"/>
                <a:gd name="T69" fmla="*/ 131 h 155"/>
                <a:gd name="T70" fmla="*/ 41 w 53"/>
                <a:gd name="T71" fmla="*/ 119 h 155"/>
                <a:gd name="T72" fmla="*/ 40 w 53"/>
                <a:gd name="T73" fmla="*/ 108 h 155"/>
                <a:gd name="T74" fmla="*/ 39 w 53"/>
                <a:gd name="T75" fmla="*/ 103 h 155"/>
                <a:gd name="T76" fmla="*/ 38 w 53"/>
                <a:gd name="T77" fmla="*/ 97 h 155"/>
                <a:gd name="T78" fmla="*/ 30 w 53"/>
                <a:gd name="T79" fmla="*/ 75 h 155"/>
                <a:gd name="T80" fmla="*/ 22 w 53"/>
                <a:gd name="T81" fmla="*/ 53 h 155"/>
                <a:gd name="T82" fmla="*/ 20 w 53"/>
                <a:gd name="T83" fmla="*/ 42 h 155"/>
                <a:gd name="T84" fmla="*/ 19 w 53"/>
                <a:gd name="T85" fmla="*/ 32 h 155"/>
                <a:gd name="T86" fmla="*/ 14 w 53"/>
                <a:gd name="T87" fmla="*/ 37 h 155"/>
                <a:gd name="T88" fmla="*/ 13 w 53"/>
                <a:gd name="T89" fmla="*/ 27 h 155"/>
                <a:gd name="T90" fmla="*/ 7 w 53"/>
                <a:gd name="T91" fmla="*/ 14 h 155"/>
                <a:gd name="T92" fmla="*/ 25 w 53"/>
                <a:gd name="T93" fmla="*/ 98 h 155"/>
                <a:gd name="T94" fmla="*/ 24 w 53"/>
                <a:gd name="T95" fmla="*/ 89 h 155"/>
                <a:gd name="T96" fmla="*/ 28 w 53"/>
                <a:gd name="T97" fmla="*/ 90 h 155"/>
                <a:gd name="T98" fmla="*/ 25 w 53"/>
                <a:gd name="T99" fmla="*/ 9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155">
                  <a:moveTo>
                    <a:pt x="7" y="14"/>
                  </a:moveTo>
                  <a:cubicBezTo>
                    <a:pt x="6" y="8"/>
                    <a:pt x="6" y="2"/>
                    <a:pt x="4" y="0"/>
                  </a:cubicBezTo>
                  <a:cubicBezTo>
                    <a:pt x="6" y="4"/>
                    <a:pt x="5" y="7"/>
                    <a:pt x="2" y="10"/>
                  </a:cubicBezTo>
                  <a:cubicBezTo>
                    <a:pt x="5" y="21"/>
                    <a:pt x="8" y="24"/>
                    <a:pt x="7" y="35"/>
                  </a:cubicBezTo>
                  <a:cubicBezTo>
                    <a:pt x="5" y="34"/>
                    <a:pt x="2" y="34"/>
                    <a:pt x="1" y="31"/>
                  </a:cubicBezTo>
                  <a:cubicBezTo>
                    <a:pt x="0" y="33"/>
                    <a:pt x="1" y="34"/>
                    <a:pt x="1" y="40"/>
                  </a:cubicBezTo>
                  <a:cubicBezTo>
                    <a:pt x="7" y="40"/>
                    <a:pt x="11" y="43"/>
                    <a:pt x="15" y="47"/>
                  </a:cubicBezTo>
                  <a:cubicBezTo>
                    <a:pt x="17" y="52"/>
                    <a:pt x="9" y="60"/>
                    <a:pt x="17" y="62"/>
                  </a:cubicBezTo>
                  <a:cubicBezTo>
                    <a:pt x="15" y="65"/>
                    <a:pt x="12" y="66"/>
                    <a:pt x="9" y="68"/>
                  </a:cubicBezTo>
                  <a:cubicBezTo>
                    <a:pt x="12" y="73"/>
                    <a:pt x="6" y="75"/>
                    <a:pt x="10" y="78"/>
                  </a:cubicBezTo>
                  <a:cubicBezTo>
                    <a:pt x="7" y="79"/>
                    <a:pt x="6" y="78"/>
                    <a:pt x="5" y="74"/>
                  </a:cubicBezTo>
                  <a:cubicBezTo>
                    <a:pt x="3" y="75"/>
                    <a:pt x="4" y="77"/>
                    <a:pt x="5" y="80"/>
                  </a:cubicBezTo>
                  <a:cubicBezTo>
                    <a:pt x="6" y="83"/>
                    <a:pt x="8" y="85"/>
                    <a:pt x="6" y="86"/>
                  </a:cubicBezTo>
                  <a:cubicBezTo>
                    <a:pt x="9" y="90"/>
                    <a:pt x="9" y="83"/>
                    <a:pt x="8" y="80"/>
                  </a:cubicBezTo>
                  <a:cubicBezTo>
                    <a:pt x="10" y="81"/>
                    <a:pt x="13" y="80"/>
                    <a:pt x="15" y="83"/>
                  </a:cubicBezTo>
                  <a:cubicBezTo>
                    <a:pt x="15" y="86"/>
                    <a:pt x="12" y="86"/>
                    <a:pt x="10" y="87"/>
                  </a:cubicBezTo>
                  <a:cubicBezTo>
                    <a:pt x="13" y="92"/>
                    <a:pt x="19" y="97"/>
                    <a:pt x="12" y="100"/>
                  </a:cubicBezTo>
                  <a:cubicBezTo>
                    <a:pt x="16" y="104"/>
                    <a:pt x="18" y="108"/>
                    <a:pt x="20" y="112"/>
                  </a:cubicBezTo>
                  <a:cubicBezTo>
                    <a:pt x="21" y="117"/>
                    <a:pt x="22" y="121"/>
                    <a:pt x="25" y="125"/>
                  </a:cubicBezTo>
                  <a:cubicBezTo>
                    <a:pt x="24" y="127"/>
                    <a:pt x="22" y="128"/>
                    <a:pt x="20" y="125"/>
                  </a:cubicBezTo>
                  <a:cubicBezTo>
                    <a:pt x="18" y="130"/>
                    <a:pt x="24" y="135"/>
                    <a:pt x="23" y="136"/>
                  </a:cubicBezTo>
                  <a:cubicBezTo>
                    <a:pt x="24" y="138"/>
                    <a:pt x="26" y="137"/>
                    <a:pt x="28" y="136"/>
                  </a:cubicBezTo>
                  <a:cubicBezTo>
                    <a:pt x="29" y="142"/>
                    <a:pt x="33" y="142"/>
                    <a:pt x="30" y="145"/>
                  </a:cubicBezTo>
                  <a:cubicBezTo>
                    <a:pt x="36" y="145"/>
                    <a:pt x="39" y="155"/>
                    <a:pt x="44" y="155"/>
                  </a:cubicBezTo>
                  <a:cubicBezTo>
                    <a:pt x="43" y="153"/>
                    <a:pt x="33" y="146"/>
                    <a:pt x="41" y="144"/>
                  </a:cubicBezTo>
                  <a:cubicBezTo>
                    <a:pt x="40" y="142"/>
                    <a:pt x="38" y="144"/>
                    <a:pt x="37" y="144"/>
                  </a:cubicBezTo>
                  <a:cubicBezTo>
                    <a:pt x="36" y="141"/>
                    <a:pt x="36" y="137"/>
                    <a:pt x="35" y="134"/>
                  </a:cubicBezTo>
                  <a:cubicBezTo>
                    <a:pt x="32" y="132"/>
                    <a:pt x="29" y="130"/>
                    <a:pt x="26" y="128"/>
                  </a:cubicBezTo>
                  <a:cubicBezTo>
                    <a:pt x="25" y="124"/>
                    <a:pt x="29" y="129"/>
                    <a:pt x="31" y="126"/>
                  </a:cubicBezTo>
                  <a:cubicBezTo>
                    <a:pt x="23" y="123"/>
                    <a:pt x="36" y="116"/>
                    <a:pt x="29" y="118"/>
                  </a:cubicBezTo>
                  <a:cubicBezTo>
                    <a:pt x="33" y="117"/>
                    <a:pt x="37" y="120"/>
                    <a:pt x="41" y="125"/>
                  </a:cubicBezTo>
                  <a:cubicBezTo>
                    <a:pt x="42" y="128"/>
                    <a:pt x="44" y="131"/>
                    <a:pt x="45" y="134"/>
                  </a:cubicBezTo>
                  <a:cubicBezTo>
                    <a:pt x="46" y="137"/>
                    <a:pt x="47" y="140"/>
                    <a:pt x="47" y="144"/>
                  </a:cubicBezTo>
                  <a:cubicBezTo>
                    <a:pt x="50" y="141"/>
                    <a:pt x="48" y="142"/>
                    <a:pt x="53" y="141"/>
                  </a:cubicBezTo>
                  <a:cubicBezTo>
                    <a:pt x="48" y="140"/>
                    <a:pt x="47" y="136"/>
                    <a:pt x="47" y="131"/>
                  </a:cubicBezTo>
                  <a:cubicBezTo>
                    <a:pt x="47" y="127"/>
                    <a:pt x="47" y="121"/>
                    <a:pt x="41" y="119"/>
                  </a:cubicBezTo>
                  <a:cubicBezTo>
                    <a:pt x="41" y="115"/>
                    <a:pt x="41" y="112"/>
                    <a:pt x="40" y="108"/>
                  </a:cubicBezTo>
                  <a:cubicBezTo>
                    <a:pt x="40" y="106"/>
                    <a:pt x="39" y="105"/>
                    <a:pt x="39" y="103"/>
                  </a:cubicBezTo>
                  <a:cubicBezTo>
                    <a:pt x="39" y="101"/>
                    <a:pt x="38" y="99"/>
                    <a:pt x="38" y="97"/>
                  </a:cubicBezTo>
                  <a:cubicBezTo>
                    <a:pt x="35" y="90"/>
                    <a:pt x="33" y="82"/>
                    <a:pt x="30" y="75"/>
                  </a:cubicBezTo>
                  <a:cubicBezTo>
                    <a:pt x="27" y="68"/>
                    <a:pt x="24" y="60"/>
                    <a:pt x="22" y="53"/>
                  </a:cubicBezTo>
                  <a:cubicBezTo>
                    <a:pt x="21" y="49"/>
                    <a:pt x="20" y="46"/>
                    <a:pt x="20" y="42"/>
                  </a:cubicBezTo>
                  <a:cubicBezTo>
                    <a:pt x="19" y="39"/>
                    <a:pt x="19" y="35"/>
                    <a:pt x="19" y="32"/>
                  </a:cubicBezTo>
                  <a:cubicBezTo>
                    <a:pt x="17" y="33"/>
                    <a:pt x="16" y="35"/>
                    <a:pt x="14" y="37"/>
                  </a:cubicBezTo>
                  <a:cubicBezTo>
                    <a:pt x="12" y="32"/>
                    <a:pt x="14" y="30"/>
                    <a:pt x="13" y="27"/>
                  </a:cubicBezTo>
                  <a:cubicBezTo>
                    <a:pt x="9" y="25"/>
                    <a:pt x="8" y="20"/>
                    <a:pt x="7" y="14"/>
                  </a:cubicBezTo>
                  <a:close/>
                  <a:moveTo>
                    <a:pt x="25" y="98"/>
                  </a:moveTo>
                  <a:cubicBezTo>
                    <a:pt x="23" y="94"/>
                    <a:pt x="23" y="92"/>
                    <a:pt x="24" y="89"/>
                  </a:cubicBezTo>
                  <a:cubicBezTo>
                    <a:pt x="25" y="89"/>
                    <a:pt x="27" y="88"/>
                    <a:pt x="28" y="90"/>
                  </a:cubicBezTo>
                  <a:cubicBezTo>
                    <a:pt x="22" y="89"/>
                    <a:pt x="31" y="99"/>
                    <a:pt x="25" y="98"/>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0" name="Freeform 2022"/>
            <p:cNvSpPr/>
            <p:nvPr/>
          </p:nvSpPr>
          <p:spPr bwMode="auto">
            <a:xfrm>
              <a:off x="3745500" y="2529559"/>
              <a:ext cx="3226" cy="1075"/>
            </a:xfrm>
            <a:custGeom>
              <a:avLst/>
              <a:gdLst>
                <a:gd name="T0" fmla="*/ 4 w 9"/>
                <a:gd name="T1" fmla="*/ 2 h 3"/>
                <a:gd name="T2" fmla="*/ 5 w 9"/>
                <a:gd name="T3" fmla="*/ 3 h 3"/>
                <a:gd name="T4" fmla="*/ 9 w 9"/>
                <a:gd name="T5" fmla="*/ 0 h 3"/>
                <a:gd name="T6" fmla="*/ 4 w 9"/>
                <a:gd name="T7" fmla="*/ 2 h 3"/>
              </a:gdLst>
              <a:ahLst/>
              <a:cxnLst>
                <a:cxn ang="0">
                  <a:pos x="T0" y="T1"/>
                </a:cxn>
                <a:cxn ang="0">
                  <a:pos x="T2" y="T3"/>
                </a:cxn>
                <a:cxn ang="0">
                  <a:pos x="T4" y="T5"/>
                </a:cxn>
                <a:cxn ang="0">
                  <a:pos x="T6" y="T7"/>
                </a:cxn>
              </a:cxnLst>
              <a:rect l="0" t="0" r="r" b="b"/>
              <a:pathLst>
                <a:path w="9" h="3">
                  <a:moveTo>
                    <a:pt x="4" y="2"/>
                  </a:moveTo>
                  <a:cubicBezTo>
                    <a:pt x="0" y="2"/>
                    <a:pt x="6" y="2"/>
                    <a:pt x="5" y="3"/>
                  </a:cubicBezTo>
                  <a:cubicBezTo>
                    <a:pt x="9" y="2"/>
                    <a:pt x="8" y="1"/>
                    <a:pt x="9" y="0"/>
                  </a:cubicBezTo>
                  <a:cubicBezTo>
                    <a:pt x="7" y="1"/>
                    <a:pt x="5" y="2"/>
                    <a:pt x="4"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1" name="Freeform 2023"/>
            <p:cNvSpPr/>
            <p:nvPr/>
          </p:nvSpPr>
          <p:spPr bwMode="auto">
            <a:xfrm>
              <a:off x="3562140" y="2579566"/>
              <a:ext cx="4839" cy="4839"/>
            </a:xfrm>
            <a:custGeom>
              <a:avLst/>
              <a:gdLst>
                <a:gd name="T0" fmla="*/ 8 w 13"/>
                <a:gd name="T1" fmla="*/ 10 h 13"/>
                <a:gd name="T2" fmla="*/ 9 w 13"/>
                <a:gd name="T3" fmla="*/ 4 h 13"/>
                <a:gd name="T4" fmla="*/ 1 w 13"/>
                <a:gd name="T5" fmla="*/ 0 h 13"/>
                <a:gd name="T6" fmla="*/ 0 w 13"/>
                <a:gd name="T7" fmla="*/ 4 h 13"/>
                <a:gd name="T8" fmla="*/ 13 w 13"/>
                <a:gd name="T9" fmla="*/ 12 h 13"/>
                <a:gd name="T10" fmla="*/ 8 w 13"/>
                <a:gd name="T11" fmla="*/ 10 h 13"/>
              </a:gdLst>
              <a:ahLst/>
              <a:cxnLst>
                <a:cxn ang="0">
                  <a:pos x="T0" y="T1"/>
                </a:cxn>
                <a:cxn ang="0">
                  <a:pos x="T2" y="T3"/>
                </a:cxn>
                <a:cxn ang="0">
                  <a:pos x="T4" y="T5"/>
                </a:cxn>
                <a:cxn ang="0">
                  <a:pos x="T6" y="T7"/>
                </a:cxn>
                <a:cxn ang="0">
                  <a:pos x="T8" y="T9"/>
                </a:cxn>
                <a:cxn ang="0">
                  <a:pos x="T10" y="T11"/>
                </a:cxn>
              </a:cxnLst>
              <a:rect l="0" t="0" r="r" b="b"/>
              <a:pathLst>
                <a:path w="13" h="13">
                  <a:moveTo>
                    <a:pt x="8" y="10"/>
                  </a:moveTo>
                  <a:cubicBezTo>
                    <a:pt x="7" y="7"/>
                    <a:pt x="11" y="8"/>
                    <a:pt x="9" y="4"/>
                  </a:cubicBezTo>
                  <a:cubicBezTo>
                    <a:pt x="6" y="3"/>
                    <a:pt x="3" y="3"/>
                    <a:pt x="1" y="0"/>
                  </a:cubicBezTo>
                  <a:cubicBezTo>
                    <a:pt x="0" y="1"/>
                    <a:pt x="1" y="3"/>
                    <a:pt x="0" y="4"/>
                  </a:cubicBezTo>
                  <a:cubicBezTo>
                    <a:pt x="7" y="4"/>
                    <a:pt x="4" y="13"/>
                    <a:pt x="13" y="12"/>
                  </a:cubicBezTo>
                  <a:cubicBezTo>
                    <a:pt x="12" y="10"/>
                    <a:pt x="10" y="10"/>
                    <a:pt x="8" y="1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2" name="Freeform 2024"/>
            <p:cNvSpPr/>
            <p:nvPr/>
          </p:nvSpPr>
          <p:spPr bwMode="auto">
            <a:xfrm>
              <a:off x="3564291" y="2584943"/>
              <a:ext cx="3226" cy="3764"/>
            </a:xfrm>
            <a:custGeom>
              <a:avLst/>
              <a:gdLst>
                <a:gd name="T0" fmla="*/ 4 w 10"/>
                <a:gd name="T1" fmla="*/ 0 h 11"/>
                <a:gd name="T2" fmla="*/ 5 w 10"/>
                <a:gd name="T3" fmla="*/ 3 h 11"/>
                <a:gd name="T4" fmla="*/ 5 w 10"/>
                <a:gd name="T5" fmla="*/ 8 h 11"/>
                <a:gd name="T6" fmla="*/ 9 w 10"/>
                <a:gd name="T7" fmla="*/ 2 h 11"/>
                <a:gd name="T8" fmla="*/ 4 w 10"/>
                <a:gd name="T9" fmla="*/ 0 h 11"/>
              </a:gdLst>
              <a:ahLst/>
              <a:cxnLst>
                <a:cxn ang="0">
                  <a:pos x="T0" y="T1"/>
                </a:cxn>
                <a:cxn ang="0">
                  <a:pos x="T2" y="T3"/>
                </a:cxn>
                <a:cxn ang="0">
                  <a:pos x="T4" y="T5"/>
                </a:cxn>
                <a:cxn ang="0">
                  <a:pos x="T6" y="T7"/>
                </a:cxn>
                <a:cxn ang="0">
                  <a:pos x="T8" y="T9"/>
                </a:cxn>
              </a:cxnLst>
              <a:rect l="0" t="0" r="r" b="b"/>
              <a:pathLst>
                <a:path w="10" h="11">
                  <a:moveTo>
                    <a:pt x="4" y="0"/>
                  </a:moveTo>
                  <a:cubicBezTo>
                    <a:pt x="0" y="1"/>
                    <a:pt x="3" y="4"/>
                    <a:pt x="5" y="3"/>
                  </a:cubicBezTo>
                  <a:cubicBezTo>
                    <a:pt x="6" y="5"/>
                    <a:pt x="6" y="7"/>
                    <a:pt x="5" y="8"/>
                  </a:cubicBezTo>
                  <a:cubicBezTo>
                    <a:pt x="7" y="11"/>
                    <a:pt x="10" y="4"/>
                    <a:pt x="9" y="2"/>
                  </a:cubicBezTo>
                  <a:cubicBezTo>
                    <a:pt x="7" y="3"/>
                    <a:pt x="5" y="3"/>
                    <a:pt x="4"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3" name="Freeform 2025"/>
            <p:cNvSpPr/>
            <p:nvPr/>
          </p:nvSpPr>
          <p:spPr bwMode="auto">
            <a:xfrm>
              <a:off x="3753028" y="2529021"/>
              <a:ext cx="2151" cy="1613"/>
            </a:xfrm>
            <a:custGeom>
              <a:avLst/>
              <a:gdLst>
                <a:gd name="T0" fmla="*/ 4 w 6"/>
                <a:gd name="T1" fmla="*/ 1 h 4"/>
                <a:gd name="T2" fmla="*/ 2 w 6"/>
                <a:gd name="T3" fmla="*/ 2 h 4"/>
                <a:gd name="T4" fmla="*/ 0 w 6"/>
                <a:gd name="T5" fmla="*/ 4 h 4"/>
                <a:gd name="T6" fmla="*/ 4 w 6"/>
                <a:gd name="T7" fmla="*/ 2 h 4"/>
                <a:gd name="T8" fmla="*/ 2 w 6"/>
                <a:gd name="T9" fmla="*/ 2 h 4"/>
                <a:gd name="T10" fmla="*/ 4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4" y="1"/>
                  </a:moveTo>
                  <a:cubicBezTo>
                    <a:pt x="3" y="2"/>
                    <a:pt x="2" y="2"/>
                    <a:pt x="2" y="2"/>
                  </a:cubicBezTo>
                  <a:cubicBezTo>
                    <a:pt x="0" y="3"/>
                    <a:pt x="3" y="3"/>
                    <a:pt x="0" y="4"/>
                  </a:cubicBezTo>
                  <a:cubicBezTo>
                    <a:pt x="1" y="4"/>
                    <a:pt x="3" y="3"/>
                    <a:pt x="4" y="2"/>
                  </a:cubicBezTo>
                  <a:cubicBezTo>
                    <a:pt x="6" y="1"/>
                    <a:pt x="6" y="0"/>
                    <a:pt x="2" y="2"/>
                  </a:cubicBezTo>
                  <a:cubicBezTo>
                    <a:pt x="2" y="2"/>
                    <a:pt x="3" y="2"/>
                    <a:pt x="4"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4" name="Freeform 2026"/>
            <p:cNvSpPr/>
            <p:nvPr/>
          </p:nvSpPr>
          <p:spPr bwMode="auto">
            <a:xfrm>
              <a:off x="3754641" y="2529021"/>
              <a:ext cx="4302" cy="2151"/>
            </a:xfrm>
            <a:custGeom>
              <a:avLst/>
              <a:gdLst>
                <a:gd name="T0" fmla="*/ 1 w 11"/>
                <a:gd name="T1" fmla="*/ 3 h 6"/>
                <a:gd name="T2" fmla="*/ 6 w 11"/>
                <a:gd name="T3" fmla="*/ 2 h 6"/>
                <a:gd name="T4" fmla="*/ 9 w 11"/>
                <a:gd name="T5" fmla="*/ 1 h 6"/>
                <a:gd name="T6" fmla="*/ 7 w 11"/>
                <a:gd name="T7" fmla="*/ 3 h 6"/>
                <a:gd name="T8" fmla="*/ 7 w 11"/>
                <a:gd name="T9" fmla="*/ 4 h 6"/>
                <a:gd name="T10" fmla="*/ 11 w 11"/>
                <a:gd name="T11" fmla="*/ 1 h 6"/>
                <a:gd name="T12" fmla="*/ 5 w 11"/>
                <a:gd name="T13" fmla="*/ 2 h 6"/>
                <a:gd name="T14" fmla="*/ 4 w 11"/>
                <a:gd name="T15" fmla="*/ 1 h 6"/>
                <a:gd name="T16" fmla="*/ 0 w 11"/>
                <a:gd name="T17" fmla="*/ 4 h 6"/>
                <a:gd name="T18" fmla="*/ 1 w 11"/>
                <a:gd name="T19" fmla="*/ 6 h 6"/>
                <a:gd name="T20" fmla="*/ 2 w 11"/>
                <a:gd name="T21" fmla="*/ 4 h 6"/>
                <a:gd name="T22" fmla="*/ 1 w 11"/>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6">
                  <a:moveTo>
                    <a:pt x="1" y="3"/>
                  </a:moveTo>
                  <a:cubicBezTo>
                    <a:pt x="3" y="2"/>
                    <a:pt x="4" y="2"/>
                    <a:pt x="6" y="2"/>
                  </a:cubicBezTo>
                  <a:cubicBezTo>
                    <a:pt x="7" y="2"/>
                    <a:pt x="8" y="1"/>
                    <a:pt x="9" y="1"/>
                  </a:cubicBezTo>
                  <a:cubicBezTo>
                    <a:pt x="7" y="2"/>
                    <a:pt x="7" y="2"/>
                    <a:pt x="7" y="3"/>
                  </a:cubicBezTo>
                  <a:cubicBezTo>
                    <a:pt x="7" y="3"/>
                    <a:pt x="7" y="3"/>
                    <a:pt x="7" y="4"/>
                  </a:cubicBezTo>
                  <a:cubicBezTo>
                    <a:pt x="9" y="3"/>
                    <a:pt x="10" y="1"/>
                    <a:pt x="11" y="1"/>
                  </a:cubicBezTo>
                  <a:cubicBezTo>
                    <a:pt x="11" y="0"/>
                    <a:pt x="9" y="0"/>
                    <a:pt x="5" y="2"/>
                  </a:cubicBezTo>
                  <a:cubicBezTo>
                    <a:pt x="4" y="2"/>
                    <a:pt x="5" y="1"/>
                    <a:pt x="4" y="1"/>
                  </a:cubicBezTo>
                  <a:cubicBezTo>
                    <a:pt x="2" y="2"/>
                    <a:pt x="1" y="3"/>
                    <a:pt x="0" y="4"/>
                  </a:cubicBezTo>
                  <a:cubicBezTo>
                    <a:pt x="0" y="5"/>
                    <a:pt x="0" y="5"/>
                    <a:pt x="1" y="6"/>
                  </a:cubicBezTo>
                  <a:cubicBezTo>
                    <a:pt x="2" y="5"/>
                    <a:pt x="3" y="4"/>
                    <a:pt x="2" y="4"/>
                  </a:cubicBezTo>
                  <a:cubicBezTo>
                    <a:pt x="2" y="4"/>
                    <a:pt x="1" y="3"/>
                    <a:pt x="1" y="3"/>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5" name="Freeform 2027"/>
            <p:cNvSpPr/>
            <p:nvPr/>
          </p:nvSpPr>
          <p:spPr bwMode="auto">
            <a:xfrm>
              <a:off x="3570744" y="2602688"/>
              <a:ext cx="5915" cy="11830"/>
            </a:xfrm>
            <a:custGeom>
              <a:avLst/>
              <a:gdLst>
                <a:gd name="T0" fmla="*/ 5 w 17"/>
                <a:gd name="T1" fmla="*/ 5 h 32"/>
                <a:gd name="T2" fmla="*/ 0 w 17"/>
                <a:gd name="T3" fmla="*/ 7 h 32"/>
                <a:gd name="T4" fmla="*/ 2 w 17"/>
                <a:gd name="T5" fmla="*/ 14 h 32"/>
                <a:gd name="T6" fmla="*/ 8 w 17"/>
                <a:gd name="T7" fmla="*/ 13 h 32"/>
                <a:gd name="T8" fmla="*/ 6 w 17"/>
                <a:gd name="T9" fmla="*/ 22 h 32"/>
                <a:gd name="T10" fmla="*/ 8 w 17"/>
                <a:gd name="T11" fmla="*/ 18 h 32"/>
                <a:gd name="T12" fmla="*/ 14 w 17"/>
                <a:gd name="T13" fmla="*/ 32 h 32"/>
                <a:gd name="T14" fmla="*/ 11 w 17"/>
                <a:gd name="T15" fmla="*/ 24 h 32"/>
                <a:gd name="T16" fmla="*/ 15 w 17"/>
                <a:gd name="T17" fmla="*/ 18 h 32"/>
                <a:gd name="T18" fmla="*/ 12 w 17"/>
                <a:gd name="T19" fmla="*/ 13 h 32"/>
                <a:gd name="T20" fmla="*/ 12 w 17"/>
                <a:gd name="T21" fmla="*/ 17 h 32"/>
                <a:gd name="T22" fmla="*/ 7 w 17"/>
                <a:gd name="T23" fmla="*/ 12 h 32"/>
                <a:gd name="T24" fmla="*/ 5 w 17"/>
                <a:gd name="T25"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2">
                  <a:moveTo>
                    <a:pt x="5" y="5"/>
                  </a:moveTo>
                  <a:cubicBezTo>
                    <a:pt x="1" y="0"/>
                    <a:pt x="3" y="6"/>
                    <a:pt x="0" y="7"/>
                  </a:cubicBezTo>
                  <a:cubicBezTo>
                    <a:pt x="0" y="9"/>
                    <a:pt x="1" y="12"/>
                    <a:pt x="2" y="14"/>
                  </a:cubicBezTo>
                  <a:cubicBezTo>
                    <a:pt x="4" y="10"/>
                    <a:pt x="5" y="13"/>
                    <a:pt x="8" y="13"/>
                  </a:cubicBezTo>
                  <a:cubicBezTo>
                    <a:pt x="10" y="17"/>
                    <a:pt x="1" y="17"/>
                    <a:pt x="6" y="22"/>
                  </a:cubicBezTo>
                  <a:cubicBezTo>
                    <a:pt x="9" y="21"/>
                    <a:pt x="6" y="19"/>
                    <a:pt x="8" y="18"/>
                  </a:cubicBezTo>
                  <a:cubicBezTo>
                    <a:pt x="7" y="23"/>
                    <a:pt x="10" y="29"/>
                    <a:pt x="14" y="32"/>
                  </a:cubicBezTo>
                  <a:cubicBezTo>
                    <a:pt x="17" y="29"/>
                    <a:pt x="14" y="27"/>
                    <a:pt x="11" y="24"/>
                  </a:cubicBezTo>
                  <a:cubicBezTo>
                    <a:pt x="13" y="22"/>
                    <a:pt x="13" y="19"/>
                    <a:pt x="15" y="18"/>
                  </a:cubicBezTo>
                  <a:cubicBezTo>
                    <a:pt x="14" y="17"/>
                    <a:pt x="13" y="15"/>
                    <a:pt x="12" y="13"/>
                  </a:cubicBezTo>
                  <a:cubicBezTo>
                    <a:pt x="11" y="14"/>
                    <a:pt x="12" y="16"/>
                    <a:pt x="12" y="17"/>
                  </a:cubicBezTo>
                  <a:cubicBezTo>
                    <a:pt x="12" y="16"/>
                    <a:pt x="9" y="14"/>
                    <a:pt x="7" y="12"/>
                  </a:cubicBezTo>
                  <a:cubicBezTo>
                    <a:pt x="4" y="9"/>
                    <a:pt x="3" y="7"/>
                    <a:pt x="5" y="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6" name="Freeform 2028"/>
            <p:cNvSpPr/>
            <p:nvPr/>
          </p:nvSpPr>
          <p:spPr bwMode="auto">
            <a:xfrm>
              <a:off x="3753566" y="2530634"/>
              <a:ext cx="3226" cy="1613"/>
            </a:xfrm>
            <a:custGeom>
              <a:avLst/>
              <a:gdLst>
                <a:gd name="T0" fmla="*/ 5 w 10"/>
                <a:gd name="T1" fmla="*/ 2 h 4"/>
                <a:gd name="T2" fmla="*/ 9 w 10"/>
                <a:gd name="T3" fmla="*/ 0 h 4"/>
                <a:gd name="T4" fmla="*/ 10 w 10"/>
                <a:gd name="T5" fmla="*/ 0 h 4"/>
                <a:gd name="T6" fmla="*/ 6 w 10"/>
                <a:gd name="T7" fmla="*/ 1 h 4"/>
                <a:gd name="T8" fmla="*/ 0 w 10"/>
                <a:gd name="T9" fmla="*/ 4 h 4"/>
                <a:gd name="T10" fmla="*/ 5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5" y="2"/>
                  </a:moveTo>
                  <a:cubicBezTo>
                    <a:pt x="7" y="1"/>
                    <a:pt x="7" y="1"/>
                    <a:pt x="9" y="0"/>
                  </a:cubicBezTo>
                  <a:cubicBezTo>
                    <a:pt x="10" y="0"/>
                    <a:pt x="10" y="0"/>
                    <a:pt x="10" y="0"/>
                  </a:cubicBezTo>
                  <a:cubicBezTo>
                    <a:pt x="8" y="0"/>
                    <a:pt x="6" y="1"/>
                    <a:pt x="6" y="1"/>
                  </a:cubicBezTo>
                  <a:cubicBezTo>
                    <a:pt x="5" y="2"/>
                    <a:pt x="0" y="4"/>
                    <a:pt x="0" y="4"/>
                  </a:cubicBezTo>
                  <a:cubicBezTo>
                    <a:pt x="5" y="2"/>
                    <a:pt x="3" y="3"/>
                    <a:pt x="5"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7" name="Freeform 2029"/>
            <p:cNvSpPr/>
            <p:nvPr/>
          </p:nvSpPr>
          <p:spPr bwMode="auto">
            <a:xfrm>
              <a:off x="3750340" y="2533323"/>
              <a:ext cx="2689" cy="1075"/>
            </a:xfrm>
            <a:custGeom>
              <a:avLst/>
              <a:gdLst>
                <a:gd name="T0" fmla="*/ 3 w 7"/>
                <a:gd name="T1" fmla="*/ 1 h 3"/>
                <a:gd name="T2" fmla="*/ 3 w 7"/>
                <a:gd name="T3" fmla="*/ 2 h 3"/>
                <a:gd name="T4" fmla="*/ 3 w 7"/>
                <a:gd name="T5" fmla="*/ 1 h 3"/>
              </a:gdLst>
              <a:ahLst/>
              <a:cxnLst>
                <a:cxn ang="0">
                  <a:pos x="T0" y="T1"/>
                </a:cxn>
                <a:cxn ang="0">
                  <a:pos x="T2" y="T3"/>
                </a:cxn>
                <a:cxn ang="0">
                  <a:pos x="T4" y="T5"/>
                </a:cxn>
              </a:cxnLst>
              <a:rect l="0" t="0" r="r" b="b"/>
              <a:pathLst>
                <a:path w="7" h="3">
                  <a:moveTo>
                    <a:pt x="3" y="1"/>
                  </a:moveTo>
                  <a:cubicBezTo>
                    <a:pt x="0" y="3"/>
                    <a:pt x="5" y="1"/>
                    <a:pt x="3" y="2"/>
                  </a:cubicBezTo>
                  <a:cubicBezTo>
                    <a:pt x="7" y="0"/>
                    <a:pt x="4" y="1"/>
                    <a:pt x="3"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8" name="Freeform 2030"/>
            <p:cNvSpPr/>
            <p:nvPr/>
          </p:nvSpPr>
          <p:spPr bwMode="auto">
            <a:xfrm>
              <a:off x="3576659" y="2616668"/>
              <a:ext cx="3226" cy="4839"/>
            </a:xfrm>
            <a:custGeom>
              <a:avLst/>
              <a:gdLst>
                <a:gd name="T0" fmla="*/ 0 w 10"/>
                <a:gd name="T1" fmla="*/ 0 h 14"/>
                <a:gd name="T2" fmla="*/ 4 w 10"/>
                <a:gd name="T3" fmla="*/ 4 h 14"/>
                <a:gd name="T4" fmla="*/ 0 w 10"/>
                <a:gd name="T5" fmla="*/ 8 h 14"/>
                <a:gd name="T6" fmla="*/ 3 w 10"/>
                <a:gd name="T7" fmla="*/ 13 h 14"/>
                <a:gd name="T8" fmla="*/ 10 w 10"/>
                <a:gd name="T9" fmla="*/ 13 h 14"/>
                <a:gd name="T10" fmla="*/ 0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0" y="0"/>
                  </a:moveTo>
                  <a:cubicBezTo>
                    <a:pt x="1" y="3"/>
                    <a:pt x="2" y="5"/>
                    <a:pt x="4" y="4"/>
                  </a:cubicBezTo>
                  <a:cubicBezTo>
                    <a:pt x="5" y="9"/>
                    <a:pt x="3" y="7"/>
                    <a:pt x="0" y="8"/>
                  </a:cubicBezTo>
                  <a:cubicBezTo>
                    <a:pt x="1" y="10"/>
                    <a:pt x="2" y="11"/>
                    <a:pt x="3" y="13"/>
                  </a:cubicBezTo>
                  <a:cubicBezTo>
                    <a:pt x="3" y="5"/>
                    <a:pt x="6" y="14"/>
                    <a:pt x="10" y="13"/>
                  </a:cubicBezTo>
                  <a:cubicBezTo>
                    <a:pt x="5" y="8"/>
                    <a:pt x="6" y="0"/>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79" name="Freeform 2031"/>
            <p:cNvSpPr/>
            <p:nvPr/>
          </p:nvSpPr>
          <p:spPr bwMode="auto">
            <a:xfrm>
              <a:off x="3579347" y="2624734"/>
              <a:ext cx="3764" cy="5377"/>
            </a:xfrm>
            <a:custGeom>
              <a:avLst/>
              <a:gdLst>
                <a:gd name="T0" fmla="*/ 8 w 11"/>
                <a:gd name="T1" fmla="*/ 11 h 15"/>
                <a:gd name="T2" fmla="*/ 2 w 11"/>
                <a:gd name="T3" fmla="*/ 0 h 15"/>
                <a:gd name="T4" fmla="*/ 0 w 11"/>
                <a:gd name="T5" fmla="*/ 5 h 15"/>
                <a:gd name="T6" fmla="*/ 11 w 11"/>
                <a:gd name="T7" fmla="*/ 9 h 15"/>
                <a:gd name="T8" fmla="*/ 8 w 11"/>
                <a:gd name="T9" fmla="*/ 11 h 15"/>
              </a:gdLst>
              <a:ahLst/>
              <a:cxnLst>
                <a:cxn ang="0">
                  <a:pos x="T0" y="T1"/>
                </a:cxn>
                <a:cxn ang="0">
                  <a:pos x="T2" y="T3"/>
                </a:cxn>
                <a:cxn ang="0">
                  <a:pos x="T4" y="T5"/>
                </a:cxn>
                <a:cxn ang="0">
                  <a:pos x="T6" y="T7"/>
                </a:cxn>
                <a:cxn ang="0">
                  <a:pos x="T8" y="T9"/>
                </a:cxn>
              </a:cxnLst>
              <a:rect l="0" t="0" r="r" b="b"/>
              <a:pathLst>
                <a:path w="11" h="15">
                  <a:moveTo>
                    <a:pt x="8" y="11"/>
                  </a:moveTo>
                  <a:cubicBezTo>
                    <a:pt x="4" y="6"/>
                    <a:pt x="5" y="1"/>
                    <a:pt x="2" y="0"/>
                  </a:cubicBezTo>
                  <a:cubicBezTo>
                    <a:pt x="1" y="2"/>
                    <a:pt x="2" y="4"/>
                    <a:pt x="0" y="5"/>
                  </a:cubicBezTo>
                  <a:cubicBezTo>
                    <a:pt x="3" y="7"/>
                    <a:pt x="9" y="15"/>
                    <a:pt x="11" y="9"/>
                  </a:cubicBezTo>
                  <a:cubicBezTo>
                    <a:pt x="10" y="7"/>
                    <a:pt x="10" y="10"/>
                    <a:pt x="8" y="1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0" name="Freeform 2032"/>
            <p:cNvSpPr/>
            <p:nvPr/>
          </p:nvSpPr>
          <p:spPr bwMode="auto">
            <a:xfrm>
              <a:off x="3651401" y="2589245"/>
              <a:ext cx="2689" cy="4302"/>
            </a:xfrm>
            <a:custGeom>
              <a:avLst/>
              <a:gdLst>
                <a:gd name="T0" fmla="*/ 3 w 7"/>
                <a:gd name="T1" fmla="*/ 12 h 12"/>
                <a:gd name="T2" fmla="*/ 2 w 7"/>
                <a:gd name="T3" fmla="*/ 5 h 12"/>
                <a:gd name="T4" fmla="*/ 3 w 7"/>
                <a:gd name="T5" fmla="*/ 12 h 12"/>
              </a:gdLst>
              <a:ahLst/>
              <a:cxnLst>
                <a:cxn ang="0">
                  <a:pos x="T0" y="T1"/>
                </a:cxn>
                <a:cxn ang="0">
                  <a:pos x="T2" y="T3"/>
                </a:cxn>
                <a:cxn ang="0">
                  <a:pos x="T4" y="T5"/>
                </a:cxn>
              </a:cxnLst>
              <a:rect l="0" t="0" r="r" b="b"/>
              <a:pathLst>
                <a:path w="7" h="12">
                  <a:moveTo>
                    <a:pt x="3" y="12"/>
                  </a:moveTo>
                  <a:cubicBezTo>
                    <a:pt x="7" y="10"/>
                    <a:pt x="2" y="0"/>
                    <a:pt x="2" y="5"/>
                  </a:cubicBezTo>
                  <a:cubicBezTo>
                    <a:pt x="4" y="7"/>
                    <a:pt x="0" y="9"/>
                    <a:pt x="3" y="1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1" name="Freeform 2033"/>
            <p:cNvSpPr/>
            <p:nvPr/>
          </p:nvSpPr>
          <p:spPr bwMode="auto">
            <a:xfrm>
              <a:off x="3654089" y="2592471"/>
              <a:ext cx="2689" cy="3226"/>
            </a:xfrm>
            <a:custGeom>
              <a:avLst/>
              <a:gdLst>
                <a:gd name="T0" fmla="*/ 1 w 7"/>
                <a:gd name="T1" fmla="*/ 0 h 8"/>
                <a:gd name="T2" fmla="*/ 2 w 7"/>
                <a:gd name="T3" fmla="*/ 5 h 8"/>
                <a:gd name="T4" fmla="*/ 5 w 7"/>
                <a:gd name="T5" fmla="*/ 8 h 8"/>
                <a:gd name="T6" fmla="*/ 1 w 7"/>
                <a:gd name="T7" fmla="*/ 0 h 8"/>
              </a:gdLst>
              <a:ahLst/>
              <a:cxnLst>
                <a:cxn ang="0">
                  <a:pos x="T0" y="T1"/>
                </a:cxn>
                <a:cxn ang="0">
                  <a:pos x="T2" y="T3"/>
                </a:cxn>
                <a:cxn ang="0">
                  <a:pos x="T4" y="T5"/>
                </a:cxn>
                <a:cxn ang="0">
                  <a:pos x="T6" y="T7"/>
                </a:cxn>
              </a:cxnLst>
              <a:rect l="0" t="0" r="r" b="b"/>
              <a:pathLst>
                <a:path w="7" h="8">
                  <a:moveTo>
                    <a:pt x="1" y="0"/>
                  </a:moveTo>
                  <a:cubicBezTo>
                    <a:pt x="0" y="2"/>
                    <a:pt x="1" y="3"/>
                    <a:pt x="2" y="5"/>
                  </a:cubicBezTo>
                  <a:cubicBezTo>
                    <a:pt x="3" y="6"/>
                    <a:pt x="5" y="7"/>
                    <a:pt x="5" y="8"/>
                  </a:cubicBezTo>
                  <a:cubicBezTo>
                    <a:pt x="7" y="5"/>
                    <a:pt x="1" y="4"/>
                    <a:pt x="1"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2" name="Freeform 2034"/>
            <p:cNvSpPr/>
            <p:nvPr/>
          </p:nvSpPr>
          <p:spPr bwMode="auto">
            <a:xfrm>
              <a:off x="3591715" y="2637639"/>
              <a:ext cx="5377" cy="7528"/>
            </a:xfrm>
            <a:custGeom>
              <a:avLst/>
              <a:gdLst>
                <a:gd name="T0" fmla="*/ 6 w 14"/>
                <a:gd name="T1" fmla="*/ 2 h 20"/>
                <a:gd name="T2" fmla="*/ 0 w 14"/>
                <a:gd name="T3" fmla="*/ 2 h 20"/>
                <a:gd name="T4" fmla="*/ 10 w 14"/>
                <a:gd name="T5" fmla="*/ 20 h 20"/>
                <a:gd name="T6" fmla="*/ 14 w 14"/>
                <a:gd name="T7" fmla="*/ 14 h 20"/>
                <a:gd name="T8" fmla="*/ 12 w 14"/>
                <a:gd name="T9" fmla="*/ 11 h 20"/>
                <a:gd name="T10" fmla="*/ 13 w 14"/>
                <a:gd name="T11" fmla="*/ 15 h 20"/>
                <a:gd name="T12" fmla="*/ 7 w 14"/>
                <a:gd name="T13" fmla="*/ 10 h 20"/>
                <a:gd name="T14" fmla="*/ 6 w 14"/>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0">
                  <a:moveTo>
                    <a:pt x="6" y="2"/>
                  </a:moveTo>
                  <a:cubicBezTo>
                    <a:pt x="4" y="3"/>
                    <a:pt x="2" y="0"/>
                    <a:pt x="0" y="2"/>
                  </a:cubicBezTo>
                  <a:cubicBezTo>
                    <a:pt x="5" y="11"/>
                    <a:pt x="7" y="13"/>
                    <a:pt x="10" y="20"/>
                  </a:cubicBezTo>
                  <a:cubicBezTo>
                    <a:pt x="11" y="16"/>
                    <a:pt x="12" y="17"/>
                    <a:pt x="14" y="14"/>
                  </a:cubicBezTo>
                  <a:cubicBezTo>
                    <a:pt x="13" y="13"/>
                    <a:pt x="12" y="12"/>
                    <a:pt x="12" y="11"/>
                  </a:cubicBezTo>
                  <a:cubicBezTo>
                    <a:pt x="10" y="12"/>
                    <a:pt x="12" y="14"/>
                    <a:pt x="13" y="15"/>
                  </a:cubicBezTo>
                  <a:cubicBezTo>
                    <a:pt x="11" y="16"/>
                    <a:pt x="8" y="13"/>
                    <a:pt x="7" y="10"/>
                  </a:cubicBezTo>
                  <a:cubicBezTo>
                    <a:pt x="5" y="7"/>
                    <a:pt x="5" y="4"/>
                    <a:pt x="6"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3" name="Freeform 2035"/>
            <p:cNvSpPr/>
            <p:nvPr/>
          </p:nvSpPr>
          <p:spPr bwMode="auto">
            <a:xfrm>
              <a:off x="3587413" y="2653232"/>
              <a:ext cx="3226" cy="5377"/>
            </a:xfrm>
            <a:custGeom>
              <a:avLst/>
              <a:gdLst>
                <a:gd name="T0" fmla="*/ 0 w 10"/>
                <a:gd name="T1" fmla="*/ 0 h 15"/>
                <a:gd name="T2" fmla="*/ 10 w 10"/>
                <a:gd name="T3" fmla="*/ 15 h 15"/>
                <a:gd name="T4" fmla="*/ 0 w 10"/>
                <a:gd name="T5" fmla="*/ 0 h 15"/>
              </a:gdLst>
              <a:ahLst/>
              <a:cxnLst>
                <a:cxn ang="0">
                  <a:pos x="T0" y="T1"/>
                </a:cxn>
                <a:cxn ang="0">
                  <a:pos x="T2" y="T3"/>
                </a:cxn>
                <a:cxn ang="0">
                  <a:pos x="T4" y="T5"/>
                </a:cxn>
              </a:cxnLst>
              <a:rect l="0" t="0" r="r" b="b"/>
              <a:pathLst>
                <a:path w="10" h="15">
                  <a:moveTo>
                    <a:pt x="0" y="0"/>
                  </a:moveTo>
                  <a:cubicBezTo>
                    <a:pt x="1" y="5"/>
                    <a:pt x="7" y="7"/>
                    <a:pt x="10" y="15"/>
                  </a:cubicBezTo>
                  <a:cubicBezTo>
                    <a:pt x="10" y="9"/>
                    <a:pt x="5" y="4"/>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4" name="Freeform 2036"/>
            <p:cNvSpPr/>
            <p:nvPr/>
          </p:nvSpPr>
          <p:spPr bwMode="auto">
            <a:xfrm>
              <a:off x="3571282" y="2668288"/>
              <a:ext cx="3226" cy="4302"/>
            </a:xfrm>
            <a:custGeom>
              <a:avLst/>
              <a:gdLst>
                <a:gd name="T0" fmla="*/ 9 w 9"/>
                <a:gd name="T1" fmla="*/ 5 h 12"/>
                <a:gd name="T2" fmla="*/ 2 w 9"/>
                <a:gd name="T3" fmla="*/ 0 h 12"/>
                <a:gd name="T4" fmla="*/ 0 w 9"/>
                <a:gd name="T5" fmla="*/ 11 h 12"/>
                <a:gd name="T6" fmla="*/ 9 w 9"/>
                <a:gd name="T7" fmla="*/ 5 h 12"/>
              </a:gdLst>
              <a:ahLst/>
              <a:cxnLst>
                <a:cxn ang="0">
                  <a:pos x="T0" y="T1"/>
                </a:cxn>
                <a:cxn ang="0">
                  <a:pos x="T2" y="T3"/>
                </a:cxn>
                <a:cxn ang="0">
                  <a:pos x="T4" y="T5"/>
                </a:cxn>
                <a:cxn ang="0">
                  <a:pos x="T6" y="T7"/>
                </a:cxn>
              </a:cxnLst>
              <a:rect l="0" t="0" r="r" b="b"/>
              <a:pathLst>
                <a:path w="9" h="12">
                  <a:moveTo>
                    <a:pt x="9" y="5"/>
                  </a:moveTo>
                  <a:cubicBezTo>
                    <a:pt x="7" y="0"/>
                    <a:pt x="4" y="6"/>
                    <a:pt x="2" y="0"/>
                  </a:cubicBezTo>
                  <a:cubicBezTo>
                    <a:pt x="0" y="3"/>
                    <a:pt x="4" y="8"/>
                    <a:pt x="0" y="11"/>
                  </a:cubicBezTo>
                  <a:cubicBezTo>
                    <a:pt x="7" y="12"/>
                    <a:pt x="0" y="1"/>
                    <a:pt x="9" y="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5" name="Freeform 2037"/>
            <p:cNvSpPr/>
            <p:nvPr/>
          </p:nvSpPr>
          <p:spPr bwMode="auto">
            <a:xfrm>
              <a:off x="3593865" y="2654308"/>
              <a:ext cx="5915" cy="6453"/>
            </a:xfrm>
            <a:custGeom>
              <a:avLst/>
              <a:gdLst>
                <a:gd name="T0" fmla="*/ 0 w 17"/>
                <a:gd name="T1" fmla="*/ 5 h 17"/>
                <a:gd name="T2" fmla="*/ 11 w 17"/>
                <a:gd name="T3" fmla="*/ 13 h 17"/>
                <a:gd name="T4" fmla="*/ 9 w 17"/>
                <a:gd name="T5" fmla="*/ 15 h 17"/>
                <a:gd name="T6" fmla="*/ 0 w 17"/>
                <a:gd name="T7" fmla="*/ 5 h 17"/>
              </a:gdLst>
              <a:ahLst/>
              <a:cxnLst>
                <a:cxn ang="0">
                  <a:pos x="T0" y="T1"/>
                </a:cxn>
                <a:cxn ang="0">
                  <a:pos x="T2" y="T3"/>
                </a:cxn>
                <a:cxn ang="0">
                  <a:pos x="T4" y="T5"/>
                </a:cxn>
                <a:cxn ang="0">
                  <a:pos x="T6" y="T7"/>
                </a:cxn>
              </a:cxnLst>
              <a:rect l="0" t="0" r="r" b="b"/>
              <a:pathLst>
                <a:path w="17" h="17">
                  <a:moveTo>
                    <a:pt x="0" y="5"/>
                  </a:moveTo>
                  <a:cubicBezTo>
                    <a:pt x="4" y="5"/>
                    <a:pt x="8" y="11"/>
                    <a:pt x="11" y="13"/>
                  </a:cubicBezTo>
                  <a:cubicBezTo>
                    <a:pt x="11" y="14"/>
                    <a:pt x="10" y="14"/>
                    <a:pt x="9" y="15"/>
                  </a:cubicBezTo>
                  <a:cubicBezTo>
                    <a:pt x="17" y="17"/>
                    <a:pt x="4" y="0"/>
                    <a:pt x="0" y="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6" name="Freeform 2038"/>
            <p:cNvSpPr/>
            <p:nvPr/>
          </p:nvSpPr>
          <p:spPr bwMode="auto">
            <a:xfrm>
              <a:off x="3584724" y="2673128"/>
              <a:ext cx="4839" cy="4302"/>
            </a:xfrm>
            <a:custGeom>
              <a:avLst/>
              <a:gdLst>
                <a:gd name="T0" fmla="*/ 3 w 14"/>
                <a:gd name="T1" fmla="*/ 0 h 12"/>
                <a:gd name="T2" fmla="*/ 0 w 14"/>
                <a:gd name="T3" fmla="*/ 5 h 12"/>
                <a:gd name="T4" fmla="*/ 10 w 14"/>
                <a:gd name="T5" fmla="*/ 9 h 12"/>
                <a:gd name="T6" fmla="*/ 11 w 14"/>
                <a:gd name="T7" fmla="*/ 4 h 12"/>
                <a:gd name="T8" fmla="*/ 3 w 14"/>
                <a:gd name="T9" fmla="*/ 0 h 12"/>
              </a:gdLst>
              <a:ahLst/>
              <a:cxnLst>
                <a:cxn ang="0">
                  <a:pos x="T0" y="T1"/>
                </a:cxn>
                <a:cxn ang="0">
                  <a:pos x="T2" y="T3"/>
                </a:cxn>
                <a:cxn ang="0">
                  <a:pos x="T4" y="T5"/>
                </a:cxn>
                <a:cxn ang="0">
                  <a:pos x="T6" y="T7"/>
                </a:cxn>
                <a:cxn ang="0">
                  <a:pos x="T8" y="T9"/>
                </a:cxn>
              </a:cxnLst>
              <a:rect l="0" t="0" r="r" b="b"/>
              <a:pathLst>
                <a:path w="14" h="12">
                  <a:moveTo>
                    <a:pt x="3" y="0"/>
                  </a:moveTo>
                  <a:cubicBezTo>
                    <a:pt x="0" y="2"/>
                    <a:pt x="1" y="3"/>
                    <a:pt x="0" y="5"/>
                  </a:cubicBezTo>
                  <a:cubicBezTo>
                    <a:pt x="3" y="7"/>
                    <a:pt x="9" y="2"/>
                    <a:pt x="10" y="9"/>
                  </a:cubicBezTo>
                  <a:cubicBezTo>
                    <a:pt x="14" y="12"/>
                    <a:pt x="9" y="5"/>
                    <a:pt x="11" y="4"/>
                  </a:cubicBezTo>
                  <a:cubicBezTo>
                    <a:pt x="8" y="3"/>
                    <a:pt x="5" y="4"/>
                    <a:pt x="3"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7" name="Freeform 2039"/>
            <p:cNvSpPr/>
            <p:nvPr/>
          </p:nvSpPr>
          <p:spPr bwMode="auto">
            <a:xfrm>
              <a:off x="3599243" y="2660223"/>
              <a:ext cx="11830" cy="9141"/>
            </a:xfrm>
            <a:custGeom>
              <a:avLst/>
              <a:gdLst>
                <a:gd name="T0" fmla="*/ 4 w 32"/>
                <a:gd name="T1" fmla="*/ 8 h 26"/>
                <a:gd name="T2" fmla="*/ 13 w 32"/>
                <a:gd name="T3" fmla="*/ 17 h 26"/>
                <a:gd name="T4" fmla="*/ 15 w 32"/>
                <a:gd name="T5" fmla="*/ 13 h 26"/>
                <a:gd name="T6" fmla="*/ 24 w 32"/>
                <a:gd name="T7" fmla="*/ 18 h 26"/>
                <a:gd name="T8" fmla="*/ 24 w 32"/>
                <a:gd name="T9" fmla="*/ 21 h 26"/>
                <a:gd name="T10" fmla="*/ 32 w 32"/>
                <a:gd name="T11" fmla="*/ 22 h 26"/>
                <a:gd name="T12" fmla="*/ 22 w 32"/>
                <a:gd name="T13" fmla="*/ 11 h 26"/>
                <a:gd name="T14" fmla="*/ 19 w 32"/>
                <a:gd name="T15" fmla="*/ 14 h 26"/>
                <a:gd name="T16" fmla="*/ 13 w 32"/>
                <a:gd name="T17" fmla="*/ 9 h 26"/>
                <a:gd name="T18" fmla="*/ 18 w 32"/>
                <a:gd name="T19" fmla="*/ 4 h 26"/>
                <a:gd name="T20" fmla="*/ 24 w 32"/>
                <a:gd name="T21" fmla="*/ 5 h 26"/>
                <a:gd name="T22" fmla="*/ 15 w 32"/>
                <a:gd name="T23" fmla="*/ 0 h 26"/>
                <a:gd name="T24" fmla="*/ 9 w 32"/>
                <a:gd name="T25" fmla="*/ 7 h 26"/>
                <a:gd name="T26" fmla="*/ 13 w 32"/>
                <a:gd name="T27" fmla="*/ 13 h 26"/>
                <a:gd name="T28" fmla="*/ 4 w 32"/>
                <a:gd name="T2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6">
                  <a:moveTo>
                    <a:pt x="4" y="8"/>
                  </a:moveTo>
                  <a:cubicBezTo>
                    <a:pt x="0" y="13"/>
                    <a:pt x="10" y="15"/>
                    <a:pt x="13" y="17"/>
                  </a:cubicBezTo>
                  <a:cubicBezTo>
                    <a:pt x="13" y="16"/>
                    <a:pt x="14" y="14"/>
                    <a:pt x="15" y="13"/>
                  </a:cubicBezTo>
                  <a:cubicBezTo>
                    <a:pt x="17" y="20"/>
                    <a:pt x="20" y="15"/>
                    <a:pt x="24" y="18"/>
                  </a:cubicBezTo>
                  <a:cubicBezTo>
                    <a:pt x="25" y="19"/>
                    <a:pt x="23" y="20"/>
                    <a:pt x="24" y="21"/>
                  </a:cubicBezTo>
                  <a:cubicBezTo>
                    <a:pt x="26" y="25"/>
                    <a:pt x="29" y="26"/>
                    <a:pt x="32" y="22"/>
                  </a:cubicBezTo>
                  <a:cubicBezTo>
                    <a:pt x="25" y="18"/>
                    <a:pt x="26" y="19"/>
                    <a:pt x="22" y="11"/>
                  </a:cubicBezTo>
                  <a:cubicBezTo>
                    <a:pt x="21" y="12"/>
                    <a:pt x="20" y="13"/>
                    <a:pt x="19" y="14"/>
                  </a:cubicBezTo>
                  <a:cubicBezTo>
                    <a:pt x="17" y="11"/>
                    <a:pt x="15" y="10"/>
                    <a:pt x="13" y="9"/>
                  </a:cubicBezTo>
                  <a:cubicBezTo>
                    <a:pt x="17" y="8"/>
                    <a:pt x="18" y="8"/>
                    <a:pt x="18" y="4"/>
                  </a:cubicBezTo>
                  <a:cubicBezTo>
                    <a:pt x="20" y="1"/>
                    <a:pt x="21" y="9"/>
                    <a:pt x="24" y="5"/>
                  </a:cubicBezTo>
                  <a:cubicBezTo>
                    <a:pt x="21" y="3"/>
                    <a:pt x="18" y="2"/>
                    <a:pt x="15" y="0"/>
                  </a:cubicBezTo>
                  <a:cubicBezTo>
                    <a:pt x="18" y="7"/>
                    <a:pt x="13" y="5"/>
                    <a:pt x="9" y="7"/>
                  </a:cubicBezTo>
                  <a:cubicBezTo>
                    <a:pt x="12" y="8"/>
                    <a:pt x="11" y="10"/>
                    <a:pt x="13" y="13"/>
                  </a:cubicBezTo>
                  <a:cubicBezTo>
                    <a:pt x="10" y="17"/>
                    <a:pt x="7" y="11"/>
                    <a:pt x="4" y="8"/>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8" name="Freeform 2040"/>
            <p:cNvSpPr/>
            <p:nvPr/>
          </p:nvSpPr>
          <p:spPr bwMode="auto">
            <a:xfrm>
              <a:off x="3586338" y="2676354"/>
              <a:ext cx="4302" cy="3226"/>
            </a:xfrm>
            <a:custGeom>
              <a:avLst/>
              <a:gdLst>
                <a:gd name="T0" fmla="*/ 0 w 12"/>
                <a:gd name="T1" fmla="*/ 2 h 9"/>
                <a:gd name="T2" fmla="*/ 7 w 12"/>
                <a:gd name="T3" fmla="*/ 9 h 9"/>
                <a:gd name="T4" fmla="*/ 12 w 12"/>
                <a:gd name="T5" fmla="*/ 9 h 9"/>
                <a:gd name="T6" fmla="*/ 0 w 12"/>
                <a:gd name="T7" fmla="*/ 2 h 9"/>
              </a:gdLst>
              <a:ahLst/>
              <a:cxnLst>
                <a:cxn ang="0">
                  <a:pos x="T0" y="T1"/>
                </a:cxn>
                <a:cxn ang="0">
                  <a:pos x="T2" y="T3"/>
                </a:cxn>
                <a:cxn ang="0">
                  <a:pos x="T4" y="T5"/>
                </a:cxn>
                <a:cxn ang="0">
                  <a:pos x="T6" y="T7"/>
                </a:cxn>
              </a:cxnLst>
              <a:rect l="0" t="0" r="r" b="b"/>
              <a:pathLst>
                <a:path w="12" h="9">
                  <a:moveTo>
                    <a:pt x="0" y="2"/>
                  </a:moveTo>
                  <a:cubicBezTo>
                    <a:pt x="4" y="5"/>
                    <a:pt x="5" y="4"/>
                    <a:pt x="7" y="9"/>
                  </a:cubicBezTo>
                  <a:cubicBezTo>
                    <a:pt x="9" y="7"/>
                    <a:pt x="10" y="8"/>
                    <a:pt x="12" y="9"/>
                  </a:cubicBezTo>
                  <a:cubicBezTo>
                    <a:pt x="12" y="9"/>
                    <a:pt x="3" y="0"/>
                    <a:pt x="0"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89" name="Freeform 2041"/>
            <p:cNvSpPr/>
            <p:nvPr/>
          </p:nvSpPr>
          <p:spPr bwMode="auto">
            <a:xfrm>
              <a:off x="3608384" y="2669364"/>
              <a:ext cx="5377" cy="3226"/>
            </a:xfrm>
            <a:custGeom>
              <a:avLst/>
              <a:gdLst>
                <a:gd name="T0" fmla="*/ 1 w 14"/>
                <a:gd name="T1" fmla="*/ 0 h 8"/>
                <a:gd name="T2" fmla="*/ 11 w 14"/>
                <a:gd name="T3" fmla="*/ 3 h 8"/>
                <a:gd name="T4" fmla="*/ 12 w 14"/>
                <a:gd name="T5" fmla="*/ 8 h 8"/>
                <a:gd name="T6" fmla="*/ 9 w 14"/>
                <a:gd name="T7" fmla="*/ 2 h 8"/>
                <a:gd name="T8" fmla="*/ 5 w 14"/>
                <a:gd name="T9" fmla="*/ 1 h 8"/>
                <a:gd name="T10" fmla="*/ 1 w 14"/>
                <a:gd name="T11" fmla="*/ 0 h 8"/>
              </a:gdLst>
              <a:ahLst/>
              <a:cxnLst>
                <a:cxn ang="0">
                  <a:pos x="T0" y="T1"/>
                </a:cxn>
                <a:cxn ang="0">
                  <a:pos x="T2" y="T3"/>
                </a:cxn>
                <a:cxn ang="0">
                  <a:pos x="T4" y="T5"/>
                </a:cxn>
                <a:cxn ang="0">
                  <a:pos x="T6" y="T7"/>
                </a:cxn>
                <a:cxn ang="0">
                  <a:pos x="T8" y="T9"/>
                </a:cxn>
                <a:cxn ang="0">
                  <a:pos x="T10" y="T11"/>
                </a:cxn>
              </a:cxnLst>
              <a:rect l="0" t="0" r="r" b="b"/>
              <a:pathLst>
                <a:path w="14" h="8">
                  <a:moveTo>
                    <a:pt x="1" y="0"/>
                  </a:moveTo>
                  <a:cubicBezTo>
                    <a:pt x="0" y="6"/>
                    <a:pt x="8" y="4"/>
                    <a:pt x="11" y="3"/>
                  </a:cubicBezTo>
                  <a:cubicBezTo>
                    <a:pt x="11" y="4"/>
                    <a:pt x="9" y="6"/>
                    <a:pt x="12" y="8"/>
                  </a:cubicBezTo>
                  <a:cubicBezTo>
                    <a:pt x="14" y="3"/>
                    <a:pt x="12" y="2"/>
                    <a:pt x="9" y="2"/>
                  </a:cubicBezTo>
                  <a:cubicBezTo>
                    <a:pt x="8" y="2"/>
                    <a:pt x="6" y="1"/>
                    <a:pt x="5" y="1"/>
                  </a:cubicBezTo>
                  <a:cubicBezTo>
                    <a:pt x="3" y="1"/>
                    <a:pt x="2" y="1"/>
                    <a:pt x="1"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0" name="Freeform 2042"/>
            <p:cNvSpPr/>
            <p:nvPr/>
          </p:nvSpPr>
          <p:spPr bwMode="auto">
            <a:xfrm>
              <a:off x="3768622" y="2524719"/>
              <a:ext cx="538"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1" y="1"/>
                    <a:pt x="0"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1" name="Freeform 2043"/>
            <p:cNvSpPr/>
            <p:nvPr/>
          </p:nvSpPr>
          <p:spPr bwMode="auto">
            <a:xfrm>
              <a:off x="3698182" y="2613442"/>
              <a:ext cx="2151" cy="3226"/>
            </a:xfrm>
            <a:custGeom>
              <a:avLst/>
              <a:gdLst>
                <a:gd name="T0" fmla="*/ 6 w 6"/>
                <a:gd name="T1" fmla="*/ 6 h 9"/>
                <a:gd name="T2" fmla="*/ 5 w 6"/>
                <a:gd name="T3" fmla="*/ 4 h 9"/>
                <a:gd name="T4" fmla="*/ 1 w 6"/>
                <a:gd name="T5" fmla="*/ 8 h 9"/>
                <a:gd name="T6" fmla="*/ 3 w 6"/>
                <a:gd name="T7" fmla="*/ 9 h 9"/>
                <a:gd name="T8" fmla="*/ 6 w 6"/>
                <a:gd name="T9" fmla="*/ 6 h 9"/>
              </a:gdLst>
              <a:ahLst/>
              <a:cxnLst>
                <a:cxn ang="0">
                  <a:pos x="T0" y="T1"/>
                </a:cxn>
                <a:cxn ang="0">
                  <a:pos x="T2" y="T3"/>
                </a:cxn>
                <a:cxn ang="0">
                  <a:pos x="T4" y="T5"/>
                </a:cxn>
                <a:cxn ang="0">
                  <a:pos x="T6" y="T7"/>
                </a:cxn>
                <a:cxn ang="0">
                  <a:pos x="T8" y="T9"/>
                </a:cxn>
              </a:cxnLst>
              <a:rect l="0" t="0" r="r" b="b"/>
              <a:pathLst>
                <a:path w="6" h="9">
                  <a:moveTo>
                    <a:pt x="6" y="6"/>
                  </a:moveTo>
                  <a:cubicBezTo>
                    <a:pt x="4" y="5"/>
                    <a:pt x="4" y="3"/>
                    <a:pt x="5" y="4"/>
                  </a:cubicBezTo>
                  <a:cubicBezTo>
                    <a:pt x="3" y="0"/>
                    <a:pt x="0" y="3"/>
                    <a:pt x="1" y="8"/>
                  </a:cubicBezTo>
                  <a:cubicBezTo>
                    <a:pt x="1" y="9"/>
                    <a:pt x="5" y="5"/>
                    <a:pt x="3" y="9"/>
                  </a:cubicBezTo>
                  <a:cubicBezTo>
                    <a:pt x="5" y="9"/>
                    <a:pt x="4" y="7"/>
                    <a:pt x="6" y="6"/>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2" name="Freeform 2044"/>
            <p:cNvSpPr/>
            <p:nvPr/>
          </p:nvSpPr>
          <p:spPr bwMode="auto">
            <a:xfrm>
              <a:off x="3707860" y="2620970"/>
              <a:ext cx="1613" cy="2151"/>
            </a:xfrm>
            <a:custGeom>
              <a:avLst/>
              <a:gdLst>
                <a:gd name="T0" fmla="*/ 1 w 5"/>
                <a:gd name="T1" fmla="*/ 1 h 6"/>
                <a:gd name="T2" fmla="*/ 2 w 5"/>
                <a:gd name="T3" fmla="*/ 2 h 6"/>
                <a:gd name="T4" fmla="*/ 4 w 5"/>
                <a:gd name="T5" fmla="*/ 6 h 6"/>
                <a:gd name="T6" fmla="*/ 1 w 5"/>
                <a:gd name="T7" fmla="*/ 1 h 6"/>
              </a:gdLst>
              <a:ahLst/>
              <a:cxnLst>
                <a:cxn ang="0">
                  <a:pos x="T0" y="T1"/>
                </a:cxn>
                <a:cxn ang="0">
                  <a:pos x="T2" y="T3"/>
                </a:cxn>
                <a:cxn ang="0">
                  <a:pos x="T4" y="T5"/>
                </a:cxn>
                <a:cxn ang="0">
                  <a:pos x="T6" y="T7"/>
                </a:cxn>
              </a:cxnLst>
              <a:rect l="0" t="0" r="r" b="b"/>
              <a:pathLst>
                <a:path w="5" h="6">
                  <a:moveTo>
                    <a:pt x="1" y="1"/>
                  </a:moveTo>
                  <a:cubicBezTo>
                    <a:pt x="0" y="3"/>
                    <a:pt x="1" y="2"/>
                    <a:pt x="2" y="2"/>
                  </a:cubicBezTo>
                  <a:cubicBezTo>
                    <a:pt x="2" y="3"/>
                    <a:pt x="1" y="6"/>
                    <a:pt x="4" y="6"/>
                  </a:cubicBezTo>
                  <a:cubicBezTo>
                    <a:pt x="5" y="3"/>
                    <a:pt x="4" y="0"/>
                    <a:pt x="1"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3" name="Freeform 2045"/>
            <p:cNvSpPr/>
            <p:nvPr/>
          </p:nvSpPr>
          <p:spPr bwMode="auto">
            <a:xfrm>
              <a:off x="3763782" y="2522031"/>
              <a:ext cx="8066" cy="3764"/>
            </a:xfrm>
            <a:custGeom>
              <a:avLst/>
              <a:gdLst>
                <a:gd name="T0" fmla="*/ 16 w 22"/>
                <a:gd name="T1" fmla="*/ 7 h 11"/>
                <a:gd name="T2" fmla="*/ 14 w 22"/>
                <a:gd name="T3" fmla="*/ 9 h 11"/>
                <a:gd name="T4" fmla="*/ 15 w 22"/>
                <a:gd name="T5" fmla="*/ 9 h 11"/>
                <a:gd name="T6" fmla="*/ 15 w 22"/>
                <a:gd name="T7" fmla="*/ 9 h 11"/>
                <a:gd name="T8" fmla="*/ 15 w 22"/>
                <a:gd name="T9" fmla="*/ 9 h 11"/>
                <a:gd name="T10" fmla="*/ 15 w 22"/>
                <a:gd name="T11" fmla="*/ 9 h 11"/>
                <a:gd name="T12" fmla="*/ 15 w 22"/>
                <a:gd name="T13" fmla="*/ 9 h 11"/>
                <a:gd name="T14" fmla="*/ 7 w 22"/>
                <a:gd name="T15" fmla="*/ 4 h 11"/>
                <a:gd name="T16" fmla="*/ 7 w 22"/>
                <a:gd name="T17" fmla="*/ 4 h 11"/>
                <a:gd name="T18" fmla="*/ 7 w 22"/>
                <a:gd name="T19" fmla="*/ 4 h 11"/>
                <a:gd name="T20" fmla="*/ 7 w 22"/>
                <a:gd name="T21" fmla="*/ 4 h 11"/>
                <a:gd name="T22" fmla="*/ 8 w 22"/>
                <a:gd name="T23" fmla="*/ 4 h 11"/>
                <a:gd name="T24" fmla="*/ 9 w 22"/>
                <a:gd name="T25" fmla="*/ 4 h 11"/>
                <a:gd name="T26" fmla="*/ 11 w 22"/>
                <a:gd name="T27" fmla="*/ 5 h 11"/>
                <a:gd name="T28" fmla="*/ 9 w 22"/>
                <a:gd name="T29" fmla="*/ 3 h 11"/>
                <a:gd name="T30" fmla="*/ 8 w 22"/>
                <a:gd name="T31" fmla="*/ 3 h 11"/>
                <a:gd name="T32" fmla="*/ 8 w 22"/>
                <a:gd name="T33" fmla="*/ 3 h 11"/>
                <a:gd name="T34" fmla="*/ 8 w 22"/>
                <a:gd name="T35" fmla="*/ 3 h 11"/>
                <a:gd name="T36" fmla="*/ 16 w 22"/>
                <a:gd name="T37" fmla="*/ 7 h 11"/>
                <a:gd name="T38" fmla="*/ 16 w 22"/>
                <a:gd name="T39" fmla="*/ 7 h 11"/>
                <a:gd name="T40" fmla="*/ 16 w 22"/>
                <a:gd name="T41" fmla="*/ 7 h 11"/>
                <a:gd name="T42" fmla="*/ 16 w 22"/>
                <a:gd name="T43" fmla="*/ 7 h 11"/>
                <a:gd name="T44" fmla="*/ 16 w 22"/>
                <a:gd name="T45" fmla="*/ 7 h 11"/>
                <a:gd name="T46" fmla="*/ 16 w 22"/>
                <a:gd name="T47" fmla="*/ 7 h 11"/>
                <a:gd name="T48" fmla="*/ 16 w 22"/>
                <a:gd name="T49" fmla="*/ 7 h 11"/>
                <a:gd name="T50" fmla="*/ 15 w 22"/>
                <a:gd name="T51" fmla="*/ 7 h 11"/>
                <a:gd name="T52" fmla="*/ 16 w 22"/>
                <a:gd name="T5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1">
                  <a:moveTo>
                    <a:pt x="16" y="7"/>
                  </a:moveTo>
                  <a:cubicBezTo>
                    <a:pt x="14" y="9"/>
                    <a:pt x="14" y="9"/>
                    <a:pt x="14"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0" y="0"/>
                    <a:pt x="10" y="6"/>
                    <a:pt x="7" y="4"/>
                  </a:cubicBezTo>
                  <a:cubicBezTo>
                    <a:pt x="7" y="4"/>
                    <a:pt x="7" y="4"/>
                    <a:pt x="7" y="4"/>
                  </a:cubicBezTo>
                  <a:cubicBezTo>
                    <a:pt x="7" y="4"/>
                    <a:pt x="7" y="4"/>
                    <a:pt x="7" y="4"/>
                  </a:cubicBezTo>
                  <a:cubicBezTo>
                    <a:pt x="7" y="4"/>
                    <a:pt x="7" y="4"/>
                    <a:pt x="7" y="4"/>
                  </a:cubicBezTo>
                  <a:cubicBezTo>
                    <a:pt x="8" y="4"/>
                    <a:pt x="8" y="4"/>
                    <a:pt x="8" y="4"/>
                  </a:cubicBezTo>
                  <a:cubicBezTo>
                    <a:pt x="8" y="4"/>
                    <a:pt x="8" y="4"/>
                    <a:pt x="9" y="4"/>
                  </a:cubicBezTo>
                  <a:cubicBezTo>
                    <a:pt x="10" y="4"/>
                    <a:pt x="10" y="4"/>
                    <a:pt x="11" y="5"/>
                  </a:cubicBezTo>
                  <a:cubicBezTo>
                    <a:pt x="11" y="3"/>
                    <a:pt x="10" y="3"/>
                    <a:pt x="9" y="3"/>
                  </a:cubicBezTo>
                  <a:cubicBezTo>
                    <a:pt x="8" y="3"/>
                    <a:pt x="8" y="3"/>
                    <a:pt x="8" y="3"/>
                  </a:cubicBezTo>
                  <a:cubicBezTo>
                    <a:pt x="8" y="3"/>
                    <a:pt x="8" y="3"/>
                    <a:pt x="8" y="3"/>
                  </a:cubicBezTo>
                  <a:cubicBezTo>
                    <a:pt x="8" y="3"/>
                    <a:pt x="8" y="3"/>
                    <a:pt x="8" y="3"/>
                  </a:cubicBezTo>
                  <a:cubicBezTo>
                    <a:pt x="7" y="2"/>
                    <a:pt x="22" y="11"/>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5" y="7"/>
                    <a:pt x="15" y="7"/>
                    <a:pt x="15" y="7"/>
                  </a:cubicBezTo>
                  <a:cubicBezTo>
                    <a:pt x="15" y="7"/>
                    <a:pt x="15" y="7"/>
                    <a:pt x="16" y="7"/>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4" name="Freeform 2046"/>
            <p:cNvSpPr/>
            <p:nvPr/>
          </p:nvSpPr>
          <p:spPr bwMode="auto">
            <a:xfrm>
              <a:off x="3768622" y="25257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5" name="Freeform 2047"/>
            <p:cNvSpPr>
              <a:spLocks noEditPoints="1"/>
            </p:cNvSpPr>
            <p:nvPr/>
          </p:nvSpPr>
          <p:spPr bwMode="auto">
            <a:xfrm>
              <a:off x="3768622" y="2525795"/>
              <a:ext cx="0" cy="0"/>
            </a:xfrm>
            <a:custGeom>
              <a:avLst/>
              <a:gdLst>
                <a:gd name="T0" fmla="*/ 1 h 1"/>
                <a:gd name="T1" fmla="*/ 0 h 1"/>
                <a:gd name="T2" fmla="*/ 0 h 1"/>
                <a:gd name="T3" fmla="*/ 0 h 1"/>
                <a:gd name="T4" fmla="*/ 0 h 1"/>
                <a:gd name="T5" fmla="*/ 0 h 1"/>
                <a:gd name="T6" fmla="*/ 0 h 1"/>
                <a:gd name="T7" fmla="*/ 0 h 1"/>
                <a:gd name="T8" fmla="*/ 0 h 1"/>
                <a:gd name="T9" fmla="*/ 0 h 1"/>
                <a:gd name="T10" fmla="*/ 0 h 1"/>
                <a:gd name="T11" fmla="*/ 0 h 1"/>
                <a:gd name="T12" fmla="*/ 1 h 1"/>
                <a:gd name="T13" fmla="*/ 1 h 1"/>
                <a:gd name="T14" fmla="*/ 1 h 1"/>
                <a:gd name="T15" fmla="*/ 1 h 1"/>
                <a:gd name="T16" fmla="*/ 1 h 1"/>
                <a:gd name="T17" fmla="*/ 1 h 1"/>
                <a:gd name="T18" fmla="*/ 1 h 1"/>
                <a:gd name="T19" fmla="*/ 1 h 1"/>
                <a:gd name="T20" fmla="*/ 1 h 1"/>
                <a:gd name="T21" fmla="*/ 1 h 1"/>
                <a:gd name="T22" fmla="*/ 1 h 1"/>
                <a:gd name="T23" fmla="*/ 1 h 1"/>
                <a:gd name="T24" fmla="*/ 1 h 1"/>
                <a:gd name="T25" fmla="*/ 1 h 1"/>
                <a:gd name="T26" fmla="*/ 1 h 1"/>
                <a:gd name="T27"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Lst>
              <a:rect l="0" t="0" r="r" b="b"/>
              <a:pathLst>
                <a:path h="1">
                  <a:moveTo>
                    <a:pt x="0" y="1"/>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lose/>
                  <a:moveTo>
                    <a:pt x="0" y="1"/>
                  </a:moveTo>
                  <a:cubicBezTo>
                    <a:pt x="0" y="1"/>
                    <a:pt x="0" y="1"/>
                    <a:pt x="0" y="1"/>
                  </a:cubicBezTo>
                  <a:cubicBezTo>
                    <a:pt x="0" y="1"/>
                    <a:pt x="0" y="1"/>
                    <a:pt x="0"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6" name="Freeform 2048"/>
            <p:cNvSpPr/>
            <p:nvPr/>
          </p:nvSpPr>
          <p:spPr bwMode="auto">
            <a:xfrm>
              <a:off x="3764320" y="2539775"/>
              <a:ext cx="1075" cy="2151"/>
            </a:xfrm>
            <a:custGeom>
              <a:avLst/>
              <a:gdLst>
                <a:gd name="T0" fmla="*/ 1 w 3"/>
                <a:gd name="T1" fmla="*/ 4 h 7"/>
                <a:gd name="T2" fmla="*/ 1 w 3"/>
                <a:gd name="T3" fmla="*/ 6 h 7"/>
                <a:gd name="T4" fmla="*/ 2 w 3"/>
                <a:gd name="T5" fmla="*/ 3 h 7"/>
                <a:gd name="T6" fmla="*/ 1 w 3"/>
                <a:gd name="T7" fmla="*/ 4 h 7"/>
              </a:gdLst>
              <a:ahLst/>
              <a:cxnLst>
                <a:cxn ang="0">
                  <a:pos x="T0" y="T1"/>
                </a:cxn>
                <a:cxn ang="0">
                  <a:pos x="T2" y="T3"/>
                </a:cxn>
                <a:cxn ang="0">
                  <a:pos x="T4" y="T5"/>
                </a:cxn>
                <a:cxn ang="0">
                  <a:pos x="T6" y="T7"/>
                </a:cxn>
              </a:cxnLst>
              <a:rect l="0" t="0" r="r" b="b"/>
              <a:pathLst>
                <a:path w="3" h="7">
                  <a:moveTo>
                    <a:pt x="1" y="4"/>
                  </a:moveTo>
                  <a:cubicBezTo>
                    <a:pt x="0" y="7"/>
                    <a:pt x="2" y="5"/>
                    <a:pt x="1" y="6"/>
                  </a:cubicBezTo>
                  <a:cubicBezTo>
                    <a:pt x="2" y="4"/>
                    <a:pt x="2" y="3"/>
                    <a:pt x="2" y="3"/>
                  </a:cubicBezTo>
                  <a:cubicBezTo>
                    <a:pt x="3" y="0"/>
                    <a:pt x="1" y="5"/>
                    <a:pt x="1" y="4"/>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7" name="Freeform 2049"/>
            <p:cNvSpPr/>
            <p:nvPr/>
          </p:nvSpPr>
          <p:spPr bwMode="auto">
            <a:xfrm>
              <a:off x="3768084" y="2532785"/>
              <a:ext cx="538" cy="1613"/>
            </a:xfrm>
            <a:custGeom>
              <a:avLst/>
              <a:gdLst>
                <a:gd name="T0" fmla="*/ 0 w 1"/>
                <a:gd name="T1" fmla="*/ 0 h 5"/>
                <a:gd name="T2" fmla="*/ 1 w 1"/>
                <a:gd name="T3" fmla="*/ 4 h 5"/>
                <a:gd name="T4" fmla="*/ 1 w 1"/>
                <a:gd name="T5" fmla="*/ 3 h 5"/>
                <a:gd name="T6" fmla="*/ 1 w 1"/>
                <a:gd name="T7" fmla="*/ 2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1"/>
                    <a:pt x="0" y="3"/>
                    <a:pt x="1" y="4"/>
                  </a:cubicBezTo>
                  <a:cubicBezTo>
                    <a:pt x="1" y="5"/>
                    <a:pt x="1" y="5"/>
                    <a:pt x="1" y="3"/>
                  </a:cubicBezTo>
                  <a:cubicBezTo>
                    <a:pt x="1" y="2"/>
                    <a:pt x="1" y="2"/>
                    <a:pt x="1" y="2"/>
                  </a:cubicBezTo>
                  <a:cubicBezTo>
                    <a:pt x="1" y="1"/>
                    <a:pt x="1" y="1"/>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8" name="Freeform 2050"/>
            <p:cNvSpPr/>
            <p:nvPr/>
          </p:nvSpPr>
          <p:spPr bwMode="auto">
            <a:xfrm>
              <a:off x="3768622" y="2530096"/>
              <a:ext cx="0" cy="3764"/>
            </a:xfrm>
            <a:custGeom>
              <a:avLst/>
              <a:gdLst>
                <a:gd name="T0" fmla="*/ 0 w 1"/>
                <a:gd name="T1" fmla="*/ 0 h 10"/>
                <a:gd name="T2" fmla="*/ 0 w 1"/>
                <a:gd name="T3" fmla="*/ 5 h 10"/>
                <a:gd name="T4" fmla="*/ 1 w 1"/>
                <a:gd name="T5" fmla="*/ 2 h 10"/>
                <a:gd name="T6" fmla="*/ 0 w 1"/>
                <a:gd name="T7" fmla="*/ 0 h 10"/>
              </a:gdLst>
              <a:ahLst/>
              <a:cxnLst>
                <a:cxn ang="0">
                  <a:pos x="T0" y="T1"/>
                </a:cxn>
                <a:cxn ang="0">
                  <a:pos x="T2" y="T3"/>
                </a:cxn>
                <a:cxn ang="0">
                  <a:pos x="T4" y="T5"/>
                </a:cxn>
                <a:cxn ang="0">
                  <a:pos x="T6" y="T7"/>
                </a:cxn>
              </a:cxnLst>
              <a:rect l="0" t="0" r="r" b="b"/>
              <a:pathLst>
                <a:path w="1" h="10">
                  <a:moveTo>
                    <a:pt x="0" y="0"/>
                  </a:moveTo>
                  <a:cubicBezTo>
                    <a:pt x="0" y="0"/>
                    <a:pt x="0" y="3"/>
                    <a:pt x="0" y="5"/>
                  </a:cubicBezTo>
                  <a:cubicBezTo>
                    <a:pt x="0" y="4"/>
                    <a:pt x="0" y="10"/>
                    <a:pt x="1" y="2"/>
                  </a:cubicBezTo>
                  <a:cubicBezTo>
                    <a:pt x="0" y="3"/>
                    <a:pt x="0" y="8"/>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99" name="Freeform 2051"/>
            <p:cNvSpPr/>
            <p:nvPr/>
          </p:nvSpPr>
          <p:spPr bwMode="auto">
            <a:xfrm>
              <a:off x="3768622" y="2524719"/>
              <a:ext cx="53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0" name="Freeform 2052"/>
            <p:cNvSpPr/>
            <p:nvPr/>
          </p:nvSpPr>
          <p:spPr bwMode="auto">
            <a:xfrm>
              <a:off x="3771848" y="2769378"/>
              <a:ext cx="3226" cy="3226"/>
            </a:xfrm>
            <a:custGeom>
              <a:avLst/>
              <a:gdLst>
                <a:gd name="T0" fmla="*/ 9 w 9"/>
                <a:gd name="T1" fmla="*/ 1 h 9"/>
                <a:gd name="T2" fmla="*/ 4 w 9"/>
                <a:gd name="T3" fmla="*/ 7 h 9"/>
                <a:gd name="T4" fmla="*/ 9 w 9"/>
                <a:gd name="T5" fmla="*/ 1 h 9"/>
              </a:gdLst>
              <a:ahLst/>
              <a:cxnLst>
                <a:cxn ang="0">
                  <a:pos x="T0" y="T1"/>
                </a:cxn>
                <a:cxn ang="0">
                  <a:pos x="T2" y="T3"/>
                </a:cxn>
                <a:cxn ang="0">
                  <a:pos x="T4" y="T5"/>
                </a:cxn>
              </a:cxnLst>
              <a:rect l="0" t="0" r="r" b="b"/>
              <a:pathLst>
                <a:path w="9" h="9">
                  <a:moveTo>
                    <a:pt x="9" y="1"/>
                  </a:moveTo>
                  <a:cubicBezTo>
                    <a:pt x="5" y="0"/>
                    <a:pt x="0" y="5"/>
                    <a:pt x="4" y="7"/>
                  </a:cubicBezTo>
                  <a:cubicBezTo>
                    <a:pt x="4" y="9"/>
                    <a:pt x="6" y="3"/>
                    <a:pt x="9"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1" name="Freeform 2053"/>
            <p:cNvSpPr/>
            <p:nvPr/>
          </p:nvSpPr>
          <p:spPr bwMode="auto">
            <a:xfrm>
              <a:off x="3769697" y="2532247"/>
              <a:ext cx="0" cy="2151"/>
            </a:xfrm>
            <a:custGeom>
              <a:avLst/>
              <a:gdLst>
                <a:gd name="T0" fmla="*/ 0 h 6"/>
                <a:gd name="T1" fmla="*/ 1 h 6"/>
                <a:gd name="T2" fmla="*/ 5 h 6"/>
                <a:gd name="T3" fmla="*/ 0 h 6"/>
              </a:gdLst>
              <a:ahLst/>
              <a:cxnLst>
                <a:cxn ang="0">
                  <a:pos x="0" y="T0"/>
                </a:cxn>
                <a:cxn ang="0">
                  <a:pos x="0" y="T1"/>
                </a:cxn>
                <a:cxn ang="0">
                  <a:pos x="0" y="T2"/>
                </a:cxn>
                <a:cxn ang="0">
                  <a:pos x="0" y="T3"/>
                </a:cxn>
              </a:cxnLst>
              <a:rect l="0" t="0" r="r" b="b"/>
              <a:pathLst>
                <a:path h="6">
                  <a:moveTo>
                    <a:pt x="0" y="0"/>
                  </a:moveTo>
                  <a:cubicBezTo>
                    <a:pt x="0" y="0"/>
                    <a:pt x="0" y="2"/>
                    <a:pt x="0" y="1"/>
                  </a:cubicBezTo>
                  <a:cubicBezTo>
                    <a:pt x="0" y="6"/>
                    <a:pt x="0" y="4"/>
                    <a:pt x="0" y="5"/>
                  </a:cubicBezTo>
                  <a:cubicBezTo>
                    <a:pt x="0" y="4"/>
                    <a:pt x="0" y="4"/>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2" name="Freeform 2054"/>
            <p:cNvSpPr/>
            <p:nvPr/>
          </p:nvSpPr>
          <p:spPr bwMode="auto">
            <a:xfrm>
              <a:off x="3769697" y="2529559"/>
              <a:ext cx="538" cy="2689"/>
            </a:xfrm>
            <a:custGeom>
              <a:avLst/>
              <a:gdLst>
                <a:gd name="T0" fmla="*/ 0 w 2"/>
                <a:gd name="T1" fmla="*/ 2 h 7"/>
                <a:gd name="T2" fmla="*/ 2 w 2"/>
                <a:gd name="T3" fmla="*/ 7 h 7"/>
                <a:gd name="T4" fmla="*/ 0 w 2"/>
                <a:gd name="T5" fmla="*/ 2 h 7"/>
              </a:gdLst>
              <a:ahLst/>
              <a:cxnLst>
                <a:cxn ang="0">
                  <a:pos x="T0" y="T1"/>
                </a:cxn>
                <a:cxn ang="0">
                  <a:pos x="T2" y="T3"/>
                </a:cxn>
                <a:cxn ang="0">
                  <a:pos x="T4" y="T5"/>
                </a:cxn>
              </a:cxnLst>
              <a:rect l="0" t="0" r="r" b="b"/>
              <a:pathLst>
                <a:path w="2" h="7">
                  <a:moveTo>
                    <a:pt x="0" y="2"/>
                  </a:moveTo>
                  <a:cubicBezTo>
                    <a:pt x="1" y="6"/>
                    <a:pt x="1" y="2"/>
                    <a:pt x="2" y="7"/>
                  </a:cubicBezTo>
                  <a:cubicBezTo>
                    <a:pt x="1" y="0"/>
                    <a:pt x="1" y="3"/>
                    <a:pt x="0"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3" name="Freeform 2055"/>
            <p:cNvSpPr/>
            <p:nvPr/>
          </p:nvSpPr>
          <p:spPr bwMode="auto">
            <a:xfrm>
              <a:off x="3769160" y="2525257"/>
              <a:ext cx="538" cy="4302"/>
            </a:xfrm>
            <a:custGeom>
              <a:avLst/>
              <a:gdLst>
                <a:gd name="T0" fmla="*/ 1 w 2"/>
                <a:gd name="T1" fmla="*/ 6 h 12"/>
                <a:gd name="T2" fmla="*/ 0 w 2"/>
                <a:gd name="T3" fmla="*/ 3 h 12"/>
                <a:gd name="T4" fmla="*/ 0 w 2"/>
                <a:gd name="T5" fmla="*/ 2 h 12"/>
                <a:gd name="T6" fmla="*/ 1 w 2"/>
                <a:gd name="T7" fmla="*/ 6 h 12"/>
                <a:gd name="T8" fmla="*/ 1 w 2"/>
                <a:gd name="T9" fmla="*/ 6 h 12"/>
              </a:gdLst>
              <a:ahLst/>
              <a:cxnLst>
                <a:cxn ang="0">
                  <a:pos x="T0" y="T1"/>
                </a:cxn>
                <a:cxn ang="0">
                  <a:pos x="T2" y="T3"/>
                </a:cxn>
                <a:cxn ang="0">
                  <a:pos x="T4" y="T5"/>
                </a:cxn>
                <a:cxn ang="0">
                  <a:pos x="T6" y="T7"/>
                </a:cxn>
                <a:cxn ang="0">
                  <a:pos x="T8" y="T9"/>
                </a:cxn>
              </a:cxnLst>
              <a:rect l="0" t="0" r="r" b="b"/>
              <a:pathLst>
                <a:path w="2" h="12">
                  <a:moveTo>
                    <a:pt x="1" y="6"/>
                  </a:moveTo>
                  <a:cubicBezTo>
                    <a:pt x="0" y="4"/>
                    <a:pt x="0" y="4"/>
                    <a:pt x="0" y="3"/>
                  </a:cubicBezTo>
                  <a:cubicBezTo>
                    <a:pt x="0" y="0"/>
                    <a:pt x="0" y="0"/>
                    <a:pt x="0" y="2"/>
                  </a:cubicBezTo>
                  <a:cubicBezTo>
                    <a:pt x="0" y="5"/>
                    <a:pt x="2" y="12"/>
                    <a:pt x="1" y="6"/>
                  </a:cubicBezTo>
                  <a:cubicBezTo>
                    <a:pt x="1" y="6"/>
                    <a:pt x="1" y="6"/>
                    <a:pt x="1" y="6"/>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4" name="Freeform 2056"/>
            <p:cNvSpPr/>
            <p:nvPr/>
          </p:nvSpPr>
          <p:spPr bwMode="auto">
            <a:xfrm>
              <a:off x="3807337" y="2765077"/>
              <a:ext cx="7528" cy="5377"/>
            </a:xfrm>
            <a:custGeom>
              <a:avLst/>
              <a:gdLst>
                <a:gd name="T0" fmla="*/ 0 w 21"/>
                <a:gd name="T1" fmla="*/ 15 h 16"/>
                <a:gd name="T2" fmla="*/ 6 w 21"/>
                <a:gd name="T3" fmla="*/ 14 h 16"/>
                <a:gd name="T4" fmla="*/ 15 w 21"/>
                <a:gd name="T5" fmla="*/ 12 h 16"/>
                <a:gd name="T6" fmla="*/ 21 w 21"/>
                <a:gd name="T7" fmla="*/ 4 h 16"/>
                <a:gd name="T8" fmla="*/ 6 w 21"/>
                <a:gd name="T9" fmla="*/ 6 h 16"/>
                <a:gd name="T10" fmla="*/ 0 w 21"/>
                <a:gd name="T11" fmla="*/ 15 h 16"/>
              </a:gdLst>
              <a:ahLst/>
              <a:cxnLst>
                <a:cxn ang="0">
                  <a:pos x="T0" y="T1"/>
                </a:cxn>
                <a:cxn ang="0">
                  <a:pos x="T2" y="T3"/>
                </a:cxn>
                <a:cxn ang="0">
                  <a:pos x="T4" y="T5"/>
                </a:cxn>
                <a:cxn ang="0">
                  <a:pos x="T6" y="T7"/>
                </a:cxn>
                <a:cxn ang="0">
                  <a:pos x="T8" y="T9"/>
                </a:cxn>
                <a:cxn ang="0">
                  <a:pos x="T10" y="T11"/>
                </a:cxn>
              </a:cxnLst>
              <a:rect l="0" t="0" r="r" b="b"/>
              <a:pathLst>
                <a:path w="21" h="16">
                  <a:moveTo>
                    <a:pt x="0" y="15"/>
                  </a:moveTo>
                  <a:cubicBezTo>
                    <a:pt x="0" y="16"/>
                    <a:pt x="2" y="15"/>
                    <a:pt x="6" y="14"/>
                  </a:cubicBezTo>
                  <a:cubicBezTo>
                    <a:pt x="9" y="12"/>
                    <a:pt x="13" y="11"/>
                    <a:pt x="15" y="12"/>
                  </a:cubicBezTo>
                  <a:cubicBezTo>
                    <a:pt x="10" y="9"/>
                    <a:pt x="18" y="7"/>
                    <a:pt x="21" y="4"/>
                  </a:cubicBezTo>
                  <a:cubicBezTo>
                    <a:pt x="17" y="0"/>
                    <a:pt x="13" y="5"/>
                    <a:pt x="6" y="6"/>
                  </a:cubicBezTo>
                  <a:cubicBezTo>
                    <a:pt x="14" y="8"/>
                    <a:pt x="4" y="12"/>
                    <a:pt x="0" y="15"/>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5" name="Freeform 2057"/>
            <p:cNvSpPr/>
            <p:nvPr/>
          </p:nvSpPr>
          <p:spPr bwMode="auto">
            <a:xfrm>
              <a:off x="3768622" y="2524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6" name="Freeform 2058"/>
            <p:cNvSpPr/>
            <p:nvPr/>
          </p:nvSpPr>
          <p:spPr bwMode="auto">
            <a:xfrm>
              <a:off x="3884230" y="2747332"/>
              <a:ext cx="4839" cy="3226"/>
            </a:xfrm>
            <a:custGeom>
              <a:avLst/>
              <a:gdLst>
                <a:gd name="T0" fmla="*/ 5 w 13"/>
                <a:gd name="T1" fmla="*/ 1 h 9"/>
                <a:gd name="T2" fmla="*/ 1 w 13"/>
                <a:gd name="T3" fmla="*/ 4 h 9"/>
                <a:gd name="T4" fmla="*/ 0 w 13"/>
                <a:gd name="T5" fmla="*/ 7 h 9"/>
                <a:gd name="T6" fmla="*/ 13 w 13"/>
                <a:gd name="T7" fmla="*/ 2 h 9"/>
                <a:gd name="T8" fmla="*/ 5 w 13"/>
                <a:gd name="T9" fmla="*/ 1 h 9"/>
              </a:gdLst>
              <a:ahLst/>
              <a:cxnLst>
                <a:cxn ang="0">
                  <a:pos x="T0" y="T1"/>
                </a:cxn>
                <a:cxn ang="0">
                  <a:pos x="T2" y="T3"/>
                </a:cxn>
                <a:cxn ang="0">
                  <a:pos x="T4" y="T5"/>
                </a:cxn>
                <a:cxn ang="0">
                  <a:pos x="T6" y="T7"/>
                </a:cxn>
                <a:cxn ang="0">
                  <a:pos x="T8" y="T9"/>
                </a:cxn>
              </a:cxnLst>
              <a:rect l="0" t="0" r="r" b="b"/>
              <a:pathLst>
                <a:path w="13" h="9">
                  <a:moveTo>
                    <a:pt x="5" y="1"/>
                  </a:moveTo>
                  <a:cubicBezTo>
                    <a:pt x="4" y="0"/>
                    <a:pt x="3" y="3"/>
                    <a:pt x="1" y="4"/>
                  </a:cubicBezTo>
                  <a:cubicBezTo>
                    <a:pt x="4" y="4"/>
                    <a:pt x="7" y="4"/>
                    <a:pt x="0" y="7"/>
                  </a:cubicBezTo>
                  <a:cubicBezTo>
                    <a:pt x="0" y="9"/>
                    <a:pt x="10" y="5"/>
                    <a:pt x="13" y="2"/>
                  </a:cubicBezTo>
                  <a:cubicBezTo>
                    <a:pt x="12" y="0"/>
                    <a:pt x="1" y="6"/>
                    <a:pt x="5"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7" name="Freeform 2059"/>
            <p:cNvSpPr/>
            <p:nvPr/>
          </p:nvSpPr>
          <p:spPr bwMode="auto">
            <a:xfrm>
              <a:off x="3939076" y="2698400"/>
              <a:ext cx="9141" cy="8603"/>
            </a:xfrm>
            <a:custGeom>
              <a:avLst/>
              <a:gdLst>
                <a:gd name="T0" fmla="*/ 4 w 25"/>
                <a:gd name="T1" fmla="*/ 19 h 23"/>
                <a:gd name="T2" fmla="*/ 19 w 25"/>
                <a:gd name="T3" fmla="*/ 15 h 23"/>
                <a:gd name="T4" fmla="*/ 25 w 25"/>
                <a:gd name="T5" fmla="*/ 4 h 23"/>
                <a:gd name="T6" fmla="*/ 20 w 25"/>
                <a:gd name="T7" fmla="*/ 5 h 23"/>
                <a:gd name="T8" fmla="*/ 12 w 25"/>
                <a:gd name="T9" fmla="*/ 16 h 23"/>
                <a:gd name="T10" fmla="*/ 15 w 25"/>
                <a:gd name="T11" fmla="*/ 8 h 23"/>
                <a:gd name="T12" fmla="*/ 4 w 25"/>
                <a:gd name="T13" fmla="*/ 19 h 23"/>
              </a:gdLst>
              <a:ahLst/>
              <a:cxnLst>
                <a:cxn ang="0">
                  <a:pos x="T0" y="T1"/>
                </a:cxn>
                <a:cxn ang="0">
                  <a:pos x="T2" y="T3"/>
                </a:cxn>
                <a:cxn ang="0">
                  <a:pos x="T4" y="T5"/>
                </a:cxn>
                <a:cxn ang="0">
                  <a:pos x="T6" y="T7"/>
                </a:cxn>
                <a:cxn ang="0">
                  <a:pos x="T8" y="T9"/>
                </a:cxn>
                <a:cxn ang="0">
                  <a:pos x="T10" y="T11"/>
                </a:cxn>
                <a:cxn ang="0">
                  <a:pos x="T12" y="T13"/>
                </a:cxn>
              </a:cxnLst>
              <a:rect l="0" t="0" r="r" b="b"/>
              <a:pathLst>
                <a:path w="25" h="23">
                  <a:moveTo>
                    <a:pt x="4" y="19"/>
                  </a:moveTo>
                  <a:cubicBezTo>
                    <a:pt x="0" y="23"/>
                    <a:pt x="15" y="14"/>
                    <a:pt x="19" y="15"/>
                  </a:cubicBezTo>
                  <a:cubicBezTo>
                    <a:pt x="18" y="12"/>
                    <a:pt x="20" y="4"/>
                    <a:pt x="25" y="4"/>
                  </a:cubicBezTo>
                  <a:cubicBezTo>
                    <a:pt x="23" y="0"/>
                    <a:pt x="22" y="2"/>
                    <a:pt x="20" y="5"/>
                  </a:cubicBezTo>
                  <a:cubicBezTo>
                    <a:pt x="18" y="8"/>
                    <a:pt x="15" y="13"/>
                    <a:pt x="12" y="16"/>
                  </a:cubicBezTo>
                  <a:cubicBezTo>
                    <a:pt x="11" y="13"/>
                    <a:pt x="14" y="10"/>
                    <a:pt x="15" y="8"/>
                  </a:cubicBezTo>
                  <a:cubicBezTo>
                    <a:pt x="10" y="8"/>
                    <a:pt x="12" y="16"/>
                    <a:pt x="4" y="19"/>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8" name="Freeform 2060"/>
            <p:cNvSpPr/>
            <p:nvPr/>
          </p:nvSpPr>
          <p:spPr bwMode="auto">
            <a:xfrm>
              <a:off x="3948218" y="2688184"/>
              <a:ext cx="8066" cy="3226"/>
            </a:xfrm>
            <a:custGeom>
              <a:avLst/>
              <a:gdLst>
                <a:gd name="T0" fmla="*/ 8 w 22"/>
                <a:gd name="T1" fmla="*/ 0 h 9"/>
                <a:gd name="T2" fmla="*/ 4 w 22"/>
                <a:gd name="T3" fmla="*/ 8 h 9"/>
                <a:gd name="T4" fmla="*/ 16 w 22"/>
                <a:gd name="T5" fmla="*/ 9 h 9"/>
                <a:gd name="T6" fmla="*/ 21 w 22"/>
                <a:gd name="T7" fmla="*/ 9 h 9"/>
                <a:gd name="T8" fmla="*/ 8 w 22"/>
                <a:gd name="T9" fmla="*/ 0 h 9"/>
              </a:gdLst>
              <a:ahLst/>
              <a:cxnLst>
                <a:cxn ang="0">
                  <a:pos x="T0" y="T1"/>
                </a:cxn>
                <a:cxn ang="0">
                  <a:pos x="T2" y="T3"/>
                </a:cxn>
                <a:cxn ang="0">
                  <a:pos x="T4" y="T5"/>
                </a:cxn>
                <a:cxn ang="0">
                  <a:pos x="T6" y="T7"/>
                </a:cxn>
                <a:cxn ang="0">
                  <a:pos x="T8" y="T9"/>
                </a:cxn>
              </a:cxnLst>
              <a:rect l="0" t="0" r="r" b="b"/>
              <a:pathLst>
                <a:path w="22" h="9">
                  <a:moveTo>
                    <a:pt x="8" y="0"/>
                  </a:moveTo>
                  <a:cubicBezTo>
                    <a:pt x="6" y="3"/>
                    <a:pt x="0" y="6"/>
                    <a:pt x="4" y="8"/>
                  </a:cubicBezTo>
                  <a:cubicBezTo>
                    <a:pt x="10" y="0"/>
                    <a:pt x="17" y="3"/>
                    <a:pt x="16" y="9"/>
                  </a:cubicBezTo>
                  <a:cubicBezTo>
                    <a:pt x="17" y="9"/>
                    <a:pt x="19" y="7"/>
                    <a:pt x="21" y="9"/>
                  </a:cubicBezTo>
                  <a:cubicBezTo>
                    <a:pt x="22" y="2"/>
                    <a:pt x="13" y="3"/>
                    <a:pt x="8"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09" name="Freeform 2061"/>
            <p:cNvSpPr/>
            <p:nvPr/>
          </p:nvSpPr>
          <p:spPr bwMode="auto">
            <a:xfrm>
              <a:off x="3958972" y="2676892"/>
              <a:ext cx="9679" cy="8066"/>
            </a:xfrm>
            <a:custGeom>
              <a:avLst/>
              <a:gdLst>
                <a:gd name="T0" fmla="*/ 9 w 28"/>
                <a:gd name="T1" fmla="*/ 20 h 23"/>
                <a:gd name="T2" fmla="*/ 3 w 28"/>
                <a:gd name="T3" fmla="*/ 13 h 23"/>
                <a:gd name="T4" fmla="*/ 7 w 28"/>
                <a:gd name="T5" fmla="*/ 23 h 23"/>
                <a:gd name="T6" fmla="*/ 11 w 28"/>
                <a:gd name="T7" fmla="*/ 22 h 23"/>
                <a:gd name="T8" fmla="*/ 15 w 28"/>
                <a:gd name="T9" fmla="*/ 16 h 23"/>
                <a:gd name="T10" fmla="*/ 19 w 28"/>
                <a:gd name="T11" fmla="*/ 12 h 23"/>
                <a:gd name="T12" fmla="*/ 28 w 28"/>
                <a:gd name="T13" fmla="*/ 1 h 23"/>
                <a:gd name="T14" fmla="*/ 22 w 28"/>
                <a:gd name="T15" fmla="*/ 6 h 23"/>
                <a:gd name="T16" fmla="*/ 8 w 28"/>
                <a:gd name="T17" fmla="*/ 11 h 23"/>
                <a:gd name="T18" fmla="*/ 13 w 28"/>
                <a:gd name="T19" fmla="*/ 15 h 23"/>
                <a:gd name="T20" fmla="*/ 9 w 28"/>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3">
                  <a:moveTo>
                    <a:pt x="9" y="20"/>
                  </a:moveTo>
                  <a:cubicBezTo>
                    <a:pt x="5" y="19"/>
                    <a:pt x="6" y="11"/>
                    <a:pt x="3" y="13"/>
                  </a:cubicBezTo>
                  <a:cubicBezTo>
                    <a:pt x="0" y="18"/>
                    <a:pt x="7" y="17"/>
                    <a:pt x="7" y="23"/>
                  </a:cubicBezTo>
                  <a:cubicBezTo>
                    <a:pt x="8" y="20"/>
                    <a:pt x="10" y="21"/>
                    <a:pt x="11" y="22"/>
                  </a:cubicBezTo>
                  <a:cubicBezTo>
                    <a:pt x="12" y="19"/>
                    <a:pt x="13" y="17"/>
                    <a:pt x="15" y="16"/>
                  </a:cubicBezTo>
                  <a:cubicBezTo>
                    <a:pt x="16" y="14"/>
                    <a:pt x="17" y="13"/>
                    <a:pt x="19" y="12"/>
                  </a:cubicBezTo>
                  <a:cubicBezTo>
                    <a:pt x="22" y="9"/>
                    <a:pt x="25" y="6"/>
                    <a:pt x="28" y="1"/>
                  </a:cubicBezTo>
                  <a:cubicBezTo>
                    <a:pt x="25" y="0"/>
                    <a:pt x="22" y="3"/>
                    <a:pt x="22" y="6"/>
                  </a:cubicBezTo>
                  <a:cubicBezTo>
                    <a:pt x="20" y="0"/>
                    <a:pt x="15" y="9"/>
                    <a:pt x="8" y="11"/>
                  </a:cubicBezTo>
                  <a:cubicBezTo>
                    <a:pt x="10" y="12"/>
                    <a:pt x="12" y="13"/>
                    <a:pt x="13" y="15"/>
                  </a:cubicBezTo>
                  <a:lnTo>
                    <a:pt x="9" y="20"/>
                  </a:ln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0" name="Freeform 2062"/>
            <p:cNvSpPr/>
            <p:nvPr/>
          </p:nvSpPr>
          <p:spPr bwMode="auto">
            <a:xfrm>
              <a:off x="3992310" y="2672590"/>
              <a:ext cx="2689" cy="5377"/>
            </a:xfrm>
            <a:custGeom>
              <a:avLst/>
              <a:gdLst>
                <a:gd name="T0" fmla="*/ 7 w 7"/>
                <a:gd name="T1" fmla="*/ 11 h 16"/>
                <a:gd name="T2" fmla="*/ 7 w 7"/>
                <a:gd name="T3" fmla="*/ 0 h 16"/>
                <a:gd name="T4" fmla="*/ 2 w 7"/>
                <a:gd name="T5" fmla="*/ 10 h 16"/>
                <a:gd name="T6" fmla="*/ 7 w 7"/>
                <a:gd name="T7" fmla="*/ 11 h 16"/>
              </a:gdLst>
              <a:ahLst/>
              <a:cxnLst>
                <a:cxn ang="0">
                  <a:pos x="T0" y="T1"/>
                </a:cxn>
                <a:cxn ang="0">
                  <a:pos x="T2" y="T3"/>
                </a:cxn>
                <a:cxn ang="0">
                  <a:pos x="T4" y="T5"/>
                </a:cxn>
                <a:cxn ang="0">
                  <a:pos x="T6" y="T7"/>
                </a:cxn>
              </a:cxnLst>
              <a:rect l="0" t="0" r="r" b="b"/>
              <a:pathLst>
                <a:path w="7" h="16">
                  <a:moveTo>
                    <a:pt x="7" y="11"/>
                  </a:moveTo>
                  <a:cubicBezTo>
                    <a:pt x="0" y="10"/>
                    <a:pt x="7" y="4"/>
                    <a:pt x="7" y="0"/>
                  </a:cubicBezTo>
                  <a:cubicBezTo>
                    <a:pt x="4" y="0"/>
                    <a:pt x="2" y="6"/>
                    <a:pt x="2" y="10"/>
                  </a:cubicBezTo>
                  <a:cubicBezTo>
                    <a:pt x="2" y="14"/>
                    <a:pt x="3" y="16"/>
                    <a:pt x="7" y="1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1" name="Freeform 2063"/>
            <p:cNvSpPr/>
            <p:nvPr/>
          </p:nvSpPr>
          <p:spPr bwMode="auto">
            <a:xfrm>
              <a:off x="3982093" y="2639790"/>
              <a:ext cx="2689" cy="3764"/>
            </a:xfrm>
            <a:custGeom>
              <a:avLst/>
              <a:gdLst>
                <a:gd name="T0" fmla="*/ 6 w 7"/>
                <a:gd name="T1" fmla="*/ 0 h 10"/>
                <a:gd name="T2" fmla="*/ 7 w 7"/>
                <a:gd name="T3" fmla="*/ 3 h 10"/>
                <a:gd name="T4" fmla="*/ 6 w 7"/>
                <a:gd name="T5" fmla="*/ 0 h 10"/>
              </a:gdLst>
              <a:ahLst/>
              <a:cxnLst>
                <a:cxn ang="0">
                  <a:pos x="T0" y="T1"/>
                </a:cxn>
                <a:cxn ang="0">
                  <a:pos x="T2" y="T3"/>
                </a:cxn>
                <a:cxn ang="0">
                  <a:pos x="T4" y="T5"/>
                </a:cxn>
              </a:cxnLst>
              <a:rect l="0" t="0" r="r" b="b"/>
              <a:pathLst>
                <a:path w="7" h="10">
                  <a:moveTo>
                    <a:pt x="6" y="0"/>
                  </a:moveTo>
                  <a:cubicBezTo>
                    <a:pt x="4" y="1"/>
                    <a:pt x="0" y="10"/>
                    <a:pt x="7" y="3"/>
                  </a:cubicBezTo>
                  <a:cubicBezTo>
                    <a:pt x="6" y="2"/>
                    <a:pt x="6" y="1"/>
                    <a:pt x="6"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2" name="Freeform 2064"/>
            <p:cNvSpPr/>
            <p:nvPr/>
          </p:nvSpPr>
          <p:spPr bwMode="auto">
            <a:xfrm>
              <a:off x="3985320" y="2632262"/>
              <a:ext cx="6990" cy="10217"/>
            </a:xfrm>
            <a:custGeom>
              <a:avLst/>
              <a:gdLst>
                <a:gd name="T0" fmla="*/ 13 w 20"/>
                <a:gd name="T1" fmla="*/ 3 h 29"/>
                <a:gd name="T2" fmla="*/ 6 w 20"/>
                <a:gd name="T3" fmla="*/ 12 h 29"/>
                <a:gd name="T4" fmla="*/ 3 w 20"/>
                <a:gd name="T5" fmla="*/ 17 h 29"/>
                <a:gd name="T6" fmla="*/ 1 w 20"/>
                <a:gd name="T7" fmla="*/ 20 h 29"/>
                <a:gd name="T8" fmla="*/ 0 w 20"/>
                <a:gd name="T9" fmla="*/ 22 h 29"/>
                <a:gd name="T10" fmla="*/ 0 w 20"/>
                <a:gd name="T11" fmla="*/ 23 h 29"/>
                <a:gd name="T12" fmla="*/ 0 w 20"/>
                <a:gd name="T13" fmla="*/ 23 h 29"/>
                <a:gd name="T14" fmla="*/ 0 w 20"/>
                <a:gd name="T15" fmla="*/ 23 h 29"/>
                <a:gd name="T16" fmla="*/ 2 w 20"/>
                <a:gd name="T17" fmla="*/ 24 h 29"/>
                <a:gd name="T18" fmla="*/ 3 w 20"/>
                <a:gd name="T19" fmla="*/ 25 h 29"/>
                <a:gd name="T20" fmla="*/ 6 w 20"/>
                <a:gd name="T21" fmla="*/ 29 h 29"/>
                <a:gd name="T22" fmla="*/ 7 w 20"/>
                <a:gd name="T23" fmla="*/ 27 h 29"/>
                <a:gd name="T24" fmla="*/ 7 w 20"/>
                <a:gd name="T25" fmla="*/ 27 h 29"/>
                <a:gd name="T26" fmla="*/ 8 w 20"/>
                <a:gd name="T27" fmla="*/ 25 h 29"/>
                <a:gd name="T28" fmla="*/ 9 w 20"/>
                <a:gd name="T29" fmla="*/ 23 h 29"/>
                <a:gd name="T30" fmla="*/ 9 w 20"/>
                <a:gd name="T31" fmla="*/ 15 h 29"/>
                <a:gd name="T32" fmla="*/ 14 w 20"/>
                <a:gd name="T33" fmla="*/ 16 h 29"/>
                <a:gd name="T34" fmla="*/ 20 w 20"/>
                <a:gd name="T35" fmla="*/ 4 h 29"/>
                <a:gd name="T36" fmla="*/ 13 w 20"/>
                <a:gd name="T3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9">
                  <a:moveTo>
                    <a:pt x="13" y="3"/>
                  </a:moveTo>
                  <a:cubicBezTo>
                    <a:pt x="11" y="6"/>
                    <a:pt x="9" y="9"/>
                    <a:pt x="6" y="12"/>
                  </a:cubicBezTo>
                  <a:cubicBezTo>
                    <a:pt x="5" y="13"/>
                    <a:pt x="4" y="15"/>
                    <a:pt x="3" y="17"/>
                  </a:cubicBezTo>
                  <a:cubicBezTo>
                    <a:pt x="2" y="18"/>
                    <a:pt x="2" y="19"/>
                    <a:pt x="1" y="20"/>
                  </a:cubicBezTo>
                  <a:cubicBezTo>
                    <a:pt x="1" y="21"/>
                    <a:pt x="1" y="22"/>
                    <a:pt x="0" y="22"/>
                  </a:cubicBezTo>
                  <a:cubicBezTo>
                    <a:pt x="0" y="23"/>
                    <a:pt x="0" y="23"/>
                    <a:pt x="0" y="23"/>
                  </a:cubicBezTo>
                  <a:cubicBezTo>
                    <a:pt x="0" y="23"/>
                    <a:pt x="0" y="23"/>
                    <a:pt x="0" y="23"/>
                  </a:cubicBezTo>
                  <a:cubicBezTo>
                    <a:pt x="0" y="23"/>
                    <a:pt x="0" y="23"/>
                    <a:pt x="0" y="23"/>
                  </a:cubicBezTo>
                  <a:cubicBezTo>
                    <a:pt x="1" y="23"/>
                    <a:pt x="1" y="23"/>
                    <a:pt x="2" y="24"/>
                  </a:cubicBezTo>
                  <a:cubicBezTo>
                    <a:pt x="3" y="24"/>
                    <a:pt x="3" y="24"/>
                    <a:pt x="3" y="25"/>
                  </a:cubicBezTo>
                  <a:cubicBezTo>
                    <a:pt x="4" y="26"/>
                    <a:pt x="5" y="28"/>
                    <a:pt x="6" y="29"/>
                  </a:cubicBezTo>
                  <a:cubicBezTo>
                    <a:pt x="6" y="28"/>
                    <a:pt x="7" y="28"/>
                    <a:pt x="7" y="27"/>
                  </a:cubicBezTo>
                  <a:cubicBezTo>
                    <a:pt x="7" y="27"/>
                    <a:pt x="7" y="27"/>
                    <a:pt x="7" y="27"/>
                  </a:cubicBezTo>
                  <a:cubicBezTo>
                    <a:pt x="8" y="25"/>
                    <a:pt x="8" y="25"/>
                    <a:pt x="8" y="25"/>
                  </a:cubicBezTo>
                  <a:cubicBezTo>
                    <a:pt x="8" y="25"/>
                    <a:pt x="9" y="24"/>
                    <a:pt x="9" y="23"/>
                  </a:cubicBezTo>
                  <a:cubicBezTo>
                    <a:pt x="10" y="20"/>
                    <a:pt x="10" y="17"/>
                    <a:pt x="9" y="15"/>
                  </a:cubicBezTo>
                  <a:cubicBezTo>
                    <a:pt x="11" y="13"/>
                    <a:pt x="10" y="16"/>
                    <a:pt x="14" y="16"/>
                  </a:cubicBezTo>
                  <a:cubicBezTo>
                    <a:pt x="14" y="12"/>
                    <a:pt x="17" y="6"/>
                    <a:pt x="20" y="4"/>
                  </a:cubicBezTo>
                  <a:cubicBezTo>
                    <a:pt x="20" y="0"/>
                    <a:pt x="15" y="11"/>
                    <a:pt x="13" y="3"/>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3" name="Freeform 2065"/>
            <p:cNvSpPr/>
            <p:nvPr/>
          </p:nvSpPr>
          <p:spPr bwMode="auto">
            <a:xfrm>
              <a:off x="3986395" y="2570962"/>
              <a:ext cx="26348" cy="61299"/>
            </a:xfrm>
            <a:custGeom>
              <a:avLst/>
              <a:gdLst>
                <a:gd name="T0" fmla="*/ 0 w 74"/>
                <a:gd name="T1" fmla="*/ 169 h 169"/>
                <a:gd name="T2" fmla="*/ 9 w 74"/>
                <a:gd name="T3" fmla="*/ 162 h 169"/>
                <a:gd name="T4" fmla="*/ 14 w 74"/>
                <a:gd name="T5" fmla="*/ 156 h 169"/>
                <a:gd name="T6" fmla="*/ 17 w 74"/>
                <a:gd name="T7" fmla="*/ 153 h 169"/>
                <a:gd name="T8" fmla="*/ 19 w 74"/>
                <a:gd name="T9" fmla="*/ 150 h 169"/>
                <a:gd name="T10" fmla="*/ 35 w 74"/>
                <a:gd name="T11" fmla="*/ 124 h 169"/>
                <a:gd name="T12" fmla="*/ 40 w 74"/>
                <a:gd name="T13" fmla="*/ 124 h 169"/>
                <a:gd name="T14" fmla="*/ 35 w 74"/>
                <a:gd name="T15" fmla="*/ 118 h 169"/>
                <a:gd name="T16" fmla="*/ 38 w 74"/>
                <a:gd name="T17" fmla="*/ 107 h 169"/>
                <a:gd name="T18" fmla="*/ 43 w 74"/>
                <a:gd name="T19" fmla="*/ 105 h 169"/>
                <a:gd name="T20" fmla="*/ 47 w 74"/>
                <a:gd name="T21" fmla="*/ 92 h 169"/>
                <a:gd name="T22" fmla="*/ 50 w 74"/>
                <a:gd name="T23" fmla="*/ 81 h 169"/>
                <a:gd name="T24" fmla="*/ 58 w 74"/>
                <a:gd name="T25" fmla="*/ 59 h 169"/>
                <a:gd name="T26" fmla="*/ 66 w 74"/>
                <a:gd name="T27" fmla="*/ 39 h 169"/>
                <a:gd name="T28" fmla="*/ 73 w 74"/>
                <a:gd name="T29" fmla="*/ 20 h 169"/>
                <a:gd name="T30" fmla="*/ 66 w 74"/>
                <a:gd name="T31" fmla="*/ 15 h 169"/>
                <a:gd name="T32" fmla="*/ 68 w 74"/>
                <a:gd name="T33" fmla="*/ 11 h 169"/>
                <a:gd name="T34" fmla="*/ 72 w 74"/>
                <a:gd name="T35" fmla="*/ 17 h 169"/>
                <a:gd name="T36" fmla="*/ 67 w 74"/>
                <a:gd name="T37" fmla="*/ 0 h 169"/>
                <a:gd name="T38" fmla="*/ 63 w 74"/>
                <a:gd name="T39" fmla="*/ 8 h 169"/>
                <a:gd name="T40" fmla="*/ 59 w 74"/>
                <a:gd name="T41" fmla="*/ 26 h 169"/>
                <a:gd name="T42" fmla="*/ 55 w 74"/>
                <a:gd name="T43" fmla="*/ 42 h 169"/>
                <a:gd name="T44" fmla="*/ 51 w 74"/>
                <a:gd name="T45" fmla="*/ 57 h 169"/>
                <a:gd name="T46" fmla="*/ 47 w 74"/>
                <a:gd name="T47" fmla="*/ 72 h 169"/>
                <a:gd name="T48" fmla="*/ 43 w 74"/>
                <a:gd name="T49" fmla="*/ 87 h 169"/>
                <a:gd name="T50" fmla="*/ 37 w 74"/>
                <a:gd name="T51" fmla="*/ 103 h 169"/>
                <a:gd name="T52" fmla="*/ 31 w 74"/>
                <a:gd name="T53" fmla="*/ 120 h 169"/>
                <a:gd name="T54" fmla="*/ 23 w 74"/>
                <a:gd name="T55" fmla="*/ 139 h 169"/>
                <a:gd name="T56" fmla="*/ 18 w 74"/>
                <a:gd name="T57" fmla="*/ 142 h 169"/>
                <a:gd name="T58" fmla="*/ 17 w 74"/>
                <a:gd name="T59" fmla="*/ 150 h 169"/>
                <a:gd name="T60" fmla="*/ 15 w 74"/>
                <a:gd name="T61" fmla="*/ 152 h 169"/>
                <a:gd name="T62" fmla="*/ 14 w 74"/>
                <a:gd name="T63" fmla="*/ 152 h 169"/>
                <a:gd name="T64" fmla="*/ 13 w 74"/>
                <a:gd name="T65" fmla="*/ 153 h 169"/>
                <a:gd name="T66" fmla="*/ 9 w 74"/>
                <a:gd name="T67" fmla="*/ 153 h 169"/>
                <a:gd name="T68" fmla="*/ 0 w 74"/>
                <a:gd name="T6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169">
                  <a:moveTo>
                    <a:pt x="0" y="169"/>
                  </a:moveTo>
                  <a:cubicBezTo>
                    <a:pt x="2" y="168"/>
                    <a:pt x="5" y="165"/>
                    <a:pt x="9" y="162"/>
                  </a:cubicBezTo>
                  <a:cubicBezTo>
                    <a:pt x="11" y="160"/>
                    <a:pt x="12" y="158"/>
                    <a:pt x="14" y="156"/>
                  </a:cubicBezTo>
                  <a:cubicBezTo>
                    <a:pt x="15" y="155"/>
                    <a:pt x="16" y="154"/>
                    <a:pt x="17" y="153"/>
                  </a:cubicBezTo>
                  <a:cubicBezTo>
                    <a:pt x="18" y="152"/>
                    <a:pt x="19" y="151"/>
                    <a:pt x="19" y="150"/>
                  </a:cubicBezTo>
                  <a:cubicBezTo>
                    <a:pt x="26" y="142"/>
                    <a:pt x="32" y="132"/>
                    <a:pt x="35" y="124"/>
                  </a:cubicBezTo>
                  <a:cubicBezTo>
                    <a:pt x="36" y="122"/>
                    <a:pt x="38" y="124"/>
                    <a:pt x="40" y="124"/>
                  </a:cubicBezTo>
                  <a:cubicBezTo>
                    <a:pt x="40" y="119"/>
                    <a:pt x="39" y="118"/>
                    <a:pt x="35" y="118"/>
                  </a:cubicBezTo>
                  <a:cubicBezTo>
                    <a:pt x="37" y="111"/>
                    <a:pt x="39" y="112"/>
                    <a:pt x="38" y="107"/>
                  </a:cubicBezTo>
                  <a:cubicBezTo>
                    <a:pt x="39" y="105"/>
                    <a:pt x="41" y="104"/>
                    <a:pt x="43" y="105"/>
                  </a:cubicBezTo>
                  <a:cubicBezTo>
                    <a:pt x="44" y="101"/>
                    <a:pt x="45" y="97"/>
                    <a:pt x="47" y="92"/>
                  </a:cubicBezTo>
                  <a:cubicBezTo>
                    <a:pt x="48" y="88"/>
                    <a:pt x="49" y="84"/>
                    <a:pt x="50" y="81"/>
                  </a:cubicBezTo>
                  <a:cubicBezTo>
                    <a:pt x="53" y="73"/>
                    <a:pt x="56" y="65"/>
                    <a:pt x="58" y="59"/>
                  </a:cubicBezTo>
                  <a:cubicBezTo>
                    <a:pt x="61" y="52"/>
                    <a:pt x="63" y="45"/>
                    <a:pt x="66" y="39"/>
                  </a:cubicBezTo>
                  <a:cubicBezTo>
                    <a:pt x="68" y="32"/>
                    <a:pt x="71" y="26"/>
                    <a:pt x="73" y="20"/>
                  </a:cubicBezTo>
                  <a:cubicBezTo>
                    <a:pt x="67" y="25"/>
                    <a:pt x="72" y="14"/>
                    <a:pt x="66" y="15"/>
                  </a:cubicBezTo>
                  <a:cubicBezTo>
                    <a:pt x="67" y="14"/>
                    <a:pt x="67" y="13"/>
                    <a:pt x="68" y="11"/>
                  </a:cubicBezTo>
                  <a:cubicBezTo>
                    <a:pt x="70" y="12"/>
                    <a:pt x="68" y="17"/>
                    <a:pt x="72" y="17"/>
                  </a:cubicBezTo>
                  <a:cubicBezTo>
                    <a:pt x="71" y="8"/>
                    <a:pt x="74" y="5"/>
                    <a:pt x="67" y="0"/>
                  </a:cubicBezTo>
                  <a:cubicBezTo>
                    <a:pt x="63" y="2"/>
                    <a:pt x="72" y="10"/>
                    <a:pt x="63" y="8"/>
                  </a:cubicBezTo>
                  <a:cubicBezTo>
                    <a:pt x="62" y="14"/>
                    <a:pt x="61" y="20"/>
                    <a:pt x="59" y="26"/>
                  </a:cubicBezTo>
                  <a:cubicBezTo>
                    <a:pt x="58" y="31"/>
                    <a:pt x="57" y="37"/>
                    <a:pt x="55" y="42"/>
                  </a:cubicBezTo>
                  <a:cubicBezTo>
                    <a:pt x="54" y="47"/>
                    <a:pt x="53" y="52"/>
                    <a:pt x="51" y="57"/>
                  </a:cubicBezTo>
                  <a:cubicBezTo>
                    <a:pt x="50" y="62"/>
                    <a:pt x="49" y="67"/>
                    <a:pt x="47" y="72"/>
                  </a:cubicBezTo>
                  <a:cubicBezTo>
                    <a:pt x="46" y="77"/>
                    <a:pt x="44" y="82"/>
                    <a:pt x="43" y="87"/>
                  </a:cubicBezTo>
                  <a:cubicBezTo>
                    <a:pt x="41" y="92"/>
                    <a:pt x="39" y="97"/>
                    <a:pt x="37" y="103"/>
                  </a:cubicBezTo>
                  <a:cubicBezTo>
                    <a:pt x="35" y="108"/>
                    <a:pt x="33" y="114"/>
                    <a:pt x="31" y="120"/>
                  </a:cubicBezTo>
                  <a:cubicBezTo>
                    <a:pt x="29" y="126"/>
                    <a:pt x="26" y="132"/>
                    <a:pt x="23" y="139"/>
                  </a:cubicBezTo>
                  <a:cubicBezTo>
                    <a:pt x="22" y="143"/>
                    <a:pt x="19" y="141"/>
                    <a:pt x="18" y="142"/>
                  </a:cubicBezTo>
                  <a:cubicBezTo>
                    <a:pt x="19" y="144"/>
                    <a:pt x="14" y="149"/>
                    <a:pt x="17" y="150"/>
                  </a:cubicBezTo>
                  <a:cubicBezTo>
                    <a:pt x="16" y="151"/>
                    <a:pt x="15" y="151"/>
                    <a:pt x="15" y="152"/>
                  </a:cubicBezTo>
                  <a:cubicBezTo>
                    <a:pt x="15" y="152"/>
                    <a:pt x="14" y="152"/>
                    <a:pt x="14" y="152"/>
                  </a:cubicBezTo>
                  <a:cubicBezTo>
                    <a:pt x="14" y="153"/>
                    <a:pt x="14" y="153"/>
                    <a:pt x="13" y="153"/>
                  </a:cubicBezTo>
                  <a:cubicBezTo>
                    <a:pt x="12" y="154"/>
                    <a:pt x="11" y="154"/>
                    <a:pt x="9" y="153"/>
                  </a:cubicBezTo>
                  <a:cubicBezTo>
                    <a:pt x="6" y="158"/>
                    <a:pt x="4" y="168"/>
                    <a:pt x="0" y="169"/>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4" name="Freeform 2066"/>
            <p:cNvSpPr/>
            <p:nvPr/>
          </p:nvSpPr>
          <p:spPr bwMode="auto">
            <a:xfrm>
              <a:off x="3964887" y="2534398"/>
              <a:ext cx="9679" cy="41404"/>
            </a:xfrm>
            <a:custGeom>
              <a:avLst/>
              <a:gdLst>
                <a:gd name="T0" fmla="*/ 0 w 27"/>
                <a:gd name="T1" fmla="*/ 113 h 114"/>
                <a:gd name="T2" fmla="*/ 6 w 27"/>
                <a:gd name="T3" fmla="*/ 106 h 114"/>
                <a:gd name="T4" fmla="*/ 8 w 27"/>
                <a:gd name="T5" fmla="*/ 111 h 114"/>
                <a:gd name="T6" fmla="*/ 16 w 27"/>
                <a:gd name="T7" fmla="*/ 96 h 114"/>
                <a:gd name="T8" fmla="*/ 20 w 27"/>
                <a:gd name="T9" fmla="*/ 76 h 114"/>
                <a:gd name="T10" fmla="*/ 16 w 27"/>
                <a:gd name="T11" fmla="*/ 73 h 114"/>
                <a:gd name="T12" fmla="*/ 15 w 27"/>
                <a:gd name="T13" fmla="*/ 62 h 114"/>
                <a:gd name="T14" fmla="*/ 22 w 27"/>
                <a:gd name="T15" fmla="*/ 45 h 114"/>
                <a:gd name="T16" fmla="*/ 19 w 27"/>
                <a:gd name="T17" fmla="*/ 39 h 114"/>
                <a:gd name="T18" fmla="*/ 27 w 27"/>
                <a:gd name="T19" fmla="*/ 30 h 114"/>
                <a:gd name="T20" fmla="*/ 22 w 27"/>
                <a:gd name="T21" fmla="*/ 31 h 114"/>
                <a:gd name="T22" fmla="*/ 14 w 27"/>
                <a:gd name="T23" fmla="*/ 16 h 114"/>
                <a:gd name="T24" fmla="*/ 16 w 27"/>
                <a:gd name="T25" fmla="*/ 7 h 114"/>
                <a:gd name="T26" fmla="*/ 12 w 27"/>
                <a:gd name="T27" fmla="*/ 0 h 114"/>
                <a:gd name="T28" fmla="*/ 3 w 27"/>
                <a:gd name="T29" fmla="*/ 18 h 114"/>
                <a:gd name="T30" fmla="*/ 7 w 27"/>
                <a:gd name="T31" fmla="*/ 16 h 114"/>
                <a:gd name="T32" fmla="*/ 9 w 27"/>
                <a:gd name="T33" fmla="*/ 34 h 114"/>
                <a:gd name="T34" fmla="*/ 16 w 27"/>
                <a:gd name="T35" fmla="*/ 34 h 114"/>
                <a:gd name="T36" fmla="*/ 13 w 27"/>
                <a:gd name="T37" fmla="*/ 44 h 114"/>
                <a:gd name="T38" fmla="*/ 6 w 27"/>
                <a:gd name="T39" fmla="*/ 53 h 114"/>
                <a:gd name="T40" fmla="*/ 7 w 27"/>
                <a:gd name="T41" fmla="*/ 62 h 114"/>
                <a:gd name="T42" fmla="*/ 9 w 27"/>
                <a:gd name="T43" fmla="*/ 54 h 114"/>
                <a:gd name="T44" fmla="*/ 13 w 27"/>
                <a:gd name="T45" fmla="*/ 52 h 114"/>
                <a:gd name="T46" fmla="*/ 11 w 27"/>
                <a:gd name="T47" fmla="*/ 66 h 114"/>
                <a:gd name="T48" fmla="*/ 10 w 27"/>
                <a:gd name="T49" fmla="*/ 74 h 114"/>
                <a:gd name="T50" fmla="*/ 8 w 27"/>
                <a:gd name="T51" fmla="*/ 82 h 114"/>
                <a:gd name="T52" fmla="*/ 5 w 27"/>
                <a:gd name="T53" fmla="*/ 98 h 114"/>
                <a:gd name="T54" fmla="*/ 0 w 27"/>
                <a:gd name="T55"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114">
                  <a:moveTo>
                    <a:pt x="0" y="113"/>
                  </a:moveTo>
                  <a:cubicBezTo>
                    <a:pt x="4" y="114"/>
                    <a:pt x="4" y="107"/>
                    <a:pt x="6" y="106"/>
                  </a:cubicBezTo>
                  <a:cubicBezTo>
                    <a:pt x="7" y="107"/>
                    <a:pt x="8" y="109"/>
                    <a:pt x="8" y="111"/>
                  </a:cubicBezTo>
                  <a:cubicBezTo>
                    <a:pt x="13" y="108"/>
                    <a:pt x="15" y="102"/>
                    <a:pt x="16" y="96"/>
                  </a:cubicBezTo>
                  <a:cubicBezTo>
                    <a:pt x="17" y="89"/>
                    <a:pt x="18" y="82"/>
                    <a:pt x="20" y="76"/>
                  </a:cubicBezTo>
                  <a:cubicBezTo>
                    <a:pt x="18" y="77"/>
                    <a:pt x="17" y="75"/>
                    <a:pt x="16" y="73"/>
                  </a:cubicBezTo>
                  <a:cubicBezTo>
                    <a:pt x="15" y="70"/>
                    <a:pt x="15" y="66"/>
                    <a:pt x="15" y="62"/>
                  </a:cubicBezTo>
                  <a:cubicBezTo>
                    <a:pt x="16" y="54"/>
                    <a:pt x="18" y="46"/>
                    <a:pt x="22" y="45"/>
                  </a:cubicBezTo>
                  <a:cubicBezTo>
                    <a:pt x="24" y="41"/>
                    <a:pt x="19" y="42"/>
                    <a:pt x="19" y="39"/>
                  </a:cubicBezTo>
                  <a:cubicBezTo>
                    <a:pt x="22" y="36"/>
                    <a:pt x="26" y="35"/>
                    <a:pt x="27" y="30"/>
                  </a:cubicBezTo>
                  <a:cubicBezTo>
                    <a:pt x="26" y="31"/>
                    <a:pt x="24" y="31"/>
                    <a:pt x="22" y="31"/>
                  </a:cubicBezTo>
                  <a:cubicBezTo>
                    <a:pt x="24" y="25"/>
                    <a:pt x="16" y="22"/>
                    <a:pt x="14" y="16"/>
                  </a:cubicBezTo>
                  <a:cubicBezTo>
                    <a:pt x="18" y="15"/>
                    <a:pt x="17" y="10"/>
                    <a:pt x="16" y="7"/>
                  </a:cubicBezTo>
                  <a:cubicBezTo>
                    <a:pt x="12" y="12"/>
                    <a:pt x="11" y="5"/>
                    <a:pt x="12" y="0"/>
                  </a:cubicBezTo>
                  <a:cubicBezTo>
                    <a:pt x="8" y="7"/>
                    <a:pt x="4" y="9"/>
                    <a:pt x="3" y="18"/>
                  </a:cubicBezTo>
                  <a:cubicBezTo>
                    <a:pt x="5" y="18"/>
                    <a:pt x="5" y="16"/>
                    <a:pt x="7" y="16"/>
                  </a:cubicBezTo>
                  <a:cubicBezTo>
                    <a:pt x="11" y="20"/>
                    <a:pt x="11" y="28"/>
                    <a:pt x="9" y="34"/>
                  </a:cubicBezTo>
                  <a:cubicBezTo>
                    <a:pt x="11" y="36"/>
                    <a:pt x="14" y="36"/>
                    <a:pt x="16" y="34"/>
                  </a:cubicBezTo>
                  <a:cubicBezTo>
                    <a:pt x="13" y="36"/>
                    <a:pt x="13" y="41"/>
                    <a:pt x="13" y="44"/>
                  </a:cubicBezTo>
                  <a:cubicBezTo>
                    <a:pt x="12" y="48"/>
                    <a:pt x="11" y="52"/>
                    <a:pt x="6" y="53"/>
                  </a:cubicBezTo>
                  <a:cubicBezTo>
                    <a:pt x="7" y="56"/>
                    <a:pt x="8" y="58"/>
                    <a:pt x="7" y="62"/>
                  </a:cubicBezTo>
                  <a:cubicBezTo>
                    <a:pt x="13" y="62"/>
                    <a:pt x="8" y="58"/>
                    <a:pt x="9" y="54"/>
                  </a:cubicBezTo>
                  <a:cubicBezTo>
                    <a:pt x="10" y="53"/>
                    <a:pt x="12" y="53"/>
                    <a:pt x="13" y="52"/>
                  </a:cubicBezTo>
                  <a:cubicBezTo>
                    <a:pt x="13" y="56"/>
                    <a:pt x="12" y="61"/>
                    <a:pt x="11" y="66"/>
                  </a:cubicBezTo>
                  <a:cubicBezTo>
                    <a:pt x="11" y="69"/>
                    <a:pt x="10" y="71"/>
                    <a:pt x="10" y="74"/>
                  </a:cubicBezTo>
                  <a:cubicBezTo>
                    <a:pt x="9" y="76"/>
                    <a:pt x="9" y="79"/>
                    <a:pt x="8" y="82"/>
                  </a:cubicBezTo>
                  <a:cubicBezTo>
                    <a:pt x="7" y="87"/>
                    <a:pt x="6" y="93"/>
                    <a:pt x="5" y="98"/>
                  </a:cubicBezTo>
                  <a:cubicBezTo>
                    <a:pt x="4" y="103"/>
                    <a:pt x="2" y="108"/>
                    <a:pt x="0" y="113"/>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5" name="Freeform 2067"/>
            <p:cNvSpPr/>
            <p:nvPr/>
          </p:nvSpPr>
          <p:spPr bwMode="auto">
            <a:xfrm>
              <a:off x="3948755" y="2563972"/>
              <a:ext cx="2151" cy="6990"/>
            </a:xfrm>
            <a:custGeom>
              <a:avLst/>
              <a:gdLst>
                <a:gd name="T0" fmla="*/ 0 w 5"/>
                <a:gd name="T1" fmla="*/ 6 h 18"/>
                <a:gd name="T2" fmla="*/ 3 w 5"/>
                <a:gd name="T3" fmla="*/ 18 h 18"/>
                <a:gd name="T4" fmla="*/ 5 w 5"/>
                <a:gd name="T5" fmla="*/ 3 h 18"/>
                <a:gd name="T6" fmla="*/ 0 w 5"/>
                <a:gd name="T7" fmla="*/ 6 h 18"/>
              </a:gdLst>
              <a:ahLst/>
              <a:cxnLst>
                <a:cxn ang="0">
                  <a:pos x="T0" y="T1"/>
                </a:cxn>
                <a:cxn ang="0">
                  <a:pos x="T2" y="T3"/>
                </a:cxn>
                <a:cxn ang="0">
                  <a:pos x="T4" y="T5"/>
                </a:cxn>
                <a:cxn ang="0">
                  <a:pos x="T6" y="T7"/>
                </a:cxn>
              </a:cxnLst>
              <a:rect l="0" t="0" r="r" b="b"/>
              <a:pathLst>
                <a:path w="5" h="18">
                  <a:moveTo>
                    <a:pt x="0" y="6"/>
                  </a:moveTo>
                  <a:cubicBezTo>
                    <a:pt x="3" y="9"/>
                    <a:pt x="0" y="16"/>
                    <a:pt x="3" y="18"/>
                  </a:cubicBezTo>
                  <a:cubicBezTo>
                    <a:pt x="4" y="13"/>
                    <a:pt x="3" y="6"/>
                    <a:pt x="5" y="3"/>
                  </a:cubicBezTo>
                  <a:cubicBezTo>
                    <a:pt x="4" y="0"/>
                    <a:pt x="1" y="5"/>
                    <a:pt x="0" y="6"/>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6" name="Freeform 2068"/>
            <p:cNvSpPr/>
            <p:nvPr/>
          </p:nvSpPr>
          <p:spPr bwMode="auto">
            <a:xfrm>
              <a:off x="3769697" y="2525257"/>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7" name="Freeform 2069"/>
            <p:cNvSpPr/>
            <p:nvPr/>
          </p:nvSpPr>
          <p:spPr bwMode="auto">
            <a:xfrm>
              <a:off x="3988546" y="2558595"/>
              <a:ext cx="4302" cy="8603"/>
            </a:xfrm>
            <a:custGeom>
              <a:avLst/>
              <a:gdLst>
                <a:gd name="T0" fmla="*/ 7 w 12"/>
                <a:gd name="T1" fmla="*/ 2 h 24"/>
                <a:gd name="T2" fmla="*/ 0 w 12"/>
                <a:gd name="T3" fmla="*/ 24 h 24"/>
                <a:gd name="T4" fmla="*/ 3 w 12"/>
                <a:gd name="T5" fmla="*/ 20 h 24"/>
                <a:gd name="T6" fmla="*/ 7 w 12"/>
                <a:gd name="T7" fmla="*/ 22 h 24"/>
                <a:gd name="T8" fmla="*/ 7 w 12"/>
                <a:gd name="T9" fmla="*/ 10 h 24"/>
                <a:gd name="T10" fmla="*/ 12 w 12"/>
                <a:gd name="T11" fmla="*/ 0 h 24"/>
                <a:gd name="T12" fmla="*/ 7 w 12"/>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7" y="2"/>
                  </a:moveTo>
                  <a:cubicBezTo>
                    <a:pt x="3" y="10"/>
                    <a:pt x="4" y="15"/>
                    <a:pt x="0" y="24"/>
                  </a:cubicBezTo>
                  <a:cubicBezTo>
                    <a:pt x="2" y="24"/>
                    <a:pt x="3" y="22"/>
                    <a:pt x="3" y="20"/>
                  </a:cubicBezTo>
                  <a:cubicBezTo>
                    <a:pt x="4" y="21"/>
                    <a:pt x="5" y="22"/>
                    <a:pt x="7" y="22"/>
                  </a:cubicBezTo>
                  <a:cubicBezTo>
                    <a:pt x="6" y="18"/>
                    <a:pt x="6" y="14"/>
                    <a:pt x="7" y="10"/>
                  </a:cubicBezTo>
                  <a:cubicBezTo>
                    <a:pt x="8" y="7"/>
                    <a:pt x="10" y="3"/>
                    <a:pt x="12" y="0"/>
                  </a:cubicBezTo>
                  <a:cubicBezTo>
                    <a:pt x="11" y="2"/>
                    <a:pt x="5" y="12"/>
                    <a:pt x="7"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8" name="Freeform 2070"/>
            <p:cNvSpPr/>
            <p:nvPr/>
          </p:nvSpPr>
          <p:spPr bwMode="auto">
            <a:xfrm>
              <a:off x="3991235" y="2549454"/>
              <a:ext cx="2689" cy="3226"/>
            </a:xfrm>
            <a:custGeom>
              <a:avLst/>
              <a:gdLst>
                <a:gd name="T0" fmla="*/ 4 w 7"/>
                <a:gd name="T1" fmla="*/ 6 h 9"/>
                <a:gd name="T2" fmla="*/ 0 w 7"/>
                <a:gd name="T3" fmla="*/ 1 h 9"/>
                <a:gd name="T4" fmla="*/ 0 w 7"/>
                <a:gd name="T5" fmla="*/ 7 h 9"/>
                <a:gd name="T6" fmla="*/ 4 w 7"/>
                <a:gd name="T7" fmla="*/ 6 h 9"/>
              </a:gdLst>
              <a:ahLst/>
              <a:cxnLst>
                <a:cxn ang="0">
                  <a:pos x="T0" y="T1"/>
                </a:cxn>
                <a:cxn ang="0">
                  <a:pos x="T2" y="T3"/>
                </a:cxn>
                <a:cxn ang="0">
                  <a:pos x="T4" y="T5"/>
                </a:cxn>
                <a:cxn ang="0">
                  <a:pos x="T6" y="T7"/>
                </a:cxn>
              </a:cxnLst>
              <a:rect l="0" t="0" r="r" b="b"/>
              <a:pathLst>
                <a:path w="7" h="9">
                  <a:moveTo>
                    <a:pt x="4" y="6"/>
                  </a:moveTo>
                  <a:cubicBezTo>
                    <a:pt x="7" y="9"/>
                    <a:pt x="4" y="0"/>
                    <a:pt x="0" y="1"/>
                  </a:cubicBezTo>
                  <a:cubicBezTo>
                    <a:pt x="1" y="2"/>
                    <a:pt x="1" y="4"/>
                    <a:pt x="0" y="7"/>
                  </a:cubicBezTo>
                  <a:cubicBezTo>
                    <a:pt x="2" y="8"/>
                    <a:pt x="4" y="2"/>
                    <a:pt x="4" y="6"/>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19" name="Freeform 2071"/>
            <p:cNvSpPr/>
            <p:nvPr/>
          </p:nvSpPr>
          <p:spPr bwMode="auto">
            <a:xfrm>
              <a:off x="4002526" y="2543001"/>
              <a:ext cx="3764" cy="7528"/>
            </a:xfrm>
            <a:custGeom>
              <a:avLst/>
              <a:gdLst>
                <a:gd name="T0" fmla="*/ 4 w 10"/>
                <a:gd name="T1" fmla="*/ 20 h 21"/>
                <a:gd name="T2" fmla="*/ 5 w 10"/>
                <a:gd name="T3" fmla="*/ 19 h 21"/>
                <a:gd name="T4" fmla="*/ 8 w 10"/>
                <a:gd name="T5" fmla="*/ 19 h 21"/>
                <a:gd name="T6" fmla="*/ 1 w 10"/>
                <a:gd name="T7" fmla="*/ 0 h 21"/>
                <a:gd name="T8" fmla="*/ 4 w 10"/>
                <a:gd name="T9" fmla="*/ 4 h 21"/>
                <a:gd name="T10" fmla="*/ 4 w 10"/>
                <a:gd name="T11" fmla="*/ 20 h 21"/>
              </a:gdLst>
              <a:ahLst/>
              <a:cxnLst>
                <a:cxn ang="0">
                  <a:pos x="T0" y="T1"/>
                </a:cxn>
                <a:cxn ang="0">
                  <a:pos x="T2" y="T3"/>
                </a:cxn>
                <a:cxn ang="0">
                  <a:pos x="T4" y="T5"/>
                </a:cxn>
                <a:cxn ang="0">
                  <a:pos x="T6" y="T7"/>
                </a:cxn>
                <a:cxn ang="0">
                  <a:pos x="T8" y="T9"/>
                </a:cxn>
                <a:cxn ang="0">
                  <a:pos x="T10" y="T11"/>
                </a:cxn>
              </a:cxnLst>
              <a:rect l="0" t="0" r="r" b="b"/>
              <a:pathLst>
                <a:path w="10" h="21">
                  <a:moveTo>
                    <a:pt x="4" y="20"/>
                  </a:moveTo>
                  <a:cubicBezTo>
                    <a:pt x="5" y="21"/>
                    <a:pt x="5" y="20"/>
                    <a:pt x="5" y="19"/>
                  </a:cubicBezTo>
                  <a:cubicBezTo>
                    <a:pt x="6" y="19"/>
                    <a:pt x="7" y="19"/>
                    <a:pt x="8" y="19"/>
                  </a:cubicBezTo>
                  <a:cubicBezTo>
                    <a:pt x="2" y="16"/>
                    <a:pt x="10" y="0"/>
                    <a:pt x="1" y="0"/>
                  </a:cubicBezTo>
                  <a:cubicBezTo>
                    <a:pt x="0" y="4"/>
                    <a:pt x="2" y="4"/>
                    <a:pt x="4" y="4"/>
                  </a:cubicBezTo>
                  <a:cubicBezTo>
                    <a:pt x="5" y="11"/>
                    <a:pt x="4" y="16"/>
                    <a:pt x="4" y="2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0" name="Freeform 2072"/>
            <p:cNvSpPr/>
            <p:nvPr/>
          </p:nvSpPr>
          <p:spPr bwMode="auto">
            <a:xfrm>
              <a:off x="4033176" y="2525257"/>
              <a:ext cx="7528" cy="13443"/>
            </a:xfrm>
            <a:custGeom>
              <a:avLst/>
              <a:gdLst>
                <a:gd name="T0" fmla="*/ 20 w 21"/>
                <a:gd name="T1" fmla="*/ 12 h 37"/>
                <a:gd name="T2" fmla="*/ 18 w 21"/>
                <a:gd name="T3" fmla="*/ 0 h 37"/>
                <a:gd name="T4" fmla="*/ 14 w 21"/>
                <a:gd name="T5" fmla="*/ 15 h 37"/>
                <a:gd name="T6" fmla="*/ 8 w 21"/>
                <a:gd name="T7" fmla="*/ 13 h 37"/>
                <a:gd name="T8" fmla="*/ 8 w 21"/>
                <a:gd name="T9" fmla="*/ 26 h 37"/>
                <a:gd name="T10" fmla="*/ 5 w 21"/>
                <a:gd name="T11" fmla="*/ 20 h 37"/>
                <a:gd name="T12" fmla="*/ 0 w 21"/>
                <a:gd name="T13" fmla="*/ 29 h 37"/>
                <a:gd name="T14" fmla="*/ 6 w 21"/>
                <a:gd name="T15" fmla="*/ 27 h 37"/>
                <a:gd name="T16" fmla="*/ 10 w 21"/>
                <a:gd name="T17" fmla="*/ 37 h 37"/>
                <a:gd name="T18" fmla="*/ 14 w 21"/>
                <a:gd name="T19" fmla="*/ 33 h 37"/>
                <a:gd name="T20" fmla="*/ 20 w 21"/>
                <a:gd name="T21"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7">
                  <a:moveTo>
                    <a:pt x="20" y="12"/>
                  </a:moveTo>
                  <a:cubicBezTo>
                    <a:pt x="21" y="6"/>
                    <a:pt x="17" y="6"/>
                    <a:pt x="18" y="0"/>
                  </a:cubicBezTo>
                  <a:cubicBezTo>
                    <a:pt x="17" y="5"/>
                    <a:pt x="12" y="9"/>
                    <a:pt x="14" y="15"/>
                  </a:cubicBezTo>
                  <a:cubicBezTo>
                    <a:pt x="11" y="15"/>
                    <a:pt x="11" y="13"/>
                    <a:pt x="8" y="13"/>
                  </a:cubicBezTo>
                  <a:cubicBezTo>
                    <a:pt x="8" y="20"/>
                    <a:pt x="10" y="20"/>
                    <a:pt x="8" y="26"/>
                  </a:cubicBezTo>
                  <a:cubicBezTo>
                    <a:pt x="6" y="25"/>
                    <a:pt x="5" y="23"/>
                    <a:pt x="5" y="20"/>
                  </a:cubicBezTo>
                  <a:cubicBezTo>
                    <a:pt x="2" y="22"/>
                    <a:pt x="4" y="26"/>
                    <a:pt x="0" y="29"/>
                  </a:cubicBezTo>
                  <a:cubicBezTo>
                    <a:pt x="0" y="33"/>
                    <a:pt x="5" y="29"/>
                    <a:pt x="6" y="27"/>
                  </a:cubicBezTo>
                  <a:cubicBezTo>
                    <a:pt x="8" y="30"/>
                    <a:pt x="10" y="32"/>
                    <a:pt x="10" y="37"/>
                  </a:cubicBezTo>
                  <a:cubicBezTo>
                    <a:pt x="11" y="36"/>
                    <a:pt x="11" y="33"/>
                    <a:pt x="14" y="33"/>
                  </a:cubicBezTo>
                  <a:cubicBezTo>
                    <a:pt x="16" y="22"/>
                    <a:pt x="15" y="16"/>
                    <a:pt x="20" y="1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1" name="Freeform 2073"/>
            <p:cNvSpPr/>
            <p:nvPr/>
          </p:nvSpPr>
          <p:spPr bwMode="auto">
            <a:xfrm>
              <a:off x="3936926" y="2527408"/>
              <a:ext cx="3226" cy="3764"/>
            </a:xfrm>
            <a:custGeom>
              <a:avLst/>
              <a:gdLst>
                <a:gd name="T0" fmla="*/ 3 w 8"/>
                <a:gd name="T1" fmla="*/ 9 h 11"/>
                <a:gd name="T2" fmla="*/ 5 w 8"/>
                <a:gd name="T3" fmla="*/ 9 h 11"/>
                <a:gd name="T4" fmla="*/ 8 w 8"/>
                <a:gd name="T5" fmla="*/ 11 h 11"/>
                <a:gd name="T6" fmla="*/ 3 w 8"/>
                <a:gd name="T7" fmla="*/ 3 h 11"/>
                <a:gd name="T8" fmla="*/ 3 w 8"/>
                <a:gd name="T9" fmla="*/ 9 h 11"/>
              </a:gdLst>
              <a:ahLst/>
              <a:cxnLst>
                <a:cxn ang="0">
                  <a:pos x="T0" y="T1"/>
                </a:cxn>
                <a:cxn ang="0">
                  <a:pos x="T2" y="T3"/>
                </a:cxn>
                <a:cxn ang="0">
                  <a:pos x="T4" y="T5"/>
                </a:cxn>
                <a:cxn ang="0">
                  <a:pos x="T6" y="T7"/>
                </a:cxn>
                <a:cxn ang="0">
                  <a:pos x="T8" y="T9"/>
                </a:cxn>
              </a:cxnLst>
              <a:rect l="0" t="0" r="r" b="b"/>
              <a:pathLst>
                <a:path w="8" h="11">
                  <a:moveTo>
                    <a:pt x="3" y="9"/>
                  </a:moveTo>
                  <a:cubicBezTo>
                    <a:pt x="3" y="10"/>
                    <a:pt x="4" y="9"/>
                    <a:pt x="5" y="9"/>
                  </a:cubicBezTo>
                  <a:cubicBezTo>
                    <a:pt x="6" y="10"/>
                    <a:pt x="6" y="11"/>
                    <a:pt x="8" y="11"/>
                  </a:cubicBezTo>
                  <a:cubicBezTo>
                    <a:pt x="8" y="8"/>
                    <a:pt x="5" y="6"/>
                    <a:pt x="3" y="3"/>
                  </a:cubicBezTo>
                  <a:cubicBezTo>
                    <a:pt x="0" y="0"/>
                    <a:pt x="6" y="9"/>
                    <a:pt x="3" y="9"/>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2" name="Freeform 2074"/>
            <p:cNvSpPr/>
            <p:nvPr/>
          </p:nvSpPr>
          <p:spPr bwMode="auto">
            <a:xfrm>
              <a:off x="3944454" y="2496220"/>
              <a:ext cx="9141" cy="30650"/>
            </a:xfrm>
            <a:custGeom>
              <a:avLst/>
              <a:gdLst>
                <a:gd name="T0" fmla="*/ 15 w 26"/>
                <a:gd name="T1" fmla="*/ 86 h 86"/>
                <a:gd name="T2" fmla="*/ 21 w 26"/>
                <a:gd name="T3" fmla="*/ 79 h 86"/>
                <a:gd name="T4" fmla="*/ 19 w 26"/>
                <a:gd name="T5" fmla="*/ 76 h 86"/>
                <a:gd name="T6" fmla="*/ 21 w 26"/>
                <a:gd name="T7" fmla="*/ 72 h 86"/>
                <a:gd name="T8" fmla="*/ 20 w 26"/>
                <a:gd name="T9" fmla="*/ 68 h 86"/>
                <a:gd name="T10" fmla="*/ 25 w 26"/>
                <a:gd name="T11" fmla="*/ 66 h 86"/>
                <a:gd name="T12" fmla="*/ 22 w 26"/>
                <a:gd name="T13" fmla="*/ 51 h 86"/>
                <a:gd name="T14" fmla="*/ 20 w 26"/>
                <a:gd name="T15" fmla="*/ 42 h 86"/>
                <a:gd name="T16" fmla="*/ 16 w 26"/>
                <a:gd name="T17" fmla="*/ 34 h 86"/>
                <a:gd name="T18" fmla="*/ 20 w 26"/>
                <a:gd name="T19" fmla="*/ 23 h 86"/>
                <a:gd name="T20" fmla="*/ 14 w 26"/>
                <a:gd name="T21" fmla="*/ 21 h 86"/>
                <a:gd name="T22" fmla="*/ 11 w 26"/>
                <a:gd name="T23" fmla="*/ 4 h 86"/>
                <a:gd name="T24" fmla="*/ 5 w 26"/>
                <a:gd name="T25" fmla="*/ 1 h 86"/>
                <a:gd name="T26" fmla="*/ 9 w 26"/>
                <a:gd name="T27" fmla="*/ 8 h 86"/>
                <a:gd name="T28" fmla="*/ 13 w 26"/>
                <a:gd name="T29" fmla="*/ 21 h 86"/>
                <a:gd name="T30" fmla="*/ 8 w 26"/>
                <a:gd name="T31" fmla="*/ 24 h 86"/>
                <a:gd name="T32" fmla="*/ 9 w 26"/>
                <a:gd name="T33" fmla="*/ 37 h 86"/>
                <a:gd name="T34" fmla="*/ 16 w 26"/>
                <a:gd name="T35" fmla="*/ 45 h 86"/>
                <a:gd name="T36" fmla="*/ 21 w 26"/>
                <a:gd name="T37" fmla="*/ 60 h 86"/>
                <a:gd name="T38" fmla="*/ 18 w 26"/>
                <a:gd name="T39" fmla="*/ 72 h 86"/>
                <a:gd name="T40" fmla="*/ 15 w 26"/>
                <a:gd name="T4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86">
                  <a:moveTo>
                    <a:pt x="15" y="86"/>
                  </a:moveTo>
                  <a:cubicBezTo>
                    <a:pt x="18" y="84"/>
                    <a:pt x="22" y="83"/>
                    <a:pt x="21" y="79"/>
                  </a:cubicBezTo>
                  <a:cubicBezTo>
                    <a:pt x="18" y="81"/>
                    <a:pt x="18" y="79"/>
                    <a:pt x="19" y="76"/>
                  </a:cubicBezTo>
                  <a:cubicBezTo>
                    <a:pt x="20" y="75"/>
                    <a:pt x="20" y="73"/>
                    <a:pt x="21" y="72"/>
                  </a:cubicBezTo>
                  <a:cubicBezTo>
                    <a:pt x="21" y="70"/>
                    <a:pt x="21" y="69"/>
                    <a:pt x="20" y="68"/>
                  </a:cubicBezTo>
                  <a:cubicBezTo>
                    <a:pt x="20" y="66"/>
                    <a:pt x="26" y="64"/>
                    <a:pt x="25" y="66"/>
                  </a:cubicBezTo>
                  <a:cubicBezTo>
                    <a:pt x="24" y="64"/>
                    <a:pt x="23" y="57"/>
                    <a:pt x="22" y="51"/>
                  </a:cubicBezTo>
                  <a:cubicBezTo>
                    <a:pt x="22" y="48"/>
                    <a:pt x="21" y="45"/>
                    <a:pt x="20" y="42"/>
                  </a:cubicBezTo>
                  <a:cubicBezTo>
                    <a:pt x="19" y="39"/>
                    <a:pt x="17" y="36"/>
                    <a:pt x="16" y="34"/>
                  </a:cubicBezTo>
                  <a:cubicBezTo>
                    <a:pt x="24" y="31"/>
                    <a:pt x="12" y="26"/>
                    <a:pt x="20" y="23"/>
                  </a:cubicBezTo>
                  <a:cubicBezTo>
                    <a:pt x="20" y="20"/>
                    <a:pt x="15" y="22"/>
                    <a:pt x="14" y="21"/>
                  </a:cubicBezTo>
                  <a:cubicBezTo>
                    <a:pt x="18" y="14"/>
                    <a:pt x="10" y="9"/>
                    <a:pt x="11" y="4"/>
                  </a:cubicBezTo>
                  <a:cubicBezTo>
                    <a:pt x="10" y="2"/>
                    <a:pt x="1" y="7"/>
                    <a:pt x="5" y="1"/>
                  </a:cubicBezTo>
                  <a:cubicBezTo>
                    <a:pt x="0" y="0"/>
                    <a:pt x="3" y="8"/>
                    <a:pt x="9" y="8"/>
                  </a:cubicBezTo>
                  <a:cubicBezTo>
                    <a:pt x="9" y="13"/>
                    <a:pt x="10" y="16"/>
                    <a:pt x="13" y="21"/>
                  </a:cubicBezTo>
                  <a:cubicBezTo>
                    <a:pt x="13" y="23"/>
                    <a:pt x="11" y="24"/>
                    <a:pt x="8" y="24"/>
                  </a:cubicBezTo>
                  <a:cubicBezTo>
                    <a:pt x="10" y="31"/>
                    <a:pt x="12" y="31"/>
                    <a:pt x="9" y="37"/>
                  </a:cubicBezTo>
                  <a:cubicBezTo>
                    <a:pt x="16" y="36"/>
                    <a:pt x="16" y="40"/>
                    <a:pt x="16" y="45"/>
                  </a:cubicBezTo>
                  <a:cubicBezTo>
                    <a:pt x="16" y="51"/>
                    <a:pt x="16" y="57"/>
                    <a:pt x="21" y="60"/>
                  </a:cubicBezTo>
                  <a:cubicBezTo>
                    <a:pt x="18" y="63"/>
                    <a:pt x="18" y="67"/>
                    <a:pt x="18" y="72"/>
                  </a:cubicBezTo>
                  <a:cubicBezTo>
                    <a:pt x="17" y="76"/>
                    <a:pt x="17" y="81"/>
                    <a:pt x="15" y="86"/>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3" name="Freeform 2075"/>
            <p:cNvSpPr/>
            <p:nvPr/>
          </p:nvSpPr>
          <p:spPr bwMode="auto">
            <a:xfrm>
              <a:off x="3967575" y="2481702"/>
              <a:ext cx="22046" cy="45706"/>
            </a:xfrm>
            <a:custGeom>
              <a:avLst/>
              <a:gdLst>
                <a:gd name="T0" fmla="*/ 47 w 60"/>
                <a:gd name="T1" fmla="*/ 98 h 127"/>
                <a:gd name="T2" fmla="*/ 49 w 60"/>
                <a:gd name="T3" fmla="*/ 89 h 127"/>
                <a:gd name="T4" fmla="*/ 56 w 60"/>
                <a:gd name="T5" fmla="*/ 90 h 127"/>
                <a:gd name="T6" fmla="*/ 57 w 60"/>
                <a:gd name="T7" fmla="*/ 80 h 127"/>
                <a:gd name="T8" fmla="*/ 60 w 60"/>
                <a:gd name="T9" fmla="*/ 72 h 127"/>
                <a:gd name="T10" fmla="*/ 52 w 60"/>
                <a:gd name="T11" fmla="*/ 59 h 127"/>
                <a:gd name="T12" fmla="*/ 50 w 60"/>
                <a:gd name="T13" fmla="*/ 52 h 127"/>
                <a:gd name="T14" fmla="*/ 48 w 60"/>
                <a:gd name="T15" fmla="*/ 47 h 127"/>
                <a:gd name="T16" fmla="*/ 41 w 60"/>
                <a:gd name="T17" fmla="*/ 41 h 127"/>
                <a:gd name="T18" fmla="*/ 42 w 60"/>
                <a:gd name="T19" fmla="*/ 35 h 127"/>
                <a:gd name="T20" fmla="*/ 33 w 60"/>
                <a:gd name="T21" fmla="*/ 23 h 127"/>
                <a:gd name="T22" fmla="*/ 9 w 60"/>
                <a:gd name="T23" fmla="*/ 0 h 127"/>
                <a:gd name="T24" fmla="*/ 10 w 60"/>
                <a:gd name="T25" fmla="*/ 10 h 127"/>
                <a:gd name="T26" fmla="*/ 13 w 60"/>
                <a:gd name="T27" fmla="*/ 30 h 127"/>
                <a:gd name="T28" fmla="*/ 20 w 60"/>
                <a:gd name="T29" fmla="*/ 54 h 127"/>
                <a:gd name="T30" fmla="*/ 16 w 60"/>
                <a:gd name="T31" fmla="*/ 95 h 127"/>
                <a:gd name="T32" fmla="*/ 18 w 60"/>
                <a:gd name="T33" fmla="*/ 87 h 127"/>
                <a:gd name="T34" fmla="*/ 19 w 60"/>
                <a:gd name="T35" fmla="*/ 76 h 127"/>
                <a:gd name="T36" fmla="*/ 6 w 60"/>
                <a:gd name="T37" fmla="*/ 95 h 127"/>
                <a:gd name="T38" fmla="*/ 2 w 60"/>
                <a:gd name="T39" fmla="*/ 88 h 127"/>
                <a:gd name="T40" fmla="*/ 3 w 60"/>
                <a:gd name="T41" fmla="*/ 98 h 127"/>
                <a:gd name="T42" fmla="*/ 9 w 60"/>
                <a:gd name="T43" fmla="*/ 115 h 127"/>
                <a:gd name="T44" fmla="*/ 15 w 60"/>
                <a:gd name="T45" fmla="*/ 113 h 127"/>
                <a:gd name="T46" fmla="*/ 15 w 60"/>
                <a:gd name="T47" fmla="*/ 100 h 127"/>
                <a:gd name="T48" fmla="*/ 20 w 60"/>
                <a:gd name="T49" fmla="*/ 112 h 127"/>
                <a:gd name="T50" fmla="*/ 20 w 60"/>
                <a:gd name="T51" fmla="*/ 127 h 127"/>
                <a:gd name="T52" fmla="*/ 28 w 60"/>
                <a:gd name="T53" fmla="*/ 111 h 127"/>
                <a:gd name="T54" fmla="*/ 38 w 60"/>
                <a:gd name="T55" fmla="*/ 94 h 127"/>
                <a:gd name="T56" fmla="*/ 43 w 60"/>
                <a:gd name="T57" fmla="*/ 79 h 127"/>
                <a:gd name="T58" fmla="*/ 39 w 60"/>
                <a:gd name="T59" fmla="*/ 72 h 127"/>
                <a:gd name="T60" fmla="*/ 43 w 60"/>
                <a:gd name="T61" fmla="*/ 62 h 127"/>
                <a:gd name="T62" fmla="*/ 48 w 60"/>
                <a:gd name="T63" fmla="*/ 58 h 127"/>
                <a:gd name="T64" fmla="*/ 55 w 60"/>
                <a:gd name="T65" fmla="*/ 74 h 127"/>
                <a:gd name="T66" fmla="*/ 53 w 60"/>
                <a:gd name="T67" fmla="*/ 79 h 127"/>
                <a:gd name="T68" fmla="*/ 48 w 60"/>
                <a:gd name="T69" fmla="*/ 74 h 127"/>
                <a:gd name="T70" fmla="*/ 53 w 60"/>
                <a:gd name="T71" fmla="*/ 80 h 127"/>
                <a:gd name="T72" fmla="*/ 47 w 60"/>
                <a:gd name="T73" fmla="*/ 9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127">
                  <a:moveTo>
                    <a:pt x="47" y="98"/>
                  </a:moveTo>
                  <a:cubicBezTo>
                    <a:pt x="49" y="97"/>
                    <a:pt x="49" y="93"/>
                    <a:pt x="49" y="89"/>
                  </a:cubicBezTo>
                  <a:cubicBezTo>
                    <a:pt x="53" y="88"/>
                    <a:pt x="53" y="91"/>
                    <a:pt x="56" y="90"/>
                  </a:cubicBezTo>
                  <a:cubicBezTo>
                    <a:pt x="56" y="86"/>
                    <a:pt x="56" y="83"/>
                    <a:pt x="57" y="80"/>
                  </a:cubicBezTo>
                  <a:cubicBezTo>
                    <a:pt x="58" y="78"/>
                    <a:pt x="59" y="75"/>
                    <a:pt x="60" y="72"/>
                  </a:cubicBezTo>
                  <a:cubicBezTo>
                    <a:pt x="56" y="74"/>
                    <a:pt x="55" y="67"/>
                    <a:pt x="52" y="59"/>
                  </a:cubicBezTo>
                  <a:cubicBezTo>
                    <a:pt x="52" y="57"/>
                    <a:pt x="51" y="54"/>
                    <a:pt x="50" y="52"/>
                  </a:cubicBezTo>
                  <a:cubicBezTo>
                    <a:pt x="50" y="50"/>
                    <a:pt x="49" y="49"/>
                    <a:pt x="48" y="47"/>
                  </a:cubicBezTo>
                  <a:cubicBezTo>
                    <a:pt x="46" y="44"/>
                    <a:pt x="44" y="41"/>
                    <a:pt x="41" y="41"/>
                  </a:cubicBezTo>
                  <a:cubicBezTo>
                    <a:pt x="42" y="40"/>
                    <a:pt x="42" y="38"/>
                    <a:pt x="42" y="35"/>
                  </a:cubicBezTo>
                  <a:cubicBezTo>
                    <a:pt x="38" y="33"/>
                    <a:pt x="35" y="29"/>
                    <a:pt x="33" y="23"/>
                  </a:cubicBezTo>
                  <a:cubicBezTo>
                    <a:pt x="23" y="18"/>
                    <a:pt x="18" y="2"/>
                    <a:pt x="9" y="0"/>
                  </a:cubicBezTo>
                  <a:cubicBezTo>
                    <a:pt x="12" y="3"/>
                    <a:pt x="10" y="12"/>
                    <a:pt x="10" y="10"/>
                  </a:cubicBezTo>
                  <a:cubicBezTo>
                    <a:pt x="10" y="16"/>
                    <a:pt x="11" y="23"/>
                    <a:pt x="13" y="30"/>
                  </a:cubicBezTo>
                  <a:cubicBezTo>
                    <a:pt x="15" y="38"/>
                    <a:pt x="18" y="46"/>
                    <a:pt x="20" y="54"/>
                  </a:cubicBezTo>
                  <a:cubicBezTo>
                    <a:pt x="23" y="69"/>
                    <a:pt x="24" y="85"/>
                    <a:pt x="16" y="95"/>
                  </a:cubicBezTo>
                  <a:cubicBezTo>
                    <a:pt x="15" y="92"/>
                    <a:pt x="16" y="90"/>
                    <a:pt x="18" y="87"/>
                  </a:cubicBezTo>
                  <a:cubicBezTo>
                    <a:pt x="19" y="84"/>
                    <a:pt x="21" y="81"/>
                    <a:pt x="19" y="76"/>
                  </a:cubicBezTo>
                  <a:cubicBezTo>
                    <a:pt x="16" y="84"/>
                    <a:pt x="10" y="85"/>
                    <a:pt x="6" y="95"/>
                  </a:cubicBezTo>
                  <a:cubicBezTo>
                    <a:pt x="3" y="95"/>
                    <a:pt x="8" y="86"/>
                    <a:pt x="2" y="88"/>
                  </a:cubicBezTo>
                  <a:cubicBezTo>
                    <a:pt x="0" y="90"/>
                    <a:pt x="4" y="93"/>
                    <a:pt x="3" y="98"/>
                  </a:cubicBezTo>
                  <a:cubicBezTo>
                    <a:pt x="11" y="91"/>
                    <a:pt x="11" y="111"/>
                    <a:pt x="9" y="115"/>
                  </a:cubicBezTo>
                  <a:cubicBezTo>
                    <a:pt x="12" y="115"/>
                    <a:pt x="11" y="112"/>
                    <a:pt x="15" y="113"/>
                  </a:cubicBezTo>
                  <a:cubicBezTo>
                    <a:pt x="16" y="107"/>
                    <a:pt x="11" y="104"/>
                    <a:pt x="15" y="100"/>
                  </a:cubicBezTo>
                  <a:cubicBezTo>
                    <a:pt x="19" y="103"/>
                    <a:pt x="20" y="107"/>
                    <a:pt x="20" y="112"/>
                  </a:cubicBezTo>
                  <a:cubicBezTo>
                    <a:pt x="20" y="116"/>
                    <a:pt x="19" y="121"/>
                    <a:pt x="20" y="127"/>
                  </a:cubicBezTo>
                  <a:cubicBezTo>
                    <a:pt x="21" y="121"/>
                    <a:pt x="24" y="116"/>
                    <a:pt x="28" y="111"/>
                  </a:cubicBezTo>
                  <a:cubicBezTo>
                    <a:pt x="32" y="106"/>
                    <a:pt x="37" y="100"/>
                    <a:pt x="38" y="94"/>
                  </a:cubicBezTo>
                  <a:cubicBezTo>
                    <a:pt x="37" y="88"/>
                    <a:pt x="37" y="80"/>
                    <a:pt x="43" y="79"/>
                  </a:cubicBezTo>
                  <a:cubicBezTo>
                    <a:pt x="43" y="76"/>
                    <a:pt x="38" y="77"/>
                    <a:pt x="39" y="72"/>
                  </a:cubicBezTo>
                  <a:cubicBezTo>
                    <a:pt x="41" y="67"/>
                    <a:pt x="46" y="72"/>
                    <a:pt x="43" y="62"/>
                  </a:cubicBezTo>
                  <a:cubicBezTo>
                    <a:pt x="44" y="60"/>
                    <a:pt x="46" y="59"/>
                    <a:pt x="48" y="58"/>
                  </a:cubicBezTo>
                  <a:cubicBezTo>
                    <a:pt x="55" y="62"/>
                    <a:pt x="48" y="78"/>
                    <a:pt x="55" y="74"/>
                  </a:cubicBezTo>
                  <a:cubicBezTo>
                    <a:pt x="56" y="77"/>
                    <a:pt x="53" y="76"/>
                    <a:pt x="53" y="79"/>
                  </a:cubicBezTo>
                  <a:cubicBezTo>
                    <a:pt x="49" y="79"/>
                    <a:pt x="53" y="72"/>
                    <a:pt x="48" y="74"/>
                  </a:cubicBezTo>
                  <a:cubicBezTo>
                    <a:pt x="46" y="77"/>
                    <a:pt x="48" y="82"/>
                    <a:pt x="53" y="80"/>
                  </a:cubicBezTo>
                  <a:cubicBezTo>
                    <a:pt x="52" y="88"/>
                    <a:pt x="46" y="89"/>
                    <a:pt x="47" y="98"/>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4" name="Freeform 2076"/>
            <p:cNvSpPr/>
            <p:nvPr/>
          </p:nvSpPr>
          <p:spPr bwMode="auto">
            <a:xfrm>
              <a:off x="3943378" y="2519342"/>
              <a:ext cx="3764" cy="2151"/>
            </a:xfrm>
            <a:custGeom>
              <a:avLst/>
              <a:gdLst>
                <a:gd name="T0" fmla="*/ 7 w 10"/>
                <a:gd name="T1" fmla="*/ 7 h 7"/>
                <a:gd name="T2" fmla="*/ 7 w 10"/>
                <a:gd name="T3" fmla="*/ 1 h 7"/>
                <a:gd name="T4" fmla="*/ 0 w 10"/>
                <a:gd name="T5" fmla="*/ 3 h 7"/>
                <a:gd name="T6" fmla="*/ 7 w 10"/>
                <a:gd name="T7" fmla="*/ 7 h 7"/>
              </a:gdLst>
              <a:ahLst/>
              <a:cxnLst>
                <a:cxn ang="0">
                  <a:pos x="T0" y="T1"/>
                </a:cxn>
                <a:cxn ang="0">
                  <a:pos x="T2" y="T3"/>
                </a:cxn>
                <a:cxn ang="0">
                  <a:pos x="T4" y="T5"/>
                </a:cxn>
                <a:cxn ang="0">
                  <a:pos x="T6" y="T7"/>
                </a:cxn>
              </a:cxnLst>
              <a:rect l="0" t="0" r="r" b="b"/>
              <a:pathLst>
                <a:path w="10" h="7">
                  <a:moveTo>
                    <a:pt x="7" y="7"/>
                  </a:moveTo>
                  <a:cubicBezTo>
                    <a:pt x="10" y="7"/>
                    <a:pt x="5" y="4"/>
                    <a:pt x="7" y="1"/>
                  </a:cubicBezTo>
                  <a:cubicBezTo>
                    <a:pt x="3" y="0"/>
                    <a:pt x="3" y="1"/>
                    <a:pt x="0" y="3"/>
                  </a:cubicBezTo>
                  <a:cubicBezTo>
                    <a:pt x="3" y="4"/>
                    <a:pt x="7" y="2"/>
                    <a:pt x="7" y="7"/>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5" name="Freeform 2077"/>
            <p:cNvSpPr/>
            <p:nvPr/>
          </p:nvSpPr>
          <p:spPr bwMode="auto">
            <a:xfrm>
              <a:off x="3944454" y="2497834"/>
              <a:ext cx="1613" cy="5915"/>
            </a:xfrm>
            <a:custGeom>
              <a:avLst/>
              <a:gdLst>
                <a:gd name="T0" fmla="*/ 5 w 5"/>
                <a:gd name="T1" fmla="*/ 16 h 16"/>
                <a:gd name="T2" fmla="*/ 1 w 5"/>
                <a:gd name="T3" fmla="*/ 0 h 16"/>
                <a:gd name="T4" fmla="*/ 5 w 5"/>
                <a:gd name="T5" fmla="*/ 16 h 16"/>
              </a:gdLst>
              <a:ahLst/>
              <a:cxnLst>
                <a:cxn ang="0">
                  <a:pos x="T0" y="T1"/>
                </a:cxn>
                <a:cxn ang="0">
                  <a:pos x="T2" y="T3"/>
                </a:cxn>
                <a:cxn ang="0">
                  <a:pos x="T4" y="T5"/>
                </a:cxn>
              </a:cxnLst>
              <a:rect l="0" t="0" r="r" b="b"/>
              <a:pathLst>
                <a:path w="5" h="16">
                  <a:moveTo>
                    <a:pt x="5" y="16"/>
                  </a:moveTo>
                  <a:cubicBezTo>
                    <a:pt x="4" y="11"/>
                    <a:pt x="4" y="6"/>
                    <a:pt x="1" y="0"/>
                  </a:cubicBezTo>
                  <a:cubicBezTo>
                    <a:pt x="1" y="2"/>
                    <a:pt x="0" y="15"/>
                    <a:pt x="5" y="16"/>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6" name="Freeform 2078"/>
            <p:cNvSpPr/>
            <p:nvPr/>
          </p:nvSpPr>
          <p:spPr bwMode="auto">
            <a:xfrm>
              <a:off x="3963273" y="2492994"/>
              <a:ext cx="3764" cy="8066"/>
            </a:xfrm>
            <a:custGeom>
              <a:avLst/>
              <a:gdLst>
                <a:gd name="T0" fmla="*/ 6 w 11"/>
                <a:gd name="T1" fmla="*/ 0 h 22"/>
                <a:gd name="T2" fmla="*/ 3 w 11"/>
                <a:gd name="T3" fmla="*/ 10 h 22"/>
                <a:gd name="T4" fmla="*/ 11 w 11"/>
                <a:gd name="T5" fmla="*/ 22 h 22"/>
                <a:gd name="T6" fmla="*/ 6 w 11"/>
                <a:gd name="T7" fmla="*/ 0 h 22"/>
              </a:gdLst>
              <a:ahLst/>
              <a:cxnLst>
                <a:cxn ang="0">
                  <a:pos x="T0" y="T1"/>
                </a:cxn>
                <a:cxn ang="0">
                  <a:pos x="T2" y="T3"/>
                </a:cxn>
                <a:cxn ang="0">
                  <a:pos x="T4" y="T5"/>
                </a:cxn>
                <a:cxn ang="0">
                  <a:pos x="T6" y="T7"/>
                </a:cxn>
              </a:cxnLst>
              <a:rect l="0" t="0" r="r" b="b"/>
              <a:pathLst>
                <a:path w="11" h="22">
                  <a:moveTo>
                    <a:pt x="6" y="0"/>
                  </a:moveTo>
                  <a:cubicBezTo>
                    <a:pt x="0" y="1"/>
                    <a:pt x="1" y="5"/>
                    <a:pt x="3" y="10"/>
                  </a:cubicBezTo>
                  <a:cubicBezTo>
                    <a:pt x="6" y="14"/>
                    <a:pt x="10" y="19"/>
                    <a:pt x="11" y="22"/>
                  </a:cubicBezTo>
                  <a:cubicBezTo>
                    <a:pt x="10" y="14"/>
                    <a:pt x="10" y="5"/>
                    <a:pt x="6"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7" name="Freeform 2079"/>
            <p:cNvSpPr/>
            <p:nvPr/>
          </p:nvSpPr>
          <p:spPr bwMode="auto">
            <a:xfrm>
              <a:off x="3849279" y="2505899"/>
              <a:ext cx="3764" cy="1613"/>
            </a:xfrm>
            <a:custGeom>
              <a:avLst/>
              <a:gdLst>
                <a:gd name="T0" fmla="*/ 10 w 10"/>
                <a:gd name="T1" fmla="*/ 2 h 4"/>
                <a:gd name="T2" fmla="*/ 2 w 10"/>
                <a:gd name="T3" fmla="*/ 0 h 4"/>
                <a:gd name="T4" fmla="*/ 10 w 10"/>
                <a:gd name="T5" fmla="*/ 2 h 4"/>
              </a:gdLst>
              <a:ahLst/>
              <a:cxnLst>
                <a:cxn ang="0">
                  <a:pos x="T0" y="T1"/>
                </a:cxn>
                <a:cxn ang="0">
                  <a:pos x="T2" y="T3"/>
                </a:cxn>
                <a:cxn ang="0">
                  <a:pos x="T4" y="T5"/>
                </a:cxn>
              </a:cxnLst>
              <a:rect l="0" t="0" r="r" b="b"/>
              <a:pathLst>
                <a:path w="10" h="4">
                  <a:moveTo>
                    <a:pt x="10" y="2"/>
                  </a:moveTo>
                  <a:cubicBezTo>
                    <a:pt x="10" y="0"/>
                    <a:pt x="4" y="2"/>
                    <a:pt x="2" y="0"/>
                  </a:cubicBezTo>
                  <a:cubicBezTo>
                    <a:pt x="0" y="0"/>
                    <a:pt x="4" y="4"/>
                    <a:pt x="10"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8" name="Freeform 2080"/>
            <p:cNvSpPr/>
            <p:nvPr/>
          </p:nvSpPr>
          <p:spPr bwMode="auto">
            <a:xfrm>
              <a:off x="3768622" y="2524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29" name="Freeform 2081"/>
            <p:cNvSpPr/>
            <p:nvPr/>
          </p:nvSpPr>
          <p:spPr bwMode="auto">
            <a:xfrm>
              <a:off x="3794970" y="2510201"/>
              <a:ext cx="2689" cy="1613"/>
            </a:xfrm>
            <a:custGeom>
              <a:avLst/>
              <a:gdLst>
                <a:gd name="T0" fmla="*/ 4 w 7"/>
                <a:gd name="T1" fmla="*/ 2 h 4"/>
                <a:gd name="T2" fmla="*/ 3 w 7"/>
                <a:gd name="T3" fmla="*/ 1 h 4"/>
                <a:gd name="T4" fmla="*/ 0 w 7"/>
                <a:gd name="T5" fmla="*/ 4 h 4"/>
                <a:gd name="T6" fmla="*/ 4 w 7"/>
                <a:gd name="T7" fmla="*/ 2 h 4"/>
              </a:gdLst>
              <a:ahLst/>
              <a:cxnLst>
                <a:cxn ang="0">
                  <a:pos x="T0" y="T1"/>
                </a:cxn>
                <a:cxn ang="0">
                  <a:pos x="T2" y="T3"/>
                </a:cxn>
                <a:cxn ang="0">
                  <a:pos x="T4" y="T5"/>
                </a:cxn>
                <a:cxn ang="0">
                  <a:pos x="T6" y="T7"/>
                </a:cxn>
              </a:cxnLst>
              <a:rect l="0" t="0" r="r" b="b"/>
              <a:pathLst>
                <a:path w="7" h="4">
                  <a:moveTo>
                    <a:pt x="4" y="2"/>
                  </a:moveTo>
                  <a:cubicBezTo>
                    <a:pt x="7" y="0"/>
                    <a:pt x="2" y="2"/>
                    <a:pt x="3" y="1"/>
                  </a:cubicBezTo>
                  <a:cubicBezTo>
                    <a:pt x="0" y="3"/>
                    <a:pt x="0" y="3"/>
                    <a:pt x="0" y="4"/>
                  </a:cubicBezTo>
                  <a:cubicBezTo>
                    <a:pt x="2" y="3"/>
                    <a:pt x="3" y="1"/>
                    <a:pt x="4" y="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0" name="Freeform 2082"/>
            <p:cNvSpPr/>
            <p:nvPr/>
          </p:nvSpPr>
          <p:spPr bwMode="auto">
            <a:xfrm>
              <a:off x="3769160" y="2524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1" name="Freeform 2083"/>
            <p:cNvSpPr/>
            <p:nvPr/>
          </p:nvSpPr>
          <p:spPr bwMode="auto">
            <a:xfrm>
              <a:off x="3769160" y="2524719"/>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2" name="Freeform 2084"/>
            <p:cNvSpPr/>
            <p:nvPr/>
          </p:nvSpPr>
          <p:spPr bwMode="auto">
            <a:xfrm>
              <a:off x="3771848" y="2517191"/>
              <a:ext cx="6453" cy="5377"/>
            </a:xfrm>
            <a:custGeom>
              <a:avLst/>
              <a:gdLst>
                <a:gd name="T0" fmla="*/ 3 w 17"/>
                <a:gd name="T1" fmla="*/ 12 h 14"/>
                <a:gd name="T2" fmla="*/ 4 w 17"/>
                <a:gd name="T3" fmla="*/ 11 h 14"/>
                <a:gd name="T4" fmla="*/ 1 w 17"/>
                <a:gd name="T5" fmla="*/ 14 h 14"/>
                <a:gd name="T6" fmla="*/ 9 w 17"/>
                <a:gd name="T7" fmla="*/ 7 h 14"/>
                <a:gd name="T8" fmla="*/ 17 w 17"/>
                <a:gd name="T9" fmla="*/ 0 h 14"/>
                <a:gd name="T10" fmla="*/ 11 w 17"/>
                <a:gd name="T11" fmla="*/ 5 h 14"/>
                <a:gd name="T12" fmla="*/ 3 w 17"/>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3" y="12"/>
                  </a:moveTo>
                  <a:cubicBezTo>
                    <a:pt x="3" y="12"/>
                    <a:pt x="4" y="11"/>
                    <a:pt x="4" y="11"/>
                  </a:cubicBezTo>
                  <a:cubicBezTo>
                    <a:pt x="0" y="14"/>
                    <a:pt x="0" y="14"/>
                    <a:pt x="1" y="14"/>
                  </a:cubicBezTo>
                  <a:cubicBezTo>
                    <a:pt x="3" y="12"/>
                    <a:pt x="6" y="10"/>
                    <a:pt x="9" y="7"/>
                  </a:cubicBezTo>
                  <a:cubicBezTo>
                    <a:pt x="12" y="5"/>
                    <a:pt x="14" y="2"/>
                    <a:pt x="17" y="0"/>
                  </a:cubicBezTo>
                  <a:cubicBezTo>
                    <a:pt x="15" y="1"/>
                    <a:pt x="14" y="2"/>
                    <a:pt x="11" y="5"/>
                  </a:cubicBezTo>
                  <a:cubicBezTo>
                    <a:pt x="12" y="4"/>
                    <a:pt x="12" y="4"/>
                    <a:pt x="3" y="1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3" name="Freeform 2085"/>
            <p:cNvSpPr/>
            <p:nvPr/>
          </p:nvSpPr>
          <p:spPr bwMode="auto">
            <a:xfrm>
              <a:off x="3768622" y="2505899"/>
              <a:ext cx="19358" cy="19895"/>
            </a:xfrm>
            <a:custGeom>
              <a:avLst/>
              <a:gdLst>
                <a:gd name="T0" fmla="*/ 21 w 53"/>
                <a:gd name="T1" fmla="*/ 24 h 54"/>
                <a:gd name="T2" fmla="*/ 19 w 53"/>
                <a:gd name="T3" fmla="*/ 27 h 54"/>
                <a:gd name="T4" fmla="*/ 21 w 53"/>
                <a:gd name="T5" fmla="*/ 23 h 54"/>
                <a:gd name="T6" fmla="*/ 16 w 53"/>
                <a:gd name="T7" fmla="*/ 29 h 54"/>
                <a:gd name="T8" fmla="*/ 13 w 53"/>
                <a:gd name="T9" fmla="*/ 34 h 54"/>
                <a:gd name="T10" fmla="*/ 12 w 53"/>
                <a:gd name="T11" fmla="*/ 38 h 54"/>
                <a:gd name="T12" fmla="*/ 9 w 53"/>
                <a:gd name="T13" fmla="*/ 43 h 54"/>
                <a:gd name="T14" fmla="*/ 3 w 53"/>
                <a:gd name="T15" fmla="*/ 49 h 54"/>
                <a:gd name="T16" fmla="*/ 7 w 53"/>
                <a:gd name="T17" fmla="*/ 44 h 54"/>
                <a:gd name="T18" fmla="*/ 3 w 53"/>
                <a:gd name="T19" fmla="*/ 50 h 54"/>
                <a:gd name="T20" fmla="*/ 0 w 53"/>
                <a:gd name="T21" fmla="*/ 53 h 54"/>
                <a:gd name="T22" fmla="*/ 0 w 53"/>
                <a:gd name="T23" fmla="*/ 54 h 54"/>
                <a:gd name="T24" fmla="*/ 0 w 53"/>
                <a:gd name="T25" fmla="*/ 54 h 54"/>
                <a:gd name="T26" fmla="*/ 0 w 53"/>
                <a:gd name="T27" fmla="*/ 54 h 54"/>
                <a:gd name="T28" fmla="*/ 0 w 53"/>
                <a:gd name="T29" fmla="*/ 53 h 54"/>
                <a:gd name="T30" fmla="*/ 1 w 53"/>
                <a:gd name="T31" fmla="*/ 53 h 54"/>
                <a:gd name="T32" fmla="*/ 1 w 53"/>
                <a:gd name="T33" fmla="*/ 53 h 54"/>
                <a:gd name="T34" fmla="*/ 2 w 53"/>
                <a:gd name="T35" fmla="*/ 51 h 54"/>
                <a:gd name="T36" fmla="*/ 3 w 53"/>
                <a:gd name="T37" fmla="*/ 50 h 54"/>
                <a:gd name="T38" fmla="*/ 7 w 53"/>
                <a:gd name="T39" fmla="*/ 45 h 54"/>
                <a:gd name="T40" fmla="*/ 10 w 53"/>
                <a:gd name="T41" fmla="*/ 41 h 54"/>
                <a:gd name="T42" fmla="*/ 14 w 53"/>
                <a:gd name="T43" fmla="*/ 37 h 54"/>
                <a:gd name="T44" fmla="*/ 22 w 53"/>
                <a:gd name="T45" fmla="*/ 29 h 54"/>
                <a:gd name="T46" fmla="*/ 21 w 53"/>
                <a:gd name="T47" fmla="*/ 30 h 54"/>
                <a:gd name="T48" fmla="*/ 26 w 53"/>
                <a:gd name="T49" fmla="*/ 25 h 54"/>
                <a:gd name="T50" fmla="*/ 29 w 53"/>
                <a:gd name="T51" fmla="*/ 22 h 54"/>
                <a:gd name="T52" fmla="*/ 27 w 53"/>
                <a:gd name="T53" fmla="*/ 25 h 54"/>
                <a:gd name="T54" fmla="*/ 32 w 53"/>
                <a:gd name="T55" fmla="*/ 20 h 54"/>
                <a:gd name="T56" fmla="*/ 30 w 53"/>
                <a:gd name="T57" fmla="*/ 22 h 54"/>
                <a:gd name="T58" fmla="*/ 39 w 53"/>
                <a:gd name="T59" fmla="*/ 15 h 54"/>
                <a:gd name="T60" fmla="*/ 49 w 53"/>
                <a:gd name="T61" fmla="*/ 8 h 54"/>
                <a:gd name="T62" fmla="*/ 48 w 53"/>
                <a:gd name="T63" fmla="*/ 5 h 54"/>
                <a:gd name="T64" fmla="*/ 40 w 53"/>
                <a:gd name="T65" fmla="*/ 9 h 54"/>
                <a:gd name="T66" fmla="*/ 34 w 53"/>
                <a:gd name="T67" fmla="*/ 14 h 54"/>
                <a:gd name="T68" fmla="*/ 28 w 53"/>
                <a:gd name="T69" fmla="*/ 20 h 54"/>
                <a:gd name="T70" fmla="*/ 27 w 53"/>
                <a:gd name="T71" fmla="*/ 20 h 54"/>
                <a:gd name="T72" fmla="*/ 37 w 53"/>
                <a:gd name="T73" fmla="*/ 0 h 54"/>
                <a:gd name="T74" fmla="*/ 34 w 53"/>
                <a:gd name="T75" fmla="*/ 3 h 54"/>
                <a:gd name="T76" fmla="*/ 27 w 53"/>
                <a:gd name="T77" fmla="*/ 16 h 54"/>
                <a:gd name="T78" fmla="*/ 21 w 53"/>
                <a:gd name="T79"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4">
                  <a:moveTo>
                    <a:pt x="21" y="24"/>
                  </a:moveTo>
                  <a:cubicBezTo>
                    <a:pt x="23" y="21"/>
                    <a:pt x="21" y="25"/>
                    <a:pt x="19" y="27"/>
                  </a:cubicBezTo>
                  <a:cubicBezTo>
                    <a:pt x="22" y="22"/>
                    <a:pt x="20" y="25"/>
                    <a:pt x="21" y="23"/>
                  </a:cubicBezTo>
                  <a:cubicBezTo>
                    <a:pt x="19" y="25"/>
                    <a:pt x="18" y="26"/>
                    <a:pt x="16" y="29"/>
                  </a:cubicBezTo>
                  <a:cubicBezTo>
                    <a:pt x="16" y="30"/>
                    <a:pt x="19" y="26"/>
                    <a:pt x="13" y="34"/>
                  </a:cubicBezTo>
                  <a:cubicBezTo>
                    <a:pt x="12" y="36"/>
                    <a:pt x="12" y="37"/>
                    <a:pt x="12" y="38"/>
                  </a:cubicBezTo>
                  <a:cubicBezTo>
                    <a:pt x="11" y="39"/>
                    <a:pt x="11" y="40"/>
                    <a:pt x="9" y="43"/>
                  </a:cubicBezTo>
                  <a:cubicBezTo>
                    <a:pt x="4" y="48"/>
                    <a:pt x="3" y="50"/>
                    <a:pt x="3" y="49"/>
                  </a:cubicBezTo>
                  <a:cubicBezTo>
                    <a:pt x="4" y="49"/>
                    <a:pt x="5" y="47"/>
                    <a:pt x="7" y="44"/>
                  </a:cubicBezTo>
                  <a:cubicBezTo>
                    <a:pt x="4" y="49"/>
                    <a:pt x="4" y="48"/>
                    <a:pt x="3" y="50"/>
                  </a:cubicBezTo>
                  <a:cubicBezTo>
                    <a:pt x="2" y="51"/>
                    <a:pt x="1" y="52"/>
                    <a:pt x="0" y="53"/>
                  </a:cubicBezTo>
                  <a:cubicBezTo>
                    <a:pt x="0" y="54"/>
                    <a:pt x="0" y="54"/>
                    <a:pt x="0" y="54"/>
                  </a:cubicBezTo>
                  <a:cubicBezTo>
                    <a:pt x="0" y="54"/>
                    <a:pt x="0" y="54"/>
                    <a:pt x="0" y="54"/>
                  </a:cubicBezTo>
                  <a:cubicBezTo>
                    <a:pt x="0" y="54"/>
                    <a:pt x="0" y="54"/>
                    <a:pt x="0" y="54"/>
                  </a:cubicBezTo>
                  <a:cubicBezTo>
                    <a:pt x="0" y="54"/>
                    <a:pt x="0" y="53"/>
                    <a:pt x="0" y="53"/>
                  </a:cubicBezTo>
                  <a:cubicBezTo>
                    <a:pt x="1" y="53"/>
                    <a:pt x="1" y="53"/>
                    <a:pt x="1" y="53"/>
                  </a:cubicBezTo>
                  <a:cubicBezTo>
                    <a:pt x="1" y="53"/>
                    <a:pt x="1" y="53"/>
                    <a:pt x="1" y="53"/>
                  </a:cubicBezTo>
                  <a:cubicBezTo>
                    <a:pt x="1" y="52"/>
                    <a:pt x="2" y="52"/>
                    <a:pt x="2" y="51"/>
                  </a:cubicBezTo>
                  <a:cubicBezTo>
                    <a:pt x="2" y="51"/>
                    <a:pt x="2" y="51"/>
                    <a:pt x="3" y="50"/>
                  </a:cubicBezTo>
                  <a:cubicBezTo>
                    <a:pt x="4" y="49"/>
                    <a:pt x="6" y="46"/>
                    <a:pt x="7" y="45"/>
                  </a:cubicBezTo>
                  <a:cubicBezTo>
                    <a:pt x="8" y="44"/>
                    <a:pt x="9" y="42"/>
                    <a:pt x="10" y="41"/>
                  </a:cubicBezTo>
                  <a:cubicBezTo>
                    <a:pt x="12" y="40"/>
                    <a:pt x="13" y="39"/>
                    <a:pt x="14" y="37"/>
                  </a:cubicBezTo>
                  <a:cubicBezTo>
                    <a:pt x="17" y="34"/>
                    <a:pt x="20" y="31"/>
                    <a:pt x="22" y="29"/>
                  </a:cubicBezTo>
                  <a:cubicBezTo>
                    <a:pt x="22" y="28"/>
                    <a:pt x="20" y="31"/>
                    <a:pt x="21" y="30"/>
                  </a:cubicBezTo>
                  <a:cubicBezTo>
                    <a:pt x="23" y="27"/>
                    <a:pt x="25" y="26"/>
                    <a:pt x="26" y="25"/>
                  </a:cubicBezTo>
                  <a:cubicBezTo>
                    <a:pt x="24" y="27"/>
                    <a:pt x="23" y="28"/>
                    <a:pt x="29" y="22"/>
                  </a:cubicBezTo>
                  <a:cubicBezTo>
                    <a:pt x="29" y="23"/>
                    <a:pt x="30" y="22"/>
                    <a:pt x="27" y="25"/>
                  </a:cubicBezTo>
                  <a:cubicBezTo>
                    <a:pt x="28" y="24"/>
                    <a:pt x="31" y="21"/>
                    <a:pt x="32" y="20"/>
                  </a:cubicBezTo>
                  <a:cubicBezTo>
                    <a:pt x="33" y="19"/>
                    <a:pt x="29" y="23"/>
                    <a:pt x="30" y="22"/>
                  </a:cubicBezTo>
                  <a:cubicBezTo>
                    <a:pt x="35" y="18"/>
                    <a:pt x="34" y="20"/>
                    <a:pt x="39" y="15"/>
                  </a:cubicBezTo>
                  <a:cubicBezTo>
                    <a:pt x="36" y="18"/>
                    <a:pt x="44" y="12"/>
                    <a:pt x="49" y="8"/>
                  </a:cubicBezTo>
                  <a:cubicBezTo>
                    <a:pt x="53" y="3"/>
                    <a:pt x="51" y="4"/>
                    <a:pt x="48" y="5"/>
                  </a:cubicBezTo>
                  <a:cubicBezTo>
                    <a:pt x="45" y="7"/>
                    <a:pt x="41" y="10"/>
                    <a:pt x="40" y="9"/>
                  </a:cubicBezTo>
                  <a:cubicBezTo>
                    <a:pt x="34" y="15"/>
                    <a:pt x="33" y="16"/>
                    <a:pt x="34" y="14"/>
                  </a:cubicBezTo>
                  <a:cubicBezTo>
                    <a:pt x="33" y="15"/>
                    <a:pt x="31" y="17"/>
                    <a:pt x="28" y="20"/>
                  </a:cubicBezTo>
                  <a:cubicBezTo>
                    <a:pt x="28" y="19"/>
                    <a:pt x="28" y="19"/>
                    <a:pt x="27" y="20"/>
                  </a:cubicBezTo>
                  <a:cubicBezTo>
                    <a:pt x="31" y="14"/>
                    <a:pt x="38" y="3"/>
                    <a:pt x="37" y="0"/>
                  </a:cubicBezTo>
                  <a:cubicBezTo>
                    <a:pt x="34" y="4"/>
                    <a:pt x="35" y="2"/>
                    <a:pt x="34" y="3"/>
                  </a:cubicBezTo>
                  <a:cubicBezTo>
                    <a:pt x="32" y="6"/>
                    <a:pt x="29" y="12"/>
                    <a:pt x="27" y="16"/>
                  </a:cubicBezTo>
                  <a:cubicBezTo>
                    <a:pt x="25" y="17"/>
                    <a:pt x="23" y="21"/>
                    <a:pt x="21" y="24"/>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4" name="Freeform 2086"/>
            <p:cNvSpPr/>
            <p:nvPr/>
          </p:nvSpPr>
          <p:spPr bwMode="auto">
            <a:xfrm>
              <a:off x="3775612" y="2422554"/>
              <a:ext cx="4302" cy="7528"/>
            </a:xfrm>
            <a:custGeom>
              <a:avLst/>
              <a:gdLst>
                <a:gd name="T0" fmla="*/ 12 w 12"/>
                <a:gd name="T1" fmla="*/ 9 h 20"/>
                <a:gd name="T2" fmla="*/ 12 w 12"/>
                <a:gd name="T3" fmla="*/ 3 h 20"/>
                <a:gd name="T4" fmla="*/ 5 w 12"/>
                <a:gd name="T5" fmla="*/ 1 h 20"/>
                <a:gd name="T6" fmla="*/ 3 w 12"/>
                <a:gd name="T7" fmla="*/ 6 h 20"/>
                <a:gd name="T8" fmla="*/ 1 w 12"/>
                <a:gd name="T9" fmla="*/ 11 h 20"/>
                <a:gd name="T10" fmla="*/ 4 w 12"/>
                <a:gd name="T11" fmla="*/ 20 h 20"/>
                <a:gd name="T12" fmla="*/ 12 w 12"/>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9"/>
                  </a:moveTo>
                  <a:cubicBezTo>
                    <a:pt x="11" y="7"/>
                    <a:pt x="11" y="6"/>
                    <a:pt x="12" y="3"/>
                  </a:cubicBezTo>
                  <a:cubicBezTo>
                    <a:pt x="9" y="4"/>
                    <a:pt x="8" y="0"/>
                    <a:pt x="5" y="1"/>
                  </a:cubicBezTo>
                  <a:cubicBezTo>
                    <a:pt x="5" y="4"/>
                    <a:pt x="3" y="10"/>
                    <a:pt x="3" y="6"/>
                  </a:cubicBezTo>
                  <a:cubicBezTo>
                    <a:pt x="1" y="8"/>
                    <a:pt x="5" y="13"/>
                    <a:pt x="1" y="11"/>
                  </a:cubicBezTo>
                  <a:cubicBezTo>
                    <a:pt x="0" y="16"/>
                    <a:pt x="5" y="14"/>
                    <a:pt x="4" y="20"/>
                  </a:cubicBezTo>
                  <a:cubicBezTo>
                    <a:pt x="6" y="13"/>
                    <a:pt x="8" y="11"/>
                    <a:pt x="12" y="9"/>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5" name="Freeform 2087"/>
            <p:cNvSpPr/>
            <p:nvPr/>
          </p:nvSpPr>
          <p:spPr bwMode="auto">
            <a:xfrm>
              <a:off x="3515360" y="2551067"/>
              <a:ext cx="5915" cy="20433"/>
            </a:xfrm>
            <a:custGeom>
              <a:avLst/>
              <a:gdLst>
                <a:gd name="T0" fmla="*/ 6 w 16"/>
                <a:gd name="T1" fmla="*/ 7 h 57"/>
                <a:gd name="T2" fmla="*/ 0 w 16"/>
                <a:gd name="T3" fmla="*/ 23 h 57"/>
                <a:gd name="T4" fmla="*/ 7 w 16"/>
                <a:gd name="T5" fmla="*/ 26 h 57"/>
                <a:gd name="T6" fmla="*/ 9 w 16"/>
                <a:gd name="T7" fmla="*/ 29 h 57"/>
                <a:gd name="T8" fmla="*/ 7 w 16"/>
                <a:gd name="T9" fmla="*/ 45 h 57"/>
                <a:gd name="T10" fmla="*/ 16 w 16"/>
                <a:gd name="T11" fmla="*/ 57 h 57"/>
                <a:gd name="T12" fmla="*/ 14 w 16"/>
                <a:gd name="T13" fmla="*/ 40 h 57"/>
                <a:gd name="T14" fmla="*/ 13 w 16"/>
                <a:gd name="T15" fmla="*/ 27 h 57"/>
                <a:gd name="T16" fmla="*/ 5 w 16"/>
                <a:gd name="T17" fmla="*/ 17 h 57"/>
                <a:gd name="T18" fmla="*/ 8 w 16"/>
                <a:gd name="T19" fmla="*/ 11 h 57"/>
                <a:gd name="T20" fmla="*/ 9 w 16"/>
                <a:gd name="T21" fmla="*/ 3 h 57"/>
                <a:gd name="T22" fmla="*/ 4 w 16"/>
                <a:gd name="T23" fmla="*/ 0 h 57"/>
                <a:gd name="T24" fmla="*/ 1 w 16"/>
                <a:gd name="T25" fmla="*/ 2 h 57"/>
                <a:gd name="T26" fmla="*/ 6 w 16"/>
                <a:gd name="T2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57">
                  <a:moveTo>
                    <a:pt x="6" y="7"/>
                  </a:moveTo>
                  <a:cubicBezTo>
                    <a:pt x="3" y="11"/>
                    <a:pt x="3" y="19"/>
                    <a:pt x="0" y="23"/>
                  </a:cubicBezTo>
                  <a:cubicBezTo>
                    <a:pt x="1" y="27"/>
                    <a:pt x="4" y="26"/>
                    <a:pt x="7" y="26"/>
                  </a:cubicBezTo>
                  <a:cubicBezTo>
                    <a:pt x="6" y="28"/>
                    <a:pt x="7" y="29"/>
                    <a:pt x="9" y="29"/>
                  </a:cubicBezTo>
                  <a:cubicBezTo>
                    <a:pt x="6" y="34"/>
                    <a:pt x="10" y="38"/>
                    <a:pt x="7" y="45"/>
                  </a:cubicBezTo>
                  <a:cubicBezTo>
                    <a:pt x="11" y="48"/>
                    <a:pt x="15" y="49"/>
                    <a:pt x="16" y="57"/>
                  </a:cubicBezTo>
                  <a:cubicBezTo>
                    <a:pt x="16" y="51"/>
                    <a:pt x="15" y="45"/>
                    <a:pt x="14" y="40"/>
                  </a:cubicBezTo>
                  <a:cubicBezTo>
                    <a:pt x="13" y="35"/>
                    <a:pt x="12" y="30"/>
                    <a:pt x="13" y="27"/>
                  </a:cubicBezTo>
                  <a:cubicBezTo>
                    <a:pt x="10" y="23"/>
                    <a:pt x="7" y="22"/>
                    <a:pt x="5" y="17"/>
                  </a:cubicBezTo>
                  <a:cubicBezTo>
                    <a:pt x="5" y="15"/>
                    <a:pt x="7" y="13"/>
                    <a:pt x="8" y="11"/>
                  </a:cubicBezTo>
                  <a:cubicBezTo>
                    <a:pt x="9" y="9"/>
                    <a:pt x="9" y="7"/>
                    <a:pt x="9" y="3"/>
                  </a:cubicBezTo>
                  <a:cubicBezTo>
                    <a:pt x="6" y="4"/>
                    <a:pt x="5" y="3"/>
                    <a:pt x="4" y="0"/>
                  </a:cubicBezTo>
                  <a:cubicBezTo>
                    <a:pt x="3" y="1"/>
                    <a:pt x="2" y="2"/>
                    <a:pt x="1" y="2"/>
                  </a:cubicBezTo>
                  <a:cubicBezTo>
                    <a:pt x="2" y="4"/>
                    <a:pt x="4" y="5"/>
                    <a:pt x="6" y="7"/>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6" name="Freeform 2088"/>
            <p:cNvSpPr/>
            <p:nvPr/>
          </p:nvSpPr>
          <p:spPr bwMode="auto">
            <a:xfrm>
              <a:off x="3591715" y="2659147"/>
              <a:ext cx="6453" cy="4839"/>
            </a:xfrm>
            <a:custGeom>
              <a:avLst/>
              <a:gdLst>
                <a:gd name="T0" fmla="*/ 2 w 19"/>
                <a:gd name="T1" fmla="*/ 0 h 14"/>
                <a:gd name="T2" fmla="*/ 3 w 19"/>
                <a:gd name="T3" fmla="*/ 7 h 14"/>
                <a:gd name="T4" fmla="*/ 14 w 19"/>
                <a:gd name="T5" fmla="*/ 14 h 14"/>
                <a:gd name="T6" fmla="*/ 8 w 19"/>
                <a:gd name="T7" fmla="*/ 1 h 14"/>
                <a:gd name="T8" fmla="*/ 2 w 19"/>
                <a:gd name="T9" fmla="*/ 0 h 14"/>
              </a:gdLst>
              <a:ahLst/>
              <a:cxnLst>
                <a:cxn ang="0">
                  <a:pos x="T0" y="T1"/>
                </a:cxn>
                <a:cxn ang="0">
                  <a:pos x="T2" y="T3"/>
                </a:cxn>
                <a:cxn ang="0">
                  <a:pos x="T4" y="T5"/>
                </a:cxn>
                <a:cxn ang="0">
                  <a:pos x="T6" y="T7"/>
                </a:cxn>
                <a:cxn ang="0">
                  <a:pos x="T8" y="T9"/>
                </a:cxn>
              </a:cxnLst>
              <a:rect l="0" t="0" r="r" b="b"/>
              <a:pathLst>
                <a:path w="19" h="14">
                  <a:moveTo>
                    <a:pt x="2" y="0"/>
                  </a:moveTo>
                  <a:cubicBezTo>
                    <a:pt x="3" y="2"/>
                    <a:pt x="0" y="4"/>
                    <a:pt x="3" y="7"/>
                  </a:cubicBezTo>
                  <a:cubicBezTo>
                    <a:pt x="7" y="3"/>
                    <a:pt x="11" y="9"/>
                    <a:pt x="14" y="14"/>
                  </a:cubicBezTo>
                  <a:cubicBezTo>
                    <a:pt x="19" y="11"/>
                    <a:pt x="10" y="5"/>
                    <a:pt x="8" y="1"/>
                  </a:cubicBezTo>
                  <a:cubicBezTo>
                    <a:pt x="6" y="1"/>
                    <a:pt x="4" y="4"/>
                    <a:pt x="2" y="0"/>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137" name="Freeform 2089"/>
            <p:cNvSpPr/>
            <p:nvPr/>
          </p:nvSpPr>
          <p:spPr bwMode="auto">
            <a:xfrm>
              <a:off x="4014894" y="2547841"/>
              <a:ext cx="15594" cy="39791"/>
            </a:xfrm>
            <a:custGeom>
              <a:avLst/>
              <a:gdLst>
                <a:gd name="T0" fmla="*/ 28 w 43"/>
                <a:gd name="T1" fmla="*/ 22 h 110"/>
                <a:gd name="T2" fmla="*/ 21 w 43"/>
                <a:gd name="T3" fmla="*/ 27 h 110"/>
                <a:gd name="T4" fmla="*/ 28 w 43"/>
                <a:gd name="T5" fmla="*/ 40 h 110"/>
                <a:gd name="T6" fmla="*/ 9 w 43"/>
                <a:gd name="T7" fmla="*/ 51 h 110"/>
                <a:gd name="T8" fmla="*/ 0 w 43"/>
                <a:gd name="T9" fmla="*/ 79 h 110"/>
                <a:gd name="T10" fmla="*/ 2 w 43"/>
                <a:gd name="T11" fmla="*/ 92 h 110"/>
                <a:gd name="T12" fmla="*/ 5 w 43"/>
                <a:gd name="T13" fmla="*/ 103 h 110"/>
                <a:gd name="T14" fmla="*/ 26 w 43"/>
                <a:gd name="T15" fmla="*/ 108 h 110"/>
                <a:gd name="T16" fmla="*/ 39 w 43"/>
                <a:gd name="T17" fmla="*/ 95 h 110"/>
                <a:gd name="T18" fmla="*/ 40 w 43"/>
                <a:gd name="T19" fmla="*/ 62 h 110"/>
                <a:gd name="T20" fmla="*/ 43 w 43"/>
                <a:gd name="T21" fmla="*/ 34 h 110"/>
                <a:gd name="T22" fmla="*/ 40 w 43"/>
                <a:gd name="T23" fmla="*/ 1 h 110"/>
                <a:gd name="T24" fmla="*/ 32 w 43"/>
                <a:gd name="T25" fmla="*/ 0 h 110"/>
                <a:gd name="T26" fmla="*/ 25 w 43"/>
                <a:gd name="T27" fmla="*/ 17 h 110"/>
                <a:gd name="T28" fmla="*/ 28 w 43"/>
                <a:gd name="T29" fmla="*/ 2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0">
                  <a:moveTo>
                    <a:pt x="28" y="22"/>
                  </a:moveTo>
                  <a:cubicBezTo>
                    <a:pt x="25" y="21"/>
                    <a:pt x="26" y="28"/>
                    <a:pt x="21" y="27"/>
                  </a:cubicBezTo>
                  <a:cubicBezTo>
                    <a:pt x="25" y="29"/>
                    <a:pt x="21" y="40"/>
                    <a:pt x="28" y="40"/>
                  </a:cubicBezTo>
                  <a:cubicBezTo>
                    <a:pt x="24" y="49"/>
                    <a:pt x="19" y="55"/>
                    <a:pt x="9" y="51"/>
                  </a:cubicBezTo>
                  <a:cubicBezTo>
                    <a:pt x="3" y="59"/>
                    <a:pt x="0" y="69"/>
                    <a:pt x="0" y="79"/>
                  </a:cubicBezTo>
                  <a:cubicBezTo>
                    <a:pt x="0" y="83"/>
                    <a:pt x="1" y="88"/>
                    <a:pt x="2" y="92"/>
                  </a:cubicBezTo>
                  <a:cubicBezTo>
                    <a:pt x="3" y="97"/>
                    <a:pt x="4" y="100"/>
                    <a:pt x="5" y="103"/>
                  </a:cubicBezTo>
                  <a:cubicBezTo>
                    <a:pt x="13" y="108"/>
                    <a:pt x="20" y="110"/>
                    <a:pt x="26" y="108"/>
                  </a:cubicBezTo>
                  <a:cubicBezTo>
                    <a:pt x="31" y="107"/>
                    <a:pt x="36" y="102"/>
                    <a:pt x="39" y="95"/>
                  </a:cubicBezTo>
                  <a:cubicBezTo>
                    <a:pt x="43" y="85"/>
                    <a:pt x="42" y="73"/>
                    <a:pt x="40" y="62"/>
                  </a:cubicBezTo>
                  <a:cubicBezTo>
                    <a:pt x="39" y="51"/>
                    <a:pt x="38" y="41"/>
                    <a:pt x="43" y="34"/>
                  </a:cubicBezTo>
                  <a:cubicBezTo>
                    <a:pt x="42" y="27"/>
                    <a:pt x="43" y="9"/>
                    <a:pt x="40" y="1"/>
                  </a:cubicBezTo>
                  <a:cubicBezTo>
                    <a:pt x="36" y="2"/>
                    <a:pt x="37" y="1"/>
                    <a:pt x="32" y="0"/>
                  </a:cubicBezTo>
                  <a:cubicBezTo>
                    <a:pt x="30" y="6"/>
                    <a:pt x="31" y="18"/>
                    <a:pt x="25" y="17"/>
                  </a:cubicBezTo>
                  <a:cubicBezTo>
                    <a:pt x="25" y="19"/>
                    <a:pt x="26" y="21"/>
                    <a:pt x="28" y="22"/>
                  </a:cubicBezTo>
                  <a:close/>
                </a:path>
              </a:pathLst>
            </a:custGeom>
            <a:solidFill>
              <a:srgbClr val="5E809C"/>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sp>
        <p:nvSpPr>
          <p:cNvPr id="1538" name="椭圆 1537"/>
          <p:cNvSpPr/>
          <p:nvPr/>
        </p:nvSpPr>
        <p:spPr>
          <a:xfrm>
            <a:off x="4261494" y="4748892"/>
            <a:ext cx="300335" cy="300335"/>
          </a:xfrm>
          <a:prstGeom prst="ellipse">
            <a:avLst/>
          </a:prstGeom>
          <a:solidFill>
            <a:srgbClr val="8C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39" name="矩形 1538"/>
          <p:cNvSpPr/>
          <p:nvPr/>
        </p:nvSpPr>
        <p:spPr>
          <a:xfrm>
            <a:off x="4318126" y="3139185"/>
            <a:ext cx="830997" cy="2448058"/>
          </a:xfrm>
          <a:prstGeom prst="rect">
            <a:avLst/>
          </a:prstGeom>
        </p:spPr>
        <p:txBody>
          <a:bodyPr vert="eaVert"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请插入您的相关文本内容，请插入您的相关文本内容，</a:t>
            </a:r>
          </a:p>
        </p:txBody>
      </p:sp>
      <p:cxnSp>
        <p:nvCxnSpPr>
          <p:cNvPr id="1540" name="直接连接符 1539"/>
          <p:cNvCxnSpPr/>
          <p:nvPr/>
        </p:nvCxnSpPr>
        <p:spPr>
          <a:xfrm>
            <a:off x="5071593" y="3139184"/>
            <a:ext cx="0" cy="1579165"/>
          </a:xfrm>
          <a:prstGeom prst="line">
            <a:avLst/>
          </a:prstGeom>
          <a:ln>
            <a:solidFill>
              <a:srgbClr val="6E8A8C"/>
            </a:solidFill>
          </a:ln>
        </p:spPr>
        <p:style>
          <a:lnRef idx="1">
            <a:schemeClr val="accent1"/>
          </a:lnRef>
          <a:fillRef idx="0">
            <a:schemeClr val="accent1"/>
          </a:fillRef>
          <a:effectRef idx="0">
            <a:schemeClr val="accent1"/>
          </a:effectRef>
          <a:fontRef idx="minor">
            <a:schemeClr val="tx1"/>
          </a:fontRef>
        </p:style>
      </p:cxnSp>
      <p:sp>
        <p:nvSpPr>
          <p:cNvPr id="1541" name="椭圆 1540"/>
          <p:cNvSpPr/>
          <p:nvPr/>
        </p:nvSpPr>
        <p:spPr>
          <a:xfrm>
            <a:off x="6661828" y="4751520"/>
            <a:ext cx="300335" cy="300335"/>
          </a:xfrm>
          <a:prstGeom prst="ellipse">
            <a:avLst/>
          </a:prstGeom>
          <a:solidFill>
            <a:srgbClr val="8C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42" name="矩形 1541"/>
          <p:cNvSpPr/>
          <p:nvPr/>
        </p:nvSpPr>
        <p:spPr>
          <a:xfrm>
            <a:off x="6725275" y="3110843"/>
            <a:ext cx="830997" cy="2448058"/>
          </a:xfrm>
          <a:prstGeom prst="rect">
            <a:avLst/>
          </a:prstGeom>
        </p:spPr>
        <p:txBody>
          <a:bodyPr vert="eaVert"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请插入您的相关文本内容，请插入您的相关文本内容，</a:t>
            </a:r>
          </a:p>
        </p:txBody>
      </p:sp>
      <p:cxnSp>
        <p:nvCxnSpPr>
          <p:cNvPr id="1543" name="直接连接符 1542"/>
          <p:cNvCxnSpPr/>
          <p:nvPr/>
        </p:nvCxnSpPr>
        <p:spPr>
          <a:xfrm>
            <a:off x="7437495" y="3141813"/>
            <a:ext cx="0" cy="1579165"/>
          </a:xfrm>
          <a:prstGeom prst="line">
            <a:avLst/>
          </a:prstGeom>
          <a:ln>
            <a:solidFill>
              <a:srgbClr val="6E8A8C"/>
            </a:solidFill>
          </a:ln>
        </p:spPr>
        <p:style>
          <a:lnRef idx="1">
            <a:schemeClr val="accent1"/>
          </a:lnRef>
          <a:fillRef idx="0">
            <a:schemeClr val="accent1"/>
          </a:fillRef>
          <a:effectRef idx="0">
            <a:schemeClr val="accent1"/>
          </a:effectRef>
          <a:fontRef idx="minor">
            <a:schemeClr val="tx1"/>
          </a:fontRef>
        </p:style>
      </p:cxnSp>
      <p:sp>
        <p:nvSpPr>
          <p:cNvPr id="1544" name="椭圆 1543"/>
          <p:cNvSpPr/>
          <p:nvPr/>
        </p:nvSpPr>
        <p:spPr>
          <a:xfrm>
            <a:off x="9148457" y="4760561"/>
            <a:ext cx="300335" cy="300335"/>
          </a:xfrm>
          <a:prstGeom prst="ellipse">
            <a:avLst/>
          </a:prstGeom>
          <a:solidFill>
            <a:srgbClr val="8C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45" name="矩形 1544"/>
          <p:cNvSpPr/>
          <p:nvPr/>
        </p:nvSpPr>
        <p:spPr>
          <a:xfrm>
            <a:off x="9170657" y="3150855"/>
            <a:ext cx="830997" cy="2448058"/>
          </a:xfrm>
          <a:prstGeom prst="rect">
            <a:avLst/>
          </a:prstGeom>
        </p:spPr>
        <p:txBody>
          <a:bodyPr vert="eaVert"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WenYue GuDianMingChaoTi (Non-Commercial Use)" pitchFamily="2" charset="-122"/>
                <a:cs typeface="+mn-ea"/>
                <a:sym typeface="Century Gothic" panose="020B0502020202020204" pitchFamily="34" charset="0"/>
              </a:rPr>
              <a:t>请插入您的相关文本内容，请插入您的相关文本内容，</a:t>
            </a:r>
          </a:p>
        </p:txBody>
      </p:sp>
      <p:cxnSp>
        <p:nvCxnSpPr>
          <p:cNvPr id="1546" name="直接连接符 1545"/>
          <p:cNvCxnSpPr/>
          <p:nvPr/>
        </p:nvCxnSpPr>
        <p:spPr>
          <a:xfrm>
            <a:off x="9924124" y="3150854"/>
            <a:ext cx="0" cy="1579165"/>
          </a:xfrm>
          <a:prstGeom prst="line">
            <a:avLst/>
          </a:prstGeom>
          <a:ln>
            <a:solidFill>
              <a:srgbClr val="6E8A8C"/>
            </a:solidFill>
          </a:ln>
        </p:spPr>
        <p:style>
          <a:lnRef idx="1">
            <a:schemeClr val="accent1"/>
          </a:lnRef>
          <a:fillRef idx="0">
            <a:schemeClr val="accent1"/>
          </a:fillRef>
          <a:effectRef idx="0">
            <a:schemeClr val="accent1"/>
          </a:effectRef>
          <a:fontRef idx="minor">
            <a:schemeClr val="tx1"/>
          </a:fontRef>
        </p:style>
      </p:cxnSp>
      <p:sp>
        <p:nvSpPr>
          <p:cNvPr id="1547" name="椭圆 1546"/>
          <p:cNvSpPr/>
          <p:nvPr/>
        </p:nvSpPr>
        <p:spPr>
          <a:xfrm>
            <a:off x="1156305" y="1382228"/>
            <a:ext cx="2493718" cy="2493718"/>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8" name="组合 1547"/>
          <p:cNvGrpSpPr/>
          <p:nvPr/>
        </p:nvGrpSpPr>
        <p:grpSpPr>
          <a:xfrm>
            <a:off x="9414830" y="2379353"/>
            <a:ext cx="352415" cy="325500"/>
            <a:chOff x="3512671" y="2285975"/>
            <a:chExt cx="528033" cy="487705"/>
          </a:xfrm>
          <a:solidFill>
            <a:srgbClr val="456764"/>
          </a:solidFill>
        </p:grpSpPr>
        <p:grpSp>
          <p:nvGrpSpPr>
            <p:cNvPr id="1549" name="Group 1780"/>
            <p:cNvGrpSpPr/>
            <p:nvPr/>
          </p:nvGrpSpPr>
          <p:grpSpPr bwMode="auto">
            <a:xfrm>
              <a:off x="3524501" y="2285975"/>
              <a:ext cx="508138" cy="389841"/>
              <a:chOff x="4474" y="598"/>
              <a:chExt cx="945" cy="725"/>
            </a:xfrm>
            <a:grpFill/>
          </p:grpSpPr>
          <p:sp>
            <p:nvSpPr>
              <p:cNvPr id="1859" name="Freeform 1580"/>
              <p:cNvSpPr/>
              <p:nvPr/>
            </p:nvSpPr>
            <p:spPr bwMode="auto">
              <a:xfrm>
                <a:off x="4937" y="1054"/>
                <a:ext cx="17" cy="17"/>
              </a:xfrm>
              <a:custGeom>
                <a:avLst/>
                <a:gdLst>
                  <a:gd name="T0" fmla="*/ 15 w 25"/>
                  <a:gd name="T1" fmla="*/ 11 h 25"/>
                  <a:gd name="T2" fmla="*/ 19 w 25"/>
                  <a:gd name="T3" fmla="*/ 12 h 25"/>
                  <a:gd name="T4" fmla="*/ 16 w 25"/>
                  <a:gd name="T5" fmla="*/ 12 h 25"/>
                  <a:gd name="T6" fmla="*/ 10 w 25"/>
                  <a:gd name="T7" fmla="*/ 13 h 25"/>
                  <a:gd name="T8" fmla="*/ 10 w 25"/>
                  <a:gd name="T9" fmla="*/ 14 h 25"/>
                  <a:gd name="T10" fmla="*/ 10 w 25"/>
                  <a:gd name="T11" fmla="*/ 16 h 25"/>
                  <a:gd name="T12" fmla="*/ 10 w 25"/>
                  <a:gd name="T13" fmla="*/ 17 h 25"/>
                  <a:gd name="T14" fmla="*/ 9 w 25"/>
                  <a:gd name="T15" fmla="*/ 14 h 25"/>
                  <a:gd name="T16" fmla="*/ 12 w 25"/>
                  <a:gd name="T17" fmla="*/ 16 h 25"/>
                  <a:gd name="T18" fmla="*/ 11 w 25"/>
                  <a:gd name="T19" fmla="*/ 16 h 25"/>
                  <a:gd name="T20" fmla="*/ 9 w 25"/>
                  <a:gd name="T21" fmla="*/ 15 h 25"/>
                  <a:gd name="T22" fmla="*/ 3 w 25"/>
                  <a:gd name="T23" fmla="*/ 13 h 25"/>
                  <a:gd name="T24" fmla="*/ 1 w 25"/>
                  <a:gd name="T25" fmla="*/ 21 h 25"/>
                  <a:gd name="T26" fmla="*/ 7 w 25"/>
                  <a:gd name="T27" fmla="*/ 6 h 25"/>
                  <a:gd name="T28" fmla="*/ 7 w 25"/>
                  <a:gd name="T29" fmla="*/ 7 h 25"/>
                  <a:gd name="T30" fmla="*/ 8 w 25"/>
                  <a:gd name="T31" fmla="*/ 14 h 25"/>
                  <a:gd name="T32" fmla="*/ 9 w 25"/>
                  <a:gd name="T33" fmla="*/ 14 h 25"/>
                  <a:gd name="T34" fmla="*/ 11 w 25"/>
                  <a:gd name="T35" fmla="*/ 14 h 25"/>
                  <a:gd name="T36" fmla="*/ 12 w 25"/>
                  <a:gd name="T37" fmla="*/ 14 h 25"/>
                  <a:gd name="T38" fmla="*/ 11 w 25"/>
                  <a:gd name="T39" fmla="*/ 14 h 25"/>
                  <a:gd name="T40" fmla="*/ 8 w 25"/>
                  <a:gd name="T41" fmla="*/ 16 h 25"/>
                  <a:gd name="T42" fmla="*/ 8 w 25"/>
                  <a:gd name="T43" fmla="*/ 16 h 25"/>
                  <a:gd name="T44" fmla="*/ 10 w 25"/>
                  <a:gd name="T45" fmla="*/ 14 h 25"/>
                  <a:gd name="T46" fmla="*/ 11 w 25"/>
                  <a:gd name="T47" fmla="*/ 13 h 25"/>
                  <a:gd name="T48" fmla="*/ 11 w 25"/>
                  <a:gd name="T49" fmla="*/ 12 h 25"/>
                  <a:gd name="T50" fmla="*/ 10 w 25"/>
                  <a:gd name="T51" fmla="*/ 14 h 25"/>
                  <a:gd name="T52" fmla="*/ 9 w 25"/>
                  <a:gd name="T53" fmla="*/ 17 h 25"/>
                  <a:gd name="T54" fmla="*/ 16 w 25"/>
                  <a:gd name="T55" fmla="*/ 23 h 25"/>
                  <a:gd name="T56" fmla="*/ 11 w 25"/>
                  <a:gd name="T57" fmla="*/ 21 h 25"/>
                  <a:gd name="T58" fmla="*/ 0 w 25"/>
                  <a:gd name="T59" fmla="*/ 17 h 25"/>
                  <a:gd name="T60" fmla="*/ 4 w 25"/>
                  <a:gd name="T61" fmla="*/ 17 h 25"/>
                  <a:gd name="T62" fmla="*/ 9 w 25"/>
                  <a:gd name="T63" fmla="*/ 16 h 25"/>
                  <a:gd name="T64" fmla="*/ 9 w 25"/>
                  <a:gd name="T65" fmla="*/ 14 h 25"/>
                  <a:gd name="T66" fmla="*/ 9 w 25"/>
                  <a:gd name="T67" fmla="*/ 12 h 25"/>
                  <a:gd name="T68" fmla="*/ 9 w 25"/>
                  <a:gd name="T69" fmla="*/ 12 h 25"/>
                  <a:gd name="T70" fmla="*/ 10 w 25"/>
                  <a:gd name="T71" fmla="*/ 14 h 25"/>
                  <a:gd name="T72" fmla="*/ 11 w 25"/>
                  <a:gd name="T73" fmla="*/ 16 h 25"/>
                  <a:gd name="T74" fmla="*/ 11 w 25"/>
                  <a:gd name="T75" fmla="*/ 16 h 25"/>
                  <a:gd name="T76" fmla="*/ 8 w 25"/>
                  <a:gd name="T77" fmla="*/ 14 h 25"/>
                  <a:gd name="T78" fmla="*/ 7 w 25"/>
                  <a:gd name="T79" fmla="*/ 13 h 25"/>
                  <a:gd name="T80" fmla="*/ 8 w 25"/>
                  <a:gd name="T81" fmla="*/ 13 h 25"/>
                  <a:gd name="T82" fmla="*/ 12 w 25"/>
                  <a:gd name="T83" fmla="*/ 15 h 25"/>
                  <a:gd name="T84" fmla="*/ 13 w 25"/>
                  <a:gd name="T85" fmla="*/ 15 h 25"/>
                  <a:gd name="T86" fmla="*/ 16 w 25"/>
                  <a:gd name="T87" fmla="*/ 16 h 25"/>
                  <a:gd name="T88" fmla="*/ 18 w 25"/>
                  <a:gd name="T89" fmla="*/ 8 h 25"/>
                  <a:gd name="T90" fmla="*/ 12 w 25"/>
                  <a:gd name="T91" fmla="*/ 24 h 25"/>
                  <a:gd name="T92" fmla="*/ 12 w 25"/>
                  <a:gd name="T93" fmla="*/ 21 h 25"/>
                  <a:gd name="T94" fmla="*/ 11 w 25"/>
                  <a:gd name="T95" fmla="*/ 15 h 25"/>
                  <a:gd name="T96" fmla="*/ 10 w 25"/>
                  <a:gd name="T97" fmla="*/ 15 h 25"/>
                  <a:gd name="T98" fmla="*/ 8 w 25"/>
                  <a:gd name="T99" fmla="*/ 15 h 25"/>
                  <a:gd name="T100" fmla="*/ 7 w 25"/>
                  <a:gd name="T101" fmla="*/ 15 h 25"/>
                  <a:gd name="T102" fmla="*/ 10 w 25"/>
                  <a:gd name="T103" fmla="*/ 14 h 25"/>
                  <a:gd name="T104" fmla="*/ 8 w 25"/>
                  <a:gd name="T105" fmla="*/ 17 h 25"/>
                  <a:gd name="T106" fmla="*/ 8 w 25"/>
                  <a:gd name="T107" fmla="*/ 16 h 25"/>
                  <a:gd name="T108" fmla="*/ 9 w 25"/>
                  <a:gd name="T109" fmla="*/ 13 h 25"/>
                  <a:gd name="T110" fmla="*/ 10 w 25"/>
                  <a:gd name="T111"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25">
                    <a:moveTo>
                      <a:pt x="2" y="6"/>
                    </a:moveTo>
                    <a:cubicBezTo>
                      <a:pt x="2" y="6"/>
                      <a:pt x="4" y="6"/>
                      <a:pt x="8" y="8"/>
                    </a:cubicBezTo>
                    <a:cubicBezTo>
                      <a:pt x="10" y="9"/>
                      <a:pt x="12" y="10"/>
                      <a:pt x="15" y="11"/>
                    </a:cubicBezTo>
                    <a:cubicBezTo>
                      <a:pt x="16" y="11"/>
                      <a:pt x="17" y="11"/>
                      <a:pt x="17" y="12"/>
                    </a:cubicBezTo>
                    <a:cubicBezTo>
                      <a:pt x="18" y="12"/>
                      <a:pt x="18" y="12"/>
                      <a:pt x="19" y="12"/>
                    </a:cubicBezTo>
                    <a:cubicBezTo>
                      <a:pt x="19" y="12"/>
                      <a:pt x="19" y="12"/>
                      <a:pt x="19" y="12"/>
                    </a:cubicBezTo>
                    <a:cubicBezTo>
                      <a:pt x="19" y="12"/>
                      <a:pt x="19" y="12"/>
                      <a:pt x="19" y="12"/>
                    </a:cubicBezTo>
                    <a:cubicBezTo>
                      <a:pt x="18" y="12"/>
                      <a:pt x="18" y="12"/>
                      <a:pt x="18" y="12"/>
                    </a:cubicBezTo>
                    <a:cubicBezTo>
                      <a:pt x="17" y="12"/>
                      <a:pt x="17" y="12"/>
                      <a:pt x="16" y="12"/>
                    </a:cubicBezTo>
                    <a:cubicBezTo>
                      <a:pt x="15" y="12"/>
                      <a:pt x="13" y="13"/>
                      <a:pt x="12" y="13"/>
                    </a:cubicBezTo>
                    <a:cubicBezTo>
                      <a:pt x="12" y="13"/>
                      <a:pt x="11" y="13"/>
                      <a:pt x="11" y="13"/>
                    </a:cubicBezTo>
                    <a:cubicBezTo>
                      <a:pt x="10" y="13"/>
                      <a:pt x="10" y="13"/>
                      <a:pt x="10" y="13"/>
                    </a:cubicBezTo>
                    <a:cubicBezTo>
                      <a:pt x="10" y="13"/>
                      <a:pt x="10" y="13"/>
                      <a:pt x="10" y="13"/>
                    </a:cubicBezTo>
                    <a:cubicBezTo>
                      <a:pt x="10" y="13"/>
                      <a:pt x="10" y="13"/>
                      <a:pt x="10" y="13"/>
                    </a:cubicBezTo>
                    <a:cubicBezTo>
                      <a:pt x="10" y="14"/>
                      <a:pt x="10" y="14"/>
                      <a:pt x="10" y="14"/>
                    </a:cubicBezTo>
                    <a:cubicBezTo>
                      <a:pt x="10" y="14"/>
                      <a:pt x="10" y="15"/>
                      <a:pt x="10" y="15"/>
                    </a:cubicBezTo>
                    <a:cubicBezTo>
                      <a:pt x="10" y="15"/>
                      <a:pt x="10" y="16"/>
                      <a:pt x="10" y="16"/>
                    </a:cubicBezTo>
                    <a:cubicBezTo>
                      <a:pt x="10" y="16"/>
                      <a:pt x="10" y="16"/>
                      <a:pt x="10" y="16"/>
                    </a:cubicBezTo>
                    <a:cubicBezTo>
                      <a:pt x="10" y="17"/>
                      <a:pt x="10" y="17"/>
                      <a:pt x="10" y="17"/>
                    </a:cubicBezTo>
                    <a:cubicBezTo>
                      <a:pt x="10" y="17"/>
                      <a:pt x="10" y="17"/>
                      <a:pt x="10" y="17"/>
                    </a:cubicBezTo>
                    <a:cubicBezTo>
                      <a:pt x="10" y="17"/>
                      <a:pt x="10" y="17"/>
                      <a:pt x="10" y="17"/>
                    </a:cubicBezTo>
                    <a:cubicBezTo>
                      <a:pt x="10" y="18"/>
                      <a:pt x="10" y="16"/>
                      <a:pt x="9" y="14"/>
                    </a:cubicBezTo>
                    <a:cubicBezTo>
                      <a:pt x="9" y="13"/>
                      <a:pt x="8" y="13"/>
                      <a:pt x="8" y="13"/>
                    </a:cubicBezTo>
                    <a:cubicBezTo>
                      <a:pt x="8" y="13"/>
                      <a:pt x="9" y="13"/>
                      <a:pt x="9" y="14"/>
                    </a:cubicBezTo>
                    <a:cubicBezTo>
                      <a:pt x="10" y="15"/>
                      <a:pt x="11" y="15"/>
                      <a:pt x="12" y="16"/>
                    </a:cubicBezTo>
                    <a:cubicBezTo>
                      <a:pt x="12" y="16"/>
                      <a:pt x="12" y="16"/>
                      <a:pt x="12" y="16"/>
                    </a:cubicBezTo>
                    <a:cubicBezTo>
                      <a:pt x="12" y="16"/>
                      <a:pt x="12" y="16"/>
                      <a:pt x="12" y="16"/>
                    </a:cubicBezTo>
                    <a:cubicBezTo>
                      <a:pt x="12" y="16"/>
                      <a:pt x="12" y="16"/>
                      <a:pt x="12" y="16"/>
                    </a:cubicBezTo>
                    <a:cubicBezTo>
                      <a:pt x="11" y="16"/>
                      <a:pt x="11" y="16"/>
                      <a:pt x="11" y="16"/>
                    </a:cubicBezTo>
                    <a:cubicBezTo>
                      <a:pt x="11" y="16"/>
                      <a:pt x="11" y="16"/>
                      <a:pt x="11" y="16"/>
                    </a:cubicBezTo>
                    <a:cubicBezTo>
                      <a:pt x="10" y="15"/>
                      <a:pt x="10" y="15"/>
                      <a:pt x="10" y="15"/>
                    </a:cubicBezTo>
                    <a:cubicBezTo>
                      <a:pt x="10" y="15"/>
                      <a:pt x="10" y="15"/>
                      <a:pt x="10" y="15"/>
                    </a:cubicBezTo>
                    <a:cubicBezTo>
                      <a:pt x="9" y="15"/>
                      <a:pt x="9" y="15"/>
                      <a:pt x="9" y="15"/>
                    </a:cubicBezTo>
                    <a:cubicBezTo>
                      <a:pt x="7" y="14"/>
                      <a:pt x="7" y="14"/>
                      <a:pt x="7" y="14"/>
                    </a:cubicBezTo>
                    <a:cubicBezTo>
                      <a:pt x="7" y="14"/>
                      <a:pt x="6" y="14"/>
                      <a:pt x="6" y="14"/>
                    </a:cubicBezTo>
                    <a:cubicBezTo>
                      <a:pt x="5" y="14"/>
                      <a:pt x="4" y="13"/>
                      <a:pt x="3" y="13"/>
                    </a:cubicBezTo>
                    <a:cubicBezTo>
                      <a:pt x="2" y="13"/>
                      <a:pt x="2" y="13"/>
                      <a:pt x="2" y="13"/>
                    </a:cubicBezTo>
                    <a:cubicBezTo>
                      <a:pt x="4" y="5"/>
                      <a:pt x="0" y="24"/>
                      <a:pt x="1" y="21"/>
                    </a:cubicBezTo>
                    <a:cubicBezTo>
                      <a:pt x="1" y="21"/>
                      <a:pt x="1" y="21"/>
                      <a:pt x="1" y="21"/>
                    </a:cubicBezTo>
                    <a:cubicBezTo>
                      <a:pt x="1" y="20"/>
                      <a:pt x="1" y="20"/>
                      <a:pt x="1" y="20"/>
                    </a:cubicBezTo>
                    <a:cubicBezTo>
                      <a:pt x="2" y="17"/>
                      <a:pt x="2" y="17"/>
                      <a:pt x="2" y="17"/>
                    </a:cubicBezTo>
                    <a:cubicBezTo>
                      <a:pt x="4" y="13"/>
                      <a:pt x="5" y="10"/>
                      <a:pt x="7" y="6"/>
                    </a:cubicBezTo>
                    <a:cubicBezTo>
                      <a:pt x="7" y="5"/>
                      <a:pt x="7" y="5"/>
                      <a:pt x="7" y="5"/>
                    </a:cubicBezTo>
                    <a:cubicBezTo>
                      <a:pt x="7" y="5"/>
                      <a:pt x="7" y="6"/>
                      <a:pt x="7" y="6"/>
                    </a:cubicBezTo>
                    <a:cubicBezTo>
                      <a:pt x="7" y="7"/>
                      <a:pt x="7" y="7"/>
                      <a:pt x="7" y="7"/>
                    </a:cubicBezTo>
                    <a:cubicBezTo>
                      <a:pt x="7" y="8"/>
                      <a:pt x="7" y="9"/>
                      <a:pt x="8" y="10"/>
                    </a:cubicBezTo>
                    <a:cubicBezTo>
                      <a:pt x="8" y="11"/>
                      <a:pt x="8" y="12"/>
                      <a:pt x="8" y="13"/>
                    </a:cubicBezTo>
                    <a:cubicBezTo>
                      <a:pt x="8" y="14"/>
                      <a:pt x="8" y="14"/>
                      <a:pt x="8" y="14"/>
                    </a:cubicBezTo>
                    <a:cubicBezTo>
                      <a:pt x="8" y="14"/>
                      <a:pt x="8" y="14"/>
                      <a:pt x="8" y="14"/>
                    </a:cubicBezTo>
                    <a:cubicBezTo>
                      <a:pt x="8" y="14"/>
                      <a:pt x="8" y="14"/>
                      <a:pt x="8" y="14"/>
                    </a:cubicBezTo>
                    <a:cubicBezTo>
                      <a:pt x="9" y="14"/>
                      <a:pt x="9" y="14"/>
                      <a:pt x="9" y="14"/>
                    </a:cubicBezTo>
                    <a:cubicBezTo>
                      <a:pt x="9" y="14"/>
                      <a:pt x="9" y="14"/>
                      <a:pt x="10" y="14"/>
                    </a:cubicBezTo>
                    <a:cubicBezTo>
                      <a:pt x="11" y="14"/>
                      <a:pt x="11" y="14"/>
                      <a:pt x="11" y="14"/>
                    </a:cubicBezTo>
                    <a:cubicBezTo>
                      <a:pt x="11" y="14"/>
                      <a:pt x="11" y="14"/>
                      <a:pt x="11" y="14"/>
                    </a:cubicBezTo>
                    <a:cubicBezTo>
                      <a:pt x="12" y="14"/>
                      <a:pt x="12" y="14"/>
                      <a:pt x="12" y="14"/>
                    </a:cubicBezTo>
                    <a:cubicBezTo>
                      <a:pt x="12" y="14"/>
                      <a:pt x="12" y="14"/>
                      <a:pt x="12" y="14"/>
                    </a:cubicBezTo>
                    <a:cubicBezTo>
                      <a:pt x="12" y="14"/>
                      <a:pt x="12" y="14"/>
                      <a:pt x="12" y="14"/>
                    </a:cubicBezTo>
                    <a:cubicBezTo>
                      <a:pt x="12" y="14"/>
                      <a:pt x="12" y="14"/>
                      <a:pt x="12" y="14"/>
                    </a:cubicBezTo>
                    <a:cubicBezTo>
                      <a:pt x="12" y="14"/>
                      <a:pt x="12" y="14"/>
                      <a:pt x="12" y="14"/>
                    </a:cubicBezTo>
                    <a:cubicBezTo>
                      <a:pt x="11" y="14"/>
                      <a:pt x="11" y="14"/>
                      <a:pt x="11" y="14"/>
                    </a:cubicBezTo>
                    <a:cubicBezTo>
                      <a:pt x="10" y="15"/>
                      <a:pt x="8" y="15"/>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5"/>
                      <a:pt x="8" y="15"/>
                      <a:pt x="9" y="15"/>
                    </a:cubicBezTo>
                    <a:cubicBezTo>
                      <a:pt x="9" y="15"/>
                      <a:pt x="9" y="15"/>
                      <a:pt x="9" y="14"/>
                    </a:cubicBezTo>
                    <a:cubicBezTo>
                      <a:pt x="10" y="14"/>
                      <a:pt x="10" y="14"/>
                      <a:pt x="10" y="14"/>
                    </a:cubicBezTo>
                    <a:cubicBezTo>
                      <a:pt x="10" y="14"/>
                      <a:pt x="10" y="14"/>
                      <a:pt x="10" y="14"/>
                    </a:cubicBezTo>
                    <a:cubicBezTo>
                      <a:pt x="10" y="13"/>
                      <a:pt x="10" y="13"/>
                      <a:pt x="10" y="13"/>
                    </a:cubicBezTo>
                    <a:cubicBezTo>
                      <a:pt x="10" y="13"/>
                      <a:pt x="10" y="13"/>
                      <a:pt x="11" y="13"/>
                    </a:cubicBezTo>
                    <a:cubicBezTo>
                      <a:pt x="11" y="12"/>
                      <a:pt x="11" y="12"/>
                      <a:pt x="11" y="12"/>
                    </a:cubicBezTo>
                    <a:cubicBezTo>
                      <a:pt x="11" y="12"/>
                      <a:pt x="11" y="12"/>
                      <a:pt x="11" y="12"/>
                    </a:cubicBezTo>
                    <a:cubicBezTo>
                      <a:pt x="11" y="12"/>
                      <a:pt x="11" y="12"/>
                      <a:pt x="11" y="12"/>
                    </a:cubicBezTo>
                    <a:cubicBezTo>
                      <a:pt x="11" y="13"/>
                      <a:pt x="11" y="13"/>
                      <a:pt x="11" y="13"/>
                    </a:cubicBezTo>
                    <a:cubicBezTo>
                      <a:pt x="10" y="13"/>
                      <a:pt x="10" y="13"/>
                      <a:pt x="10" y="13"/>
                    </a:cubicBezTo>
                    <a:cubicBezTo>
                      <a:pt x="10" y="14"/>
                      <a:pt x="10" y="14"/>
                      <a:pt x="10" y="14"/>
                    </a:cubicBezTo>
                    <a:cubicBezTo>
                      <a:pt x="10" y="15"/>
                      <a:pt x="10" y="15"/>
                      <a:pt x="10" y="16"/>
                    </a:cubicBezTo>
                    <a:cubicBezTo>
                      <a:pt x="9" y="16"/>
                      <a:pt x="9" y="16"/>
                      <a:pt x="9" y="16"/>
                    </a:cubicBezTo>
                    <a:cubicBezTo>
                      <a:pt x="9" y="17"/>
                      <a:pt x="9" y="17"/>
                      <a:pt x="9" y="17"/>
                    </a:cubicBezTo>
                    <a:cubicBezTo>
                      <a:pt x="9" y="19"/>
                      <a:pt x="9" y="19"/>
                      <a:pt x="9" y="19"/>
                    </a:cubicBezTo>
                    <a:cubicBezTo>
                      <a:pt x="8" y="20"/>
                      <a:pt x="8" y="21"/>
                      <a:pt x="8" y="22"/>
                    </a:cubicBezTo>
                    <a:cubicBezTo>
                      <a:pt x="25" y="25"/>
                      <a:pt x="12" y="22"/>
                      <a:pt x="16" y="23"/>
                    </a:cubicBezTo>
                    <a:cubicBezTo>
                      <a:pt x="15" y="23"/>
                      <a:pt x="15" y="23"/>
                      <a:pt x="15" y="23"/>
                    </a:cubicBezTo>
                    <a:cubicBezTo>
                      <a:pt x="14" y="22"/>
                      <a:pt x="14" y="22"/>
                      <a:pt x="14" y="22"/>
                    </a:cubicBezTo>
                    <a:cubicBezTo>
                      <a:pt x="11" y="21"/>
                      <a:pt x="11" y="21"/>
                      <a:pt x="11" y="21"/>
                    </a:cubicBezTo>
                    <a:cubicBezTo>
                      <a:pt x="5" y="19"/>
                      <a:pt x="5" y="19"/>
                      <a:pt x="5" y="19"/>
                    </a:cubicBezTo>
                    <a:cubicBezTo>
                      <a:pt x="2" y="18"/>
                      <a:pt x="2" y="18"/>
                      <a:pt x="2" y="18"/>
                    </a:cubicBezTo>
                    <a:cubicBezTo>
                      <a:pt x="0" y="17"/>
                      <a:pt x="0" y="17"/>
                      <a:pt x="0" y="17"/>
                    </a:cubicBezTo>
                    <a:cubicBezTo>
                      <a:pt x="0" y="17"/>
                      <a:pt x="0" y="17"/>
                      <a:pt x="0" y="17"/>
                    </a:cubicBezTo>
                    <a:cubicBezTo>
                      <a:pt x="1" y="17"/>
                      <a:pt x="1" y="17"/>
                      <a:pt x="1" y="17"/>
                    </a:cubicBezTo>
                    <a:cubicBezTo>
                      <a:pt x="2" y="17"/>
                      <a:pt x="3" y="17"/>
                      <a:pt x="4" y="17"/>
                    </a:cubicBezTo>
                    <a:cubicBezTo>
                      <a:pt x="5" y="16"/>
                      <a:pt x="6" y="16"/>
                      <a:pt x="7" y="16"/>
                    </a:cubicBezTo>
                    <a:cubicBezTo>
                      <a:pt x="8" y="16"/>
                      <a:pt x="8" y="16"/>
                      <a:pt x="9" y="16"/>
                    </a:cubicBezTo>
                    <a:cubicBezTo>
                      <a:pt x="9" y="16"/>
                      <a:pt x="9" y="16"/>
                      <a:pt x="9" y="16"/>
                    </a:cubicBezTo>
                    <a:cubicBezTo>
                      <a:pt x="9" y="16"/>
                      <a:pt x="9" y="16"/>
                      <a:pt x="9" y="16"/>
                    </a:cubicBezTo>
                    <a:cubicBezTo>
                      <a:pt x="9" y="15"/>
                      <a:pt x="9" y="15"/>
                      <a:pt x="9" y="15"/>
                    </a:cubicBezTo>
                    <a:cubicBezTo>
                      <a:pt x="9" y="15"/>
                      <a:pt x="9" y="15"/>
                      <a:pt x="9" y="14"/>
                    </a:cubicBezTo>
                    <a:cubicBezTo>
                      <a:pt x="9" y="13"/>
                      <a:pt x="9" y="13"/>
                      <a:pt x="9" y="13"/>
                    </a:cubicBezTo>
                    <a:cubicBezTo>
                      <a:pt x="9" y="12"/>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9" y="13"/>
                      <a:pt x="9" y="13"/>
                      <a:pt x="9" y="13"/>
                    </a:cubicBezTo>
                    <a:cubicBezTo>
                      <a:pt x="9" y="13"/>
                      <a:pt x="9" y="13"/>
                      <a:pt x="9" y="13"/>
                    </a:cubicBezTo>
                    <a:cubicBezTo>
                      <a:pt x="10" y="14"/>
                      <a:pt x="10" y="14"/>
                      <a:pt x="10" y="14"/>
                    </a:cubicBezTo>
                    <a:cubicBezTo>
                      <a:pt x="10" y="14"/>
                      <a:pt x="10" y="14"/>
                      <a:pt x="10" y="14"/>
                    </a:cubicBezTo>
                    <a:cubicBezTo>
                      <a:pt x="10" y="15"/>
                      <a:pt x="10" y="15"/>
                      <a:pt x="10" y="15"/>
                    </a:cubicBezTo>
                    <a:cubicBezTo>
                      <a:pt x="10" y="16"/>
                      <a:pt x="10"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9" y="14"/>
                      <a:pt x="8" y="14"/>
                    </a:cubicBezTo>
                    <a:cubicBezTo>
                      <a:pt x="8" y="13"/>
                      <a:pt x="8" y="13"/>
                      <a:pt x="8" y="13"/>
                    </a:cubicBezTo>
                    <a:cubicBezTo>
                      <a:pt x="7" y="13"/>
                      <a:pt x="7" y="13"/>
                      <a:pt x="7" y="13"/>
                    </a:cubicBezTo>
                    <a:cubicBezTo>
                      <a:pt x="7" y="13"/>
                      <a:pt x="7" y="13"/>
                      <a:pt x="7" y="13"/>
                    </a:cubicBezTo>
                    <a:cubicBezTo>
                      <a:pt x="7" y="13"/>
                      <a:pt x="7" y="13"/>
                      <a:pt x="7" y="13"/>
                    </a:cubicBezTo>
                    <a:cubicBezTo>
                      <a:pt x="7" y="13"/>
                      <a:pt x="7" y="13"/>
                      <a:pt x="7" y="13"/>
                    </a:cubicBezTo>
                    <a:cubicBezTo>
                      <a:pt x="8" y="13"/>
                      <a:pt x="8" y="13"/>
                      <a:pt x="8" y="13"/>
                    </a:cubicBezTo>
                    <a:cubicBezTo>
                      <a:pt x="8" y="14"/>
                      <a:pt x="8" y="14"/>
                      <a:pt x="8" y="14"/>
                    </a:cubicBezTo>
                    <a:cubicBezTo>
                      <a:pt x="9" y="14"/>
                      <a:pt x="9" y="14"/>
                      <a:pt x="9" y="14"/>
                    </a:cubicBezTo>
                    <a:cubicBezTo>
                      <a:pt x="10" y="14"/>
                      <a:pt x="11" y="14"/>
                      <a:pt x="12" y="15"/>
                    </a:cubicBezTo>
                    <a:cubicBezTo>
                      <a:pt x="13" y="15"/>
                      <a:pt x="13" y="15"/>
                      <a:pt x="13" y="15"/>
                    </a:cubicBezTo>
                    <a:cubicBezTo>
                      <a:pt x="13" y="15"/>
                      <a:pt x="13" y="15"/>
                      <a:pt x="13" y="15"/>
                    </a:cubicBezTo>
                    <a:cubicBezTo>
                      <a:pt x="13" y="15"/>
                      <a:pt x="13" y="15"/>
                      <a:pt x="13" y="15"/>
                    </a:cubicBezTo>
                    <a:cubicBezTo>
                      <a:pt x="14" y="15"/>
                      <a:pt x="14" y="15"/>
                      <a:pt x="14" y="15"/>
                    </a:cubicBezTo>
                    <a:cubicBezTo>
                      <a:pt x="14" y="15"/>
                      <a:pt x="15" y="16"/>
                      <a:pt x="16" y="16"/>
                    </a:cubicBezTo>
                    <a:cubicBezTo>
                      <a:pt x="16" y="16"/>
                      <a:pt x="16" y="16"/>
                      <a:pt x="16" y="16"/>
                    </a:cubicBezTo>
                    <a:cubicBezTo>
                      <a:pt x="16" y="16"/>
                      <a:pt x="16" y="16"/>
                      <a:pt x="16" y="16"/>
                    </a:cubicBezTo>
                    <a:cubicBezTo>
                      <a:pt x="17" y="16"/>
                      <a:pt x="17" y="16"/>
                      <a:pt x="17" y="16"/>
                    </a:cubicBezTo>
                    <a:cubicBezTo>
                      <a:pt x="16" y="18"/>
                      <a:pt x="20" y="0"/>
                      <a:pt x="18" y="8"/>
                    </a:cubicBezTo>
                    <a:cubicBezTo>
                      <a:pt x="17" y="10"/>
                      <a:pt x="17" y="11"/>
                      <a:pt x="16" y="13"/>
                    </a:cubicBezTo>
                    <a:cubicBezTo>
                      <a:pt x="15" y="16"/>
                      <a:pt x="13" y="20"/>
                      <a:pt x="12" y="23"/>
                    </a:cubicBezTo>
                    <a:cubicBezTo>
                      <a:pt x="12" y="23"/>
                      <a:pt x="12" y="24"/>
                      <a:pt x="12" y="24"/>
                    </a:cubicBezTo>
                    <a:cubicBezTo>
                      <a:pt x="12" y="23"/>
                      <a:pt x="12" y="23"/>
                      <a:pt x="12" y="23"/>
                    </a:cubicBezTo>
                    <a:cubicBezTo>
                      <a:pt x="12" y="23"/>
                      <a:pt x="12" y="23"/>
                      <a:pt x="12" y="23"/>
                    </a:cubicBezTo>
                    <a:cubicBezTo>
                      <a:pt x="12" y="21"/>
                      <a:pt x="12" y="21"/>
                      <a:pt x="12" y="21"/>
                    </a:cubicBezTo>
                    <a:cubicBezTo>
                      <a:pt x="12" y="20"/>
                      <a:pt x="12" y="20"/>
                      <a:pt x="11" y="19"/>
                    </a:cubicBezTo>
                    <a:cubicBezTo>
                      <a:pt x="11" y="18"/>
                      <a:pt x="11" y="17"/>
                      <a:pt x="11" y="16"/>
                    </a:cubicBezTo>
                    <a:cubicBezTo>
                      <a:pt x="11" y="15"/>
                      <a:pt x="11" y="15"/>
                      <a:pt x="11" y="15"/>
                    </a:cubicBezTo>
                    <a:cubicBezTo>
                      <a:pt x="11" y="15"/>
                      <a:pt x="11" y="15"/>
                      <a:pt x="11" y="15"/>
                    </a:cubicBezTo>
                    <a:cubicBezTo>
                      <a:pt x="11" y="15"/>
                      <a:pt x="11" y="15"/>
                      <a:pt x="11" y="15"/>
                    </a:cubicBezTo>
                    <a:cubicBezTo>
                      <a:pt x="10" y="15"/>
                      <a:pt x="10" y="15"/>
                      <a:pt x="10" y="15"/>
                    </a:cubicBezTo>
                    <a:cubicBezTo>
                      <a:pt x="10" y="15"/>
                      <a:pt x="10" y="15"/>
                      <a:pt x="9" y="15"/>
                    </a:cubicBezTo>
                    <a:cubicBezTo>
                      <a:pt x="8" y="15"/>
                      <a:pt x="8" y="15"/>
                      <a:pt x="8" y="15"/>
                    </a:cubicBezTo>
                    <a:cubicBezTo>
                      <a:pt x="8" y="15"/>
                      <a:pt x="8" y="15"/>
                      <a:pt x="8"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8" y="15"/>
                      <a:pt x="9" y="14"/>
                      <a:pt x="10" y="14"/>
                    </a:cubicBezTo>
                    <a:cubicBezTo>
                      <a:pt x="11" y="14"/>
                      <a:pt x="11" y="13"/>
                      <a:pt x="11" y="13"/>
                    </a:cubicBezTo>
                    <a:cubicBezTo>
                      <a:pt x="11" y="13"/>
                      <a:pt x="11" y="14"/>
                      <a:pt x="10" y="14"/>
                    </a:cubicBezTo>
                    <a:cubicBezTo>
                      <a:pt x="9" y="16"/>
                      <a:pt x="8" y="17"/>
                      <a:pt x="8" y="17"/>
                    </a:cubicBezTo>
                    <a:cubicBezTo>
                      <a:pt x="8" y="17"/>
                      <a:pt x="8" y="17"/>
                      <a:pt x="8" y="17"/>
                    </a:cubicBezTo>
                    <a:cubicBezTo>
                      <a:pt x="8" y="17"/>
                      <a:pt x="8" y="17"/>
                      <a:pt x="8" y="17"/>
                    </a:cubicBezTo>
                    <a:cubicBezTo>
                      <a:pt x="8" y="16"/>
                      <a:pt x="8" y="16"/>
                      <a:pt x="8" y="16"/>
                    </a:cubicBezTo>
                    <a:cubicBezTo>
                      <a:pt x="8" y="16"/>
                      <a:pt x="9" y="16"/>
                      <a:pt x="9" y="16"/>
                    </a:cubicBezTo>
                    <a:cubicBezTo>
                      <a:pt x="9" y="15"/>
                      <a:pt x="9" y="15"/>
                      <a:pt x="9" y="15"/>
                    </a:cubicBezTo>
                    <a:cubicBezTo>
                      <a:pt x="9" y="14"/>
                      <a:pt x="9" y="14"/>
                      <a:pt x="9" y="13"/>
                    </a:cubicBezTo>
                    <a:cubicBezTo>
                      <a:pt x="9" y="13"/>
                      <a:pt x="10" y="13"/>
                      <a:pt x="10" y="13"/>
                    </a:cubicBezTo>
                    <a:cubicBezTo>
                      <a:pt x="10" y="12"/>
                      <a:pt x="10" y="12"/>
                      <a:pt x="10" y="12"/>
                    </a:cubicBezTo>
                    <a:cubicBezTo>
                      <a:pt x="10" y="11"/>
                      <a:pt x="10" y="10"/>
                      <a:pt x="10" y="10"/>
                    </a:cubicBezTo>
                    <a:cubicBezTo>
                      <a:pt x="11" y="9"/>
                      <a:pt x="11" y="9"/>
                      <a:pt x="11" y="8"/>
                    </a:cubicBezTo>
                    <a:cubicBezTo>
                      <a:pt x="11" y="8"/>
                      <a:pt x="11" y="7"/>
                      <a:pt x="1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0" name="Freeform 1581"/>
              <p:cNvSpPr/>
              <p:nvPr/>
            </p:nvSpPr>
            <p:spPr bwMode="auto">
              <a:xfrm>
                <a:off x="4904" y="1256"/>
                <a:ext cx="6" cy="7"/>
              </a:xfrm>
              <a:custGeom>
                <a:avLst/>
                <a:gdLst>
                  <a:gd name="T0" fmla="*/ 0 w 10"/>
                  <a:gd name="T1" fmla="*/ 0 h 10"/>
                  <a:gd name="T2" fmla="*/ 2 w 10"/>
                  <a:gd name="T3" fmla="*/ 2 h 10"/>
                  <a:gd name="T4" fmla="*/ 10 w 10"/>
                  <a:gd name="T5" fmla="*/ 10 h 10"/>
                  <a:gd name="T6" fmla="*/ 0 w 10"/>
                  <a:gd name="T7" fmla="*/ 0 h 10"/>
                </a:gdLst>
                <a:ahLst/>
                <a:cxnLst>
                  <a:cxn ang="0">
                    <a:pos x="T0" y="T1"/>
                  </a:cxn>
                  <a:cxn ang="0">
                    <a:pos x="T2" y="T3"/>
                  </a:cxn>
                  <a:cxn ang="0">
                    <a:pos x="T4" y="T5"/>
                  </a:cxn>
                  <a:cxn ang="0">
                    <a:pos x="T6" y="T7"/>
                  </a:cxn>
                </a:cxnLst>
                <a:rect l="0" t="0" r="r" b="b"/>
                <a:pathLst>
                  <a:path w="10" h="10">
                    <a:moveTo>
                      <a:pt x="0" y="0"/>
                    </a:moveTo>
                    <a:cubicBezTo>
                      <a:pt x="0" y="1"/>
                      <a:pt x="1" y="1"/>
                      <a:pt x="2" y="2"/>
                    </a:cubicBezTo>
                    <a:cubicBezTo>
                      <a:pt x="2" y="5"/>
                      <a:pt x="5" y="10"/>
                      <a:pt x="10" y="10"/>
                    </a:cubicBezTo>
                    <a:cubicBezTo>
                      <a:pt x="6" y="8"/>
                      <a:pt x="5"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1" name="Freeform 1582"/>
              <p:cNvSpPr/>
              <p:nvPr/>
            </p:nvSpPr>
            <p:spPr bwMode="auto">
              <a:xfrm>
                <a:off x="4930" y="1209"/>
                <a:ext cx="4" cy="5"/>
              </a:xfrm>
              <a:custGeom>
                <a:avLst/>
                <a:gdLst>
                  <a:gd name="T0" fmla="*/ 0 w 5"/>
                  <a:gd name="T1" fmla="*/ 4 h 7"/>
                  <a:gd name="T2" fmla="*/ 5 w 5"/>
                  <a:gd name="T3" fmla="*/ 6 h 7"/>
                  <a:gd name="T4" fmla="*/ 0 w 5"/>
                  <a:gd name="T5" fmla="*/ 4 h 7"/>
                </a:gdLst>
                <a:ahLst/>
                <a:cxnLst>
                  <a:cxn ang="0">
                    <a:pos x="T0" y="T1"/>
                  </a:cxn>
                  <a:cxn ang="0">
                    <a:pos x="T2" y="T3"/>
                  </a:cxn>
                  <a:cxn ang="0">
                    <a:pos x="T4" y="T5"/>
                  </a:cxn>
                </a:cxnLst>
                <a:rect l="0" t="0" r="r" b="b"/>
                <a:pathLst>
                  <a:path w="5" h="7">
                    <a:moveTo>
                      <a:pt x="0" y="4"/>
                    </a:moveTo>
                    <a:cubicBezTo>
                      <a:pt x="1" y="7"/>
                      <a:pt x="4" y="5"/>
                      <a:pt x="5" y="6"/>
                    </a:cubicBezTo>
                    <a:cubicBezTo>
                      <a:pt x="4" y="4"/>
                      <a:pt x="2"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2" name="Freeform 1583"/>
              <p:cNvSpPr/>
              <p:nvPr/>
            </p:nvSpPr>
            <p:spPr bwMode="auto">
              <a:xfrm>
                <a:off x="4936" y="1217"/>
                <a:ext cx="3" cy="5"/>
              </a:xfrm>
              <a:custGeom>
                <a:avLst/>
                <a:gdLst>
                  <a:gd name="T0" fmla="*/ 0 w 4"/>
                  <a:gd name="T1" fmla="*/ 2 h 7"/>
                  <a:gd name="T2" fmla="*/ 4 w 4"/>
                  <a:gd name="T3" fmla="*/ 5 h 7"/>
                  <a:gd name="T4" fmla="*/ 0 w 4"/>
                  <a:gd name="T5" fmla="*/ 2 h 7"/>
                </a:gdLst>
                <a:ahLst/>
                <a:cxnLst>
                  <a:cxn ang="0">
                    <a:pos x="T0" y="T1"/>
                  </a:cxn>
                  <a:cxn ang="0">
                    <a:pos x="T2" y="T3"/>
                  </a:cxn>
                  <a:cxn ang="0">
                    <a:pos x="T4" y="T5"/>
                  </a:cxn>
                </a:cxnLst>
                <a:rect l="0" t="0" r="r" b="b"/>
                <a:pathLst>
                  <a:path w="4" h="7">
                    <a:moveTo>
                      <a:pt x="0" y="2"/>
                    </a:moveTo>
                    <a:cubicBezTo>
                      <a:pt x="0" y="7"/>
                      <a:pt x="2" y="5"/>
                      <a:pt x="4" y="5"/>
                    </a:cubicBezTo>
                    <a:cubicBezTo>
                      <a:pt x="4" y="0"/>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3" name="Freeform 1584"/>
              <p:cNvSpPr/>
              <p:nvPr/>
            </p:nvSpPr>
            <p:spPr bwMode="auto">
              <a:xfrm>
                <a:off x="4938" y="1212"/>
                <a:ext cx="9" cy="5"/>
              </a:xfrm>
              <a:custGeom>
                <a:avLst/>
                <a:gdLst>
                  <a:gd name="T0" fmla="*/ 2 w 13"/>
                  <a:gd name="T1" fmla="*/ 4 h 7"/>
                  <a:gd name="T2" fmla="*/ 6 w 13"/>
                  <a:gd name="T3" fmla="*/ 7 h 7"/>
                  <a:gd name="T4" fmla="*/ 6 w 13"/>
                  <a:gd name="T5" fmla="*/ 3 h 7"/>
                  <a:gd name="T6" fmla="*/ 10 w 13"/>
                  <a:gd name="T7" fmla="*/ 4 h 7"/>
                  <a:gd name="T8" fmla="*/ 13 w 13"/>
                  <a:gd name="T9" fmla="*/ 6 h 7"/>
                  <a:gd name="T10" fmla="*/ 11 w 13"/>
                  <a:gd name="T11" fmla="*/ 1 h 7"/>
                  <a:gd name="T12" fmla="*/ 8 w 13"/>
                  <a:gd name="T13" fmla="*/ 1 h 7"/>
                  <a:gd name="T14" fmla="*/ 2 w 13"/>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2" y="4"/>
                    </a:moveTo>
                    <a:cubicBezTo>
                      <a:pt x="0" y="6"/>
                      <a:pt x="5" y="5"/>
                      <a:pt x="6" y="7"/>
                    </a:cubicBezTo>
                    <a:cubicBezTo>
                      <a:pt x="6" y="5"/>
                      <a:pt x="6" y="4"/>
                      <a:pt x="6" y="3"/>
                    </a:cubicBezTo>
                    <a:cubicBezTo>
                      <a:pt x="8" y="2"/>
                      <a:pt x="9" y="3"/>
                      <a:pt x="10" y="4"/>
                    </a:cubicBezTo>
                    <a:cubicBezTo>
                      <a:pt x="11" y="5"/>
                      <a:pt x="12" y="6"/>
                      <a:pt x="13" y="6"/>
                    </a:cubicBezTo>
                    <a:cubicBezTo>
                      <a:pt x="13" y="3"/>
                      <a:pt x="12" y="2"/>
                      <a:pt x="11" y="1"/>
                    </a:cubicBezTo>
                    <a:cubicBezTo>
                      <a:pt x="10" y="1"/>
                      <a:pt x="9" y="0"/>
                      <a:pt x="8" y="1"/>
                    </a:cubicBezTo>
                    <a:cubicBezTo>
                      <a:pt x="6" y="1"/>
                      <a:pt x="4"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4" name="Freeform 1585"/>
              <p:cNvSpPr/>
              <p:nvPr/>
            </p:nvSpPr>
            <p:spPr bwMode="auto">
              <a:xfrm>
                <a:off x="4939" y="1220"/>
                <a:ext cx="3" cy="3"/>
              </a:xfrm>
              <a:custGeom>
                <a:avLst/>
                <a:gdLst>
                  <a:gd name="T0" fmla="*/ 1 w 5"/>
                  <a:gd name="T1" fmla="*/ 0 h 5"/>
                  <a:gd name="T2" fmla="*/ 5 w 5"/>
                  <a:gd name="T3" fmla="*/ 4 h 5"/>
                  <a:gd name="T4" fmla="*/ 1 w 5"/>
                  <a:gd name="T5" fmla="*/ 0 h 5"/>
                </a:gdLst>
                <a:ahLst/>
                <a:cxnLst>
                  <a:cxn ang="0">
                    <a:pos x="T0" y="T1"/>
                  </a:cxn>
                  <a:cxn ang="0">
                    <a:pos x="T2" y="T3"/>
                  </a:cxn>
                  <a:cxn ang="0">
                    <a:pos x="T4" y="T5"/>
                  </a:cxn>
                </a:cxnLst>
                <a:rect l="0" t="0" r="r" b="b"/>
                <a:pathLst>
                  <a:path w="5" h="5">
                    <a:moveTo>
                      <a:pt x="1" y="0"/>
                    </a:moveTo>
                    <a:cubicBezTo>
                      <a:pt x="0" y="5"/>
                      <a:pt x="3" y="4"/>
                      <a:pt x="5" y="4"/>
                    </a:cubicBezTo>
                    <a:cubicBezTo>
                      <a:pt x="4" y="2"/>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5" name="Freeform 1586"/>
              <p:cNvSpPr/>
              <p:nvPr/>
            </p:nvSpPr>
            <p:spPr bwMode="auto">
              <a:xfrm>
                <a:off x="4942" y="1219"/>
                <a:ext cx="5" cy="3"/>
              </a:xfrm>
              <a:custGeom>
                <a:avLst/>
                <a:gdLst>
                  <a:gd name="T0" fmla="*/ 0 w 7"/>
                  <a:gd name="T1" fmla="*/ 0 h 4"/>
                  <a:gd name="T2" fmla="*/ 3 w 7"/>
                  <a:gd name="T3" fmla="*/ 3 h 4"/>
                  <a:gd name="T4" fmla="*/ 7 w 7"/>
                  <a:gd name="T5" fmla="*/ 1 h 4"/>
                  <a:gd name="T6" fmla="*/ 4 w 7"/>
                  <a:gd name="T7" fmla="*/ 0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cubicBezTo>
                      <a:pt x="1" y="2"/>
                      <a:pt x="2" y="3"/>
                      <a:pt x="3" y="3"/>
                    </a:cubicBezTo>
                    <a:cubicBezTo>
                      <a:pt x="4" y="4"/>
                      <a:pt x="6" y="3"/>
                      <a:pt x="7" y="1"/>
                    </a:cubicBezTo>
                    <a:cubicBezTo>
                      <a:pt x="6" y="0"/>
                      <a:pt x="5" y="0"/>
                      <a:pt x="4" y="0"/>
                    </a:cubicBezTo>
                    <a:cubicBezTo>
                      <a:pt x="3"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6" name="Freeform 1587"/>
              <p:cNvSpPr/>
              <p:nvPr/>
            </p:nvSpPr>
            <p:spPr bwMode="auto">
              <a:xfrm>
                <a:off x="4951" y="1211"/>
                <a:ext cx="4" cy="5"/>
              </a:xfrm>
              <a:custGeom>
                <a:avLst/>
                <a:gdLst>
                  <a:gd name="T0" fmla="*/ 0 w 7"/>
                  <a:gd name="T1" fmla="*/ 4 h 7"/>
                  <a:gd name="T2" fmla="*/ 4 w 7"/>
                  <a:gd name="T3" fmla="*/ 6 h 7"/>
                  <a:gd name="T4" fmla="*/ 7 w 7"/>
                  <a:gd name="T5" fmla="*/ 3 h 7"/>
                  <a:gd name="T6" fmla="*/ 0 w 7"/>
                  <a:gd name="T7" fmla="*/ 4 h 7"/>
                </a:gdLst>
                <a:ahLst/>
                <a:cxnLst>
                  <a:cxn ang="0">
                    <a:pos x="T0" y="T1"/>
                  </a:cxn>
                  <a:cxn ang="0">
                    <a:pos x="T2" y="T3"/>
                  </a:cxn>
                  <a:cxn ang="0">
                    <a:pos x="T4" y="T5"/>
                  </a:cxn>
                  <a:cxn ang="0">
                    <a:pos x="T6" y="T7"/>
                  </a:cxn>
                </a:cxnLst>
                <a:rect l="0" t="0" r="r" b="b"/>
                <a:pathLst>
                  <a:path w="7" h="7">
                    <a:moveTo>
                      <a:pt x="0" y="4"/>
                    </a:moveTo>
                    <a:cubicBezTo>
                      <a:pt x="2" y="7"/>
                      <a:pt x="3" y="7"/>
                      <a:pt x="4" y="6"/>
                    </a:cubicBezTo>
                    <a:cubicBezTo>
                      <a:pt x="5" y="5"/>
                      <a:pt x="6" y="4"/>
                      <a:pt x="7" y="3"/>
                    </a:cubicBezTo>
                    <a:cubicBezTo>
                      <a:pt x="5" y="0"/>
                      <a:pt x="3"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7" name="Freeform 1588"/>
              <p:cNvSpPr/>
              <p:nvPr/>
            </p:nvSpPr>
            <p:spPr bwMode="auto">
              <a:xfrm>
                <a:off x="4969" y="1203"/>
                <a:ext cx="2" cy="8"/>
              </a:xfrm>
              <a:custGeom>
                <a:avLst/>
                <a:gdLst>
                  <a:gd name="T0" fmla="*/ 0 w 3"/>
                  <a:gd name="T1" fmla="*/ 6 h 12"/>
                  <a:gd name="T2" fmla="*/ 3 w 3"/>
                  <a:gd name="T3" fmla="*/ 4 h 12"/>
                  <a:gd name="T4" fmla="*/ 0 w 3"/>
                  <a:gd name="T5" fmla="*/ 6 h 12"/>
                </a:gdLst>
                <a:ahLst/>
                <a:cxnLst>
                  <a:cxn ang="0">
                    <a:pos x="T0" y="T1"/>
                  </a:cxn>
                  <a:cxn ang="0">
                    <a:pos x="T2" y="T3"/>
                  </a:cxn>
                  <a:cxn ang="0">
                    <a:pos x="T4" y="T5"/>
                  </a:cxn>
                </a:cxnLst>
                <a:rect l="0" t="0" r="r" b="b"/>
                <a:pathLst>
                  <a:path w="3" h="12">
                    <a:moveTo>
                      <a:pt x="0" y="6"/>
                    </a:moveTo>
                    <a:cubicBezTo>
                      <a:pt x="2" y="12"/>
                      <a:pt x="3" y="6"/>
                      <a:pt x="3" y="4"/>
                    </a:cubicBezTo>
                    <a:cubicBezTo>
                      <a:pt x="2" y="0"/>
                      <a:pt x="2"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8" name="Freeform 1589"/>
              <p:cNvSpPr/>
              <p:nvPr/>
            </p:nvSpPr>
            <p:spPr bwMode="auto">
              <a:xfrm>
                <a:off x="4990" y="1198"/>
                <a:ext cx="2" cy="5"/>
              </a:xfrm>
              <a:custGeom>
                <a:avLst/>
                <a:gdLst>
                  <a:gd name="T0" fmla="*/ 1 w 4"/>
                  <a:gd name="T1" fmla="*/ 6 h 8"/>
                  <a:gd name="T2" fmla="*/ 4 w 4"/>
                  <a:gd name="T3" fmla="*/ 5 h 8"/>
                  <a:gd name="T4" fmla="*/ 1 w 4"/>
                  <a:gd name="T5" fmla="*/ 6 h 8"/>
                </a:gdLst>
                <a:ahLst/>
                <a:cxnLst>
                  <a:cxn ang="0">
                    <a:pos x="T0" y="T1"/>
                  </a:cxn>
                  <a:cxn ang="0">
                    <a:pos x="T2" y="T3"/>
                  </a:cxn>
                  <a:cxn ang="0">
                    <a:pos x="T4" y="T5"/>
                  </a:cxn>
                </a:cxnLst>
                <a:rect l="0" t="0" r="r" b="b"/>
                <a:pathLst>
                  <a:path w="4" h="8">
                    <a:moveTo>
                      <a:pt x="1" y="6"/>
                    </a:moveTo>
                    <a:cubicBezTo>
                      <a:pt x="0" y="8"/>
                      <a:pt x="4" y="7"/>
                      <a:pt x="4" y="5"/>
                    </a:cubicBezTo>
                    <a:cubicBezTo>
                      <a:pt x="1" y="0"/>
                      <a:pt x="3"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69" name="Freeform 1590"/>
              <p:cNvSpPr/>
              <p:nvPr/>
            </p:nvSpPr>
            <p:spPr bwMode="auto">
              <a:xfrm>
                <a:off x="4993" y="1209"/>
                <a:ext cx="5" cy="3"/>
              </a:xfrm>
              <a:custGeom>
                <a:avLst/>
                <a:gdLst>
                  <a:gd name="T0" fmla="*/ 0 w 8"/>
                  <a:gd name="T1" fmla="*/ 3 h 5"/>
                  <a:gd name="T2" fmla="*/ 3 w 8"/>
                  <a:gd name="T3" fmla="*/ 5 h 5"/>
                  <a:gd name="T4" fmla="*/ 6 w 8"/>
                  <a:gd name="T5" fmla="*/ 2 h 5"/>
                  <a:gd name="T6" fmla="*/ 7 w 8"/>
                  <a:gd name="T7" fmla="*/ 0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1" y="4"/>
                      <a:pt x="2" y="3"/>
                      <a:pt x="3" y="5"/>
                    </a:cubicBezTo>
                    <a:cubicBezTo>
                      <a:pt x="3" y="3"/>
                      <a:pt x="4" y="3"/>
                      <a:pt x="6" y="2"/>
                    </a:cubicBezTo>
                    <a:cubicBezTo>
                      <a:pt x="7" y="2"/>
                      <a:pt x="8" y="2"/>
                      <a:pt x="7" y="0"/>
                    </a:cubicBezTo>
                    <a:cubicBezTo>
                      <a:pt x="5"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0" name="Freeform 1591"/>
              <p:cNvSpPr/>
              <p:nvPr/>
            </p:nvSpPr>
            <p:spPr bwMode="auto">
              <a:xfrm>
                <a:off x="5006" y="1188"/>
                <a:ext cx="5" cy="5"/>
              </a:xfrm>
              <a:custGeom>
                <a:avLst/>
                <a:gdLst>
                  <a:gd name="T0" fmla="*/ 0 w 7"/>
                  <a:gd name="T1" fmla="*/ 6 h 8"/>
                  <a:gd name="T2" fmla="*/ 5 w 7"/>
                  <a:gd name="T3" fmla="*/ 6 h 8"/>
                  <a:gd name="T4" fmla="*/ 7 w 7"/>
                  <a:gd name="T5" fmla="*/ 4 h 8"/>
                  <a:gd name="T6" fmla="*/ 6 w 7"/>
                  <a:gd name="T7" fmla="*/ 0 h 8"/>
                  <a:gd name="T8" fmla="*/ 0 w 7"/>
                  <a:gd name="T9" fmla="*/ 6 h 8"/>
                </a:gdLst>
                <a:ahLst/>
                <a:cxnLst>
                  <a:cxn ang="0">
                    <a:pos x="T0" y="T1"/>
                  </a:cxn>
                  <a:cxn ang="0">
                    <a:pos x="T2" y="T3"/>
                  </a:cxn>
                  <a:cxn ang="0">
                    <a:pos x="T4" y="T5"/>
                  </a:cxn>
                  <a:cxn ang="0">
                    <a:pos x="T6" y="T7"/>
                  </a:cxn>
                  <a:cxn ang="0">
                    <a:pos x="T8" y="T9"/>
                  </a:cxn>
                </a:cxnLst>
                <a:rect l="0" t="0" r="r" b="b"/>
                <a:pathLst>
                  <a:path w="7" h="8">
                    <a:moveTo>
                      <a:pt x="0" y="6"/>
                    </a:moveTo>
                    <a:cubicBezTo>
                      <a:pt x="1" y="8"/>
                      <a:pt x="3" y="8"/>
                      <a:pt x="5" y="6"/>
                    </a:cubicBezTo>
                    <a:cubicBezTo>
                      <a:pt x="6" y="6"/>
                      <a:pt x="7" y="5"/>
                      <a:pt x="7" y="4"/>
                    </a:cubicBezTo>
                    <a:cubicBezTo>
                      <a:pt x="7" y="3"/>
                      <a:pt x="7" y="2"/>
                      <a:pt x="6" y="0"/>
                    </a:cubicBezTo>
                    <a:cubicBezTo>
                      <a:pt x="5" y="3"/>
                      <a:pt x="3" y="5"/>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1" name="Freeform 1592"/>
              <p:cNvSpPr/>
              <p:nvPr/>
            </p:nvSpPr>
            <p:spPr bwMode="auto">
              <a:xfrm>
                <a:off x="5079" y="1316"/>
                <a:ext cx="9" cy="7"/>
              </a:xfrm>
              <a:custGeom>
                <a:avLst/>
                <a:gdLst>
                  <a:gd name="T0" fmla="*/ 12 w 12"/>
                  <a:gd name="T1" fmla="*/ 2 h 11"/>
                  <a:gd name="T2" fmla="*/ 12 w 12"/>
                  <a:gd name="T3" fmla="*/ 2 h 11"/>
                </a:gdLst>
                <a:ahLst/>
                <a:cxnLst>
                  <a:cxn ang="0">
                    <a:pos x="T0" y="T1"/>
                  </a:cxn>
                  <a:cxn ang="0">
                    <a:pos x="T2" y="T3"/>
                  </a:cxn>
                </a:cxnLst>
                <a:rect l="0" t="0" r="r" b="b"/>
                <a:pathLst>
                  <a:path w="12" h="11">
                    <a:moveTo>
                      <a:pt x="12" y="2"/>
                    </a:moveTo>
                    <a:cubicBezTo>
                      <a:pt x="6" y="0"/>
                      <a:pt x="0" y="11"/>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2" name="Freeform 1593"/>
              <p:cNvSpPr/>
              <p:nvPr/>
            </p:nvSpPr>
            <p:spPr bwMode="auto">
              <a:xfrm>
                <a:off x="5018" y="1173"/>
                <a:ext cx="6" cy="8"/>
              </a:xfrm>
              <a:custGeom>
                <a:avLst/>
                <a:gdLst>
                  <a:gd name="T0" fmla="*/ 0 w 8"/>
                  <a:gd name="T1" fmla="*/ 6 h 11"/>
                  <a:gd name="T2" fmla="*/ 8 w 8"/>
                  <a:gd name="T3" fmla="*/ 4 h 11"/>
                  <a:gd name="T4" fmla="*/ 0 w 8"/>
                  <a:gd name="T5" fmla="*/ 6 h 11"/>
                </a:gdLst>
                <a:ahLst/>
                <a:cxnLst>
                  <a:cxn ang="0">
                    <a:pos x="T0" y="T1"/>
                  </a:cxn>
                  <a:cxn ang="0">
                    <a:pos x="T2" y="T3"/>
                  </a:cxn>
                  <a:cxn ang="0">
                    <a:pos x="T4" y="T5"/>
                  </a:cxn>
                </a:cxnLst>
                <a:rect l="0" t="0" r="r" b="b"/>
                <a:pathLst>
                  <a:path w="8" h="11">
                    <a:moveTo>
                      <a:pt x="0" y="6"/>
                    </a:moveTo>
                    <a:cubicBezTo>
                      <a:pt x="5" y="11"/>
                      <a:pt x="6" y="7"/>
                      <a:pt x="8" y="4"/>
                    </a:cubicBezTo>
                    <a:cubicBezTo>
                      <a:pt x="3" y="0"/>
                      <a:pt x="3"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3" name="Freeform 1594"/>
              <p:cNvSpPr/>
              <p:nvPr/>
            </p:nvSpPr>
            <p:spPr bwMode="auto">
              <a:xfrm>
                <a:off x="5101" y="1279"/>
                <a:ext cx="7" cy="6"/>
              </a:xfrm>
              <a:custGeom>
                <a:avLst/>
                <a:gdLst>
                  <a:gd name="T0" fmla="*/ 4 w 10"/>
                  <a:gd name="T1" fmla="*/ 7 h 9"/>
                  <a:gd name="T2" fmla="*/ 10 w 10"/>
                  <a:gd name="T3" fmla="*/ 8 h 9"/>
                  <a:gd name="T4" fmla="*/ 4 w 10"/>
                  <a:gd name="T5" fmla="*/ 0 h 9"/>
                  <a:gd name="T6" fmla="*/ 4 w 10"/>
                  <a:gd name="T7" fmla="*/ 7 h 9"/>
                </a:gdLst>
                <a:ahLst/>
                <a:cxnLst>
                  <a:cxn ang="0">
                    <a:pos x="T0" y="T1"/>
                  </a:cxn>
                  <a:cxn ang="0">
                    <a:pos x="T2" y="T3"/>
                  </a:cxn>
                  <a:cxn ang="0">
                    <a:pos x="T4" y="T5"/>
                  </a:cxn>
                  <a:cxn ang="0">
                    <a:pos x="T6" y="T7"/>
                  </a:cxn>
                </a:cxnLst>
                <a:rect l="0" t="0" r="r" b="b"/>
                <a:pathLst>
                  <a:path w="10" h="9">
                    <a:moveTo>
                      <a:pt x="4" y="7"/>
                    </a:moveTo>
                    <a:cubicBezTo>
                      <a:pt x="6" y="8"/>
                      <a:pt x="8" y="9"/>
                      <a:pt x="10" y="8"/>
                    </a:cubicBezTo>
                    <a:cubicBezTo>
                      <a:pt x="10" y="4"/>
                      <a:pt x="6" y="4"/>
                      <a:pt x="4" y="0"/>
                    </a:cubicBezTo>
                    <a:cubicBezTo>
                      <a:pt x="0" y="3"/>
                      <a:pt x="7" y="4"/>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4" name="Freeform 1595"/>
              <p:cNvSpPr/>
              <p:nvPr/>
            </p:nvSpPr>
            <p:spPr bwMode="auto">
              <a:xfrm>
                <a:off x="5137" y="1251"/>
                <a:ext cx="4" cy="5"/>
              </a:xfrm>
              <a:custGeom>
                <a:avLst/>
                <a:gdLst>
                  <a:gd name="T0" fmla="*/ 0 w 6"/>
                  <a:gd name="T1" fmla="*/ 7 h 8"/>
                  <a:gd name="T2" fmla="*/ 6 w 6"/>
                  <a:gd name="T3" fmla="*/ 3 h 8"/>
                  <a:gd name="T4" fmla="*/ 0 w 6"/>
                  <a:gd name="T5" fmla="*/ 7 h 8"/>
                </a:gdLst>
                <a:ahLst/>
                <a:cxnLst>
                  <a:cxn ang="0">
                    <a:pos x="T0" y="T1"/>
                  </a:cxn>
                  <a:cxn ang="0">
                    <a:pos x="T2" y="T3"/>
                  </a:cxn>
                  <a:cxn ang="0">
                    <a:pos x="T4" y="T5"/>
                  </a:cxn>
                </a:cxnLst>
                <a:rect l="0" t="0" r="r" b="b"/>
                <a:pathLst>
                  <a:path w="6" h="8">
                    <a:moveTo>
                      <a:pt x="0" y="7"/>
                    </a:moveTo>
                    <a:cubicBezTo>
                      <a:pt x="3" y="8"/>
                      <a:pt x="4" y="3"/>
                      <a:pt x="6" y="3"/>
                    </a:cubicBezTo>
                    <a:cubicBezTo>
                      <a:pt x="2" y="0"/>
                      <a:pt x="2"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5" name="Freeform 1596"/>
              <p:cNvSpPr/>
              <p:nvPr/>
            </p:nvSpPr>
            <p:spPr bwMode="auto">
              <a:xfrm>
                <a:off x="5038" y="1154"/>
                <a:ext cx="4" cy="2"/>
              </a:xfrm>
              <a:custGeom>
                <a:avLst/>
                <a:gdLst>
                  <a:gd name="T0" fmla="*/ 0 w 6"/>
                  <a:gd name="T1" fmla="*/ 3 h 4"/>
                  <a:gd name="T2" fmla="*/ 2 w 6"/>
                  <a:gd name="T3" fmla="*/ 0 h 4"/>
                  <a:gd name="T4" fmla="*/ 0 w 6"/>
                  <a:gd name="T5" fmla="*/ 3 h 4"/>
                </a:gdLst>
                <a:ahLst/>
                <a:cxnLst>
                  <a:cxn ang="0">
                    <a:pos x="T0" y="T1"/>
                  </a:cxn>
                  <a:cxn ang="0">
                    <a:pos x="T2" y="T3"/>
                  </a:cxn>
                  <a:cxn ang="0">
                    <a:pos x="T4" y="T5"/>
                  </a:cxn>
                </a:cxnLst>
                <a:rect l="0" t="0" r="r" b="b"/>
                <a:pathLst>
                  <a:path w="6" h="4">
                    <a:moveTo>
                      <a:pt x="0" y="3"/>
                    </a:moveTo>
                    <a:cubicBezTo>
                      <a:pt x="1" y="4"/>
                      <a:pt x="6" y="4"/>
                      <a:pt x="2" y="0"/>
                    </a:cubicBezTo>
                    <a:cubicBezTo>
                      <a:pt x="2" y="3"/>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6" name="Freeform 1597"/>
              <p:cNvSpPr/>
              <p:nvPr/>
            </p:nvSpPr>
            <p:spPr bwMode="auto">
              <a:xfrm>
                <a:off x="5171" y="1280"/>
                <a:ext cx="6" cy="8"/>
              </a:xfrm>
              <a:custGeom>
                <a:avLst/>
                <a:gdLst>
                  <a:gd name="T0" fmla="*/ 0 w 8"/>
                  <a:gd name="T1" fmla="*/ 8 h 12"/>
                  <a:gd name="T2" fmla="*/ 4 w 8"/>
                  <a:gd name="T3" fmla="*/ 0 h 12"/>
                  <a:gd name="T4" fmla="*/ 0 w 8"/>
                  <a:gd name="T5" fmla="*/ 8 h 12"/>
                </a:gdLst>
                <a:ahLst/>
                <a:cxnLst>
                  <a:cxn ang="0">
                    <a:pos x="T0" y="T1"/>
                  </a:cxn>
                  <a:cxn ang="0">
                    <a:pos x="T2" y="T3"/>
                  </a:cxn>
                  <a:cxn ang="0">
                    <a:pos x="T4" y="T5"/>
                  </a:cxn>
                </a:cxnLst>
                <a:rect l="0" t="0" r="r" b="b"/>
                <a:pathLst>
                  <a:path w="8" h="12">
                    <a:moveTo>
                      <a:pt x="0" y="8"/>
                    </a:moveTo>
                    <a:cubicBezTo>
                      <a:pt x="3" y="12"/>
                      <a:pt x="8" y="3"/>
                      <a:pt x="4" y="0"/>
                    </a:cubicBezTo>
                    <a:cubicBezTo>
                      <a:pt x="0" y="3"/>
                      <a:pt x="3" y="6"/>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7" name="Freeform 1598"/>
              <p:cNvSpPr/>
              <p:nvPr/>
            </p:nvSpPr>
            <p:spPr bwMode="auto">
              <a:xfrm>
                <a:off x="5041" y="1150"/>
                <a:ext cx="6" cy="4"/>
              </a:xfrm>
              <a:custGeom>
                <a:avLst/>
                <a:gdLst>
                  <a:gd name="T0" fmla="*/ 0 w 10"/>
                  <a:gd name="T1" fmla="*/ 6 h 7"/>
                  <a:gd name="T2" fmla="*/ 10 w 10"/>
                  <a:gd name="T3" fmla="*/ 2 h 7"/>
                  <a:gd name="T4" fmla="*/ 0 w 10"/>
                  <a:gd name="T5" fmla="*/ 6 h 7"/>
                </a:gdLst>
                <a:ahLst/>
                <a:cxnLst>
                  <a:cxn ang="0">
                    <a:pos x="T0" y="T1"/>
                  </a:cxn>
                  <a:cxn ang="0">
                    <a:pos x="T2" y="T3"/>
                  </a:cxn>
                  <a:cxn ang="0">
                    <a:pos x="T4" y="T5"/>
                  </a:cxn>
                </a:cxnLst>
                <a:rect l="0" t="0" r="r" b="b"/>
                <a:pathLst>
                  <a:path w="10" h="7">
                    <a:moveTo>
                      <a:pt x="0" y="6"/>
                    </a:moveTo>
                    <a:cubicBezTo>
                      <a:pt x="7" y="7"/>
                      <a:pt x="5" y="5"/>
                      <a:pt x="10" y="2"/>
                    </a:cubicBezTo>
                    <a:cubicBezTo>
                      <a:pt x="5" y="0"/>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8" name="Freeform 1599"/>
              <p:cNvSpPr/>
              <p:nvPr/>
            </p:nvSpPr>
            <p:spPr bwMode="auto">
              <a:xfrm>
                <a:off x="5030" y="1134"/>
                <a:ext cx="4" cy="5"/>
              </a:xfrm>
              <a:custGeom>
                <a:avLst/>
                <a:gdLst>
                  <a:gd name="T0" fmla="*/ 2 w 5"/>
                  <a:gd name="T1" fmla="*/ 6 h 7"/>
                  <a:gd name="T2" fmla="*/ 3 w 5"/>
                  <a:gd name="T3" fmla="*/ 1 h 7"/>
                  <a:gd name="T4" fmla="*/ 2 w 5"/>
                  <a:gd name="T5" fmla="*/ 6 h 7"/>
                </a:gdLst>
                <a:ahLst/>
                <a:cxnLst>
                  <a:cxn ang="0">
                    <a:pos x="T0" y="T1"/>
                  </a:cxn>
                  <a:cxn ang="0">
                    <a:pos x="T2" y="T3"/>
                  </a:cxn>
                  <a:cxn ang="0">
                    <a:pos x="T4" y="T5"/>
                  </a:cxn>
                </a:cxnLst>
                <a:rect l="0" t="0" r="r" b="b"/>
                <a:pathLst>
                  <a:path w="5" h="7">
                    <a:moveTo>
                      <a:pt x="2" y="6"/>
                    </a:moveTo>
                    <a:cubicBezTo>
                      <a:pt x="5" y="7"/>
                      <a:pt x="0" y="2"/>
                      <a:pt x="3" y="1"/>
                    </a:cubicBezTo>
                    <a:cubicBezTo>
                      <a:pt x="0" y="0"/>
                      <a:pt x="1" y="4"/>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79" name="Freeform 1600"/>
              <p:cNvSpPr/>
              <p:nvPr/>
            </p:nvSpPr>
            <p:spPr bwMode="auto">
              <a:xfrm>
                <a:off x="5032" y="1133"/>
                <a:ext cx="3" cy="3"/>
              </a:xfrm>
              <a:custGeom>
                <a:avLst/>
                <a:gdLst>
                  <a:gd name="T0" fmla="*/ 0 w 5"/>
                  <a:gd name="T1" fmla="*/ 2 h 4"/>
                  <a:gd name="T2" fmla="*/ 5 w 5"/>
                  <a:gd name="T3" fmla="*/ 3 h 4"/>
                  <a:gd name="T4" fmla="*/ 1 w 5"/>
                  <a:gd name="T5" fmla="*/ 0 h 4"/>
                  <a:gd name="T6" fmla="*/ 0 w 5"/>
                  <a:gd name="T7" fmla="*/ 2 h 4"/>
                </a:gdLst>
                <a:ahLst/>
                <a:cxnLst>
                  <a:cxn ang="0">
                    <a:pos x="T0" y="T1"/>
                  </a:cxn>
                  <a:cxn ang="0">
                    <a:pos x="T2" y="T3"/>
                  </a:cxn>
                  <a:cxn ang="0">
                    <a:pos x="T4" y="T5"/>
                  </a:cxn>
                  <a:cxn ang="0">
                    <a:pos x="T6" y="T7"/>
                  </a:cxn>
                </a:cxnLst>
                <a:rect l="0" t="0" r="r" b="b"/>
                <a:pathLst>
                  <a:path w="5" h="4">
                    <a:moveTo>
                      <a:pt x="0" y="2"/>
                    </a:moveTo>
                    <a:cubicBezTo>
                      <a:pt x="3" y="4"/>
                      <a:pt x="2" y="2"/>
                      <a:pt x="5" y="3"/>
                    </a:cubicBezTo>
                    <a:cubicBezTo>
                      <a:pt x="5" y="3"/>
                      <a:pt x="2" y="1"/>
                      <a:pt x="1" y="0"/>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0" name="Freeform 1601"/>
              <p:cNvSpPr/>
              <p:nvPr/>
            </p:nvSpPr>
            <p:spPr bwMode="auto">
              <a:xfrm>
                <a:off x="5049" y="1144"/>
                <a:ext cx="4" cy="5"/>
              </a:xfrm>
              <a:custGeom>
                <a:avLst/>
                <a:gdLst>
                  <a:gd name="T0" fmla="*/ 4 w 7"/>
                  <a:gd name="T1" fmla="*/ 8 h 8"/>
                  <a:gd name="T2" fmla="*/ 3 w 7"/>
                  <a:gd name="T3" fmla="*/ 3 h 8"/>
                  <a:gd name="T4" fmla="*/ 7 w 7"/>
                  <a:gd name="T5" fmla="*/ 0 h 8"/>
                  <a:gd name="T6" fmla="*/ 1 w 7"/>
                  <a:gd name="T7" fmla="*/ 1 h 8"/>
                  <a:gd name="T8" fmla="*/ 4 w 7"/>
                  <a:gd name="T9" fmla="*/ 8 h 8"/>
                </a:gdLst>
                <a:ahLst/>
                <a:cxnLst>
                  <a:cxn ang="0">
                    <a:pos x="T0" y="T1"/>
                  </a:cxn>
                  <a:cxn ang="0">
                    <a:pos x="T2" y="T3"/>
                  </a:cxn>
                  <a:cxn ang="0">
                    <a:pos x="T4" y="T5"/>
                  </a:cxn>
                  <a:cxn ang="0">
                    <a:pos x="T6" y="T7"/>
                  </a:cxn>
                  <a:cxn ang="0">
                    <a:pos x="T8" y="T9"/>
                  </a:cxn>
                </a:cxnLst>
                <a:rect l="0" t="0" r="r" b="b"/>
                <a:pathLst>
                  <a:path w="7" h="8">
                    <a:moveTo>
                      <a:pt x="4" y="8"/>
                    </a:moveTo>
                    <a:cubicBezTo>
                      <a:pt x="2" y="6"/>
                      <a:pt x="2" y="4"/>
                      <a:pt x="3" y="3"/>
                    </a:cubicBezTo>
                    <a:cubicBezTo>
                      <a:pt x="4" y="3"/>
                      <a:pt x="6" y="2"/>
                      <a:pt x="7" y="0"/>
                    </a:cubicBezTo>
                    <a:cubicBezTo>
                      <a:pt x="5" y="0"/>
                      <a:pt x="2" y="0"/>
                      <a:pt x="1" y="1"/>
                    </a:cubicBezTo>
                    <a:cubicBezTo>
                      <a:pt x="0" y="3"/>
                      <a:pt x="0" y="5"/>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1" name="Freeform 1602"/>
              <p:cNvSpPr/>
              <p:nvPr/>
            </p:nvSpPr>
            <p:spPr bwMode="auto">
              <a:xfrm>
                <a:off x="4945"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2" name="Freeform 1603"/>
              <p:cNvSpPr/>
              <p:nvPr/>
            </p:nvSpPr>
            <p:spPr bwMode="auto">
              <a:xfrm>
                <a:off x="5157" y="1223"/>
                <a:ext cx="4" cy="7"/>
              </a:xfrm>
              <a:custGeom>
                <a:avLst/>
                <a:gdLst>
                  <a:gd name="T0" fmla="*/ 0 w 6"/>
                  <a:gd name="T1" fmla="*/ 5 h 9"/>
                  <a:gd name="T2" fmla="*/ 6 w 6"/>
                  <a:gd name="T3" fmla="*/ 5 h 9"/>
                  <a:gd name="T4" fmla="*/ 0 w 6"/>
                  <a:gd name="T5" fmla="*/ 5 h 9"/>
                </a:gdLst>
                <a:ahLst/>
                <a:cxnLst>
                  <a:cxn ang="0">
                    <a:pos x="T0" y="T1"/>
                  </a:cxn>
                  <a:cxn ang="0">
                    <a:pos x="T2" y="T3"/>
                  </a:cxn>
                  <a:cxn ang="0">
                    <a:pos x="T4" y="T5"/>
                  </a:cxn>
                </a:cxnLst>
                <a:rect l="0" t="0" r="r" b="b"/>
                <a:pathLst>
                  <a:path w="6" h="9">
                    <a:moveTo>
                      <a:pt x="0" y="5"/>
                    </a:moveTo>
                    <a:cubicBezTo>
                      <a:pt x="0" y="9"/>
                      <a:pt x="5" y="8"/>
                      <a:pt x="6" y="5"/>
                    </a:cubicBezTo>
                    <a:cubicBezTo>
                      <a:pt x="3" y="0"/>
                      <a:pt x="3"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3" name="Freeform 1604"/>
              <p:cNvSpPr/>
              <p:nvPr/>
            </p:nvSpPr>
            <p:spPr bwMode="auto">
              <a:xfrm>
                <a:off x="5083" y="1156"/>
                <a:ext cx="5" cy="6"/>
              </a:xfrm>
              <a:custGeom>
                <a:avLst/>
                <a:gdLst>
                  <a:gd name="T0" fmla="*/ 0 w 8"/>
                  <a:gd name="T1" fmla="*/ 5 h 8"/>
                  <a:gd name="T2" fmla="*/ 7 w 8"/>
                  <a:gd name="T3" fmla="*/ 2 h 8"/>
                  <a:gd name="T4" fmla="*/ 0 w 8"/>
                  <a:gd name="T5" fmla="*/ 5 h 8"/>
                </a:gdLst>
                <a:ahLst/>
                <a:cxnLst>
                  <a:cxn ang="0">
                    <a:pos x="T0" y="T1"/>
                  </a:cxn>
                  <a:cxn ang="0">
                    <a:pos x="T2" y="T3"/>
                  </a:cxn>
                  <a:cxn ang="0">
                    <a:pos x="T4" y="T5"/>
                  </a:cxn>
                </a:cxnLst>
                <a:rect l="0" t="0" r="r" b="b"/>
                <a:pathLst>
                  <a:path w="8" h="8">
                    <a:moveTo>
                      <a:pt x="0" y="5"/>
                    </a:moveTo>
                    <a:cubicBezTo>
                      <a:pt x="5" y="8"/>
                      <a:pt x="8" y="4"/>
                      <a:pt x="7" y="2"/>
                    </a:cubicBezTo>
                    <a:cubicBezTo>
                      <a:pt x="2" y="0"/>
                      <a:pt x="5" y="6"/>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4" name="Freeform 1605"/>
              <p:cNvSpPr/>
              <p:nvPr/>
            </p:nvSpPr>
            <p:spPr bwMode="auto">
              <a:xfrm>
                <a:off x="5064" y="1144"/>
                <a:ext cx="5" cy="4"/>
              </a:xfrm>
              <a:custGeom>
                <a:avLst/>
                <a:gdLst>
                  <a:gd name="T0" fmla="*/ 2 w 7"/>
                  <a:gd name="T1" fmla="*/ 3 h 6"/>
                  <a:gd name="T2" fmla="*/ 4 w 7"/>
                  <a:gd name="T3" fmla="*/ 4 h 6"/>
                  <a:gd name="T4" fmla="*/ 2 w 7"/>
                  <a:gd name="T5" fmla="*/ 0 h 6"/>
                  <a:gd name="T6" fmla="*/ 0 w 7"/>
                  <a:gd name="T7" fmla="*/ 1 h 6"/>
                  <a:gd name="T8" fmla="*/ 2 w 7"/>
                  <a:gd name="T9" fmla="*/ 3 h 6"/>
                </a:gdLst>
                <a:ahLst/>
                <a:cxnLst>
                  <a:cxn ang="0">
                    <a:pos x="T0" y="T1"/>
                  </a:cxn>
                  <a:cxn ang="0">
                    <a:pos x="T2" y="T3"/>
                  </a:cxn>
                  <a:cxn ang="0">
                    <a:pos x="T4" y="T5"/>
                  </a:cxn>
                  <a:cxn ang="0">
                    <a:pos x="T6" y="T7"/>
                  </a:cxn>
                  <a:cxn ang="0">
                    <a:pos x="T8" y="T9"/>
                  </a:cxn>
                </a:cxnLst>
                <a:rect l="0" t="0" r="r" b="b"/>
                <a:pathLst>
                  <a:path w="7" h="6">
                    <a:moveTo>
                      <a:pt x="2" y="3"/>
                    </a:moveTo>
                    <a:cubicBezTo>
                      <a:pt x="3" y="4"/>
                      <a:pt x="4" y="3"/>
                      <a:pt x="4" y="4"/>
                    </a:cubicBezTo>
                    <a:cubicBezTo>
                      <a:pt x="7" y="6"/>
                      <a:pt x="5" y="2"/>
                      <a:pt x="2" y="0"/>
                    </a:cubicBezTo>
                    <a:cubicBezTo>
                      <a:pt x="1" y="0"/>
                      <a:pt x="0" y="0"/>
                      <a:pt x="0" y="1"/>
                    </a:cubicBezTo>
                    <a:cubicBezTo>
                      <a:pt x="1" y="2"/>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5" name="Freeform 1606"/>
              <p:cNvSpPr/>
              <p:nvPr/>
            </p:nvSpPr>
            <p:spPr bwMode="auto">
              <a:xfrm>
                <a:off x="5096" y="1156"/>
                <a:ext cx="3" cy="3"/>
              </a:xfrm>
              <a:custGeom>
                <a:avLst/>
                <a:gdLst>
                  <a:gd name="T0" fmla="*/ 1 w 4"/>
                  <a:gd name="T1" fmla="*/ 4 h 5"/>
                  <a:gd name="T2" fmla="*/ 3 w 4"/>
                  <a:gd name="T3" fmla="*/ 4 h 5"/>
                  <a:gd name="T4" fmla="*/ 3 w 4"/>
                  <a:gd name="T5" fmla="*/ 1 h 5"/>
                  <a:gd name="T6" fmla="*/ 2 w 4"/>
                  <a:gd name="T7" fmla="*/ 0 h 5"/>
                  <a:gd name="T8" fmla="*/ 0 w 4"/>
                  <a:gd name="T9" fmla="*/ 0 h 5"/>
                  <a:gd name="T10" fmla="*/ 1 w 4"/>
                  <a:gd name="T11" fmla="*/ 4 h 5"/>
                </a:gdLst>
                <a:ahLst/>
                <a:cxnLst>
                  <a:cxn ang="0">
                    <a:pos x="T0" y="T1"/>
                  </a:cxn>
                  <a:cxn ang="0">
                    <a:pos x="T2" y="T3"/>
                  </a:cxn>
                  <a:cxn ang="0">
                    <a:pos x="T4" y="T5"/>
                  </a:cxn>
                  <a:cxn ang="0">
                    <a:pos x="T6" y="T7"/>
                  </a:cxn>
                  <a:cxn ang="0">
                    <a:pos x="T8" y="T9"/>
                  </a:cxn>
                  <a:cxn ang="0">
                    <a:pos x="T10" y="T11"/>
                  </a:cxn>
                </a:cxnLst>
                <a:rect l="0" t="0" r="r" b="b"/>
                <a:pathLst>
                  <a:path w="4" h="5">
                    <a:moveTo>
                      <a:pt x="1" y="4"/>
                    </a:moveTo>
                    <a:cubicBezTo>
                      <a:pt x="1" y="5"/>
                      <a:pt x="2" y="5"/>
                      <a:pt x="3" y="4"/>
                    </a:cubicBezTo>
                    <a:cubicBezTo>
                      <a:pt x="4" y="3"/>
                      <a:pt x="4" y="1"/>
                      <a:pt x="3" y="1"/>
                    </a:cubicBezTo>
                    <a:cubicBezTo>
                      <a:pt x="2" y="0"/>
                      <a:pt x="2" y="0"/>
                      <a:pt x="2" y="0"/>
                    </a:cubicBezTo>
                    <a:cubicBezTo>
                      <a:pt x="2" y="1"/>
                      <a:pt x="1" y="1"/>
                      <a:pt x="0" y="0"/>
                    </a:cubicBezTo>
                    <a:cubicBezTo>
                      <a:pt x="0" y="1"/>
                      <a:pt x="3"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6" name="Freeform 1607"/>
              <p:cNvSpPr/>
              <p:nvPr/>
            </p:nvSpPr>
            <p:spPr bwMode="auto">
              <a:xfrm>
                <a:off x="5178" y="1193"/>
                <a:ext cx="4" cy="7"/>
              </a:xfrm>
              <a:custGeom>
                <a:avLst/>
                <a:gdLst>
                  <a:gd name="T0" fmla="*/ 0 w 6"/>
                  <a:gd name="T1" fmla="*/ 8 h 11"/>
                  <a:gd name="T2" fmla="*/ 6 w 6"/>
                  <a:gd name="T3" fmla="*/ 0 h 11"/>
                  <a:gd name="T4" fmla="*/ 0 w 6"/>
                  <a:gd name="T5" fmla="*/ 8 h 11"/>
                </a:gdLst>
                <a:ahLst/>
                <a:cxnLst>
                  <a:cxn ang="0">
                    <a:pos x="T0" y="T1"/>
                  </a:cxn>
                  <a:cxn ang="0">
                    <a:pos x="T2" y="T3"/>
                  </a:cxn>
                  <a:cxn ang="0">
                    <a:pos x="T4" y="T5"/>
                  </a:cxn>
                </a:cxnLst>
                <a:rect l="0" t="0" r="r" b="b"/>
                <a:pathLst>
                  <a:path w="6" h="11">
                    <a:moveTo>
                      <a:pt x="0" y="8"/>
                    </a:moveTo>
                    <a:cubicBezTo>
                      <a:pt x="1" y="11"/>
                      <a:pt x="5" y="3"/>
                      <a:pt x="6" y="0"/>
                    </a:cubicBezTo>
                    <a:cubicBezTo>
                      <a:pt x="2" y="1"/>
                      <a:pt x="3"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7" name="Freeform 1608"/>
              <p:cNvSpPr/>
              <p:nvPr/>
            </p:nvSpPr>
            <p:spPr bwMode="auto">
              <a:xfrm>
                <a:off x="5144" y="1168"/>
                <a:ext cx="4" cy="4"/>
              </a:xfrm>
              <a:custGeom>
                <a:avLst/>
                <a:gdLst>
                  <a:gd name="T0" fmla="*/ 5 w 6"/>
                  <a:gd name="T1" fmla="*/ 6 h 6"/>
                  <a:gd name="T2" fmla="*/ 6 w 6"/>
                  <a:gd name="T3" fmla="*/ 3 h 6"/>
                  <a:gd name="T4" fmla="*/ 5 w 6"/>
                  <a:gd name="T5" fmla="*/ 6 h 6"/>
                </a:gdLst>
                <a:ahLst/>
                <a:cxnLst>
                  <a:cxn ang="0">
                    <a:pos x="T0" y="T1"/>
                  </a:cxn>
                  <a:cxn ang="0">
                    <a:pos x="T2" y="T3"/>
                  </a:cxn>
                  <a:cxn ang="0">
                    <a:pos x="T4" y="T5"/>
                  </a:cxn>
                </a:cxnLst>
                <a:rect l="0" t="0" r="r" b="b"/>
                <a:pathLst>
                  <a:path w="6" h="6">
                    <a:moveTo>
                      <a:pt x="5" y="6"/>
                    </a:moveTo>
                    <a:cubicBezTo>
                      <a:pt x="5" y="5"/>
                      <a:pt x="6" y="4"/>
                      <a:pt x="6" y="3"/>
                    </a:cubicBezTo>
                    <a:cubicBezTo>
                      <a:pt x="2" y="0"/>
                      <a:pt x="0" y="4"/>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8" name="Freeform 1609"/>
              <p:cNvSpPr/>
              <p:nvPr/>
            </p:nvSpPr>
            <p:spPr bwMode="auto">
              <a:xfrm>
                <a:off x="5153" y="1158"/>
                <a:ext cx="6" cy="6"/>
              </a:xfrm>
              <a:custGeom>
                <a:avLst/>
                <a:gdLst>
                  <a:gd name="T0" fmla="*/ 1 w 8"/>
                  <a:gd name="T1" fmla="*/ 8 h 10"/>
                  <a:gd name="T2" fmla="*/ 5 w 8"/>
                  <a:gd name="T3" fmla="*/ 0 h 10"/>
                  <a:gd name="T4" fmla="*/ 1 w 8"/>
                  <a:gd name="T5" fmla="*/ 8 h 10"/>
                </a:gdLst>
                <a:ahLst/>
                <a:cxnLst>
                  <a:cxn ang="0">
                    <a:pos x="T0" y="T1"/>
                  </a:cxn>
                  <a:cxn ang="0">
                    <a:pos x="T2" y="T3"/>
                  </a:cxn>
                  <a:cxn ang="0">
                    <a:pos x="T4" y="T5"/>
                  </a:cxn>
                </a:cxnLst>
                <a:rect l="0" t="0" r="r" b="b"/>
                <a:pathLst>
                  <a:path w="8" h="10">
                    <a:moveTo>
                      <a:pt x="1" y="8"/>
                    </a:moveTo>
                    <a:cubicBezTo>
                      <a:pt x="8" y="10"/>
                      <a:pt x="2" y="2"/>
                      <a:pt x="5" y="0"/>
                    </a:cubicBezTo>
                    <a:cubicBezTo>
                      <a:pt x="2" y="0"/>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89" name="Freeform 1610"/>
              <p:cNvSpPr/>
              <p:nvPr/>
            </p:nvSpPr>
            <p:spPr bwMode="auto">
              <a:xfrm>
                <a:off x="5017" y="1093"/>
                <a:ext cx="4" cy="3"/>
              </a:xfrm>
              <a:custGeom>
                <a:avLst/>
                <a:gdLst>
                  <a:gd name="T0" fmla="*/ 5 w 6"/>
                  <a:gd name="T1" fmla="*/ 5 h 5"/>
                  <a:gd name="T2" fmla="*/ 4 w 6"/>
                  <a:gd name="T3" fmla="*/ 2 h 5"/>
                  <a:gd name="T4" fmla="*/ 5 w 6"/>
                  <a:gd name="T5" fmla="*/ 5 h 5"/>
                </a:gdLst>
                <a:ahLst/>
                <a:cxnLst>
                  <a:cxn ang="0">
                    <a:pos x="T0" y="T1"/>
                  </a:cxn>
                  <a:cxn ang="0">
                    <a:pos x="T2" y="T3"/>
                  </a:cxn>
                  <a:cxn ang="0">
                    <a:pos x="T4" y="T5"/>
                  </a:cxn>
                </a:cxnLst>
                <a:rect l="0" t="0" r="r" b="b"/>
                <a:pathLst>
                  <a:path w="6" h="5">
                    <a:moveTo>
                      <a:pt x="5" y="5"/>
                    </a:moveTo>
                    <a:cubicBezTo>
                      <a:pt x="6" y="4"/>
                      <a:pt x="3" y="3"/>
                      <a:pt x="4" y="2"/>
                    </a:cubicBezTo>
                    <a:cubicBezTo>
                      <a:pt x="0" y="0"/>
                      <a:pt x="1" y="3"/>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0" name="Freeform 1611"/>
              <p:cNvSpPr/>
              <p:nvPr/>
            </p:nvSpPr>
            <p:spPr bwMode="auto">
              <a:xfrm>
                <a:off x="5133" y="1121"/>
                <a:ext cx="3" cy="4"/>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2" y="5"/>
                      <a:pt x="3" y="4"/>
                      <a:pt x="4" y="3"/>
                    </a:cubicBezTo>
                    <a:cubicBezTo>
                      <a:pt x="4" y="2"/>
                      <a:pt x="5" y="0"/>
                      <a:pt x="4" y="0"/>
                    </a:cubicBezTo>
                    <a:cubicBezTo>
                      <a:pt x="2" y="0"/>
                      <a:pt x="2"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1" name="Freeform 1612"/>
              <p:cNvSpPr/>
              <p:nvPr/>
            </p:nvSpPr>
            <p:spPr bwMode="auto">
              <a:xfrm>
                <a:off x="5135" y="1112"/>
                <a:ext cx="3" cy="6"/>
              </a:xfrm>
              <a:custGeom>
                <a:avLst/>
                <a:gdLst>
                  <a:gd name="T0" fmla="*/ 0 w 5"/>
                  <a:gd name="T1" fmla="*/ 9 h 9"/>
                  <a:gd name="T2" fmla="*/ 3 w 5"/>
                  <a:gd name="T3" fmla="*/ 5 h 9"/>
                  <a:gd name="T4" fmla="*/ 4 w 5"/>
                  <a:gd name="T5" fmla="*/ 3 h 9"/>
                  <a:gd name="T6" fmla="*/ 5 w 5"/>
                  <a:gd name="T7" fmla="*/ 0 h 9"/>
                  <a:gd name="T8" fmla="*/ 0 w 5"/>
                  <a:gd name="T9" fmla="*/ 9 h 9"/>
                </a:gdLst>
                <a:ahLst/>
                <a:cxnLst>
                  <a:cxn ang="0">
                    <a:pos x="T0" y="T1"/>
                  </a:cxn>
                  <a:cxn ang="0">
                    <a:pos x="T2" y="T3"/>
                  </a:cxn>
                  <a:cxn ang="0">
                    <a:pos x="T4" y="T5"/>
                  </a:cxn>
                  <a:cxn ang="0">
                    <a:pos x="T6" y="T7"/>
                  </a:cxn>
                  <a:cxn ang="0">
                    <a:pos x="T8" y="T9"/>
                  </a:cxn>
                </a:cxnLst>
                <a:rect l="0" t="0" r="r" b="b"/>
                <a:pathLst>
                  <a:path w="5" h="9">
                    <a:moveTo>
                      <a:pt x="0" y="9"/>
                    </a:moveTo>
                    <a:cubicBezTo>
                      <a:pt x="2" y="9"/>
                      <a:pt x="3" y="7"/>
                      <a:pt x="3" y="5"/>
                    </a:cubicBezTo>
                    <a:cubicBezTo>
                      <a:pt x="3" y="4"/>
                      <a:pt x="3" y="3"/>
                      <a:pt x="4" y="3"/>
                    </a:cubicBezTo>
                    <a:cubicBezTo>
                      <a:pt x="4" y="2"/>
                      <a:pt x="5" y="1"/>
                      <a:pt x="5" y="0"/>
                    </a:cubicBezTo>
                    <a:cubicBezTo>
                      <a:pt x="1" y="0"/>
                      <a:pt x="0" y="7"/>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2" name="Freeform 1613"/>
              <p:cNvSpPr/>
              <p:nvPr/>
            </p:nvSpPr>
            <p:spPr bwMode="auto">
              <a:xfrm>
                <a:off x="5014" y="1079"/>
                <a:ext cx="5" cy="2"/>
              </a:xfrm>
              <a:custGeom>
                <a:avLst/>
                <a:gdLst>
                  <a:gd name="T0" fmla="*/ 4 w 7"/>
                  <a:gd name="T1" fmla="*/ 3 h 3"/>
                  <a:gd name="T2" fmla="*/ 0 w 7"/>
                  <a:gd name="T3" fmla="*/ 0 h 3"/>
                  <a:gd name="T4" fmla="*/ 4 w 7"/>
                  <a:gd name="T5" fmla="*/ 3 h 3"/>
                </a:gdLst>
                <a:ahLst/>
                <a:cxnLst>
                  <a:cxn ang="0">
                    <a:pos x="T0" y="T1"/>
                  </a:cxn>
                  <a:cxn ang="0">
                    <a:pos x="T2" y="T3"/>
                  </a:cxn>
                  <a:cxn ang="0">
                    <a:pos x="T4" y="T5"/>
                  </a:cxn>
                </a:cxnLst>
                <a:rect l="0" t="0" r="r" b="b"/>
                <a:pathLst>
                  <a:path w="7" h="3">
                    <a:moveTo>
                      <a:pt x="4" y="3"/>
                    </a:moveTo>
                    <a:cubicBezTo>
                      <a:pt x="7" y="3"/>
                      <a:pt x="6" y="1"/>
                      <a:pt x="0" y="0"/>
                    </a:cubicBezTo>
                    <a:cubicBezTo>
                      <a:pt x="0" y="1"/>
                      <a:pt x="6"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3" name="Freeform 1614"/>
              <p:cNvSpPr/>
              <p:nvPr/>
            </p:nvSpPr>
            <p:spPr bwMode="auto">
              <a:xfrm>
                <a:off x="5130" y="1100"/>
                <a:ext cx="5" cy="5"/>
              </a:xfrm>
              <a:custGeom>
                <a:avLst/>
                <a:gdLst>
                  <a:gd name="T0" fmla="*/ 2 w 7"/>
                  <a:gd name="T1" fmla="*/ 7 h 7"/>
                  <a:gd name="T2" fmla="*/ 6 w 7"/>
                  <a:gd name="T3" fmla="*/ 5 h 7"/>
                  <a:gd name="T4" fmla="*/ 6 w 7"/>
                  <a:gd name="T5" fmla="*/ 4 h 7"/>
                  <a:gd name="T6" fmla="*/ 6 w 7"/>
                  <a:gd name="T7" fmla="*/ 4 h 7"/>
                  <a:gd name="T8" fmla="*/ 6 w 7"/>
                  <a:gd name="T9" fmla="*/ 4 h 7"/>
                  <a:gd name="T10" fmla="*/ 6 w 7"/>
                  <a:gd name="T11" fmla="*/ 4 h 7"/>
                  <a:gd name="T12" fmla="*/ 6 w 7"/>
                  <a:gd name="T13" fmla="*/ 5 h 7"/>
                  <a:gd name="T14" fmla="*/ 6 w 7"/>
                  <a:gd name="T15" fmla="*/ 5 h 7"/>
                  <a:gd name="T16" fmla="*/ 6 w 7"/>
                  <a:gd name="T17" fmla="*/ 5 h 7"/>
                  <a:gd name="T18" fmla="*/ 6 w 7"/>
                  <a:gd name="T19" fmla="*/ 5 h 7"/>
                  <a:gd name="T20" fmla="*/ 6 w 7"/>
                  <a:gd name="T21" fmla="*/ 5 h 7"/>
                  <a:gd name="T22" fmla="*/ 6 w 7"/>
                  <a:gd name="T23" fmla="*/ 4 h 7"/>
                  <a:gd name="T24" fmla="*/ 6 w 7"/>
                  <a:gd name="T25" fmla="*/ 4 h 7"/>
                  <a:gd name="T26" fmla="*/ 7 w 7"/>
                  <a:gd name="T27" fmla="*/ 1 h 7"/>
                  <a:gd name="T28" fmla="*/ 1 w 7"/>
                  <a:gd name="T29" fmla="*/ 3 h 7"/>
                  <a:gd name="T30" fmla="*/ 0 w 7"/>
                  <a:gd name="T31" fmla="*/ 4 h 7"/>
                  <a:gd name="T32" fmla="*/ 0 w 7"/>
                  <a:gd name="T33" fmla="*/ 4 h 7"/>
                  <a:gd name="T34" fmla="*/ 0 w 7"/>
                  <a:gd name="T35" fmla="*/ 4 h 7"/>
                  <a:gd name="T36" fmla="*/ 0 w 7"/>
                  <a:gd name="T37" fmla="*/ 4 h 7"/>
                  <a:gd name="T38" fmla="*/ 0 w 7"/>
                  <a:gd name="T39" fmla="*/ 4 h 7"/>
                  <a:gd name="T40" fmla="*/ 0 w 7"/>
                  <a:gd name="T41" fmla="*/ 4 h 7"/>
                  <a:gd name="T42" fmla="*/ 0 w 7"/>
                  <a:gd name="T43" fmla="*/ 3 h 7"/>
                  <a:gd name="T44" fmla="*/ 0 w 7"/>
                  <a:gd name="T45" fmla="*/ 3 h 7"/>
                  <a:gd name="T46" fmla="*/ 0 w 7"/>
                  <a:gd name="T47" fmla="*/ 3 h 7"/>
                  <a:gd name="T48" fmla="*/ 0 w 7"/>
                  <a:gd name="T49" fmla="*/ 3 h 7"/>
                  <a:gd name="T50" fmla="*/ 0 w 7"/>
                  <a:gd name="T51" fmla="*/ 3 h 7"/>
                  <a:gd name="T52" fmla="*/ 1 w 7"/>
                  <a:gd name="T53" fmla="*/ 4 h 7"/>
                  <a:gd name="T54" fmla="*/ 2 w 7"/>
                  <a:gd name="T5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 h="7">
                    <a:moveTo>
                      <a:pt x="2" y="7"/>
                    </a:moveTo>
                    <a:cubicBezTo>
                      <a:pt x="4" y="7"/>
                      <a:pt x="5" y="6"/>
                      <a:pt x="6" y="5"/>
                    </a:cubicBezTo>
                    <a:cubicBezTo>
                      <a:pt x="6" y="5"/>
                      <a:pt x="6" y="4"/>
                      <a:pt x="6" y="4"/>
                    </a:cubicBezTo>
                    <a:cubicBezTo>
                      <a:pt x="6" y="4"/>
                      <a:pt x="6" y="4"/>
                      <a:pt x="6" y="4"/>
                    </a:cubicBezTo>
                    <a:cubicBezTo>
                      <a:pt x="6" y="4"/>
                      <a:pt x="6" y="4"/>
                      <a:pt x="6" y="4"/>
                    </a:cubicBezTo>
                    <a:cubicBezTo>
                      <a:pt x="6" y="4"/>
                      <a:pt x="6" y="4"/>
                      <a:pt x="6" y="4"/>
                    </a:cubicBezTo>
                    <a:cubicBezTo>
                      <a:pt x="7" y="3"/>
                      <a:pt x="6" y="5"/>
                      <a:pt x="6" y="5"/>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7" y="3"/>
                      <a:pt x="7" y="2"/>
                      <a:pt x="7" y="1"/>
                    </a:cubicBezTo>
                    <a:cubicBezTo>
                      <a:pt x="4" y="0"/>
                      <a:pt x="4" y="6"/>
                      <a:pt x="1" y="3"/>
                    </a:cubicBezTo>
                    <a:cubicBezTo>
                      <a:pt x="0" y="3"/>
                      <a:pt x="0" y="3"/>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3"/>
                      <a:pt x="0" y="5"/>
                      <a:pt x="0" y="3"/>
                    </a:cubicBezTo>
                    <a:cubicBezTo>
                      <a:pt x="0" y="3"/>
                      <a:pt x="0" y="3"/>
                      <a:pt x="0" y="3"/>
                    </a:cubicBezTo>
                    <a:cubicBezTo>
                      <a:pt x="0" y="3"/>
                      <a:pt x="0" y="3"/>
                      <a:pt x="0" y="3"/>
                    </a:cubicBezTo>
                    <a:cubicBezTo>
                      <a:pt x="0" y="3"/>
                      <a:pt x="0" y="3"/>
                      <a:pt x="0" y="3"/>
                    </a:cubicBezTo>
                    <a:cubicBezTo>
                      <a:pt x="0" y="3"/>
                      <a:pt x="0" y="3"/>
                      <a:pt x="0" y="3"/>
                    </a:cubicBezTo>
                    <a:cubicBezTo>
                      <a:pt x="0" y="3"/>
                      <a:pt x="1" y="3"/>
                      <a:pt x="1" y="4"/>
                    </a:cubicBezTo>
                    <a:cubicBezTo>
                      <a:pt x="1" y="5"/>
                      <a:pt x="2"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4" name="Freeform 1615"/>
              <p:cNvSpPr/>
              <p:nvPr/>
            </p:nvSpPr>
            <p:spPr bwMode="auto">
              <a:xfrm>
                <a:off x="5132" y="1095"/>
                <a:ext cx="5" cy="5"/>
              </a:xfrm>
              <a:custGeom>
                <a:avLst/>
                <a:gdLst>
                  <a:gd name="T0" fmla="*/ 7 w 7"/>
                  <a:gd name="T1" fmla="*/ 2 h 7"/>
                  <a:gd name="T2" fmla="*/ 1 w 7"/>
                  <a:gd name="T3" fmla="*/ 2 h 7"/>
                  <a:gd name="T4" fmla="*/ 4 w 7"/>
                  <a:gd name="T5" fmla="*/ 7 h 7"/>
                  <a:gd name="T6" fmla="*/ 4 w 7"/>
                  <a:gd name="T7" fmla="*/ 4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cubicBezTo>
                      <a:pt x="4" y="0"/>
                      <a:pt x="4" y="2"/>
                      <a:pt x="1" y="2"/>
                    </a:cubicBezTo>
                    <a:cubicBezTo>
                      <a:pt x="2" y="4"/>
                      <a:pt x="0" y="6"/>
                      <a:pt x="4" y="7"/>
                    </a:cubicBezTo>
                    <a:cubicBezTo>
                      <a:pt x="4" y="6"/>
                      <a:pt x="3" y="5"/>
                      <a:pt x="4" y="4"/>
                    </a:cubicBezTo>
                    <a:cubicBezTo>
                      <a:pt x="5" y="3"/>
                      <a:pt x="7"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5" name="Freeform 1616"/>
              <p:cNvSpPr/>
              <p:nvPr/>
            </p:nvSpPr>
            <p:spPr bwMode="auto">
              <a:xfrm>
                <a:off x="5135" y="1092"/>
                <a:ext cx="4" cy="5"/>
              </a:xfrm>
              <a:custGeom>
                <a:avLst/>
                <a:gdLst>
                  <a:gd name="T0" fmla="*/ 3 w 5"/>
                  <a:gd name="T1" fmla="*/ 8 h 8"/>
                  <a:gd name="T2" fmla="*/ 3 w 5"/>
                  <a:gd name="T3" fmla="*/ 4 h 8"/>
                  <a:gd name="T4" fmla="*/ 3 w 5"/>
                  <a:gd name="T5" fmla="*/ 2 h 8"/>
                  <a:gd name="T6" fmla="*/ 3 w 5"/>
                  <a:gd name="T7" fmla="*/ 1 h 8"/>
                  <a:gd name="T8" fmla="*/ 4 w 5"/>
                  <a:gd name="T9" fmla="*/ 0 h 8"/>
                  <a:gd name="T10" fmla="*/ 2 w 5"/>
                  <a:gd name="T11" fmla="*/ 0 h 8"/>
                  <a:gd name="T12" fmla="*/ 1 w 5"/>
                  <a:gd name="T13" fmla="*/ 1 h 8"/>
                  <a:gd name="T14" fmla="*/ 0 w 5"/>
                  <a:gd name="T15" fmla="*/ 3 h 8"/>
                  <a:gd name="T16" fmla="*/ 3 w 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3" y="8"/>
                    </a:moveTo>
                    <a:cubicBezTo>
                      <a:pt x="5" y="7"/>
                      <a:pt x="4" y="6"/>
                      <a:pt x="3" y="4"/>
                    </a:cubicBezTo>
                    <a:cubicBezTo>
                      <a:pt x="3" y="4"/>
                      <a:pt x="3" y="3"/>
                      <a:pt x="3" y="2"/>
                    </a:cubicBezTo>
                    <a:cubicBezTo>
                      <a:pt x="3" y="2"/>
                      <a:pt x="3" y="1"/>
                      <a:pt x="3" y="1"/>
                    </a:cubicBezTo>
                    <a:cubicBezTo>
                      <a:pt x="3" y="1"/>
                      <a:pt x="4" y="0"/>
                      <a:pt x="4" y="0"/>
                    </a:cubicBezTo>
                    <a:cubicBezTo>
                      <a:pt x="4" y="0"/>
                      <a:pt x="3" y="0"/>
                      <a:pt x="2" y="0"/>
                    </a:cubicBezTo>
                    <a:cubicBezTo>
                      <a:pt x="2" y="0"/>
                      <a:pt x="1" y="1"/>
                      <a:pt x="1" y="1"/>
                    </a:cubicBezTo>
                    <a:cubicBezTo>
                      <a:pt x="0" y="1"/>
                      <a:pt x="0" y="2"/>
                      <a:pt x="0"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6" name="Freeform 1617"/>
              <p:cNvSpPr/>
              <p:nvPr/>
            </p:nvSpPr>
            <p:spPr bwMode="auto">
              <a:xfrm>
                <a:off x="5283" y="1105"/>
                <a:ext cx="5" cy="6"/>
              </a:xfrm>
              <a:custGeom>
                <a:avLst/>
                <a:gdLst>
                  <a:gd name="T0" fmla="*/ 3 w 8"/>
                  <a:gd name="T1" fmla="*/ 7 h 8"/>
                  <a:gd name="T2" fmla="*/ 4 w 8"/>
                  <a:gd name="T3" fmla="*/ 0 h 8"/>
                  <a:gd name="T4" fmla="*/ 3 w 8"/>
                  <a:gd name="T5" fmla="*/ 7 h 8"/>
                </a:gdLst>
                <a:ahLst/>
                <a:cxnLst>
                  <a:cxn ang="0">
                    <a:pos x="T0" y="T1"/>
                  </a:cxn>
                  <a:cxn ang="0">
                    <a:pos x="T2" y="T3"/>
                  </a:cxn>
                  <a:cxn ang="0">
                    <a:pos x="T4" y="T5"/>
                  </a:cxn>
                </a:cxnLst>
                <a:rect l="0" t="0" r="r" b="b"/>
                <a:pathLst>
                  <a:path w="8" h="8">
                    <a:moveTo>
                      <a:pt x="3" y="7"/>
                    </a:moveTo>
                    <a:cubicBezTo>
                      <a:pt x="8" y="8"/>
                      <a:pt x="6" y="0"/>
                      <a:pt x="4" y="0"/>
                    </a:cubicBezTo>
                    <a:cubicBezTo>
                      <a:pt x="0" y="0"/>
                      <a:pt x="5" y="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7" name="Freeform 1618"/>
              <p:cNvSpPr/>
              <p:nvPr/>
            </p:nvSpPr>
            <p:spPr bwMode="auto">
              <a:xfrm>
                <a:off x="5214" y="1080"/>
                <a:ext cx="4" cy="5"/>
              </a:xfrm>
              <a:custGeom>
                <a:avLst/>
                <a:gdLst>
                  <a:gd name="T0" fmla="*/ 1 w 6"/>
                  <a:gd name="T1" fmla="*/ 6 h 7"/>
                  <a:gd name="T2" fmla="*/ 0 w 6"/>
                  <a:gd name="T3" fmla="*/ 1 h 7"/>
                  <a:gd name="T4" fmla="*/ 1 w 6"/>
                  <a:gd name="T5" fmla="*/ 6 h 7"/>
                </a:gdLst>
                <a:ahLst/>
                <a:cxnLst>
                  <a:cxn ang="0">
                    <a:pos x="T0" y="T1"/>
                  </a:cxn>
                  <a:cxn ang="0">
                    <a:pos x="T2" y="T3"/>
                  </a:cxn>
                  <a:cxn ang="0">
                    <a:pos x="T4" y="T5"/>
                  </a:cxn>
                </a:cxnLst>
                <a:rect l="0" t="0" r="r" b="b"/>
                <a:pathLst>
                  <a:path w="6" h="7">
                    <a:moveTo>
                      <a:pt x="1" y="6"/>
                    </a:moveTo>
                    <a:cubicBezTo>
                      <a:pt x="6" y="7"/>
                      <a:pt x="4" y="0"/>
                      <a:pt x="0" y="1"/>
                    </a:cubicBezTo>
                    <a:cubicBezTo>
                      <a:pt x="1" y="2"/>
                      <a:pt x="2"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8" name="Freeform 1619"/>
              <p:cNvSpPr/>
              <p:nvPr/>
            </p:nvSpPr>
            <p:spPr bwMode="auto">
              <a:xfrm>
                <a:off x="5256" y="1067"/>
                <a:ext cx="4" cy="5"/>
              </a:xfrm>
              <a:custGeom>
                <a:avLst/>
                <a:gdLst>
                  <a:gd name="T0" fmla="*/ 2 w 6"/>
                  <a:gd name="T1" fmla="*/ 8 h 8"/>
                  <a:gd name="T2" fmla="*/ 3 w 6"/>
                  <a:gd name="T3" fmla="*/ 0 h 8"/>
                  <a:gd name="T4" fmla="*/ 2 w 6"/>
                  <a:gd name="T5" fmla="*/ 8 h 8"/>
                </a:gdLst>
                <a:ahLst/>
                <a:cxnLst>
                  <a:cxn ang="0">
                    <a:pos x="T0" y="T1"/>
                  </a:cxn>
                  <a:cxn ang="0">
                    <a:pos x="T2" y="T3"/>
                  </a:cxn>
                  <a:cxn ang="0">
                    <a:pos x="T4" y="T5"/>
                  </a:cxn>
                </a:cxnLst>
                <a:rect l="0" t="0" r="r" b="b"/>
                <a:pathLst>
                  <a:path w="6" h="8">
                    <a:moveTo>
                      <a:pt x="2" y="8"/>
                    </a:moveTo>
                    <a:cubicBezTo>
                      <a:pt x="4" y="6"/>
                      <a:pt x="6" y="2"/>
                      <a:pt x="3" y="0"/>
                    </a:cubicBezTo>
                    <a:cubicBezTo>
                      <a:pt x="0" y="0"/>
                      <a:pt x="3"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99" name="Freeform 1620"/>
              <p:cNvSpPr/>
              <p:nvPr/>
            </p:nvSpPr>
            <p:spPr bwMode="auto">
              <a:xfrm>
                <a:off x="5410" y="1053"/>
                <a:ext cx="3" cy="6"/>
              </a:xfrm>
              <a:custGeom>
                <a:avLst/>
                <a:gdLst>
                  <a:gd name="T0" fmla="*/ 3 w 5"/>
                  <a:gd name="T1" fmla="*/ 9 h 9"/>
                  <a:gd name="T2" fmla="*/ 5 w 5"/>
                  <a:gd name="T3" fmla="*/ 2 h 9"/>
                  <a:gd name="T4" fmla="*/ 0 w 5"/>
                  <a:gd name="T5" fmla="*/ 0 h 9"/>
                  <a:gd name="T6" fmla="*/ 0 w 5"/>
                  <a:gd name="T7" fmla="*/ 5 h 9"/>
                  <a:gd name="T8" fmla="*/ 3 w 5"/>
                  <a:gd name="T9" fmla="*/ 9 h 9"/>
                </a:gdLst>
                <a:ahLst/>
                <a:cxnLst>
                  <a:cxn ang="0">
                    <a:pos x="T0" y="T1"/>
                  </a:cxn>
                  <a:cxn ang="0">
                    <a:pos x="T2" y="T3"/>
                  </a:cxn>
                  <a:cxn ang="0">
                    <a:pos x="T4" y="T5"/>
                  </a:cxn>
                  <a:cxn ang="0">
                    <a:pos x="T6" y="T7"/>
                  </a:cxn>
                  <a:cxn ang="0">
                    <a:pos x="T8" y="T9"/>
                  </a:cxn>
                </a:cxnLst>
                <a:rect l="0" t="0" r="r" b="b"/>
                <a:pathLst>
                  <a:path w="5" h="9">
                    <a:moveTo>
                      <a:pt x="3" y="9"/>
                    </a:moveTo>
                    <a:cubicBezTo>
                      <a:pt x="4" y="8"/>
                      <a:pt x="5" y="5"/>
                      <a:pt x="5" y="2"/>
                    </a:cubicBezTo>
                    <a:cubicBezTo>
                      <a:pt x="3" y="2"/>
                      <a:pt x="2" y="0"/>
                      <a:pt x="0" y="0"/>
                    </a:cubicBezTo>
                    <a:cubicBezTo>
                      <a:pt x="0" y="2"/>
                      <a:pt x="0" y="4"/>
                      <a:pt x="0" y="5"/>
                    </a:cubicBezTo>
                    <a:cubicBezTo>
                      <a:pt x="2" y="3"/>
                      <a:pt x="3"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0" name="Freeform 1621"/>
              <p:cNvSpPr/>
              <p:nvPr/>
            </p:nvSpPr>
            <p:spPr bwMode="auto">
              <a:xfrm>
                <a:off x="5161" y="1013"/>
                <a:ext cx="7" cy="23"/>
              </a:xfrm>
              <a:custGeom>
                <a:avLst/>
                <a:gdLst>
                  <a:gd name="T0" fmla="*/ 10 w 11"/>
                  <a:gd name="T1" fmla="*/ 34 h 34"/>
                  <a:gd name="T2" fmla="*/ 11 w 11"/>
                  <a:gd name="T3" fmla="*/ 26 h 34"/>
                  <a:gd name="T4" fmla="*/ 9 w 11"/>
                  <a:gd name="T5" fmla="*/ 18 h 34"/>
                  <a:gd name="T6" fmla="*/ 7 w 11"/>
                  <a:gd name="T7" fmla="*/ 9 h 34"/>
                  <a:gd name="T8" fmla="*/ 4 w 11"/>
                  <a:gd name="T9" fmla="*/ 0 h 34"/>
                  <a:gd name="T10" fmla="*/ 1 w 11"/>
                  <a:gd name="T11" fmla="*/ 10 h 34"/>
                  <a:gd name="T12" fmla="*/ 4 w 11"/>
                  <a:gd name="T13" fmla="*/ 18 h 34"/>
                  <a:gd name="T14" fmla="*/ 9 w 11"/>
                  <a:gd name="T15" fmla="*/ 26 h 34"/>
                  <a:gd name="T16" fmla="*/ 10 w 1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4">
                    <a:moveTo>
                      <a:pt x="10" y="34"/>
                    </a:moveTo>
                    <a:cubicBezTo>
                      <a:pt x="11" y="32"/>
                      <a:pt x="11" y="29"/>
                      <a:pt x="11" y="26"/>
                    </a:cubicBezTo>
                    <a:cubicBezTo>
                      <a:pt x="11" y="23"/>
                      <a:pt x="10" y="20"/>
                      <a:pt x="9" y="18"/>
                    </a:cubicBezTo>
                    <a:cubicBezTo>
                      <a:pt x="8" y="15"/>
                      <a:pt x="7" y="12"/>
                      <a:pt x="7" y="9"/>
                    </a:cubicBezTo>
                    <a:cubicBezTo>
                      <a:pt x="6" y="6"/>
                      <a:pt x="5" y="3"/>
                      <a:pt x="4" y="0"/>
                    </a:cubicBezTo>
                    <a:cubicBezTo>
                      <a:pt x="1" y="4"/>
                      <a:pt x="0" y="7"/>
                      <a:pt x="1" y="10"/>
                    </a:cubicBezTo>
                    <a:cubicBezTo>
                      <a:pt x="1" y="13"/>
                      <a:pt x="2" y="15"/>
                      <a:pt x="4" y="18"/>
                    </a:cubicBezTo>
                    <a:cubicBezTo>
                      <a:pt x="6" y="21"/>
                      <a:pt x="8" y="23"/>
                      <a:pt x="9" y="26"/>
                    </a:cubicBezTo>
                    <a:cubicBezTo>
                      <a:pt x="10" y="29"/>
                      <a:pt x="11" y="32"/>
                      <a:pt x="10"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1" name="Freeform 1622"/>
              <p:cNvSpPr/>
              <p:nvPr/>
            </p:nvSpPr>
            <p:spPr bwMode="auto">
              <a:xfrm>
                <a:off x="5319" y="1013"/>
                <a:ext cx="4" cy="6"/>
              </a:xfrm>
              <a:custGeom>
                <a:avLst/>
                <a:gdLst>
                  <a:gd name="T0" fmla="*/ 1 w 6"/>
                  <a:gd name="T1" fmla="*/ 9 h 9"/>
                  <a:gd name="T2" fmla="*/ 0 w 6"/>
                  <a:gd name="T3" fmla="*/ 2 h 9"/>
                  <a:gd name="T4" fmla="*/ 1 w 6"/>
                  <a:gd name="T5" fmla="*/ 9 h 9"/>
                </a:gdLst>
                <a:ahLst/>
                <a:cxnLst>
                  <a:cxn ang="0">
                    <a:pos x="T0" y="T1"/>
                  </a:cxn>
                  <a:cxn ang="0">
                    <a:pos x="T2" y="T3"/>
                  </a:cxn>
                  <a:cxn ang="0">
                    <a:pos x="T4" y="T5"/>
                  </a:cxn>
                </a:cxnLst>
                <a:rect l="0" t="0" r="r" b="b"/>
                <a:pathLst>
                  <a:path w="6" h="9">
                    <a:moveTo>
                      <a:pt x="1" y="9"/>
                    </a:moveTo>
                    <a:cubicBezTo>
                      <a:pt x="6" y="9"/>
                      <a:pt x="6" y="0"/>
                      <a:pt x="0" y="2"/>
                    </a:cubicBezTo>
                    <a:cubicBezTo>
                      <a:pt x="1" y="4"/>
                      <a:pt x="1" y="6"/>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2" name="Freeform 1623"/>
              <p:cNvSpPr/>
              <p:nvPr/>
            </p:nvSpPr>
            <p:spPr bwMode="auto">
              <a:xfrm>
                <a:off x="5354" y="1001"/>
                <a:ext cx="5" cy="7"/>
              </a:xfrm>
              <a:custGeom>
                <a:avLst/>
                <a:gdLst>
                  <a:gd name="T0" fmla="*/ 5 w 8"/>
                  <a:gd name="T1" fmla="*/ 10 h 10"/>
                  <a:gd name="T2" fmla="*/ 4 w 8"/>
                  <a:gd name="T3" fmla="*/ 0 h 10"/>
                  <a:gd name="T4" fmla="*/ 5 w 8"/>
                  <a:gd name="T5" fmla="*/ 10 h 10"/>
                </a:gdLst>
                <a:ahLst/>
                <a:cxnLst>
                  <a:cxn ang="0">
                    <a:pos x="T0" y="T1"/>
                  </a:cxn>
                  <a:cxn ang="0">
                    <a:pos x="T2" y="T3"/>
                  </a:cxn>
                  <a:cxn ang="0">
                    <a:pos x="T4" y="T5"/>
                  </a:cxn>
                </a:cxnLst>
                <a:rect l="0" t="0" r="r" b="b"/>
                <a:pathLst>
                  <a:path w="8" h="10">
                    <a:moveTo>
                      <a:pt x="5" y="10"/>
                    </a:moveTo>
                    <a:cubicBezTo>
                      <a:pt x="8" y="9"/>
                      <a:pt x="5" y="1"/>
                      <a:pt x="4" y="0"/>
                    </a:cubicBezTo>
                    <a:cubicBezTo>
                      <a:pt x="0" y="2"/>
                      <a:pt x="6" y="6"/>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3" name="Freeform 1624"/>
              <p:cNvSpPr/>
              <p:nvPr/>
            </p:nvSpPr>
            <p:spPr bwMode="auto">
              <a:xfrm>
                <a:off x="5316" y="995"/>
                <a:ext cx="4" cy="6"/>
              </a:xfrm>
              <a:custGeom>
                <a:avLst/>
                <a:gdLst>
                  <a:gd name="T0" fmla="*/ 4 w 6"/>
                  <a:gd name="T1" fmla="*/ 10 h 10"/>
                  <a:gd name="T2" fmla="*/ 5 w 6"/>
                  <a:gd name="T3" fmla="*/ 0 h 10"/>
                  <a:gd name="T4" fmla="*/ 4 w 6"/>
                  <a:gd name="T5" fmla="*/ 10 h 10"/>
                </a:gdLst>
                <a:ahLst/>
                <a:cxnLst>
                  <a:cxn ang="0">
                    <a:pos x="T0" y="T1"/>
                  </a:cxn>
                  <a:cxn ang="0">
                    <a:pos x="T2" y="T3"/>
                  </a:cxn>
                  <a:cxn ang="0">
                    <a:pos x="T4" y="T5"/>
                  </a:cxn>
                </a:cxnLst>
                <a:rect l="0" t="0" r="r" b="b"/>
                <a:pathLst>
                  <a:path w="6" h="10">
                    <a:moveTo>
                      <a:pt x="4" y="10"/>
                    </a:moveTo>
                    <a:cubicBezTo>
                      <a:pt x="6" y="8"/>
                      <a:pt x="6" y="4"/>
                      <a:pt x="5" y="0"/>
                    </a:cubicBezTo>
                    <a:cubicBezTo>
                      <a:pt x="0" y="0"/>
                      <a:pt x="5" y="7"/>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4" name="Freeform 1625"/>
              <p:cNvSpPr/>
              <p:nvPr/>
            </p:nvSpPr>
            <p:spPr bwMode="auto">
              <a:xfrm>
                <a:off x="5326" y="982"/>
                <a:ext cx="4" cy="7"/>
              </a:xfrm>
              <a:custGeom>
                <a:avLst/>
                <a:gdLst>
                  <a:gd name="T0" fmla="*/ 2 w 6"/>
                  <a:gd name="T1" fmla="*/ 8 h 11"/>
                  <a:gd name="T2" fmla="*/ 5 w 6"/>
                  <a:gd name="T3" fmla="*/ 6 h 11"/>
                  <a:gd name="T4" fmla="*/ 1 w 6"/>
                  <a:gd name="T5" fmla="*/ 1 h 11"/>
                  <a:gd name="T6" fmla="*/ 2 w 6"/>
                  <a:gd name="T7" fmla="*/ 8 h 11"/>
                </a:gdLst>
                <a:ahLst/>
                <a:cxnLst>
                  <a:cxn ang="0">
                    <a:pos x="T0" y="T1"/>
                  </a:cxn>
                  <a:cxn ang="0">
                    <a:pos x="T2" y="T3"/>
                  </a:cxn>
                  <a:cxn ang="0">
                    <a:pos x="T4" y="T5"/>
                  </a:cxn>
                  <a:cxn ang="0">
                    <a:pos x="T6" y="T7"/>
                  </a:cxn>
                </a:cxnLst>
                <a:rect l="0" t="0" r="r" b="b"/>
                <a:pathLst>
                  <a:path w="6" h="11">
                    <a:moveTo>
                      <a:pt x="2" y="8"/>
                    </a:moveTo>
                    <a:cubicBezTo>
                      <a:pt x="4" y="11"/>
                      <a:pt x="5" y="9"/>
                      <a:pt x="5" y="6"/>
                    </a:cubicBezTo>
                    <a:cubicBezTo>
                      <a:pt x="4" y="3"/>
                      <a:pt x="3" y="0"/>
                      <a:pt x="1" y="1"/>
                    </a:cubicBezTo>
                    <a:cubicBezTo>
                      <a:pt x="0" y="5"/>
                      <a:pt x="6" y="7"/>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5" name="Freeform 1626"/>
              <p:cNvSpPr/>
              <p:nvPr/>
            </p:nvSpPr>
            <p:spPr bwMode="auto">
              <a:xfrm>
                <a:off x="5325" y="972"/>
                <a:ext cx="3" cy="9"/>
              </a:xfrm>
              <a:custGeom>
                <a:avLst/>
                <a:gdLst>
                  <a:gd name="T0" fmla="*/ 2 w 5"/>
                  <a:gd name="T1" fmla="*/ 14 h 14"/>
                  <a:gd name="T2" fmla="*/ 0 w 5"/>
                  <a:gd name="T3" fmla="*/ 2 h 14"/>
                  <a:gd name="T4" fmla="*/ 2 w 5"/>
                  <a:gd name="T5" fmla="*/ 14 h 14"/>
                </a:gdLst>
                <a:ahLst/>
                <a:cxnLst>
                  <a:cxn ang="0">
                    <a:pos x="T0" y="T1"/>
                  </a:cxn>
                  <a:cxn ang="0">
                    <a:pos x="T2" y="T3"/>
                  </a:cxn>
                  <a:cxn ang="0">
                    <a:pos x="T4" y="T5"/>
                  </a:cxn>
                </a:cxnLst>
                <a:rect l="0" t="0" r="r" b="b"/>
                <a:pathLst>
                  <a:path w="5" h="14">
                    <a:moveTo>
                      <a:pt x="2" y="14"/>
                    </a:moveTo>
                    <a:cubicBezTo>
                      <a:pt x="5" y="14"/>
                      <a:pt x="4" y="0"/>
                      <a:pt x="0" y="2"/>
                    </a:cubicBezTo>
                    <a:cubicBezTo>
                      <a:pt x="2" y="6"/>
                      <a:pt x="0" y="8"/>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6" name="Freeform 1627"/>
              <p:cNvSpPr/>
              <p:nvPr/>
            </p:nvSpPr>
            <p:spPr bwMode="auto">
              <a:xfrm>
                <a:off x="5158" y="1006"/>
                <a:ext cx="6" cy="7"/>
              </a:xfrm>
              <a:custGeom>
                <a:avLst/>
                <a:gdLst>
                  <a:gd name="T0" fmla="*/ 4 w 9"/>
                  <a:gd name="T1" fmla="*/ 10 h 10"/>
                  <a:gd name="T2" fmla="*/ 9 w 9"/>
                  <a:gd name="T3" fmla="*/ 3 h 10"/>
                  <a:gd name="T4" fmla="*/ 3 w 9"/>
                  <a:gd name="T5" fmla="*/ 1 h 10"/>
                  <a:gd name="T6" fmla="*/ 4 w 9"/>
                  <a:gd name="T7" fmla="*/ 10 h 10"/>
                </a:gdLst>
                <a:ahLst/>
                <a:cxnLst>
                  <a:cxn ang="0">
                    <a:pos x="T0" y="T1"/>
                  </a:cxn>
                  <a:cxn ang="0">
                    <a:pos x="T2" y="T3"/>
                  </a:cxn>
                  <a:cxn ang="0">
                    <a:pos x="T4" y="T5"/>
                  </a:cxn>
                  <a:cxn ang="0">
                    <a:pos x="T6" y="T7"/>
                  </a:cxn>
                </a:cxnLst>
                <a:rect l="0" t="0" r="r" b="b"/>
                <a:pathLst>
                  <a:path w="9" h="10">
                    <a:moveTo>
                      <a:pt x="4" y="10"/>
                    </a:moveTo>
                    <a:cubicBezTo>
                      <a:pt x="9" y="9"/>
                      <a:pt x="4" y="5"/>
                      <a:pt x="9" y="3"/>
                    </a:cubicBezTo>
                    <a:cubicBezTo>
                      <a:pt x="8" y="2"/>
                      <a:pt x="6" y="0"/>
                      <a:pt x="3" y="1"/>
                    </a:cubicBezTo>
                    <a:cubicBezTo>
                      <a:pt x="0" y="4"/>
                      <a:pt x="5" y="8"/>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7" name="Freeform 1628"/>
              <p:cNvSpPr/>
              <p:nvPr/>
            </p:nvSpPr>
            <p:spPr bwMode="auto">
              <a:xfrm>
                <a:off x="5196" y="990"/>
                <a:ext cx="5" cy="7"/>
              </a:xfrm>
              <a:custGeom>
                <a:avLst/>
                <a:gdLst>
                  <a:gd name="T0" fmla="*/ 3 w 8"/>
                  <a:gd name="T1" fmla="*/ 7 h 10"/>
                  <a:gd name="T2" fmla="*/ 4 w 8"/>
                  <a:gd name="T3" fmla="*/ 0 h 10"/>
                  <a:gd name="T4" fmla="*/ 3 w 8"/>
                  <a:gd name="T5" fmla="*/ 1 h 10"/>
                  <a:gd name="T6" fmla="*/ 0 w 8"/>
                  <a:gd name="T7" fmla="*/ 2 h 10"/>
                  <a:gd name="T8" fmla="*/ 3 w 8"/>
                  <a:gd name="T9" fmla="*/ 7 h 10"/>
                </a:gdLst>
                <a:ahLst/>
                <a:cxnLst>
                  <a:cxn ang="0">
                    <a:pos x="T0" y="T1"/>
                  </a:cxn>
                  <a:cxn ang="0">
                    <a:pos x="T2" y="T3"/>
                  </a:cxn>
                  <a:cxn ang="0">
                    <a:pos x="T4" y="T5"/>
                  </a:cxn>
                  <a:cxn ang="0">
                    <a:pos x="T6" y="T7"/>
                  </a:cxn>
                  <a:cxn ang="0">
                    <a:pos x="T8" y="T9"/>
                  </a:cxn>
                </a:cxnLst>
                <a:rect l="0" t="0" r="r" b="b"/>
                <a:pathLst>
                  <a:path w="8" h="10">
                    <a:moveTo>
                      <a:pt x="3" y="7"/>
                    </a:moveTo>
                    <a:cubicBezTo>
                      <a:pt x="8" y="10"/>
                      <a:pt x="4" y="2"/>
                      <a:pt x="4" y="0"/>
                    </a:cubicBezTo>
                    <a:cubicBezTo>
                      <a:pt x="3" y="0"/>
                      <a:pt x="3" y="1"/>
                      <a:pt x="3" y="1"/>
                    </a:cubicBezTo>
                    <a:cubicBezTo>
                      <a:pt x="2" y="2"/>
                      <a:pt x="1" y="2"/>
                      <a:pt x="0" y="2"/>
                    </a:cubicBezTo>
                    <a:cubicBezTo>
                      <a:pt x="0" y="4"/>
                      <a:pt x="6"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8" name="Freeform 1629"/>
              <p:cNvSpPr/>
              <p:nvPr/>
            </p:nvSpPr>
            <p:spPr bwMode="auto">
              <a:xfrm>
                <a:off x="5190" y="980"/>
                <a:ext cx="4" cy="5"/>
              </a:xfrm>
              <a:custGeom>
                <a:avLst/>
                <a:gdLst>
                  <a:gd name="T0" fmla="*/ 0 w 5"/>
                  <a:gd name="T1" fmla="*/ 8 h 8"/>
                  <a:gd name="T2" fmla="*/ 3 w 5"/>
                  <a:gd name="T3" fmla="*/ 0 h 8"/>
                  <a:gd name="T4" fmla="*/ 0 w 5"/>
                  <a:gd name="T5" fmla="*/ 8 h 8"/>
                </a:gdLst>
                <a:ahLst/>
                <a:cxnLst>
                  <a:cxn ang="0">
                    <a:pos x="T0" y="T1"/>
                  </a:cxn>
                  <a:cxn ang="0">
                    <a:pos x="T2" y="T3"/>
                  </a:cxn>
                  <a:cxn ang="0">
                    <a:pos x="T4" y="T5"/>
                  </a:cxn>
                </a:cxnLst>
                <a:rect l="0" t="0" r="r" b="b"/>
                <a:pathLst>
                  <a:path w="5" h="8">
                    <a:moveTo>
                      <a:pt x="0" y="8"/>
                    </a:moveTo>
                    <a:cubicBezTo>
                      <a:pt x="3" y="5"/>
                      <a:pt x="5" y="3"/>
                      <a:pt x="3" y="0"/>
                    </a:cubicBezTo>
                    <a:cubicBezTo>
                      <a:pt x="3" y="2"/>
                      <a:pt x="0"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09" name="Freeform 1630"/>
              <p:cNvSpPr/>
              <p:nvPr/>
            </p:nvSpPr>
            <p:spPr bwMode="auto">
              <a:xfrm>
                <a:off x="5269" y="949"/>
                <a:ext cx="4" cy="5"/>
              </a:xfrm>
              <a:custGeom>
                <a:avLst/>
                <a:gdLst>
                  <a:gd name="T0" fmla="*/ 4 w 5"/>
                  <a:gd name="T1" fmla="*/ 8 h 8"/>
                  <a:gd name="T2" fmla="*/ 4 w 5"/>
                  <a:gd name="T3" fmla="*/ 0 h 8"/>
                  <a:gd name="T4" fmla="*/ 4 w 5"/>
                  <a:gd name="T5" fmla="*/ 8 h 8"/>
                </a:gdLst>
                <a:ahLst/>
                <a:cxnLst>
                  <a:cxn ang="0">
                    <a:pos x="T0" y="T1"/>
                  </a:cxn>
                  <a:cxn ang="0">
                    <a:pos x="T2" y="T3"/>
                  </a:cxn>
                  <a:cxn ang="0">
                    <a:pos x="T4" y="T5"/>
                  </a:cxn>
                </a:cxnLst>
                <a:rect l="0" t="0" r="r" b="b"/>
                <a:pathLst>
                  <a:path w="5" h="8">
                    <a:moveTo>
                      <a:pt x="4" y="8"/>
                    </a:moveTo>
                    <a:cubicBezTo>
                      <a:pt x="5" y="6"/>
                      <a:pt x="5" y="3"/>
                      <a:pt x="4" y="0"/>
                    </a:cubicBezTo>
                    <a:cubicBezTo>
                      <a:pt x="0" y="1"/>
                      <a:pt x="1" y="7"/>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0" name="Freeform 1631"/>
              <p:cNvSpPr/>
              <p:nvPr/>
            </p:nvSpPr>
            <p:spPr bwMode="auto">
              <a:xfrm>
                <a:off x="5314" y="932"/>
                <a:ext cx="5" cy="6"/>
              </a:xfrm>
              <a:custGeom>
                <a:avLst/>
                <a:gdLst>
                  <a:gd name="T0" fmla="*/ 7 w 8"/>
                  <a:gd name="T1" fmla="*/ 10 h 10"/>
                  <a:gd name="T2" fmla="*/ 8 w 8"/>
                  <a:gd name="T3" fmla="*/ 6 h 10"/>
                  <a:gd name="T4" fmla="*/ 2 w 8"/>
                  <a:gd name="T5" fmla="*/ 0 h 10"/>
                  <a:gd name="T6" fmla="*/ 7 w 8"/>
                  <a:gd name="T7" fmla="*/ 10 h 10"/>
                </a:gdLst>
                <a:ahLst/>
                <a:cxnLst>
                  <a:cxn ang="0">
                    <a:pos x="T0" y="T1"/>
                  </a:cxn>
                  <a:cxn ang="0">
                    <a:pos x="T2" y="T3"/>
                  </a:cxn>
                  <a:cxn ang="0">
                    <a:pos x="T4" y="T5"/>
                  </a:cxn>
                  <a:cxn ang="0">
                    <a:pos x="T6" y="T7"/>
                  </a:cxn>
                </a:cxnLst>
                <a:rect l="0" t="0" r="r" b="b"/>
                <a:pathLst>
                  <a:path w="8" h="10">
                    <a:moveTo>
                      <a:pt x="7" y="10"/>
                    </a:moveTo>
                    <a:cubicBezTo>
                      <a:pt x="8" y="9"/>
                      <a:pt x="7" y="7"/>
                      <a:pt x="8" y="6"/>
                    </a:cubicBezTo>
                    <a:cubicBezTo>
                      <a:pt x="4" y="5"/>
                      <a:pt x="4" y="3"/>
                      <a:pt x="2" y="0"/>
                    </a:cubicBezTo>
                    <a:cubicBezTo>
                      <a:pt x="0" y="4"/>
                      <a:pt x="5" y="9"/>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1" name="Freeform 1632"/>
              <p:cNvSpPr/>
              <p:nvPr/>
            </p:nvSpPr>
            <p:spPr bwMode="auto">
              <a:xfrm>
                <a:off x="5384" y="902"/>
                <a:ext cx="6" cy="9"/>
              </a:xfrm>
              <a:custGeom>
                <a:avLst/>
                <a:gdLst>
                  <a:gd name="T0" fmla="*/ 3 w 9"/>
                  <a:gd name="T1" fmla="*/ 13 h 13"/>
                  <a:gd name="T2" fmla="*/ 2 w 9"/>
                  <a:gd name="T3" fmla="*/ 0 h 13"/>
                  <a:gd name="T4" fmla="*/ 1 w 9"/>
                  <a:gd name="T5" fmla="*/ 5 h 13"/>
                  <a:gd name="T6" fmla="*/ 3 w 9"/>
                  <a:gd name="T7" fmla="*/ 13 h 13"/>
                </a:gdLst>
                <a:ahLst/>
                <a:cxnLst>
                  <a:cxn ang="0">
                    <a:pos x="T0" y="T1"/>
                  </a:cxn>
                  <a:cxn ang="0">
                    <a:pos x="T2" y="T3"/>
                  </a:cxn>
                  <a:cxn ang="0">
                    <a:pos x="T4" y="T5"/>
                  </a:cxn>
                  <a:cxn ang="0">
                    <a:pos x="T6" y="T7"/>
                  </a:cxn>
                </a:cxnLst>
                <a:rect l="0" t="0" r="r" b="b"/>
                <a:pathLst>
                  <a:path w="9" h="13">
                    <a:moveTo>
                      <a:pt x="3" y="13"/>
                    </a:moveTo>
                    <a:cubicBezTo>
                      <a:pt x="9" y="12"/>
                      <a:pt x="3" y="4"/>
                      <a:pt x="2" y="0"/>
                    </a:cubicBezTo>
                    <a:cubicBezTo>
                      <a:pt x="0" y="1"/>
                      <a:pt x="0" y="3"/>
                      <a:pt x="1" y="5"/>
                    </a:cubicBezTo>
                    <a:cubicBezTo>
                      <a:pt x="2" y="7"/>
                      <a:pt x="3" y="10"/>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2" name="Freeform 1633"/>
              <p:cNvSpPr/>
              <p:nvPr/>
            </p:nvSpPr>
            <p:spPr bwMode="auto">
              <a:xfrm>
                <a:off x="4978" y="1045"/>
                <a:ext cx="4" cy="3"/>
              </a:xfrm>
              <a:custGeom>
                <a:avLst/>
                <a:gdLst>
                  <a:gd name="T0" fmla="*/ 1 w 6"/>
                  <a:gd name="T1" fmla="*/ 4 h 4"/>
                  <a:gd name="T2" fmla="*/ 6 w 6"/>
                  <a:gd name="T3" fmla="*/ 0 h 4"/>
                  <a:gd name="T4" fmla="*/ 3 w 6"/>
                  <a:gd name="T5" fmla="*/ 2 h 4"/>
                  <a:gd name="T6" fmla="*/ 1 w 6"/>
                  <a:gd name="T7" fmla="*/ 4 h 4"/>
                </a:gdLst>
                <a:ahLst/>
                <a:cxnLst>
                  <a:cxn ang="0">
                    <a:pos x="T0" y="T1"/>
                  </a:cxn>
                  <a:cxn ang="0">
                    <a:pos x="T2" y="T3"/>
                  </a:cxn>
                  <a:cxn ang="0">
                    <a:pos x="T4" y="T5"/>
                  </a:cxn>
                  <a:cxn ang="0">
                    <a:pos x="T6" y="T7"/>
                  </a:cxn>
                </a:cxnLst>
                <a:rect l="0" t="0" r="r" b="b"/>
                <a:pathLst>
                  <a:path w="6" h="4">
                    <a:moveTo>
                      <a:pt x="1" y="4"/>
                    </a:moveTo>
                    <a:cubicBezTo>
                      <a:pt x="4" y="3"/>
                      <a:pt x="5" y="1"/>
                      <a:pt x="6" y="0"/>
                    </a:cubicBezTo>
                    <a:cubicBezTo>
                      <a:pt x="5" y="1"/>
                      <a:pt x="4" y="2"/>
                      <a:pt x="3" y="2"/>
                    </a:cubicBezTo>
                    <a:cubicBezTo>
                      <a:pt x="1" y="3"/>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3" name="Freeform 1634"/>
              <p:cNvSpPr/>
              <p:nvPr/>
            </p:nvSpPr>
            <p:spPr bwMode="auto">
              <a:xfrm>
                <a:off x="5282" y="895"/>
                <a:ext cx="7" cy="9"/>
              </a:xfrm>
              <a:custGeom>
                <a:avLst/>
                <a:gdLst>
                  <a:gd name="T0" fmla="*/ 9 w 10"/>
                  <a:gd name="T1" fmla="*/ 13 h 13"/>
                  <a:gd name="T2" fmla="*/ 0 w 10"/>
                  <a:gd name="T3" fmla="*/ 1 h 13"/>
                  <a:gd name="T4" fmla="*/ 5 w 10"/>
                  <a:gd name="T5" fmla="*/ 6 h 13"/>
                  <a:gd name="T6" fmla="*/ 7 w 10"/>
                  <a:gd name="T7" fmla="*/ 9 h 13"/>
                  <a:gd name="T8" fmla="*/ 9 w 10"/>
                  <a:gd name="T9" fmla="*/ 13 h 13"/>
                </a:gdLst>
                <a:ahLst/>
                <a:cxnLst>
                  <a:cxn ang="0">
                    <a:pos x="T0" y="T1"/>
                  </a:cxn>
                  <a:cxn ang="0">
                    <a:pos x="T2" y="T3"/>
                  </a:cxn>
                  <a:cxn ang="0">
                    <a:pos x="T4" y="T5"/>
                  </a:cxn>
                  <a:cxn ang="0">
                    <a:pos x="T6" y="T7"/>
                  </a:cxn>
                  <a:cxn ang="0">
                    <a:pos x="T8" y="T9"/>
                  </a:cxn>
                </a:cxnLst>
                <a:rect l="0" t="0" r="r" b="b"/>
                <a:pathLst>
                  <a:path w="10" h="13">
                    <a:moveTo>
                      <a:pt x="9" y="13"/>
                    </a:moveTo>
                    <a:cubicBezTo>
                      <a:pt x="10" y="9"/>
                      <a:pt x="4" y="0"/>
                      <a:pt x="0" y="1"/>
                    </a:cubicBezTo>
                    <a:cubicBezTo>
                      <a:pt x="2" y="3"/>
                      <a:pt x="3" y="4"/>
                      <a:pt x="5" y="6"/>
                    </a:cubicBezTo>
                    <a:cubicBezTo>
                      <a:pt x="5" y="7"/>
                      <a:pt x="6" y="8"/>
                      <a:pt x="7" y="9"/>
                    </a:cubicBezTo>
                    <a:cubicBezTo>
                      <a:pt x="7" y="10"/>
                      <a:pt x="8" y="11"/>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4" name="Freeform 1635"/>
              <p:cNvSpPr/>
              <p:nvPr/>
            </p:nvSpPr>
            <p:spPr bwMode="auto">
              <a:xfrm>
                <a:off x="4960" y="1053"/>
                <a:ext cx="4" cy="2"/>
              </a:xfrm>
              <a:custGeom>
                <a:avLst/>
                <a:gdLst>
                  <a:gd name="T0" fmla="*/ 2 w 6"/>
                  <a:gd name="T1" fmla="*/ 3 h 3"/>
                  <a:gd name="T2" fmla="*/ 6 w 6"/>
                  <a:gd name="T3" fmla="*/ 1 h 3"/>
                  <a:gd name="T4" fmla="*/ 4 w 6"/>
                  <a:gd name="T5" fmla="*/ 0 h 3"/>
                  <a:gd name="T6" fmla="*/ 0 w 6"/>
                  <a:gd name="T7" fmla="*/ 3 h 3"/>
                  <a:gd name="T8" fmla="*/ 2 w 6"/>
                  <a:gd name="T9" fmla="*/ 3 h 3"/>
                </a:gdLst>
                <a:ahLst/>
                <a:cxnLst>
                  <a:cxn ang="0">
                    <a:pos x="T0" y="T1"/>
                  </a:cxn>
                  <a:cxn ang="0">
                    <a:pos x="T2" y="T3"/>
                  </a:cxn>
                  <a:cxn ang="0">
                    <a:pos x="T4" y="T5"/>
                  </a:cxn>
                  <a:cxn ang="0">
                    <a:pos x="T6" y="T7"/>
                  </a:cxn>
                  <a:cxn ang="0">
                    <a:pos x="T8" y="T9"/>
                  </a:cxn>
                </a:cxnLst>
                <a:rect l="0" t="0" r="r" b="b"/>
                <a:pathLst>
                  <a:path w="6" h="3">
                    <a:moveTo>
                      <a:pt x="2" y="3"/>
                    </a:moveTo>
                    <a:cubicBezTo>
                      <a:pt x="3" y="2"/>
                      <a:pt x="4" y="2"/>
                      <a:pt x="6" y="1"/>
                    </a:cubicBezTo>
                    <a:cubicBezTo>
                      <a:pt x="2" y="2"/>
                      <a:pt x="3" y="1"/>
                      <a:pt x="4" y="0"/>
                    </a:cubicBezTo>
                    <a:cubicBezTo>
                      <a:pt x="1" y="2"/>
                      <a:pt x="0" y="3"/>
                      <a:pt x="0" y="3"/>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5" name="Freeform 1636"/>
              <p:cNvSpPr/>
              <p:nvPr/>
            </p:nvSpPr>
            <p:spPr bwMode="auto">
              <a:xfrm>
                <a:off x="4990" y="1036"/>
                <a:ext cx="3" cy="3"/>
              </a:xfrm>
              <a:custGeom>
                <a:avLst/>
                <a:gdLst>
                  <a:gd name="T0" fmla="*/ 1 w 5"/>
                  <a:gd name="T1" fmla="*/ 4 h 4"/>
                  <a:gd name="T2" fmla="*/ 3 w 5"/>
                  <a:gd name="T3" fmla="*/ 0 h 4"/>
                  <a:gd name="T4" fmla="*/ 1 w 5"/>
                  <a:gd name="T5" fmla="*/ 4 h 4"/>
                </a:gdLst>
                <a:ahLst/>
                <a:cxnLst>
                  <a:cxn ang="0">
                    <a:pos x="T0" y="T1"/>
                  </a:cxn>
                  <a:cxn ang="0">
                    <a:pos x="T2" y="T3"/>
                  </a:cxn>
                  <a:cxn ang="0">
                    <a:pos x="T4" y="T5"/>
                  </a:cxn>
                </a:cxnLst>
                <a:rect l="0" t="0" r="r" b="b"/>
                <a:pathLst>
                  <a:path w="5" h="4">
                    <a:moveTo>
                      <a:pt x="1" y="4"/>
                    </a:moveTo>
                    <a:cubicBezTo>
                      <a:pt x="5" y="1"/>
                      <a:pt x="3" y="1"/>
                      <a:pt x="3" y="0"/>
                    </a:cubicBezTo>
                    <a:cubicBezTo>
                      <a:pt x="0" y="2"/>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6" name="Freeform 1637"/>
              <p:cNvSpPr/>
              <p:nvPr/>
            </p:nvSpPr>
            <p:spPr bwMode="auto">
              <a:xfrm>
                <a:off x="4960" y="1051"/>
                <a:ext cx="5" cy="3"/>
              </a:xfrm>
              <a:custGeom>
                <a:avLst/>
                <a:gdLst>
                  <a:gd name="T0" fmla="*/ 2 w 8"/>
                  <a:gd name="T1" fmla="*/ 4 h 5"/>
                  <a:gd name="T2" fmla="*/ 5 w 8"/>
                  <a:gd name="T3" fmla="*/ 2 h 5"/>
                  <a:gd name="T4" fmla="*/ 4 w 8"/>
                  <a:gd name="T5" fmla="*/ 2 h 5"/>
                  <a:gd name="T6" fmla="*/ 3 w 8"/>
                  <a:gd name="T7" fmla="*/ 3 h 5"/>
                  <a:gd name="T8" fmla="*/ 0 w 8"/>
                  <a:gd name="T9" fmla="*/ 5 h 5"/>
                  <a:gd name="T10" fmla="*/ 2 w 8"/>
                  <a:gd name="T11" fmla="*/ 4 h 5"/>
                </a:gdLst>
                <a:ahLst/>
                <a:cxnLst>
                  <a:cxn ang="0">
                    <a:pos x="T0" y="T1"/>
                  </a:cxn>
                  <a:cxn ang="0">
                    <a:pos x="T2" y="T3"/>
                  </a:cxn>
                  <a:cxn ang="0">
                    <a:pos x="T4" y="T5"/>
                  </a:cxn>
                  <a:cxn ang="0">
                    <a:pos x="T6" y="T7"/>
                  </a:cxn>
                  <a:cxn ang="0">
                    <a:pos x="T8" y="T9"/>
                  </a:cxn>
                  <a:cxn ang="0">
                    <a:pos x="T10" y="T11"/>
                  </a:cxn>
                </a:cxnLst>
                <a:rect l="0" t="0" r="r" b="b"/>
                <a:pathLst>
                  <a:path w="8" h="5">
                    <a:moveTo>
                      <a:pt x="2" y="4"/>
                    </a:moveTo>
                    <a:cubicBezTo>
                      <a:pt x="8" y="1"/>
                      <a:pt x="0" y="5"/>
                      <a:pt x="5" y="2"/>
                    </a:cubicBezTo>
                    <a:cubicBezTo>
                      <a:pt x="8" y="0"/>
                      <a:pt x="5" y="2"/>
                      <a:pt x="4" y="2"/>
                    </a:cubicBezTo>
                    <a:cubicBezTo>
                      <a:pt x="4" y="1"/>
                      <a:pt x="1" y="4"/>
                      <a:pt x="3" y="3"/>
                    </a:cubicBezTo>
                    <a:cubicBezTo>
                      <a:pt x="3" y="3"/>
                      <a:pt x="1" y="4"/>
                      <a:pt x="0" y="5"/>
                    </a:cubicBezTo>
                    <a:cubicBezTo>
                      <a:pt x="0" y="5"/>
                      <a:pt x="2"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7" name="Freeform 1638"/>
              <p:cNvSpPr/>
              <p:nvPr/>
            </p:nvSpPr>
            <p:spPr bwMode="auto">
              <a:xfrm>
                <a:off x="5308" y="850"/>
                <a:ext cx="3" cy="7"/>
              </a:xfrm>
              <a:custGeom>
                <a:avLst/>
                <a:gdLst>
                  <a:gd name="T0" fmla="*/ 3 w 5"/>
                  <a:gd name="T1" fmla="*/ 10 h 10"/>
                  <a:gd name="T2" fmla="*/ 1 w 5"/>
                  <a:gd name="T3" fmla="*/ 0 h 10"/>
                  <a:gd name="T4" fmla="*/ 3 w 5"/>
                  <a:gd name="T5" fmla="*/ 10 h 10"/>
                </a:gdLst>
                <a:ahLst/>
                <a:cxnLst>
                  <a:cxn ang="0">
                    <a:pos x="T0" y="T1"/>
                  </a:cxn>
                  <a:cxn ang="0">
                    <a:pos x="T2" y="T3"/>
                  </a:cxn>
                  <a:cxn ang="0">
                    <a:pos x="T4" y="T5"/>
                  </a:cxn>
                </a:cxnLst>
                <a:rect l="0" t="0" r="r" b="b"/>
                <a:pathLst>
                  <a:path w="5" h="10">
                    <a:moveTo>
                      <a:pt x="3" y="10"/>
                    </a:moveTo>
                    <a:cubicBezTo>
                      <a:pt x="5" y="7"/>
                      <a:pt x="4" y="2"/>
                      <a:pt x="1" y="0"/>
                    </a:cubicBezTo>
                    <a:cubicBezTo>
                      <a:pt x="0" y="3"/>
                      <a:pt x="1" y="6"/>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8" name="Freeform 1639"/>
              <p:cNvSpPr/>
              <p:nvPr/>
            </p:nvSpPr>
            <p:spPr bwMode="auto">
              <a:xfrm>
                <a:off x="5267" y="862"/>
                <a:ext cx="7" cy="11"/>
              </a:xfrm>
              <a:custGeom>
                <a:avLst/>
                <a:gdLst>
                  <a:gd name="T0" fmla="*/ 10 w 10"/>
                  <a:gd name="T1" fmla="*/ 13 h 15"/>
                  <a:gd name="T2" fmla="*/ 4 w 10"/>
                  <a:gd name="T3" fmla="*/ 0 h 15"/>
                  <a:gd name="T4" fmla="*/ 0 w 10"/>
                  <a:gd name="T5" fmla="*/ 4 h 15"/>
                  <a:gd name="T6" fmla="*/ 5 w 10"/>
                  <a:gd name="T7" fmla="*/ 15 h 15"/>
                  <a:gd name="T8" fmla="*/ 10 w 10"/>
                  <a:gd name="T9" fmla="*/ 13 h 15"/>
                </a:gdLst>
                <a:ahLst/>
                <a:cxnLst>
                  <a:cxn ang="0">
                    <a:pos x="T0" y="T1"/>
                  </a:cxn>
                  <a:cxn ang="0">
                    <a:pos x="T2" y="T3"/>
                  </a:cxn>
                  <a:cxn ang="0">
                    <a:pos x="T4" y="T5"/>
                  </a:cxn>
                  <a:cxn ang="0">
                    <a:pos x="T6" y="T7"/>
                  </a:cxn>
                  <a:cxn ang="0">
                    <a:pos x="T8" y="T9"/>
                  </a:cxn>
                </a:cxnLst>
                <a:rect l="0" t="0" r="r" b="b"/>
                <a:pathLst>
                  <a:path w="10" h="15">
                    <a:moveTo>
                      <a:pt x="10" y="13"/>
                    </a:moveTo>
                    <a:cubicBezTo>
                      <a:pt x="3" y="12"/>
                      <a:pt x="4" y="5"/>
                      <a:pt x="4" y="0"/>
                    </a:cubicBezTo>
                    <a:cubicBezTo>
                      <a:pt x="4" y="2"/>
                      <a:pt x="2" y="3"/>
                      <a:pt x="0" y="4"/>
                    </a:cubicBezTo>
                    <a:cubicBezTo>
                      <a:pt x="3" y="8"/>
                      <a:pt x="4" y="11"/>
                      <a:pt x="5" y="15"/>
                    </a:cubicBezTo>
                    <a:cubicBezTo>
                      <a:pt x="6" y="15"/>
                      <a:pt x="8" y="14"/>
                      <a:pt x="1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19" name="Freeform 1640"/>
              <p:cNvSpPr/>
              <p:nvPr/>
            </p:nvSpPr>
            <p:spPr bwMode="auto">
              <a:xfrm>
                <a:off x="5273" y="844"/>
                <a:ext cx="9" cy="20"/>
              </a:xfrm>
              <a:custGeom>
                <a:avLst/>
                <a:gdLst>
                  <a:gd name="T0" fmla="*/ 14 w 14"/>
                  <a:gd name="T1" fmla="*/ 30 h 30"/>
                  <a:gd name="T2" fmla="*/ 11 w 14"/>
                  <a:gd name="T3" fmla="*/ 13 h 30"/>
                  <a:gd name="T4" fmla="*/ 4 w 14"/>
                  <a:gd name="T5" fmla="*/ 0 h 30"/>
                  <a:gd name="T6" fmla="*/ 7 w 14"/>
                  <a:gd name="T7" fmla="*/ 9 h 30"/>
                  <a:gd name="T8" fmla="*/ 0 w 14"/>
                  <a:gd name="T9" fmla="*/ 1 h 30"/>
                  <a:gd name="T10" fmla="*/ 14 w 14"/>
                  <a:gd name="T11" fmla="*/ 30 h 30"/>
                </a:gdLst>
                <a:ahLst/>
                <a:cxnLst>
                  <a:cxn ang="0">
                    <a:pos x="T0" y="T1"/>
                  </a:cxn>
                  <a:cxn ang="0">
                    <a:pos x="T2" y="T3"/>
                  </a:cxn>
                  <a:cxn ang="0">
                    <a:pos x="T4" y="T5"/>
                  </a:cxn>
                  <a:cxn ang="0">
                    <a:pos x="T6" y="T7"/>
                  </a:cxn>
                  <a:cxn ang="0">
                    <a:pos x="T8" y="T9"/>
                  </a:cxn>
                  <a:cxn ang="0">
                    <a:pos x="T10" y="T11"/>
                  </a:cxn>
                </a:cxnLst>
                <a:rect l="0" t="0" r="r" b="b"/>
                <a:pathLst>
                  <a:path w="14" h="30">
                    <a:moveTo>
                      <a:pt x="14" y="30"/>
                    </a:moveTo>
                    <a:cubicBezTo>
                      <a:pt x="12" y="25"/>
                      <a:pt x="12" y="19"/>
                      <a:pt x="11" y="13"/>
                    </a:cubicBezTo>
                    <a:cubicBezTo>
                      <a:pt x="10" y="8"/>
                      <a:pt x="8" y="3"/>
                      <a:pt x="4" y="0"/>
                    </a:cubicBezTo>
                    <a:cubicBezTo>
                      <a:pt x="1" y="2"/>
                      <a:pt x="6" y="6"/>
                      <a:pt x="7" y="9"/>
                    </a:cubicBezTo>
                    <a:cubicBezTo>
                      <a:pt x="4" y="10"/>
                      <a:pt x="2" y="5"/>
                      <a:pt x="0" y="1"/>
                    </a:cubicBezTo>
                    <a:cubicBezTo>
                      <a:pt x="0" y="8"/>
                      <a:pt x="7" y="25"/>
                      <a:pt x="1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0" name="Freeform 1641"/>
              <p:cNvSpPr/>
              <p:nvPr/>
            </p:nvSpPr>
            <p:spPr bwMode="auto">
              <a:xfrm>
                <a:off x="4961" y="1052"/>
                <a:ext cx="2" cy="1"/>
              </a:xfrm>
              <a:custGeom>
                <a:avLst/>
                <a:gdLst>
                  <a:gd name="T0" fmla="*/ 0 w 3"/>
                  <a:gd name="T1" fmla="*/ 2 h 2"/>
                  <a:gd name="T2" fmla="*/ 2 w 3"/>
                  <a:gd name="T3" fmla="*/ 0 h 2"/>
                  <a:gd name="T4" fmla="*/ 0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3" y="0"/>
                      <a:pt x="2" y="0"/>
                      <a:pt x="2"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1" name="Freeform 1642"/>
              <p:cNvSpPr/>
              <p:nvPr/>
            </p:nvSpPr>
            <p:spPr bwMode="auto">
              <a:xfrm>
                <a:off x="4959" y="1051"/>
                <a:ext cx="3" cy="2"/>
              </a:xfrm>
              <a:custGeom>
                <a:avLst/>
                <a:gdLst>
                  <a:gd name="T0" fmla="*/ 1 w 4"/>
                  <a:gd name="T1" fmla="*/ 3 h 3"/>
                  <a:gd name="T2" fmla="*/ 4 w 4"/>
                  <a:gd name="T3" fmla="*/ 0 h 3"/>
                  <a:gd name="T4" fmla="*/ 1 w 4"/>
                  <a:gd name="T5" fmla="*/ 3 h 3"/>
                </a:gdLst>
                <a:ahLst/>
                <a:cxnLst>
                  <a:cxn ang="0">
                    <a:pos x="T0" y="T1"/>
                  </a:cxn>
                  <a:cxn ang="0">
                    <a:pos x="T2" y="T3"/>
                  </a:cxn>
                  <a:cxn ang="0">
                    <a:pos x="T4" y="T5"/>
                  </a:cxn>
                </a:cxnLst>
                <a:rect l="0" t="0" r="r" b="b"/>
                <a:pathLst>
                  <a:path w="4" h="3">
                    <a:moveTo>
                      <a:pt x="1" y="3"/>
                    </a:moveTo>
                    <a:cubicBezTo>
                      <a:pt x="4" y="1"/>
                      <a:pt x="4" y="0"/>
                      <a:pt x="4" y="0"/>
                    </a:cubicBezTo>
                    <a:cubicBezTo>
                      <a:pt x="2"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2" name="Freeform 1643"/>
              <p:cNvSpPr/>
              <p:nvPr/>
            </p:nvSpPr>
            <p:spPr bwMode="auto">
              <a:xfrm>
                <a:off x="4959" y="1050"/>
                <a:ext cx="4" cy="2"/>
              </a:xfrm>
              <a:custGeom>
                <a:avLst/>
                <a:gdLst>
                  <a:gd name="T0" fmla="*/ 4 w 7"/>
                  <a:gd name="T1" fmla="*/ 3 h 4"/>
                  <a:gd name="T2" fmla="*/ 4 w 7"/>
                  <a:gd name="T3" fmla="*/ 2 h 4"/>
                  <a:gd name="T4" fmla="*/ 7 w 7"/>
                  <a:gd name="T5" fmla="*/ 0 h 4"/>
                  <a:gd name="T6" fmla="*/ 0 w 7"/>
                  <a:gd name="T7" fmla="*/ 4 h 4"/>
                  <a:gd name="T8" fmla="*/ 4 w 7"/>
                  <a:gd name="T9" fmla="*/ 3 h 4"/>
                </a:gdLst>
                <a:ahLst/>
                <a:cxnLst>
                  <a:cxn ang="0">
                    <a:pos x="T0" y="T1"/>
                  </a:cxn>
                  <a:cxn ang="0">
                    <a:pos x="T2" y="T3"/>
                  </a:cxn>
                  <a:cxn ang="0">
                    <a:pos x="T4" y="T5"/>
                  </a:cxn>
                  <a:cxn ang="0">
                    <a:pos x="T6" y="T7"/>
                  </a:cxn>
                  <a:cxn ang="0">
                    <a:pos x="T8" y="T9"/>
                  </a:cxn>
                </a:cxnLst>
                <a:rect l="0" t="0" r="r" b="b"/>
                <a:pathLst>
                  <a:path w="7" h="4">
                    <a:moveTo>
                      <a:pt x="4" y="3"/>
                    </a:moveTo>
                    <a:cubicBezTo>
                      <a:pt x="6" y="1"/>
                      <a:pt x="5" y="2"/>
                      <a:pt x="4" y="2"/>
                    </a:cubicBezTo>
                    <a:cubicBezTo>
                      <a:pt x="3" y="2"/>
                      <a:pt x="2" y="3"/>
                      <a:pt x="7" y="0"/>
                    </a:cubicBezTo>
                    <a:cubicBezTo>
                      <a:pt x="5" y="0"/>
                      <a:pt x="2" y="3"/>
                      <a:pt x="0" y="4"/>
                    </a:cubicBezTo>
                    <a:cubicBezTo>
                      <a:pt x="2" y="4"/>
                      <a:pt x="3"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3" name="Freeform 1644"/>
              <p:cNvSpPr/>
              <p:nvPr/>
            </p:nvSpPr>
            <p:spPr bwMode="auto">
              <a:xfrm>
                <a:off x="5258" y="824"/>
                <a:ext cx="9" cy="9"/>
              </a:xfrm>
              <a:custGeom>
                <a:avLst/>
                <a:gdLst>
                  <a:gd name="T0" fmla="*/ 11 w 14"/>
                  <a:gd name="T1" fmla="*/ 13 h 13"/>
                  <a:gd name="T2" fmla="*/ 14 w 14"/>
                  <a:gd name="T3" fmla="*/ 10 h 13"/>
                  <a:gd name="T4" fmla="*/ 8 w 14"/>
                  <a:gd name="T5" fmla="*/ 7 h 13"/>
                  <a:gd name="T6" fmla="*/ 3 w 14"/>
                  <a:gd name="T7" fmla="*/ 0 h 13"/>
                  <a:gd name="T8" fmla="*/ 3 w 14"/>
                  <a:gd name="T9" fmla="*/ 7 h 13"/>
                  <a:gd name="T10" fmla="*/ 11 w 14"/>
                  <a:gd name="T11" fmla="*/ 13 h 13"/>
                </a:gdLst>
                <a:ahLst/>
                <a:cxnLst>
                  <a:cxn ang="0">
                    <a:pos x="T0" y="T1"/>
                  </a:cxn>
                  <a:cxn ang="0">
                    <a:pos x="T2" y="T3"/>
                  </a:cxn>
                  <a:cxn ang="0">
                    <a:pos x="T4" y="T5"/>
                  </a:cxn>
                  <a:cxn ang="0">
                    <a:pos x="T6" y="T7"/>
                  </a:cxn>
                  <a:cxn ang="0">
                    <a:pos x="T8" y="T9"/>
                  </a:cxn>
                  <a:cxn ang="0">
                    <a:pos x="T10" y="T11"/>
                  </a:cxn>
                </a:cxnLst>
                <a:rect l="0" t="0" r="r" b="b"/>
                <a:pathLst>
                  <a:path w="14" h="13">
                    <a:moveTo>
                      <a:pt x="11" y="13"/>
                    </a:moveTo>
                    <a:cubicBezTo>
                      <a:pt x="14" y="10"/>
                      <a:pt x="14" y="10"/>
                      <a:pt x="14" y="10"/>
                    </a:cubicBezTo>
                    <a:cubicBezTo>
                      <a:pt x="12" y="10"/>
                      <a:pt x="10" y="9"/>
                      <a:pt x="8" y="7"/>
                    </a:cubicBezTo>
                    <a:cubicBezTo>
                      <a:pt x="7" y="5"/>
                      <a:pt x="5" y="3"/>
                      <a:pt x="3" y="0"/>
                    </a:cubicBezTo>
                    <a:cubicBezTo>
                      <a:pt x="0" y="2"/>
                      <a:pt x="9" y="6"/>
                      <a:pt x="3" y="7"/>
                    </a:cubicBezTo>
                    <a:cubicBezTo>
                      <a:pt x="6" y="8"/>
                      <a:pt x="9" y="8"/>
                      <a:pt x="1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4" name="Freeform 1645"/>
              <p:cNvSpPr/>
              <p:nvPr/>
            </p:nvSpPr>
            <p:spPr bwMode="auto">
              <a:xfrm>
                <a:off x="5137" y="915"/>
                <a:ext cx="5" cy="6"/>
              </a:xfrm>
              <a:custGeom>
                <a:avLst/>
                <a:gdLst>
                  <a:gd name="T0" fmla="*/ 8 w 8"/>
                  <a:gd name="T1" fmla="*/ 6 h 9"/>
                  <a:gd name="T2" fmla="*/ 0 w 8"/>
                  <a:gd name="T3" fmla="*/ 3 h 9"/>
                  <a:gd name="T4" fmla="*/ 8 w 8"/>
                  <a:gd name="T5" fmla="*/ 6 h 9"/>
                </a:gdLst>
                <a:ahLst/>
                <a:cxnLst>
                  <a:cxn ang="0">
                    <a:pos x="T0" y="T1"/>
                  </a:cxn>
                  <a:cxn ang="0">
                    <a:pos x="T2" y="T3"/>
                  </a:cxn>
                  <a:cxn ang="0">
                    <a:pos x="T4" y="T5"/>
                  </a:cxn>
                </a:cxnLst>
                <a:rect l="0" t="0" r="r" b="b"/>
                <a:pathLst>
                  <a:path w="8" h="9">
                    <a:moveTo>
                      <a:pt x="8" y="6"/>
                    </a:moveTo>
                    <a:cubicBezTo>
                      <a:pt x="6" y="4"/>
                      <a:pt x="4" y="0"/>
                      <a:pt x="0" y="3"/>
                    </a:cubicBezTo>
                    <a:cubicBezTo>
                      <a:pt x="2" y="5"/>
                      <a:pt x="4" y="9"/>
                      <a:pt x="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5" name="Freeform 1646"/>
              <p:cNvSpPr/>
              <p:nvPr/>
            </p:nvSpPr>
            <p:spPr bwMode="auto">
              <a:xfrm>
                <a:off x="5253" y="815"/>
                <a:ext cx="6" cy="12"/>
              </a:xfrm>
              <a:custGeom>
                <a:avLst/>
                <a:gdLst>
                  <a:gd name="T0" fmla="*/ 6 w 10"/>
                  <a:gd name="T1" fmla="*/ 17 h 17"/>
                  <a:gd name="T2" fmla="*/ 10 w 10"/>
                  <a:gd name="T3" fmla="*/ 12 h 17"/>
                  <a:gd name="T4" fmla="*/ 8 w 10"/>
                  <a:gd name="T5" fmla="*/ 5 h 17"/>
                  <a:gd name="T6" fmla="*/ 0 w 10"/>
                  <a:gd name="T7" fmla="*/ 3 h 17"/>
                  <a:gd name="T8" fmla="*/ 6 w 10"/>
                  <a:gd name="T9" fmla="*/ 17 h 17"/>
                </a:gdLst>
                <a:ahLst/>
                <a:cxnLst>
                  <a:cxn ang="0">
                    <a:pos x="T0" y="T1"/>
                  </a:cxn>
                  <a:cxn ang="0">
                    <a:pos x="T2" y="T3"/>
                  </a:cxn>
                  <a:cxn ang="0">
                    <a:pos x="T4" y="T5"/>
                  </a:cxn>
                  <a:cxn ang="0">
                    <a:pos x="T6" y="T7"/>
                  </a:cxn>
                  <a:cxn ang="0">
                    <a:pos x="T8" y="T9"/>
                  </a:cxn>
                </a:cxnLst>
                <a:rect l="0" t="0" r="r" b="b"/>
                <a:pathLst>
                  <a:path w="10" h="17">
                    <a:moveTo>
                      <a:pt x="6" y="17"/>
                    </a:moveTo>
                    <a:cubicBezTo>
                      <a:pt x="7" y="14"/>
                      <a:pt x="6" y="13"/>
                      <a:pt x="10" y="12"/>
                    </a:cubicBezTo>
                    <a:cubicBezTo>
                      <a:pt x="6" y="11"/>
                      <a:pt x="6" y="7"/>
                      <a:pt x="8" y="5"/>
                    </a:cubicBezTo>
                    <a:cubicBezTo>
                      <a:pt x="6" y="0"/>
                      <a:pt x="2" y="8"/>
                      <a:pt x="0" y="3"/>
                    </a:cubicBezTo>
                    <a:cubicBezTo>
                      <a:pt x="2" y="8"/>
                      <a:pt x="2" y="12"/>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6" name="Freeform 1647"/>
              <p:cNvSpPr/>
              <p:nvPr/>
            </p:nvSpPr>
            <p:spPr bwMode="auto">
              <a:xfrm>
                <a:off x="5265" y="806"/>
                <a:ext cx="6" cy="7"/>
              </a:xfrm>
              <a:custGeom>
                <a:avLst/>
                <a:gdLst>
                  <a:gd name="T0" fmla="*/ 7 w 8"/>
                  <a:gd name="T1" fmla="*/ 11 h 11"/>
                  <a:gd name="T2" fmla="*/ 0 w 8"/>
                  <a:gd name="T3" fmla="*/ 5 h 11"/>
                  <a:gd name="T4" fmla="*/ 7 w 8"/>
                  <a:gd name="T5" fmla="*/ 11 h 11"/>
                </a:gdLst>
                <a:ahLst/>
                <a:cxnLst>
                  <a:cxn ang="0">
                    <a:pos x="T0" y="T1"/>
                  </a:cxn>
                  <a:cxn ang="0">
                    <a:pos x="T2" y="T3"/>
                  </a:cxn>
                  <a:cxn ang="0">
                    <a:pos x="T4" y="T5"/>
                  </a:cxn>
                </a:cxnLst>
                <a:rect l="0" t="0" r="r" b="b"/>
                <a:pathLst>
                  <a:path w="8" h="11">
                    <a:moveTo>
                      <a:pt x="7" y="11"/>
                    </a:moveTo>
                    <a:cubicBezTo>
                      <a:pt x="8" y="8"/>
                      <a:pt x="4" y="0"/>
                      <a:pt x="0" y="5"/>
                    </a:cubicBezTo>
                    <a:cubicBezTo>
                      <a:pt x="3" y="5"/>
                      <a:pt x="5" y="8"/>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7" name="Freeform 1648"/>
              <p:cNvSpPr/>
              <p:nvPr/>
            </p:nvSpPr>
            <p:spPr bwMode="auto">
              <a:xfrm>
                <a:off x="5247" y="811"/>
                <a:ext cx="4" cy="7"/>
              </a:xfrm>
              <a:custGeom>
                <a:avLst/>
                <a:gdLst>
                  <a:gd name="T0" fmla="*/ 5 w 6"/>
                  <a:gd name="T1" fmla="*/ 11 h 11"/>
                  <a:gd name="T2" fmla="*/ 0 w 6"/>
                  <a:gd name="T3" fmla="*/ 0 h 11"/>
                  <a:gd name="T4" fmla="*/ 5 w 6"/>
                  <a:gd name="T5" fmla="*/ 11 h 11"/>
                </a:gdLst>
                <a:ahLst/>
                <a:cxnLst>
                  <a:cxn ang="0">
                    <a:pos x="T0" y="T1"/>
                  </a:cxn>
                  <a:cxn ang="0">
                    <a:pos x="T2" y="T3"/>
                  </a:cxn>
                  <a:cxn ang="0">
                    <a:pos x="T4" y="T5"/>
                  </a:cxn>
                </a:cxnLst>
                <a:rect l="0" t="0" r="r" b="b"/>
                <a:pathLst>
                  <a:path w="6" h="11">
                    <a:moveTo>
                      <a:pt x="5" y="11"/>
                    </a:moveTo>
                    <a:cubicBezTo>
                      <a:pt x="6" y="7"/>
                      <a:pt x="5" y="2"/>
                      <a:pt x="0" y="0"/>
                    </a:cubicBezTo>
                    <a:cubicBezTo>
                      <a:pt x="0" y="3"/>
                      <a:pt x="2" y="7"/>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8" name="Freeform 1649"/>
              <p:cNvSpPr/>
              <p:nvPr/>
            </p:nvSpPr>
            <p:spPr bwMode="auto">
              <a:xfrm>
                <a:off x="5243" y="813"/>
                <a:ext cx="6" cy="6"/>
              </a:xfrm>
              <a:custGeom>
                <a:avLst/>
                <a:gdLst>
                  <a:gd name="T0" fmla="*/ 6 w 9"/>
                  <a:gd name="T1" fmla="*/ 8 h 8"/>
                  <a:gd name="T2" fmla="*/ 2 w 9"/>
                  <a:gd name="T3" fmla="*/ 0 h 8"/>
                  <a:gd name="T4" fmla="*/ 6 w 9"/>
                  <a:gd name="T5" fmla="*/ 8 h 8"/>
                </a:gdLst>
                <a:ahLst/>
                <a:cxnLst>
                  <a:cxn ang="0">
                    <a:pos x="T0" y="T1"/>
                  </a:cxn>
                  <a:cxn ang="0">
                    <a:pos x="T2" y="T3"/>
                  </a:cxn>
                  <a:cxn ang="0">
                    <a:pos x="T4" y="T5"/>
                  </a:cxn>
                </a:cxnLst>
                <a:rect l="0" t="0" r="r" b="b"/>
                <a:pathLst>
                  <a:path w="9" h="8">
                    <a:moveTo>
                      <a:pt x="6" y="8"/>
                    </a:moveTo>
                    <a:cubicBezTo>
                      <a:pt x="9" y="3"/>
                      <a:pt x="6" y="2"/>
                      <a:pt x="2" y="0"/>
                    </a:cubicBezTo>
                    <a:cubicBezTo>
                      <a:pt x="0" y="2"/>
                      <a:pt x="5" y="5"/>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29" name="Freeform 1650"/>
              <p:cNvSpPr/>
              <p:nvPr/>
            </p:nvSpPr>
            <p:spPr bwMode="auto">
              <a:xfrm>
                <a:off x="5251" y="788"/>
                <a:ext cx="8" cy="9"/>
              </a:xfrm>
              <a:custGeom>
                <a:avLst/>
                <a:gdLst>
                  <a:gd name="T0" fmla="*/ 9 w 12"/>
                  <a:gd name="T1" fmla="*/ 12 h 13"/>
                  <a:gd name="T2" fmla="*/ 1 w 12"/>
                  <a:gd name="T3" fmla="*/ 0 h 13"/>
                  <a:gd name="T4" fmla="*/ 9 w 12"/>
                  <a:gd name="T5" fmla="*/ 12 h 13"/>
                </a:gdLst>
                <a:ahLst/>
                <a:cxnLst>
                  <a:cxn ang="0">
                    <a:pos x="T0" y="T1"/>
                  </a:cxn>
                  <a:cxn ang="0">
                    <a:pos x="T2" y="T3"/>
                  </a:cxn>
                  <a:cxn ang="0">
                    <a:pos x="T4" y="T5"/>
                  </a:cxn>
                </a:cxnLst>
                <a:rect l="0" t="0" r="r" b="b"/>
                <a:pathLst>
                  <a:path w="12" h="13">
                    <a:moveTo>
                      <a:pt x="9" y="12"/>
                    </a:moveTo>
                    <a:cubicBezTo>
                      <a:pt x="12" y="13"/>
                      <a:pt x="3" y="0"/>
                      <a:pt x="1" y="0"/>
                    </a:cubicBezTo>
                    <a:cubicBezTo>
                      <a:pt x="0" y="3"/>
                      <a:pt x="7" y="8"/>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0" name="Freeform 1651"/>
              <p:cNvSpPr/>
              <p:nvPr/>
            </p:nvSpPr>
            <p:spPr bwMode="auto">
              <a:xfrm>
                <a:off x="4962" y="1044"/>
                <a:ext cx="4" cy="3"/>
              </a:xfrm>
              <a:custGeom>
                <a:avLst/>
                <a:gdLst>
                  <a:gd name="T0" fmla="*/ 4 w 6"/>
                  <a:gd name="T1" fmla="*/ 2 h 5"/>
                  <a:gd name="T2" fmla="*/ 6 w 6"/>
                  <a:gd name="T3" fmla="*/ 0 h 5"/>
                  <a:gd name="T4" fmla="*/ 0 w 6"/>
                  <a:gd name="T5" fmla="*/ 5 h 5"/>
                  <a:gd name="T6" fmla="*/ 4 w 6"/>
                  <a:gd name="T7" fmla="*/ 2 h 5"/>
                </a:gdLst>
                <a:ahLst/>
                <a:cxnLst>
                  <a:cxn ang="0">
                    <a:pos x="T0" y="T1"/>
                  </a:cxn>
                  <a:cxn ang="0">
                    <a:pos x="T2" y="T3"/>
                  </a:cxn>
                  <a:cxn ang="0">
                    <a:pos x="T4" y="T5"/>
                  </a:cxn>
                  <a:cxn ang="0">
                    <a:pos x="T6" y="T7"/>
                  </a:cxn>
                </a:cxnLst>
                <a:rect l="0" t="0" r="r" b="b"/>
                <a:pathLst>
                  <a:path w="6" h="5">
                    <a:moveTo>
                      <a:pt x="4" y="2"/>
                    </a:moveTo>
                    <a:cubicBezTo>
                      <a:pt x="6" y="0"/>
                      <a:pt x="6" y="0"/>
                      <a:pt x="6" y="0"/>
                    </a:cubicBezTo>
                    <a:cubicBezTo>
                      <a:pt x="3" y="2"/>
                      <a:pt x="2" y="3"/>
                      <a:pt x="0" y="5"/>
                    </a:cubicBezTo>
                    <a:cubicBezTo>
                      <a:pt x="1" y="5"/>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1" name="Freeform 1652"/>
              <p:cNvSpPr/>
              <p:nvPr/>
            </p:nvSpPr>
            <p:spPr bwMode="auto">
              <a:xfrm>
                <a:off x="5226" y="798"/>
                <a:ext cx="7" cy="11"/>
              </a:xfrm>
              <a:custGeom>
                <a:avLst/>
                <a:gdLst>
                  <a:gd name="T0" fmla="*/ 9 w 11"/>
                  <a:gd name="T1" fmla="*/ 16 h 16"/>
                  <a:gd name="T2" fmla="*/ 8 w 11"/>
                  <a:gd name="T3" fmla="*/ 7 h 16"/>
                  <a:gd name="T4" fmla="*/ 1 w 11"/>
                  <a:gd name="T5" fmla="*/ 1 h 16"/>
                  <a:gd name="T6" fmla="*/ 9 w 11"/>
                  <a:gd name="T7" fmla="*/ 16 h 16"/>
                </a:gdLst>
                <a:ahLst/>
                <a:cxnLst>
                  <a:cxn ang="0">
                    <a:pos x="T0" y="T1"/>
                  </a:cxn>
                  <a:cxn ang="0">
                    <a:pos x="T2" y="T3"/>
                  </a:cxn>
                  <a:cxn ang="0">
                    <a:pos x="T4" y="T5"/>
                  </a:cxn>
                  <a:cxn ang="0">
                    <a:pos x="T6" y="T7"/>
                  </a:cxn>
                </a:cxnLst>
                <a:rect l="0" t="0" r="r" b="b"/>
                <a:pathLst>
                  <a:path w="11" h="16">
                    <a:moveTo>
                      <a:pt x="9" y="16"/>
                    </a:moveTo>
                    <a:cubicBezTo>
                      <a:pt x="11" y="15"/>
                      <a:pt x="10" y="11"/>
                      <a:pt x="8" y="7"/>
                    </a:cubicBezTo>
                    <a:cubicBezTo>
                      <a:pt x="5" y="4"/>
                      <a:pt x="2" y="0"/>
                      <a:pt x="1" y="1"/>
                    </a:cubicBezTo>
                    <a:cubicBezTo>
                      <a:pt x="0" y="1"/>
                      <a:pt x="9" y="13"/>
                      <a:pt x="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2" name="Freeform 1653"/>
              <p:cNvSpPr/>
              <p:nvPr/>
            </p:nvSpPr>
            <p:spPr bwMode="auto">
              <a:xfrm>
                <a:off x="5273" y="750"/>
                <a:ext cx="6" cy="4"/>
              </a:xfrm>
              <a:custGeom>
                <a:avLst/>
                <a:gdLst>
                  <a:gd name="T0" fmla="*/ 9 w 9"/>
                  <a:gd name="T1" fmla="*/ 4 h 7"/>
                  <a:gd name="T2" fmla="*/ 6 w 9"/>
                  <a:gd name="T3" fmla="*/ 1 h 7"/>
                  <a:gd name="T4" fmla="*/ 3 w 9"/>
                  <a:gd name="T5" fmla="*/ 7 h 7"/>
                  <a:gd name="T6" fmla="*/ 9 w 9"/>
                  <a:gd name="T7" fmla="*/ 4 h 7"/>
                </a:gdLst>
                <a:ahLst/>
                <a:cxnLst>
                  <a:cxn ang="0">
                    <a:pos x="T0" y="T1"/>
                  </a:cxn>
                  <a:cxn ang="0">
                    <a:pos x="T2" y="T3"/>
                  </a:cxn>
                  <a:cxn ang="0">
                    <a:pos x="T4" y="T5"/>
                  </a:cxn>
                  <a:cxn ang="0">
                    <a:pos x="T6" y="T7"/>
                  </a:cxn>
                </a:cxnLst>
                <a:rect l="0" t="0" r="r" b="b"/>
                <a:pathLst>
                  <a:path w="9" h="7">
                    <a:moveTo>
                      <a:pt x="9" y="4"/>
                    </a:moveTo>
                    <a:cubicBezTo>
                      <a:pt x="6" y="1"/>
                      <a:pt x="6" y="1"/>
                      <a:pt x="6" y="1"/>
                    </a:cubicBezTo>
                    <a:cubicBezTo>
                      <a:pt x="4" y="0"/>
                      <a:pt x="0" y="4"/>
                      <a:pt x="3" y="7"/>
                    </a:cubicBezTo>
                    <a:cubicBezTo>
                      <a:pt x="5" y="4"/>
                      <a:pt x="7" y="7"/>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3" name="Freeform 1654"/>
              <p:cNvSpPr/>
              <p:nvPr/>
            </p:nvSpPr>
            <p:spPr bwMode="auto">
              <a:xfrm>
                <a:off x="4975" y="1030"/>
                <a:ext cx="3" cy="4"/>
              </a:xfrm>
              <a:custGeom>
                <a:avLst/>
                <a:gdLst>
                  <a:gd name="T0" fmla="*/ 0 w 5"/>
                  <a:gd name="T1" fmla="*/ 5 h 5"/>
                  <a:gd name="T2" fmla="*/ 4 w 5"/>
                  <a:gd name="T3" fmla="*/ 0 h 5"/>
                  <a:gd name="T4" fmla="*/ 0 w 5"/>
                  <a:gd name="T5" fmla="*/ 5 h 5"/>
                </a:gdLst>
                <a:ahLst/>
                <a:cxnLst>
                  <a:cxn ang="0">
                    <a:pos x="T0" y="T1"/>
                  </a:cxn>
                  <a:cxn ang="0">
                    <a:pos x="T2" y="T3"/>
                  </a:cxn>
                  <a:cxn ang="0">
                    <a:pos x="T4" y="T5"/>
                  </a:cxn>
                </a:cxnLst>
                <a:rect l="0" t="0" r="r" b="b"/>
                <a:pathLst>
                  <a:path w="5" h="5">
                    <a:moveTo>
                      <a:pt x="0" y="5"/>
                    </a:moveTo>
                    <a:cubicBezTo>
                      <a:pt x="2" y="3"/>
                      <a:pt x="5" y="0"/>
                      <a:pt x="4" y="0"/>
                    </a:cubicBezTo>
                    <a:cubicBezTo>
                      <a:pt x="2" y="3"/>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4" name="Freeform 1655"/>
              <p:cNvSpPr/>
              <p:nvPr/>
            </p:nvSpPr>
            <p:spPr bwMode="auto">
              <a:xfrm>
                <a:off x="4974" y="1030"/>
                <a:ext cx="2" cy="2"/>
              </a:xfrm>
              <a:custGeom>
                <a:avLst/>
                <a:gdLst>
                  <a:gd name="T0" fmla="*/ 0 w 3"/>
                  <a:gd name="T1" fmla="*/ 4 h 4"/>
                  <a:gd name="T2" fmla="*/ 2 w 3"/>
                  <a:gd name="T3" fmla="*/ 0 h 4"/>
                  <a:gd name="T4" fmla="*/ 0 w 3"/>
                  <a:gd name="T5" fmla="*/ 4 h 4"/>
                </a:gdLst>
                <a:ahLst/>
                <a:cxnLst>
                  <a:cxn ang="0">
                    <a:pos x="T0" y="T1"/>
                  </a:cxn>
                  <a:cxn ang="0">
                    <a:pos x="T2" y="T3"/>
                  </a:cxn>
                  <a:cxn ang="0">
                    <a:pos x="T4" y="T5"/>
                  </a:cxn>
                </a:cxnLst>
                <a:rect l="0" t="0" r="r" b="b"/>
                <a:pathLst>
                  <a:path w="3" h="4">
                    <a:moveTo>
                      <a:pt x="0" y="4"/>
                    </a:moveTo>
                    <a:cubicBezTo>
                      <a:pt x="3" y="1"/>
                      <a:pt x="2" y="1"/>
                      <a:pt x="2" y="0"/>
                    </a:cubicBezTo>
                    <a:cubicBezTo>
                      <a:pt x="0" y="3"/>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5" name="Freeform 1656"/>
              <p:cNvSpPr/>
              <p:nvPr/>
            </p:nvSpPr>
            <p:spPr bwMode="auto">
              <a:xfrm>
                <a:off x="5216" y="774"/>
                <a:ext cx="5" cy="5"/>
              </a:xfrm>
              <a:custGeom>
                <a:avLst/>
                <a:gdLst>
                  <a:gd name="T0" fmla="*/ 5 w 8"/>
                  <a:gd name="T1" fmla="*/ 8 h 8"/>
                  <a:gd name="T2" fmla="*/ 8 w 8"/>
                  <a:gd name="T3" fmla="*/ 4 h 8"/>
                  <a:gd name="T4" fmla="*/ 0 w 8"/>
                  <a:gd name="T5" fmla="*/ 4 h 8"/>
                  <a:gd name="T6" fmla="*/ 5 w 8"/>
                  <a:gd name="T7" fmla="*/ 8 h 8"/>
                </a:gdLst>
                <a:ahLst/>
                <a:cxnLst>
                  <a:cxn ang="0">
                    <a:pos x="T0" y="T1"/>
                  </a:cxn>
                  <a:cxn ang="0">
                    <a:pos x="T2" y="T3"/>
                  </a:cxn>
                  <a:cxn ang="0">
                    <a:pos x="T4" y="T5"/>
                  </a:cxn>
                  <a:cxn ang="0">
                    <a:pos x="T6" y="T7"/>
                  </a:cxn>
                </a:cxnLst>
                <a:rect l="0" t="0" r="r" b="b"/>
                <a:pathLst>
                  <a:path w="8" h="8">
                    <a:moveTo>
                      <a:pt x="5" y="8"/>
                    </a:moveTo>
                    <a:cubicBezTo>
                      <a:pt x="5" y="4"/>
                      <a:pt x="6" y="7"/>
                      <a:pt x="8" y="4"/>
                    </a:cubicBezTo>
                    <a:cubicBezTo>
                      <a:pt x="6" y="4"/>
                      <a:pt x="3" y="0"/>
                      <a:pt x="0" y="4"/>
                    </a:cubicBezTo>
                    <a:cubicBezTo>
                      <a:pt x="2" y="5"/>
                      <a:pt x="3" y="6"/>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6" name="Freeform 1657"/>
              <p:cNvSpPr/>
              <p:nvPr/>
            </p:nvSpPr>
            <p:spPr bwMode="auto">
              <a:xfrm>
                <a:off x="5202" y="774"/>
                <a:ext cx="6" cy="7"/>
              </a:xfrm>
              <a:custGeom>
                <a:avLst/>
                <a:gdLst>
                  <a:gd name="T0" fmla="*/ 3 w 8"/>
                  <a:gd name="T1" fmla="*/ 0 h 11"/>
                  <a:gd name="T2" fmla="*/ 3 w 8"/>
                  <a:gd name="T3" fmla="*/ 3 h 11"/>
                  <a:gd name="T4" fmla="*/ 0 w 8"/>
                  <a:gd name="T5" fmla="*/ 4 h 11"/>
                  <a:gd name="T6" fmla="*/ 3 w 8"/>
                  <a:gd name="T7" fmla="*/ 0 h 11"/>
                </a:gdLst>
                <a:ahLst/>
                <a:cxnLst>
                  <a:cxn ang="0">
                    <a:pos x="T0" y="T1"/>
                  </a:cxn>
                  <a:cxn ang="0">
                    <a:pos x="T2" y="T3"/>
                  </a:cxn>
                  <a:cxn ang="0">
                    <a:pos x="T4" y="T5"/>
                  </a:cxn>
                  <a:cxn ang="0">
                    <a:pos x="T6" y="T7"/>
                  </a:cxn>
                </a:cxnLst>
                <a:rect l="0" t="0" r="r" b="b"/>
                <a:pathLst>
                  <a:path w="8" h="11">
                    <a:moveTo>
                      <a:pt x="3" y="0"/>
                    </a:moveTo>
                    <a:cubicBezTo>
                      <a:pt x="1" y="1"/>
                      <a:pt x="2" y="2"/>
                      <a:pt x="3" y="3"/>
                    </a:cubicBezTo>
                    <a:cubicBezTo>
                      <a:pt x="2" y="5"/>
                      <a:pt x="1" y="5"/>
                      <a:pt x="0" y="4"/>
                    </a:cubicBezTo>
                    <a:cubicBezTo>
                      <a:pt x="0" y="11"/>
                      <a:pt x="8"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7" name="Freeform 1658"/>
              <p:cNvSpPr/>
              <p:nvPr/>
            </p:nvSpPr>
            <p:spPr bwMode="auto">
              <a:xfrm>
                <a:off x="5222" y="732"/>
                <a:ext cx="13" cy="10"/>
              </a:xfrm>
              <a:custGeom>
                <a:avLst/>
                <a:gdLst>
                  <a:gd name="T0" fmla="*/ 19 w 19"/>
                  <a:gd name="T1" fmla="*/ 15 h 15"/>
                  <a:gd name="T2" fmla="*/ 5 w 19"/>
                  <a:gd name="T3" fmla="*/ 0 h 15"/>
                  <a:gd name="T4" fmla="*/ 19 w 19"/>
                  <a:gd name="T5" fmla="*/ 15 h 15"/>
                </a:gdLst>
                <a:ahLst/>
                <a:cxnLst>
                  <a:cxn ang="0">
                    <a:pos x="T0" y="T1"/>
                  </a:cxn>
                  <a:cxn ang="0">
                    <a:pos x="T2" y="T3"/>
                  </a:cxn>
                  <a:cxn ang="0">
                    <a:pos x="T4" y="T5"/>
                  </a:cxn>
                </a:cxnLst>
                <a:rect l="0" t="0" r="r" b="b"/>
                <a:pathLst>
                  <a:path w="19" h="15">
                    <a:moveTo>
                      <a:pt x="19" y="15"/>
                    </a:moveTo>
                    <a:cubicBezTo>
                      <a:pt x="15" y="6"/>
                      <a:pt x="9" y="9"/>
                      <a:pt x="5" y="0"/>
                    </a:cubicBezTo>
                    <a:cubicBezTo>
                      <a:pt x="0" y="5"/>
                      <a:pt x="15" y="15"/>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8" name="Freeform 1659"/>
              <p:cNvSpPr/>
              <p:nvPr/>
            </p:nvSpPr>
            <p:spPr bwMode="auto">
              <a:xfrm>
                <a:off x="5194" y="764"/>
                <a:ext cx="6" cy="9"/>
              </a:xfrm>
              <a:custGeom>
                <a:avLst/>
                <a:gdLst>
                  <a:gd name="T0" fmla="*/ 7 w 9"/>
                  <a:gd name="T1" fmla="*/ 11 h 13"/>
                  <a:gd name="T2" fmla="*/ 5 w 9"/>
                  <a:gd name="T3" fmla="*/ 0 h 13"/>
                  <a:gd name="T4" fmla="*/ 2 w 9"/>
                  <a:gd name="T5" fmla="*/ 2 h 13"/>
                  <a:gd name="T6" fmla="*/ 0 w 9"/>
                  <a:gd name="T7" fmla="*/ 6 h 13"/>
                  <a:gd name="T8" fmla="*/ 7 w 9"/>
                  <a:gd name="T9" fmla="*/ 11 h 13"/>
                </a:gdLst>
                <a:ahLst/>
                <a:cxnLst>
                  <a:cxn ang="0">
                    <a:pos x="T0" y="T1"/>
                  </a:cxn>
                  <a:cxn ang="0">
                    <a:pos x="T2" y="T3"/>
                  </a:cxn>
                  <a:cxn ang="0">
                    <a:pos x="T4" y="T5"/>
                  </a:cxn>
                  <a:cxn ang="0">
                    <a:pos x="T6" y="T7"/>
                  </a:cxn>
                  <a:cxn ang="0">
                    <a:pos x="T8" y="T9"/>
                  </a:cxn>
                </a:cxnLst>
                <a:rect l="0" t="0" r="r" b="b"/>
                <a:pathLst>
                  <a:path w="9" h="13">
                    <a:moveTo>
                      <a:pt x="7" y="11"/>
                    </a:moveTo>
                    <a:cubicBezTo>
                      <a:pt x="9" y="7"/>
                      <a:pt x="7" y="4"/>
                      <a:pt x="5" y="0"/>
                    </a:cubicBezTo>
                    <a:cubicBezTo>
                      <a:pt x="5" y="2"/>
                      <a:pt x="5" y="6"/>
                      <a:pt x="2" y="2"/>
                    </a:cubicBezTo>
                    <a:cubicBezTo>
                      <a:pt x="0" y="3"/>
                      <a:pt x="4" y="8"/>
                      <a:pt x="0" y="6"/>
                    </a:cubicBezTo>
                    <a:cubicBezTo>
                      <a:pt x="0" y="13"/>
                      <a:pt x="6" y="4"/>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39" name="Freeform 1660"/>
              <p:cNvSpPr/>
              <p:nvPr/>
            </p:nvSpPr>
            <p:spPr bwMode="auto">
              <a:xfrm>
                <a:off x="5196" y="754"/>
                <a:ext cx="10" cy="9"/>
              </a:xfrm>
              <a:custGeom>
                <a:avLst/>
                <a:gdLst>
                  <a:gd name="T0" fmla="*/ 15 w 16"/>
                  <a:gd name="T1" fmla="*/ 14 h 14"/>
                  <a:gd name="T2" fmla="*/ 10 w 16"/>
                  <a:gd name="T3" fmla="*/ 6 h 14"/>
                  <a:gd name="T4" fmla="*/ 0 w 16"/>
                  <a:gd name="T5" fmla="*/ 0 h 14"/>
                  <a:gd name="T6" fmla="*/ 7 w 16"/>
                  <a:gd name="T7" fmla="*/ 7 h 14"/>
                  <a:gd name="T8" fmla="*/ 15 w 16"/>
                  <a:gd name="T9" fmla="*/ 14 h 14"/>
                </a:gdLst>
                <a:ahLst/>
                <a:cxnLst>
                  <a:cxn ang="0">
                    <a:pos x="T0" y="T1"/>
                  </a:cxn>
                  <a:cxn ang="0">
                    <a:pos x="T2" y="T3"/>
                  </a:cxn>
                  <a:cxn ang="0">
                    <a:pos x="T4" y="T5"/>
                  </a:cxn>
                  <a:cxn ang="0">
                    <a:pos x="T6" y="T7"/>
                  </a:cxn>
                  <a:cxn ang="0">
                    <a:pos x="T8" y="T9"/>
                  </a:cxn>
                </a:cxnLst>
                <a:rect l="0" t="0" r="r" b="b"/>
                <a:pathLst>
                  <a:path w="16" h="14">
                    <a:moveTo>
                      <a:pt x="15" y="14"/>
                    </a:moveTo>
                    <a:cubicBezTo>
                      <a:pt x="16" y="10"/>
                      <a:pt x="13" y="8"/>
                      <a:pt x="10" y="6"/>
                    </a:cubicBezTo>
                    <a:cubicBezTo>
                      <a:pt x="6" y="3"/>
                      <a:pt x="2" y="2"/>
                      <a:pt x="0" y="0"/>
                    </a:cubicBezTo>
                    <a:cubicBezTo>
                      <a:pt x="2" y="5"/>
                      <a:pt x="4" y="6"/>
                      <a:pt x="7" y="7"/>
                    </a:cubicBezTo>
                    <a:cubicBezTo>
                      <a:pt x="10" y="9"/>
                      <a:pt x="13" y="10"/>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0" name="Freeform 1661"/>
              <p:cNvSpPr/>
              <p:nvPr/>
            </p:nvSpPr>
            <p:spPr bwMode="auto">
              <a:xfrm>
                <a:off x="4965" y="1032"/>
                <a:ext cx="4" cy="4"/>
              </a:xfrm>
              <a:custGeom>
                <a:avLst/>
                <a:gdLst>
                  <a:gd name="T0" fmla="*/ 4 w 6"/>
                  <a:gd name="T1" fmla="*/ 3 h 6"/>
                  <a:gd name="T2" fmla="*/ 2 w 6"/>
                  <a:gd name="T3" fmla="*/ 3 h 6"/>
                  <a:gd name="T4" fmla="*/ 4 w 6"/>
                  <a:gd name="T5" fmla="*/ 3 h 6"/>
                </a:gdLst>
                <a:ahLst/>
                <a:cxnLst>
                  <a:cxn ang="0">
                    <a:pos x="T0" y="T1"/>
                  </a:cxn>
                  <a:cxn ang="0">
                    <a:pos x="T2" y="T3"/>
                  </a:cxn>
                  <a:cxn ang="0">
                    <a:pos x="T4" y="T5"/>
                  </a:cxn>
                </a:cxnLst>
                <a:rect l="0" t="0" r="r" b="b"/>
                <a:pathLst>
                  <a:path w="6" h="6">
                    <a:moveTo>
                      <a:pt x="4" y="3"/>
                    </a:moveTo>
                    <a:cubicBezTo>
                      <a:pt x="6" y="0"/>
                      <a:pt x="1" y="5"/>
                      <a:pt x="2" y="3"/>
                    </a:cubicBezTo>
                    <a:cubicBezTo>
                      <a:pt x="0" y="6"/>
                      <a:pt x="3"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1" name="Freeform 1662"/>
              <p:cNvSpPr/>
              <p:nvPr/>
            </p:nvSpPr>
            <p:spPr bwMode="auto">
              <a:xfrm>
                <a:off x="5187" y="697"/>
                <a:ext cx="16" cy="18"/>
              </a:xfrm>
              <a:custGeom>
                <a:avLst/>
                <a:gdLst>
                  <a:gd name="T0" fmla="*/ 20 w 24"/>
                  <a:gd name="T1" fmla="*/ 27 h 28"/>
                  <a:gd name="T2" fmla="*/ 24 w 24"/>
                  <a:gd name="T3" fmla="*/ 25 h 28"/>
                  <a:gd name="T4" fmla="*/ 21 w 24"/>
                  <a:gd name="T5" fmla="*/ 16 h 28"/>
                  <a:gd name="T6" fmla="*/ 12 w 24"/>
                  <a:gd name="T7" fmla="*/ 8 h 28"/>
                  <a:gd name="T8" fmla="*/ 2 w 24"/>
                  <a:gd name="T9" fmla="*/ 0 h 28"/>
                  <a:gd name="T10" fmla="*/ 0 w 24"/>
                  <a:gd name="T11" fmla="*/ 6 h 28"/>
                  <a:gd name="T12" fmla="*/ 13 w 24"/>
                  <a:gd name="T13" fmla="*/ 14 h 28"/>
                  <a:gd name="T14" fmla="*/ 20 w 24"/>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20" y="27"/>
                    </a:moveTo>
                    <a:cubicBezTo>
                      <a:pt x="22" y="28"/>
                      <a:pt x="23" y="26"/>
                      <a:pt x="24" y="25"/>
                    </a:cubicBezTo>
                    <a:cubicBezTo>
                      <a:pt x="20" y="22"/>
                      <a:pt x="18" y="15"/>
                      <a:pt x="21" y="16"/>
                    </a:cubicBezTo>
                    <a:cubicBezTo>
                      <a:pt x="19" y="12"/>
                      <a:pt x="16" y="10"/>
                      <a:pt x="12" y="8"/>
                    </a:cubicBezTo>
                    <a:cubicBezTo>
                      <a:pt x="9" y="6"/>
                      <a:pt x="5" y="4"/>
                      <a:pt x="2" y="0"/>
                    </a:cubicBezTo>
                    <a:cubicBezTo>
                      <a:pt x="2" y="2"/>
                      <a:pt x="2" y="4"/>
                      <a:pt x="0" y="6"/>
                    </a:cubicBezTo>
                    <a:cubicBezTo>
                      <a:pt x="7" y="7"/>
                      <a:pt x="10" y="11"/>
                      <a:pt x="13" y="14"/>
                    </a:cubicBezTo>
                    <a:cubicBezTo>
                      <a:pt x="15" y="18"/>
                      <a:pt x="17" y="23"/>
                      <a:pt x="2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2" name="Freeform 1663"/>
              <p:cNvSpPr/>
              <p:nvPr/>
            </p:nvSpPr>
            <p:spPr bwMode="auto">
              <a:xfrm>
                <a:off x="5165" y="734"/>
                <a:ext cx="6" cy="6"/>
              </a:xfrm>
              <a:custGeom>
                <a:avLst/>
                <a:gdLst>
                  <a:gd name="T0" fmla="*/ 10 w 10"/>
                  <a:gd name="T1" fmla="*/ 9 h 9"/>
                  <a:gd name="T2" fmla="*/ 5 w 10"/>
                  <a:gd name="T3" fmla="*/ 2 h 9"/>
                  <a:gd name="T4" fmla="*/ 0 w 10"/>
                  <a:gd name="T5" fmla="*/ 5 h 9"/>
                  <a:gd name="T6" fmla="*/ 10 w 10"/>
                  <a:gd name="T7" fmla="*/ 9 h 9"/>
                </a:gdLst>
                <a:ahLst/>
                <a:cxnLst>
                  <a:cxn ang="0">
                    <a:pos x="T0" y="T1"/>
                  </a:cxn>
                  <a:cxn ang="0">
                    <a:pos x="T2" y="T3"/>
                  </a:cxn>
                  <a:cxn ang="0">
                    <a:pos x="T4" y="T5"/>
                  </a:cxn>
                  <a:cxn ang="0">
                    <a:pos x="T6" y="T7"/>
                  </a:cxn>
                </a:cxnLst>
                <a:rect l="0" t="0" r="r" b="b"/>
                <a:pathLst>
                  <a:path w="10" h="9">
                    <a:moveTo>
                      <a:pt x="10" y="9"/>
                    </a:moveTo>
                    <a:cubicBezTo>
                      <a:pt x="10" y="6"/>
                      <a:pt x="7" y="3"/>
                      <a:pt x="5" y="2"/>
                    </a:cubicBezTo>
                    <a:cubicBezTo>
                      <a:pt x="2" y="0"/>
                      <a:pt x="0" y="1"/>
                      <a:pt x="0" y="5"/>
                    </a:cubicBezTo>
                    <a:cubicBezTo>
                      <a:pt x="5" y="2"/>
                      <a:pt x="5" y="9"/>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3" name="Freeform 1664"/>
              <p:cNvSpPr/>
              <p:nvPr/>
            </p:nvSpPr>
            <p:spPr bwMode="auto">
              <a:xfrm>
                <a:off x="5189" y="687"/>
                <a:ext cx="7" cy="7"/>
              </a:xfrm>
              <a:custGeom>
                <a:avLst/>
                <a:gdLst>
                  <a:gd name="T0" fmla="*/ 6 w 11"/>
                  <a:gd name="T1" fmla="*/ 10 h 10"/>
                  <a:gd name="T2" fmla="*/ 0 w 11"/>
                  <a:gd name="T3" fmla="*/ 5 h 10"/>
                  <a:gd name="T4" fmla="*/ 6 w 11"/>
                  <a:gd name="T5" fmla="*/ 10 h 10"/>
                </a:gdLst>
                <a:ahLst/>
                <a:cxnLst>
                  <a:cxn ang="0">
                    <a:pos x="T0" y="T1"/>
                  </a:cxn>
                  <a:cxn ang="0">
                    <a:pos x="T2" y="T3"/>
                  </a:cxn>
                  <a:cxn ang="0">
                    <a:pos x="T4" y="T5"/>
                  </a:cxn>
                </a:cxnLst>
                <a:rect l="0" t="0" r="r" b="b"/>
                <a:pathLst>
                  <a:path w="11" h="10">
                    <a:moveTo>
                      <a:pt x="6" y="10"/>
                    </a:moveTo>
                    <a:cubicBezTo>
                      <a:pt x="11" y="8"/>
                      <a:pt x="0" y="0"/>
                      <a:pt x="0" y="5"/>
                    </a:cubicBezTo>
                    <a:cubicBezTo>
                      <a:pt x="2" y="7"/>
                      <a:pt x="4"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4" name="Freeform 1665"/>
              <p:cNvSpPr/>
              <p:nvPr/>
            </p:nvSpPr>
            <p:spPr bwMode="auto">
              <a:xfrm>
                <a:off x="5155" y="726"/>
                <a:ext cx="11" cy="6"/>
              </a:xfrm>
              <a:custGeom>
                <a:avLst/>
                <a:gdLst>
                  <a:gd name="T0" fmla="*/ 13 w 16"/>
                  <a:gd name="T1" fmla="*/ 10 h 10"/>
                  <a:gd name="T2" fmla="*/ 2 w 16"/>
                  <a:gd name="T3" fmla="*/ 0 h 10"/>
                  <a:gd name="T4" fmla="*/ 13 w 16"/>
                  <a:gd name="T5" fmla="*/ 10 h 10"/>
                </a:gdLst>
                <a:ahLst/>
                <a:cxnLst>
                  <a:cxn ang="0">
                    <a:pos x="T0" y="T1"/>
                  </a:cxn>
                  <a:cxn ang="0">
                    <a:pos x="T2" y="T3"/>
                  </a:cxn>
                  <a:cxn ang="0">
                    <a:pos x="T4" y="T5"/>
                  </a:cxn>
                </a:cxnLst>
                <a:rect l="0" t="0" r="r" b="b"/>
                <a:pathLst>
                  <a:path w="16" h="10">
                    <a:moveTo>
                      <a:pt x="13" y="10"/>
                    </a:moveTo>
                    <a:cubicBezTo>
                      <a:pt x="16" y="10"/>
                      <a:pt x="4" y="3"/>
                      <a:pt x="2" y="0"/>
                    </a:cubicBezTo>
                    <a:cubicBezTo>
                      <a:pt x="0" y="6"/>
                      <a:pt x="7" y="7"/>
                      <a:pt x="1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5" name="Freeform 1666"/>
              <p:cNvSpPr/>
              <p:nvPr/>
            </p:nvSpPr>
            <p:spPr bwMode="auto">
              <a:xfrm>
                <a:off x="5144" y="728"/>
                <a:ext cx="17" cy="6"/>
              </a:xfrm>
              <a:custGeom>
                <a:avLst/>
                <a:gdLst>
                  <a:gd name="T0" fmla="*/ 26 w 26"/>
                  <a:gd name="T1" fmla="*/ 9 h 9"/>
                  <a:gd name="T2" fmla="*/ 0 w 26"/>
                  <a:gd name="T3" fmla="*/ 1 h 9"/>
                  <a:gd name="T4" fmla="*/ 26 w 26"/>
                  <a:gd name="T5" fmla="*/ 9 h 9"/>
                </a:gdLst>
                <a:ahLst/>
                <a:cxnLst>
                  <a:cxn ang="0">
                    <a:pos x="T0" y="T1"/>
                  </a:cxn>
                  <a:cxn ang="0">
                    <a:pos x="T2" y="T3"/>
                  </a:cxn>
                  <a:cxn ang="0">
                    <a:pos x="T4" y="T5"/>
                  </a:cxn>
                </a:cxnLst>
                <a:rect l="0" t="0" r="r" b="b"/>
                <a:pathLst>
                  <a:path w="26" h="9">
                    <a:moveTo>
                      <a:pt x="26" y="9"/>
                    </a:moveTo>
                    <a:cubicBezTo>
                      <a:pt x="20" y="2"/>
                      <a:pt x="7" y="0"/>
                      <a:pt x="0" y="1"/>
                    </a:cubicBezTo>
                    <a:cubicBezTo>
                      <a:pt x="4" y="7"/>
                      <a:pt x="17" y="4"/>
                      <a:pt x="2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6" name="Freeform 1667"/>
              <p:cNvSpPr/>
              <p:nvPr/>
            </p:nvSpPr>
            <p:spPr bwMode="auto">
              <a:xfrm>
                <a:off x="5178" y="692"/>
                <a:ext cx="9" cy="6"/>
              </a:xfrm>
              <a:custGeom>
                <a:avLst/>
                <a:gdLst>
                  <a:gd name="T0" fmla="*/ 11 w 14"/>
                  <a:gd name="T1" fmla="*/ 9 h 9"/>
                  <a:gd name="T2" fmla="*/ 5 w 14"/>
                  <a:gd name="T3" fmla="*/ 1 h 9"/>
                  <a:gd name="T4" fmla="*/ 0 w 14"/>
                  <a:gd name="T5" fmla="*/ 5 h 9"/>
                  <a:gd name="T6" fmla="*/ 11 w 14"/>
                  <a:gd name="T7" fmla="*/ 9 h 9"/>
                </a:gdLst>
                <a:ahLst/>
                <a:cxnLst>
                  <a:cxn ang="0">
                    <a:pos x="T0" y="T1"/>
                  </a:cxn>
                  <a:cxn ang="0">
                    <a:pos x="T2" y="T3"/>
                  </a:cxn>
                  <a:cxn ang="0">
                    <a:pos x="T4" y="T5"/>
                  </a:cxn>
                  <a:cxn ang="0">
                    <a:pos x="T6" y="T7"/>
                  </a:cxn>
                </a:cxnLst>
                <a:rect l="0" t="0" r="r" b="b"/>
                <a:pathLst>
                  <a:path w="14" h="9">
                    <a:moveTo>
                      <a:pt x="11" y="9"/>
                    </a:moveTo>
                    <a:cubicBezTo>
                      <a:pt x="14" y="2"/>
                      <a:pt x="1" y="8"/>
                      <a:pt x="5" y="1"/>
                    </a:cubicBezTo>
                    <a:cubicBezTo>
                      <a:pt x="2" y="0"/>
                      <a:pt x="2" y="3"/>
                      <a:pt x="0" y="5"/>
                    </a:cubicBezTo>
                    <a:cubicBezTo>
                      <a:pt x="6" y="7"/>
                      <a:pt x="7"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7" name="Freeform 1668"/>
              <p:cNvSpPr/>
              <p:nvPr/>
            </p:nvSpPr>
            <p:spPr bwMode="auto">
              <a:xfrm>
                <a:off x="5157" y="719"/>
                <a:ext cx="8" cy="5"/>
              </a:xfrm>
              <a:custGeom>
                <a:avLst/>
                <a:gdLst>
                  <a:gd name="T0" fmla="*/ 9 w 11"/>
                  <a:gd name="T1" fmla="*/ 5 h 7"/>
                  <a:gd name="T2" fmla="*/ 3 w 11"/>
                  <a:gd name="T3" fmla="*/ 0 h 7"/>
                  <a:gd name="T4" fmla="*/ 0 w 11"/>
                  <a:gd name="T5" fmla="*/ 6 h 7"/>
                  <a:gd name="T6" fmla="*/ 9 w 11"/>
                  <a:gd name="T7" fmla="*/ 5 h 7"/>
                </a:gdLst>
                <a:ahLst/>
                <a:cxnLst>
                  <a:cxn ang="0">
                    <a:pos x="T0" y="T1"/>
                  </a:cxn>
                  <a:cxn ang="0">
                    <a:pos x="T2" y="T3"/>
                  </a:cxn>
                  <a:cxn ang="0">
                    <a:pos x="T4" y="T5"/>
                  </a:cxn>
                  <a:cxn ang="0">
                    <a:pos x="T6" y="T7"/>
                  </a:cxn>
                </a:cxnLst>
                <a:rect l="0" t="0" r="r" b="b"/>
                <a:pathLst>
                  <a:path w="11" h="7">
                    <a:moveTo>
                      <a:pt x="9" y="5"/>
                    </a:moveTo>
                    <a:cubicBezTo>
                      <a:pt x="11" y="3"/>
                      <a:pt x="5" y="2"/>
                      <a:pt x="3" y="0"/>
                    </a:cubicBezTo>
                    <a:cubicBezTo>
                      <a:pt x="2" y="4"/>
                      <a:pt x="3" y="3"/>
                      <a:pt x="0" y="6"/>
                    </a:cubicBezTo>
                    <a:cubicBezTo>
                      <a:pt x="3" y="7"/>
                      <a:pt x="6" y="4"/>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8" name="Freeform 1669"/>
              <p:cNvSpPr/>
              <p:nvPr/>
            </p:nvSpPr>
            <p:spPr bwMode="auto">
              <a:xfrm>
                <a:off x="5159" y="709"/>
                <a:ext cx="3" cy="4"/>
              </a:xfrm>
              <a:custGeom>
                <a:avLst/>
                <a:gdLst>
                  <a:gd name="T0" fmla="*/ 5 w 5"/>
                  <a:gd name="T1" fmla="*/ 7 h 7"/>
                  <a:gd name="T2" fmla="*/ 4 w 5"/>
                  <a:gd name="T3" fmla="*/ 2 h 7"/>
                  <a:gd name="T4" fmla="*/ 0 w 5"/>
                  <a:gd name="T5" fmla="*/ 1 h 7"/>
                  <a:gd name="T6" fmla="*/ 5 w 5"/>
                  <a:gd name="T7" fmla="*/ 7 h 7"/>
                </a:gdLst>
                <a:ahLst/>
                <a:cxnLst>
                  <a:cxn ang="0">
                    <a:pos x="T0" y="T1"/>
                  </a:cxn>
                  <a:cxn ang="0">
                    <a:pos x="T2" y="T3"/>
                  </a:cxn>
                  <a:cxn ang="0">
                    <a:pos x="T4" y="T5"/>
                  </a:cxn>
                  <a:cxn ang="0">
                    <a:pos x="T6" y="T7"/>
                  </a:cxn>
                </a:cxnLst>
                <a:rect l="0" t="0" r="r" b="b"/>
                <a:pathLst>
                  <a:path w="5" h="7">
                    <a:moveTo>
                      <a:pt x="5" y="7"/>
                    </a:moveTo>
                    <a:cubicBezTo>
                      <a:pt x="5" y="6"/>
                      <a:pt x="4" y="3"/>
                      <a:pt x="4" y="2"/>
                    </a:cubicBezTo>
                    <a:cubicBezTo>
                      <a:pt x="3" y="1"/>
                      <a:pt x="1" y="0"/>
                      <a:pt x="0" y="1"/>
                    </a:cubicBezTo>
                    <a:cubicBezTo>
                      <a:pt x="0" y="3"/>
                      <a:pt x="1" y="6"/>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49" name="Freeform 1670"/>
              <p:cNvSpPr/>
              <p:nvPr/>
            </p:nvSpPr>
            <p:spPr bwMode="auto">
              <a:xfrm>
                <a:off x="5141" y="705"/>
                <a:ext cx="9" cy="8"/>
              </a:xfrm>
              <a:custGeom>
                <a:avLst/>
                <a:gdLst>
                  <a:gd name="T0" fmla="*/ 14 w 14"/>
                  <a:gd name="T1" fmla="*/ 13 h 13"/>
                  <a:gd name="T2" fmla="*/ 0 w 14"/>
                  <a:gd name="T3" fmla="*/ 2 h 13"/>
                  <a:gd name="T4" fmla="*/ 0 w 14"/>
                  <a:gd name="T5" fmla="*/ 8 h 13"/>
                  <a:gd name="T6" fmla="*/ 14 w 14"/>
                  <a:gd name="T7" fmla="*/ 13 h 13"/>
                </a:gdLst>
                <a:ahLst/>
                <a:cxnLst>
                  <a:cxn ang="0">
                    <a:pos x="T0" y="T1"/>
                  </a:cxn>
                  <a:cxn ang="0">
                    <a:pos x="T2" y="T3"/>
                  </a:cxn>
                  <a:cxn ang="0">
                    <a:pos x="T4" y="T5"/>
                  </a:cxn>
                  <a:cxn ang="0">
                    <a:pos x="T6" y="T7"/>
                  </a:cxn>
                </a:cxnLst>
                <a:rect l="0" t="0" r="r" b="b"/>
                <a:pathLst>
                  <a:path w="14" h="13">
                    <a:moveTo>
                      <a:pt x="14" y="13"/>
                    </a:moveTo>
                    <a:cubicBezTo>
                      <a:pt x="12" y="9"/>
                      <a:pt x="5" y="0"/>
                      <a:pt x="0" y="2"/>
                    </a:cubicBezTo>
                    <a:cubicBezTo>
                      <a:pt x="1" y="6"/>
                      <a:pt x="4" y="5"/>
                      <a:pt x="0" y="8"/>
                    </a:cubicBezTo>
                    <a:cubicBezTo>
                      <a:pt x="3" y="7"/>
                      <a:pt x="9" y="10"/>
                      <a:pt x="1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0" name="Freeform 1671"/>
              <p:cNvSpPr/>
              <p:nvPr/>
            </p:nvSpPr>
            <p:spPr bwMode="auto">
              <a:xfrm>
                <a:off x="5037" y="870"/>
                <a:ext cx="5" cy="5"/>
              </a:xfrm>
              <a:custGeom>
                <a:avLst/>
                <a:gdLst>
                  <a:gd name="T0" fmla="*/ 4 w 7"/>
                  <a:gd name="T1" fmla="*/ 5 h 7"/>
                  <a:gd name="T2" fmla="*/ 7 w 7"/>
                  <a:gd name="T3" fmla="*/ 2 h 7"/>
                  <a:gd name="T4" fmla="*/ 2 w 7"/>
                  <a:gd name="T5" fmla="*/ 2 h 7"/>
                  <a:gd name="T6" fmla="*/ 4 w 7"/>
                  <a:gd name="T7" fmla="*/ 5 h 7"/>
                </a:gdLst>
                <a:ahLst/>
                <a:cxnLst>
                  <a:cxn ang="0">
                    <a:pos x="T0" y="T1"/>
                  </a:cxn>
                  <a:cxn ang="0">
                    <a:pos x="T2" y="T3"/>
                  </a:cxn>
                  <a:cxn ang="0">
                    <a:pos x="T4" y="T5"/>
                  </a:cxn>
                  <a:cxn ang="0">
                    <a:pos x="T6" y="T7"/>
                  </a:cxn>
                </a:cxnLst>
                <a:rect l="0" t="0" r="r" b="b"/>
                <a:pathLst>
                  <a:path w="7" h="7">
                    <a:moveTo>
                      <a:pt x="4" y="5"/>
                    </a:moveTo>
                    <a:cubicBezTo>
                      <a:pt x="5" y="5"/>
                      <a:pt x="6" y="3"/>
                      <a:pt x="7" y="2"/>
                    </a:cubicBezTo>
                    <a:cubicBezTo>
                      <a:pt x="5" y="0"/>
                      <a:pt x="4" y="2"/>
                      <a:pt x="2" y="2"/>
                    </a:cubicBezTo>
                    <a:cubicBezTo>
                      <a:pt x="0" y="7"/>
                      <a:pt x="6" y="2"/>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1" name="Freeform 1672"/>
              <p:cNvSpPr/>
              <p:nvPr/>
            </p:nvSpPr>
            <p:spPr bwMode="auto">
              <a:xfrm>
                <a:off x="5110" y="693"/>
                <a:ext cx="15" cy="8"/>
              </a:xfrm>
              <a:custGeom>
                <a:avLst/>
                <a:gdLst>
                  <a:gd name="T0" fmla="*/ 21 w 22"/>
                  <a:gd name="T1" fmla="*/ 12 h 12"/>
                  <a:gd name="T2" fmla="*/ 20 w 22"/>
                  <a:gd name="T3" fmla="*/ 7 h 12"/>
                  <a:gd name="T4" fmla="*/ 17 w 22"/>
                  <a:gd name="T5" fmla="*/ 5 h 12"/>
                  <a:gd name="T6" fmla="*/ 12 w 22"/>
                  <a:gd name="T7" fmla="*/ 3 h 12"/>
                  <a:gd name="T8" fmla="*/ 0 w 22"/>
                  <a:gd name="T9" fmla="*/ 5 h 12"/>
                  <a:gd name="T10" fmla="*/ 3 w 22"/>
                  <a:gd name="T11" fmla="*/ 2 h 12"/>
                  <a:gd name="T12" fmla="*/ 21 w 2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2" h="12">
                    <a:moveTo>
                      <a:pt x="21" y="12"/>
                    </a:moveTo>
                    <a:cubicBezTo>
                      <a:pt x="22" y="11"/>
                      <a:pt x="22" y="9"/>
                      <a:pt x="20" y="7"/>
                    </a:cubicBezTo>
                    <a:cubicBezTo>
                      <a:pt x="19" y="7"/>
                      <a:pt x="18" y="6"/>
                      <a:pt x="17" y="5"/>
                    </a:cubicBezTo>
                    <a:cubicBezTo>
                      <a:pt x="15" y="4"/>
                      <a:pt x="14" y="3"/>
                      <a:pt x="12" y="3"/>
                    </a:cubicBezTo>
                    <a:cubicBezTo>
                      <a:pt x="6" y="0"/>
                      <a:pt x="0" y="0"/>
                      <a:pt x="0" y="5"/>
                    </a:cubicBezTo>
                    <a:cubicBezTo>
                      <a:pt x="2" y="5"/>
                      <a:pt x="2" y="3"/>
                      <a:pt x="3" y="2"/>
                    </a:cubicBezTo>
                    <a:cubicBezTo>
                      <a:pt x="7" y="7"/>
                      <a:pt x="17" y="6"/>
                      <a:pt x="2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2" name="Freeform 1673"/>
              <p:cNvSpPr/>
              <p:nvPr/>
            </p:nvSpPr>
            <p:spPr bwMode="auto">
              <a:xfrm>
                <a:off x="5024" y="875"/>
                <a:ext cx="3" cy="4"/>
              </a:xfrm>
              <a:custGeom>
                <a:avLst/>
                <a:gdLst>
                  <a:gd name="T0" fmla="*/ 4 w 4"/>
                  <a:gd name="T1" fmla="*/ 6 h 6"/>
                  <a:gd name="T2" fmla="*/ 2 w 4"/>
                  <a:gd name="T3" fmla="*/ 1 h 6"/>
                  <a:gd name="T4" fmla="*/ 0 w 4"/>
                  <a:gd name="T5" fmla="*/ 5 h 6"/>
                  <a:gd name="T6" fmla="*/ 4 w 4"/>
                  <a:gd name="T7" fmla="*/ 6 h 6"/>
                </a:gdLst>
                <a:ahLst/>
                <a:cxnLst>
                  <a:cxn ang="0">
                    <a:pos x="T0" y="T1"/>
                  </a:cxn>
                  <a:cxn ang="0">
                    <a:pos x="T2" y="T3"/>
                  </a:cxn>
                  <a:cxn ang="0">
                    <a:pos x="T4" y="T5"/>
                  </a:cxn>
                  <a:cxn ang="0">
                    <a:pos x="T6" y="T7"/>
                  </a:cxn>
                </a:cxnLst>
                <a:rect l="0" t="0" r="r" b="b"/>
                <a:pathLst>
                  <a:path w="4" h="6">
                    <a:moveTo>
                      <a:pt x="4" y="6"/>
                    </a:moveTo>
                    <a:cubicBezTo>
                      <a:pt x="4" y="4"/>
                      <a:pt x="4" y="0"/>
                      <a:pt x="2" y="1"/>
                    </a:cubicBezTo>
                    <a:cubicBezTo>
                      <a:pt x="1" y="3"/>
                      <a:pt x="1" y="4"/>
                      <a:pt x="0" y="5"/>
                    </a:cubicBezTo>
                    <a:cubicBezTo>
                      <a:pt x="2" y="6"/>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3" name="Freeform 1674"/>
              <p:cNvSpPr/>
              <p:nvPr/>
            </p:nvSpPr>
            <p:spPr bwMode="auto">
              <a:xfrm>
                <a:off x="5023" y="860"/>
                <a:ext cx="5" cy="4"/>
              </a:xfrm>
              <a:custGeom>
                <a:avLst/>
                <a:gdLst>
                  <a:gd name="T0" fmla="*/ 7 w 8"/>
                  <a:gd name="T1" fmla="*/ 6 h 6"/>
                  <a:gd name="T2" fmla="*/ 0 w 8"/>
                  <a:gd name="T3" fmla="*/ 0 h 6"/>
                  <a:gd name="T4" fmla="*/ 7 w 8"/>
                  <a:gd name="T5" fmla="*/ 6 h 6"/>
                </a:gdLst>
                <a:ahLst/>
                <a:cxnLst>
                  <a:cxn ang="0">
                    <a:pos x="T0" y="T1"/>
                  </a:cxn>
                  <a:cxn ang="0">
                    <a:pos x="T2" y="T3"/>
                  </a:cxn>
                  <a:cxn ang="0">
                    <a:pos x="T4" y="T5"/>
                  </a:cxn>
                </a:cxnLst>
                <a:rect l="0" t="0" r="r" b="b"/>
                <a:pathLst>
                  <a:path w="8" h="6">
                    <a:moveTo>
                      <a:pt x="7" y="6"/>
                    </a:moveTo>
                    <a:cubicBezTo>
                      <a:pt x="8" y="4"/>
                      <a:pt x="2" y="1"/>
                      <a:pt x="0" y="0"/>
                    </a:cubicBezTo>
                    <a:cubicBezTo>
                      <a:pt x="0" y="3"/>
                      <a:pt x="3" y="4"/>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4" name="Freeform 1675"/>
              <p:cNvSpPr/>
              <p:nvPr/>
            </p:nvSpPr>
            <p:spPr bwMode="auto">
              <a:xfrm>
                <a:off x="4953" y="1036"/>
                <a:ext cx="1" cy="4"/>
              </a:xfrm>
              <a:custGeom>
                <a:avLst/>
                <a:gdLst>
                  <a:gd name="T0" fmla="*/ 2 w 2"/>
                  <a:gd name="T1" fmla="*/ 1 h 6"/>
                  <a:gd name="T2" fmla="*/ 1 w 2"/>
                  <a:gd name="T3" fmla="*/ 4 h 6"/>
                  <a:gd name="T4" fmla="*/ 2 w 2"/>
                  <a:gd name="T5" fmla="*/ 1 h 6"/>
                </a:gdLst>
                <a:ahLst/>
                <a:cxnLst>
                  <a:cxn ang="0">
                    <a:pos x="T0" y="T1"/>
                  </a:cxn>
                  <a:cxn ang="0">
                    <a:pos x="T2" y="T3"/>
                  </a:cxn>
                  <a:cxn ang="0">
                    <a:pos x="T4" y="T5"/>
                  </a:cxn>
                </a:cxnLst>
                <a:rect l="0" t="0" r="r" b="b"/>
                <a:pathLst>
                  <a:path w="2" h="6">
                    <a:moveTo>
                      <a:pt x="2" y="1"/>
                    </a:moveTo>
                    <a:cubicBezTo>
                      <a:pt x="2" y="0"/>
                      <a:pt x="1" y="3"/>
                      <a:pt x="1" y="4"/>
                    </a:cubicBezTo>
                    <a:cubicBezTo>
                      <a:pt x="0" y="6"/>
                      <a:pt x="1"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5" name="Freeform 1676"/>
              <p:cNvSpPr/>
              <p:nvPr/>
            </p:nvSpPr>
            <p:spPr bwMode="auto">
              <a:xfrm>
                <a:off x="5012" y="866"/>
                <a:ext cx="2" cy="5"/>
              </a:xfrm>
              <a:custGeom>
                <a:avLst/>
                <a:gdLst>
                  <a:gd name="T0" fmla="*/ 3 w 4"/>
                  <a:gd name="T1" fmla="*/ 8 h 8"/>
                  <a:gd name="T2" fmla="*/ 0 w 4"/>
                  <a:gd name="T3" fmla="*/ 0 h 8"/>
                  <a:gd name="T4" fmla="*/ 3 w 4"/>
                  <a:gd name="T5" fmla="*/ 8 h 8"/>
                </a:gdLst>
                <a:ahLst/>
                <a:cxnLst>
                  <a:cxn ang="0">
                    <a:pos x="T0" y="T1"/>
                  </a:cxn>
                  <a:cxn ang="0">
                    <a:pos x="T2" y="T3"/>
                  </a:cxn>
                  <a:cxn ang="0">
                    <a:pos x="T4" y="T5"/>
                  </a:cxn>
                </a:cxnLst>
                <a:rect l="0" t="0" r="r" b="b"/>
                <a:pathLst>
                  <a:path w="4" h="8">
                    <a:moveTo>
                      <a:pt x="3" y="8"/>
                    </a:moveTo>
                    <a:cubicBezTo>
                      <a:pt x="3" y="5"/>
                      <a:pt x="4" y="1"/>
                      <a:pt x="0" y="0"/>
                    </a:cubicBezTo>
                    <a:cubicBezTo>
                      <a:pt x="1" y="3"/>
                      <a:pt x="1"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6" name="Freeform 1677"/>
              <p:cNvSpPr/>
              <p:nvPr/>
            </p:nvSpPr>
            <p:spPr bwMode="auto">
              <a:xfrm>
                <a:off x="5071" y="671"/>
                <a:ext cx="7" cy="2"/>
              </a:xfrm>
              <a:custGeom>
                <a:avLst/>
                <a:gdLst>
                  <a:gd name="T0" fmla="*/ 9 w 10"/>
                  <a:gd name="T1" fmla="*/ 4 h 4"/>
                  <a:gd name="T2" fmla="*/ 0 w 10"/>
                  <a:gd name="T3" fmla="*/ 0 h 4"/>
                  <a:gd name="T4" fmla="*/ 9 w 10"/>
                  <a:gd name="T5" fmla="*/ 4 h 4"/>
                </a:gdLst>
                <a:ahLst/>
                <a:cxnLst>
                  <a:cxn ang="0">
                    <a:pos x="T0" y="T1"/>
                  </a:cxn>
                  <a:cxn ang="0">
                    <a:pos x="T2" y="T3"/>
                  </a:cxn>
                  <a:cxn ang="0">
                    <a:pos x="T4" y="T5"/>
                  </a:cxn>
                </a:cxnLst>
                <a:rect l="0" t="0" r="r" b="b"/>
                <a:pathLst>
                  <a:path w="10" h="4">
                    <a:moveTo>
                      <a:pt x="9" y="4"/>
                    </a:moveTo>
                    <a:cubicBezTo>
                      <a:pt x="10" y="1"/>
                      <a:pt x="2" y="1"/>
                      <a:pt x="0" y="0"/>
                    </a:cubicBezTo>
                    <a:cubicBezTo>
                      <a:pt x="0" y="3"/>
                      <a:pt x="4"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7" name="Freeform 1678"/>
              <p:cNvSpPr/>
              <p:nvPr/>
            </p:nvSpPr>
            <p:spPr bwMode="auto">
              <a:xfrm>
                <a:off x="5006" y="859"/>
                <a:ext cx="4" cy="5"/>
              </a:xfrm>
              <a:custGeom>
                <a:avLst/>
                <a:gdLst>
                  <a:gd name="T0" fmla="*/ 4 w 5"/>
                  <a:gd name="T1" fmla="*/ 6 h 7"/>
                  <a:gd name="T2" fmla="*/ 3 w 5"/>
                  <a:gd name="T3" fmla="*/ 1 h 7"/>
                  <a:gd name="T4" fmla="*/ 1 w 5"/>
                  <a:gd name="T5" fmla="*/ 2 h 7"/>
                  <a:gd name="T6" fmla="*/ 0 w 5"/>
                  <a:gd name="T7" fmla="*/ 3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3"/>
                      <a:pt x="2" y="4"/>
                      <a:pt x="3" y="1"/>
                    </a:cubicBezTo>
                    <a:cubicBezTo>
                      <a:pt x="2" y="0"/>
                      <a:pt x="2" y="1"/>
                      <a:pt x="1" y="2"/>
                    </a:cubicBezTo>
                    <a:cubicBezTo>
                      <a:pt x="1" y="3"/>
                      <a:pt x="1" y="3"/>
                      <a:pt x="0" y="3"/>
                    </a:cubicBezTo>
                    <a:cubicBezTo>
                      <a:pt x="0" y="5"/>
                      <a:pt x="2" y="7"/>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8" name="Freeform 1679"/>
              <p:cNvSpPr/>
              <p:nvPr/>
            </p:nvSpPr>
            <p:spPr bwMode="auto">
              <a:xfrm>
                <a:off x="4950" y="1034"/>
                <a:ext cx="1" cy="4"/>
              </a:xfrm>
              <a:custGeom>
                <a:avLst/>
                <a:gdLst>
                  <a:gd name="T0" fmla="*/ 1 w 2"/>
                  <a:gd name="T1" fmla="*/ 5 h 6"/>
                  <a:gd name="T2" fmla="*/ 2 w 2"/>
                  <a:gd name="T3" fmla="*/ 1 h 6"/>
                  <a:gd name="T4" fmla="*/ 1 w 2"/>
                  <a:gd name="T5" fmla="*/ 2 h 6"/>
                  <a:gd name="T6" fmla="*/ 1 w 2"/>
                  <a:gd name="T7" fmla="*/ 5 h 6"/>
                </a:gdLst>
                <a:ahLst/>
                <a:cxnLst>
                  <a:cxn ang="0">
                    <a:pos x="T0" y="T1"/>
                  </a:cxn>
                  <a:cxn ang="0">
                    <a:pos x="T2" y="T3"/>
                  </a:cxn>
                  <a:cxn ang="0">
                    <a:pos x="T4" y="T5"/>
                  </a:cxn>
                  <a:cxn ang="0">
                    <a:pos x="T6" y="T7"/>
                  </a:cxn>
                </a:cxnLst>
                <a:rect l="0" t="0" r="r" b="b"/>
                <a:pathLst>
                  <a:path w="2" h="6">
                    <a:moveTo>
                      <a:pt x="1" y="5"/>
                    </a:moveTo>
                    <a:cubicBezTo>
                      <a:pt x="2" y="4"/>
                      <a:pt x="2" y="3"/>
                      <a:pt x="2" y="1"/>
                    </a:cubicBezTo>
                    <a:cubicBezTo>
                      <a:pt x="2" y="3"/>
                      <a:pt x="0" y="0"/>
                      <a:pt x="1" y="2"/>
                    </a:cubicBezTo>
                    <a:cubicBezTo>
                      <a:pt x="1" y="3"/>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59" name="Freeform 1680"/>
              <p:cNvSpPr/>
              <p:nvPr/>
            </p:nvSpPr>
            <p:spPr bwMode="auto">
              <a:xfrm>
                <a:off x="4942" y="1066"/>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cubicBezTo>
                      <a:pt x="0"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0" name="Freeform 1681"/>
              <p:cNvSpPr/>
              <p:nvPr/>
            </p:nvSpPr>
            <p:spPr bwMode="auto">
              <a:xfrm>
                <a:off x="4983" y="850"/>
                <a:ext cx="6" cy="3"/>
              </a:xfrm>
              <a:custGeom>
                <a:avLst/>
                <a:gdLst>
                  <a:gd name="T0" fmla="*/ 9 w 9"/>
                  <a:gd name="T1" fmla="*/ 4 h 4"/>
                  <a:gd name="T2" fmla="*/ 8 w 9"/>
                  <a:gd name="T3" fmla="*/ 1 h 4"/>
                  <a:gd name="T4" fmla="*/ 7 w 9"/>
                  <a:gd name="T5" fmla="*/ 1 h 4"/>
                  <a:gd name="T6" fmla="*/ 6 w 9"/>
                  <a:gd name="T7" fmla="*/ 0 h 4"/>
                  <a:gd name="T8" fmla="*/ 6 w 9"/>
                  <a:gd name="T9" fmla="*/ 0 h 4"/>
                  <a:gd name="T10" fmla="*/ 6 w 9"/>
                  <a:gd name="T11" fmla="*/ 0 h 4"/>
                  <a:gd name="T12" fmla="*/ 6 w 9"/>
                  <a:gd name="T13" fmla="*/ 0 h 4"/>
                  <a:gd name="T14" fmla="*/ 6 w 9"/>
                  <a:gd name="T15" fmla="*/ 0 h 4"/>
                  <a:gd name="T16" fmla="*/ 6 w 9"/>
                  <a:gd name="T17" fmla="*/ 0 h 4"/>
                  <a:gd name="T18" fmla="*/ 6 w 9"/>
                  <a:gd name="T19" fmla="*/ 0 h 4"/>
                  <a:gd name="T20" fmla="*/ 6 w 9"/>
                  <a:gd name="T21" fmla="*/ 0 h 4"/>
                  <a:gd name="T22" fmla="*/ 6 w 9"/>
                  <a:gd name="T23" fmla="*/ 0 h 4"/>
                  <a:gd name="T24" fmla="*/ 6 w 9"/>
                  <a:gd name="T25" fmla="*/ 0 h 4"/>
                  <a:gd name="T26" fmla="*/ 0 w 9"/>
                  <a:gd name="T27" fmla="*/ 1 h 4"/>
                  <a:gd name="T28" fmla="*/ 5 w 9"/>
                  <a:gd name="T29" fmla="*/ 2 h 4"/>
                  <a:gd name="T30" fmla="*/ 5 w 9"/>
                  <a:gd name="T31" fmla="*/ 2 h 4"/>
                  <a:gd name="T32" fmla="*/ 6 w 9"/>
                  <a:gd name="T33" fmla="*/ 2 h 4"/>
                  <a:gd name="T34" fmla="*/ 6 w 9"/>
                  <a:gd name="T35" fmla="*/ 2 h 4"/>
                  <a:gd name="T36" fmla="*/ 6 w 9"/>
                  <a:gd name="T37" fmla="*/ 2 h 4"/>
                  <a:gd name="T38" fmla="*/ 6 w 9"/>
                  <a:gd name="T39" fmla="*/ 2 h 4"/>
                  <a:gd name="T40" fmla="*/ 6 w 9"/>
                  <a:gd name="T41" fmla="*/ 2 h 4"/>
                  <a:gd name="T42" fmla="*/ 5 w 9"/>
                  <a:gd name="T43" fmla="*/ 2 h 4"/>
                  <a:gd name="T44" fmla="*/ 5 w 9"/>
                  <a:gd name="T45" fmla="*/ 2 h 4"/>
                  <a:gd name="T46" fmla="*/ 5 w 9"/>
                  <a:gd name="T47" fmla="*/ 2 h 4"/>
                  <a:gd name="T48" fmla="*/ 6 w 9"/>
                  <a:gd name="T49" fmla="*/ 2 h 4"/>
                  <a:gd name="T50" fmla="*/ 7 w 9"/>
                  <a:gd name="T51" fmla="*/ 2 h 4"/>
                  <a:gd name="T52" fmla="*/ 9 w 9"/>
                  <a:gd name="T5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 h="4">
                    <a:moveTo>
                      <a:pt x="9" y="4"/>
                    </a:moveTo>
                    <a:cubicBezTo>
                      <a:pt x="9" y="3"/>
                      <a:pt x="9" y="2"/>
                      <a:pt x="8" y="1"/>
                    </a:cubicBezTo>
                    <a:cubicBezTo>
                      <a:pt x="8" y="1"/>
                      <a:pt x="8" y="1"/>
                      <a:pt x="7" y="1"/>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6" y="0"/>
                    </a:cubicBezTo>
                    <a:cubicBezTo>
                      <a:pt x="6" y="0"/>
                      <a:pt x="6" y="0"/>
                      <a:pt x="6" y="0"/>
                    </a:cubicBezTo>
                    <a:cubicBezTo>
                      <a:pt x="6" y="0"/>
                      <a:pt x="6" y="0"/>
                      <a:pt x="6" y="0"/>
                    </a:cubicBezTo>
                    <a:cubicBezTo>
                      <a:pt x="4" y="0"/>
                      <a:pt x="1" y="0"/>
                      <a:pt x="0" y="1"/>
                    </a:cubicBezTo>
                    <a:cubicBezTo>
                      <a:pt x="1" y="2"/>
                      <a:pt x="3" y="2"/>
                      <a:pt x="5" y="2"/>
                    </a:cubicBezTo>
                    <a:cubicBezTo>
                      <a:pt x="5" y="2"/>
                      <a:pt x="5" y="2"/>
                      <a:pt x="5"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5" y="2"/>
                      <a:pt x="5" y="2"/>
                    </a:cubicBezTo>
                    <a:cubicBezTo>
                      <a:pt x="5" y="2"/>
                      <a:pt x="5" y="2"/>
                      <a:pt x="5" y="2"/>
                    </a:cubicBezTo>
                    <a:cubicBezTo>
                      <a:pt x="5" y="2"/>
                      <a:pt x="5" y="2"/>
                      <a:pt x="5" y="2"/>
                    </a:cubicBezTo>
                    <a:cubicBezTo>
                      <a:pt x="6" y="2"/>
                      <a:pt x="6" y="2"/>
                      <a:pt x="6" y="2"/>
                    </a:cubicBezTo>
                    <a:cubicBezTo>
                      <a:pt x="6" y="2"/>
                      <a:pt x="7" y="2"/>
                      <a:pt x="7" y="2"/>
                    </a:cubicBezTo>
                    <a:cubicBezTo>
                      <a:pt x="8" y="3"/>
                      <a:pt x="9" y="3"/>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1" name="Freeform 1682"/>
              <p:cNvSpPr/>
              <p:nvPr/>
            </p:nvSpPr>
            <p:spPr bwMode="auto">
              <a:xfrm>
                <a:off x="4944" y="1068"/>
                <a:ext cx="3" cy="2"/>
              </a:xfrm>
              <a:custGeom>
                <a:avLst/>
                <a:gdLst>
                  <a:gd name="T0" fmla="*/ 5 w 5"/>
                  <a:gd name="T1" fmla="*/ 3 h 3"/>
                  <a:gd name="T2" fmla="*/ 3 w 5"/>
                  <a:gd name="T3" fmla="*/ 2 h 3"/>
                  <a:gd name="T4" fmla="*/ 2 w 5"/>
                  <a:gd name="T5" fmla="*/ 0 h 3"/>
                  <a:gd name="T6" fmla="*/ 1 w 5"/>
                  <a:gd name="T7" fmla="*/ 0 h 3"/>
                  <a:gd name="T8" fmla="*/ 0 w 5"/>
                  <a:gd name="T9" fmla="*/ 0 h 3"/>
                  <a:gd name="T10" fmla="*/ 0 w 5"/>
                  <a:gd name="T11" fmla="*/ 1 h 3"/>
                  <a:gd name="T12" fmla="*/ 0 w 5"/>
                  <a:gd name="T13" fmla="*/ 1 h 3"/>
                  <a:gd name="T14" fmla="*/ 0 w 5"/>
                  <a:gd name="T15" fmla="*/ 1 h 3"/>
                  <a:gd name="T16" fmla="*/ 0 w 5"/>
                  <a:gd name="T17" fmla="*/ 1 h 3"/>
                  <a:gd name="T18" fmla="*/ 5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3"/>
                    </a:moveTo>
                    <a:cubicBezTo>
                      <a:pt x="4" y="2"/>
                      <a:pt x="3" y="2"/>
                      <a:pt x="3" y="2"/>
                    </a:cubicBezTo>
                    <a:cubicBezTo>
                      <a:pt x="3" y="1"/>
                      <a:pt x="2" y="1"/>
                      <a:pt x="2" y="0"/>
                    </a:cubicBezTo>
                    <a:cubicBezTo>
                      <a:pt x="2" y="0"/>
                      <a:pt x="1" y="0"/>
                      <a:pt x="1" y="0"/>
                    </a:cubicBezTo>
                    <a:cubicBezTo>
                      <a:pt x="1" y="0"/>
                      <a:pt x="1" y="0"/>
                      <a:pt x="0" y="0"/>
                    </a:cubicBezTo>
                    <a:cubicBezTo>
                      <a:pt x="0" y="0"/>
                      <a:pt x="0" y="0"/>
                      <a:pt x="0" y="1"/>
                    </a:cubicBezTo>
                    <a:cubicBezTo>
                      <a:pt x="0" y="1"/>
                      <a:pt x="0" y="1"/>
                      <a:pt x="0" y="1"/>
                    </a:cubicBezTo>
                    <a:cubicBezTo>
                      <a:pt x="0" y="1"/>
                      <a:pt x="0" y="1"/>
                      <a:pt x="0" y="1"/>
                    </a:cubicBezTo>
                    <a:cubicBezTo>
                      <a:pt x="0" y="1"/>
                      <a:pt x="0" y="1"/>
                      <a:pt x="0" y="1"/>
                    </a:cubicBezTo>
                    <a:cubicBezTo>
                      <a:pt x="1" y="1"/>
                      <a:pt x="3"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2" name="Freeform 1683"/>
              <p:cNvSpPr/>
              <p:nvPr/>
            </p:nvSpPr>
            <p:spPr bwMode="auto">
              <a:xfrm>
                <a:off x="4940" y="1067"/>
                <a:ext cx="2" cy="1"/>
              </a:xfrm>
              <a:custGeom>
                <a:avLst/>
                <a:gdLst>
                  <a:gd name="T0" fmla="*/ 3 w 3"/>
                  <a:gd name="T1" fmla="*/ 1 h 1"/>
                  <a:gd name="T2" fmla="*/ 3 w 3"/>
                  <a:gd name="T3" fmla="*/ 1 h 1"/>
                  <a:gd name="T4" fmla="*/ 0 w 3"/>
                  <a:gd name="T5" fmla="*/ 0 h 1"/>
                  <a:gd name="T6" fmla="*/ 3 w 3"/>
                  <a:gd name="T7" fmla="*/ 1 h 1"/>
                </a:gdLst>
                <a:ahLst/>
                <a:cxnLst>
                  <a:cxn ang="0">
                    <a:pos x="T0" y="T1"/>
                  </a:cxn>
                  <a:cxn ang="0">
                    <a:pos x="T2" y="T3"/>
                  </a:cxn>
                  <a:cxn ang="0">
                    <a:pos x="T4" y="T5"/>
                  </a:cxn>
                  <a:cxn ang="0">
                    <a:pos x="T6" y="T7"/>
                  </a:cxn>
                </a:cxnLst>
                <a:rect l="0" t="0" r="r" b="b"/>
                <a:pathLst>
                  <a:path w="3" h="1">
                    <a:moveTo>
                      <a:pt x="3" y="1"/>
                    </a:moveTo>
                    <a:cubicBezTo>
                      <a:pt x="3" y="1"/>
                      <a:pt x="3" y="1"/>
                      <a:pt x="3" y="1"/>
                    </a:cubicBezTo>
                    <a:cubicBezTo>
                      <a:pt x="2" y="1"/>
                      <a:pt x="1" y="0"/>
                      <a:pt x="0" y="0"/>
                    </a:cubicBezTo>
                    <a:cubicBezTo>
                      <a:pt x="1" y="0"/>
                      <a:pt x="2"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3" name="Freeform 1684"/>
              <p:cNvSpPr/>
              <p:nvPr/>
            </p:nvSpPr>
            <p:spPr bwMode="auto">
              <a:xfrm>
                <a:off x="5006" y="648"/>
                <a:ext cx="6" cy="4"/>
              </a:xfrm>
              <a:custGeom>
                <a:avLst/>
                <a:gdLst>
                  <a:gd name="T0" fmla="*/ 8 w 8"/>
                  <a:gd name="T1" fmla="*/ 5 h 5"/>
                  <a:gd name="T2" fmla="*/ 7 w 8"/>
                  <a:gd name="T3" fmla="*/ 2 h 5"/>
                  <a:gd name="T4" fmla="*/ 6 w 8"/>
                  <a:gd name="T5" fmla="*/ 1 h 5"/>
                  <a:gd name="T6" fmla="*/ 4 w 8"/>
                  <a:gd name="T7" fmla="*/ 1 h 5"/>
                  <a:gd name="T8" fmla="*/ 0 w 8"/>
                  <a:gd name="T9" fmla="*/ 0 h 5"/>
                  <a:gd name="T10" fmla="*/ 4 w 8"/>
                  <a:gd name="T11" fmla="*/ 4 h 5"/>
                  <a:gd name="T12" fmla="*/ 5 w 8"/>
                  <a:gd name="T13" fmla="*/ 4 h 5"/>
                  <a:gd name="T14" fmla="*/ 6 w 8"/>
                  <a:gd name="T15" fmla="*/ 5 h 5"/>
                  <a:gd name="T16" fmla="*/ 8 w 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8" y="5"/>
                    </a:moveTo>
                    <a:cubicBezTo>
                      <a:pt x="8" y="4"/>
                      <a:pt x="7" y="3"/>
                      <a:pt x="7" y="2"/>
                    </a:cubicBezTo>
                    <a:cubicBezTo>
                      <a:pt x="6" y="2"/>
                      <a:pt x="6" y="1"/>
                      <a:pt x="6" y="1"/>
                    </a:cubicBezTo>
                    <a:cubicBezTo>
                      <a:pt x="5" y="1"/>
                      <a:pt x="5" y="1"/>
                      <a:pt x="4" y="1"/>
                    </a:cubicBezTo>
                    <a:cubicBezTo>
                      <a:pt x="3" y="0"/>
                      <a:pt x="2" y="0"/>
                      <a:pt x="0" y="0"/>
                    </a:cubicBezTo>
                    <a:cubicBezTo>
                      <a:pt x="0" y="2"/>
                      <a:pt x="2" y="3"/>
                      <a:pt x="4" y="4"/>
                    </a:cubicBezTo>
                    <a:cubicBezTo>
                      <a:pt x="4" y="4"/>
                      <a:pt x="5" y="4"/>
                      <a:pt x="5" y="4"/>
                    </a:cubicBezTo>
                    <a:cubicBezTo>
                      <a:pt x="6" y="4"/>
                      <a:pt x="6" y="4"/>
                      <a:pt x="6" y="5"/>
                    </a:cubicBezTo>
                    <a:cubicBezTo>
                      <a:pt x="7" y="5"/>
                      <a:pt x="7"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4" name="Freeform 1685"/>
              <p:cNvSpPr/>
              <p:nvPr/>
            </p:nvSpPr>
            <p:spPr bwMode="auto">
              <a:xfrm>
                <a:off x="4944" y="1030"/>
                <a:ext cx="1" cy="5"/>
              </a:xfrm>
              <a:custGeom>
                <a:avLst/>
                <a:gdLst>
                  <a:gd name="T0" fmla="*/ 0 w 2"/>
                  <a:gd name="T1" fmla="*/ 6 h 7"/>
                  <a:gd name="T2" fmla="*/ 2 w 2"/>
                  <a:gd name="T3" fmla="*/ 0 h 7"/>
                  <a:gd name="T4" fmla="*/ 1 w 2"/>
                  <a:gd name="T5" fmla="*/ 6 h 7"/>
                  <a:gd name="T6" fmla="*/ 0 w 2"/>
                  <a:gd name="T7" fmla="*/ 6 h 7"/>
                </a:gdLst>
                <a:ahLst/>
                <a:cxnLst>
                  <a:cxn ang="0">
                    <a:pos x="T0" y="T1"/>
                  </a:cxn>
                  <a:cxn ang="0">
                    <a:pos x="T2" y="T3"/>
                  </a:cxn>
                  <a:cxn ang="0">
                    <a:pos x="T4" y="T5"/>
                  </a:cxn>
                  <a:cxn ang="0">
                    <a:pos x="T6" y="T7"/>
                  </a:cxn>
                </a:cxnLst>
                <a:rect l="0" t="0" r="r" b="b"/>
                <a:pathLst>
                  <a:path w="2" h="7">
                    <a:moveTo>
                      <a:pt x="0" y="6"/>
                    </a:moveTo>
                    <a:cubicBezTo>
                      <a:pt x="0" y="2"/>
                      <a:pt x="1" y="4"/>
                      <a:pt x="2" y="0"/>
                    </a:cubicBezTo>
                    <a:cubicBezTo>
                      <a:pt x="2" y="1"/>
                      <a:pt x="2" y="3"/>
                      <a:pt x="1" y="6"/>
                    </a:cubicBezTo>
                    <a:cubicBezTo>
                      <a:pt x="1" y="7"/>
                      <a:pt x="1" y="2"/>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5" name="Freeform 1686"/>
              <p:cNvSpPr/>
              <p:nvPr/>
            </p:nvSpPr>
            <p:spPr bwMode="auto">
              <a:xfrm>
                <a:off x="4940" y="1065"/>
                <a:ext cx="2" cy="1"/>
              </a:xfrm>
              <a:custGeom>
                <a:avLst/>
                <a:gdLst>
                  <a:gd name="T0" fmla="*/ 0 w 2"/>
                  <a:gd name="T1" fmla="*/ 0 h 1"/>
                  <a:gd name="T2" fmla="*/ 1 w 2"/>
                  <a:gd name="T3" fmla="*/ 0 h 1"/>
                  <a:gd name="T4" fmla="*/ 2 w 2"/>
                  <a:gd name="T5" fmla="*/ 0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1"/>
                      <a:pt x="0" y="0"/>
                      <a:pt x="1" y="0"/>
                    </a:cubicBezTo>
                    <a:cubicBezTo>
                      <a:pt x="1"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6" name="Freeform 1687"/>
              <p:cNvSpPr/>
              <p:nvPr/>
            </p:nvSpPr>
            <p:spPr bwMode="auto">
              <a:xfrm>
                <a:off x="4942" y="1054"/>
                <a:ext cx="3" cy="4"/>
              </a:xfrm>
              <a:custGeom>
                <a:avLst/>
                <a:gdLst>
                  <a:gd name="T0" fmla="*/ 1 w 4"/>
                  <a:gd name="T1" fmla="*/ 5 h 6"/>
                  <a:gd name="T2" fmla="*/ 3 w 4"/>
                  <a:gd name="T3" fmla="*/ 0 h 6"/>
                  <a:gd name="T4" fmla="*/ 4 w 4"/>
                  <a:gd name="T5" fmla="*/ 0 h 6"/>
                  <a:gd name="T6" fmla="*/ 3 w 4"/>
                  <a:gd name="T7" fmla="*/ 1 h 6"/>
                  <a:gd name="T8" fmla="*/ 3 w 4"/>
                  <a:gd name="T9" fmla="*/ 2 h 6"/>
                  <a:gd name="T10" fmla="*/ 3 w 4"/>
                  <a:gd name="T11" fmla="*/ 4 h 6"/>
                  <a:gd name="T12" fmla="*/ 2 w 4"/>
                  <a:gd name="T13" fmla="*/ 6 h 6"/>
                  <a:gd name="T14" fmla="*/ 1 w 4"/>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5"/>
                    </a:moveTo>
                    <a:cubicBezTo>
                      <a:pt x="0" y="2"/>
                      <a:pt x="4" y="6"/>
                      <a:pt x="3" y="0"/>
                    </a:cubicBezTo>
                    <a:cubicBezTo>
                      <a:pt x="4" y="0"/>
                      <a:pt x="4" y="0"/>
                      <a:pt x="4" y="0"/>
                    </a:cubicBezTo>
                    <a:cubicBezTo>
                      <a:pt x="4" y="1"/>
                      <a:pt x="3" y="1"/>
                      <a:pt x="3" y="1"/>
                    </a:cubicBezTo>
                    <a:cubicBezTo>
                      <a:pt x="3" y="2"/>
                      <a:pt x="3" y="2"/>
                      <a:pt x="3" y="2"/>
                    </a:cubicBezTo>
                    <a:cubicBezTo>
                      <a:pt x="3" y="3"/>
                      <a:pt x="3" y="3"/>
                      <a:pt x="3" y="4"/>
                    </a:cubicBezTo>
                    <a:cubicBezTo>
                      <a:pt x="3" y="5"/>
                      <a:pt x="3" y="5"/>
                      <a:pt x="2" y="6"/>
                    </a:cubicBezTo>
                    <a:cubicBezTo>
                      <a:pt x="2" y="6"/>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7" name="Oval 1688"/>
              <p:cNvSpPr>
                <a:spLocks noChangeArrowheads="1"/>
              </p:cNvSpPr>
              <p:nvPr/>
            </p:nvSpPr>
            <p:spPr bwMode="auto">
              <a:xfrm>
                <a:off x="4943" y="106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8" name="Freeform 1689"/>
              <p:cNvSpPr/>
              <p:nvPr/>
            </p:nvSpPr>
            <p:spPr bwMode="auto">
              <a:xfrm>
                <a:off x="4943" y="1052"/>
                <a:ext cx="1" cy="4"/>
              </a:xfrm>
              <a:custGeom>
                <a:avLst/>
                <a:gdLst>
                  <a:gd name="T0" fmla="*/ 1 w 1"/>
                  <a:gd name="T1" fmla="*/ 5 h 6"/>
                  <a:gd name="T2" fmla="*/ 1 w 1"/>
                  <a:gd name="T3" fmla="*/ 0 h 6"/>
                  <a:gd name="T4" fmla="*/ 1 w 1"/>
                  <a:gd name="T5" fmla="*/ 1 h 6"/>
                  <a:gd name="T6" fmla="*/ 1 w 1"/>
                  <a:gd name="T7" fmla="*/ 5 h 6"/>
                </a:gdLst>
                <a:ahLst/>
                <a:cxnLst>
                  <a:cxn ang="0">
                    <a:pos x="T0" y="T1"/>
                  </a:cxn>
                  <a:cxn ang="0">
                    <a:pos x="T2" y="T3"/>
                  </a:cxn>
                  <a:cxn ang="0">
                    <a:pos x="T4" y="T5"/>
                  </a:cxn>
                  <a:cxn ang="0">
                    <a:pos x="T6" y="T7"/>
                  </a:cxn>
                </a:cxnLst>
                <a:rect l="0" t="0" r="r" b="b"/>
                <a:pathLst>
                  <a:path w="1" h="6">
                    <a:moveTo>
                      <a:pt x="1" y="5"/>
                    </a:moveTo>
                    <a:cubicBezTo>
                      <a:pt x="1" y="4"/>
                      <a:pt x="1" y="2"/>
                      <a:pt x="1" y="0"/>
                    </a:cubicBezTo>
                    <a:cubicBezTo>
                      <a:pt x="1" y="2"/>
                      <a:pt x="1" y="1"/>
                      <a:pt x="1" y="1"/>
                    </a:cubicBezTo>
                    <a:cubicBezTo>
                      <a:pt x="0" y="6"/>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69" name="Freeform 1690"/>
              <p:cNvSpPr/>
              <p:nvPr/>
            </p:nvSpPr>
            <p:spPr bwMode="auto">
              <a:xfrm>
                <a:off x="4943" y="106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0" name="Freeform 1691"/>
              <p:cNvSpPr/>
              <p:nvPr/>
            </p:nvSpPr>
            <p:spPr bwMode="auto">
              <a:xfrm>
                <a:off x="4932" y="641"/>
                <a:ext cx="14" cy="5"/>
              </a:xfrm>
              <a:custGeom>
                <a:avLst/>
                <a:gdLst>
                  <a:gd name="T0" fmla="*/ 21 w 21"/>
                  <a:gd name="T1" fmla="*/ 3 h 7"/>
                  <a:gd name="T2" fmla="*/ 12 w 21"/>
                  <a:gd name="T3" fmla="*/ 1 h 7"/>
                  <a:gd name="T4" fmla="*/ 1 w 21"/>
                  <a:gd name="T5" fmla="*/ 3 h 7"/>
                  <a:gd name="T6" fmla="*/ 7 w 21"/>
                  <a:gd name="T7" fmla="*/ 7 h 7"/>
                  <a:gd name="T8" fmla="*/ 12 w 21"/>
                  <a:gd name="T9" fmla="*/ 4 h 7"/>
                  <a:gd name="T10" fmla="*/ 21 w 21"/>
                  <a:gd name="T11" fmla="*/ 3 h 7"/>
                </a:gdLst>
                <a:ahLst/>
                <a:cxnLst>
                  <a:cxn ang="0">
                    <a:pos x="T0" y="T1"/>
                  </a:cxn>
                  <a:cxn ang="0">
                    <a:pos x="T2" y="T3"/>
                  </a:cxn>
                  <a:cxn ang="0">
                    <a:pos x="T4" y="T5"/>
                  </a:cxn>
                  <a:cxn ang="0">
                    <a:pos x="T6" y="T7"/>
                  </a:cxn>
                  <a:cxn ang="0">
                    <a:pos x="T8" y="T9"/>
                  </a:cxn>
                  <a:cxn ang="0">
                    <a:pos x="T10" y="T11"/>
                  </a:cxn>
                </a:cxnLst>
                <a:rect l="0" t="0" r="r" b="b"/>
                <a:pathLst>
                  <a:path w="21" h="7">
                    <a:moveTo>
                      <a:pt x="21" y="3"/>
                    </a:moveTo>
                    <a:cubicBezTo>
                      <a:pt x="20" y="0"/>
                      <a:pt x="16" y="0"/>
                      <a:pt x="12" y="1"/>
                    </a:cubicBezTo>
                    <a:cubicBezTo>
                      <a:pt x="8" y="2"/>
                      <a:pt x="4" y="3"/>
                      <a:pt x="1" y="3"/>
                    </a:cubicBezTo>
                    <a:cubicBezTo>
                      <a:pt x="0" y="6"/>
                      <a:pt x="9" y="2"/>
                      <a:pt x="7" y="7"/>
                    </a:cubicBezTo>
                    <a:cubicBezTo>
                      <a:pt x="9" y="4"/>
                      <a:pt x="10" y="4"/>
                      <a:pt x="12" y="4"/>
                    </a:cubicBezTo>
                    <a:cubicBezTo>
                      <a:pt x="14" y="3"/>
                      <a:pt x="17" y="4"/>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1" name="Oval 1692"/>
              <p:cNvSpPr>
                <a:spLocks noChangeArrowheads="1"/>
              </p:cNvSpPr>
              <p:nvPr/>
            </p:nvSpPr>
            <p:spPr bwMode="auto">
              <a:xfrm>
                <a:off x="4943" y="106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2" name="Freeform 1693"/>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3" name="Freeform 1694"/>
              <p:cNvSpPr/>
              <p:nvPr/>
            </p:nvSpPr>
            <p:spPr bwMode="auto">
              <a:xfrm>
                <a:off x="4762" y="637"/>
                <a:ext cx="9" cy="7"/>
              </a:xfrm>
              <a:custGeom>
                <a:avLst/>
                <a:gdLst>
                  <a:gd name="T0" fmla="*/ 13 w 13"/>
                  <a:gd name="T1" fmla="*/ 7 h 10"/>
                  <a:gd name="T2" fmla="*/ 9 w 13"/>
                  <a:gd name="T3" fmla="*/ 7 h 10"/>
                  <a:gd name="T4" fmla="*/ 5 w 13"/>
                  <a:gd name="T5" fmla="*/ 7 h 10"/>
                  <a:gd name="T6" fmla="*/ 8 w 13"/>
                  <a:gd name="T7" fmla="*/ 3 h 10"/>
                  <a:gd name="T8" fmla="*/ 4 w 13"/>
                  <a:gd name="T9" fmla="*/ 10 h 10"/>
                  <a:gd name="T10" fmla="*/ 13 w 13"/>
                  <a:gd name="T11" fmla="*/ 7 h 10"/>
                </a:gdLst>
                <a:ahLst/>
                <a:cxnLst>
                  <a:cxn ang="0">
                    <a:pos x="T0" y="T1"/>
                  </a:cxn>
                  <a:cxn ang="0">
                    <a:pos x="T2" y="T3"/>
                  </a:cxn>
                  <a:cxn ang="0">
                    <a:pos x="T4" y="T5"/>
                  </a:cxn>
                  <a:cxn ang="0">
                    <a:pos x="T6" y="T7"/>
                  </a:cxn>
                  <a:cxn ang="0">
                    <a:pos x="T8" y="T9"/>
                  </a:cxn>
                  <a:cxn ang="0">
                    <a:pos x="T10" y="T11"/>
                  </a:cxn>
                </a:cxnLst>
                <a:rect l="0" t="0" r="r" b="b"/>
                <a:pathLst>
                  <a:path w="13" h="10">
                    <a:moveTo>
                      <a:pt x="13" y="7"/>
                    </a:moveTo>
                    <a:cubicBezTo>
                      <a:pt x="13" y="5"/>
                      <a:pt x="11" y="6"/>
                      <a:pt x="9" y="7"/>
                    </a:cubicBezTo>
                    <a:cubicBezTo>
                      <a:pt x="7" y="7"/>
                      <a:pt x="6" y="8"/>
                      <a:pt x="5" y="7"/>
                    </a:cubicBezTo>
                    <a:cubicBezTo>
                      <a:pt x="5" y="6"/>
                      <a:pt x="7" y="4"/>
                      <a:pt x="8" y="3"/>
                    </a:cubicBezTo>
                    <a:cubicBezTo>
                      <a:pt x="4" y="0"/>
                      <a:pt x="0" y="7"/>
                      <a:pt x="4" y="10"/>
                    </a:cubicBezTo>
                    <a:cubicBezTo>
                      <a:pt x="9" y="7"/>
                      <a:pt x="12" y="10"/>
                      <a:pt x="1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4" name="Freeform 1695"/>
              <p:cNvSpPr/>
              <p:nvPr/>
            </p:nvSpPr>
            <p:spPr bwMode="auto">
              <a:xfrm>
                <a:off x="4936" y="1050"/>
                <a:ext cx="2" cy="3"/>
              </a:xfrm>
              <a:custGeom>
                <a:avLst/>
                <a:gdLst>
                  <a:gd name="T0" fmla="*/ 3 w 3"/>
                  <a:gd name="T1" fmla="*/ 4 h 5"/>
                  <a:gd name="T2" fmla="*/ 2 w 3"/>
                  <a:gd name="T3" fmla="*/ 2 h 5"/>
                  <a:gd name="T4" fmla="*/ 1 w 3"/>
                  <a:gd name="T5" fmla="*/ 2 h 5"/>
                  <a:gd name="T6" fmla="*/ 3 w 3"/>
                  <a:gd name="T7" fmla="*/ 4 h 5"/>
                </a:gdLst>
                <a:ahLst/>
                <a:cxnLst>
                  <a:cxn ang="0">
                    <a:pos x="T0" y="T1"/>
                  </a:cxn>
                  <a:cxn ang="0">
                    <a:pos x="T2" y="T3"/>
                  </a:cxn>
                  <a:cxn ang="0">
                    <a:pos x="T4" y="T5"/>
                  </a:cxn>
                  <a:cxn ang="0">
                    <a:pos x="T6" y="T7"/>
                  </a:cxn>
                </a:cxnLst>
                <a:rect l="0" t="0" r="r" b="b"/>
                <a:pathLst>
                  <a:path w="3" h="5">
                    <a:moveTo>
                      <a:pt x="3" y="4"/>
                    </a:moveTo>
                    <a:cubicBezTo>
                      <a:pt x="2" y="3"/>
                      <a:pt x="2" y="2"/>
                      <a:pt x="2" y="2"/>
                    </a:cubicBezTo>
                    <a:cubicBezTo>
                      <a:pt x="0" y="0"/>
                      <a:pt x="3" y="5"/>
                      <a:pt x="1" y="2"/>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5" name="Freeform 1696"/>
              <p:cNvSpPr/>
              <p:nvPr/>
            </p:nvSpPr>
            <p:spPr bwMode="auto">
              <a:xfrm>
                <a:off x="4942" y="1060"/>
                <a:ext cx="1" cy="3"/>
              </a:xfrm>
              <a:custGeom>
                <a:avLst/>
                <a:gdLst>
                  <a:gd name="T0" fmla="*/ 1 w 2"/>
                  <a:gd name="T1" fmla="*/ 3 h 5"/>
                  <a:gd name="T2" fmla="*/ 1 w 2"/>
                  <a:gd name="T3" fmla="*/ 3 h 5"/>
                  <a:gd name="T4" fmla="*/ 1 w 2"/>
                  <a:gd name="T5" fmla="*/ 3 h 5"/>
                </a:gdLst>
                <a:ahLst/>
                <a:cxnLst>
                  <a:cxn ang="0">
                    <a:pos x="T0" y="T1"/>
                  </a:cxn>
                  <a:cxn ang="0">
                    <a:pos x="T2" y="T3"/>
                  </a:cxn>
                  <a:cxn ang="0">
                    <a:pos x="T4" y="T5"/>
                  </a:cxn>
                </a:cxnLst>
                <a:rect l="0" t="0" r="r" b="b"/>
                <a:pathLst>
                  <a:path w="2" h="5">
                    <a:moveTo>
                      <a:pt x="1" y="3"/>
                    </a:moveTo>
                    <a:cubicBezTo>
                      <a:pt x="0" y="0"/>
                      <a:pt x="0" y="1"/>
                      <a:pt x="1" y="3"/>
                    </a:cubicBezTo>
                    <a:cubicBezTo>
                      <a:pt x="2" y="5"/>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6" name="Freeform 1697"/>
              <p:cNvSpPr/>
              <p:nvPr/>
            </p:nvSpPr>
            <p:spPr bwMode="auto">
              <a:xfrm>
                <a:off x="4937" y="1050"/>
                <a:ext cx="1" cy="3"/>
              </a:xfrm>
              <a:custGeom>
                <a:avLst/>
                <a:gdLst>
                  <a:gd name="T0" fmla="*/ 0 w 1"/>
                  <a:gd name="T1" fmla="*/ 1 h 4"/>
                  <a:gd name="T2" fmla="*/ 0 w 1"/>
                  <a:gd name="T3" fmla="*/ 1 h 4"/>
                  <a:gd name="T4" fmla="*/ 1 w 1"/>
                  <a:gd name="T5" fmla="*/ 3 h 4"/>
                  <a:gd name="T6" fmla="*/ 0 w 1"/>
                  <a:gd name="T7" fmla="*/ 1 h 4"/>
                </a:gdLst>
                <a:ahLst/>
                <a:cxnLst>
                  <a:cxn ang="0">
                    <a:pos x="T0" y="T1"/>
                  </a:cxn>
                  <a:cxn ang="0">
                    <a:pos x="T2" y="T3"/>
                  </a:cxn>
                  <a:cxn ang="0">
                    <a:pos x="T4" y="T5"/>
                  </a:cxn>
                  <a:cxn ang="0">
                    <a:pos x="T6" y="T7"/>
                  </a:cxn>
                </a:cxnLst>
                <a:rect l="0" t="0" r="r" b="b"/>
                <a:pathLst>
                  <a:path w="1" h="4">
                    <a:moveTo>
                      <a:pt x="0" y="1"/>
                    </a:moveTo>
                    <a:cubicBezTo>
                      <a:pt x="0" y="0"/>
                      <a:pt x="0" y="1"/>
                      <a:pt x="0" y="1"/>
                    </a:cubicBezTo>
                    <a:cubicBezTo>
                      <a:pt x="1" y="4"/>
                      <a:pt x="0" y="1"/>
                      <a:pt x="1" y="3"/>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7" name="Freeform 1698"/>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8" name="Freeform 1699"/>
              <p:cNvSpPr/>
              <p:nvPr/>
            </p:nvSpPr>
            <p:spPr bwMode="auto">
              <a:xfrm>
                <a:off x="4945" y="1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79" name="Freeform 1700"/>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0" name="Freeform 1701"/>
              <p:cNvSpPr/>
              <p:nvPr/>
            </p:nvSpPr>
            <p:spPr bwMode="auto">
              <a:xfrm>
                <a:off x="4945" y="106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1" name="Freeform 1702"/>
              <p:cNvSpPr/>
              <p:nvPr/>
            </p:nvSpPr>
            <p:spPr bwMode="auto">
              <a:xfrm>
                <a:off x="4944" y="1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2" name="Freeform 1703"/>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3" name="Freeform 1704"/>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4" name="Freeform 1705"/>
              <p:cNvSpPr/>
              <p:nvPr/>
            </p:nvSpPr>
            <p:spPr bwMode="auto">
              <a:xfrm>
                <a:off x="4587" y="770"/>
                <a:ext cx="9" cy="11"/>
              </a:xfrm>
              <a:custGeom>
                <a:avLst/>
                <a:gdLst>
                  <a:gd name="T0" fmla="*/ 13 w 13"/>
                  <a:gd name="T1" fmla="*/ 2 h 15"/>
                  <a:gd name="T2" fmla="*/ 1 w 13"/>
                  <a:gd name="T3" fmla="*/ 11 h 15"/>
                  <a:gd name="T4" fmla="*/ 0 w 13"/>
                  <a:gd name="T5" fmla="*/ 15 h 15"/>
                  <a:gd name="T6" fmla="*/ 13 w 13"/>
                  <a:gd name="T7" fmla="*/ 2 h 15"/>
                </a:gdLst>
                <a:ahLst/>
                <a:cxnLst>
                  <a:cxn ang="0">
                    <a:pos x="T0" y="T1"/>
                  </a:cxn>
                  <a:cxn ang="0">
                    <a:pos x="T2" y="T3"/>
                  </a:cxn>
                  <a:cxn ang="0">
                    <a:pos x="T4" y="T5"/>
                  </a:cxn>
                  <a:cxn ang="0">
                    <a:pos x="T6" y="T7"/>
                  </a:cxn>
                </a:cxnLst>
                <a:rect l="0" t="0" r="r" b="b"/>
                <a:pathLst>
                  <a:path w="13" h="15">
                    <a:moveTo>
                      <a:pt x="13" y="2"/>
                    </a:moveTo>
                    <a:cubicBezTo>
                      <a:pt x="10" y="0"/>
                      <a:pt x="6" y="6"/>
                      <a:pt x="1" y="11"/>
                    </a:cubicBezTo>
                    <a:cubicBezTo>
                      <a:pt x="3" y="12"/>
                      <a:pt x="2" y="13"/>
                      <a:pt x="0" y="15"/>
                    </a:cubicBezTo>
                    <a:cubicBezTo>
                      <a:pt x="5" y="13"/>
                      <a:pt x="7" y="5"/>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5" name="Freeform 1706"/>
              <p:cNvSpPr/>
              <p:nvPr/>
            </p:nvSpPr>
            <p:spPr bwMode="auto">
              <a:xfrm>
                <a:off x="4942"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6" name="Freeform 1707"/>
              <p:cNvSpPr/>
              <p:nvPr/>
            </p:nvSpPr>
            <p:spPr bwMode="auto">
              <a:xfrm>
                <a:off x="4528" y="867"/>
                <a:ext cx="4" cy="8"/>
              </a:xfrm>
              <a:custGeom>
                <a:avLst/>
                <a:gdLst>
                  <a:gd name="T0" fmla="*/ 7 w 7"/>
                  <a:gd name="T1" fmla="*/ 1 h 11"/>
                  <a:gd name="T2" fmla="*/ 0 w 7"/>
                  <a:gd name="T3" fmla="*/ 6 h 11"/>
                  <a:gd name="T4" fmla="*/ 7 w 7"/>
                  <a:gd name="T5" fmla="*/ 1 h 11"/>
                </a:gdLst>
                <a:ahLst/>
                <a:cxnLst>
                  <a:cxn ang="0">
                    <a:pos x="T0" y="T1"/>
                  </a:cxn>
                  <a:cxn ang="0">
                    <a:pos x="T2" y="T3"/>
                  </a:cxn>
                  <a:cxn ang="0">
                    <a:pos x="T4" y="T5"/>
                  </a:cxn>
                </a:cxnLst>
                <a:rect l="0" t="0" r="r" b="b"/>
                <a:pathLst>
                  <a:path w="7" h="11">
                    <a:moveTo>
                      <a:pt x="7" y="1"/>
                    </a:moveTo>
                    <a:cubicBezTo>
                      <a:pt x="5" y="0"/>
                      <a:pt x="2" y="3"/>
                      <a:pt x="0" y="6"/>
                    </a:cubicBezTo>
                    <a:cubicBezTo>
                      <a:pt x="4" y="11"/>
                      <a:pt x="5" y="5"/>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7" name="Freeform 1708"/>
              <p:cNvSpPr/>
              <p:nvPr/>
            </p:nvSpPr>
            <p:spPr bwMode="auto">
              <a:xfrm>
                <a:off x="4483" y="964"/>
                <a:ext cx="6" cy="19"/>
              </a:xfrm>
              <a:custGeom>
                <a:avLst/>
                <a:gdLst>
                  <a:gd name="T0" fmla="*/ 10 w 10"/>
                  <a:gd name="T1" fmla="*/ 0 h 28"/>
                  <a:gd name="T2" fmla="*/ 7 w 10"/>
                  <a:gd name="T3" fmla="*/ 1 h 28"/>
                  <a:gd name="T4" fmla="*/ 4 w 10"/>
                  <a:gd name="T5" fmla="*/ 7 h 28"/>
                  <a:gd name="T6" fmla="*/ 3 w 10"/>
                  <a:gd name="T7" fmla="*/ 10 h 28"/>
                  <a:gd name="T8" fmla="*/ 3 w 10"/>
                  <a:gd name="T9" fmla="*/ 10 h 28"/>
                  <a:gd name="T10" fmla="*/ 3 w 10"/>
                  <a:gd name="T11" fmla="*/ 10 h 28"/>
                  <a:gd name="T12" fmla="*/ 1 w 10"/>
                  <a:gd name="T13" fmla="*/ 19 h 28"/>
                  <a:gd name="T14" fmla="*/ 1 w 10"/>
                  <a:gd name="T15" fmla="*/ 20 h 28"/>
                  <a:gd name="T16" fmla="*/ 1 w 10"/>
                  <a:gd name="T17" fmla="*/ 20 h 28"/>
                  <a:gd name="T18" fmla="*/ 1 w 10"/>
                  <a:gd name="T19" fmla="*/ 20 h 28"/>
                  <a:gd name="T20" fmla="*/ 1 w 10"/>
                  <a:gd name="T21" fmla="*/ 21 h 28"/>
                  <a:gd name="T22" fmla="*/ 2 w 10"/>
                  <a:gd name="T23" fmla="*/ 28 h 28"/>
                  <a:gd name="T24" fmla="*/ 4 w 10"/>
                  <a:gd name="T25" fmla="*/ 22 h 28"/>
                  <a:gd name="T26" fmla="*/ 5 w 10"/>
                  <a:gd name="T27" fmla="*/ 20 h 28"/>
                  <a:gd name="T28" fmla="*/ 5 w 10"/>
                  <a:gd name="T29" fmla="*/ 20 h 28"/>
                  <a:gd name="T30" fmla="*/ 5 w 10"/>
                  <a:gd name="T31" fmla="*/ 20 h 28"/>
                  <a:gd name="T32" fmla="*/ 5 w 10"/>
                  <a:gd name="T33" fmla="*/ 20 h 28"/>
                  <a:gd name="T34" fmla="*/ 7 w 10"/>
                  <a:gd name="T35" fmla="*/ 11 h 28"/>
                  <a:gd name="T36" fmla="*/ 7 w 10"/>
                  <a:gd name="T37" fmla="*/ 11 h 28"/>
                  <a:gd name="T38" fmla="*/ 7 w 10"/>
                  <a:gd name="T39" fmla="*/ 11 h 28"/>
                  <a:gd name="T40" fmla="*/ 7 w 10"/>
                  <a:gd name="T41" fmla="*/ 11 h 28"/>
                  <a:gd name="T42" fmla="*/ 7 w 10"/>
                  <a:gd name="T43" fmla="*/ 10 h 28"/>
                  <a:gd name="T44" fmla="*/ 8 w 10"/>
                  <a:gd name="T45" fmla="*/ 8 h 28"/>
                  <a:gd name="T46" fmla="*/ 10 w 10"/>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28">
                    <a:moveTo>
                      <a:pt x="10" y="0"/>
                    </a:moveTo>
                    <a:cubicBezTo>
                      <a:pt x="9" y="1"/>
                      <a:pt x="7" y="4"/>
                      <a:pt x="7" y="1"/>
                    </a:cubicBezTo>
                    <a:cubicBezTo>
                      <a:pt x="6" y="3"/>
                      <a:pt x="5" y="5"/>
                      <a:pt x="4" y="7"/>
                    </a:cubicBezTo>
                    <a:cubicBezTo>
                      <a:pt x="4" y="8"/>
                      <a:pt x="3" y="9"/>
                      <a:pt x="3" y="10"/>
                    </a:cubicBezTo>
                    <a:cubicBezTo>
                      <a:pt x="3" y="10"/>
                      <a:pt x="3" y="10"/>
                      <a:pt x="3" y="10"/>
                    </a:cubicBezTo>
                    <a:cubicBezTo>
                      <a:pt x="3" y="10"/>
                      <a:pt x="3" y="10"/>
                      <a:pt x="3" y="10"/>
                    </a:cubicBezTo>
                    <a:cubicBezTo>
                      <a:pt x="1" y="19"/>
                      <a:pt x="1" y="19"/>
                      <a:pt x="1" y="19"/>
                    </a:cubicBezTo>
                    <a:cubicBezTo>
                      <a:pt x="1" y="20"/>
                      <a:pt x="1" y="20"/>
                      <a:pt x="1" y="20"/>
                    </a:cubicBezTo>
                    <a:cubicBezTo>
                      <a:pt x="1" y="20"/>
                      <a:pt x="1" y="20"/>
                      <a:pt x="1" y="20"/>
                    </a:cubicBezTo>
                    <a:cubicBezTo>
                      <a:pt x="1" y="20"/>
                      <a:pt x="1" y="20"/>
                      <a:pt x="1" y="20"/>
                    </a:cubicBezTo>
                    <a:cubicBezTo>
                      <a:pt x="1" y="20"/>
                      <a:pt x="1" y="21"/>
                      <a:pt x="1" y="21"/>
                    </a:cubicBezTo>
                    <a:cubicBezTo>
                      <a:pt x="0" y="23"/>
                      <a:pt x="1" y="26"/>
                      <a:pt x="2" y="28"/>
                    </a:cubicBezTo>
                    <a:cubicBezTo>
                      <a:pt x="3" y="26"/>
                      <a:pt x="4" y="24"/>
                      <a:pt x="4" y="22"/>
                    </a:cubicBezTo>
                    <a:cubicBezTo>
                      <a:pt x="4" y="21"/>
                      <a:pt x="5" y="21"/>
                      <a:pt x="5" y="20"/>
                    </a:cubicBezTo>
                    <a:cubicBezTo>
                      <a:pt x="5" y="20"/>
                      <a:pt x="5" y="20"/>
                      <a:pt x="5" y="20"/>
                    </a:cubicBezTo>
                    <a:cubicBezTo>
                      <a:pt x="5" y="20"/>
                      <a:pt x="5" y="20"/>
                      <a:pt x="5" y="20"/>
                    </a:cubicBezTo>
                    <a:cubicBezTo>
                      <a:pt x="5" y="20"/>
                      <a:pt x="5" y="20"/>
                      <a:pt x="5" y="20"/>
                    </a:cubicBezTo>
                    <a:cubicBezTo>
                      <a:pt x="7" y="11"/>
                      <a:pt x="7" y="11"/>
                      <a:pt x="7" y="11"/>
                    </a:cubicBezTo>
                    <a:cubicBezTo>
                      <a:pt x="7" y="11"/>
                      <a:pt x="7" y="11"/>
                      <a:pt x="7" y="11"/>
                    </a:cubicBezTo>
                    <a:cubicBezTo>
                      <a:pt x="7" y="11"/>
                      <a:pt x="7" y="11"/>
                      <a:pt x="7" y="11"/>
                    </a:cubicBezTo>
                    <a:cubicBezTo>
                      <a:pt x="7" y="11"/>
                      <a:pt x="7" y="11"/>
                      <a:pt x="7" y="11"/>
                    </a:cubicBezTo>
                    <a:cubicBezTo>
                      <a:pt x="7" y="10"/>
                      <a:pt x="7" y="10"/>
                      <a:pt x="7" y="10"/>
                    </a:cubicBezTo>
                    <a:cubicBezTo>
                      <a:pt x="7" y="9"/>
                      <a:pt x="7" y="9"/>
                      <a:pt x="8" y="8"/>
                    </a:cubicBezTo>
                    <a:cubicBezTo>
                      <a:pt x="8" y="6"/>
                      <a:pt x="9" y="3"/>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8" name="Freeform 1709"/>
              <p:cNvSpPr/>
              <p:nvPr/>
            </p:nvSpPr>
            <p:spPr bwMode="auto">
              <a:xfrm>
                <a:off x="4493" y="968"/>
                <a:ext cx="7" cy="13"/>
              </a:xfrm>
              <a:custGeom>
                <a:avLst/>
                <a:gdLst>
                  <a:gd name="T0" fmla="*/ 11 w 11"/>
                  <a:gd name="T1" fmla="*/ 2 h 20"/>
                  <a:gd name="T2" fmla="*/ 6 w 11"/>
                  <a:gd name="T3" fmla="*/ 8 h 20"/>
                  <a:gd name="T4" fmla="*/ 5 w 11"/>
                  <a:gd name="T5" fmla="*/ 9 h 20"/>
                  <a:gd name="T6" fmla="*/ 5 w 11"/>
                  <a:gd name="T7" fmla="*/ 9 h 20"/>
                  <a:gd name="T8" fmla="*/ 5 w 11"/>
                  <a:gd name="T9" fmla="*/ 9 h 20"/>
                  <a:gd name="T10" fmla="*/ 5 w 11"/>
                  <a:gd name="T11" fmla="*/ 9 h 20"/>
                  <a:gd name="T12" fmla="*/ 3 w 11"/>
                  <a:gd name="T13" fmla="*/ 17 h 20"/>
                  <a:gd name="T14" fmla="*/ 3 w 11"/>
                  <a:gd name="T15" fmla="*/ 17 h 20"/>
                  <a:gd name="T16" fmla="*/ 3 w 11"/>
                  <a:gd name="T17" fmla="*/ 17 h 20"/>
                  <a:gd name="T18" fmla="*/ 3 w 11"/>
                  <a:gd name="T19" fmla="*/ 17 h 20"/>
                  <a:gd name="T20" fmla="*/ 3 w 11"/>
                  <a:gd name="T21" fmla="*/ 18 h 20"/>
                  <a:gd name="T22" fmla="*/ 3 w 11"/>
                  <a:gd name="T23" fmla="*/ 18 h 20"/>
                  <a:gd name="T24" fmla="*/ 2 w 11"/>
                  <a:gd name="T25" fmla="*/ 18 h 20"/>
                  <a:gd name="T26" fmla="*/ 0 w 11"/>
                  <a:gd name="T27" fmla="*/ 19 h 20"/>
                  <a:gd name="T28" fmla="*/ 7 w 11"/>
                  <a:gd name="T29" fmla="*/ 19 h 20"/>
                  <a:gd name="T30" fmla="*/ 7 w 11"/>
                  <a:gd name="T31" fmla="*/ 18 h 20"/>
                  <a:gd name="T32" fmla="*/ 7 w 11"/>
                  <a:gd name="T33" fmla="*/ 18 h 20"/>
                  <a:gd name="T34" fmla="*/ 9 w 11"/>
                  <a:gd name="T35" fmla="*/ 10 h 20"/>
                  <a:gd name="T36" fmla="*/ 9 w 11"/>
                  <a:gd name="T37" fmla="*/ 10 h 20"/>
                  <a:gd name="T38" fmla="*/ 9 w 11"/>
                  <a:gd name="T39" fmla="*/ 10 h 20"/>
                  <a:gd name="T40" fmla="*/ 9 w 11"/>
                  <a:gd name="T41" fmla="*/ 10 h 20"/>
                  <a:gd name="T42" fmla="*/ 9 w 11"/>
                  <a:gd name="T43" fmla="*/ 10 h 20"/>
                  <a:gd name="T44" fmla="*/ 9 w 11"/>
                  <a:gd name="T45" fmla="*/ 10 h 20"/>
                  <a:gd name="T46" fmla="*/ 9 w 11"/>
                  <a:gd name="T47" fmla="*/ 9 h 20"/>
                  <a:gd name="T48" fmla="*/ 9 w 11"/>
                  <a:gd name="T49" fmla="*/ 9 h 20"/>
                  <a:gd name="T50" fmla="*/ 10 w 11"/>
                  <a:gd name="T51" fmla="*/ 7 h 20"/>
                  <a:gd name="T52" fmla="*/ 11 w 11"/>
                  <a:gd name="T5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20">
                    <a:moveTo>
                      <a:pt x="11" y="2"/>
                    </a:moveTo>
                    <a:cubicBezTo>
                      <a:pt x="9" y="4"/>
                      <a:pt x="8" y="6"/>
                      <a:pt x="6" y="8"/>
                    </a:cubicBezTo>
                    <a:cubicBezTo>
                      <a:pt x="5" y="9"/>
                      <a:pt x="5" y="9"/>
                      <a:pt x="5" y="9"/>
                    </a:cubicBezTo>
                    <a:cubicBezTo>
                      <a:pt x="5" y="9"/>
                      <a:pt x="5" y="9"/>
                      <a:pt x="5" y="9"/>
                    </a:cubicBezTo>
                    <a:cubicBezTo>
                      <a:pt x="5" y="9"/>
                      <a:pt x="5" y="9"/>
                      <a:pt x="5" y="9"/>
                    </a:cubicBezTo>
                    <a:cubicBezTo>
                      <a:pt x="5" y="9"/>
                      <a:pt x="5" y="9"/>
                      <a:pt x="5" y="9"/>
                    </a:cubicBezTo>
                    <a:cubicBezTo>
                      <a:pt x="4" y="13"/>
                      <a:pt x="7" y="0"/>
                      <a:pt x="3" y="17"/>
                    </a:cubicBezTo>
                    <a:cubicBezTo>
                      <a:pt x="3" y="17"/>
                      <a:pt x="3" y="17"/>
                      <a:pt x="3" y="17"/>
                    </a:cubicBezTo>
                    <a:cubicBezTo>
                      <a:pt x="3" y="17"/>
                      <a:pt x="3" y="17"/>
                      <a:pt x="3" y="17"/>
                    </a:cubicBezTo>
                    <a:cubicBezTo>
                      <a:pt x="3" y="17"/>
                      <a:pt x="3" y="17"/>
                      <a:pt x="3" y="17"/>
                    </a:cubicBezTo>
                    <a:cubicBezTo>
                      <a:pt x="3" y="18"/>
                      <a:pt x="3" y="18"/>
                      <a:pt x="3" y="18"/>
                    </a:cubicBezTo>
                    <a:cubicBezTo>
                      <a:pt x="3" y="18"/>
                      <a:pt x="3" y="18"/>
                      <a:pt x="3" y="18"/>
                    </a:cubicBezTo>
                    <a:cubicBezTo>
                      <a:pt x="3" y="18"/>
                      <a:pt x="2" y="18"/>
                      <a:pt x="2" y="18"/>
                    </a:cubicBezTo>
                    <a:cubicBezTo>
                      <a:pt x="1" y="19"/>
                      <a:pt x="0" y="19"/>
                      <a:pt x="0" y="19"/>
                    </a:cubicBezTo>
                    <a:cubicBezTo>
                      <a:pt x="3" y="20"/>
                      <a:pt x="5" y="19"/>
                      <a:pt x="7" y="19"/>
                    </a:cubicBezTo>
                    <a:cubicBezTo>
                      <a:pt x="7" y="18"/>
                      <a:pt x="7" y="18"/>
                      <a:pt x="7" y="18"/>
                    </a:cubicBezTo>
                    <a:cubicBezTo>
                      <a:pt x="7" y="18"/>
                      <a:pt x="7" y="18"/>
                      <a:pt x="7" y="18"/>
                    </a:cubicBezTo>
                    <a:cubicBezTo>
                      <a:pt x="7" y="20"/>
                      <a:pt x="10" y="2"/>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9"/>
                      <a:pt x="9" y="9"/>
                      <a:pt x="9" y="9"/>
                    </a:cubicBezTo>
                    <a:cubicBezTo>
                      <a:pt x="9" y="9"/>
                      <a:pt x="9" y="9"/>
                      <a:pt x="9" y="9"/>
                    </a:cubicBezTo>
                    <a:cubicBezTo>
                      <a:pt x="9" y="8"/>
                      <a:pt x="9" y="8"/>
                      <a:pt x="10" y="7"/>
                    </a:cubicBezTo>
                    <a:cubicBezTo>
                      <a:pt x="10" y="6"/>
                      <a:pt x="11" y="4"/>
                      <a:pt x="1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89" name="Freeform 1710"/>
              <p:cNvSpPr/>
              <p:nvPr/>
            </p:nvSpPr>
            <p:spPr bwMode="auto">
              <a:xfrm>
                <a:off x="4485" y="981"/>
                <a:ext cx="10" cy="6"/>
              </a:xfrm>
              <a:custGeom>
                <a:avLst/>
                <a:gdLst>
                  <a:gd name="T0" fmla="*/ 9 w 16"/>
                  <a:gd name="T1" fmla="*/ 6 h 9"/>
                  <a:gd name="T2" fmla="*/ 8 w 16"/>
                  <a:gd name="T3" fmla="*/ 3 h 9"/>
                  <a:gd name="T4" fmla="*/ 0 w 16"/>
                  <a:gd name="T5" fmla="*/ 8 h 9"/>
                  <a:gd name="T6" fmla="*/ 3 w 16"/>
                  <a:gd name="T7" fmla="*/ 7 h 9"/>
                  <a:gd name="T8" fmla="*/ 11 w 16"/>
                  <a:gd name="T9" fmla="*/ 9 h 9"/>
                  <a:gd name="T10" fmla="*/ 16 w 16"/>
                  <a:gd name="T11" fmla="*/ 3 h 9"/>
                  <a:gd name="T12" fmla="*/ 10 w 16"/>
                  <a:gd name="T13" fmla="*/ 0 h 9"/>
                  <a:gd name="T14" fmla="*/ 9 w 16"/>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9" y="6"/>
                    </a:moveTo>
                    <a:cubicBezTo>
                      <a:pt x="7" y="5"/>
                      <a:pt x="8" y="4"/>
                      <a:pt x="8" y="3"/>
                    </a:cubicBezTo>
                    <a:cubicBezTo>
                      <a:pt x="4" y="3"/>
                      <a:pt x="4" y="7"/>
                      <a:pt x="0" y="8"/>
                    </a:cubicBezTo>
                    <a:cubicBezTo>
                      <a:pt x="1" y="9"/>
                      <a:pt x="3" y="9"/>
                      <a:pt x="3" y="7"/>
                    </a:cubicBezTo>
                    <a:cubicBezTo>
                      <a:pt x="8" y="9"/>
                      <a:pt x="6" y="8"/>
                      <a:pt x="11" y="9"/>
                    </a:cubicBezTo>
                    <a:cubicBezTo>
                      <a:pt x="12" y="7"/>
                      <a:pt x="14" y="5"/>
                      <a:pt x="16" y="3"/>
                    </a:cubicBezTo>
                    <a:cubicBezTo>
                      <a:pt x="15" y="1"/>
                      <a:pt x="13" y="1"/>
                      <a:pt x="10" y="0"/>
                    </a:cubicBezTo>
                    <a:cubicBezTo>
                      <a:pt x="5" y="2"/>
                      <a:pt x="13" y="5"/>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0" name="Freeform 1711"/>
              <p:cNvSpPr/>
              <p:nvPr/>
            </p:nvSpPr>
            <p:spPr bwMode="auto">
              <a:xfrm>
                <a:off x="4474" y="987"/>
                <a:ext cx="8" cy="10"/>
              </a:xfrm>
              <a:custGeom>
                <a:avLst/>
                <a:gdLst>
                  <a:gd name="T0" fmla="*/ 11 w 11"/>
                  <a:gd name="T1" fmla="*/ 0 h 16"/>
                  <a:gd name="T2" fmla="*/ 8 w 11"/>
                  <a:gd name="T3" fmla="*/ 2 h 16"/>
                  <a:gd name="T4" fmla="*/ 8 w 11"/>
                  <a:gd name="T5" fmla="*/ 2 h 16"/>
                  <a:gd name="T6" fmla="*/ 8 w 11"/>
                  <a:gd name="T7" fmla="*/ 3 h 16"/>
                  <a:gd name="T8" fmla="*/ 8 w 11"/>
                  <a:gd name="T9" fmla="*/ 3 h 16"/>
                  <a:gd name="T10" fmla="*/ 8 w 11"/>
                  <a:gd name="T11" fmla="*/ 3 h 16"/>
                  <a:gd name="T12" fmla="*/ 8 w 11"/>
                  <a:gd name="T13" fmla="*/ 3 h 16"/>
                  <a:gd name="T14" fmla="*/ 7 w 11"/>
                  <a:gd name="T15" fmla="*/ 7 h 16"/>
                  <a:gd name="T16" fmla="*/ 6 w 11"/>
                  <a:gd name="T17" fmla="*/ 16 h 16"/>
                  <a:gd name="T18" fmla="*/ 10 w 11"/>
                  <a:gd name="T19" fmla="*/ 5 h 16"/>
                  <a:gd name="T20" fmla="*/ 10 w 11"/>
                  <a:gd name="T21" fmla="*/ 4 h 16"/>
                  <a:gd name="T22" fmla="*/ 10 w 11"/>
                  <a:gd name="T23" fmla="*/ 3 h 16"/>
                  <a:gd name="T24" fmla="*/ 10 w 11"/>
                  <a:gd name="T25" fmla="*/ 3 h 16"/>
                  <a:gd name="T26" fmla="*/ 10 w 11"/>
                  <a:gd name="T27" fmla="*/ 2 h 16"/>
                  <a:gd name="T28" fmla="*/ 11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11" y="0"/>
                    </a:moveTo>
                    <a:cubicBezTo>
                      <a:pt x="9" y="0"/>
                      <a:pt x="8" y="1"/>
                      <a:pt x="8" y="2"/>
                    </a:cubicBezTo>
                    <a:cubicBezTo>
                      <a:pt x="8" y="2"/>
                      <a:pt x="8" y="2"/>
                      <a:pt x="8" y="2"/>
                    </a:cubicBezTo>
                    <a:cubicBezTo>
                      <a:pt x="8" y="3"/>
                      <a:pt x="8" y="3"/>
                      <a:pt x="8" y="3"/>
                    </a:cubicBezTo>
                    <a:cubicBezTo>
                      <a:pt x="8" y="3"/>
                      <a:pt x="8" y="3"/>
                      <a:pt x="8" y="3"/>
                    </a:cubicBezTo>
                    <a:cubicBezTo>
                      <a:pt x="8" y="3"/>
                      <a:pt x="8" y="3"/>
                      <a:pt x="8" y="3"/>
                    </a:cubicBezTo>
                    <a:cubicBezTo>
                      <a:pt x="8" y="3"/>
                      <a:pt x="8" y="3"/>
                      <a:pt x="8" y="3"/>
                    </a:cubicBezTo>
                    <a:cubicBezTo>
                      <a:pt x="8" y="5"/>
                      <a:pt x="8" y="6"/>
                      <a:pt x="7" y="7"/>
                    </a:cubicBezTo>
                    <a:cubicBezTo>
                      <a:pt x="4" y="15"/>
                      <a:pt x="0" y="4"/>
                      <a:pt x="6" y="16"/>
                    </a:cubicBezTo>
                    <a:cubicBezTo>
                      <a:pt x="8" y="12"/>
                      <a:pt x="9" y="8"/>
                      <a:pt x="10" y="5"/>
                    </a:cubicBezTo>
                    <a:cubicBezTo>
                      <a:pt x="10" y="5"/>
                      <a:pt x="10" y="4"/>
                      <a:pt x="10" y="4"/>
                    </a:cubicBezTo>
                    <a:cubicBezTo>
                      <a:pt x="10" y="3"/>
                      <a:pt x="10" y="3"/>
                      <a:pt x="10" y="3"/>
                    </a:cubicBezTo>
                    <a:cubicBezTo>
                      <a:pt x="10" y="3"/>
                      <a:pt x="10" y="3"/>
                      <a:pt x="10" y="3"/>
                    </a:cubicBezTo>
                    <a:cubicBezTo>
                      <a:pt x="10" y="3"/>
                      <a:pt x="10" y="2"/>
                      <a:pt x="10" y="2"/>
                    </a:cubicBezTo>
                    <a:cubicBezTo>
                      <a:pt x="10" y="1"/>
                      <a:pt x="11"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1" name="Freeform 1712"/>
              <p:cNvSpPr/>
              <p:nvPr/>
            </p:nvSpPr>
            <p:spPr bwMode="auto">
              <a:xfrm>
                <a:off x="4945" y="1064"/>
                <a:ext cx="0" cy="3"/>
              </a:xfrm>
              <a:custGeom>
                <a:avLst/>
                <a:gdLst>
                  <a:gd name="T0" fmla="*/ 4 h 4"/>
                  <a:gd name="T1" fmla="*/ 1 h 4"/>
                  <a:gd name="T2" fmla="*/ 4 h 4"/>
                </a:gdLst>
                <a:ahLst/>
                <a:cxnLst>
                  <a:cxn ang="0">
                    <a:pos x="0" y="T0"/>
                  </a:cxn>
                  <a:cxn ang="0">
                    <a:pos x="0" y="T1"/>
                  </a:cxn>
                  <a:cxn ang="0">
                    <a:pos x="0" y="T2"/>
                  </a:cxn>
                </a:cxnLst>
                <a:rect l="0" t="0" r="r" b="b"/>
                <a:pathLst>
                  <a:path h="4">
                    <a:moveTo>
                      <a:pt x="0" y="4"/>
                    </a:moveTo>
                    <a:cubicBezTo>
                      <a:pt x="0" y="4"/>
                      <a:pt x="0" y="2"/>
                      <a:pt x="0" y="1"/>
                    </a:cubicBezTo>
                    <a:cubicBezTo>
                      <a:pt x="0" y="0"/>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2" name="Freeform 1713"/>
              <p:cNvSpPr/>
              <p:nvPr/>
            </p:nvSpPr>
            <p:spPr bwMode="auto">
              <a:xfrm>
                <a:off x="4474" y="1023"/>
                <a:ext cx="3" cy="14"/>
              </a:xfrm>
              <a:custGeom>
                <a:avLst/>
                <a:gdLst>
                  <a:gd name="T0" fmla="*/ 4 w 4"/>
                  <a:gd name="T1" fmla="*/ 2 h 20"/>
                  <a:gd name="T2" fmla="*/ 0 w 4"/>
                  <a:gd name="T3" fmla="*/ 20 h 20"/>
                  <a:gd name="T4" fmla="*/ 4 w 4"/>
                  <a:gd name="T5" fmla="*/ 2 h 20"/>
                </a:gdLst>
                <a:ahLst/>
                <a:cxnLst>
                  <a:cxn ang="0">
                    <a:pos x="T0" y="T1"/>
                  </a:cxn>
                  <a:cxn ang="0">
                    <a:pos x="T2" y="T3"/>
                  </a:cxn>
                  <a:cxn ang="0">
                    <a:pos x="T4" y="T5"/>
                  </a:cxn>
                </a:cxnLst>
                <a:rect l="0" t="0" r="r" b="b"/>
                <a:pathLst>
                  <a:path w="4" h="20">
                    <a:moveTo>
                      <a:pt x="4" y="2"/>
                    </a:moveTo>
                    <a:cubicBezTo>
                      <a:pt x="3" y="0"/>
                      <a:pt x="1" y="15"/>
                      <a:pt x="0" y="20"/>
                    </a:cubicBezTo>
                    <a:cubicBezTo>
                      <a:pt x="3" y="16"/>
                      <a:pt x="4" y="9"/>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3" name="Freeform 1714"/>
              <p:cNvSpPr/>
              <p:nvPr/>
            </p:nvSpPr>
            <p:spPr bwMode="auto">
              <a:xfrm>
                <a:off x="4481" y="1047"/>
                <a:ext cx="4" cy="8"/>
              </a:xfrm>
              <a:custGeom>
                <a:avLst/>
                <a:gdLst>
                  <a:gd name="T0" fmla="*/ 0 w 6"/>
                  <a:gd name="T1" fmla="*/ 1 h 12"/>
                  <a:gd name="T2" fmla="*/ 0 w 6"/>
                  <a:gd name="T3" fmla="*/ 10 h 12"/>
                  <a:gd name="T4" fmla="*/ 0 w 6"/>
                  <a:gd name="T5" fmla="*/ 1 h 12"/>
                </a:gdLst>
                <a:ahLst/>
                <a:cxnLst>
                  <a:cxn ang="0">
                    <a:pos x="T0" y="T1"/>
                  </a:cxn>
                  <a:cxn ang="0">
                    <a:pos x="T2" y="T3"/>
                  </a:cxn>
                  <a:cxn ang="0">
                    <a:pos x="T4" y="T5"/>
                  </a:cxn>
                </a:cxnLst>
                <a:rect l="0" t="0" r="r" b="b"/>
                <a:pathLst>
                  <a:path w="6" h="12">
                    <a:moveTo>
                      <a:pt x="0" y="1"/>
                    </a:moveTo>
                    <a:cubicBezTo>
                      <a:pt x="3" y="5"/>
                      <a:pt x="0" y="6"/>
                      <a:pt x="0" y="10"/>
                    </a:cubicBezTo>
                    <a:cubicBezTo>
                      <a:pt x="5" y="12"/>
                      <a:pt x="6"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4" name="Freeform 1715"/>
              <p:cNvSpPr/>
              <p:nvPr/>
            </p:nvSpPr>
            <p:spPr bwMode="auto">
              <a:xfrm>
                <a:off x="4495" y="1060"/>
                <a:ext cx="4" cy="7"/>
              </a:xfrm>
              <a:custGeom>
                <a:avLst/>
                <a:gdLst>
                  <a:gd name="T0" fmla="*/ 2 w 6"/>
                  <a:gd name="T1" fmla="*/ 0 h 11"/>
                  <a:gd name="T2" fmla="*/ 1 w 6"/>
                  <a:gd name="T3" fmla="*/ 10 h 11"/>
                  <a:gd name="T4" fmla="*/ 2 w 6"/>
                  <a:gd name="T5" fmla="*/ 0 h 11"/>
                </a:gdLst>
                <a:ahLst/>
                <a:cxnLst>
                  <a:cxn ang="0">
                    <a:pos x="T0" y="T1"/>
                  </a:cxn>
                  <a:cxn ang="0">
                    <a:pos x="T2" y="T3"/>
                  </a:cxn>
                  <a:cxn ang="0">
                    <a:pos x="T4" y="T5"/>
                  </a:cxn>
                </a:cxnLst>
                <a:rect l="0" t="0" r="r" b="b"/>
                <a:pathLst>
                  <a:path w="6" h="11">
                    <a:moveTo>
                      <a:pt x="2" y="0"/>
                    </a:moveTo>
                    <a:cubicBezTo>
                      <a:pt x="0" y="3"/>
                      <a:pt x="2" y="4"/>
                      <a:pt x="1" y="10"/>
                    </a:cubicBezTo>
                    <a:cubicBezTo>
                      <a:pt x="6" y="11"/>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5" name="Freeform 1716"/>
              <p:cNvSpPr/>
              <p:nvPr/>
            </p:nvSpPr>
            <p:spPr bwMode="auto">
              <a:xfrm>
                <a:off x="4942"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6" name="Freeform 1717"/>
              <p:cNvSpPr/>
              <p:nvPr/>
            </p:nvSpPr>
            <p:spPr bwMode="auto">
              <a:xfrm>
                <a:off x="4587" y="1081"/>
                <a:ext cx="4" cy="8"/>
              </a:xfrm>
              <a:custGeom>
                <a:avLst/>
                <a:gdLst>
                  <a:gd name="T0" fmla="*/ 7 w 7"/>
                  <a:gd name="T1" fmla="*/ 0 h 12"/>
                  <a:gd name="T2" fmla="*/ 3 w 7"/>
                  <a:gd name="T3" fmla="*/ 0 h 12"/>
                  <a:gd name="T4" fmla="*/ 3 w 7"/>
                  <a:gd name="T5" fmla="*/ 12 h 12"/>
                  <a:gd name="T6" fmla="*/ 7 w 7"/>
                  <a:gd name="T7" fmla="*/ 0 h 12"/>
                </a:gdLst>
                <a:ahLst/>
                <a:cxnLst>
                  <a:cxn ang="0">
                    <a:pos x="T0" y="T1"/>
                  </a:cxn>
                  <a:cxn ang="0">
                    <a:pos x="T2" y="T3"/>
                  </a:cxn>
                  <a:cxn ang="0">
                    <a:pos x="T4" y="T5"/>
                  </a:cxn>
                  <a:cxn ang="0">
                    <a:pos x="T6" y="T7"/>
                  </a:cxn>
                </a:cxnLst>
                <a:rect l="0" t="0" r="r" b="b"/>
                <a:pathLst>
                  <a:path w="7" h="12">
                    <a:moveTo>
                      <a:pt x="7" y="0"/>
                    </a:moveTo>
                    <a:cubicBezTo>
                      <a:pt x="6" y="0"/>
                      <a:pt x="4" y="0"/>
                      <a:pt x="3" y="0"/>
                    </a:cubicBezTo>
                    <a:cubicBezTo>
                      <a:pt x="0" y="4"/>
                      <a:pt x="3" y="8"/>
                      <a:pt x="3" y="12"/>
                    </a:cubicBezTo>
                    <a:cubicBezTo>
                      <a:pt x="4" y="8"/>
                      <a:pt x="7" y="5"/>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7" name="Freeform 1718"/>
              <p:cNvSpPr/>
              <p:nvPr/>
            </p:nvSpPr>
            <p:spPr bwMode="auto">
              <a:xfrm>
                <a:off x="4560" y="1119"/>
                <a:ext cx="4" cy="5"/>
              </a:xfrm>
              <a:custGeom>
                <a:avLst/>
                <a:gdLst>
                  <a:gd name="T0" fmla="*/ 2 w 6"/>
                  <a:gd name="T1" fmla="*/ 0 h 7"/>
                  <a:gd name="T2" fmla="*/ 0 w 6"/>
                  <a:gd name="T3" fmla="*/ 5 h 7"/>
                  <a:gd name="T4" fmla="*/ 3 w 6"/>
                  <a:gd name="T5" fmla="*/ 7 h 7"/>
                  <a:gd name="T6" fmla="*/ 2 w 6"/>
                  <a:gd name="T7" fmla="*/ 0 h 7"/>
                </a:gdLst>
                <a:ahLst/>
                <a:cxnLst>
                  <a:cxn ang="0">
                    <a:pos x="T0" y="T1"/>
                  </a:cxn>
                  <a:cxn ang="0">
                    <a:pos x="T2" y="T3"/>
                  </a:cxn>
                  <a:cxn ang="0">
                    <a:pos x="T4" y="T5"/>
                  </a:cxn>
                  <a:cxn ang="0">
                    <a:pos x="T6" y="T7"/>
                  </a:cxn>
                </a:cxnLst>
                <a:rect l="0" t="0" r="r" b="b"/>
                <a:pathLst>
                  <a:path w="6" h="7">
                    <a:moveTo>
                      <a:pt x="2" y="0"/>
                    </a:moveTo>
                    <a:cubicBezTo>
                      <a:pt x="0" y="0"/>
                      <a:pt x="0" y="2"/>
                      <a:pt x="0" y="5"/>
                    </a:cubicBezTo>
                    <a:cubicBezTo>
                      <a:pt x="2" y="5"/>
                      <a:pt x="3" y="5"/>
                      <a:pt x="3" y="7"/>
                    </a:cubicBezTo>
                    <a:cubicBezTo>
                      <a:pt x="6" y="6"/>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8" name="Freeform 1719"/>
              <p:cNvSpPr/>
              <p:nvPr/>
            </p:nvSpPr>
            <p:spPr bwMode="auto">
              <a:xfrm>
                <a:off x="4557" y="1123"/>
                <a:ext cx="4" cy="7"/>
              </a:xfrm>
              <a:custGeom>
                <a:avLst/>
                <a:gdLst>
                  <a:gd name="T0" fmla="*/ 1 w 6"/>
                  <a:gd name="T1" fmla="*/ 0 h 10"/>
                  <a:gd name="T2" fmla="*/ 1 w 6"/>
                  <a:gd name="T3" fmla="*/ 10 h 10"/>
                  <a:gd name="T4" fmla="*/ 4 w 6"/>
                  <a:gd name="T5" fmla="*/ 1 h 10"/>
                  <a:gd name="T6" fmla="*/ 1 w 6"/>
                  <a:gd name="T7" fmla="*/ 0 h 10"/>
                </a:gdLst>
                <a:ahLst/>
                <a:cxnLst>
                  <a:cxn ang="0">
                    <a:pos x="T0" y="T1"/>
                  </a:cxn>
                  <a:cxn ang="0">
                    <a:pos x="T2" y="T3"/>
                  </a:cxn>
                  <a:cxn ang="0">
                    <a:pos x="T4" y="T5"/>
                  </a:cxn>
                  <a:cxn ang="0">
                    <a:pos x="T6" y="T7"/>
                  </a:cxn>
                </a:cxnLst>
                <a:rect l="0" t="0" r="r" b="b"/>
                <a:pathLst>
                  <a:path w="6" h="10">
                    <a:moveTo>
                      <a:pt x="1" y="0"/>
                    </a:moveTo>
                    <a:cubicBezTo>
                      <a:pt x="0" y="2"/>
                      <a:pt x="2" y="5"/>
                      <a:pt x="1" y="10"/>
                    </a:cubicBezTo>
                    <a:cubicBezTo>
                      <a:pt x="6" y="10"/>
                      <a:pt x="5" y="5"/>
                      <a:pt x="4" y="1"/>
                    </a:cubicBezTo>
                    <a:cubicBezTo>
                      <a:pt x="3"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999" name="Freeform 1720"/>
              <p:cNvSpPr/>
              <p:nvPr/>
            </p:nvSpPr>
            <p:spPr bwMode="auto">
              <a:xfrm>
                <a:off x="4532" y="1138"/>
                <a:ext cx="4" cy="12"/>
              </a:xfrm>
              <a:custGeom>
                <a:avLst/>
                <a:gdLst>
                  <a:gd name="T0" fmla="*/ 3 w 6"/>
                  <a:gd name="T1" fmla="*/ 0 h 17"/>
                  <a:gd name="T2" fmla="*/ 0 w 6"/>
                  <a:gd name="T3" fmla="*/ 14 h 17"/>
                  <a:gd name="T4" fmla="*/ 3 w 6"/>
                  <a:gd name="T5" fmla="*/ 17 h 17"/>
                  <a:gd name="T6" fmla="*/ 4 w 6"/>
                  <a:gd name="T7" fmla="*/ 14 h 17"/>
                  <a:gd name="T8" fmla="*/ 6 w 6"/>
                  <a:gd name="T9" fmla="*/ 12 h 17"/>
                  <a:gd name="T10" fmla="*/ 3 w 6"/>
                  <a:gd name="T11" fmla="*/ 0 h 17"/>
                </a:gdLst>
                <a:ahLst/>
                <a:cxnLst>
                  <a:cxn ang="0">
                    <a:pos x="T0" y="T1"/>
                  </a:cxn>
                  <a:cxn ang="0">
                    <a:pos x="T2" y="T3"/>
                  </a:cxn>
                  <a:cxn ang="0">
                    <a:pos x="T4" y="T5"/>
                  </a:cxn>
                  <a:cxn ang="0">
                    <a:pos x="T6" y="T7"/>
                  </a:cxn>
                  <a:cxn ang="0">
                    <a:pos x="T8" y="T9"/>
                  </a:cxn>
                  <a:cxn ang="0">
                    <a:pos x="T10" y="T11"/>
                  </a:cxn>
                </a:cxnLst>
                <a:rect l="0" t="0" r="r" b="b"/>
                <a:pathLst>
                  <a:path w="6" h="17">
                    <a:moveTo>
                      <a:pt x="3" y="0"/>
                    </a:moveTo>
                    <a:cubicBezTo>
                      <a:pt x="1" y="5"/>
                      <a:pt x="1" y="7"/>
                      <a:pt x="0" y="14"/>
                    </a:cubicBezTo>
                    <a:cubicBezTo>
                      <a:pt x="1" y="15"/>
                      <a:pt x="2" y="15"/>
                      <a:pt x="3" y="17"/>
                    </a:cubicBezTo>
                    <a:cubicBezTo>
                      <a:pt x="5" y="17"/>
                      <a:pt x="4" y="15"/>
                      <a:pt x="4" y="14"/>
                    </a:cubicBezTo>
                    <a:cubicBezTo>
                      <a:pt x="4" y="12"/>
                      <a:pt x="4" y="11"/>
                      <a:pt x="6" y="12"/>
                    </a:cubicBezTo>
                    <a:cubicBezTo>
                      <a:pt x="4" y="7"/>
                      <a:pt x="5"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0" name="Freeform 1721"/>
              <p:cNvSpPr/>
              <p:nvPr/>
            </p:nvSpPr>
            <p:spPr bwMode="auto">
              <a:xfrm>
                <a:off x="4628" y="1149"/>
                <a:ext cx="12" cy="18"/>
              </a:xfrm>
              <a:custGeom>
                <a:avLst/>
                <a:gdLst>
                  <a:gd name="T0" fmla="*/ 10 w 17"/>
                  <a:gd name="T1" fmla="*/ 0 h 27"/>
                  <a:gd name="T2" fmla="*/ 9 w 17"/>
                  <a:gd name="T3" fmla="*/ 13 h 27"/>
                  <a:gd name="T4" fmla="*/ 5 w 17"/>
                  <a:gd name="T5" fmla="*/ 5 h 27"/>
                  <a:gd name="T6" fmla="*/ 4 w 17"/>
                  <a:gd name="T7" fmla="*/ 12 h 27"/>
                  <a:gd name="T8" fmla="*/ 5 w 17"/>
                  <a:gd name="T9" fmla="*/ 16 h 27"/>
                  <a:gd name="T10" fmla="*/ 2 w 17"/>
                  <a:gd name="T11" fmla="*/ 19 h 27"/>
                  <a:gd name="T12" fmla="*/ 6 w 17"/>
                  <a:gd name="T13" fmla="*/ 27 h 27"/>
                  <a:gd name="T14" fmla="*/ 6 w 17"/>
                  <a:gd name="T15" fmla="*/ 20 h 27"/>
                  <a:gd name="T16" fmla="*/ 17 w 17"/>
                  <a:gd name="T17" fmla="*/ 18 h 27"/>
                  <a:gd name="T18" fmla="*/ 10 w 1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7">
                    <a:moveTo>
                      <a:pt x="10" y="0"/>
                    </a:moveTo>
                    <a:cubicBezTo>
                      <a:pt x="3" y="2"/>
                      <a:pt x="12" y="8"/>
                      <a:pt x="9" y="13"/>
                    </a:cubicBezTo>
                    <a:cubicBezTo>
                      <a:pt x="4" y="15"/>
                      <a:pt x="5" y="8"/>
                      <a:pt x="5" y="5"/>
                    </a:cubicBezTo>
                    <a:cubicBezTo>
                      <a:pt x="0" y="7"/>
                      <a:pt x="2" y="10"/>
                      <a:pt x="4" y="12"/>
                    </a:cubicBezTo>
                    <a:cubicBezTo>
                      <a:pt x="5" y="14"/>
                      <a:pt x="5" y="15"/>
                      <a:pt x="5" y="16"/>
                    </a:cubicBezTo>
                    <a:cubicBezTo>
                      <a:pt x="5" y="17"/>
                      <a:pt x="4" y="18"/>
                      <a:pt x="2" y="19"/>
                    </a:cubicBezTo>
                    <a:cubicBezTo>
                      <a:pt x="3" y="21"/>
                      <a:pt x="5" y="23"/>
                      <a:pt x="6" y="27"/>
                    </a:cubicBezTo>
                    <a:cubicBezTo>
                      <a:pt x="11" y="27"/>
                      <a:pt x="6" y="22"/>
                      <a:pt x="6" y="20"/>
                    </a:cubicBezTo>
                    <a:cubicBezTo>
                      <a:pt x="12" y="23"/>
                      <a:pt x="9" y="15"/>
                      <a:pt x="17" y="18"/>
                    </a:cubicBezTo>
                    <a:cubicBezTo>
                      <a:pt x="12" y="13"/>
                      <a:pt x="11" y="8"/>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1" name="Freeform 1722"/>
              <p:cNvSpPr/>
              <p:nvPr/>
            </p:nvSpPr>
            <p:spPr bwMode="auto">
              <a:xfrm>
                <a:off x="4943"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2" name="Freeform 1723"/>
              <p:cNvSpPr/>
              <p:nvPr/>
            </p:nvSpPr>
            <p:spPr bwMode="auto">
              <a:xfrm>
                <a:off x="4944"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3" name="Freeform 1724"/>
              <p:cNvSpPr/>
              <p:nvPr/>
            </p:nvSpPr>
            <p:spPr bwMode="auto">
              <a:xfrm>
                <a:off x="4944" y="1064"/>
                <a:ext cx="1" cy="0"/>
              </a:xfrm>
              <a:custGeom>
                <a:avLst/>
                <a:gdLst>
                  <a:gd name="T0" fmla="*/ 0 w 1"/>
                  <a:gd name="T1" fmla="*/ 0 w 1"/>
                  <a:gd name="T2" fmla="*/ 0 w 1"/>
                  <a:gd name="T3" fmla="*/ 0 w 1"/>
                  <a:gd name="T4" fmla="*/ 0 w 1"/>
                  <a:gd name="T5" fmla="*/ 1 w 1"/>
                  <a:gd name="T6" fmla="*/ 1 w 1"/>
                  <a:gd name="T7" fmla="*/ 0 w 1"/>
                  <a:gd name="T8" fmla="*/ 0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4" name="Freeform 1725"/>
              <p:cNvSpPr/>
              <p:nvPr/>
            </p:nvSpPr>
            <p:spPr bwMode="auto">
              <a:xfrm>
                <a:off x="4944" y="10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5" name="Freeform 1726"/>
              <p:cNvSpPr/>
              <p:nvPr/>
            </p:nvSpPr>
            <p:spPr bwMode="auto">
              <a:xfrm>
                <a:off x="4619" y="1237"/>
                <a:ext cx="8" cy="6"/>
              </a:xfrm>
              <a:custGeom>
                <a:avLst/>
                <a:gdLst>
                  <a:gd name="T0" fmla="*/ 8 w 12"/>
                  <a:gd name="T1" fmla="*/ 0 h 9"/>
                  <a:gd name="T2" fmla="*/ 1 w 12"/>
                  <a:gd name="T3" fmla="*/ 4 h 9"/>
                  <a:gd name="T4" fmla="*/ 2 w 12"/>
                  <a:gd name="T5" fmla="*/ 9 h 9"/>
                  <a:gd name="T6" fmla="*/ 8 w 12"/>
                  <a:gd name="T7" fmla="*/ 0 h 9"/>
                </a:gdLst>
                <a:ahLst/>
                <a:cxnLst>
                  <a:cxn ang="0">
                    <a:pos x="T0" y="T1"/>
                  </a:cxn>
                  <a:cxn ang="0">
                    <a:pos x="T2" y="T3"/>
                  </a:cxn>
                  <a:cxn ang="0">
                    <a:pos x="T4" y="T5"/>
                  </a:cxn>
                  <a:cxn ang="0">
                    <a:pos x="T6" y="T7"/>
                  </a:cxn>
                </a:cxnLst>
                <a:rect l="0" t="0" r="r" b="b"/>
                <a:pathLst>
                  <a:path w="12" h="9">
                    <a:moveTo>
                      <a:pt x="8" y="0"/>
                    </a:moveTo>
                    <a:cubicBezTo>
                      <a:pt x="6" y="5"/>
                      <a:pt x="5" y="2"/>
                      <a:pt x="1" y="4"/>
                    </a:cubicBezTo>
                    <a:cubicBezTo>
                      <a:pt x="2" y="6"/>
                      <a:pt x="0" y="7"/>
                      <a:pt x="2" y="9"/>
                    </a:cubicBezTo>
                    <a:cubicBezTo>
                      <a:pt x="3" y="6"/>
                      <a:pt x="12" y="5"/>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6" name="Freeform 1727"/>
              <p:cNvSpPr/>
              <p:nvPr/>
            </p:nvSpPr>
            <p:spPr bwMode="auto">
              <a:xfrm>
                <a:off x="4583" y="1268"/>
                <a:ext cx="4" cy="7"/>
              </a:xfrm>
              <a:custGeom>
                <a:avLst/>
                <a:gdLst>
                  <a:gd name="T0" fmla="*/ 1 w 7"/>
                  <a:gd name="T1" fmla="*/ 0 h 10"/>
                  <a:gd name="T2" fmla="*/ 7 w 7"/>
                  <a:gd name="T3" fmla="*/ 5 h 10"/>
                  <a:gd name="T4" fmla="*/ 1 w 7"/>
                  <a:gd name="T5" fmla="*/ 0 h 10"/>
                </a:gdLst>
                <a:ahLst/>
                <a:cxnLst>
                  <a:cxn ang="0">
                    <a:pos x="T0" y="T1"/>
                  </a:cxn>
                  <a:cxn ang="0">
                    <a:pos x="T2" y="T3"/>
                  </a:cxn>
                  <a:cxn ang="0">
                    <a:pos x="T4" y="T5"/>
                  </a:cxn>
                </a:cxnLst>
                <a:rect l="0" t="0" r="r" b="b"/>
                <a:pathLst>
                  <a:path w="7" h="10">
                    <a:moveTo>
                      <a:pt x="1" y="0"/>
                    </a:moveTo>
                    <a:cubicBezTo>
                      <a:pt x="0" y="3"/>
                      <a:pt x="2" y="10"/>
                      <a:pt x="7" y="5"/>
                    </a:cubicBezTo>
                    <a:cubicBezTo>
                      <a:pt x="5" y="1"/>
                      <a:pt x="2" y="4"/>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7" name="Freeform 1728"/>
              <p:cNvSpPr/>
              <p:nvPr/>
            </p:nvSpPr>
            <p:spPr bwMode="auto">
              <a:xfrm>
                <a:off x="4580" y="1305"/>
                <a:ext cx="15" cy="16"/>
              </a:xfrm>
              <a:custGeom>
                <a:avLst/>
                <a:gdLst>
                  <a:gd name="T0" fmla="*/ 4 w 23"/>
                  <a:gd name="T1" fmla="*/ 0 h 24"/>
                  <a:gd name="T2" fmla="*/ 12 w 23"/>
                  <a:gd name="T3" fmla="*/ 14 h 24"/>
                  <a:gd name="T4" fmla="*/ 8 w 23"/>
                  <a:gd name="T5" fmla="*/ 22 h 24"/>
                  <a:gd name="T6" fmla="*/ 22 w 23"/>
                  <a:gd name="T7" fmla="*/ 22 h 24"/>
                  <a:gd name="T8" fmla="*/ 12 w 23"/>
                  <a:gd name="T9" fmla="*/ 12 h 24"/>
                  <a:gd name="T10" fmla="*/ 4 w 23"/>
                  <a:gd name="T11" fmla="*/ 0 h 24"/>
                </a:gdLst>
                <a:ahLst/>
                <a:cxnLst>
                  <a:cxn ang="0">
                    <a:pos x="T0" y="T1"/>
                  </a:cxn>
                  <a:cxn ang="0">
                    <a:pos x="T2" y="T3"/>
                  </a:cxn>
                  <a:cxn ang="0">
                    <a:pos x="T4" y="T5"/>
                  </a:cxn>
                  <a:cxn ang="0">
                    <a:pos x="T6" y="T7"/>
                  </a:cxn>
                  <a:cxn ang="0">
                    <a:pos x="T8" y="T9"/>
                  </a:cxn>
                  <a:cxn ang="0">
                    <a:pos x="T10" y="T11"/>
                  </a:cxn>
                </a:cxnLst>
                <a:rect l="0" t="0" r="r" b="b"/>
                <a:pathLst>
                  <a:path w="23" h="24">
                    <a:moveTo>
                      <a:pt x="4" y="0"/>
                    </a:moveTo>
                    <a:cubicBezTo>
                      <a:pt x="0" y="2"/>
                      <a:pt x="10" y="13"/>
                      <a:pt x="12" y="14"/>
                    </a:cubicBezTo>
                    <a:cubicBezTo>
                      <a:pt x="14" y="17"/>
                      <a:pt x="10" y="20"/>
                      <a:pt x="8" y="22"/>
                    </a:cubicBezTo>
                    <a:cubicBezTo>
                      <a:pt x="13" y="24"/>
                      <a:pt x="18" y="22"/>
                      <a:pt x="22" y="22"/>
                    </a:cubicBezTo>
                    <a:cubicBezTo>
                      <a:pt x="23" y="18"/>
                      <a:pt x="13" y="7"/>
                      <a:pt x="12" y="12"/>
                    </a:cubicBezTo>
                    <a:cubicBezTo>
                      <a:pt x="10" y="7"/>
                      <a:pt x="8" y="3"/>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8" name="Freeform 1729"/>
              <p:cNvSpPr/>
              <p:nvPr/>
            </p:nvSpPr>
            <p:spPr bwMode="auto">
              <a:xfrm>
                <a:off x="4670" y="1262"/>
                <a:ext cx="7" cy="5"/>
              </a:xfrm>
              <a:custGeom>
                <a:avLst/>
                <a:gdLst>
                  <a:gd name="T0" fmla="*/ 2 w 10"/>
                  <a:gd name="T1" fmla="*/ 0 h 7"/>
                  <a:gd name="T2" fmla="*/ 8 w 10"/>
                  <a:gd name="T3" fmla="*/ 7 h 7"/>
                  <a:gd name="T4" fmla="*/ 2 w 10"/>
                  <a:gd name="T5" fmla="*/ 0 h 7"/>
                </a:gdLst>
                <a:ahLst/>
                <a:cxnLst>
                  <a:cxn ang="0">
                    <a:pos x="T0" y="T1"/>
                  </a:cxn>
                  <a:cxn ang="0">
                    <a:pos x="T2" y="T3"/>
                  </a:cxn>
                  <a:cxn ang="0">
                    <a:pos x="T4" y="T5"/>
                  </a:cxn>
                </a:cxnLst>
                <a:rect l="0" t="0" r="r" b="b"/>
                <a:pathLst>
                  <a:path w="10" h="7">
                    <a:moveTo>
                      <a:pt x="2" y="0"/>
                    </a:moveTo>
                    <a:cubicBezTo>
                      <a:pt x="0" y="4"/>
                      <a:pt x="6" y="7"/>
                      <a:pt x="8" y="7"/>
                    </a:cubicBezTo>
                    <a:cubicBezTo>
                      <a:pt x="10" y="4"/>
                      <a:pt x="3"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09" name="Freeform 1730"/>
              <p:cNvSpPr/>
              <p:nvPr/>
            </p:nvSpPr>
            <p:spPr bwMode="auto">
              <a:xfrm>
                <a:off x="4703" y="1266"/>
                <a:ext cx="6" cy="8"/>
              </a:xfrm>
              <a:custGeom>
                <a:avLst/>
                <a:gdLst>
                  <a:gd name="T0" fmla="*/ 0 w 8"/>
                  <a:gd name="T1" fmla="*/ 0 h 12"/>
                  <a:gd name="T2" fmla="*/ 3 w 8"/>
                  <a:gd name="T3" fmla="*/ 12 h 12"/>
                  <a:gd name="T4" fmla="*/ 0 w 8"/>
                  <a:gd name="T5" fmla="*/ 0 h 12"/>
                </a:gdLst>
                <a:ahLst/>
                <a:cxnLst>
                  <a:cxn ang="0">
                    <a:pos x="T0" y="T1"/>
                  </a:cxn>
                  <a:cxn ang="0">
                    <a:pos x="T2" y="T3"/>
                  </a:cxn>
                  <a:cxn ang="0">
                    <a:pos x="T4" y="T5"/>
                  </a:cxn>
                </a:cxnLst>
                <a:rect l="0" t="0" r="r" b="b"/>
                <a:pathLst>
                  <a:path w="8" h="12">
                    <a:moveTo>
                      <a:pt x="0" y="0"/>
                    </a:moveTo>
                    <a:cubicBezTo>
                      <a:pt x="1" y="4"/>
                      <a:pt x="1" y="8"/>
                      <a:pt x="3" y="12"/>
                    </a:cubicBezTo>
                    <a:cubicBezTo>
                      <a:pt x="8" y="7"/>
                      <a:pt x="3"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0" name="Freeform 1731"/>
              <p:cNvSpPr/>
              <p:nvPr/>
            </p:nvSpPr>
            <p:spPr bwMode="auto">
              <a:xfrm>
                <a:off x="4799" y="1189"/>
                <a:ext cx="4" cy="5"/>
              </a:xfrm>
              <a:custGeom>
                <a:avLst/>
                <a:gdLst>
                  <a:gd name="T0" fmla="*/ 3 w 6"/>
                  <a:gd name="T1" fmla="*/ 0 h 7"/>
                  <a:gd name="T2" fmla="*/ 0 w 6"/>
                  <a:gd name="T3" fmla="*/ 3 h 7"/>
                  <a:gd name="T4" fmla="*/ 4 w 6"/>
                  <a:gd name="T5" fmla="*/ 5 h 7"/>
                  <a:gd name="T6" fmla="*/ 5 w 6"/>
                  <a:gd name="T7" fmla="*/ 2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2" y="1"/>
                      <a:pt x="1" y="2"/>
                      <a:pt x="0" y="3"/>
                    </a:cubicBezTo>
                    <a:cubicBezTo>
                      <a:pt x="2" y="3"/>
                      <a:pt x="1" y="7"/>
                      <a:pt x="4" y="5"/>
                    </a:cubicBezTo>
                    <a:cubicBezTo>
                      <a:pt x="5" y="3"/>
                      <a:pt x="6" y="3"/>
                      <a:pt x="5" y="2"/>
                    </a:cubicBezTo>
                    <a:cubicBezTo>
                      <a:pt x="5" y="1"/>
                      <a:pt x="4"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1" name="Freeform 1732"/>
              <p:cNvSpPr/>
              <p:nvPr/>
            </p:nvSpPr>
            <p:spPr bwMode="auto">
              <a:xfrm>
                <a:off x="4806" y="1187"/>
                <a:ext cx="6" cy="4"/>
              </a:xfrm>
              <a:custGeom>
                <a:avLst/>
                <a:gdLst>
                  <a:gd name="T0" fmla="*/ 3 w 8"/>
                  <a:gd name="T1" fmla="*/ 0 h 6"/>
                  <a:gd name="T2" fmla="*/ 1 w 8"/>
                  <a:gd name="T3" fmla="*/ 6 h 6"/>
                  <a:gd name="T4" fmla="*/ 8 w 8"/>
                  <a:gd name="T5" fmla="*/ 2 h 6"/>
                  <a:gd name="T6" fmla="*/ 3 w 8"/>
                  <a:gd name="T7" fmla="*/ 0 h 6"/>
                </a:gdLst>
                <a:ahLst/>
                <a:cxnLst>
                  <a:cxn ang="0">
                    <a:pos x="T0" y="T1"/>
                  </a:cxn>
                  <a:cxn ang="0">
                    <a:pos x="T2" y="T3"/>
                  </a:cxn>
                  <a:cxn ang="0">
                    <a:pos x="T4" y="T5"/>
                  </a:cxn>
                  <a:cxn ang="0">
                    <a:pos x="T6" y="T7"/>
                  </a:cxn>
                </a:cxnLst>
                <a:rect l="0" t="0" r="r" b="b"/>
                <a:pathLst>
                  <a:path w="8" h="6">
                    <a:moveTo>
                      <a:pt x="3" y="0"/>
                    </a:moveTo>
                    <a:cubicBezTo>
                      <a:pt x="0" y="3"/>
                      <a:pt x="1" y="5"/>
                      <a:pt x="1" y="6"/>
                    </a:cubicBezTo>
                    <a:cubicBezTo>
                      <a:pt x="4" y="4"/>
                      <a:pt x="6" y="5"/>
                      <a:pt x="8" y="2"/>
                    </a:cubicBezTo>
                    <a:cubicBezTo>
                      <a:pt x="7" y="0"/>
                      <a:pt x="4"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2" name="Freeform 1733"/>
              <p:cNvSpPr/>
              <p:nvPr/>
            </p:nvSpPr>
            <p:spPr bwMode="auto">
              <a:xfrm>
                <a:off x="4944" y="1064"/>
                <a:ext cx="0" cy="0"/>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3" name="Freeform 1734"/>
              <p:cNvSpPr/>
              <p:nvPr/>
            </p:nvSpPr>
            <p:spPr bwMode="auto">
              <a:xfrm>
                <a:off x="4944" y="106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4" name="Freeform 1735"/>
              <p:cNvSpPr/>
              <p:nvPr/>
            </p:nvSpPr>
            <p:spPr bwMode="auto">
              <a:xfrm>
                <a:off x="4765" y="1254"/>
                <a:ext cx="5" cy="3"/>
              </a:xfrm>
              <a:custGeom>
                <a:avLst/>
                <a:gdLst>
                  <a:gd name="T0" fmla="*/ 0 w 7"/>
                  <a:gd name="T1" fmla="*/ 0 h 5"/>
                  <a:gd name="T2" fmla="*/ 2 w 7"/>
                  <a:gd name="T3" fmla="*/ 4 h 5"/>
                  <a:gd name="T4" fmla="*/ 7 w 7"/>
                  <a:gd name="T5" fmla="*/ 3 h 5"/>
                  <a:gd name="T6" fmla="*/ 0 w 7"/>
                  <a:gd name="T7" fmla="*/ 0 h 5"/>
                </a:gdLst>
                <a:ahLst/>
                <a:cxnLst>
                  <a:cxn ang="0">
                    <a:pos x="T0" y="T1"/>
                  </a:cxn>
                  <a:cxn ang="0">
                    <a:pos x="T2" y="T3"/>
                  </a:cxn>
                  <a:cxn ang="0">
                    <a:pos x="T4" y="T5"/>
                  </a:cxn>
                  <a:cxn ang="0">
                    <a:pos x="T6" y="T7"/>
                  </a:cxn>
                </a:cxnLst>
                <a:rect l="0" t="0" r="r" b="b"/>
                <a:pathLst>
                  <a:path w="7" h="5">
                    <a:moveTo>
                      <a:pt x="0" y="0"/>
                    </a:moveTo>
                    <a:cubicBezTo>
                      <a:pt x="1" y="1"/>
                      <a:pt x="1" y="3"/>
                      <a:pt x="2" y="4"/>
                    </a:cubicBezTo>
                    <a:cubicBezTo>
                      <a:pt x="4" y="5"/>
                      <a:pt x="5" y="5"/>
                      <a:pt x="7" y="3"/>
                    </a:cubicBezTo>
                    <a:cubicBezTo>
                      <a:pt x="5" y="1"/>
                      <a:pt x="2"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5" name="Freeform 1736"/>
              <p:cNvSpPr/>
              <p:nvPr/>
            </p:nvSpPr>
            <p:spPr bwMode="auto">
              <a:xfrm>
                <a:off x="4943" y="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6" name="Freeform 1737"/>
              <p:cNvSpPr/>
              <p:nvPr/>
            </p:nvSpPr>
            <p:spPr bwMode="auto">
              <a:xfrm>
                <a:off x="4796" y="1234"/>
                <a:ext cx="18" cy="7"/>
              </a:xfrm>
              <a:custGeom>
                <a:avLst/>
                <a:gdLst>
                  <a:gd name="T0" fmla="*/ 0 w 26"/>
                  <a:gd name="T1" fmla="*/ 0 h 10"/>
                  <a:gd name="T2" fmla="*/ 3 w 26"/>
                  <a:gd name="T3" fmla="*/ 7 h 10"/>
                  <a:gd name="T4" fmla="*/ 10 w 26"/>
                  <a:gd name="T5" fmla="*/ 9 h 10"/>
                  <a:gd name="T6" fmla="*/ 26 w 26"/>
                  <a:gd name="T7" fmla="*/ 5 h 10"/>
                  <a:gd name="T8" fmla="*/ 21 w 26"/>
                  <a:gd name="T9" fmla="*/ 5 h 10"/>
                  <a:gd name="T10" fmla="*/ 14 w 26"/>
                  <a:gd name="T11" fmla="*/ 5 h 10"/>
                  <a:gd name="T12" fmla="*/ 6 w 26"/>
                  <a:gd name="T13" fmla="*/ 4 h 10"/>
                  <a:gd name="T14" fmla="*/ 0 w 2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
                    <a:moveTo>
                      <a:pt x="0" y="0"/>
                    </a:moveTo>
                    <a:cubicBezTo>
                      <a:pt x="0" y="3"/>
                      <a:pt x="1" y="5"/>
                      <a:pt x="3" y="7"/>
                    </a:cubicBezTo>
                    <a:cubicBezTo>
                      <a:pt x="5" y="8"/>
                      <a:pt x="7" y="9"/>
                      <a:pt x="10" y="9"/>
                    </a:cubicBezTo>
                    <a:cubicBezTo>
                      <a:pt x="15" y="10"/>
                      <a:pt x="21" y="9"/>
                      <a:pt x="26" y="5"/>
                    </a:cubicBezTo>
                    <a:cubicBezTo>
                      <a:pt x="25" y="5"/>
                      <a:pt x="23" y="5"/>
                      <a:pt x="21" y="5"/>
                    </a:cubicBezTo>
                    <a:cubicBezTo>
                      <a:pt x="19" y="5"/>
                      <a:pt x="16" y="5"/>
                      <a:pt x="14" y="5"/>
                    </a:cubicBezTo>
                    <a:cubicBezTo>
                      <a:pt x="11" y="5"/>
                      <a:pt x="9" y="5"/>
                      <a:pt x="6" y="4"/>
                    </a:cubicBezTo>
                    <a:cubicBezTo>
                      <a:pt x="4" y="3"/>
                      <a:pt x="2"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7" name="Freeform 1738"/>
              <p:cNvSpPr/>
              <p:nvPr/>
            </p:nvSpPr>
            <p:spPr bwMode="auto">
              <a:xfrm>
                <a:off x="4831" y="1219"/>
                <a:ext cx="8" cy="9"/>
              </a:xfrm>
              <a:custGeom>
                <a:avLst/>
                <a:gdLst>
                  <a:gd name="T0" fmla="*/ 2 w 12"/>
                  <a:gd name="T1" fmla="*/ 2 h 13"/>
                  <a:gd name="T2" fmla="*/ 6 w 12"/>
                  <a:gd name="T3" fmla="*/ 6 h 13"/>
                  <a:gd name="T4" fmla="*/ 2 w 12"/>
                  <a:gd name="T5" fmla="*/ 8 h 13"/>
                  <a:gd name="T6" fmla="*/ 9 w 12"/>
                  <a:gd name="T7" fmla="*/ 7 h 13"/>
                  <a:gd name="T8" fmla="*/ 12 w 12"/>
                  <a:gd name="T9" fmla="*/ 1 h 13"/>
                  <a:gd name="T10" fmla="*/ 9 w 12"/>
                  <a:gd name="T11" fmla="*/ 0 h 13"/>
                  <a:gd name="T12" fmla="*/ 7 w 12"/>
                  <a:gd name="T13" fmla="*/ 1 h 13"/>
                  <a:gd name="T14" fmla="*/ 2 w 12"/>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2" y="2"/>
                    </a:moveTo>
                    <a:cubicBezTo>
                      <a:pt x="0" y="7"/>
                      <a:pt x="5" y="4"/>
                      <a:pt x="6" y="6"/>
                    </a:cubicBezTo>
                    <a:cubicBezTo>
                      <a:pt x="5" y="9"/>
                      <a:pt x="3" y="10"/>
                      <a:pt x="2" y="8"/>
                    </a:cubicBezTo>
                    <a:cubicBezTo>
                      <a:pt x="1" y="13"/>
                      <a:pt x="7" y="8"/>
                      <a:pt x="9" y="7"/>
                    </a:cubicBezTo>
                    <a:cubicBezTo>
                      <a:pt x="12" y="4"/>
                      <a:pt x="9" y="4"/>
                      <a:pt x="12" y="1"/>
                    </a:cubicBezTo>
                    <a:cubicBezTo>
                      <a:pt x="11" y="0"/>
                      <a:pt x="10" y="0"/>
                      <a:pt x="9" y="0"/>
                    </a:cubicBezTo>
                    <a:cubicBezTo>
                      <a:pt x="9" y="0"/>
                      <a:pt x="8" y="0"/>
                      <a:pt x="7" y="1"/>
                    </a:cubicBezTo>
                    <a:cubicBezTo>
                      <a:pt x="6" y="1"/>
                      <a:pt x="4"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8" name="Freeform 1739"/>
              <p:cNvSpPr/>
              <p:nvPr/>
            </p:nvSpPr>
            <p:spPr bwMode="auto">
              <a:xfrm>
                <a:off x="4942" y="10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19" name="Freeform 1740"/>
              <p:cNvSpPr/>
              <p:nvPr/>
            </p:nvSpPr>
            <p:spPr bwMode="auto">
              <a:xfrm>
                <a:off x="4939" y="1077"/>
                <a:ext cx="2" cy="6"/>
              </a:xfrm>
              <a:custGeom>
                <a:avLst/>
                <a:gdLst>
                  <a:gd name="T0" fmla="*/ 1 w 3"/>
                  <a:gd name="T1" fmla="*/ 4 h 9"/>
                  <a:gd name="T2" fmla="*/ 0 w 3"/>
                  <a:gd name="T3" fmla="*/ 9 h 9"/>
                  <a:gd name="T4" fmla="*/ 3 w 3"/>
                  <a:gd name="T5" fmla="*/ 0 h 9"/>
                  <a:gd name="T6" fmla="*/ 1 w 3"/>
                  <a:gd name="T7" fmla="*/ 4 h 9"/>
                </a:gdLst>
                <a:ahLst/>
                <a:cxnLst>
                  <a:cxn ang="0">
                    <a:pos x="T0" y="T1"/>
                  </a:cxn>
                  <a:cxn ang="0">
                    <a:pos x="T2" y="T3"/>
                  </a:cxn>
                  <a:cxn ang="0">
                    <a:pos x="T4" y="T5"/>
                  </a:cxn>
                  <a:cxn ang="0">
                    <a:pos x="T6" y="T7"/>
                  </a:cxn>
                </a:cxnLst>
                <a:rect l="0" t="0" r="r" b="b"/>
                <a:pathLst>
                  <a:path w="3" h="9">
                    <a:moveTo>
                      <a:pt x="1" y="4"/>
                    </a:moveTo>
                    <a:cubicBezTo>
                      <a:pt x="1" y="5"/>
                      <a:pt x="1" y="7"/>
                      <a:pt x="0" y="9"/>
                    </a:cubicBezTo>
                    <a:cubicBezTo>
                      <a:pt x="1" y="6"/>
                      <a:pt x="2" y="5"/>
                      <a:pt x="3" y="0"/>
                    </a:cubicBezTo>
                    <a:cubicBezTo>
                      <a:pt x="2" y="0"/>
                      <a:pt x="2"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0" name="Freeform 1741"/>
              <p:cNvSpPr/>
              <p:nvPr/>
            </p:nvSpPr>
            <p:spPr bwMode="auto">
              <a:xfrm>
                <a:off x="4910" y="1265"/>
                <a:ext cx="6" cy="9"/>
              </a:xfrm>
              <a:custGeom>
                <a:avLst/>
                <a:gdLst>
                  <a:gd name="T0" fmla="*/ 6 w 8"/>
                  <a:gd name="T1" fmla="*/ 5 h 13"/>
                  <a:gd name="T2" fmla="*/ 4 w 8"/>
                  <a:gd name="T3" fmla="*/ 5 h 13"/>
                  <a:gd name="T4" fmla="*/ 2 w 8"/>
                  <a:gd name="T5" fmla="*/ 4 h 13"/>
                  <a:gd name="T6" fmla="*/ 0 w 8"/>
                  <a:gd name="T7" fmla="*/ 8 h 13"/>
                  <a:gd name="T8" fmla="*/ 3 w 8"/>
                  <a:gd name="T9" fmla="*/ 13 h 13"/>
                  <a:gd name="T10" fmla="*/ 6 w 8"/>
                  <a:gd name="T11" fmla="*/ 5 h 13"/>
                  <a:gd name="T12" fmla="*/ 6 w 8"/>
                  <a:gd name="T13" fmla="*/ 0 h 13"/>
                  <a:gd name="T14" fmla="*/ 6 w 8"/>
                  <a:gd name="T15" fmla="*/ 5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6" y="5"/>
                    </a:moveTo>
                    <a:cubicBezTo>
                      <a:pt x="5" y="5"/>
                      <a:pt x="4" y="5"/>
                      <a:pt x="4" y="5"/>
                    </a:cubicBezTo>
                    <a:cubicBezTo>
                      <a:pt x="2" y="4"/>
                      <a:pt x="2" y="4"/>
                      <a:pt x="2" y="4"/>
                    </a:cubicBezTo>
                    <a:cubicBezTo>
                      <a:pt x="1" y="6"/>
                      <a:pt x="1" y="8"/>
                      <a:pt x="0" y="8"/>
                    </a:cubicBezTo>
                    <a:cubicBezTo>
                      <a:pt x="1" y="9"/>
                      <a:pt x="1" y="12"/>
                      <a:pt x="3" y="13"/>
                    </a:cubicBezTo>
                    <a:cubicBezTo>
                      <a:pt x="3" y="10"/>
                      <a:pt x="5" y="7"/>
                      <a:pt x="6" y="5"/>
                    </a:cubicBezTo>
                    <a:cubicBezTo>
                      <a:pt x="7" y="3"/>
                      <a:pt x="8" y="1"/>
                      <a:pt x="6" y="0"/>
                    </a:cubicBezTo>
                    <a:cubicBezTo>
                      <a:pt x="6" y="1"/>
                      <a:pt x="6" y="3"/>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1" name="Freeform 1742"/>
              <p:cNvSpPr/>
              <p:nvPr/>
            </p:nvSpPr>
            <p:spPr bwMode="auto">
              <a:xfrm>
                <a:off x="4978" y="1185"/>
                <a:ext cx="5" cy="4"/>
              </a:xfrm>
              <a:custGeom>
                <a:avLst/>
                <a:gdLst>
                  <a:gd name="T0" fmla="*/ 0 w 7"/>
                  <a:gd name="T1" fmla="*/ 4 h 6"/>
                  <a:gd name="T2" fmla="*/ 5 w 7"/>
                  <a:gd name="T3" fmla="*/ 5 h 6"/>
                  <a:gd name="T4" fmla="*/ 7 w 7"/>
                  <a:gd name="T5" fmla="*/ 0 h 6"/>
                  <a:gd name="T6" fmla="*/ 4 w 7"/>
                  <a:gd name="T7" fmla="*/ 2 h 6"/>
                  <a:gd name="T8" fmla="*/ 0 w 7"/>
                  <a:gd name="T9" fmla="*/ 4 h 6"/>
                </a:gdLst>
                <a:ahLst/>
                <a:cxnLst>
                  <a:cxn ang="0">
                    <a:pos x="T0" y="T1"/>
                  </a:cxn>
                  <a:cxn ang="0">
                    <a:pos x="T2" y="T3"/>
                  </a:cxn>
                  <a:cxn ang="0">
                    <a:pos x="T4" y="T5"/>
                  </a:cxn>
                  <a:cxn ang="0">
                    <a:pos x="T6" y="T7"/>
                  </a:cxn>
                  <a:cxn ang="0">
                    <a:pos x="T8" y="T9"/>
                  </a:cxn>
                </a:cxnLst>
                <a:rect l="0" t="0" r="r" b="b"/>
                <a:pathLst>
                  <a:path w="7" h="6">
                    <a:moveTo>
                      <a:pt x="0" y="4"/>
                    </a:moveTo>
                    <a:cubicBezTo>
                      <a:pt x="2" y="6"/>
                      <a:pt x="3" y="6"/>
                      <a:pt x="5" y="5"/>
                    </a:cubicBezTo>
                    <a:cubicBezTo>
                      <a:pt x="6" y="4"/>
                      <a:pt x="7" y="2"/>
                      <a:pt x="7" y="0"/>
                    </a:cubicBezTo>
                    <a:cubicBezTo>
                      <a:pt x="6" y="1"/>
                      <a:pt x="5" y="1"/>
                      <a:pt x="4" y="2"/>
                    </a:cubicBezTo>
                    <a:cubicBezTo>
                      <a:pt x="3" y="3"/>
                      <a:pt x="1"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2" name="Freeform 1743"/>
              <p:cNvSpPr/>
              <p:nvPr/>
            </p:nvSpPr>
            <p:spPr bwMode="auto">
              <a:xfrm>
                <a:off x="4999" y="1197"/>
                <a:ext cx="5" cy="10"/>
              </a:xfrm>
              <a:custGeom>
                <a:avLst/>
                <a:gdLst>
                  <a:gd name="T0" fmla="*/ 2 w 8"/>
                  <a:gd name="T1" fmla="*/ 0 h 15"/>
                  <a:gd name="T2" fmla="*/ 0 w 8"/>
                  <a:gd name="T3" fmla="*/ 4 h 15"/>
                  <a:gd name="T4" fmla="*/ 1 w 8"/>
                  <a:gd name="T5" fmla="*/ 12 h 15"/>
                  <a:gd name="T6" fmla="*/ 8 w 8"/>
                  <a:gd name="T7" fmla="*/ 15 h 15"/>
                  <a:gd name="T8" fmla="*/ 3 w 8"/>
                  <a:gd name="T9" fmla="*/ 6 h 15"/>
                  <a:gd name="T10" fmla="*/ 5 w 8"/>
                  <a:gd name="T11" fmla="*/ 3 h 15"/>
                  <a:gd name="T12" fmla="*/ 2 w 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2" y="0"/>
                    </a:moveTo>
                    <a:cubicBezTo>
                      <a:pt x="1" y="1"/>
                      <a:pt x="1" y="4"/>
                      <a:pt x="0" y="4"/>
                    </a:cubicBezTo>
                    <a:cubicBezTo>
                      <a:pt x="1" y="7"/>
                      <a:pt x="4" y="12"/>
                      <a:pt x="1" y="12"/>
                    </a:cubicBezTo>
                    <a:cubicBezTo>
                      <a:pt x="3" y="13"/>
                      <a:pt x="5" y="13"/>
                      <a:pt x="8" y="15"/>
                    </a:cubicBezTo>
                    <a:cubicBezTo>
                      <a:pt x="5" y="10"/>
                      <a:pt x="5" y="5"/>
                      <a:pt x="3" y="6"/>
                    </a:cubicBezTo>
                    <a:cubicBezTo>
                      <a:pt x="1" y="2"/>
                      <a:pt x="3" y="3"/>
                      <a:pt x="5" y="3"/>
                    </a:cubicBezTo>
                    <a:cubicBezTo>
                      <a:pt x="5" y="1"/>
                      <a:pt x="2"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3" name="Freeform 1744"/>
              <p:cNvSpPr/>
              <p:nvPr/>
            </p:nvSpPr>
            <p:spPr bwMode="auto">
              <a:xfrm>
                <a:off x="4997" y="1155"/>
                <a:ext cx="4" cy="4"/>
              </a:xfrm>
              <a:custGeom>
                <a:avLst/>
                <a:gdLst>
                  <a:gd name="T0" fmla="*/ 0 w 6"/>
                  <a:gd name="T1" fmla="*/ 0 h 6"/>
                  <a:gd name="T2" fmla="*/ 5 w 6"/>
                  <a:gd name="T3" fmla="*/ 6 h 6"/>
                  <a:gd name="T4" fmla="*/ 5 w 6"/>
                  <a:gd name="T5" fmla="*/ 2 h 6"/>
                  <a:gd name="T6" fmla="*/ 0 w 6"/>
                  <a:gd name="T7" fmla="*/ 0 h 6"/>
                </a:gdLst>
                <a:ahLst/>
                <a:cxnLst>
                  <a:cxn ang="0">
                    <a:pos x="T0" y="T1"/>
                  </a:cxn>
                  <a:cxn ang="0">
                    <a:pos x="T2" y="T3"/>
                  </a:cxn>
                  <a:cxn ang="0">
                    <a:pos x="T4" y="T5"/>
                  </a:cxn>
                  <a:cxn ang="0">
                    <a:pos x="T6" y="T7"/>
                  </a:cxn>
                </a:cxnLst>
                <a:rect l="0" t="0" r="r" b="b"/>
                <a:pathLst>
                  <a:path w="6" h="6">
                    <a:moveTo>
                      <a:pt x="0" y="0"/>
                    </a:moveTo>
                    <a:cubicBezTo>
                      <a:pt x="2" y="4"/>
                      <a:pt x="4" y="5"/>
                      <a:pt x="5" y="6"/>
                    </a:cubicBezTo>
                    <a:cubicBezTo>
                      <a:pt x="6" y="6"/>
                      <a:pt x="6" y="5"/>
                      <a:pt x="5" y="2"/>
                    </a:cubicBezTo>
                    <a:cubicBezTo>
                      <a:pt x="3" y="6"/>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4" name="Freeform 1745"/>
              <p:cNvSpPr/>
              <p:nvPr/>
            </p:nvSpPr>
            <p:spPr bwMode="auto">
              <a:xfrm>
                <a:off x="5015" y="1180"/>
                <a:ext cx="3" cy="5"/>
              </a:xfrm>
              <a:custGeom>
                <a:avLst/>
                <a:gdLst>
                  <a:gd name="T0" fmla="*/ 4 w 4"/>
                  <a:gd name="T1" fmla="*/ 4 h 7"/>
                  <a:gd name="T2" fmla="*/ 0 w 4"/>
                  <a:gd name="T3" fmla="*/ 5 h 7"/>
                  <a:gd name="T4" fmla="*/ 3 w 4"/>
                  <a:gd name="T5" fmla="*/ 7 h 7"/>
                  <a:gd name="T6" fmla="*/ 4 w 4"/>
                  <a:gd name="T7" fmla="*/ 4 h 7"/>
                </a:gdLst>
                <a:ahLst/>
                <a:cxnLst>
                  <a:cxn ang="0">
                    <a:pos x="T0" y="T1"/>
                  </a:cxn>
                  <a:cxn ang="0">
                    <a:pos x="T2" y="T3"/>
                  </a:cxn>
                  <a:cxn ang="0">
                    <a:pos x="T4" y="T5"/>
                  </a:cxn>
                  <a:cxn ang="0">
                    <a:pos x="T6" y="T7"/>
                  </a:cxn>
                </a:cxnLst>
                <a:rect l="0" t="0" r="r" b="b"/>
                <a:pathLst>
                  <a:path w="4" h="7">
                    <a:moveTo>
                      <a:pt x="4" y="4"/>
                    </a:moveTo>
                    <a:cubicBezTo>
                      <a:pt x="2" y="0"/>
                      <a:pt x="0" y="3"/>
                      <a:pt x="0" y="5"/>
                    </a:cubicBezTo>
                    <a:cubicBezTo>
                      <a:pt x="1" y="6"/>
                      <a:pt x="2" y="6"/>
                      <a:pt x="3" y="7"/>
                    </a:cubicBezTo>
                    <a:cubicBezTo>
                      <a:pt x="2" y="5"/>
                      <a:pt x="1"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5" name="Freeform 1746"/>
              <p:cNvSpPr>
                <a:spLocks noEditPoints="1"/>
              </p:cNvSpPr>
              <p:nvPr/>
            </p:nvSpPr>
            <p:spPr bwMode="auto">
              <a:xfrm>
                <a:off x="4493" y="610"/>
                <a:ext cx="816" cy="668"/>
              </a:xfrm>
              <a:custGeom>
                <a:avLst/>
                <a:gdLst>
                  <a:gd name="T0" fmla="*/ 936 w 1215"/>
                  <a:gd name="T1" fmla="*/ 738 h 995"/>
                  <a:gd name="T2" fmla="*/ 943 w 1215"/>
                  <a:gd name="T3" fmla="*/ 558 h 995"/>
                  <a:gd name="T4" fmla="*/ 977 w 1215"/>
                  <a:gd name="T5" fmla="*/ 660 h 995"/>
                  <a:gd name="T6" fmla="*/ 983 w 1215"/>
                  <a:gd name="T7" fmla="*/ 618 h 995"/>
                  <a:gd name="T8" fmla="*/ 890 w 1215"/>
                  <a:gd name="T9" fmla="*/ 388 h 995"/>
                  <a:gd name="T10" fmla="*/ 1028 w 1215"/>
                  <a:gd name="T11" fmla="*/ 549 h 995"/>
                  <a:gd name="T12" fmla="*/ 1133 w 1215"/>
                  <a:gd name="T13" fmla="*/ 613 h 995"/>
                  <a:gd name="T14" fmla="*/ 1185 w 1215"/>
                  <a:gd name="T15" fmla="*/ 522 h 995"/>
                  <a:gd name="T16" fmla="*/ 1013 w 1215"/>
                  <a:gd name="T17" fmla="*/ 207 h 995"/>
                  <a:gd name="T18" fmla="*/ 784 w 1215"/>
                  <a:gd name="T19" fmla="*/ 72 h 995"/>
                  <a:gd name="T20" fmla="*/ 681 w 1215"/>
                  <a:gd name="T21" fmla="*/ 48 h 995"/>
                  <a:gd name="T22" fmla="*/ 945 w 1215"/>
                  <a:gd name="T23" fmla="*/ 116 h 995"/>
                  <a:gd name="T24" fmla="*/ 1128 w 1215"/>
                  <a:gd name="T25" fmla="*/ 237 h 995"/>
                  <a:gd name="T26" fmla="*/ 794 w 1215"/>
                  <a:gd name="T27" fmla="*/ 24 h 995"/>
                  <a:gd name="T28" fmla="*/ 578 w 1215"/>
                  <a:gd name="T29" fmla="*/ 4 h 995"/>
                  <a:gd name="T30" fmla="*/ 344 w 1215"/>
                  <a:gd name="T31" fmla="*/ 89 h 995"/>
                  <a:gd name="T32" fmla="*/ 150 w 1215"/>
                  <a:gd name="T33" fmla="*/ 264 h 995"/>
                  <a:gd name="T34" fmla="*/ 7 w 1215"/>
                  <a:gd name="T35" fmla="*/ 568 h 995"/>
                  <a:gd name="T36" fmla="*/ 20 w 1215"/>
                  <a:gd name="T37" fmla="*/ 795 h 995"/>
                  <a:gd name="T38" fmla="*/ 43 w 1215"/>
                  <a:gd name="T39" fmla="*/ 740 h 995"/>
                  <a:gd name="T40" fmla="*/ 77 w 1215"/>
                  <a:gd name="T41" fmla="*/ 802 h 995"/>
                  <a:gd name="T42" fmla="*/ 102 w 1215"/>
                  <a:gd name="T43" fmla="*/ 587 h 995"/>
                  <a:gd name="T44" fmla="*/ 120 w 1215"/>
                  <a:gd name="T45" fmla="*/ 681 h 995"/>
                  <a:gd name="T46" fmla="*/ 183 w 1215"/>
                  <a:gd name="T47" fmla="*/ 674 h 995"/>
                  <a:gd name="T48" fmla="*/ 245 w 1215"/>
                  <a:gd name="T49" fmla="*/ 876 h 995"/>
                  <a:gd name="T50" fmla="*/ 402 w 1215"/>
                  <a:gd name="T51" fmla="*/ 958 h 995"/>
                  <a:gd name="T52" fmla="*/ 484 w 1215"/>
                  <a:gd name="T53" fmla="*/ 791 h 995"/>
                  <a:gd name="T54" fmla="*/ 619 w 1215"/>
                  <a:gd name="T55" fmla="*/ 762 h 995"/>
                  <a:gd name="T56" fmla="*/ 539 w 1215"/>
                  <a:gd name="T57" fmla="*/ 766 h 995"/>
                  <a:gd name="T58" fmla="*/ 671 w 1215"/>
                  <a:gd name="T59" fmla="*/ 676 h 995"/>
                  <a:gd name="T60" fmla="*/ 678 w 1215"/>
                  <a:gd name="T61" fmla="*/ 674 h 995"/>
                  <a:gd name="T62" fmla="*/ 672 w 1215"/>
                  <a:gd name="T63" fmla="*/ 677 h 995"/>
                  <a:gd name="T64" fmla="*/ 668 w 1215"/>
                  <a:gd name="T65" fmla="*/ 675 h 995"/>
                  <a:gd name="T66" fmla="*/ 669 w 1215"/>
                  <a:gd name="T67" fmla="*/ 675 h 995"/>
                  <a:gd name="T68" fmla="*/ 649 w 1215"/>
                  <a:gd name="T69" fmla="*/ 656 h 995"/>
                  <a:gd name="T70" fmla="*/ 666 w 1215"/>
                  <a:gd name="T71" fmla="*/ 669 h 995"/>
                  <a:gd name="T72" fmla="*/ 668 w 1215"/>
                  <a:gd name="T73" fmla="*/ 625 h 995"/>
                  <a:gd name="T74" fmla="*/ 688 w 1215"/>
                  <a:gd name="T75" fmla="*/ 629 h 995"/>
                  <a:gd name="T76" fmla="*/ 701 w 1215"/>
                  <a:gd name="T77" fmla="*/ 643 h 995"/>
                  <a:gd name="T78" fmla="*/ 738 w 1215"/>
                  <a:gd name="T79" fmla="*/ 620 h 995"/>
                  <a:gd name="T80" fmla="*/ 774 w 1215"/>
                  <a:gd name="T81" fmla="*/ 686 h 995"/>
                  <a:gd name="T82" fmla="*/ 788 w 1215"/>
                  <a:gd name="T83" fmla="*/ 755 h 995"/>
                  <a:gd name="T84" fmla="*/ 841 w 1215"/>
                  <a:gd name="T85" fmla="*/ 786 h 995"/>
                  <a:gd name="T86" fmla="*/ 863 w 1215"/>
                  <a:gd name="T87" fmla="*/ 443 h 995"/>
                  <a:gd name="T88" fmla="*/ 748 w 1215"/>
                  <a:gd name="T89" fmla="*/ 375 h 995"/>
                  <a:gd name="T90" fmla="*/ 716 w 1215"/>
                  <a:gd name="T91" fmla="*/ 352 h 995"/>
                  <a:gd name="T92" fmla="*/ 862 w 1215"/>
                  <a:gd name="T93" fmla="*/ 422 h 995"/>
                  <a:gd name="T94" fmla="*/ 821 w 1215"/>
                  <a:gd name="T95" fmla="*/ 366 h 995"/>
                  <a:gd name="T96" fmla="*/ 740 w 1215"/>
                  <a:gd name="T97" fmla="*/ 332 h 995"/>
                  <a:gd name="T98" fmla="*/ 673 w 1215"/>
                  <a:gd name="T99" fmla="*/ 618 h 995"/>
                  <a:gd name="T100" fmla="*/ 640 w 1215"/>
                  <a:gd name="T101" fmla="*/ 58 h 995"/>
                  <a:gd name="T102" fmla="*/ 475 w 1215"/>
                  <a:gd name="T103" fmla="*/ 20 h 995"/>
                  <a:gd name="T104" fmla="*/ 665 w 1215"/>
                  <a:gd name="T105" fmla="*/ 669 h 995"/>
                  <a:gd name="T106" fmla="*/ 245 w 1215"/>
                  <a:gd name="T107" fmla="*/ 207 h 995"/>
                  <a:gd name="T108" fmla="*/ 105 w 1215"/>
                  <a:gd name="T109" fmla="*/ 447 h 995"/>
                  <a:gd name="T110" fmla="*/ 153 w 1215"/>
                  <a:gd name="T111" fmla="*/ 418 h 995"/>
                  <a:gd name="T112" fmla="*/ 78 w 1215"/>
                  <a:gd name="T113" fmla="*/ 486 h 995"/>
                  <a:gd name="T114" fmla="*/ 115 w 1215"/>
                  <a:gd name="T115" fmla="*/ 509 h 995"/>
                  <a:gd name="T116" fmla="*/ 184 w 1215"/>
                  <a:gd name="T117" fmla="*/ 572 h 995"/>
                  <a:gd name="T118" fmla="*/ 173 w 1215"/>
                  <a:gd name="T119" fmla="*/ 594 h 995"/>
                  <a:gd name="T120" fmla="*/ 62 w 1215"/>
                  <a:gd name="T121" fmla="*/ 578 h 995"/>
                  <a:gd name="T122" fmla="*/ 70 w 1215"/>
                  <a:gd name="T123" fmla="*/ 618 h 995"/>
                  <a:gd name="T124" fmla="*/ 249 w 1215"/>
                  <a:gd name="T125" fmla="*/ 857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5" h="995">
                    <a:moveTo>
                      <a:pt x="788" y="777"/>
                    </a:moveTo>
                    <a:cubicBezTo>
                      <a:pt x="791" y="776"/>
                      <a:pt x="785" y="772"/>
                      <a:pt x="791" y="774"/>
                    </a:cubicBezTo>
                    <a:cubicBezTo>
                      <a:pt x="793" y="776"/>
                      <a:pt x="795" y="778"/>
                      <a:pt x="794" y="779"/>
                    </a:cubicBezTo>
                    <a:cubicBezTo>
                      <a:pt x="793" y="777"/>
                      <a:pt x="793" y="776"/>
                      <a:pt x="792" y="777"/>
                    </a:cubicBezTo>
                    <a:cubicBezTo>
                      <a:pt x="792" y="777"/>
                      <a:pt x="791" y="777"/>
                      <a:pt x="791" y="778"/>
                    </a:cubicBezTo>
                    <a:cubicBezTo>
                      <a:pt x="792" y="778"/>
                      <a:pt x="795" y="780"/>
                      <a:pt x="797" y="782"/>
                    </a:cubicBezTo>
                    <a:cubicBezTo>
                      <a:pt x="797" y="780"/>
                      <a:pt x="799" y="778"/>
                      <a:pt x="801" y="777"/>
                    </a:cubicBezTo>
                    <a:cubicBezTo>
                      <a:pt x="802" y="776"/>
                      <a:pt x="803" y="775"/>
                      <a:pt x="805" y="775"/>
                    </a:cubicBezTo>
                    <a:cubicBezTo>
                      <a:pt x="806" y="775"/>
                      <a:pt x="808" y="775"/>
                      <a:pt x="810" y="776"/>
                    </a:cubicBezTo>
                    <a:cubicBezTo>
                      <a:pt x="810" y="777"/>
                      <a:pt x="809" y="780"/>
                      <a:pt x="808" y="780"/>
                    </a:cubicBezTo>
                    <a:cubicBezTo>
                      <a:pt x="806" y="779"/>
                      <a:pt x="805" y="778"/>
                      <a:pt x="806" y="777"/>
                    </a:cubicBezTo>
                    <a:cubicBezTo>
                      <a:pt x="804" y="775"/>
                      <a:pt x="805" y="778"/>
                      <a:pt x="804" y="778"/>
                    </a:cubicBezTo>
                    <a:cubicBezTo>
                      <a:pt x="808" y="779"/>
                      <a:pt x="806" y="781"/>
                      <a:pt x="809" y="783"/>
                    </a:cubicBezTo>
                    <a:cubicBezTo>
                      <a:pt x="810" y="783"/>
                      <a:pt x="810" y="782"/>
                      <a:pt x="811" y="781"/>
                    </a:cubicBezTo>
                    <a:cubicBezTo>
                      <a:pt x="817" y="786"/>
                      <a:pt x="809" y="786"/>
                      <a:pt x="811" y="789"/>
                    </a:cubicBezTo>
                    <a:cubicBezTo>
                      <a:pt x="815" y="792"/>
                      <a:pt x="811" y="786"/>
                      <a:pt x="815" y="787"/>
                    </a:cubicBezTo>
                    <a:cubicBezTo>
                      <a:pt x="820" y="792"/>
                      <a:pt x="814" y="791"/>
                      <a:pt x="816" y="794"/>
                    </a:cubicBezTo>
                    <a:cubicBezTo>
                      <a:pt x="819" y="796"/>
                      <a:pt x="820" y="796"/>
                      <a:pt x="821" y="794"/>
                    </a:cubicBezTo>
                    <a:cubicBezTo>
                      <a:pt x="822" y="793"/>
                      <a:pt x="823" y="792"/>
                      <a:pt x="824" y="791"/>
                    </a:cubicBezTo>
                    <a:cubicBezTo>
                      <a:pt x="825" y="790"/>
                      <a:pt x="828" y="793"/>
                      <a:pt x="827" y="789"/>
                    </a:cubicBezTo>
                    <a:cubicBezTo>
                      <a:pt x="829" y="790"/>
                      <a:pt x="834" y="790"/>
                      <a:pt x="836" y="789"/>
                    </a:cubicBezTo>
                    <a:cubicBezTo>
                      <a:pt x="834" y="788"/>
                      <a:pt x="834" y="788"/>
                      <a:pt x="832" y="787"/>
                    </a:cubicBezTo>
                    <a:cubicBezTo>
                      <a:pt x="833" y="784"/>
                      <a:pt x="839" y="787"/>
                      <a:pt x="845" y="789"/>
                    </a:cubicBezTo>
                    <a:cubicBezTo>
                      <a:pt x="847" y="791"/>
                      <a:pt x="843" y="790"/>
                      <a:pt x="844" y="793"/>
                    </a:cubicBezTo>
                    <a:cubicBezTo>
                      <a:pt x="848" y="790"/>
                      <a:pt x="849" y="794"/>
                      <a:pt x="856" y="795"/>
                    </a:cubicBezTo>
                    <a:cubicBezTo>
                      <a:pt x="857" y="794"/>
                      <a:pt x="858" y="792"/>
                      <a:pt x="859" y="791"/>
                    </a:cubicBezTo>
                    <a:cubicBezTo>
                      <a:pt x="860" y="789"/>
                      <a:pt x="862" y="789"/>
                      <a:pt x="864" y="791"/>
                    </a:cubicBezTo>
                    <a:cubicBezTo>
                      <a:pt x="867" y="790"/>
                      <a:pt x="868" y="788"/>
                      <a:pt x="869" y="787"/>
                    </a:cubicBezTo>
                    <a:cubicBezTo>
                      <a:pt x="870" y="785"/>
                      <a:pt x="872" y="784"/>
                      <a:pt x="875" y="785"/>
                    </a:cubicBezTo>
                    <a:cubicBezTo>
                      <a:pt x="872" y="781"/>
                      <a:pt x="873" y="779"/>
                      <a:pt x="876" y="778"/>
                    </a:cubicBezTo>
                    <a:cubicBezTo>
                      <a:pt x="878" y="777"/>
                      <a:pt x="881" y="777"/>
                      <a:pt x="884" y="776"/>
                    </a:cubicBezTo>
                    <a:cubicBezTo>
                      <a:pt x="884" y="778"/>
                      <a:pt x="885" y="779"/>
                      <a:pt x="885" y="781"/>
                    </a:cubicBezTo>
                    <a:cubicBezTo>
                      <a:pt x="885" y="782"/>
                      <a:pt x="884" y="783"/>
                      <a:pt x="883" y="784"/>
                    </a:cubicBezTo>
                    <a:cubicBezTo>
                      <a:pt x="886" y="786"/>
                      <a:pt x="890" y="784"/>
                      <a:pt x="888" y="783"/>
                    </a:cubicBezTo>
                    <a:cubicBezTo>
                      <a:pt x="890" y="782"/>
                      <a:pt x="892" y="783"/>
                      <a:pt x="895" y="784"/>
                    </a:cubicBezTo>
                    <a:cubicBezTo>
                      <a:pt x="896" y="787"/>
                      <a:pt x="894" y="788"/>
                      <a:pt x="892" y="789"/>
                    </a:cubicBezTo>
                    <a:cubicBezTo>
                      <a:pt x="891" y="790"/>
                      <a:pt x="889" y="791"/>
                      <a:pt x="891" y="793"/>
                    </a:cubicBezTo>
                    <a:cubicBezTo>
                      <a:pt x="895" y="792"/>
                      <a:pt x="902" y="788"/>
                      <a:pt x="904" y="783"/>
                    </a:cubicBezTo>
                    <a:cubicBezTo>
                      <a:pt x="905" y="782"/>
                      <a:pt x="905" y="779"/>
                      <a:pt x="905" y="777"/>
                    </a:cubicBezTo>
                    <a:cubicBezTo>
                      <a:pt x="906" y="776"/>
                      <a:pt x="907" y="774"/>
                      <a:pt x="909" y="777"/>
                    </a:cubicBezTo>
                    <a:cubicBezTo>
                      <a:pt x="911" y="777"/>
                      <a:pt x="910" y="774"/>
                      <a:pt x="910" y="772"/>
                    </a:cubicBezTo>
                    <a:cubicBezTo>
                      <a:pt x="910" y="770"/>
                      <a:pt x="912" y="768"/>
                      <a:pt x="917" y="771"/>
                    </a:cubicBezTo>
                    <a:cubicBezTo>
                      <a:pt x="919" y="768"/>
                      <a:pt x="920" y="765"/>
                      <a:pt x="922" y="763"/>
                    </a:cubicBezTo>
                    <a:cubicBezTo>
                      <a:pt x="923" y="760"/>
                      <a:pt x="925" y="758"/>
                      <a:pt x="926" y="755"/>
                    </a:cubicBezTo>
                    <a:cubicBezTo>
                      <a:pt x="929" y="750"/>
                      <a:pt x="933" y="744"/>
                      <a:pt x="936" y="738"/>
                    </a:cubicBezTo>
                    <a:cubicBezTo>
                      <a:pt x="938" y="738"/>
                      <a:pt x="935" y="741"/>
                      <a:pt x="936" y="742"/>
                    </a:cubicBezTo>
                    <a:cubicBezTo>
                      <a:pt x="940" y="741"/>
                      <a:pt x="937" y="743"/>
                      <a:pt x="941" y="744"/>
                    </a:cubicBezTo>
                    <a:cubicBezTo>
                      <a:pt x="940" y="741"/>
                      <a:pt x="939" y="739"/>
                      <a:pt x="936" y="736"/>
                    </a:cubicBezTo>
                    <a:cubicBezTo>
                      <a:pt x="938" y="735"/>
                      <a:pt x="939" y="734"/>
                      <a:pt x="940" y="732"/>
                    </a:cubicBezTo>
                    <a:cubicBezTo>
                      <a:pt x="940" y="732"/>
                      <a:pt x="940" y="731"/>
                      <a:pt x="940" y="731"/>
                    </a:cubicBezTo>
                    <a:cubicBezTo>
                      <a:pt x="940" y="731"/>
                      <a:pt x="940" y="731"/>
                      <a:pt x="940" y="731"/>
                    </a:cubicBezTo>
                    <a:cubicBezTo>
                      <a:pt x="940" y="731"/>
                      <a:pt x="940" y="731"/>
                      <a:pt x="940" y="731"/>
                    </a:cubicBezTo>
                    <a:cubicBezTo>
                      <a:pt x="940" y="731"/>
                      <a:pt x="940" y="731"/>
                      <a:pt x="940" y="731"/>
                    </a:cubicBezTo>
                    <a:cubicBezTo>
                      <a:pt x="940" y="731"/>
                      <a:pt x="939" y="734"/>
                      <a:pt x="940" y="732"/>
                    </a:cubicBezTo>
                    <a:cubicBezTo>
                      <a:pt x="940" y="732"/>
                      <a:pt x="940" y="732"/>
                      <a:pt x="940" y="732"/>
                    </a:cubicBezTo>
                    <a:cubicBezTo>
                      <a:pt x="940" y="732"/>
                      <a:pt x="940" y="732"/>
                      <a:pt x="940" y="732"/>
                    </a:cubicBezTo>
                    <a:cubicBezTo>
                      <a:pt x="940" y="732"/>
                      <a:pt x="940" y="732"/>
                      <a:pt x="940" y="732"/>
                    </a:cubicBezTo>
                    <a:cubicBezTo>
                      <a:pt x="940" y="732"/>
                      <a:pt x="940" y="732"/>
                      <a:pt x="940" y="732"/>
                    </a:cubicBezTo>
                    <a:cubicBezTo>
                      <a:pt x="940" y="731"/>
                      <a:pt x="940" y="731"/>
                      <a:pt x="940" y="731"/>
                    </a:cubicBezTo>
                    <a:cubicBezTo>
                      <a:pt x="940" y="730"/>
                      <a:pt x="940" y="729"/>
                      <a:pt x="940" y="727"/>
                    </a:cubicBezTo>
                    <a:cubicBezTo>
                      <a:pt x="940" y="723"/>
                      <a:pt x="941" y="719"/>
                      <a:pt x="947" y="718"/>
                    </a:cubicBezTo>
                    <a:cubicBezTo>
                      <a:pt x="947" y="717"/>
                      <a:pt x="946" y="716"/>
                      <a:pt x="946" y="716"/>
                    </a:cubicBezTo>
                    <a:cubicBezTo>
                      <a:pt x="946" y="715"/>
                      <a:pt x="946" y="715"/>
                      <a:pt x="946" y="715"/>
                    </a:cubicBezTo>
                    <a:cubicBezTo>
                      <a:pt x="947" y="714"/>
                      <a:pt x="948" y="714"/>
                      <a:pt x="950" y="714"/>
                    </a:cubicBezTo>
                    <a:cubicBezTo>
                      <a:pt x="948" y="712"/>
                      <a:pt x="950" y="710"/>
                      <a:pt x="951" y="709"/>
                    </a:cubicBezTo>
                    <a:cubicBezTo>
                      <a:pt x="953" y="707"/>
                      <a:pt x="955" y="705"/>
                      <a:pt x="953" y="703"/>
                    </a:cubicBezTo>
                    <a:cubicBezTo>
                      <a:pt x="960" y="704"/>
                      <a:pt x="960" y="707"/>
                      <a:pt x="960" y="709"/>
                    </a:cubicBezTo>
                    <a:cubicBezTo>
                      <a:pt x="959" y="712"/>
                      <a:pt x="957" y="715"/>
                      <a:pt x="959" y="717"/>
                    </a:cubicBezTo>
                    <a:cubicBezTo>
                      <a:pt x="962" y="715"/>
                      <a:pt x="963" y="711"/>
                      <a:pt x="963" y="707"/>
                    </a:cubicBezTo>
                    <a:cubicBezTo>
                      <a:pt x="963" y="706"/>
                      <a:pt x="964" y="705"/>
                      <a:pt x="964" y="704"/>
                    </a:cubicBezTo>
                    <a:cubicBezTo>
                      <a:pt x="964" y="703"/>
                      <a:pt x="964" y="702"/>
                      <a:pt x="965" y="701"/>
                    </a:cubicBezTo>
                    <a:cubicBezTo>
                      <a:pt x="965" y="699"/>
                      <a:pt x="966" y="697"/>
                      <a:pt x="967" y="696"/>
                    </a:cubicBezTo>
                    <a:cubicBezTo>
                      <a:pt x="966" y="691"/>
                      <a:pt x="965" y="680"/>
                      <a:pt x="966" y="676"/>
                    </a:cubicBezTo>
                    <a:cubicBezTo>
                      <a:pt x="971" y="676"/>
                      <a:pt x="973" y="678"/>
                      <a:pt x="972" y="681"/>
                    </a:cubicBezTo>
                    <a:cubicBezTo>
                      <a:pt x="975" y="681"/>
                      <a:pt x="973" y="678"/>
                      <a:pt x="974" y="677"/>
                    </a:cubicBezTo>
                    <a:cubicBezTo>
                      <a:pt x="972" y="677"/>
                      <a:pt x="971" y="676"/>
                      <a:pt x="970" y="675"/>
                    </a:cubicBezTo>
                    <a:cubicBezTo>
                      <a:pt x="969" y="675"/>
                      <a:pt x="968" y="674"/>
                      <a:pt x="967" y="673"/>
                    </a:cubicBezTo>
                    <a:cubicBezTo>
                      <a:pt x="971" y="670"/>
                      <a:pt x="970" y="667"/>
                      <a:pt x="970" y="664"/>
                    </a:cubicBezTo>
                    <a:cubicBezTo>
                      <a:pt x="969" y="661"/>
                      <a:pt x="968" y="658"/>
                      <a:pt x="971" y="654"/>
                    </a:cubicBezTo>
                    <a:cubicBezTo>
                      <a:pt x="968" y="654"/>
                      <a:pt x="968" y="654"/>
                      <a:pt x="968" y="654"/>
                    </a:cubicBezTo>
                    <a:cubicBezTo>
                      <a:pt x="965" y="636"/>
                      <a:pt x="960" y="620"/>
                      <a:pt x="955" y="604"/>
                    </a:cubicBezTo>
                    <a:cubicBezTo>
                      <a:pt x="954" y="601"/>
                      <a:pt x="954" y="598"/>
                      <a:pt x="953" y="595"/>
                    </a:cubicBezTo>
                    <a:cubicBezTo>
                      <a:pt x="953" y="594"/>
                      <a:pt x="952" y="592"/>
                      <a:pt x="952" y="590"/>
                    </a:cubicBezTo>
                    <a:cubicBezTo>
                      <a:pt x="952" y="589"/>
                      <a:pt x="951" y="587"/>
                      <a:pt x="951" y="585"/>
                    </a:cubicBezTo>
                    <a:cubicBezTo>
                      <a:pt x="950" y="582"/>
                      <a:pt x="949" y="578"/>
                      <a:pt x="947" y="575"/>
                    </a:cubicBezTo>
                    <a:cubicBezTo>
                      <a:pt x="946" y="572"/>
                      <a:pt x="944" y="569"/>
                      <a:pt x="941" y="567"/>
                    </a:cubicBezTo>
                    <a:cubicBezTo>
                      <a:pt x="943" y="564"/>
                      <a:pt x="947" y="565"/>
                      <a:pt x="948" y="567"/>
                    </a:cubicBezTo>
                    <a:cubicBezTo>
                      <a:pt x="948" y="566"/>
                      <a:pt x="948" y="563"/>
                      <a:pt x="947" y="561"/>
                    </a:cubicBezTo>
                    <a:cubicBezTo>
                      <a:pt x="947" y="559"/>
                      <a:pt x="946" y="556"/>
                      <a:pt x="945" y="555"/>
                    </a:cubicBezTo>
                    <a:cubicBezTo>
                      <a:pt x="939" y="557"/>
                      <a:pt x="946" y="556"/>
                      <a:pt x="943" y="558"/>
                    </a:cubicBezTo>
                    <a:cubicBezTo>
                      <a:pt x="941" y="559"/>
                      <a:pt x="942" y="556"/>
                      <a:pt x="941" y="555"/>
                    </a:cubicBezTo>
                    <a:cubicBezTo>
                      <a:pt x="941" y="554"/>
                      <a:pt x="942" y="554"/>
                      <a:pt x="944" y="553"/>
                    </a:cubicBezTo>
                    <a:cubicBezTo>
                      <a:pt x="943" y="551"/>
                      <a:pt x="942" y="549"/>
                      <a:pt x="942" y="548"/>
                    </a:cubicBezTo>
                    <a:cubicBezTo>
                      <a:pt x="941" y="546"/>
                      <a:pt x="940" y="544"/>
                      <a:pt x="939" y="543"/>
                    </a:cubicBezTo>
                    <a:cubicBezTo>
                      <a:pt x="937" y="539"/>
                      <a:pt x="935" y="536"/>
                      <a:pt x="933" y="533"/>
                    </a:cubicBezTo>
                    <a:cubicBezTo>
                      <a:pt x="931" y="530"/>
                      <a:pt x="929" y="527"/>
                      <a:pt x="928" y="523"/>
                    </a:cubicBezTo>
                    <a:cubicBezTo>
                      <a:pt x="926" y="520"/>
                      <a:pt x="924" y="517"/>
                      <a:pt x="922" y="513"/>
                    </a:cubicBezTo>
                    <a:cubicBezTo>
                      <a:pt x="927" y="511"/>
                      <a:pt x="929" y="515"/>
                      <a:pt x="930" y="519"/>
                    </a:cubicBezTo>
                    <a:cubicBezTo>
                      <a:pt x="931" y="521"/>
                      <a:pt x="932" y="523"/>
                      <a:pt x="933" y="524"/>
                    </a:cubicBezTo>
                    <a:cubicBezTo>
                      <a:pt x="934" y="525"/>
                      <a:pt x="935" y="525"/>
                      <a:pt x="938" y="524"/>
                    </a:cubicBezTo>
                    <a:cubicBezTo>
                      <a:pt x="934" y="523"/>
                      <a:pt x="934" y="522"/>
                      <a:pt x="934" y="520"/>
                    </a:cubicBezTo>
                    <a:cubicBezTo>
                      <a:pt x="934" y="518"/>
                      <a:pt x="934" y="516"/>
                      <a:pt x="933" y="515"/>
                    </a:cubicBezTo>
                    <a:cubicBezTo>
                      <a:pt x="935" y="513"/>
                      <a:pt x="937" y="515"/>
                      <a:pt x="937" y="517"/>
                    </a:cubicBezTo>
                    <a:cubicBezTo>
                      <a:pt x="937" y="518"/>
                      <a:pt x="937" y="521"/>
                      <a:pt x="937" y="522"/>
                    </a:cubicBezTo>
                    <a:cubicBezTo>
                      <a:pt x="938" y="521"/>
                      <a:pt x="939" y="521"/>
                      <a:pt x="940" y="520"/>
                    </a:cubicBezTo>
                    <a:cubicBezTo>
                      <a:pt x="938" y="522"/>
                      <a:pt x="939" y="523"/>
                      <a:pt x="941" y="525"/>
                    </a:cubicBezTo>
                    <a:cubicBezTo>
                      <a:pt x="938" y="526"/>
                      <a:pt x="938" y="526"/>
                      <a:pt x="935" y="530"/>
                    </a:cubicBezTo>
                    <a:cubicBezTo>
                      <a:pt x="939" y="530"/>
                      <a:pt x="937" y="536"/>
                      <a:pt x="942" y="533"/>
                    </a:cubicBezTo>
                    <a:cubicBezTo>
                      <a:pt x="945" y="535"/>
                      <a:pt x="939" y="537"/>
                      <a:pt x="942" y="539"/>
                    </a:cubicBezTo>
                    <a:cubicBezTo>
                      <a:pt x="946" y="538"/>
                      <a:pt x="944" y="537"/>
                      <a:pt x="947" y="535"/>
                    </a:cubicBezTo>
                    <a:cubicBezTo>
                      <a:pt x="948" y="537"/>
                      <a:pt x="946" y="538"/>
                      <a:pt x="947" y="540"/>
                    </a:cubicBezTo>
                    <a:cubicBezTo>
                      <a:pt x="945" y="540"/>
                      <a:pt x="945" y="538"/>
                      <a:pt x="942" y="540"/>
                    </a:cubicBezTo>
                    <a:cubicBezTo>
                      <a:pt x="943" y="542"/>
                      <a:pt x="945" y="543"/>
                      <a:pt x="946" y="545"/>
                    </a:cubicBezTo>
                    <a:cubicBezTo>
                      <a:pt x="947" y="547"/>
                      <a:pt x="948" y="549"/>
                      <a:pt x="948" y="551"/>
                    </a:cubicBezTo>
                    <a:cubicBezTo>
                      <a:pt x="950" y="549"/>
                      <a:pt x="949" y="550"/>
                      <a:pt x="952" y="549"/>
                    </a:cubicBezTo>
                    <a:cubicBezTo>
                      <a:pt x="954" y="550"/>
                      <a:pt x="950" y="552"/>
                      <a:pt x="952" y="553"/>
                    </a:cubicBezTo>
                    <a:cubicBezTo>
                      <a:pt x="953" y="553"/>
                      <a:pt x="952" y="552"/>
                      <a:pt x="952" y="551"/>
                    </a:cubicBezTo>
                    <a:cubicBezTo>
                      <a:pt x="954" y="554"/>
                      <a:pt x="955" y="556"/>
                      <a:pt x="957" y="558"/>
                    </a:cubicBezTo>
                    <a:cubicBezTo>
                      <a:pt x="958" y="560"/>
                      <a:pt x="959" y="563"/>
                      <a:pt x="960" y="565"/>
                    </a:cubicBezTo>
                    <a:cubicBezTo>
                      <a:pt x="961" y="567"/>
                      <a:pt x="962" y="569"/>
                      <a:pt x="963" y="572"/>
                    </a:cubicBezTo>
                    <a:cubicBezTo>
                      <a:pt x="964" y="574"/>
                      <a:pt x="965" y="576"/>
                      <a:pt x="965" y="579"/>
                    </a:cubicBezTo>
                    <a:cubicBezTo>
                      <a:pt x="966" y="581"/>
                      <a:pt x="967" y="583"/>
                      <a:pt x="968" y="586"/>
                    </a:cubicBezTo>
                    <a:cubicBezTo>
                      <a:pt x="968" y="588"/>
                      <a:pt x="969" y="590"/>
                      <a:pt x="970" y="593"/>
                    </a:cubicBezTo>
                    <a:cubicBezTo>
                      <a:pt x="970" y="595"/>
                      <a:pt x="971" y="597"/>
                      <a:pt x="972" y="600"/>
                    </a:cubicBezTo>
                    <a:cubicBezTo>
                      <a:pt x="973" y="602"/>
                      <a:pt x="974" y="604"/>
                      <a:pt x="975" y="606"/>
                    </a:cubicBezTo>
                    <a:cubicBezTo>
                      <a:pt x="974" y="608"/>
                      <a:pt x="972" y="606"/>
                      <a:pt x="971" y="608"/>
                    </a:cubicBezTo>
                    <a:cubicBezTo>
                      <a:pt x="972" y="612"/>
                      <a:pt x="968" y="617"/>
                      <a:pt x="976" y="616"/>
                    </a:cubicBezTo>
                    <a:cubicBezTo>
                      <a:pt x="975" y="620"/>
                      <a:pt x="979" y="624"/>
                      <a:pt x="974" y="627"/>
                    </a:cubicBezTo>
                    <a:cubicBezTo>
                      <a:pt x="976" y="627"/>
                      <a:pt x="976" y="628"/>
                      <a:pt x="976" y="629"/>
                    </a:cubicBezTo>
                    <a:cubicBezTo>
                      <a:pt x="976" y="631"/>
                      <a:pt x="976" y="631"/>
                      <a:pt x="979" y="631"/>
                    </a:cubicBezTo>
                    <a:cubicBezTo>
                      <a:pt x="978" y="633"/>
                      <a:pt x="975" y="633"/>
                      <a:pt x="974" y="634"/>
                    </a:cubicBezTo>
                    <a:cubicBezTo>
                      <a:pt x="974" y="635"/>
                      <a:pt x="976" y="638"/>
                      <a:pt x="977" y="640"/>
                    </a:cubicBezTo>
                    <a:cubicBezTo>
                      <a:pt x="979" y="643"/>
                      <a:pt x="979" y="645"/>
                      <a:pt x="976" y="646"/>
                    </a:cubicBezTo>
                    <a:cubicBezTo>
                      <a:pt x="983" y="649"/>
                      <a:pt x="977" y="655"/>
                      <a:pt x="983" y="656"/>
                    </a:cubicBezTo>
                    <a:cubicBezTo>
                      <a:pt x="982" y="658"/>
                      <a:pt x="982" y="660"/>
                      <a:pt x="977" y="660"/>
                    </a:cubicBezTo>
                    <a:cubicBezTo>
                      <a:pt x="977" y="661"/>
                      <a:pt x="979" y="660"/>
                      <a:pt x="981" y="660"/>
                    </a:cubicBezTo>
                    <a:cubicBezTo>
                      <a:pt x="977" y="667"/>
                      <a:pt x="979" y="676"/>
                      <a:pt x="980" y="684"/>
                    </a:cubicBezTo>
                    <a:cubicBezTo>
                      <a:pt x="980" y="686"/>
                      <a:pt x="980" y="688"/>
                      <a:pt x="980" y="690"/>
                    </a:cubicBezTo>
                    <a:cubicBezTo>
                      <a:pt x="980" y="692"/>
                      <a:pt x="980" y="694"/>
                      <a:pt x="980" y="697"/>
                    </a:cubicBezTo>
                    <a:cubicBezTo>
                      <a:pt x="980" y="699"/>
                      <a:pt x="980" y="701"/>
                      <a:pt x="980" y="703"/>
                    </a:cubicBezTo>
                    <a:cubicBezTo>
                      <a:pt x="979" y="704"/>
                      <a:pt x="979" y="706"/>
                      <a:pt x="978" y="708"/>
                    </a:cubicBezTo>
                    <a:cubicBezTo>
                      <a:pt x="984" y="708"/>
                      <a:pt x="978" y="712"/>
                      <a:pt x="982" y="712"/>
                    </a:cubicBezTo>
                    <a:cubicBezTo>
                      <a:pt x="980" y="715"/>
                      <a:pt x="980" y="718"/>
                      <a:pt x="979" y="722"/>
                    </a:cubicBezTo>
                    <a:cubicBezTo>
                      <a:pt x="978" y="725"/>
                      <a:pt x="977" y="729"/>
                      <a:pt x="976" y="732"/>
                    </a:cubicBezTo>
                    <a:cubicBezTo>
                      <a:pt x="975" y="734"/>
                      <a:pt x="975" y="736"/>
                      <a:pt x="974" y="737"/>
                    </a:cubicBezTo>
                    <a:cubicBezTo>
                      <a:pt x="973" y="742"/>
                      <a:pt x="973" y="742"/>
                      <a:pt x="973" y="742"/>
                    </a:cubicBezTo>
                    <a:cubicBezTo>
                      <a:pt x="972" y="745"/>
                      <a:pt x="972" y="748"/>
                      <a:pt x="971" y="751"/>
                    </a:cubicBezTo>
                    <a:cubicBezTo>
                      <a:pt x="969" y="758"/>
                      <a:pt x="968" y="764"/>
                      <a:pt x="966" y="770"/>
                    </a:cubicBezTo>
                    <a:cubicBezTo>
                      <a:pt x="965" y="773"/>
                      <a:pt x="964" y="777"/>
                      <a:pt x="963" y="780"/>
                    </a:cubicBezTo>
                    <a:cubicBezTo>
                      <a:pt x="963" y="781"/>
                      <a:pt x="963" y="783"/>
                      <a:pt x="962" y="784"/>
                    </a:cubicBezTo>
                    <a:cubicBezTo>
                      <a:pt x="960" y="789"/>
                      <a:pt x="960" y="789"/>
                      <a:pt x="960" y="789"/>
                    </a:cubicBezTo>
                    <a:cubicBezTo>
                      <a:pt x="968" y="775"/>
                      <a:pt x="975" y="758"/>
                      <a:pt x="979" y="741"/>
                    </a:cubicBezTo>
                    <a:cubicBezTo>
                      <a:pt x="979" y="739"/>
                      <a:pt x="979" y="739"/>
                      <a:pt x="979" y="739"/>
                    </a:cubicBezTo>
                    <a:cubicBezTo>
                      <a:pt x="979" y="739"/>
                      <a:pt x="980" y="738"/>
                      <a:pt x="979" y="739"/>
                    </a:cubicBezTo>
                    <a:cubicBezTo>
                      <a:pt x="979" y="739"/>
                      <a:pt x="979" y="739"/>
                      <a:pt x="979" y="739"/>
                    </a:cubicBezTo>
                    <a:cubicBezTo>
                      <a:pt x="979" y="739"/>
                      <a:pt x="979" y="739"/>
                      <a:pt x="979" y="739"/>
                    </a:cubicBezTo>
                    <a:cubicBezTo>
                      <a:pt x="979" y="739"/>
                      <a:pt x="979" y="739"/>
                      <a:pt x="979" y="739"/>
                    </a:cubicBezTo>
                    <a:cubicBezTo>
                      <a:pt x="979" y="739"/>
                      <a:pt x="979" y="739"/>
                      <a:pt x="979" y="739"/>
                    </a:cubicBezTo>
                    <a:cubicBezTo>
                      <a:pt x="980" y="739"/>
                      <a:pt x="980" y="739"/>
                      <a:pt x="980" y="739"/>
                    </a:cubicBezTo>
                    <a:cubicBezTo>
                      <a:pt x="980" y="738"/>
                      <a:pt x="980" y="738"/>
                      <a:pt x="980" y="738"/>
                    </a:cubicBezTo>
                    <a:cubicBezTo>
                      <a:pt x="980" y="734"/>
                      <a:pt x="980" y="734"/>
                      <a:pt x="980" y="734"/>
                    </a:cubicBezTo>
                    <a:cubicBezTo>
                      <a:pt x="981" y="732"/>
                      <a:pt x="981" y="730"/>
                      <a:pt x="982" y="727"/>
                    </a:cubicBezTo>
                    <a:cubicBezTo>
                      <a:pt x="982" y="726"/>
                      <a:pt x="982" y="725"/>
                      <a:pt x="982" y="724"/>
                    </a:cubicBezTo>
                    <a:cubicBezTo>
                      <a:pt x="982" y="723"/>
                      <a:pt x="982" y="723"/>
                      <a:pt x="982" y="722"/>
                    </a:cubicBezTo>
                    <a:cubicBezTo>
                      <a:pt x="983" y="721"/>
                      <a:pt x="983" y="721"/>
                      <a:pt x="983" y="721"/>
                    </a:cubicBezTo>
                    <a:cubicBezTo>
                      <a:pt x="983" y="719"/>
                      <a:pt x="983" y="716"/>
                      <a:pt x="983" y="714"/>
                    </a:cubicBezTo>
                    <a:cubicBezTo>
                      <a:pt x="984" y="706"/>
                      <a:pt x="983" y="698"/>
                      <a:pt x="983" y="691"/>
                    </a:cubicBezTo>
                    <a:cubicBezTo>
                      <a:pt x="984" y="689"/>
                      <a:pt x="989" y="693"/>
                      <a:pt x="991" y="690"/>
                    </a:cubicBezTo>
                    <a:cubicBezTo>
                      <a:pt x="986" y="688"/>
                      <a:pt x="986" y="685"/>
                      <a:pt x="987" y="683"/>
                    </a:cubicBezTo>
                    <a:cubicBezTo>
                      <a:pt x="983" y="683"/>
                      <a:pt x="983" y="680"/>
                      <a:pt x="985" y="676"/>
                    </a:cubicBezTo>
                    <a:cubicBezTo>
                      <a:pt x="987" y="675"/>
                      <a:pt x="988" y="675"/>
                      <a:pt x="989" y="676"/>
                    </a:cubicBezTo>
                    <a:cubicBezTo>
                      <a:pt x="984" y="672"/>
                      <a:pt x="986" y="666"/>
                      <a:pt x="991" y="661"/>
                    </a:cubicBezTo>
                    <a:cubicBezTo>
                      <a:pt x="990" y="661"/>
                      <a:pt x="989" y="661"/>
                      <a:pt x="987" y="661"/>
                    </a:cubicBezTo>
                    <a:cubicBezTo>
                      <a:pt x="989" y="657"/>
                      <a:pt x="989" y="654"/>
                      <a:pt x="989" y="650"/>
                    </a:cubicBezTo>
                    <a:cubicBezTo>
                      <a:pt x="989" y="648"/>
                      <a:pt x="988" y="646"/>
                      <a:pt x="987" y="645"/>
                    </a:cubicBezTo>
                    <a:cubicBezTo>
                      <a:pt x="986" y="643"/>
                      <a:pt x="985" y="641"/>
                      <a:pt x="983" y="640"/>
                    </a:cubicBezTo>
                    <a:cubicBezTo>
                      <a:pt x="990" y="640"/>
                      <a:pt x="987" y="641"/>
                      <a:pt x="993" y="641"/>
                    </a:cubicBezTo>
                    <a:cubicBezTo>
                      <a:pt x="990" y="639"/>
                      <a:pt x="987" y="639"/>
                      <a:pt x="985" y="638"/>
                    </a:cubicBezTo>
                    <a:cubicBezTo>
                      <a:pt x="984" y="634"/>
                      <a:pt x="984" y="631"/>
                      <a:pt x="984" y="628"/>
                    </a:cubicBezTo>
                    <a:cubicBezTo>
                      <a:pt x="984" y="624"/>
                      <a:pt x="984" y="621"/>
                      <a:pt x="983" y="618"/>
                    </a:cubicBezTo>
                    <a:cubicBezTo>
                      <a:pt x="983" y="616"/>
                      <a:pt x="982" y="615"/>
                      <a:pt x="982" y="613"/>
                    </a:cubicBezTo>
                    <a:cubicBezTo>
                      <a:pt x="981" y="611"/>
                      <a:pt x="981" y="610"/>
                      <a:pt x="980" y="608"/>
                    </a:cubicBezTo>
                    <a:cubicBezTo>
                      <a:pt x="979" y="605"/>
                      <a:pt x="977" y="602"/>
                      <a:pt x="974" y="599"/>
                    </a:cubicBezTo>
                    <a:cubicBezTo>
                      <a:pt x="977" y="598"/>
                      <a:pt x="977" y="599"/>
                      <a:pt x="977" y="600"/>
                    </a:cubicBezTo>
                    <a:cubicBezTo>
                      <a:pt x="972" y="586"/>
                      <a:pt x="969" y="568"/>
                      <a:pt x="964" y="550"/>
                    </a:cubicBezTo>
                    <a:cubicBezTo>
                      <a:pt x="963" y="546"/>
                      <a:pt x="962" y="542"/>
                      <a:pt x="961" y="537"/>
                    </a:cubicBezTo>
                    <a:cubicBezTo>
                      <a:pt x="959" y="533"/>
                      <a:pt x="958" y="528"/>
                      <a:pt x="956" y="524"/>
                    </a:cubicBezTo>
                    <a:cubicBezTo>
                      <a:pt x="954" y="520"/>
                      <a:pt x="952" y="516"/>
                      <a:pt x="950" y="512"/>
                    </a:cubicBezTo>
                    <a:cubicBezTo>
                      <a:pt x="949" y="510"/>
                      <a:pt x="948" y="508"/>
                      <a:pt x="947" y="506"/>
                    </a:cubicBezTo>
                    <a:cubicBezTo>
                      <a:pt x="945" y="504"/>
                      <a:pt x="944" y="503"/>
                      <a:pt x="943" y="501"/>
                    </a:cubicBezTo>
                    <a:cubicBezTo>
                      <a:pt x="942" y="499"/>
                      <a:pt x="943" y="498"/>
                      <a:pt x="945" y="497"/>
                    </a:cubicBezTo>
                    <a:cubicBezTo>
                      <a:pt x="944" y="496"/>
                      <a:pt x="942" y="494"/>
                      <a:pt x="940" y="493"/>
                    </a:cubicBezTo>
                    <a:cubicBezTo>
                      <a:pt x="939" y="492"/>
                      <a:pt x="938" y="490"/>
                      <a:pt x="937" y="489"/>
                    </a:cubicBezTo>
                    <a:cubicBezTo>
                      <a:pt x="935" y="487"/>
                      <a:pt x="934" y="486"/>
                      <a:pt x="933" y="484"/>
                    </a:cubicBezTo>
                    <a:cubicBezTo>
                      <a:pt x="932" y="482"/>
                      <a:pt x="931" y="481"/>
                      <a:pt x="930" y="479"/>
                    </a:cubicBezTo>
                    <a:cubicBezTo>
                      <a:pt x="928" y="475"/>
                      <a:pt x="927" y="471"/>
                      <a:pt x="925" y="468"/>
                    </a:cubicBezTo>
                    <a:cubicBezTo>
                      <a:pt x="924" y="464"/>
                      <a:pt x="923" y="461"/>
                      <a:pt x="922" y="457"/>
                    </a:cubicBezTo>
                    <a:cubicBezTo>
                      <a:pt x="920" y="458"/>
                      <a:pt x="919" y="460"/>
                      <a:pt x="918" y="461"/>
                    </a:cubicBezTo>
                    <a:cubicBezTo>
                      <a:pt x="917" y="459"/>
                      <a:pt x="917" y="457"/>
                      <a:pt x="917" y="456"/>
                    </a:cubicBezTo>
                    <a:cubicBezTo>
                      <a:pt x="916" y="454"/>
                      <a:pt x="915" y="453"/>
                      <a:pt x="915" y="451"/>
                    </a:cubicBezTo>
                    <a:cubicBezTo>
                      <a:pt x="913" y="448"/>
                      <a:pt x="911" y="445"/>
                      <a:pt x="909" y="442"/>
                    </a:cubicBezTo>
                    <a:cubicBezTo>
                      <a:pt x="907" y="439"/>
                      <a:pt x="904" y="437"/>
                      <a:pt x="902" y="435"/>
                    </a:cubicBezTo>
                    <a:cubicBezTo>
                      <a:pt x="899" y="432"/>
                      <a:pt x="896" y="430"/>
                      <a:pt x="893" y="429"/>
                    </a:cubicBezTo>
                    <a:cubicBezTo>
                      <a:pt x="894" y="428"/>
                      <a:pt x="895" y="429"/>
                      <a:pt x="896" y="429"/>
                    </a:cubicBezTo>
                    <a:cubicBezTo>
                      <a:pt x="895" y="426"/>
                      <a:pt x="891" y="424"/>
                      <a:pt x="888" y="422"/>
                    </a:cubicBezTo>
                    <a:cubicBezTo>
                      <a:pt x="886" y="420"/>
                      <a:pt x="883" y="417"/>
                      <a:pt x="884" y="412"/>
                    </a:cubicBezTo>
                    <a:cubicBezTo>
                      <a:pt x="882" y="412"/>
                      <a:pt x="883" y="413"/>
                      <a:pt x="882" y="415"/>
                    </a:cubicBezTo>
                    <a:cubicBezTo>
                      <a:pt x="879" y="410"/>
                      <a:pt x="875" y="405"/>
                      <a:pt x="871" y="401"/>
                    </a:cubicBezTo>
                    <a:cubicBezTo>
                      <a:pt x="867" y="397"/>
                      <a:pt x="863" y="394"/>
                      <a:pt x="859" y="394"/>
                    </a:cubicBezTo>
                    <a:cubicBezTo>
                      <a:pt x="857" y="392"/>
                      <a:pt x="863" y="391"/>
                      <a:pt x="861" y="390"/>
                    </a:cubicBezTo>
                    <a:cubicBezTo>
                      <a:pt x="856" y="389"/>
                      <a:pt x="853" y="387"/>
                      <a:pt x="850" y="384"/>
                    </a:cubicBezTo>
                    <a:cubicBezTo>
                      <a:pt x="846" y="381"/>
                      <a:pt x="843" y="377"/>
                      <a:pt x="840" y="372"/>
                    </a:cubicBezTo>
                    <a:cubicBezTo>
                      <a:pt x="842" y="373"/>
                      <a:pt x="845" y="374"/>
                      <a:pt x="848" y="375"/>
                    </a:cubicBezTo>
                    <a:cubicBezTo>
                      <a:pt x="850" y="376"/>
                      <a:pt x="852" y="376"/>
                      <a:pt x="853" y="377"/>
                    </a:cubicBezTo>
                    <a:cubicBezTo>
                      <a:pt x="855" y="377"/>
                      <a:pt x="857" y="377"/>
                      <a:pt x="858" y="378"/>
                    </a:cubicBezTo>
                    <a:cubicBezTo>
                      <a:pt x="865" y="380"/>
                      <a:pt x="872" y="383"/>
                      <a:pt x="874" y="390"/>
                    </a:cubicBezTo>
                    <a:cubicBezTo>
                      <a:pt x="880" y="388"/>
                      <a:pt x="874" y="384"/>
                      <a:pt x="878" y="381"/>
                    </a:cubicBezTo>
                    <a:cubicBezTo>
                      <a:pt x="880" y="383"/>
                      <a:pt x="881" y="385"/>
                      <a:pt x="882" y="388"/>
                    </a:cubicBezTo>
                    <a:cubicBezTo>
                      <a:pt x="883" y="391"/>
                      <a:pt x="884" y="394"/>
                      <a:pt x="885" y="397"/>
                    </a:cubicBezTo>
                    <a:cubicBezTo>
                      <a:pt x="886" y="400"/>
                      <a:pt x="887" y="402"/>
                      <a:pt x="889" y="404"/>
                    </a:cubicBezTo>
                    <a:cubicBezTo>
                      <a:pt x="891" y="406"/>
                      <a:pt x="894" y="407"/>
                      <a:pt x="898" y="408"/>
                    </a:cubicBezTo>
                    <a:cubicBezTo>
                      <a:pt x="893" y="406"/>
                      <a:pt x="887" y="400"/>
                      <a:pt x="891" y="393"/>
                    </a:cubicBezTo>
                    <a:cubicBezTo>
                      <a:pt x="888" y="393"/>
                      <a:pt x="887" y="392"/>
                      <a:pt x="886" y="390"/>
                    </a:cubicBezTo>
                    <a:cubicBezTo>
                      <a:pt x="885" y="389"/>
                      <a:pt x="884" y="387"/>
                      <a:pt x="882" y="386"/>
                    </a:cubicBezTo>
                    <a:cubicBezTo>
                      <a:pt x="887" y="384"/>
                      <a:pt x="889" y="386"/>
                      <a:pt x="890" y="388"/>
                    </a:cubicBezTo>
                    <a:cubicBezTo>
                      <a:pt x="892" y="390"/>
                      <a:pt x="893" y="393"/>
                      <a:pt x="898" y="394"/>
                    </a:cubicBezTo>
                    <a:cubicBezTo>
                      <a:pt x="899" y="393"/>
                      <a:pt x="899" y="392"/>
                      <a:pt x="900" y="392"/>
                    </a:cubicBezTo>
                    <a:cubicBezTo>
                      <a:pt x="901" y="389"/>
                      <a:pt x="898" y="392"/>
                      <a:pt x="897" y="393"/>
                    </a:cubicBezTo>
                    <a:cubicBezTo>
                      <a:pt x="896" y="390"/>
                      <a:pt x="894" y="388"/>
                      <a:pt x="892" y="385"/>
                    </a:cubicBezTo>
                    <a:cubicBezTo>
                      <a:pt x="890" y="383"/>
                      <a:pt x="887" y="380"/>
                      <a:pt x="885" y="377"/>
                    </a:cubicBezTo>
                    <a:cubicBezTo>
                      <a:pt x="888" y="375"/>
                      <a:pt x="890" y="375"/>
                      <a:pt x="892" y="377"/>
                    </a:cubicBezTo>
                    <a:cubicBezTo>
                      <a:pt x="893" y="378"/>
                      <a:pt x="894" y="379"/>
                      <a:pt x="895" y="380"/>
                    </a:cubicBezTo>
                    <a:cubicBezTo>
                      <a:pt x="896" y="381"/>
                      <a:pt x="896" y="383"/>
                      <a:pt x="897" y="384"/>
                    </a:cubicBezTo>
                    <a:cubicBezTo>
                      <a:pt x="898" y="382"/>
                      <a:pt x="897" y="381"/>
                      <a:pt x="898" y="380"/>
                    </a:cubicBezTo>
                    <a:cubicBezTo>
                      <a:pt x="902" y="381"/>
                      <a:pt x="897" y="386"/>
                      <a:pt x="901" y="387"/>
                    </a:cubicBezTo>
                    <a:cubicBezTo>
                      <a:pt x="902" y="383"/>
                      <a:pt x="901" y="380"/>
                      <a:pt x="899" y="377"/>
                    </a:cubicBezTo>
                    <a:cubicBezTo>
                      <a:pt x="902" y="376"/>
                      <a:pt x="903" y="379"/>
                      <a:pt x="904" y="382"/>
                    </a:cubicBezTo>
                    <a:cubicBezTo>
                      <a:pt x="905" y="385"/>
                      <a:pt x="907" y="389"/>
                      <a:pt x="910" y="390"/>
                    </a:cubicBezTo>
                    <a:cubicBezTo>
                      <a:pt x="915" y="387"/>
                      <a:pt x="918" y="390"/>
                      <a:pt x="920" y="393"/>
                    </a:cubicBezTo>
                    <a:cubicBezTo>
                      <a:pt x="927" y="386"/>
                      <a:pt x="917" y="388"/>
                      <a:pt x="914" y="388"/>
                    </a:cubicBezTo>
                    <a:cubicBezTo>
                      <a:pt x="911" y="382"/>
                      <a:pt x="908" y="382"/>
                      <a:pt x="904" y="378"/>
                    </a:cubicBezTo>
                    <a:cubicBezTo>
                      <a:pt x="903" y="377"/>
                      <a:pt x="904" y="376"/>
                      <a:pt x="905" y="377"/>
                    </a:cubicBezTo>
                    <a:cubicBezTo>
                      <a:pt x="898" y="371"/>
                      <a:pt x="895" y="380"/>
                      <a:pt x="888" y="368"/>
                    </a:cubicBezTo>
                    <a:cubicBezTo>
                      <a:pt x="894" y="365"/>
                      <a:pt x="895" y="371"/>
                      <a:pt x="900" y="371"/>
                    </a:cubicBezTo>
                    <a:cubicBezTo>
                      <a:pt x="902" y="371"/>
                      <a:pt x="904" y="368"/>
                      <a:pt x="906" y="367"/>
                    </a:cubicBezTo>
                    <a:cubicBezTo>
                      <a:pt x="910" y="369"/>
                      <a:pt x="912" y="378"/>
                      <a:pt x="917" y="377"/>
                    </a:cubicBezTo>
                    <a:cubicBezTo>
                      <a:pt x="916" y="375"/>
                      <a:pt x="914" y="372"/>
                      <a:pt x="911" y="369"/>
                    </a:cubicBezTo>
                    <a:cubicBezTo>
                      <a:pt x="910" y="368"/>
                      <a:pt x="909" y="366"/>
                      <a:pt x="907" y="365"/>
                    </a:cubicBezTo>
                    <a:cubicBezTo>
                      <a:pt x="906" y="364"/>
                      <a:pt x="904" y="362"/>
                      <a:pt x="902" y="361"/>
                    </a:cubicBezTo>
                    <a:cubicBezTo>
                      <a:pt x="900" y="365"/>
                      <a:pt x="903" y="363"/>
                      <a:pt x="905" y="365"/>
                    </a:cubicBezTo>
                    <a:cubicBezTo>
                      <a:pt x="900" y="373"/>
                      <a:pt x="901" y="363"/>
                      <a:pt x="896" y="368"/>
                    </a:cubicBezTo>
                    <a:cubicBezTo>
                      <a:pt x="892" y="364"/>
                      <a:pt x="905" y="361"/>
                      <a:pt x="899" y="358"/>
                    </a:cubicBezTo>
                    <a:cubicBezTo>
                      <a:pt x="898" y="359"/>
                      <a:pt x="899" y="360"/>
                      <a:pt x="899" y="361"/>
                    </a:cubicBezTo>
                    <a:cubicBezTo>
                      <a:pt x="898" y="361"/>
                      <a:pt x="897" y="361"/>
                      <a:pt x="895" y="361"/>
                    </a:cubicBezTo>
                    <a:cubicBezTo>
                      <a:pt x="898" y="354"/>
                      <a:pt x="893" y="352"/>
                      <a:pt x="886" y="348"/>
                    </a:cubicBezTo>
                    <a:cubicBezTo>
                      <a:pt x="888" y="346"/>
                      <a:pt x="894" y="348"/>
                      <a:pt x="889" y="345"/>
                    </a:cubicBezTo>
                    <a:cubicBezTo>
                      <a:pt x="893" y="348"/>
                      <a:pt x="904" y="357"/>
                      <a:pt x="905" y="361"/>
                    </a:cubicBezTo>
                    <a:cubicBezTo>
                      <a:pt x="908" y="361"/>
                      <a:pt x="911" y="364"/>
                      <a:pt x="914" y="367"/>
                    </a:cubicBezTo>
                    <a:cubicBezTo>
                      <a:pt x="916" y="371"/>
                      <a:pt x="918" y="375"/>
                      <a:pt x="918" y="379"/>
                    </a:cubicBezTo>
                    <a:cubicBezTo>
                      <a:pt x="921" y="383"/>
                      <a:pt x="925" y="387"/>
                      <a:pt x="929" y="392"/>
                    </a:cubicBezTo>
                    <a:cubicBezTo>
                      <a:pt x="934" y="397"/>
                      <a:pt x="938" y="403"/>
                      <a:pt x="941" y="409"/>
                    </a:cubicBezTo>
                    <a:cubicBezTo>
                      <a:pt x="946" y="412"/>
                      <a:pt x="950" y="416"/>
                      <a:pt x="954" y="420"/>
                    </a:cubicBezTo>
                    <a:cubicBezTo>
                      <a:pt x="958" y="424"/>
                      <a:pt x="962" y="429"/>
                      <a:pt x="966" y="434"/>
                    </a:cubicBezTo>
                    <a:cubicBezTo>
                      <a:pt x="970" y="439"/>
                      <a:pt x="973" y="444"/>
                      <a:pt x="977" y="449"/>
                    </a:cubicBezTo>
                    <a:cubicBezTo>
                      <a:pt x="980" y="454"/>
                      <a:pt x="983" y="460"/>
                      <a:pt x="986" y="465"/>
                    </a:cubicBezTo>
                    <a:cubicBezTo>
                      <a:pt x="989" y="470"/>
                      <a:pt x="992" y="476"/>
                      <a:pt x="996" y="481"/>
                    </a:cubicBezTo>
                    <a:cubicBezTo>
                      <a:pt x="999" y="487"/>
                      <a:pt x="1002" y="492"/>
                      <a:pt x="1005" y="497"/>
                    </a:cubicBezTo>
                    <a:cubicBezTo>
                      <a:pt x="1008" y="503"/>
                      <a:pt x="1011" y="508"/>
                      <a:pt x="1015" y="513"/>
                    </a:cubicBezTo>
                    <a:cubicBezTo>
                      <a:pt x="1018" y="518"/>
                      <a:pt x="1022" y="523"/>
                      <a:pt x="1026" y="528"/>
                    </a:cubicBezTo>
                    <a:cubicBezTo>
                      <a:pt x="1027" y="535"/>
                      <a:pt x="1031" y="543"/>
                      <a:pt x="1028" y="549"/>
                    </a:cubicBezTo>
                    <a:cubicBezTo>
                      <a:pt x="1031" y="548"/>
                      <a:pt x="1031" y="540"/>
                      <a:pt x="1034" y="546"/>
                    </a:cubicBezTo>
                    <a:cubicBezTo>
                      <a:pt x="1037" y="544"/>
                      <a:pt x="1035" y="540"/>
                      <a:pt x="1040" y="539"/>
                    </a:cubicBezTo>
                    <a:cubicBezTo>
                      <a:pt x="1044" y="541"/>
                      <a:pt x="1045" y="546"/>
                      <a:pt x="1046" y="551"/>
                    </a:cubicBezTo>
                    <a:cubicBezTo>
                      <a:pt x="1047" y="553"/>
                      <a:pt x="1047" y="555"/>
                      <a:pt x="1048" y="557"/>
                    </a:cubicBezTo>
                    <a:cubicBezTo>
                      <a:pt x="1049" y="558"/>
                      <a:pt x="1050" y="559"/>
                      <a:pt x="1050" y="560"/>
                    </a:cubicBezTo>
                    <a:cubicBezTo>
                      <a:pt x="1051" y="561"/>
                      <a:pt x="1052" y="561"/>
                      <a:pt x="1053" y="562"/>
                    </a:cubicBezTo>
                    <a:cubicBezTo>
                      <a:pt x="1055" y="560"/>
                      <a:pt x="1061" y="560"/>
                      <a:pt x="1063" y="561"/>
                    </a:cubicBezTo>
                    <a:cubicBezTo>
                      <a:pt x="1053" y="566"/>
                      <a:pt x="1056" y="576"/>
                      <a:pt x="1050" y="582"/>
                    </a:cubicBezTo>
                    <a:cubicBezTo>
                      <a:pt x="1049" y="585"/>
                      <a:pt x="1053" y="584"/>
                      <a:pt x="1053" y="586"/>
                    </a:cubicBezTo>
                    <a:cubicBezTo>
                      <a:pt x="1053" y="583"/>
                      <a:pt x="1055" y="581"/>
                      <a:pt x="1056" y="578"/>
                    </a:cubicBezTo>
                    <a:cubicBezTo>
                      <a:pt x="1057" y="576"/>
                      <a:pt x="1057" y="574"/>
                      <a:pt x="1057" y="570"/>
                    </a:cubicBezTo>
                    <a:cubicBezTo>
                      <a:pt x="1061" y="568"/>
                      <a:pt x="1061" y="572"/>
                      <a:pt x="1063" y="573"/>
                    </a:cubicBezTo>
                    <a:cubicBezTo>
                      <a:pt x="1064" y="571"/>
                      <a:pt x="1064" y="568"/>
                      <a:pt x="1064" y="565"/>
                    </a:cubicBezTo>
                    <a:cubicBezTo>
                      <a:pt x="1067" y="564"/>
                      <a:pt x="1067" y="566"/>
                      <a:pt x="1069" y="564"/>
                    </a:cubicBezTo>
                    <a:cubicBezTo>
                      <a:pt x="1070" y="567"/>
                      <a:pt x="1070" y="570"/>
                      <a:pt x="1066" y="571"/>
                    </a:cubicBezTo>
                    <a:cubicBezTo>
                      <a:pt x="1067" y="572"/>
                      <a:pt x="1068" y="574"/>
                      <a:pt x="1068" y="575"/>
                    </a:cubicBezTo>
                    <a:cubicBezTo>
                      <a:pt x="1069" y="577"/>
                      <a:pt x="1069" y="578"/>
                      <a:pt x="1069" y="580"/>
                    </a:cubicBezTo>
                    <a:cubicBezTo>
                      <a:pt x="1070" y="582"/>
                      <a:pt x="1071" y="585"/>
                      <a:pt x="1070" y="589"/>
                    </a:cubicBezTo>
                    <a:cubicBezTo>
                      <a:pt x="1073" y="590"/>
                      <a:pt x="1075" y="592"/>
                      <a:pt x="1076" y="595"/>
                    </a:cubicBezTo>
                    <a:cubicBezTo>
                      <a:pt x="1077" y="598"/>
                      <a:pt x="1078" y="601"/>
                      <a:pt x="1078" y="604"/>
                    </a:cubicBezTo>
                    <a:cubicBezTo>
                      <a:pt x="1078" y="606"/>
                      <a:pt x="1078" y="610"/>
                      <a:pt x="1077" y="612"/>
                    </a:cubicBezTo>
                    <a:cubicBezTo>
                      <a:pt x="1077" y="615"/>
                      <a:pt x="1077" y="618"/>
                      <a:pt x="1077" y="620"/>
                    </a:cubicBezTo>
                    <a:cubicBezTo>
                      <a:pt x="1076" y="623"/>
                      <a:pt x="1079" y="622"/>
                      <a:pt x="1080" y="624"/>
                    </a:cubicBezTo>
                    <a:cubicBezTo>
                      <a:pt x="1080" y="626"/>
                      <a:pt x="1081" y="628"/>
                      <a:pt x="1081" y="631"/>
                    </a:cubicBezTo>
                    <a:cubicBezTo>
                      <a:pt x="1081" y="632"/>
                      <a:pt x="1081" y="633"/>
                      <a:pt x="1081" y="634"/>
                    </a:cubicBezTo>
                    <a:cubicBezTo>
                      <a:pt x="1081" y="635"/>
                      <a:pt x="1081" y="637"/>
                      <a:pt x="1081" y="638"/>
                    </a:cubicBezTo>
                    <a:cubicBezTo>
                      <a:pt x="1081" y="643"/>
                      <a:pt x="1080" y="649"/>
                      <a:pt x="1080" y="654"/>
                    </a:cubicBezTo>
                    <a:cubicBezTo>
                      <a:pt x="1079" y="659"/>
                      <a:pt x="1079" y="664"/>
                      <a:pt x="1079" y="669"/>
                    </a:cubicBezTo>
                    <a:cubicBezTo>
                      <a:pt x="1079" y="672"/>
                      <a:pt x="1080" y="674"/>
                      <a:pt x="1080" y="676"/>
                    </a:cubicBezTo>
                    <a:cubicBezTo>
                      <a:pt x="1081" y="679"/>
                      <a:pt x="1082" y="681"/>
                      <a:pt x="1083" y="683"/>
                    </a:cubicBezTo>
                    <a:cubicBezTo>
                      <a:pt x="1081" y="686"/>
                      <a:pt x="1083" y="689"/>
                      <a:pt x="1088" y="690"/>
                    </a:cubicBezTo>
                    <a:cubicBezTo>
                      <a:pt x="1093" y="686"/>
                      <a:pt x="1092" y="678"/>
                      <a:pt x="1098" y="675"/>
                    </a:cubicBezTo>
                    <a:cubicBezTo>
                      <a:pt x="1102" y="675"/>
                      <a:pt x="1106" y="676"/>
                      <a:pt x="1106" y="680"/>
                    </a:cubicBezTo>
                    <a:cubicBezTo>
                      <a:pt x="1101" y="682"/>
                      <a:pt x="1108" y="689"/>
                      <a:pt x="1099" y="687"/>
                    </a:cubicBezTo>
                    <a:cubicBezTo>
                      <a:pt x="1095" y="689"/>
                      <a:pt x="1105" y="689"/>
                      <a:pt x="1106" y="688"/>
                    </a:cubicBezTo>
                    <a:cubicBezTo>
                      <a:pt x="1105" y="698"/>
                      <a:pt x="1114" y="704"/>
                      <a:pt x="1113" y="711"/>
                    </a:cubicBezTo>
                    <a:cubicBezTo>
                      <a:pt x="1117" y="708"/>
                      <a:pt x="1116" y="704"/>
                      <a:pt x="1114" y="700"/>
                    </a:cubicBezTo>
                    <a:cubicBezTo>
                      <a:pt x="1114" y="697"/>
                      <a:pt x="1113" y="695"/>
                      <a:pt x="1112" y="692"/>
                    </a:cubicBezTo>
                    <a:cubicBezTo>
                      <a:pt x="1112" y="690"/>
                      <a:pt x="1112" y="687"/>
                      <a:pt x="1112" y="683"/>
                    </a:cubicBezTo>
                    <a:cubicBezTo>
                      <a:pt x="1113" y="681"/>
                      <a:pt x="1118" y="683"/>
                      <a:pt x="1121" y="683"/>
                    </a:cubicBezTo>
                    <a:cubicBezTo>
                      <a:pt x="1126" y="683"/>
                      <a:pt x="1123" y="691"/>
                      <a:pt x="1125" y="694"/>
                    </a:cubicBezTo>
                    <a:cubicBezTo>
                      <a:pt x="1131" y="693"/>
                      <a:pt x="1124" y="685"/>
                      <a:pt x="1131" y="683"/>
                    </a:cubicBezTo>
                    <a:cubicBezTo>
                      <a:pt x="1128" y="677"/>
                      <a:pt x="1123" y="660"/>
                      <a:pt x="1135" y="660"/>
                    </a:cubicBezTo>
                    <a:cubicBezTo>
                      <a:pt x="1135" y="652"/>
                      <a:pt x="1134" y="645"/>
                      <a:pt x="1134" y="637"/>
                    </a:cubicBezTo>
                    <a:cubicBezTo>
                      <a:pt x="1134" y="629"/>
                      <a:pt x="1133" y="621"/>
                      <a:pt x="1133" y="613"/>
                    </a:cubicBezTo>
                    <a:cubicBezTo>
                      <a:pt x="1133" y="606"/>
                      <a:pt x="1133" y="598"/>
                      <a:pt x="1133" y="590"/>
                    </a:cubicBezTo>
                    <a:cubicBezTo>
                      <a:pt x="1133" y="582"/>
                      <a:pt x="1133" y="574"/>
                      <a:pt x="1132" y="566"/>
                    </a:cubicBezTo>
                    <a:cubicBezTo>
                      <a:pt x="1132" y="558"/>
                      <a:pt x="1131" y="551"/>
                      <a:pt x="1130" y="543"/>
                    </a:cubicBezTo>
                    <a:cubicBezTo>
                      <a:pt x="1129" y="535"/>
                      <a:pt x="1128" y="528"/>
                      <a:pt x="1126" y="520"/>
                    </a:cubicBezTo>
                    <a:cubicBezTo>
                      <a:pt x="1125" y="513"/>
                      <a:pt x="1122" y="505"/>
                      <a:pt x="1120" y="498"/>
                    </a:cubicBezTo>
                    <a:cubicBezTo>
                      <a:pt x="1117" y="491"/>
                      <a:pt x="1114" y="485"/>
                      <a:pt x="1110" y="479"/>
                    </a:cubicBezTo>
                    <a:cubicBezTo>
                      <a:pt x="1109" y="476"/>
                      <a:pt x="1112" y="479"/>
                      <a:pt x="1113" y="476"/>
                    </a:cubicBezTo>
                    <a:cubicBezTo>
                      <a:pt x="1108" y="474"/>
                      <a:pt x="1111" y="468"/>
                      <a:pt x="1107" y="466"/>
                    </a:cubicBezTo>
                    <a:cubicBezTo>
                      <a:pt x="1115" y="466"/>
                      <a:pt x="1115" y="475"/>
                      <a:pt x="1116" y="481"/>
                    </a:cubicBezTo>
                    <a:cubicBezTo>
                      <a:pt x="1117" y="484"/>
                      <a:pt x="1119" y="487"/>
                      <a:pt x="1121" y="490"/>
                    </a:cubicBezTo>
                    <a:cubicBezTo>
                      <a:pt x="1123" y="494"/>
                      <a:pt x="1125" y="497"/>
                      <a:pt x="1126" y="500"/>
                    </a:cubicBezTo>
                    <a:cubicBezTo>
                      <a:pt x="1126" y="503"/>
                      <a:pt x="1127" y="506"/>
                      <a:pt x="1128" y="509"/>
                    </a:cubicBezTo>
                    <a:cubicBezTo>
                      <a:pt x="1129" y="513"/>
                      <a:pt x="1130" y="516"/>
                      <a:pt x="1132" y="520"/>
                    </a:cubicBezTo>
                    <a:cubicBezTo>
                      <a:pt x="1133" y="524"/>
                      <a:pt x="1135" y="528"/>
                      <a:pt x="1136" y="532"/>
                    </a:cubicBezTo>
                    <a:cubicBezTo>
                      <a:pt x="1137" y="536"/>
                      <a:pt x="1138" y="540"/>
                      <a:pt x="1139" y="544"/>
                    </a:cubicBezTo>
                    <a:cubicBezTo>
                      <a:pt x="1149" y="546"/>
                      <a:pt x="1145" y="556"/>
                      <a:pt x="1148" y="562"/>
                    </a:cubicBezTo>
                    <a:cubicBezTo>
                      <a:pt x="1149" y="561"/>
                      <a:pt x="1149" y="559"/>
                      <a:pt x="1150" y="557"/>
                    </a:cubicBezTo>
                    <a:cubicBezTo>
                      <a:pt x="1150" y="557"/>
                      <a:pt x="1150" y="556"/>
                      <a:pt x="1149" y="555"/>
                    </a:cubicBezTo>
                    <a:cubicBezTo>
                      <a:pt x="1149" y="554"/>
                      <a:pt x="1149" y="553"/>
                      <a:pt x="1149" y="551"/>
                    </a:cubicBezTo>
                    <a:cubicBezTo>
                      <a:pt x="1147" y="547"/>
                      <a:pt x="1145" y="543"/>
                      <a:pt x="1144" y="541"/>
                    </a:cubicBezTo>
                    <a:cubicBezTo>
                      <a:pt x="1146" y="539"/>
                      <a:pt x="1147" y="537"/>
                      <a:pt x="1148" y="534"/>
                    </a:cubicBezTo>
                    <a:cubicBezTo>
                      <a:pt x="1148" y="533"/>
                      <a:pt x="1148" y="531"/>
                      <a:pt x="1149" y="530"/>
                    </a:cubicBezTo>
                    <a:cubicBezTo>
                      <a:pt x="1149" y="528"/>
                      <a:pt x="1149" y="527"/>
                      <a:pt x="1149" y="525"/>
                    </a:cubicBezTo>
                    <a:cubicBezTo>
                      <a:pt x="1148" y="525"/>
                      <a:pt x="1147" y="525"/>
                      <a:pt x="1145" y="526"/>
                    </a:cubicBezTo>
                    <a:cubicBezTo>
                      <a:pt x="1146" y="524"/>
                      <a:pt x="1145" y="521"/>
                      <a:pt x="1144" y="518"/>
                    </a:cubicBezTo>
                    <a:cubicBezTo>
                      <a:pt x="1147" y="517"/>
                      <a:pt x="1148" y="519"/>
                      <a:pt x="1150" y="518"/>
                    </a:cubicBezTo>
                    <a:cubicBezTo>
                      <a:pt x="1146" y="517"/>
                      <a:pt x="1145" y="514"/>
                      <a:pt x="1145" y="511"/>
                    </a:cubicBezTo>
                    <a:cubicBezTo>
                      <a:pt x="1145" y="509"/>
                      <a:pt x="1145" y="507"/>
                      <a:pt x="1146" y="505"/>
                    </a:cubicBezTo>
                    <a:cubicBezTo>
                      <a:pt x="1146" y="504"/>
                      <a:pt x="1147" y="502"/>
                      <a:pt x="1147" y="500"/>
                    </a:cubicBezTo>
                    <a:cubicBezTo>
                      <a:pt x="1144" y="497"/>
                      <a:pt x="1144" y="503"/>
                      <a:pt x="1142" y="503"/>
                    </a:cubicBezTo>
                    <a:cubicBezTo>
                      <a:pt x="1141" y="499"/>
                      <a:pt x="1142" y="498"/>
                      <a:pt x="1139" y="495"/>
                    </a:cubicBezTo>
                    <a:cubicBezTo>
                      <a:pt x="1138" y="492"/>
                      <a:pt x="1143" y="493"/>
                      <a:pt x="1144" y="495"/>
                    </a:cubicBezTo>
                    <a:cubicBezTo>
                      <a:pt x="1143" y="491"/>
                      <a:pt x="1139" y="489"/>
                      <a:pt x="1140" y="483"/>
                    </a:cubicBezTo>
                    <a:cubicBezTo>
                      <a:pt x="1144" y="480"/>
                      <a:pt x="1144" y="489"/>
                      <a:pt x="1146" y="483"/>
                    </a:cubicBezTo>
                    <a:cubicBezTo>
                      <a:pt x="1148" y="487"/>
                      <a:pt x="1151" y="491"/>
                      <a:pt x="1153" y="494"/>
                    </a:cubicBezTo>
                    <a:cubicBezTo>
                      <a:pt x="1156" y="497"/>
                      <a:pt x="1158" y="500"/>
                      <a:pt x="1161" y="504"/>
                    </a:cubicBezTo>
                    <a:cubicBezTo>
                      <a:pt x="1164" y="501"/>
                      <a:pt x="1152" y="488"/>
                      <a:pt x="1156" y="484"/>
                    </a:cubicBezTo>
                    <a:cubicBezTo>
                      <a:pt x="1160" y="486"/>
                      <a:pt x="1163" y="491"/>
                      <a:pt x="1165" y="496"/>
                    </a:cubicBezTo>
                    <a:cubicBezTo>
                      <a:pt x="1167" y="501"/>
                      <a:pt x="1168" y="506"/>
                      <a:pt x="1169" y="511"/>
                    </a:cubicBezTo>
                    <a:cubicBezTo>
                      <a:pt x="1171" y="508"/>
                      <a:pt x="1171" y="504"/>
                      <a:pt x="1169" y="498"/>
                    </a:cubicBezTo>
                    <a:cubicBezTo>
                      <a:pt x="1170" y="498"/>
                      <a:pt x="1170" y="499"/>
                      <a:pt x="1171" y="500"/>
                    </a:cubicBezTo>
                    <a:cubicBezTo>
                      <a:pt x="1172" y="500"/>
                      <a:pt x="1171" y="498"/>
                      <a:pt x="1171" y="496"/>
                    </a:cubicBezTo>
                    <a:cubicBezTo>
                      <a:pt x="1173" y="502"/>
                      <a:pt x="1175" y="505"/>
                      <a:pt x="1177" y="509"/>
                    </a:cubicBezTo>
                    <a:cubicBezTo>
                      <a:pt x="1179" y="511"/>
                      <a:pt x="1180" y="512"/>
                      <a:pt x="1181" y="514"/>
                    </a:cubicBezTo>
                    <a:cubicBezTo>
                      <a:pt x="1182" y="517"/>
                      <a:pt x="1184" y="519"/>
                      <a:pt x="1185" y="522"/>
                    </a:cubicBezTo>
                    <a:cubicBezTo>
                      <a:pt x="1194" y="517"/>
                      <a:pt x="1189" y="535"/>
                      <a:pt x="1196" y="534"/>
                    </a:cubicBezTo>
                    <a:cubicBezTo>
                      <a:pt x="1194" y="528"/>
                      <a:pt x="1192" y="523"/>
                      <a:pt x="1191" y="519"/>
                    </a:cubicBezTo>
                    <a:cubicBezTo>
                      <a:pt x="1191" y="514"/>
                      <a:pt x="1190" y="510"/>
                      <a:pt x="1190" y="505"/>
                    </a:cubicBezTo>
                    <a:cubicBezTo>
                      <a:pt x="1190" y="501"/>
                      <a:pt x="1189" y="497"/>
                      <a:pt x="1188" y="493"/>
                    </a:cubicBezTo>
                    <a:cubicBezTo>
                      <a:pt x="1187" y="488"/>
                      <a:pt x="1185" y="484"/>
                      <a:pt x="1182" y="480"/>
                    </a:cubicBezTo>
                    <a:cubicBezTo>
                      <a:pt x="1182" y="478"/>
                      <a:pt x="1183" y="476"/>
                      <a:pt x="1184" y="477"/>
                    </a:cubicBezTo>
                    <a:cubicBezTo>
                      <a:pt x="1185" y="474"/>
                      <a:pt x="1183" y="470"/>
                      <a:pt x="1182" y="466"/>
                    </a:cubicBezTo>
                    <a:cubicBezTo>
                      <a:pt x="1180" y="462"/>
                      <a:pt x="1178" y="458"/>
                      <a:pt x="1179" y="454"/>
                    </a:cubicBezTo>
                    <a:cubicBezTo>
                      <a:pt x="1173" y="453"/>
                      <a:pt x="1171" y="448"/>
                      <a:pt x="1169" y="443"/>
                    </a:cubicBezTo>
                    <a:cubicBezTo>
                      <a:pt x="1168" y="437"/>
                      <a:pt x="1167" y="431"/>
                      <a:pt x="1165" y="426"/>
                    </a:cubicBezTo>
                    <a:cubicBezTo>
                      <a:pt x="1163" y="425"/>
                      <a:pt x="1161" y="423"/>
                      <a:pt x="1160" y="421"/>
                    </a:cubicBezTo>
                    <a:cubicBezTo>
                      <a:pt x="1159" y="419"/>
                      <a:pt x="1158" y="418"/>
                      <a:pt x="1157" y="417"/>
                    </a:cubicBezTo>
                    <a:cubicBezTo>
                      <a:pt x="1156" y="415"/>
                      <a:pt x="1155" y="414"/>
                      <a:pt x="1154" y="413"/>
                    </a:cubicBezTo>
                    <a:cubicBezTo>
                      <a:pt x="1150" y="407"/>
                      <a:pt x="1146" y="400"/>
                      <a:pt x="1142" y="394"/>
                    </a:cubicBezTo>
                    <a:cubicBezTo>
                      <a:pt x="1138" y="387"/>
                      <a:pt x="1133" y="381"/>
                      <a:pt x="1129" y="375"/>
                    </a:cubicBezTo>
                    <a:cubicBezTo>
                      <a:pt x="1125" y="369"/>
                      <a:pt x="1120" y="364"/>
                      <a:pt x="1116" y="361"/>
                    </a:cubicBezTo>
                    <a:cubicBezTo>
                      <a:pt x="1118" y="359"/>
                      <a:pt x="1117" y="357"/>
                      <a:pt x="1115" y="355"/>
                    </a:cubicBezTo>
                    <a:cubicBezTo>
                      <a:pt x="1115" y="354"/>
                      <a:pt x="1114" y="353"/>
                      <a:pt x="1113" y="351"/>
                    </a:cubicBezTo>
                    <a:cubicBezTo>
                      <a:pt x="1112" y="349"/>
                      <a:pt x="1112" y="348"/>
                      <a:pt x="1111" y="345"/>
                    </a:cubicBezTo>
                    <a:cubicBezTo>
                      <a:pt x="1110" y="346"/>
                      <a:pt x="1111" y="348"/>
                      <a:pt x="1110" y="349"/>
                    </a:cubicBezTo>
                    <a:cubicBezTo>
                      <a:pt x="1108" y="342"/>
                      <a:pt x="1104" y="335"/>
                      <a:pt x="1101" y="328"/>
                    </a:cubicBezTo>
                    <a:cubicBezTo>
                      <a:pt x="1097" y="321"/>
                      <a:pt x="1093" y="314"/>
                      <a:pt x="1091" y="306"/>
                    </a:cubicBezTo>
                    <a:cubicBezTo>
                      <a:pt x="1094" y="303"/>
                      <a:pt x="1096" y="315"/>
                      <a:pt x="1099" y="310"/>
                    </a:cubicBezTo>
                    <a:cubicBezTo>
                      <a:pt x="1097" y="306"/>
                      <a:pt x="1094" y="304"/>
                      <a:pt x="1092" y="301"/>
                    </a:cubicBezTo>
                    <a:cubicBezTo>
                      <a:pt x="1090" y="299"/>
                      <a:pt x="1088" y="297"/>
                      <a:pt x="1086" y="295"/>
                    </a:cubicBezTo>
                    <a:cubicBezTo>
                      <a:pt x="1082" y="291"/>
                      <a:pt x="1080" y="287"/>
                      <a:pt x="1078" y="280"/>
                    </a:cubicBezTo>
                    <a:cubicBezTo>
                      <a:pt x="1075" y="282"/>
                      <a:pt x="1072" y="279"/>
                      <a:pt x="1070" y="278"/>
                    </a:cubicBezTo>
                    <a:cubicBezTo>
                      <a:pt x="1068" y="276"/>
                      <a:pt x="1074" y="274"/>
                      <a:pt x="1069" y="271"/>
                    </a:cubicBezTo>
                    <a:cubicBezTo>
                      <a:pt x="1066" y="273"/>
                      <a:pt x="1069" y="275"/>
                      <a:pt x="1068" y="277"/>
                    </a:cubicBezTo>
                    <a:cubicBezTo>
                      <a:pt x="1065" y="271"/>
                      <a:pt x="1062" y="268"/>
                      <a:pt x="1056" y="263"/>
                    </a:cubicBezTo>
                    <a:cubicBezTo>
                      <a:pt x="1061" y="264"/>
                      <a:pt x="1059" y="261"/>
                      <a:pt x="1063" y="259"/>
                    </a:cubicBezTo>
                    <a:cubicBezTo>
                      <a:pt x="1068" y="262"/>
                      <a:pt x="1063" y="265"/>
                      <a:pt x="1068" y="268"/>
                    </a:cubicBezTo>
                    <a:cubicBezTo>
                      <a:pt x="1070" y="262"/>
                      <a:pt x="1062" y="257"/>
                      <a:pt x="1065" y="251"/>
                    </a:cubicBezTo>
                    <a:cubicBezTo>
                      <a:pt x="1064" y="250"/>
                      <a:pt x="1060" y="256"/>
                      <a:pt x="1063" y="257"/>
                    </a:cubicBezTo>
                    <a:cubicBezTo>
                      <a:pt x="1061" y="260"/>
                      <a:pt x="1057" y="260"/>
                      <a:pt x="1054" y="259"/>
                    </a:cubicBezTo>
                    <a:cubicBezTo>
                      <a:pt x="1051" y="257"/>
                      <a:pt x="1049" y="254"/>
                      <a:pt x="1048" y="250"/>
                    </a:cubicBezTo>
                    <a:cubicBezTo>
                      <a:pt x="1050" y="249"/>
                      <a:pt x="1051" y="251"/>
                      <a:pt x="1052" y="252"/>
                    </a:cubicBezTo>
                    <a:cubicBezTo>
                      <a:pt x="1051" y="249"/>
                      <a:pt x="1054" y="246"/>
                      <a:pt x="1052" y="243"/>
                    </a:cubicBezTo>
                    <a:cubicBezTo>
                      <a:pt x="1049" y="246"/>
                      <a:pt x="1045" y="246"/>
                      <a:pt x="1040" y="247"/>
                    </a:cubicBezTo>
                    <a:cubicBezTo>
                      <a:pt x="1040" y="244"/>
                      <a:pt x="1037" y="242"/>
                      <a:pt x="1034" y="239"/>
                    </a:cubicBezTo>
                    <a:cubicBezTo>
                      <a:pt x="1031" y="237"/>
                      <a:pt x="1028" y="235"/>
                      <a:pt x="1027" y="232"/>
                    </a:cubicBezTo>
                    <a:cubicBezTo>
                      <a:pt x="1031" y="230"/>
                      <a:pt x="1036" y="242"/>
                      <a:pt x="1039" y="235"/>
                    </a:cubicBezTo>
                    <a:cubicBezTo>
                      <a:pt x="1031" y="235"/>
                      <a:pt x="1032" y="230"/>
                      <a:pt x="1030" y="224"/>
                    </a:cubicBezTo>
                    <a:cubicBezTo>
                      <a:pt x="1029" y="227"/>
                      <a:pt x="1023" y="225"/>
                      <a:pt x="1019" y="221"/>
                    </a:cubicBezTo>
                    <a:cubicBezTo>
                      <a:pt x="1015" y="217"/>
                      <a:pt x="1011" y="211"/>
                      <a:pt x="1013" y="207"/>
                    </a:cubicBezTo>
                    <a:cubicBezTo>
                      <a:pt x="1009" y="203"/>
                      <a:pt x="1002" y="208"/>
                      <a:pt x="1004" y="202"/>
                    </a:cubicBezTo>
                    <a:cubicBezTo>
                      <a:pt x="1002" y="203"/>
                      <a:pt x="999" y="203"/>
                      <a:pt x="996" y="202"/>
                    </a:cubicBezTo>
                    <a:cubicBezTo>
                      <a:pt x="994" y="201"/>
                      <a:pt x="991" y="199"/>
                      <a:pt x="988" y="198"/>
                    </a:cubicBezTo>
                    <a:cubicBezTo>
                      <a:pt x="989" y="195"/>
                      <a:pt x="990" y="196"/>
                      <a:pt x="992" y="197"/>
                    </a:cubicBezTo>
                    <a:cubicBezTo>
                      <a:pt x="992" y="194"/>
                      <a:pt x="988" y="194"/>
                      <a:pt x="983" y="193"/>
                    </a:cubicBezTo>
                    <a:cubicBezTo>
                      <a:pt x="979" y="193"/>
                      <a:pt x="975" y="191"/>
                      <a:pt x="975" y="186"/>
                    </a:cubicBezTo>
                    <a:cubicBezTo>
                      <a:pt x="975" y="187"/>
                      <a:pt x="974" y="188"/>
                      <a:pt x="973" y="187"/>
                    </a:cubicBezTo>
                    <a:cubicBezTo>
                      <a:pt x="972" y="185"/>
                      <a:pt x="974" y="186"/>
                      <a:pt x="972" y="182"/>
                    </a:cubicBezTo>
                    <a:cubicBezTo>
                      <a:pt x="968" y="181"/>
                      <a:pt x="970" y="183"/>
                      <a:pt x="968" y="186"/>
                    </a:cubicBezTo>
                    <a:cubicBezTo>
                      <a:pt x="968" y="181"/>
                      <a:pt x="965" y="176"/>
                      <a:pt x="962" y="172"/>
                    </a:cubicBezTo>
                    <a:cubicBezTo>
                      <a:pt x="961" y="173"/>
                      <a:pt x="958" y="176"/>
                      <a:pt x="953" y="173"/>
                    </a:cubicBezTo>
                    <a:cubicBezTo>
                      <a:pt x="963" y="171"/>
                      <a:pt x="951" y="162"/>
                      <a:pt x="948" y="168"/>
                    </a:cubicBezTo>
                    <a:cubicBezTo>
                      <a:pt x="947" y="167"/>
                      <a:pt x="944" y="161"/>
                      <a:pt x="948" y="162"/>
                    </a:cubicBezTo>
                    <a:cubicBezTo>
                      <a:pt x="947" y="161"/>
                      <a:pt x="936" y="164"/>
                      <a:pt x="935" y="155"/>
                    </a:cubicBezTo>
                    <a:cubicBezTo>
                      <a:pt x="930" y="156"/>
                      <a:pt x="924" y="153"/>
                      <a:pt x="920" y="150"/>
                    </a:cubicBezTo>
                    <a:cubicBezTo>
                      <a:pt x="915" y="146"/>
                      <a:pt x="913" y="142"/>
                      <a:pt x="913" y="138"/>
                    </a:cubicBezTo>
                    <a:cubicBezTo>
                      <a:pt x="914" y="135"/>
                      <a:pt x="906" y="135"/>
                      <a:pt x="905" y="135"/>
                    </a:cubicBezTo>
                    <a:cubicBezTo>
                      <a:pt x="901" y="134"/>
                      <a:pt x="906" y="130"/>
                      <a:pt x="901" y="129"/>
                    </a:cubicBezTo>
                    <a:cubicBezTo>
                      <a:pt x="910" y="130"/>
                      <a:pt x="919" y="136"/>
                      <a:pt x="929" y="141"/>
                    </a:cubicBezTo>
                    <a:cubicBezTo>
                      <a:pt x="927" y="145"/>
                      <a:pt x="921" y="139"/>
                      <a:pt x="918" y="143"/>
                    </a:cubicBezTo>
                    <a:cubicBezTo>
                      <a:pt x="922" y="144"/>
                      <a:pt x="923" y="146"/>
                      <a:pt x="923" y="148"/>
                    </a:cubicBezTo>
                    <a:cubicBezTo>
                      <a:pt x="924" y="150"/>
                      <a:pt x="924" y="152"/>
                      <a:pt x="928" y="153"/>
                    </a:cubicBezTo>
                    <a:cubicBezTo>
                      <a:pt x="929" y="151"/>
                      <a:pt x="927" y="151"/>
                      <a:pt x="925" y="150"/>
                    </a:cubicBezTo>
                    <a:cubicBezTo>
                      <a:pt x="932" y="145"/>
                      <a:pt x="941" y="146"/>
                      <a:pt x="951" y="150"/>
                    </a:cubicBezTo>
                    <a:cubicBezTo>
                      <a:pt x="948" y="144"/>
                      <a:pt x="937" y="143"/>
                      <a:pt x="933" y="143"/>
                    </a:cubicBezTo>
                    <a:cubicBezTo>
                      <a:pt x="930" y="135"/>
                      <a:pt x="910" y="132"/>
                      <a:pt x="916" y="120"/>
                    </a:cubicBezTo>
                    <a:cubicBezTo>
                      <a:pt x="906" y="121"/>
                      <a:pt x="905" y="112"/>
                      <a:pt x="900" y="106"/>
                    </a:cubicBezTo>
                    <a:cubicBezTo>
                      <a:pt x="892" y="109"/>
                      <a:pt x="905" y="113"/>
                      <a:pt x="905" y="117"/>
                    </a:cubicBezTo>
                    <a:cubicBezTo>
                      <a:pt x="901" y="122"/>
                      <a:pt x="899" y="109"/>
                      <a:pt x="893" y="111"/>
                    </a:cubicBezTo>
                    <a:cubicBezTo>
                      <a:pt x="889" y="108"/>
                      <a:pt x="898" y="109"/>
                      <a:pt x="895" y="105"/>
                    </a:cubicBezTo>
                    <a:cubicBezTo>
                      <a:pt x="889" y="103"/>
                      <a:pt x="881" y="102"/>
                      <a:pt x="873" y="100"/>
                    </a:cubicBezTo>
                    <a:cubicBezTo>
                      <a:pt x="865" y="98"/>
                      <a:pt x="857" y="96"/>
                      <a:pt x="852" y="91"/>
                    </a:cubicBezTo>
                    <a:cubicBezTo>
                      <a:pt x="853" y="89"/>
                      <a:pt x="856" y="91"/>
                      <a:pt x="858" y="92"/>
                    </a:cubicBezTo>
                    <a:cubicBezTo>
                      <a:pt x="855" y="88"/>
                      <a:pt x="856" y="89"/>
                      <a:pt x="856" y="85"/>
                    </a:cubicBezTo>
                    <a:cubicBezTo>
                      <a:pt x="855" y="86"/>
                      <a:pt x="848" y="84"/>
                      <a:pt x="853" y="84"/>
                    </a:cubicBezTo>
                    <a:cubicBezTo>
                      <a:pt x="850" y="81"/>
                      <a:pt x="840" y="87"/>
                      <a:pt x="836" y="82"/>
                    </a:cubicBezTo>
                    <a:cubicBezTo>
                      <a:pt x="837" y="83"/>
                      <a:pt x="837" y="84"/>
                      <a:pt x="836" y="86"/>
                    </a:cubicBezTo>
                    <a:cubicBezTo>
                      <a:pt x="834" y="86"/>
                      <a:pt x="833" y="85"/>
                      <a:pt x="831" y="84"/>
                    </a:cubicBezTo>
                    <a:cubicBezTo>
                      <a:pt x="832" y="83"/>
                      <a:pt x="833" y="83"/>
                      <a:pt x="834" y="83"/>
                    </a:cubicBezTo>
                    <a:cubicBezTo>
                      <a:pt x="823" y="81"/>
                      <a:pt x="810" y="78"/>
                      <a:pt x="797" y="75"/>
                    </a:cubicBezTo>
                    <a:cubicBezTo>
                      <a:pt x="795" y="74"/>
                      <a:pt x="794" y="74"/>
                      <a:pt x="792" y="74"/>
                    </a:cubicBezTo>
                    <a:cubicBezTo>
                      <a:pt x="785" y="72"/>
                      <a:pt x="785" y="72"/>
                      <a:pt x="785" y="72"/>
                    </a:cubicBezTo>
                    <a:cubicBezTo>
                      <a:pt x="785" y="72"/>
                      <a:pt x="785" y="72"/>
                      <a:pt x="785" y="72"/>
                    </a:cubicBezTo>
                    <a:cubicBezTo>
                      <a:pt x="785" y="72"/>
                      <a:pt x="785" y="72"/>
                      <a:pt x="785" y="72"/>
                    </a:cubicBezTo>
                    <a:cubicBezTo>
                      <a:pt x="784" y="72"/>
                      <a:pt x="784" y="72"/>
                      <a:pt x="784" y="72"/>
                    </a:cubicBezTo>
                    <a:cubicBezTo>
                      <a:pt x="783" y="72"/>
                      <a:pt x="783" y="72"/>
                      <a:pt x="783" y="72"/>
                    </a:cubicBezTo>
                    <a:cubicBezTo>
                      <a:pt x="781" y="72"/>
                      <a:pt x="779" y="72"/>
                      <a:pt x="777" y="72"/>
                    </a:cubicBezTo>
                    <a:cubicBezTo>
                      <a:pt x="776" y="71"/>
                      <a:pt x="774" y="71"/>
                      <a:pt x="772" y="72"/>
                    </a:cubicBezTo>
                    <a:cubicBezTo>
                      <a:pt x="771" y="72"/>
                      <a:pt x="771" y="72"/>
                      <a:pt x="770" y="72"/>
                    </a:cubicBezTo>
                    <a:cubicBezTo>
                      <a:pt x="769" y="72"/>
                      <a:pt x="769" y="72"/>
                      <a:pt x="768" y="72"/>
                    </a:cubicBezTo>
                    <a:cubicBezTo>
                      <a:pt x="768" y="72"/>
                      <a:pt x="768" y="72"/>
                      <a:pt x="767" y="72"/>
                    </a:cubicBezTo>
                    <a:cubicBezTo>
                      <a:pt x="765" y="72"/>
                      <a:pt x="765" y="71"/>
                      <a:pt x="766" y="71"/>
                    </a:cubicBezTo>
                    <a:cubicBezTo>
                      <a:pt x="766" y="70"/>
                      <a:pt x="767" y="70"/>
                      <a:pt x="767" y="70"/>
                    </a:cubicBezTo>
                    <a:cubicBezTo>
                      <a:pt x="768" y="70"/>
                      <a:pt x="768" y="70"/>
                      <a:pt x="768" y="70"/>
                    </a:cubicBezTo>
                    <a:cubicBezTo>
                      <a:pt x="769" y="70"/>
                      <a:pt x="769" y="70"/>
                      <a:pt x="769" y="70"/>
                    </a:cubicBezTo>
                    <a:cubicBezTo>
                      <a:pt x="769" y="69"/>
                      <a:pt x="769" y="69"/>
                      <a:pt x="768" y="69"/>
                    </a:cubicBezTo>
                    <a:cubicBezTo>
                      <a:pt x="767" y="68"/>
                      <a:pt x="766" y="68"/>
                      <a:pt x="764" y="68"/>
                    </a:cubicBezTo>
                    <a:cubicBezTo>
                      <a:pt x="761" y="68"/>
                      <a:pt x="758" y="69"/>
                      <a:pt x="758" y="70"/>
                    </a:cubicBezTo>
                    <a:cubicBezTo>
                      <a:pt x="751" y="66"/>
                      <a:pt x="746" y="65"/>
                      <a:pt x="740" y="65"/>
                    </a:cubicBezTo>
                    <a:cubicBezTo>
                      <a:pt x="737" y="64"/>
                      <a:pt x="734" y="64"/>
                      <a:pt x="731" y="64"/>
                    </a:cubicBezTo>
                    <a:cubicBezTo>
                      <a:pt x="730" y="63"/>
                      <a:pt x="730" y="63"/>
                      <a:pt x="729" y="63"/>
                    </a:cubicBezTo>
                    <a:cubicBezTo>
                      <a:pt x="728" y="63"/>
                      <a:pt x="727" y="63"/>
                      <a:pt x="727" y="63"/>
                    </a:cubicBezTo>
                    <a:cubicBezTo>
                      <a:pt x="725" y="62"/>
                      <a:pt x="724" y="62"/>
                      <a:pt x="722" y="61"/>
                    </a:cubicBezTo>
                    <a:cubicBezTo>
                      <a:pt x="721" y="66"/>
                      <a:pt x="716" y="65"/>
                      <a:pt x="712" y="65"/>
                    </a:cubicBezTo>
                    <a:cubicBezTo>
                      <a:pt x="707" y="64"/>
                      <a:pt x="703" y="63"/>
                      <a:pt x="703" y="66"/>
                    </a:cubicBezTo>
                    <a:cubicBezTo>
                      <a:pt x="696" y="67"/>
                      <a:pt x="704" y="60"/>
                      <a:pt x="701" y="61"/>
                    </a:cubicBezTo>
                    <a:cubicBezTo>
                      <a:pt x="696" y="60"/>
                      <a:pt x="680" y="59"/>
                      <a:pt x="675" y="58"/>
                    </a:cubicBezTo>
                    <a:cubicBezTo>
                      <a:pt x="675" y="56"/>
                      <a:pt x="675" y="55"/>
                      <a:pt x="675" y="53"/>
                    </a:cubicBezTo>
                    <a:cubicBezTo>
                      <a:pt x="669" y="53"/>
                      <a:pt x="676" y="55"/>
                      <a:pt x="672" y="57"/>
                    </a:cubicBezTo>
                    <a:cubicBezTo>
                      <a:pt x="671" y="56"/>
                      <a:pt x="670" y="55"/>
                      <a:pt x="668" y="55"/>
                    </a:cubicBezTo>
                    <a:cubicBezTo>
                      <a:pt x="667" y="55"/>
                      <a:pt x="666" y="56"/>
                      <a:pt x="664" y="56"/>
                    </a:cubicBezTo>
                    <a:cubicBezTo>
                      <a:pt x="661" y="57"/>
                      <a:pt x="658" y="57"/>
                      <a:pt x="657" y="53"/>
                    </a:cubicBezTo>
                    <a:cubicBezTo>
                      <a:pt x="653" y="54"/>
                      <a:pt x="653" y="55"/>
                      <a:pt x="655" y="57"/>
                    </a:cubicBezTo>
                    <a:cubicBezTo>
                      <a:pt x="653" y="56"/>
                      <a:pt x="645" y="53"/>
                      <a:pt x="649" y="50"/>
                    </a:cubicBezTo>
                    <a:cubicBezTo>
                      <a:pt x="649" y="47"/>
                      <a:pt x="642" y="51"/>
                      <a:pt x="644" y="46"/>
                    </a:cubicBezTo>
                    <a:cubicBezTo>
                      <a:pt x="641" y="47"/>
                      <a:pt x="644" y="49"/>
                      <a:pt x="644" y="50"/>
                    </a:cubicBezTo>
                    <a:cubicBezTo>
                      <a:pt x="639" y="49"/>
                      <a:pt x="632" y="49"/>
                      <a:pt x="626" y="50"/>
                    </a:cubicBezTo>
                    <a:cubicBezTo>
                      <a:pt x="619" y="50"/>
                      <a:pt x="613" y="51"/>
                      <a:pt x="607" y="50"/>
                    </a:cubicBezTo>
                    <a:cubicBezTo>
                      <a:pt x="609" y="52"/>
                      <a:pt x="609" y="53"/>
                      <a:pt x="606" y="54"/>
                    </a:cubicBezTo>
                    <a:cubicBezTo>
                      <a:pt x="606" y="51"/>
                      <a:pt x="596" y="50"/>
                      <a:pt x="600" y="46"/>
                    </a:cubicBezTo>
                    <a:cubicBezTo>
                      <a:pt x="598" y="45"/>
                      <a:pt x="593" y="44"/>
                      <a:pt x="591" y="46"/>
                    </a:cubicBezTo>
                    <a:cubicBezTo>
                      <a:pt x="589" y="45"/>
                      <a:pt x="590" y="43"/>
                      <a:pt x="589" y="38"/>
                    </a:cubicBezTo>
                    <a:cubicBezTo>
                      <a:pt x="597" y="38"/>
                      <a:pt x="609" y="38"/>
                      <a:pt x="607" y="44"/>
                    </a:cubicBezTo>
                    <a:cubicBezTo>
                      <a:pt x="610" y="44"/>
                      <a:pt x="607" y="40"/>
                      <a:pt x="611" y="40"/>
                    </a:cubicBezTo>
                    <a:cubicBezTo>
                      <a:pt x="618" y="42"/>
                      <a:pt x="624" y="46"/>
                      <a:pt x="640" y="46"/>
                    </a:cubicBezTo>
                    <a:cubicBezTo>
                      <a:pt x="639" y="43"/>
                      <a:pt x="631" y="47"/>
                      <a:pt x="632" y="43"/>
                    </a:cubicBezTo>
                    <a:cubicBezTo>
                      <a:pt x="635" y="42"/>
                      <a:pt x="649" y="43"/>
                      <a:pt x="652" y="48"/>
                    </a:cubicBezTo>
                    <a:cubicBezTo>
                      <a:pt x="653" y="46"/>
                      <a:pt x="653" y="44"/>
                      <a:pt x="657" y="42"/>
                    </a:cubicBezTo>
                    <a:cubicBezTo>
                      <a:pt x="660" y="44"/>
                      <a:pt x="665" y="43"/>
                      <a:pt x="670" y="43"/>
                    </a:cubicBezTo>
                    <a:cubicBezTo>
                      <a:pt x="674" y="43"/>
                      <a:pt x="679" y="43"/>
                      <a:pt x="681" y="48"/>
                    </a:cubicBezTo>
                    <a:cubicBezTo>
                      <a:pt x="684" y="47"/>
                      <a:pt x="685" y="45"/>
                      <a:pt x="689" y="45"/>
                    </a:cubicBezTo>
                    <a:cubicBezTo>
                      <a:pt x="693" y="46"/>
                      <a:pt x="688" y="49"/>
                      <a:pt x="684" y="48"/>
                    </a:cubicBezTo>
                    <a:cubicBezTo>
                      <a:pt x="689" y="51"/>
                      <a:pt x="695" y="49"/>
                      <a:pt x="700" y="48"/>
                    </a:cubicBezTo>
                    <a:cubicBezTo>
                      <a:pt x="706" y="46"/>
                      <a:pt x="711" y="44"/>
                      <a:pt x="714" y="47"/>
                    </a:cubicBezTo>
                    <a:cubicBezTo>
                      <a:pt x="719" y="47"/>
                      <a:pt x="713" y="44"/>
                      <a:pt x="714" y="42"/>
                    </a:cubicBezTo>
                    <a:cubicBezTo>
                      <a:pt x="721" y="45"/>
                      <a:pt x="723" y="44"/>
                      <a:pt x="731" y="46"/>
                    </a:cubicBezTo>
                    <a:cubicBezTo>
                      <a:pt x="725" y="48"/>
                      <a:pt x="722" y="47"/>
                      <a:pt x="714" y="48"/>
                    </a:cubicBezTo>
                    <a:cubicBezTo>
                      <a:pt x="717" y="51"/>
                      <a:pt x="722" y="50"/>
                      <a:pt x="726" y="50"/>
                    </a:cubicBezTo>
                    <a:cubicBezTo>
                      <a:pt x="727" y="50"/>
                      <a:pt x="728" y="50"/>
                      <a:pt x="729" y="50"/>
                    </a:cubicBezTo>
                    <a:cubicBezTo>
                      <a:pt x="731" y="50"/>
                      <a:pt x="732" y="50"/>
                      <a:pt x="733" y="50"/>
                    </a:cubicBezTo>
                    <a:cubicBezTo>
                      <a:pt x="735" y="50"/>
                      <a:pt x="738" y="51"/>
                      <a:pt x="740" y="52"/>
                    </a:cubicBezTo>
                    <a:cubicBezTo>
                      <a:pt x="739" y="51"/>
                      <a:pt x="738" y="49"/>
                      <a:pt x="735" y="49"/>
                    </a:cubicBezTo>
                    <a:cubicBezTo>
                      <a:pt x="747" y="48"/>
                      <a:pt x="741" y="53"/>
                      <a:pt x="751" y="46"/>
                    </a:cubicBezTo>
                    <a:cubicBezTo>
                      <a:pt x="757" y="45"/>
                      <a:pt x="756" y="49"/>
                      <a:pt x="760" y="50"/>
                    </a:cubicBezTo>
                    <a:cubicBezTo>
                      <a:pt x="757" y="53"/>
                      <a:pt x="752" y="48"/>
                      <a:pt x="748" y="48"/>
                    </a:cubicBezTo>
                    <a:cubicBezTo>
                      <a:pt x="751" y="50"/>
                      <a:pt x="753" y="53"/>
                      <a:pt x="755" y="56"/>
                    </a:cubicBezTo>
                    <a:cubicBezTo>
                      <a:pt x="757" y="54"/>
                      <a:pt x="760" y="52"/>
                      <a:pt x="763" y="52"/>
                    </a:cubicBezTo>
                    <a:cubicBezTo>
                      <a:pt x="765" y="51"/>
                      <a:pt x="767" y="51"/>
                      <a:pt x="769" y="51"/>
                    </a:cubicBezTo>
                    <a:cubicBezTo>
                      <a:pt x="769" y="51"/>
                      <a:pt x="770" y="51"/>
                      <a:pt x="770" y="51"/>
                    </a:cubicBezTo>
                    <a:cubicBezTo>
                      <a:pt x="771" y="51"/>
                      <a:pt x="771" y="51"/>
                      <a:pt x="771" y="51"/>
                    </a:cubicBezTo>
                    <a:cubicBezTo>
                      <a:pt x="771" y="51"/>
                      <a:pt x="772" y="51"/>
                      <a:pt x="772" y="51"/>
                    </a:cubicBezTo>
                    <a:cubicBezTo>
                      <a:pt x="772" y="51"/>
                      <a:pt x="772" y="51"/>
                      <a:pt x="773" y="51"/>
                    </a:cubicBezTo>
                    <a:cubicBezTo>
                      <a:pt x="774" y="51"/>
                      <a:pt x="773" y="54"/>
                      <a:pt x="773" y="56"/>
                    </a:cubicBezTo>
                    <a:cubicBezTo>
                      <a:pt x="774" y="57"/>
                      <a:pt x="775" y="54"/>
                      <a:pt x="775" y="52"/>
                    </a:cubicBezTo>
                    <a:cubicBezTo>
                      <a:pt x="778" y="55"/>
                      <a:pt x="780" y="56"/>
                      <a:pt x="783" y="57"/>
                    </a:cubicBezTo>
                    <a:cubicBezTo>
                      <a:pt x="784" y="58"/>
                      <a:pt x="785" y="58"/>
                      <a:pt x="785" y="58"/>
                    </a:cubicBezTo>
                    <a:cubicBezTo>
                      <a:pt x="787" y="58"/>
                      <a:pt x="787" y="58"/>
                      <a:pt x="787" y="58"/>
                    </a:cubicBezTo>
                    <a:cubicBezTo>
                      <a:pt x="787" y="59"/>
                      <a:pt x="787" y="59"/>
                      <a:pt x="787" y="59"/>
                    </a:cubicBezTo>
                    <a:cubicBezTo>
                      <a:pt x="787" y="59"/>
                      <a:pt x="787" y="59"/>
                      <a:pt x="787" y="59"/>
                    </a:cubicBezTo>
                    <a:cubicBezTo>
                      <a:pt x="788" y="59"/>
                      <a:pt x="788" y="59"/>
                      <a:pt x="788" y="59"/>
                    </a:cubicBezTo>
                    <a:cubicBezTo>
                      <a:pt x="788" y="59"/>
                      <a:pt x="788" y="59"/>
                      <a:pt x="788" y="59"/>
                    </a:cubicBezTo>
                    <a:cubicBezTo>
                      <a:pt x="788" y="59"/>
                      <a:pt x="788" y="59"/>
                      <a:pt x="788" y="59"/>
                    </a:cubicBezTo>
                    <a:cubicBezTo>
                      <a:pt x="795" y="60"/>
                      <a:pt x="795" y="60"/>
                      <a:pt x="795" y="60"/>
                    </a:cubicBezTo>
                    <a:cubicBezTo>
                      <a:pt x="795" y="60"/>
                      <a:pt x="795" y="60"/>
                      <a:pt x="795" y="60"/>
                    </a:cubicBezTo>
                    <a:cubicBezTo>
                      <a:pt x="798" y="61"/>
                      <a:pt x="801" y="61"/>
                      <a:pt x="804" y="62"/>
                    </a:cubicBezTo>
                    <a:cubicBezTo>
                      <a:pt x="809" y="63"/>
                      <a:pt x="815" y="65"/>
                      <a:pt x="821" y="66"/>
                    </a:cubicBezTo>
                    <a:cubicBezTo>
                      <a:pt x="827" y="68"/>
                      <a:pt x="833" y="69"/>
                      <a:pt x="839" y="72"/>
                    </a:cubicBezTo>
                    <a:cubicBezTo>
                      <a:pt x="843" y="73"/>
                      <a:pt x="846" y="75"/>
                      <a:pt x="850" y="76"/>
                    </a:cubicBezTo>
                    <a:cubicBezTo>
                      <a:pt x="852" y="77"/>
                      <a:pt x="854" y="78"/>
                      <a:pt x="856" y="79"/>
                    </a:cubicBezTo>
                    <a:cubicBezTo>
                      <a:pt x="858" y="79"/>
                      <a:pt x="859" y="80"/>
                      <a:pt x="861" y="81"/>
                    </a:cubicBezTo>
                    <a:cubicBezTo>
                      <a:pt x="868" y="84"/>
                      <a:pt x="875" y="87"/>
                      <a:pt x="881" y="88"/>
                    </a:cubicBezTo>
                    <a:cubicBezTo>
                      <a:pt x="885" y="89"/>
                      <a:pt x="890" y="93"/>
                      <a:pt x="896" y="96"/>
                    </a:cubicBezTo>
                    <a:cubicBezTo>
                      <a:pt x="901" y="99"/>
                      <a:pt x="906" y="102"/>
                      <a:pt x="909" y="100"/>
                    </a:cubicBezTo>
                    <a:cubicBezTo>
                      <a:pt x="916" y="102"/>
                      <a:pt x="922" y="105"/>
                      <a:pt x="928" y="107"/>
                    </a:cubicBezTo>
                    <a:cubicBezTo>
                      <a:pt x="934" y="110"/>
                      <a:pt x="940" y="113"/>
                      <a:pt x="945" y="116"/>
                    </a:cubicBezTo>
                    <a:cubicBezTo>
                      <a:pt x="950" y="119"/>
                      <a:pt x="956" y="122"/>
                      <a:pt x="961" y="125"/>
                    </a:cubicBezTo>
                    <a:cubicBezTo>
                      <a:pt x="966" y="128"/>
                      <a:pt x="971" y="130"/>
                      <a:pt x="976" y="133"/>
                    </a:cubicBezTo>
                    <a:cubicBezTo>
                      <a:pt x="977" y="132"/>
                      <a:pt x="975" y="130"/>
                      <a:pt x="976" y="128"/>
                    </a:cubicBezTo>
                    <a:cubicBezTo>
                      <a:pt x="977" y="126"/>
                      <a:pt x="981" y="131"/>
                      <a:pt x="983" y="131"/>
                    </a:cubicBezTo>
                    <a:cubicBezTo>
                      <a:pt x="982" y="136"/>
                      <a:pt x="978" y="129"/>
                      <a:pt x="978" y="134"/>
                    </a:cubicBezTo>
                    <a:cubicBezTo>
                      <a:pt x="982" y="138"/>
                      <a:pt x="989" y="142"/>
                      <a:pt x="997" y="147"/>
                    </a:cubicBezTo>
                    <a:cubicBezTo>
                      <a:pt x="1005" y="152"/>
                      <a:pt x="1012" y="156"/>
                      <a:pt x="1017" y="161"/>
                    </a:cubicBezTo>
                    <a:cubicBezTo>
                      <a:pt x="1018" y="159"/>
                      <a:pt x="1013" y="157"/>
                      <a:pt x="1016" y="155"/>
                    </a:cubicBezTo>
                    <a:cubicBezTo>
                      <a:pt x="1022" y="158"/>
                      <a:pt x="1015" y="165"/>
                      <a:pt x="1023" y="165"/>
                    </a:cubicBezTo>
                    <a:cubicBezTo>
                      <a:pt x="1024" y="163"/>
                      <a:pt x="1023" y="161"/>
                      <a:pt x="1020" y="159"/>
                    </a:cubicBezTo>
                    <a:cubicBezTo>
                      <a:pt x="1027" y="158"/>
                      <a:pt x="1031" y="171"/>
                      <a:pt x="1035" y="170"/>
                    </a:cubicBezTo>
                    <a:cubicBezTo>
                      <a:pt x="1034" y="172"/>
                      <a:pt x="1033" y="172"/>
                      <a:pt x="1032" y="171"/>
                    </a:cubicBezTo>
                    <a:cubicBezTo>
                      <a:pt x="1034" y="173"/>
                      <a:pt x="1037" y="174"/>
                      <a:pt x="1040" y="176"/>
                    </a:cubicBezTo>
                    <a:cubicBezTo>
                      <a:pt x="1043" y="178"/>
                      <a:pt x="1046" y="180"/>
                      <a:pt x="1049" y="183"/>
                    </a:cubicBezTo>
                    <a:cubicBezTo>
                      <a:pt x="1056" y="187"/>
                      <a:pt x="1060" y="192"/>
                      <a:pt x="1059" y="196"/>
                    </a:cubicBezTo>
                    <a:cubicBezTo>
                      <a:pt x="1061" y="198"/>
                      <a:pt x="1063" y="195"/>
                      <a:pt x="1066" y="198"/>
                    </a:cubicBezTo>
                    <a:cubicBezTo>
                      <a:pt x="1068" y="201"/>
                      <a:pt x="1065" y="203"/>
                      <a:pt x="1063" y="206"/>
                    </a:cubicBezTo>
                    <a:cubicBezTo>
                      <a:pt x="1065" y="196"/>
                      <a:pt x="1085" y="219"/>
                      <a:pt x="1091" y="224"/>
                    </a:cubicBezTo>
                    <a:cubicBezTo>
                      <a:pt x="1094" y="218"/>
                      <a:pt x="1079" y="211"/>
                      <a:pt x="1082" y="205"/>
                    </a:cubicBezTo>
                    <a:cubicBezTo>
                      <a:pt x="1084" y="208"/>
                      <a:pt x="1087" y="210"/>
                      <a:pt x="1089" y="213"/>
                    </a:cubicBezTo>
                    <a:cubicBezTo>
                      <a:pt x="1092" y="216"/>
                      <a:pt x="1095" y="218"/>
                      <a:pt x="1097" y="221"/>
                    </a:cubicBezTo>
                    <a:cubicBezTo>
                      <a:pt x="1101" y="227"/>
                      <a:pt x="1105" y="232"/>
                      <a:pt x="1106" y="237"/>
                    </a:cubicBezTo>
                    <a:cubicBezTo>
                      <a:pt x="1113" y="240"/>
                      <a:pt x="1118" y="245"/>
                      <a:pt x="1124" y="250"/>
                    </a:cubicBezTo>
                    <a:cubicBezTo>
                      <a:pt x="1129" y="256"/>
                      <a:pt x="1134" y="262"/>
                      <a:pt x="1138" y="269"/>
                    </a:cubicBezTo>
                    <a:cubicBezTo>
                      <a:pt x="1143" y="275"/>
                      <a:pt x="1147" y="282"/>
                      <a:pt x="1152" y="288"/>
                    </a:cubicBezTo>
                    <a:cubicBezTo>
                      <a:pt x="1157" y="294"/>
                      <a:pt x="1162" y="300"/>
                      <a:pt x="1168" y="304"/>
                    </a:cubicBezTo>
                    <a:cubicBezTo>
                      <a:pt x="1170" y="310"/>
                      <a:pt x="1171" y="317"/>
                      <a:pt x="1176" y="321"/>
                    </a:cubicBezTo>
                    <a:cubicBezTo>
                      <a:pt x="1176" y="319"/>
                      <a:pt x="1177" y="318"/>
                      <a:pt x="1178" y="317"/>
                    </a:cubicBezTo>
                    <a:cubicBezTo>
                      <a:pt x="1184" y="324"/>
                      <a:pt x="1186" y="331"/>
                      <a:pt x="1188" y="337"/>
                    </a:cubicBezTo>
                    <a:cubicBezTo>
                      <a:pt x="1190" y="343"/>
                      <a:pt x="1193" y="348"/>
                      <a:pt x="1201" y="352"/>
                    </a:cubicBezTo>
                    <a:cubicBezTo>
                      <a:pt x="1202" y="348"/>
                      <a:pt x="1194" y="349"/>
                      <a:pt x="1193" y="342"/>
                    </a:cubicBezTo>
                    <a:cubicBezTo>
                      <a:pt x="1201" y="342"/>
                      <a:pt x="1207" y="351"/>
                      <a:pt x="1212" y="358"/>
                    </a:cubicBezTo>
                    <a:cubicBezTo>
                      <a:pt x="1214" y="356"/>
                      <a:pt x="1213" y="354"/>
                      <a:pt x="1213" y="351"/>
                    </a:cubicBezTo>
                    <a:cubicBezTo>
                      <a:pt x="1212" y="349"/>
                      <a:pt x="1212" y="346"/>
                      <a:pt x="1215" y="345"/>
                    </a:cubicBezTo>
                    <a:cubicBezTo>
                      <a:pt x="1209" y="342"/>
                      <a:pt x="1206" y="338"/>
                      <a:pt x="1203" y="334"/>
                    </a:cubicBezTo>
                    <a:cubicBezTo>
                      <a:pt x="1202" y="331"/>
                      <a:pt x="1201" y="329"/>
                      <a:pt x="1200" y="326"/>
                    </a:cubicBezTo>
                    <a:cubicBezTo>
                      <a:pt x="1198" y="324"/>
                      <a:pt x="1197" y="321"/>
                      <a:pt x="1195" y="317"/>
                    </a:cubicBezTo>
                    <a:cubicBezTo>
                      <a:pt x="1193" y="319"/>
                      <a:pt x="1197" y="322"/>
                      <a:pt x="1194" y="323"/>
                    </a:cubicBezTo>
                    <a:cubicBezTo>
                      <a:pt x="1190" y="312"/>
                      <a:pt x="1186" y="309"/>
                      <a:pt x="1183" y="299"/>
                    </a:cubicBezTo>
                    <a:cubicBezTo>
                      <a:pt x="1178" y="296"/>
                      <a:pt x="1175" y="292"/>
                      <a:pt x="1171" y="287"/>
                    </a:cubicBezTo>
                    <a:cubicBezTo>
                      <a:pt x="1169" y="284"/>
                      <a:pt x="1167" y="281"/>
                      <a:pt x="1165" y="278"/>
                    </a:cubicBezTo>
                    <a:cubicBezTo>
                      <a:pt x="1162" y="275"/>
                      <a:pt x="1160" y="271"/>
                      <a:pt x="1157" y="268"/>
                    </a:cubicBezTo>
                    <a:cubicBezTo>
                      <a:pt x="1155" y="263"/>
                      <a:pt x="1163" y="265"/>
                      <a:pt x="1158" y="259"/>
                    </a:cubicBezTo>
                    <a:cubicBezTo>
                      <a:pt x="1152" y="264"/>
                      <a:pt x="1148" y="259"/>
                      <a:pt x="1144" y="252"/>
                    </a:cubicBezTo>
                    <a:cubicBezTo>
                      <a:pt x="1140" y="246"/>
                      <a:pt x="1135" y="238"/>
                      <a:pt x="1128" y="237"/>
                    </a:cubicBezTo>
                    <a:cubicBezTo>
                      <a:pt x="1127" y="236"/>
                      <a:pt x="1127" y="234"/>
                      <a:pt x="1129" y="232"/>
                    </a:cubicBezTo>
                    <a:cubicBezTo>
                      <a:pt x="1125" y="230"/>
                      <a:pt x="1122" y="227"/>
                      <a:pt x="1119" y="224"/>
                    </a:cubicBezTo>
                    <a:cubicBezTo>
                      <a:pt x="1115" y="222"/>
                      <a:pt x="1113" y="219"/>
                      <a:pt x="1110" y="216"/>
                    </a:cubicBezTo>
                    <a:cubicBezTo>
                      <a:pt x="1107" y="214"/>
                      <a:pt x="1104" y="211"/>
                      <a:pt x="1102" y="209"/>
                    </a:cubicBezTo>
                    <a:cubicBezTo>
                      <a:pt x="1099" y="206"/>
                      <a:pt x="1097" y="204"/>
                      <a:pt x="1094" y="201"/>
                    </a:cubicBezTo>
                    <a:cubicBezTo>
                      <a:pt x="1090" y="196"/>
                      <a:pt x="1085" y="191"/>
                      <a:pt x="1080" y="186"/>
                    </a:cubicBezTo>
                    <a:cubicBezTo>
                      <a:pt x="1075" y="182"/>
                      <a:pt x="1070" y="177"/>
                      <a:pt x="1064" y="173"/>
                    </a:cubicBezTo>
                    <a:cubicBezTo>
                      <a:pt x="1064" y="175"/>
                      <a:pt x="1064" y="177"/>
                      <a:pt x="1063" y="179"/>
                    </a:cubicBezTo>
                    <a:cubicBezTo>
                      <a:pt x="1060" y="173"/>
                      <a:pt x="1057" y="166"/>
                      <a:pt x="1054" y="160"/>
                    </a:cubicBezTo>
                    <a:cubicBezTo>
                      <a:pt x="1052" y="163"/>
                      <a:pt x="1037" y="153"/>
                      <a:pt x="1041" y="146"/>
                    </a:cubicBezTo>
                    <a:cubicBezTo>
                      <a:pt x="1034" y="148"/>
                      <a:pt x="1015" y="138"/>
                      <a:pt x="1015" y="130"/>
                    </a:cubicBezTo>
                    <a:cubicBezTo>
                      <a:pt x="1011" y="133"/>
                      <a:pt x="1007" y="131"/>
                      <a:pt x="1003" y="129"/>
                    </a:cubicBezTo>
                    <a:cubicBezTo>
                      <a:pt x="1000" y="126"/>
                      <a:pt x="996" y="123"/>
                      <a:pt x="992" y="122"/>
                    </a:cubicBezTo>
                    <a:cubicBezTo>
                      <a:pt x="989" y="120"/>
                      <a:pt x="995" y="122"/>
                      <a:pt x="993" y="118"/>
                    </a:cubicBezTo>
                    <a:cubicBezTo>
                      <a:pt x="987" y="117"/>
                      <a:pt x="982" y="116"/>
                      <a:pt x="982" y="111"/>
                    </a:cubicBezTo>
                    <a:cubicBezTo>
                      <a:pt x="978" y="114"/>
                      <a:pt x="974" y="105"/>
                      <a:pt x="969" y="111"/>
                    </a:cubicBezTo>
                    <a:cubicBezTo>
                      <a:pt x="969" y="108"/>
                      <a:pt x="967" y="106"/>
                      <a:pt x="965" y="110"/>
                    </a:cubicBezTo>
                    <a:cubicBezTo>
                      <a:pt x="964" y="104"/>
                      <a:pt x="955" y="106"/>
                      <a:pt x="957" y="101"/>
                    </a:cubicBezTo>
                    <a:cubicBezTo>
                      <a:pt x="954" y="102"/>
                      <a:pt x="952" y="102"/>
                      <a:pt x="949" y="102"/>
                    </a:cubicBezTo>
                    <a:cubicBezTo>
                      <a:pt x="947" y="101"/>
                      <a:pt x="944" y="99"/>
                      <a:pt x="942" y="98"/>
                    </a:cubicBezTo>
                    <a:cubicBezTo>
                      <a:pt x="937" y="95"/>
                      <a:pt x="933" y="91"/>
                      <a:pt x="930" y="91"/>
                    </a:cubicBezTo>
                    <a:cubicBezTo>
                      <a:pt x="928" y="88"/>
                      <a:pt x="929" y="84"/>
                      <a:pt x="924" y="81"/>
                    </a:cubicBezTo>
                    <a:cubicBezTo>
                      <a:pt x="911" y="83"/>
                      <a:pt x="910" y="78"/>
                      <a:pt x="896" y="68"/>
                    </a:cubicBezTo>
                    <a:cubicBezTo>
                      <a:pt x="891" y="68"/>
                      <a:pt x="902" y="71"/>
                      <a:pt x="899" y="74"/>
                    </a:cubicBezTo>
                    <a:cubicBezTo>
                      <a:pt x="897" y="73"/>
                      <a:pt x="895" y="72"/>
                      <a:pt x="893" y="71"/>
                    </a:cubicBezTo>
                    <a:cubicBezTo>
                      <a:pt x="891" y="70"/>
                      <a:pt x="889" y="69"/>
                      <a:pt x="887" y="68"/>
                    </a:cubicBezTo>
                    <a:cubicBezTo>
                      <a:pt x="883" y="67"/>
                      <a:pt x="878" y="65"/>
                      <a:pt x="874" y="63"/>
                    </a:cubicBezTo>
                    <a:cubicBezTo>
                      <a:pt x="869" y="62"/>
                      <a:pt x="865" y="60"/>
                      <a:pt x="861" y="59"/>
                    </a:cubicBezTo>
                    <a:cubicBezTo>
                      <a:pt x="856" y="57"/>
                      <a:pt x="852" y="55"/>
                      <a:pt x="847" y="54"/>
                    </a:cubicBezTo>
                    <a:cubicBezTo>
                      <a:pt x="843" y="52"/>
                      <a:pt x="838" y="50"/>
                      <a:pt x="834" y="49"/>
                    </a:cubicBezTo>
                    <a:cubicBezTo>
                      <a:pt x="829" y="47"/>
                      <a:pt x="825" y="45"/>
                      <a:pt x="821" y="43"/>
                    </a:cubicBezTo>
                    <a:cubicBezTo>
                      <a:pt x="817" y="41"/>
                      <a:pt x="813" y="39"/>
                      <a:pt x="808" y="36"/>
                    </a:cubicBezTo>
                    <a:cubicBezTo>
                      <a:pt x="806" y="35"/>
                      <a:pt x="804" y="34"/>
                      <a:pt x="803" y="32"/>
                    </a:cubicBezTo>
                    <a:cubicBezTo>
                      <a:pt x="801" y="31"/>
                      <a:pt x="801" y="31"/>
                      <a:pt x="801" y="31"/>
                    </a:cubicBezTo>
                    <a:cubicBezTo>
                      <a:pt x="801" y="31"/>
                      <a:pt x="801" y="31"/>
                      <a:pt x="801" y="31"/>
                    </a:cubicBezTo>
                    <a:cubicBezTo>
                      <a:pt x="801" y="31"/>
                      <a:pt x="801" y="31"/>
                      <a:pt x="801" y="31"/>
                    </a:cubicBezTo>
                    <a:cubicBezTo>
                      <a:pt x="797" y="30"/>
                      <a:pt x="809" y="32"/>
                      <a:pt x="793" y="29"/>
                    </a:cubicBezTo>
                    <a:cubicBezTo>
                      <a:pt x="793" y="29"/>
                      <a:pt x="793" y="29"/>
                      <a:pt x="793" y="29"/>
                    </a:cubicBezTo>
                    <a:cubicBezTo>
                      <a:pt x="793" y="29"/>
                      <a:pt x="793" y="29"/>
                      <a:pt x="793" y="29"/>
                    </a:cubicBezTo>
                    <a:cubicBezTo>
                      <a:pt x="793" y="29"/>
                      <a:pt x="793" y="29"/>
                      <a:pt x="793" y="29"/>
                    </a:cubicBezTo>
                    <a:cubicBezTo>
                      <a:pt x="792" y="29"/>
                      <a:pt x="792" y="29"/>
                      <a:pt x="792" y="29"/>
                    </a:cubicBezTo>
                    <a:cubicBezTo>
                      <a:pt x="792" y="28"/>
                      <a:pt x="791" y="28"/>
                      <a:pt x="791" y="27"/>
                    </a:cubicBezTo>
                    <a:cubicBezTo>
                      <a:pt x="792" y="24"/>
                      <a:pt x="792" y="24"/>
                      <a:pt x="793" y="24"/>
                    </a:cubicBezTo>
                    <a:cubicBezTo>
                      <a:pt x="794" y="24"/>
                      <a:pt x="794" y="24"/>
                      <a:pt x="794" y="24"/>
                    </a:cubicBezTo>
                    <a:cubicBezTo>
                      <a:pt x="794" y="24"/>
                      <a:pt x="794" y="24"/>
                      <a:pt x="794" y="24"/>
                    </a:cubicBezTo>
                    <a:cubicBezTo>
                      <a:pt x="796" y="25"/>
                      <a:pt x="799" y="25"/>
                      <a:pt x="802" y="26"/>
                    </a:cubicBezTo>
                    <a:cubicBezTo>
                      <a:pt x="802" y="26"/>
                      <a:pt x="802" y="26"/>
                      <a:pt x="802" y="26"/>
                    </a:cubicBezTo>
                    <a:cubicBezTo>
                      <a:pt x="802" y="26"/>
                      <a:pt x="802" y="26"/>
                      <a:pt x="802" y="26"/>
                    </a:cubicBezTo>
                    <a:cubicBezTo>
                      <a:pt x="802" y="26"/>
                      <a:pt x="803" y="26"/>
                      <a:pt x="803" y="26"/>
                    </a:cubicBezTo>
                    <a:cubicBezTo>
                      <a:pt x="804" y="26"/>
                      <a:pt x="804" y="25"/>
                      <a:pt x="804" y="24"/>
                    </a:cubicBezTo>
                    <a:cubicBezTo>
                      <a:pt x="804" y="24"/>
                      <a:pt x="803" y="24"/>
                      <a:pt x="803" y="23"/>
                    </a:cubicBezTo>
                    <a:cubicBezTo>
                      <a:pt x="803" y="23"/>
                      <a:pt x="803" y="23"/>
                      <a:pt x="802" y="23"/>
                    </a:cubicBezTo>
                    <a:cubicBezTo>
                      <a:pt x="802" y="23"/>
                      <a:pt x="802" y="23"/>
                      <a:pt x="802" y="23"/>
                    </a:cubicBezTo>
                    <a:cubicBezTo>
                      <a:pt x="802" y="23"/>
                      <a:pt x="802" y="23"/>
                      <a:pt x="802" y="23"/>
                    </a:cubicBezTo>
                    <a:cubicBezTo>
                      <a:pt x="802" y="23"/>
                      <a:pt x="802" y="23"/>
                      <a:pt x="802" y="23"/>
                    </a:cubicBezTo>
                    <a:cubicBezTo>
                      <a:pt x="799" y="22"/>
                      <a:pt x="811" y="25"/>
                      <a:pt x="794" y="22"/>
                    </a:cubicBezTo>
                    <a:cubicBezTo>
                      <a:pt x="794" y="22"/>
                      <a:pt x="794" y="22"/>
                      <a:pt x="794" y="22"/>
                    </a:cubicBezTo>
                    <a:cubicBezTo>
                      <a:pt x="794" y="22"/>
                      <a:pt x="794" y="22"/>
                      <a:pt x="794" y="22"/>
                    </a:cubicBezTo>
                    <a:cubicBezTo>
                      <a:pt x="794" y="21"/>
                      <a:pt x="794" y="21"/>
                      <a:pt x="794" y="21"/>
                    </a:cubicBezTo>
                    <a:cubicBezTo>
                      <a:pt x="794" y="21"/>
                      <a:pt x="794" y="21"/>
                      <a:pt x="794" y="21"/>
                    </a:cubicBezTo>
                    <a:cubicBezTo>
                      <a:pt x="794" y="21"/>
                      <a:pt x="793" y="21"/>
                      <a:pt x="793" y="21"/>
                    </a:cubicBezTo>
                    <a:cubicBezTo>
                      <a:pt x="792" y="20"/>
                      <a:pt x="792" y="20"/>
                      <a:pt x="792" y="20"/>
                    </a:cubicBezTo>
                    <a:cubicBezTo>
                      <a:pt x="791" y="19"/>
                      <a:pt x="790" y="19"/>
                      <a:pt x="789" y="17"/>
                    </a:cubicBezTo>
                    <a:cubicBezTo>
                      <a:pt x="788" y="20"/>
                      <a:pt x="790" y="19"/>
                      <a:pt x="789" y="21"/>
                    </a:cubicBezTo>
                    <a:cubicBezTo>
                      <a:pt x="789" y="23"/>
                      <a:pt x="787" y="23"/>
                      <a:pt x="786" y="23"/>
                    </a:cubicBezTo>
                    <a:cubicBezTo>
                      <a:pt x="784" y="22"/>
                      <a:pt x="787" y="21"/>
                      <a:pt x="786" y="19"/>
                    </a:cubicBezTo>
                    <a:cubicBezTo>
                      <a:pt x="784" y="21"/>
                      <a:pt x="782" y="19"/>
                      <a:pt x="782" y="17"/>
                    </a:cubicBezTo>
                    <a:cubicBezTo>
                      <a:pt x="779" y="16"/>
                      <a:pt x="781" y="18"/>
                      <a:pt x="780" y="21"/>
                    </a:cubicBezTo>
                    <a:cubicBezTo>
                      <a:pt x="778" y="20"/>
                      <a:pt x="778" y="17"/>
                      <a:pt x="779" y="14"/>
                    </a:cubicBezTo>
                    <a:cubicBezTo>
                      <a:pt x="779" y="13"/>
                      <a:pt x="778" y="13"/>
                      <a:pt x="778" y="13"/>
                    </a:cubicBezTo>
                    <a:cubicBezTo>
                      <a:pt x="777" y="14"/>
                      <a:pt x="777" y="14"/>
                      <a:pt x="777" y="14"/>
                    </a:cubicBezTo>
                    <a:cubicBezTo>
                      <a:pt x="776" y="15"/>
                      <a:pt x="776" y="16"/>
                      <a:pt x="776" y="17"/>
                    </a:cubicBezTo>
                    <a:cubicBezTo>
                      <a:pt x="770" y="15"/>
                      <a:pt x="763" y="12"/>
                      <a:pt x="756" y="11"/>
                    </a:cubicBezTo>
                    <a:cubicBezTo>
                      <a:pt x="753" y="10"/>
                      <a:pt x="749" y="9"/>
                      <a:pt x="745" y="8"/>
                    </a:cubicBezTo>
                    <a:cubicBezTo>
                      <a:pt x="744" y="8"/>
                      <a:pt x="742" y="8"/>
                      <a:pt x="740" y="7"/>
                    </a:cubicBezTo>
                    <a:cubicBezTo>
                      <a:pt x="737" y="7"/>
                      <a:pt x="737" y="7"/>
                      <a:pt x="737" y="7"/>
                    </a:cubicBezTo>
                    <a:cubicBezTo>
                      <a:pt x="736" y="7"/>
                      <a:pt x="736" y="7"/>
                      <a:pt x="736" y="7"/>
                    </a:cubicBezTo>
                    <a:cubicBezTo>
                      <a:pt x="735" y="7"/>
                      <a:pt x="735" y="7"/>
                      <a:pt x="735" y="7"/>
                    </a:cubicBezTo>
                    <a:cubicBezTo>
                      <a:pt x="723" y="5"/>
                      <a:pt x="711" y="4"/>
                      <a:pt x="700" y="3"/>
                    </a:cubicBezTo>
                    <a:cubicBezTo>
                      <a:pt x="695" y="3"/>
                      <a:pt x="691" y="4"/>
                      <a:pt x="693" y="4"/>
                    </a:cubicBezTo>
                    <a:cubicBezTo>
                      <a:pt x="688" y="3"/>
                      <a:pt x="680" y="2"/>
                      <a:pt x="674" y="2"/>
                    </a:cubicBezTo>
                    <a:cubicBezTo>
                      <a:pt x="668" y="2"/>
                      <a:pt x="662" y="5"/>
                      <a:pt x="661" y="9"/>
                    </a:cubicBezTo>
                    <a:cubicBezTo>
                      <a:pt x="658" y="1"/>
                      <a:pt x="651" y="11"/>
                      <a:pt x="642" y="6"/>
                    </a:cubicBezTo>
                    <a:cubicBezTo>
                      <a:pt x="643" y="11"/>
                      <a:pt x="639" y="13"/>
                      <a:pt x="634" y="13"/>
                    </a:cubicBezTo>
                    <a:cubicBezTo>
                      <a:pt x="628" y="14"/>
                      <a:pt x="622" y="12"/>
                      <a:pt x="619" y="10"/>
                    </a:cubicBezTo>
                    <a:cubicBezTo>
                      <a:pt x="621" y="8"/>
                      <a:pt x="624" y="6"/>
                      <a:pt x="628" y="6"/>
                    </a:cubicBezTo>
                    <a:cubicBezTo>
                      <a:pt x="632" y="5"/>
                      <a:pt x="636" y="6"/>
                      <a:pt x="640" y="6"/>
                    </a:cubicBezTo>
                    <a:cubicBezTo>
                      <a:pt x="635" y="2"/>
                      <a:pt x="627" y="3"/>
                      <a:pt x="619" y="4"/>
                    </a:cubicBezTo>
                    <a:cubicBezTo>
                      <a:pt x="611" y="4"/>
                      <a:pt x="604" y="5"/>
                      <a:pt x="600" y="0"/>
                    </a:cubicBezTo>
                    <a:cubicBezTo>
                      <a:pt x="591" y="0"/>
                      <a:pt x="585" y="2"/>
                      <a:pt x="578" y="4"/>
                    </a:cubicBezTo>
                    <a:cubicBezTo>
                      <a:pt x="575" y="5"/>
                      <a:pt x="572" y="6"/>
                      <a:pt x="569" y="6"/>
                    </a:cubicBezTo>
                    <a:cubicBezTo>
                      <a:pt x="566" y="7"/>
                      <a:pt x="562" y="7"/>
                      <a:pt x="558" y="6"/>
                    </a:cubicBezTo>
                    <a:cubicBezTo>
                      <a:pt x="560" y="9"/>
                      <a:pt x="561" y="12"/>
                      <a:pt x="558" y="14"/>
                    </a:cubicBezTo>
                    <a:cubicBezTo>
                      <a:pt x="550" y="15"/>
                      <a:pt x="556" y="11"/>
                      <a:pt x="552" y="7"/>
                    </a:cubicBezTo>
                    <a:cubicBezTo>
                      <a:pt x="543" y="10"/>
                      <a:pt x="534" y="9"/>
                      <a:pt x="524" y="10"/>
                    </a:cubicBezTo>
                    <a:cubicBezTo>
                      <a:pt x="519" y="10"/>
                      <a:pt x="514" y="10"/>
                      <a:pt x="509" y="11"/>
                    </a:cubicBezTo>
                    <a:cubicBezTo>
                      <a:pt x="506" y="12"/>
                      <a:pt x="504" y="12"/>
                      <a:pt x="501" y="13"/>
                    </a:cubicBezTo>
                    <a:cubicBezTo>
                      <a:pt x="498" y="14"/>
                      <a:pt x="496" y="15"/>
                      <a:pt x="494" y="17"/>
                    </a:cubicBezTo>
                    <a:cubicBezTo>
                      <a:pt x="488" y="17"/>
                      <a:pt x="493" y="14"/>
                      <a:pt x="489" y="12"/>
                    </a:cubicBezTo>
                    <a:cubicBezTo>
                      <a:pt x="480" y="14"/>
                      <a:pt x="474" y="16"/>
                      <a:pt x="469" y="17"/>
                    </a:cubicBezTo>
                    <a:cubicBezTo>
                      <a:pt x="464" y="19"/>
                      <a:pt x="461" y="20"/>
                      <a:pt x="456" y="20"/>
                    </a:cubicBezTo>
                    <a:cubicBezTo>
                      <a:pt x="456" y="24"/>
                      <a:pt x="453" y="27"/>
                      <a:pt x="446" y="28"/>
                    </a:cubicBezTo>
                    <a:cubicBezTo>
                      <a:pt x="447" y="29"/>
                      <a:pt x="449" y="28"/>
                      <a:pt x="451" y="27"/>
                    </a:cubicBezTo>
                    <a:cubicBezTo>
                      <a:pt x="453" y="31"/>
                      <a:pt x="449" y="31"/>
                      <a:pt x="448" y="33"/>
                    </a:cubicBezTo>
                    <a:cubicBezTo>
                      <a:pt x="445" y="32"/>
                      <a:pt x="447" y="29"/>
                      <a:pt x="440" y="32"/>
                    </a:cubicBezTo>
                    <a:cubicBezTo>
                      <a:pt x="442" y="34"/>
                      <a:pt x="446" y="32"/>
                      <a:pt x="445" y="36"/>
                    </a:cubicBezTo>
                    <a:cubicBezTo>
                      <a:pt x="453" y="36"/>
                      <a:pt x="457" y="30"/>
                      <a:pt x="459" y="37"/>
                    </a:cubicBezTo>
                    <a:cubicBezTo>
                      <a:pt x="462" y="31"/>
                      <a:pt x="466" y="31"/>
                      <a:pt x="471" y="32"/>
                    </a:cubicBezTo>
                    <a:cubicBezTo>
                      <a:pt x="477" y="33"/>
                      <a:pt x="483" y="35"/>
                      <a:pt x="488" y="30"/>
                    </a:cubicBezTo>
                    <a:cubicBezTo>
                      <a:pt x="489" y="35"/>
                      <a:pt x="485" y="35"/>
                      <a:pt x="481" y="35"/>
                    </a:cubicBezTo>
                    <a:cubicBezTo>
                      <a:pt x="476" y="35"/>
                      <a:pt x="472" y="35"/>
                      <a:pt x="472" y="39"/>
                    </a:cubicBezTo>
                    <a:cubicBezTo>
                      <a:pt x="466" y="40"/>
                      <a:pt x="463" y="37"/>
                      <a:pt x="459" y="40"/>
                    </a:cubicBezTo>
                    <a:cubicBezTo>
                      <a:pt x="460" y="43"/>
                      <a:pt x="464" y="40"/>
                      <a:pt x="466" y="41"/>
                    </a:cubicBezTo>
                    <a:cubicBezTo>
                      <a:pt x="464" y="45"/>
                      <a:pt x="455" y="45"/>
                      <a:pt x="452" y="46"/>
                    </a:cubicBezTo>
                    <a:cubicBezTo>
                      <a:pt x="451" y="44"/>
                      <a:pt x="453" y="44"/>
                      <a:pt x="454" y="43"/>
                    </a:cubicBezTo>
                    <a:cubicBezTo>
                      <a:pt x="452" y="43"/>
                      <a:pt x="440" y="46"/>
                      <a:pt x="445" y="48"/>
                    </a:cubicBezTo>
                    <a:cubicBezTo>
                      <a:pt x="442" y="48"/>
                      <a:pt x="439" y="48"/>
                      <a:pt x="436" y="47"/>
                    </a:cubicBezTo>
                    <a:cubicBezTo>
                      <a:pt x="432" y="48"/>
                      <a:pt x="432" y="50"/>
                      <a:pt x="435" y="51"/>
                    </a:cubicBezTo>
                    <a:cubicBezTo>
                      <a:pt x="431" y="52"/>
                      <a:pt x="430" y="49"/>
                      <a:pt x="433" y="48"/>
                    </a:cubicBezTo>
                    <a:cubicBezTo>
                      <a:pt x="428" y="46"/>
                      <a:pt x="427" y="52"/>
                      <a:pt x="420" y="55"/>
                    </a:cubicBezTo>
                    <a:cubicBezTo>
                      <a:pt x="424" y="50"/>
                      <a:pt x="422" y="52"/>
                      <a:pt x="419" y="54"/>
                    </a:cubicBezTo>
                    <a:cubicBezTo>
                      <a:pt x="417" y="56"/>
                      <a:pt x="415" y="57"/>
                      <a:pt x="413" y="59"/>
                    </a:cubicBezTo>
                    <a:cubicBezTo>
                      <a:pt x="411" y="60"/>
                      <a:pt x="409" y="61"/>
                      <a:pt x="408" y="60"/>
                    </a:cubicBezTo>
                    <a:cubicBezTo>
                      <a:pt x="409" y="59"/>
                      <a:pt x="409" y="58"/>
                      <a:pt x="408" y="56"/>
                    </a:cubicBezTo>
                    <a:cubicBezTo>
                      <a:pt x="405" y="58"/>
                      <a:pt x="409" y="61"/>
                      <a:pt x="404" y="62"/>
                    </a:cubicBezTo>
                    <a:cubicBezTo>
                      <a:pt x="400" y="61"/>
                      <a:pt x="394" y="63"/>
                      <a:pt x="387" y="66"/>
                    </a:cubicBezTo>
                    <a:cubicBezTo>
                      <a:pt x="385" y="67"/>
                      <a:pt x="384" y="68"/>
                      <a:pt x="382" y="69"/>
                    </a:cubicBezTo>
                    <a:cubicBezTo>
                      <a:pt x="380" y="69"/>
                      <a:pt x="378" y="70"/>
                      <a:pt x="376" y="71"/>
                    </a:cubicBezTo>
                    <a:cubicBezTo>
                      <a:pt x="373" y="72"/>
                      <a:pt x="369" y="73"/>
                      <a:pt x="365" y="73"/>
                    </a:cubicBezTo>
                    <a:cubicBezTo>
                      <a:pt x="365" y="74"/>
                      <a:pt x="366" y="75"/>
                      <a:pt x="367" y="76"/>
                    </a:cubicBezTo>
                    <a:cubicBezTo>
                      <a:pt x="362" y="79"/>
                      <a:pt x="361" y="78"/>
                      <a:pt x="357" y="79"/>
                    </a:cubicBezTo>
                    <a:cubicBezTo>
                      <a:pt x="357" y="77"/>
                      <a:pt x="358" y="75"/>
                      <a:pt x="360" y="74"/>
                    </a:cubicBezTo>
                    <a:cubicBezTo>
                      <a:pt x="358" y="73"/>
                      <a:pt x="355" y="77"/>
                      <a:pt x="350" y="77"/>
                    </a:cubicBezTo>
                    <a:cubicBezTo>
                      <a:pt x="352" y="79"/>
                      <a:pt x="356" y="77"/>
                      <a:pt x="356" y="81"/>
                    </a:cubicBezTo>
                    <a:cubicBezTo>
                      <a:pt x="350" y="83"/>
                      <a:pt x="346" y="85"/>
                      <a:pt x="344" y="89"/>
                    </a:cubicBezTo>
                    <a:cubicBezTo>
                      <a:pt x="340" y="91"/>
                      <a:pt x="345" y="86"/>
                      <a:pt x="341" y="85"/>
                    </a:cubicBezTo>
                    <a:cubicBezTo>
                      <a:pt x="337" y="91"/>
                      <a:pt x="333" y="98"/>
                      <a:pt x="327" y="90"/>
                    </a:cubicBezTo>
                    <a:cubicBezTo>
                      <a:pt x="325" y="91"/>
                      <a:pt x="323" y="92"/>
                      <a:pt x="321" y="92"/>
                    </a:cubicBezTo>
                    <a:cubicBezTo>
                      <a:pt x="319" y="93"/>
                      <a:pt x="316" y="92"/>
                      <a:pt x="313" y="92"/>
                    </a:cubicBezTo>
                    <a:cubicBezTo>
                      <a:pt x="307" y="92"/>
                      <a:pt x="301" y="93"/>
                      <a:pt x="293" y="99"/>
                    </a:cubicBezTo>
                    <a:cubicBezTo>
                      <a:pt x="299" y="99"/>
                      <a:pt x="295" y="99"/>
                      <a:pt x="294" y="103"/>
                    </a:cubicBezTo>
                    <a:cubicBezTo>
                      <a:pt x="291" y="103"/>
                      <a:pt x="289" y="102"/>
                      <a:pt x="286" y="102"/>
                    </a:cubicBezTo>
                    <a:cubicBezTo>
                      <a:pt x="282" y="107"/>
                      <a:pt x="283" y="107"/>
                      <a:pt x="276" y="110"/>
                    </a:cubicBezTo>
                    <a:cubicBezTo>
                      <a:pt x="278" y="113"/>
                      <a:pt x="280" y="111"/>
                      <a:pt x="279" y="114"/>
                    </a:cubicBezTo>
                    <a:cubicBezTo>
                      <a:pt x="273" y="113"/>
                      <a:pt x="272" y="116"/>
                      <a:pt x="265" y="117"/>
                    </a:cubicBezTo>
                    <a:cubicBezTo>
                      <a:pt x="266" y="118"/>
                      <a:pt x="267" y="119"/>
                      <a:pt x="266" y="121"/>
                    </a:cubicBezTo>
                    <a:cubicBezTo>
                      <a:pt x="266" y="122"/>
                      <a:pt x="263" y="123"/>
                      <a:pt x="259" y="124"/>
                    </a:cubicBezTo>
                    <a:cubicBezTo>
                      <a:pt x="260" y="128"/>
                      <a:pt x="252" y="131"/>
                      <a:pt x="255" y="135"/>
                    </a:cubicBezTo>
                    <a:cubicBezTo>
                      <a:pt x="252" y="138"/>
                      <a:pt x="251" y="132"/>
                      <a:pt x="247" y="136"/>
                    </a:cubicBezTo>
                    <a:cubicBezTo>
                      <a:pt x="250" y="140"/>
                      <a:pt x="249" y="141"/>
                      <a:pt x="253" y="141"/>
                    </a:cubicBezTo>
                    <a:cubicBezTo>
                      <a:pt x="250" y="144"/>
                      <a:pt x="247" y="146"/>
                      <a:pt x="246" y="148"/>
                    </a:cubicBezTo>
                    <a:cubicBezTo>
                      <a:pt x="243" y="146"/>
                      <a:pt x="249" y="143"/>
                      <a:pt x="244" y="140"/>
                    </a:cubicBezTo>
                    <a:cubicBezTo>
                      <a:pt x="242" y="141"/>
                      <a:pt x="240" y="143"/>
                      <a:pt x="237" y="146"/>
                    </a:cubicBezTo>
                    <a:cubicBezTo>
                      <a:pt x="235" y="148"/>
                      <a:pt x="232" y="151"/>
                      <a:pt x="230" y="153"/>
                    </a:cubicBezTo>
                    <a:cubicBezTo>
                      <a:pt x="226" y="158"/>
                      <a:pt x="223" y="163"/>
                      <a:pt x="226" y="165"/>
                    </a:cubicBezTo>
                    <a:cubicBezTo>
                      <a:pt x="224" y="166"/>
                      <a:pt x="223" y="164"/>
                      <a:pt x="221" y="162"/>
                    </a:cubicBezTo>
                    <a:cubicBezTo>
                      <a:pt x="216" y="166"/>
                      <a:pt x="220" y="169"/>
                      <a:pt x="221" y="173"/>
                    </a:cubicBezTo>
                    <a:cubicBezTo>
                      <a:pt x="225" y="167"/>
                      <a:pt x="227" y="172"/>
                      <a:pt x="232" y="167"/>
                    </a:cubicBezTo>
                    <a:cubicBezTo>
                      <a:pt x="230" y="173"/>
                      <a:pt x="227" y="176"/>
                      <a:pt x="224" y="178"/>
                    </a:cubicBezTo>
                    <a:cubicBezTo>
                      <a:pt x="221" y="180"/>
                      <a:pt x="217" y="182"/>
                      <a:pt x="214" y="187"/>
                    </a:cubicBezTo>
                    <a:cubicBezTo>
                      <a:pt x="211" y="182"/>
                      <a:pt x="212" y="178"/>
                      <a:pt x="218" y="174"/>
                    </a:cubicBezTo>
                    <a:cubicBezTo>
                      <a:pt x="215" y="174"/>
                      <a:pt x="211" y="177"/>
                      <a:pt x="207" y="180"/>
                    </a:cubicBezTo>
                    <a:cubicBezTo>
                      <a:pt x="209" y="181"/>
                      <a:pt x="208" y="183"/>
                      <a:pt x="210" y="185"/>
                    </a:cubicBezTo>
                    <a:cubicBezTo>
                      <a:pt x="206" y="190"/>
                      <a:pt x="203" y="187"/>
                      <a:pt x="199" y="191"/>
                    </a:cubicBezTo>
                    <a:cubicBezTo>
                      <a:pt x="201" y="192"/>
                      <a:pt x="203" y="191"/>
                      <a:pt x="204" y="193"/>
                    </a:cubicBezTo>
                    <a:cubicBezTo>
                      <a:pt x="201" y="193"/>
                      <a:pt x="198" y="194"/>
                      <a:pt x="196" y="195"/>
                    </a:cubicBezTo>
                    <a:cubicBezTo>
                      <a:pt x="193" y="196"/>
                      <a:pt x="191" y="197"/>
                      <a:pt x="189" y="198"/>
                    </a:cubicBezTo>
                    <a:cubicBezTo>
                      <a:pt x="185" y="201"/>
                      <a:pt x="182" y="205"/>
                      <a:pt x="179" y="208"/>
                    </a:cubicBezTo>
                    <a:cubicBezTo>
                      <a:pt x="177" y="212"/>
                      <a:pt x="174" y="216"/>
                      <a:pt x="170" y="220"/>
                    </a:cubicBezTo>
                    <a:cubicBezTo>
                      <a:pt x="167" y="223"/>
                      <a:pt x="163" y="226"/>
                      <a:pt x="157" y="228"/>
                    </a:cubicBezTo>
                    <a:cubicBezTo>
                      <a:pt x="163" y="226"/>
                      <a:pt x="164" y="230"/>
                      <a:pt x="171" y="227"/>
                    </a:cubicBezTo>
                    <a:cubicBezTo>
                      <a:pt x="172" y="229"/>
                      <a:pt x="169" y="231"/>
                      <a:pt x="168" y="230"/>
                    </a:cubicBezTo>
                    <a:cubicBezTo>
                      <a:pt x="173" y="233"/>
                      <a:pt x="171" y="238"/>
                      <a:pt x="167" y="242"/>
                    </a:cubicBezTo>
                    <a:cubicBezTo>
                      <a:pt x="165" y="244"/>
                      <a:pt x="163" y="246"/>
                      <a:pt x="160" y="248"/>
                    </a:cubicBezTo>
                    <a:cubicBezTo>
                      <a:pt x="157" y="250"/>
                      <a:pt x="155" y="252"/>
                      <a:pt x="153" y="253"/>
                    </a:cubicBezTo>
                    <a:cubicBezTo>
                      <a:pt x="155" y="254"/>
                      <a:pt x="158" y="253"/>
                      <a:pt x="160" y="251"/>
                    </a:cubicBezTo>
                    <a:cubicBezTo>
                      <a:pt x="163" y="250"/>
                      <a:pt x="165" y="248"/>
                      <a:pt x="167" y="247"/>
                    </a:cubicBezTo>
                    <a:cubicBezTo>
                      <a:pt x="168" y="249"/>
                      <a:pt x="166" y="252"/>
                      <a:pt x="164" y="254"/>
                    </a:cubicBezTo>
                    <a:cubicBezTo>
                      <a:pt x="163" y="256"/>
                      <a:pt x="160" y="256"/>
                      <a:pt x="158" y="254"/>
                    </a:cubicBezTo>
                    <a:cubicBezTo>
                      <a:pt x="156" y="259"/>
                      <a:pt x="154" y="259"/>
                      <a:pt x="150" y="264"/>
                    </a:cubicBezTo>
                    <a:cubicBezTo>
                      <a:pt x="148" y="269"/>
                      <a:pt x="156" y="257"/>
                      <a:pt x="158" y="260"/>
                    </a:cubicBezTo>
                    <a:cubicBezTo>
                      <a:pt x="160" y="267"/>
                      <a:pt x="147" y="278"/>
                      <a:pt x="146" y="279"/>
                    </a:cubicBezTo>
                    <a:cubicBezTo>
                      <a:pt x="143" y="283"/>
                      <a:pt x="140" y="285"/>
                      <a:pt x="142" y="284"/>
                    </a:cubicBezTo>
                    <a:cubicBezTo>
                      <a:pt x="135" y="290"/>
                      <a:pt x="137" y="297"/>
                      <a:pt x="134" y="301"/>
                    </a:cubicBezTo>
                    <a:cubicBezTo>
                      <a:pt x="133" y="303"/>
                      <a:pt x="129" y="302"/>
                      <a:pt x="126" y="305"/>
                    </a:cubicBezTo>
                    <a:cubicBezTo>
                      <a:pt x="124" y="310"/>
                      <a:pt x="119" y="318"/>
                      <a:pt x="114" y="326"/>
                    </a:cubicBezTo>
                    <a:cubicBezTo>
                      <a:pt x="113" y="328"/>
                      <a:pt x="111" y="330"/>
                      <a:pt x="110" y="332"/>
                    </a:cubicBezTo>
                    <a:cubicBezTo>
                      <a:pt x="108" y="334"/>
                      <a:pt x="107" y="336"/>
                      <a:pt x="105" y="338"/>
                    </a:cubicBezTo>
                    <a:cubicBezTo>
                      <a:pt x="102" y="342"/>
                      <a:pt x="98" y="346"/>
                      <a:pt x="94" y="348"/>
                    </a:cubicBezTo>
                    <a:cubicBezTo>
                      <a:pt x="94" y="350"/>
                      <a:pt x="97" y="351"/>
                      <a:pt x="96" y="353"/>
                    </a:cubicBezTo>
                    <a:cubicBezTo>
                      <a:pt x="101" y="353"/>
                      <a:pt x="96" y="348"/>
                      <a:pt x="99" y="346"/>
                    </a:cubicBezTo>
                    <a:cubicBezTo>
                      <a:pt x="104" y="350"/>
                      <a:pt x="97" y="360"/>
                      <a:pt x="94" y="365"/>
                    </a:cubicBezTo>
                    <a:cubicBezTo>
                      <a:pt x="93" y="364"/>
                      <a:pt x="94" y="361"/>
                      <a:pt x="92" y="360"/>
                    </a:cubicBezTo>
                    <a:cubicBezTo>
                      <a:pt x="89" y="368"/>
                      <a:pt x="91" y="383"/>
                      <a:pt x="81" y="384"/>
                    </a:cubicBezTo>
                    <a:cubicBezTo>
                      <a:pt x="79" y="387"/>
                      <a:pt x="81" y="387"/>
                      <a:pt x="83" y="389"/>
                    </a:cubicBezTo>
                    <a:cubicBezTo>
                      <a:pt x="79" y="395"/>
                      <a:pt x="79" y="395"/>
                      <a:pt x="77" y="398"/>
                    </a:cubicBezTo>
                    <a:cubicBezTo>
                      <a:pt x="74" y="398"/>
                      <a:pt x="75" y="396"/>
                      <a:pt x="76" y="394"/>
                    </a:cubicBezTo>
                    <a:cubicBezTo>
                      <a:pt x="67" y="397"/>
                      <a:pt x="73" y="406"/>
                      <a:pt x="64" y="412"/>
                    </a:cubicBezTo>
                    <a:cubicBezTo>
                      <a:pt x="69" y="413"/>
                      <a:pt x="65" y="419"/>
                      <a:pt x="67" y="422"/>
                    </a:cubicBezTo>
                    <a:cubicBezTo>
                      <a:pt x="64" y="426"/>
                      <a:pt x="60" y="432"/>
                      <a:pt x="57" y="438"/>
                    </a:cubicBezTo>
                    <a:cubicBezTo>
                      <a:pt x="56" y="441"/>
                      <a:pt x="54" y="444"/>
                      <a:pt x="52" y="447"/>
                    </a:cubicBezTo>
                    <a:cubicBezTo>
                      <a:pt x="51" y="451"/>
                      <a:pt x="49" y="454"/>
                      <a:pt x="48" y="458"/>
                    </a:cubicBezTo>
                    <a:cubicBezTo>
                      <a:pt x="45" y="465"/>
                      <a:pt x="42" y="472"/>
                      <a:pt x="40" y="479"/>
                    </a:cubicBezTo>
                    <a:cubicBezTo>
                      <a:pt x="38" y="487"/>
                      <a:pt x="37" y="494"/>
                      <a:pt x="36" y="500"/>
                    </a:cubicBezTo>
                    <a:cubicBezTo>
                      <a:pt x="33" y="502"/>
                      <a:pt x="31" y="505"/>
                      <a:pt x="30" y="508"/>
                    </a:cubicBezTo>
                    <a:cubicBezTo>
                      <a:pt x="29" y="511"/>
                      <a:pt x="28" y="514"/>
                      <a:pt x="28" y="517"/>
                    </a:cubicBezTo>
                    <a:cubicBezTo>
                      <a:pt x="27" y="523"/>
                      <a:pt x="27" y="529"/>
                      <a:pt x="23" y="535"/>
                    </a:cubicBezTo>
                    <a:cubicBezTo>
                      <a:pt x="24" y="539"/>
                      <a:pt x="23" y="543"/>
                      <a:pt x="27" y="544"/>
                    </a:cubicBezTo>
                    <a:cubicBezTo>
                      <a:pt x="27" y="545"/>
                      <a:pt x="26" y="546"/>
                      <a:pt x="26" y="546"/>
                    </a:cubicBezTo>
                    <a:cubicBezTo>
                      <a:pt x="25" y="546"/>
                      <a:pt x="25" y="546"/>
                      <a:pt x="25" y="546"/>
                    </a:cubicBezTo>
                    <a:cubicBezTo>
                      <a:pt x="25" y="546"/>
                      <a:pt x="25" y="546"/>
                      <a:pt x="25" y="546"/>
                    </a:cubicBezTo>
                    <a:cubicBezTo>
                      <a:pt x="25" y="546"/>
                      <a:pt x="25" y="546"/>
                      <a:pt x="25" y="546"/>
                    </a:cubicBezTo>
                    <a:cubicBezTo>
                      <a:pt x="22" y="562"/>
                      <a:pt x="25" y="551"/>
                      <a:pt x="24" y="554"/>
                    </a:cubicBezTo>
                    <a:cubicBezTo>
                      <a:pt x="24" y="554"/>
                      <a:pt x="24" y="554"/>
                      <a:pt x="24" y="554"/>
                    </a:cubicBezTo>
                    <a:cubicBezTo>
                      <a:pt x="24" y="554"/>
                      <a:pt x="24" y="554"/>
                      <a:pt x="24" y="554"/>
                    </a:cubicBezTo>
                    <a:cubicBezTo>
                      <a:pt x="24" y="554"/>
                      <a:pt x="24" y="554"/>
                      <a:pt x="24" y="554"/>
                    </a:cubicBezTo>
                    <a:cubicBezTo>
                      <a:pt x="24" y="554"/>
                      <a:pt x="24" y="554"/>
                      <a:pt x="24" y="554"/>
                    </a:cubicBezTo>
                    <a:cubicBezTo>
                      <a:pt x="24" y="554"/>
                      <a:pt x="24" y="554"/>
                      <a:pt x="24" y="554"/>
                    </a:cubicBezTo>
                    <a:cubicBezTo>
                      <a:pt x="24" y="554"/>
                      <a:pt x="24" y="555"/>
                      <a:pt x="23" y="555"/>
                    </a:cubicBezTo>
                    <a:cubicBezTo>
                      <a:pt x="23" y="555"/>
                      <a:pt x="23" y="555"/>
                      <a:pt x="23" y="555"/>
                    </a:cubicBezTo>
                    <a:cubicBezTo>
                      <a:pt x="23" y="556"/>
                      <a:pt x="23" y="557"/>
                      <a:pt x="23" y="558"/>
                    </a:cubicBezTo>
                    <a:cubicBezTo>
                      <a:pt x="23" y="560"/>
                      <a:pt x="21" y="556"/>
                      <a:pt x="18" y="557"/>
                    </a:cubicBezTo>
                    <a:cubicBezTo>
                      <a:pt x="19" y="560"/>
                      <a:pt x="16" y="562"/>
                      <a:pt x="13" y="564"/>
                    </a:cubicBezTo>
                    <a:cubicBezTo>
                      <a:pt x="12" y="565"/>
                      <a:pt x="10" y="566"/>
                      <a:pt x="9" y="567"/>
                    </a:cubicBezTo>
                    <a:cubicBezTo>
                      <a:pt x="8" y="567"/>
                      <a:pt x="8" y="567"/>
                      <a:pt x="7" y="568"/>
                    </a:cubicBezTo>
                    <a:cubicBezTo>
                      <a:pt x="7" y="568"/>
                      <a:pt x="7" y="568"/>
                      <a:pt x="7" y="568"/>
                    </a:cubicBezTo>
                    <a:cubicBezTo>
                      <a:pt x="7" y="569"/>
                      <a:pt x="7" y="569"/>
                      <a:pt x="7" y="569"/>
                    </a:cubicBezTo>
                    <a:cubicBezTo>
                      <a:pt x="7" y="569"/>
                      <a:pt x="7" y="569"/>
                      <a:pt x="6" y="569"/>
                    </a:cubicBezTo>
                    <a:cubicBezTo>
                      <a:pt x="6" y="570"/>
                      <a:pt x="6" y="571"/>
                      <a:pt x="6" y="571"/>
                    </a:cubicBezTo>
                    <a:cubicBezTo>
                      <a:pt x="7" y="571"/>
                      <a:pt x="8" y="571"/>
                      <a:pt x="9" y="571"/>
                    </a:cubicBezTo>
                    <a:cubicBezTo>
                      <a:pt x="9" y="571"/>
                      <a:pt x="9" y="570"/>
                      <a:pt x="10" y="570"/>
                    </a:cubicBezTo>
                    <a:cubicBezTo>
                      <a:pt x="10" y="570"/>
                      <a:pt x="10" y="570"/>
                      <a:pt x="10" y="570"/>
                    </a:cubicBezTo>
                    <a:cubicBezTo>
                      <a:pt x="10" y="570"/>
                      <a:pt x="10" y="569"/>
                      <a:pt x="10" y="569"/>
                    </a:cubicBezTo>
                    <a:cubicBezTo>
                      <a:pt x="11" y="569"/>
                      <a:pt x="12" y="568"/>
                      <a:pt x="12" y="568"/>
                    </a:cubicBezTo>
                    <a:cubicBezTo>
                      <a:pt x="13" y="566"/>
                      <a:pt x="14" y="565"/>
                      <a:pt x="17" y="564"/>
                    </a:cubicBezTo>
                    <a:cubicBezTo>
                      <a:pt x="17" y="566"/>
                      <a:pt x="18" y="568"/>
                      <a:pt x="19" y="570"/>
                    </a:cubicBezTo>
                    <a:cubicBezTo>
                      <a:pt x="19" y="570"/>
                      <a:pt x="19" y="570"/>
                      <a:pt x="19" y="571"/>
                    </a:cubicBezTo>
                    <a:cubicBezTo>
                      <a:pt x="19" y="571"/>
                      <a:pt x="19" y="571"/>
                      <a:pt x="19" y="571"/>
                    </a:cubicBezTo>
                    <a:cubicBezTo>
                      <a:pt x="19" y="571"/>
                      <a:pt x="19" y="571"/>
                      <a:pt x="19" y="571"/>
                    </a:cubicBezTo>
                    <a:cubicBezTo>
                      <a:pt x="19" y="571"/>
                      <a:pt x="19" y="571"/>
                      <a:pt x="19" y="571"/>
                    </a:cubicBezTo>
                    <a:cubicBezTo>
                      <a:pt x="19" y="572"/>
                      <a:pt x="19" y="572"/>
                      <a:pt x="19" y="572"/>
                    </a:cubicBezTo>
                    <a:cubicBezTo>
                      <a:pt x="19" y="573"/>
                      <a:pt x="18" y="574"/>
                      <a:pt x="18" y="575"/>
                    </a:cubicBezTo>
                    <a:cubicBezTo>
                      <a:pt x="18" y="578"/>
                      <a:pt x="17" y="580"/>
                      <a:pt x="16" y="582"/>
                    </a:cubicBezTo>
                    <a:cubicBezTo>
                      <a:pt x="18" y="581"/>
                      <a:pt x="19" y="580"/>
                      <a:pt x="21" y="580"/>
                    </a:cubicBezTo>
                    <a:cubicBezTo>
                      <a:pt x="14" y="587"/>
                      <a:pt x="15" y="597"/>
                      <a:pt x="15" y="608"/>
                    </a:cubicBezTo>
                    <a:cubicBezTo>
                      <a:pt x="14" y="611"/>
                      <a:pt x="14" y="607"/>
                      <a:pt x="11" y="607"/>
                    </a:cubicBezTo>
                    <a:cubicBezTo>
                      <a:pt x="11" y="610"/>
                      <a:pt x="11" y="610"/>
                      <a:pt x="11" y="610"/>
                    </a:cubicBezTo>
                    <a:cubicBezTo>
                      <a:pt x="11" y="611"/>
                      <a:pt x="11" y="612"/>
                      <a:pt x="11" y="613"/>
                    </a:cubicBezTo>
                    <a:cubicBezTo>
                      <a:pt x="11" y="614"/>
                      <a:pt x="11" y="616"/>
                      <a:pt x="11" y="617"/>
                    </a:cubicBezTo>
                    <a:cubicBezTo>
                      <a:pt x="11" y="620"/>
                      <a:pt x="11" y="623"/>
                      <a:pt x="11" y="626"/>
                    </a:cubicBezTo>
                    <a:cubicBezTo>
                      <a:pt x="10" y="632"/>
                      <a:pt x="10" y="638"/>
                      <a:pt x="9" y="645"/>
                    </a:cubicBezTo>
                    <a:cubicBezTo>
                      <a:pt x="8" y="651"/>
                      <a:pt x="8" y="657"/>
                      <a:pt x="8" y="663"/>
                    </a:cubicBezTo>
                    <a:cubicBezTo>
                      <a:pt x="8" y="667"/>
                      <a:pt x="8" y="670"/>
                      <a:pt x="8" y="673"/>
                    </a:cubicBezTo>
                    <a:cubicBezTo>
                      <a:pt x="8" y="676"/>
                      <a:pt x="9" y="680"/>
                      <a:pt x="10" y="683"/>
                    </a:cubicBezTo>
                    <a:cubicBezTo>
                      <a:pt x="9" y="685"/>
                      <a:pt x="6" y="685"/>
                      <a:pt x="4" y="685"/>
                    </a:cubicBezTo>
                    <a:cubicBezTo>
                      <a:pt x="5" y="695"/>
                      <a:pt x="4" y="696"/>
                      <a:pt x="6" y="703"/>
                    </a:cubicBezTo>
                    <a:cubicBezTo>
                      <a:pt x="0" y="695"/>
                      <a:pt x="6" y="712"/>
                      <a:pt x="9" y="714"/>
                    </a:cubicBezTo>
                    <a:cubicBezTo>
                      <a:pt x="9" y="717"/>
                      <a:pt x="4" y="715"/>
                      <a:pt x="4" y="718"/>
                    </a:cubicBezTo>
                    <a:cubicBezTo>
                      <a:pt x="5" y="724"/>
                      <a:pt x="10" y="716"/>
                      <a:pt x="12" y="722"/>
                    </a:cubicBezTo>
                    <a:cubicBezTo>
                      <a:pt x="6" y="727"/>
                      <a:pt x="10" y="733"/>
                      <a:pt x="8" y="742"/>
                    </a:cubicBezTo>
                    <a:cubicBezTo>
                      <a:pt x="10" y="746"/>
                      <a:pt x="9" y="736"/>
                      <a:pt x="10" y="734"/>
                    </a:cubicBezTo>
                    <a:cubicBezTo>
                      <a:pt x="16" y="732"/>
                      <a:pt x="14" y="742"/>
                      <a:pt x="15" y="748"/>
                    </a:cubicBezTo>
                    <a:cubicBezTo>
                      <a:pt x="16" y="752"/>
                      <a:pt x="11" y="749"/>
                      <a:pt x="9" y="750"/>
                    </a:cubicBezTo>
                    <a:cubicBezTo>
                      <a:pt x="10" y="757"/>
                      <a:pt x="16" y="755"/>
                      <a:pt x="16" y="764"/>
                    </a:cubicBezTo>
                    <a:cubicBezTo>
                      <a:pt x="15" y="769"/>
                      <a:pt x="12" y="762"/>
                      <a:pt x="11" y="767"/>
                    </a:cubicBezTo>
                    <a:cubicBezTo>
                      <a:pt x="14" y="769"/>
                      <a:pt x="15" y="774"/>
                      <a:pt x="17" y="779"/>
                    </a:cubicBezTo>
                    <a:cubicBezTo>
                      <a:pt x="18" y="785"/>
                      <a:pt x="19" y="791"/>
                      <a:pt x="21" y="795"/>
                    </a:cubicBezTo>
                    <a:cubicBezTo>
                      <a:pt x="23" y="794"/>
                      <a:pt x="22" y="792"/>
                      <a:pt x="22" y="790"/>
                    </a:cubicBezTo>
                    <a:cubicBezTo>
                      <a:pt x="26" y="791"/>
                      <a:pt x="22" y="795"/>
                      <a:pt x="23" y="798"/>
                    </a:cubicBezTo>
                    <a:cubicBezTo>
                      <a:pt x="22" y="797"/>
                      <a:pt x="21" y="797"/>
                      <a:pt x="20" y="795"/>
                    </a:cubicBezTo>
                    <a:cubicBezTo>
                      <a:pt x="20" y="797"/>
                      <a:pt x="21" y="800"/>
                      <a:pt x="22" y="803"/>
                    </a:cubicBezTo>
                    <a:cubicBezTo>
                      <a:pt x="23" y="806"/>
                      <a:pt x="24" y="809"/>
                      <a:pt x="26" y="812"/>
                    </a:cubicBezTo>
                    <a:cubicBezTo>
                      <a:pt x="30" y="816"/>
                      <a:pt x="29" y="806"/>
                      <a:pt x="34" y="811"/>
                    </a:cubicBezTo>
                    <a:cubicBezTo>
                      <a:pt x="32" y="811"/>
                      <a:pt x="27" y="813"/>
                      <a:pt x="32" y="819"/>
                    </a:cubicBezTo>
                    <a:cubicBezTo>
                      <a:pt x="34" y="817"/>
                      <a:pt x="33" y="812"/>
                      <a:pt x="40" y="813"/>
                    </a:cubicBezTo>
                    <a:cubicBezTo>
                      <a:pt x="40" y="815"/>
                      <a:pt x="41" y="815"/>
                      <a:pt x="42" y="816"/>
                    </a:cubicBezTo>
                    <a:cubicBezTo>
                      <a:pt x="43" y="822"/>
                      <a:pt x="35" y="815"/>
                      <a:pt x="37" y="821"/>
                    </a:cubicBezTo>
                    <a:cubicBezTo>
                      <a:pt x="45" y="817"/>
                      <a:pt x="45" y="828"/>
                      <a:pt x="48" y="832"/>
                    </a:cubicBezTo>
                    <a:cubicBezTo>
                      <a:pt x="51" y="831"/>
                      <a:pt x="47" y="825"/>
                      <a:pt x="47" y="823"/>
                    </a:cubicBezTo>
                    <a:cubicBezTo>
                      <a:pt x="51" y="822"/>
                      <a:pt x="52" y="826"/>
                      <a:pt x="53" y="831"/>
                    </a:cubicBezTo>
                    <a:cubicBezTo>
                      <a:pt x="57" y="835"/>
                      <a:pt x="51" y="822"/>
                      <a:pt x="54" y="821"/>
                    </a:cubicBezTo>
                    <a:cubicBezTo>
                      <a:pt x="56" y="825"/>
                      <a:pt x="58" y="833"/>
                      <a:pt x="59" y="841"/>
                    </a:cubicBezTo>
                    <a:cubicBezTo>
                      <a:pt x="60" y="848"/>
                      <a:pt x="60" y="856"/>
                      <a:pt x="56" y="859"/>
                    </a:cubicBezTo>
                    <a:cubicBezTo>
                      <a:pt x="57" y="861"/>
                      <a:pt x="58" y="863"/>
                      <a:pt x="59" y="864"/>
                    </a:cubicBezTo>
                    <a:cubicBezTo>
                      <a:pt x="60" y="866"/>
                      <a:pt x="60" y="868"/>
                      <a:pt x="58" y="869"/>
                    </a:cubicBezTo>
                    <a:cubicBezTo>
                      <a:pt x="63" y="872"/>
                      <a:pt x="65" y="879"/>
                      <a:pt x="66" y="885"/>
                    </a:cubicBezTo>
                    <a:cubicBezTo>
                      <a:pt x="67" y="888"/>
                      <a:pt x="67" y="891"/>
                      <a:pt x="68" y="894"/>
                    </a:cubicBezTo>
                    <a:cubicBezTo>
                      <a:pt x="69" y="896"/>
                      <a:pt x="69" y="898"/>
                      <a:pt x="71" y="899"/>
                    </a:cubicBezTo>
                    <a:cubicBezTo>
                      <a:pt x="72" y="897"/>
                      <a:pt x="70" y="893"/>
                      <a:pt x="72" y="891"/>
                    </a:cubicBezTo>
                    <a:cubicBezTo>
                      <a:pt x="74" y="890"/>
                      <a:pt x="76" y="893"/>
                      <a:pt x="79" y="891"/>
                    </a:cubicBezTo>
                    <a:cubicBezTo>
                      <a:pt x="82" y="901"/>
                      <a:pt x="87" y="911"/>
                      <a:pt x="92" y="920"/>
                    </a:cubicBezTo>
                    <a:cubicBezTo>
                      <a:pt x="98" y="929"/>
                      <a:pt x="102" y="939"/>
                      <a:pt x="104" y="948"/>
                    </a:cubicBezTo>
                    <a:cubicBezTo>
                      <a:pt x="109" y="953"/>
                      <a:pt x="112" y="956"/>
                      <a:pt x="114" y="961"/>
                    </a:cubicBezTo>
                    <a:cubicBezTo>
                      <a:pt x="117" y="965"/>
                      <a:pt x="119" y="969"/>
                      <a:pt x="125" y="975"/>
                    </a:cubicBezTo>
                    <a:cubicBezTo>
                      <a:pt x="123" y="973"/>
                      <a:pt x="122" y="971"/>
                      <a:pt x="121" y="968"/>
                    </a:cubicBezTo>
                    <a:cubicBezTo>
                      <a:pt x="119" y="966"/>
                      <a:pt x="118" y="963"/>
                      <a:pt x="116" y="960"/>
                    </a:cubicBezTo>
                    <a:cubicBezTo>
                      <a:pt x="113" y="955"/>
                      <a:pt x="110" y="949"/>
                      <a:pt x="106" y="943"/>
                    </a:cubicBezTo>
                    <a:cubicBezTo>
                      <a:pt x="100" y="931"/>
                      <a:pt x="92" y="918"/>
                      <a:pt x="88" y="906"/>
                    </a:cubicBezTo>
                    <a:cubicBezTo>
                      <a:pt x="85" y="901"/>
                      <a:pt x="87" y="888"/>
                      <a:pt x="77" y="890"/>
                    </a:cubicBezTo>
                    <a:cubicBezTo>
                      <a:pt x="76" y="885"/>
                      <a:pt x="72" y="878"/>
                      <a:pt x="75" y="875"/>
                    </a:cubicBezTo>
                    <a:cubicBezTo>
                      <a:pt x="73" y="871"/>
                      <a:pt x="69" y="873"/>
                      <a:pt x="68" y="867"/>
                    </a:cubicBezTo>
                    <a:cubicBezTo>
                      <a:pt x="68" y="866"/>
                      <a:pt x="69" y="865"/>
                      <a:pt x="69" y="864"/>
                    </a:cubicBezTo>
                    <a:cubicBezTo>
                      <a:pt x="68" y="861"/>
                      <a:pt x="74" y="865"/>
                      <a:pt x="75" y="860"/>
                    </a:cubicBezTo>
                    <a:cubicBezTo>
                      <a:pt x="74" y="857"/>
                      <a:pt x="64" y="858"/>
                      <a:pt x="71" y="855"/>
                    </a:cubicBezTo>
                    <a:cubicBezTo>
                      <a:pt x="68" y="851"/>
                      <a:pt x="65" y="847"/>
                      <a:pt x="63" y="842"/>
                    </a:cubicBezTo>
                    <a:cubicBezTo>
                      <a:pt x="61" y="838"/>
                      <a:pt x="59" y="833"/>
                      <a:pt x="58" y="827"/>
                    </a:cubicBezTo>
                    <a:cubicBezTo>
                      <a:pt x="56" y="822"/>
                      <a:pt x="55" y="816"/>
                      <a:pt x="54" y="810"/>
                    </a:cubicBezTo>
                    <a:cubicBezTo>
                      <a:pt x="53" y="807"/>
                      <a:pt x="52" y="804"/>
                      <a:pt x="52" y="800"/>
                    </a:cubicBezTo>
                    <a:cubicBezTo>
                      <a:pt x="51" y="797"/>
                      <a:pt x="51" y="794"/>
                      <a:pt x="50" y="790"/>
                    </a:cubicBezTo>
                    <a:cubicBezTo>
                      <a:pt x="46" y="788"/>
                      <a:pt x="44" y="783"/>
                      <a:pt x="43" y="778"/>
                    </a:cubicBezTo>
                    <a:cubicBezTo>
                      <a:pt x="42" y="772"/>
                      <a:pt x="43" y="766"/>
                      <a:pt x="42" y="763"/>
                    </a:cubicBezTo>
                    <a:cubicBezTo>
                      <a:pt x="46" y="762"/>
                      <a:pt x="42" y="773"/>
                      <a:pt x="47" y="770"/>
                    </a:cubicBezTo>
                    <a:cubicBezTo>
                      <a:pt x="46" y="765"/>
                      <a:pt x="47" y="761"/>
                      <a:pt x="47" y="758"/>
                    </a:cubicBezTo>
                    <a:cubicBezTo>
                      <a:pt x="38" y="764"/>
                      <a:pt x="40" y="741"/>
                      <a:pt x="40" y="736"/>
                    </a:cubicBezTo>
                    <a:cubicBezTo>
                      <a:pt x="42" y="736"/>
                      <a:pt x="42" y="738"/>
                      <a:pt x="43" y="740"/>
                    </a:cubicBezTo>
                    <a:cubicBezTo>
                      <a:pt x="43" y="742"/>
                      <a:pt x="43" y="745"/>
                      <a:pt x="43" y="747"/>
                    </a:cubicBezTo>
                    <a:cubicBezTo>
                      <a:pt x="44" y="745"/>
                      <a:pt x="45" y="743"/>
                      <a:pt x="45" y="741"/>
                    </a:cubicBezTo>
                    <a:cubicBezTo>
                      <a:pt x="46" y="739"/>
                      <a:pt x="46" y="736"/>
                      <a:pt x="46" y="734"/>
                    </a:cubicBezTo>
                    <a:cubicBezTo>
                      <a:pt x="46" y="730"/>
                      <a:pt x="45" y="725"/>
                      <a:pt x="44" y="720"/>
                    </a:cubicBezTo>
                    <a:cubicBezTo>
                      <a:pt x="41" y="711"/>
                      <a:pt x="38" y="701"/>
                      <a:pt x="40" y="691"/>
                    </a:cubicBezTo>
                    <a:cubicBezTo>
                      <a:pt x="37" y="692"/>
                      <a:pt x="39" y="687"/>
                      <a:pt x="36" y="687"/>
                    </a:cubicBezTo>
                    <a:cubicBezTo>
                      <a:pt x="40" y="679"/>
                      <a:pt x="40" y="672"/>
                      <a:pt x="39" y="665"/>
                    </a:cubicBezTo>
                    <a:cubicBezTo>
                      <a:pt x="39" y="661"/>
                      <a:pt x="39" y="657"/>
                      <a:pt x="39" y="654"/>
                    </a:cubicBezTo>
                    <a:cubicBezTo>
                      <a:pt x="39" y="650"/>
                      <a:pt x="39" y="647"/>
                      <a:pt x="40" y="643"/>
                    </a:cubicBezTo>
                    <a:cubicBezTo>
                      <a:pt x="39" y="631"/>
                      <a:pt x="39" y="623"/>
                      <a:pt x="40" y="615"/>
                    </a:cubicBezTo>
                    <a:cubicBezTo>
                      <a:pt x="41" y="605"/>
                      <a:pt x="44" y="594"/>
                      <a:pt x="48" y="580"/>
                    </a:cubicBezTo>
                    <a:cubicBezTo>
                      <a:pt x="49" y="581"/>
                      <a:pt x="50" y="582"/>
                      <a:pt x="53" y="582"/>
                    </a:cubicBezTo>
                    <a:cubicBezTo>
                      <a:pt x="46" y="585"/>
                      <a:pt x="53" y="590"/>
                      <a:pt x="54" y="594"/>
                    </a:cubicBezTo>
                    <a:cubicBezTo>
                      <a:pt x="53" y="595"/>
                      <a:pt x="52" y="597"/>
                      <a:pt x="51" y="599"/>
                    </a:cubicBezTo>
                    <a:cubicBezTo>
                      <a:pt x="49" y="596"/>
                      <a:pt x="51" y="589"/>
                      <a:pt x="47" y="587"/>
                    </a:cubicBezTo>
                    <a:cubicBezTo>
                      <a:pt x="46" y="593"/>
                      <a:pt x="50" y="594"/>
                      <a:pt x="47" y="603"/>
                    </a:cubicBezTo>
                    <a:cubicBezTo>
                      <a:pt x="52" y="605"/>
                      <a:pt x="54" y="601"/>
                      <a:pt x="53" y="611"/>
                    </a:cubicBezTo>
                    <a:cubicBezTo>
                      <a:pt x="54" y="607"/>
                      <a:pt x="58" y="607"/>
                      <a:pt x="58" y="600"/>
                    </a:cubicBezTo>
                    <a:cubicBezTo>
                      <a:pt x="60" y="601"/>
                      <a:pt x="61" y="604"/>
                      <a:pt x="61" y="607"/>
                    </a:cubicBezTo>
                    <a:cubicBezTo>
                      <a:pt x="62" y="609"/>
                      <a:pt x="62" y="611"/>
                      <a:pt x="61" y="613"/>
                    </a:cubicBezTo>
                    <a:cubicBezTo>
                      <a:pt x="61" y="614"/>
                      <a:pt x="61" y="615"/>
                      <a:pt x="61" y="616"/>
                    </a:cubicBezTo>
                    <a:cubicBezTo>
                      <a:pt x="61" y="617"/>
                      <a:pt x="61" y="617"/>
                      <a:pt x="61" y="618"/>
                    </a:cubicBezTo>
                    <a:cubicBezTo>
                      <a:pt x="61" y="618"/>
                      <a:pt x="61" y="619"/>
                      <a:pt x="61" y="619"/>
                    </a:cubicBezTo>
                    <a:cubicBezTo>
                      <a:pt x="60" y="625"/>
                      <a:pt x="58" y="630"/>
                      <a:pt x="58" y="622"/>
                    </a:cubicBezTo>
                    <a:cubicBezTo>
                      <a:pt x="54" y="625"/>
                      <a:pt x="59" y="640"/>
                      <a:pt x="53" y="636"/>
                    </a:cubicBezTo>
                    <a:cubicBezTo>
                      <a:pt x="51" y="642"/>
                      <a:pt x="52" y="645"/>
                      <a:pt x="53" y="648"/>
                    </a:cubicBezTo>
                    <a:cubicBezTo>
                      <a:pt x="55" y="651"/>
                      <a:pt x="56" y="654"/>
                      <a:pt x="56" y="658"/>
                    </a:cubicBezTo>
                    <a:cubicBezTo>
                      <a:pt x="55" y="664"/>
                      <a:pt x="49" y="667"/>
                      <a:pt x="47" y="673"/>
                    </a:cubicBezTo>
                    <a:cubicBezTo>
                      <a:pt x="47" y="673"/>
                      <a:pt x="50" y="673"/>
                      <a:pt x="50" y="673"/>
                    </a:cubicBezTo>
                    <a:cubicBezTo>
                      <a:pt x="49" y="677"/>
                      <a:pt x="42" y="686"/>
                      <a:pt x="51" y="687"/>
                    </a:cubicBezTo>
                    <a:cubicBezTo>
                      <a:pt x="49" y="685"/>
                      <a:pt x="49" y="682"/>
                      <a:pt x="50" y="680"/>
                    </a:cubicBezTo>
                    <a:cubicBezTo>
                      <a:pt x="51" y="677"/>
                      <a:pt x="52" y="676"/>
                      <a:pt x="55" y="676"/>
                    </a:cubicBezTo>
                    <a:cubicBezTo>
                      <a:pt x="52" y="680"/>
                      <a:pt x="53" y="688"/>
                      <a:pt x="54" y="697"/>
                    </a:cubicBezTo>
                    <a:cubicBezTo>
                      <a:pt x="55" y="701"/>
                      <a:pt x="55" y="706"/>
                      <a:pt x="56" y="710"/>
                    </a:cubicBezTo>
                    <a:cubicBezTo>
                      <a:pt x="56" y="715"/>
                      <a:pt x="56" y="719"/>
                      <a:pt x="55" y="723"/>
                    </a:cubicBezTo>
                    <a:cubicBezTo>
                      <a:pt x="55" y="725"/>
                      <a:pt x="57" y="724"/>
                      <a:pt x="59" y="724"/>
                    </a:cubicBezTo>
                    <a:cubicBezTo>
                      <a:pt x="58" y="729"/>
                      <a:pt x="58" y="734"/>
                      <a:pt x="59" y="739"/>
                    </a:cubicBezTo>
                    <a:cubicBezTo>
                      <a:pt x="59" y="743"/>
                      <a:pt x="60" y="748"/>
                      <a:pt x="61" y="753"/>
                    </a:cubicBezTo>
                    <a:cubicBezTo>
                      <a:pt x="62" y="758"/>
                      <a:pt x="64" y="762"/>
                      <a:pt x="64" y="767"/>
                    </a:cubicBezTo>
                    <a:cubicBezTo>
                      <a:pt x="65" y="771"/>
                      <a:pt x="65" y="775"/>
                      <a:pt x="65" y="779"/>
                    </a:cubicBezTo>
                    <a:cubicBezTo>
                      <a:pt x="66" y="778"/>
                      <a:pt x="67" y="778"/>
                      <a:pt x="69" y="778"/>
                    </a:cubicBezTo>
                    <a:cubicBezTo>
                      <a:pt x="65" y="783"/>
                      <a:pt x="67" y="787"/>
                      <a:pt x="70" y="793"/>
                    </a:cubicBezTo>
                    <a:cubicBezTo>
                      <a:pt x="70" y="786"/>
                      <a:pt x="74" y="790"/>
                      <a:pt x="72" y="780"/>
                    </a:cubicBezTo>
                    <a:cubicBezTo>
                      <a:pt x="75" y="789"/>
                      <a:pt x="74" y="798"/>
                      <a:pt x="81" y="803"/>
                    </a:cubicBezTo>
                    <a:cubicBezTo>
                      <a:pt x="79" y="804"/>
                      <a:pt x="78" y="804"/>
                      <a:pt x="77" y="802"/>
                    </a:cubicBezTo>
                    <a:cubicBezTo>
                      <a:pt x="76" y="805"/>
                      <a:pt x="81" y="812"/>
                      <a:pt x="84" y="815"/>
                    </a:cubicBezTo>
                    <a:cubicBezTo>
                      <a:pt x="83" y="816"/>
                      <a:pt x="83" y="826"/>
                      <a:pt x="80" y="822"/>
                    </a:cubicBezTo>
                    <a:cubicBezTo>
                      <a:pt x="81" y="827"/>
                      <a:pt x="83" y="832"/>
                      <a:pt x="84" y="838"/>
                    </a:cubicBezTo>
                    <a:cubicBezTo>
                      <a:pt x="85" y="843"/>
                      <a:pt x="87" y="849"/>
                      <a:pt x="88" y="855"/>
                    </a:cubicBezTo>
                    <a:cubicBezTo>
                      <a:pt x="93" y="853"/>
                      <a:pt x="91" y="848"/>
                      <a:pt x="97" y="849"/>
                    </a:cubicBezTo>
                    <a:cubicBezTo>
                      <a:pt x="95" y="844"/>
                      <a:pt x="92" y="839"/>
                      <a:pt x="90" y="835"/>
                    </a:cubicBezTo>
                    <a:cubicBezTo>
                      <a:pt x="89" y="830"/>
                      <a:pt x="89" y="826"/>
                      <a:pt x="92" y="820"/>
                    </a:cubicBezTo>
                    <a:cubicBezTo>
                      <a:pt x="91" y="819"/>
                      <a:pt x="89" y="820"/>
                      <a:pt x="88" y="820"/>
                    </a:cubicBezTo>
                    <a:cubicBezTo>
                      <a:pt x="88" y="818"/>
                      <a:pt x="90" y="818"/>
                      <a:pt x="90" y="816"/>
                    </a:cubicBezTo>
                    <a:cubicBezTo>
                      <a:pt x="91" y="818"/>
                      <a:pt x="94" y="822"/>
                      <a:pt x="96" y="826"/>
                    </a:cubicBezTo>
                    <a:cubicBezTo>
                      <a:pt x="98" y="831"/>
                      <a:pt x="98" y="835"/>
                      <a:pt x="95" y="838"/>
                    </a:cubicBezTo>
                    <a:cubicBezTo>
                      <a:pt x="98" y="841"/>
                      <a:pt x="99" y="847"/>
                      <a:pt x="102" y="849"/>
                    </a:cubicBezTo>
                    <a:cubicBezTo>
                      <a:pt x="108" y="847"/>
                      <a:pt x="112" y="846"/>
                      <a:pt x="110" y="837"/>
                    </a:cubicBezTo>
                    <a:cubicBezTo>
                      <a:pt x="107" y="838"/>
                      <a:pt x="110" y="842"/>
                      <a:pt x="107" y="842"/>
                    </a:cubicBezTo>
                    <a:cubicBezTo>
                      <a:pt x="104" y="844"/>
                      <a:pt x="104" y="840"/>
                      <a:pt x="101" y="841"/>
                    </a:cubicBezTo>
                    <a:cubicBezTo>
                      <a:pt x="101" y="838"/>
                      <a:pt x="99" y="827"/>
                      <a:pt x="104" y="831"/>
                    </a:cubicBezTo>
                    <a:cubicBezTo>
                      <a:pt x="105" y="826"/>
                      <a:pt x="101" y="829"/>
                      <a:pt x="97" y="827"/>
                    </a:cubicBezTo>
                    <a:cubicBezTo>
                      <a:pt x="100" y="823"/>
                      <a:pt x="101" y="822"/>
                      <a:pt x="97" y="819"/>
                    </a:cubicBezTo>
                    <a:cubicBezTo>
                      <a:pt x="98" y="817"/>
                      <a:pt x="100" y="816"/>
                      <a:pt x="101" y="814"/>
                    </a:cubicBezTo>
                    <a:cubicBezTo>
                      <a:pt x="99" y="809"/>
                      <a:pt x="98" y="803"/>
                      <a:pt x="97" y="796"/>
                    </a:cubicBezTo>
                    <a:cubicBezTo>
                      <a:pt x="95" y="790"/>
                      <a:pt x="95" y="782"/>
                      <a:pt x="94" y="774"/>
                    </a:cubicBezTo>
                    <a:cubicBezTo>
                      <a:pt x="93" y="775"/>
                      <a:pt x="93" y="776"/>
                      <a:pt x="91" y="776"/>
                    </a:cubicBezTo>
                    <a:cubicBezTo>
                      <a:pt x="93" y="770"/>
                      <a:pt x="93" y="766"/>
                      <a:pt x="91" y="756"/>
                    </a:cubicBezTo>
                    <a:cubicBezTo>
                      <a:pt x="93" y="755"/>
                      <a:pt x="95" y="755"/>
                      <a:pt x="95" y="757"/>
                    </a:cubicBezTo>
                    <a:cubicBezTo>
                      <a:pt x="95" y="752"/>
                      <a:pt x="95" y="746"/>
                      <a:pt x="95" y="739"/>
                    </a:cubicBezTo>
                    <a:cubicBezTo>
                      <a:pt x="95" y="732"/>
                      <a:pt x="96" y="725"/>
                      <a:pt x="97" y="721"/>
                    </a:cubicBezTo>
                    <a:cubicBezTo>
                      <a:pt x="90" y="723"/>
                      <a:pt x="97" y="710"/>
                      <a:pt x="90" y="707"/>
                    </a:cubicBezTo>
                    <a:cubicBezTo>
                      <a:pt x="93" y="704"/>
                      <a:pt x="92" y="698"/>
                      <a:pt x="96" y="698"/>
                    </a:cubicBezTo>
                    <a:cubicBezTo>
                      <a:pt x="96" y="692"/>
                      <a:pt x="94" y="701"/>
                      <a:pt x="90" y="697"/>
                    </a:cubicBezTo>
                    <a:cubicBezTo>
                      <a:pt x="90" y="691"/>
                      <a:pt x="97" y="685"/>
                      <a:pt x="95" y="680"/>
                    </a:cubicBezTo>
                    <a:cubicBezTo>
                      <a:pt x="95" y="679"/>
                      <a:pt x="91" y="679"/>
                      <a:pt x="91" y="678"/>
                    </a:cubicBezTo>
                    <a:cubicBezTo>
                      <a:pt x="91" y="674"/>
                      <a:pt x="95" y="672"/>
                      <a:pt x="95" y="668"/>
                    </a:cubicBezTo>
                    <a:cubicBezTo>
                      <a:pt x="95" y="669"/>
                      <a:pt x="93" y="669"/>
                      <a:pt x="92" y="670"/>
                    </a:cubicBezTo>
                    <a:cubicBezTo>
                      <a:pt x="93" y="668"/>
                      <a:pt x="95" y="664"/>
                      <a:pt x="95" y="661"/>
                    </a:cubicBezTo>
                    <a:cubicBezTo>
                      <a:pt x="96" y="657"/>
                      <a:pt x="90" y="653"/>
                      <a:pt x="91" y="648"/>
                    </a:cubicBezTo>
                    <a:cubicBezTo>
                      <a:pt x="91" y="644"/>
                      <a:pt x="97" y="641"/>
                      <a:pt x="98" y="637"/>
                    </a:cubicBezTo>
                    <a:cubicBezTo>
                      <a:pt x="99" y="634"/>
                      <a:pt x="98" y="630"/>
                      <a:pt x="97" y="627"/>
                    </a:cubicBezTo>
                    <a:cubicBezTo>
                      <a:pt x="97" y="625"/>
                      <a:pt x="96" y="623"/>
                      <a:pt x="97" y="622"/>
                    </a:cubicBezTo>
                    <a:cubicBezTo>
                      <a:pt x="97" y="621"/>
                      <a:pt x="97" y="621"/>
                      <a:pt x="97" y="621"/>
                    </a:cubicBezTo>
                    <a:cubicBezTo>
                      <a:pt x="97" y="620"/>
                      <a:pt x="97" y="620"/>
                      <a:pt x="97" y="619"/>
                    </a:cubicBezTo>
                    <a:cubicBezTo>
                      <a:pt x="98" y="619"/>
                      <a:pt x="98" y="618"/>
                      <a:pt x="99" y="617"/>
                    </a:cubicBezTo>
                    <a:cubicBezTo>
                      <a:pt x="100" y="612"/>
                      <a:pt x="96" y="611"/>
                      <a:pt x="96" y="606"/>
                    </a:cubicBezTo>
                    <a:cubicBezTo>
                      <a:pt x="98" y="602"/>
                      <a:pt x="99" y="598"/>
                      <a:pt x="100" y="594"/>
                    </a:cubicBezTo>
                    <a:cubicBezTo>
                      <a:pt x="101" y="592"/>
                      <a:pt x="101" y="590"/>
                      <a:pt x="102" y="588"/>
                    </a:cubicBezTo>
                    <a:cubicBezTo>
                      <a:pt x="102" y="587"/>
                      <a:pt x="102" y="587"/>
                      <a:pt x="102" y="587"/>
                    </a:cubicBezTo>
                    <a:cubicBezTo>
                      <a:pt x="102" y="586"/>
                      <a:pt x="102" y="586"/>
                      <a:pt x="102" y="586"/>
                    </a:cubicBezTo>
                    <a:cubicBezTo>
                      <a:pt x="102" y="586"/>
                      <a:pt x="103" y="586"/>
                      <a:pt x="103" y="586"/>
                    </a:cubicBezTo>
                    <a:cubicBezTo>
                      <a:pt x="103" y="584"/>
                      <a:pt x="103" y="584"/>
                      <a:pt x="103" y="584"/>
                    </a:cubicBezTo>
                    <a:cubicBezTo>
                      <a:pt x="105" y="580"/>
                      <a:pt x="106" y="576"/>
                      <a:pt x="109" y="572"/>
                    </a:cubicBezTo>
                    <a:cubicBezTo>
                      <a:pt x="112" y="572"/>
                      <a:pt x="122" y="569"/>
                      <a:pt x="121" y="574"/>
                    </a:cubicBezTo>
                    <a:cubicBezTo>
                      <a:pt x="121" y="573"/>
                      <a:pt x="121" y="572"/>
                      <a:pt x="121" y="572"/>
                    </a:cubicBezTo>
                    <a:cubicBezTo>
                      <a:pt x="121" y="571"/>
                      <a:pt x="121" y="571"/>
                      <a:pt x="121" y="571"/>
                    </a:cubicBezTo>
                    <a:cubicBezTo>
                      <a:pt x="121" y="571"/>
                      <a:pt x="121" y="571"/>
                      <a:pt x="121" y="571"/>
                    </a:cubicBezTo>
                    <a:cubicBezTo>
                      <a:pt x="121" y="571"/>
                      <a:pt x="121" y="571"/>
                      <a:pt x="121" y="571"/>
                    </a:cubicBezTo>
                    <a:cubicBezTo>
                      <a:pt x="122" y="566"/>
                      <a:pt x="122" y="566"/>
                      <a:pt x="122" y="566"/>
                    </a:cubicBezTo>
                    <a:cubicBezTo>
                      <a:pt x="123" y="566"/>
                      <a:pt x="123" y="566"/>
                      <a:pt x="123" y="566"/>
                    </a:cubicBezTo>
                    <a:cubicBezTo>
                      <a:pt x="123" y="565"/>
                      <a:pt x="123" y="565"/>
                      <a:pt x="123" y="565"/>
                    </a:cubicBezTo>
                    <a:cubicBezTo>
                      <a:pt x="123" y="564"/>
                      <a:pt x="123" y="564"/>
                      <a:pt x="123" y="564"/>
                    </a:cubicBezTo>
                    <a:cubicBezTo>
                      <a:pt x="123" y="564"/>
                      <a:pt x="123" y="563"/>
                      <a:pt x="124" y="563"/>
                    </a:cubicBezTo>
                    <a:cubicBezTo>
                      <a:pt x="125" y="560"/>
                      <a:pt x="126" y="558"/>
                      <a:pt x="127" y="556"/>
                    </a:cubicBezTo>
                    <a:cubicBezTo>
                      <a:pt x="129" y="553"/>
                      <a:pt x="132" y="552"/>
                      <a:pt x="134" y="557"/>
                    </a:cubicBezTo>
                    <a:cubicBezTo>
                      <a:pt x="135" y="560"/>
                      <a:pt x="132" y="563"/>
                      <a:pt x="132" y="562"/>
                    </a:cubicBezTo>
                    <a:cubicBezTo>
                      <a:pt x="132" y="563"/>
                      <a:pt x="132" y="564"/>
                      <a:pt x="132" y="566"/>
                    </a:cubicBezTo>
                    <a:cubicBezTo>
                      <a:pt x="132" y="566"/>
                      <a:pt x="132" y="567"/>
                      <a:pt x="132" y="568"/>
                    </a:cubicBezTo>
                    <a:cubicBezTo>
                      <a:pt x="132" y="568"/>
                      <a:pt x="132" y="568"/>
                      <a:pt x="132" y="568"/>
                    </a:cubicBezTo>
                    <a:cubicBezTo>
                      <a:pt x="132" y="568"/>
                      <a:pt x="132" y="568"/>
                      <a:pt x="132" y="568"/>
                    </a:cubicBezTo>
                    <a:cubicBezTo>
                      <a:pt x="132" y="568"/>
                      <a:pt x="132" y="568"/>
                      <a:pt x="132" y="568"/>
                    </a:cubicBezTo>
                    <a:cubicBezTo>
                      <a:pt x="131" y="573"/>
                      <a:pt x="131" y="573"/>
                      <a:pt x="131" y="573"/>
                    </a:cubicBezTo>
                    <a:cubicBezTo>
                      <a:pt x="131" y="573"/>
                      <a:pt x="131" y="573"/>
                      <a:pt x="131" y="573"/>
                    </a:cubicBezTo>
                    <a:cubicBezTo>
                      <a:pt x="131" y="573"/>
                      <a:pt x="131" y="573"/>
                      <a:pt x="131" y="573"/>
                    </a:cubicBezTo>
                    <a:cubicBezTo>
                      <a:pt x="131" y="573"/>
                      <a:pt x="131" y="573"/>
                      <a:pt x="131" y="573"/>
                    </a:cubicBezTo>
                    <a:cubicBezTo>
                      <a:pt x="131" y="573"/>
                      <a:pt x="131" y="573"/>
                      <a:pt x="131" y="573"/>
                    </a:cubicBezTo>
                    <a:cubicBezTo>
                      <a:pt x="131" y="574"/>
                      <a:pt x="131" y="574"/>
                      <a:pt x="131" y="574"/>
                    </a:cubicBezTo>
                    <a:cubicBezTo>
                      <a:pt x="131" y="576"/>
                      <a:pt x="131" y="578"/>
                      <a:pt x="130" y="579"/>
                    </a:cubicBezTo>
                    <a:cubicBezTo>
                      <a:pt x="129" y="583"/>
                      <a:pt x="127" y="586"/>
                      <a:pt x="123" y="588"/>
                    </a:cubicBezTo>
                    <a:cubicBezTo>
                      <a:pt x="123" y="589"/>
                      <a:pt x="123" y="589"/>
                      <a:pt x="123" y="589"/>
                    </a:cubicBezTo>
                    <a:cubicBezTo>
                      <a:pt x="123" y="589"/>
                      <a:pt x="123" y="589"/>
                      <a:pt x="123" y="589"/>
                    </a:cubicBezTo>
                    <a:cubicBezTo>
                      <a:pt x="123" y="590"/>
                      <a:pt x="123" y="590"/>
                      <a:pt x="123" y="590"/>
                    </a:cubicBezTo>
                    <a:cubicBezTo>
                      <a:pt x="123" y="591"/>
                      <a:pt x="123" y="591"/>
                      <a:pt x="123" y="591"/>
                    </a:cubicBezTo>
                    <a:cubicBezTo>
                      <a:pt x="123" y="594"/>
                      <a:pt x="123" y="594"/>
                      <a:pt x="123" y="594"/>
                    </a:cubicBezTo>
                    <a:cubicBezTo>
                      <a:pt x="123" y="596"/>
                      <a:pt x="123" y="599"/>
                      <a:pt x="122" y="601"/>
                    </a:cubicBezTo>
                    <a:cubicBezTo>
                      <a:pt x="122" y="606"/>
                      <a:pt x="122" y="610"/>
                      <a:pt x="121" y="614"/>
                    </a:cubicBezTo>
                    <a:cubicBezTo>
                      <a:pt x="121" y="617"/>
                      <a:pt x="120" y="619"/>
                      <a:pt x="120" y="621"/>
                    </a:cubicBezTo>
                    <a:cubicBezTo>
                      <a:pt x="120" y="623"/>
                      <a:pt x="120" y="623"/>
                      <a:pt x="120" y="623"/>
                    </a:cubicBezTo>
                    <a:cubicBezTo>
                      <a:pt x="120" y="624"/>
                      <a:pt x="120" y="624"/>
                      <a:pt x="120" y="624"/>
                    </a:cubicBezTo>
                    <a:cubicBezTo>
                      <a:pt x="120" y="627"/>
                      <a:pt x="120" y="627"/>
                      <a:pt x="120" y="627"/>
                    </a:cubicBezTo>
                    <a:cubicBezTo>
                      <a:pt x="119" y="631"/>
                      <a:pt x="119" y="634"/>
                      <a:pt x="118" y="638"/>
                    </a:cubicBezTo>
                    <a:cubicBezTo>
                      <a:pt x="118" y="642"/>
                      <a:pt x="118" y="645"/>
                      <a:pt x="118" y="649"/>
                    </a:cubicBezTo>
                    <a:cubicBezTo>
                      <a:pt x="117" y="652"/>
                      <a:pt x="117" y="656"/>
                      <a:pt x="118" y="660"/>
                    </a:cubicBezTo>
                    <a:cubicBezTo>
                      <a:pt x="118" y="667"/>
                      <a:pt x="118" y="674"/>
                      <a:pt x="120" y="681"/>
                    </a:cubicBezTo>
                    <a:cubicBezTo>
                      <a:pt x="134" y="680"/>
                      <a:pt x="130" y="703"/>
                      <a:pt x="126" y="711"/>
                    </a:cubicBezTo>
                    <a:cubicBezTo>
                      <a:pt x="127" y="717"/>
                      <a:pt x="128" y="722"/>
                      <a:pt x="129" y="728"/>
                    </a:cubicBezTo>
                    <a:cubicBezTo>
                      <a:pt x="129" y="730"/>
                      <a:pt x="129" y="731"/>
                      <a:pt x="129" y="733"/>
                    </a:cubicBezTo>
                    <a:cubicBezTo>
                      <a:pt x="129" y="734"/>
                      <a:pt x="129" y="736"/>
                      <a:pt x="129" y="737"/>
                    </a:cubicBezTo>
                    <a:cubicBezTo>
                      <a:pt x="129" y="740"/>
                      <a:pt x="130" y="743"/>
                      <a:pt x="130" y="746"/>
                    </a:cubicBezTo>
                    <a:cubicBezTo>
                      <a:pt x="130" y="758"/>
                      <a:pt x="131" y="770"/>
                      <a:pt x="133" y="783"/>
                    </a:cubicBezTo>
                    <a:cubicBezTo>
                      <a:pt x="135" y="784"/>
                      <a:pt x="135" y="783"/>
                      <a:pt x="137" y="782"/>
                    </a:cubicBezTo>
                    <a:cubicBezTo>
                      <a:pt x="138" y="785"/>
                      <a:pt x="137" y="787"/>
                      <a:pt x="134" y="787"/>
                    </a:cubicBezTo>
                    <a:cubicBezTo>
                      <a:pt x="139" y="791"/>
                      <a:pt x="138" y="809"/>
                      <a:pt x="146" y="805"/>
                    </a:cubicBezTo>
                    <a:cubicBezTo>
                      <a:pt x="145" y="808"/>
                      <a:pt x="141" y="810"/>
                      <a:pt x="144" y="815"/>
                    </a:cubicBezTo>
                    <a:cubicBezTo>
                      <a:pt x="148" y="813"/>
                      <a:pt x="147" y="814"/>
                      <a:pt x="152" y="813"/>
                    </a:cubicBezTo>
                    <a:cubicBezTo>
                      <a:pt x="149" y="808"/>
                      <a:pt x="147" y="809"/>
                      <a:pt x="153" y="805"/>
                    </a:cubicBezTo>
                    <a:cubicBezTo>
                      <a:pt x="154" y="808"/>
                      <a:pt x="156" y="811"/>
                      <a:pt x="158" y="814"/>
                    </a:cubicBezTo>
                    <a:cubicBezTo>
                      <a:pt x="160" y="817"/>
                      <a:pt x="162" y="820"/>
                      <a:pt x="163" y="824"/>
                    </a:cubicBezTo>
                    <a:cubicBezTo>
                      <a:pt x="161" y="825"/>
                      <a:pt x="158" y="832"/>
                      <a:pt x="157" y="827"/>
                    </a:cubicBezTo>
                    <a:cubicBezTo>
                      <a:pt x="154" y="831"/>
                      <a:pt x="162" y="831"/>
                      <a:pt x="165" y="831"/>
                    </a:cubicBezTo>
                    <a:cubicBezTo>
                      <a:pt x="168" y="841"/>
                      <a:pt x="177" y="846"/>
                      <a:pt x="172" y="855"/>
                    </a:cubicBezTo>
                    <a:cubicBezTo>
                      <a:pt x="180" y="856"/>
                      <a:pt x="182" y="867"/>
                      <a:pt x="190" y="864"/>
                    </a:cubicBezTo>
                    <a:cubicBezTo>
                      <a:pt x="191" y="867"/>
                      <a:pt x="187" y="863"/>
                      <a:pt x="185" y="866"/>
                    </a:cubicBezTo>
                    <a:cubicBezTo>
                      <a:pt x="188" y="875"/>
                      <a:pt x="190" y="863"/>
                      <a:pt x="193" y="868"/>
                    </a:cubicBezTo>
                    <a:cubicBezTo>
                      <a:pt x="193" y="862"/>
                      <a:pt x="188" y="859"/>
                      <a:pt x="184" y="855"/>
                    </a:cubicBezTo>
                    <a:cubicBezTo>
                      <a:pt x="180" y="852"/>
                      <a:pt x="177" y="849"/>
                      <a:pt x="180" y="843"/>
                    </a:cubicBezTo>
                    <a:cubicBezTo>
                      <a:pt x="179" y="845"/>
                      <a:pt x="178" y="844"/>
                      <a:pt x="176" y="844"/>
                    </a:cubicBezTo>
                    <a:cubicBezTo>
                      <a:pt x="177" y="841"/>
                      <a:pt x="174" y="839"/>
                      <a:pt x="172" y="836"/>
                    </a:cubicBezTo>
                    <a:cubicBezTo>
                      <a:pt x="170" y="833"/>
                      <a:pt x="168" y="831"/>
                      <a:pt x="173" y="829"/>
                    </a:cubicBezTo>
                    <a:cubicBezTo>
                      <a:pt x="170" y="826"/>
                      <a:pt x="166" y="822"/>
                      <a:pt x="164" y="818"/>
                    </a:cubicBezTo>
                    <a:cubicBezTo>
                      <a:pt x="163" y="815"/>
                      <a:pt x="162" y="813"/>
                      <a:pt x="161" y="810"/>
                    </a:cubicBezTo>
                    <a:cubicBezTo>
                      <a:pt x="161" y="809"/>
                      <a:pt x="160" y="808"/>
                      <a:pt x="160" y="806"/>
                    </a:cubicBezTo>
                    <a:cubicBezTo>
                      <a:pt x="160" y="805"/>
                      <a:pt x="160" y="803"/>
                      <a:pt x="160" y="802"/>
                    </a:cubicBezTo>
                    <a:cubicBezTo>
                      <a:pt x="157" y="804"/>
                      <a:pt x="156" y="801"/>
                      <a:pt x="153" y="802"/>
                    </a:cubicBezTo>
                    <a:cubicBezTo>
                      <a:pt x="153" y="795"/>
                      <a:pt x="150" y="789"/>
                      <a:pt x="147" y="784"/>
                    </a:cubicBezTo>
                    <a:cubicBezTo>
                      <a:pt x="145" y="779"/>
                      <a:pt x="142" y="774"/>
                      <a:pt x="140" y="770"/>
                    </a:cubicBezTo>
                    <a:cubicBezTo>
                      <a:pt x="141" y="766"/>
                      <a:pt x="141" y="763"/>
                      <a:pt x="141" y="760"/>
                    </a:cubicBezTo>
                    <a:cubicBezTo>
                      <a:pt x="140" y="756"/>
                      <a:pt x="140" y="753"/>
                      <a:pt x="140" y="750"/>
                    </a:cubicBezTo>
                    <a:cubicBezTo>
                      <a:pt x="139" y="744"/>
                      <a:pt x="137" y="738"/>
                      <a:pt x="135" y="732"/>
                    </a:cubicBezTo>
                    <a:cubicBezTo>
                      <a:pt x="134" y="725"/>
                      <a:pt x="132" y="719"/>
                      <a:pt x="131" y="713"/>
                    </a:cubicBezTo>
                    <a:cubicBezTo>
                      <a:pt x="131" y="710"/>
                      <a:pt x="131" y="707"/>
                      <a:pt x="131" y="703"/>
                    </a:cubicBezTo>
                    <a:cubicBezTo>
                      <a:pt x="131" y="700"/>
                      <a:pt x="132" y="697"/>
                      <a:pt x="132" y="693"/>
                    </a:cubicBezTo>
                    <a:cubicBezTo>
                      <a:pt x="143" y="695"/>
                      <a:pt x="149" y="698"/>
                      <a:pt x="156" y="692"/>
                    </a:cubicBezTo>
                    <a:cubicBezTo>
                      <a:pt x="157" y="692"/>
                      <a:pt x="158" y="693"/>
                      <a:pt x="159" y="693"/>
                    </a:cubicBezTo>
                    <a:cubicBezTo>
                      <a:pt x="158" y="697"/>
                      <a:pt x="155" y="703"/>
                      <a:pt x="161" y="705"/>
                    </a:cubicBezTo>
                    <a:cubicBezTo>
                      <a:pt x="157" y="698"/>
                      <a:pt x="162" y="693"/>
                      <a:pt x="163" y="686"/>
                    </a:cubicBezTo>
                    <a:cubicBezTo>
                      <a:pt x="167" y="687"/>
                      <a:pt x="170" y="683"/>
                      <a:pt x="172" y="679"/>
                    </a:cubicBezTo>
                    <a:cubicBezTo>
                      <a:pt x="176" y="680"/>
                      <a:pt x="177" y="684"/>
                      <a:pt x="179" y="686"/>
                    </a:cubicBezTo>
                    <a:cubicBezTo>
                      <a:pt x="181" y="681"/>
                      <a:pt x="179" y="679"/>
                      <a:pt x="183" y="674"/>
                    </a:cubicBezTo>
                    <a:cubicBezTo>
                      <a:pt x="183" y="678"/>
                      <a:pt x="184" y="682"/>
                      <a:pt x="184" y="685"/>
                    </a:cubicBezTo>
                    <a:cubicBezTo>
                      <a:pt x="184" y="689"/>
                      <a:pt x="185" y="692"/>
                      <a:pt x="185" y="695"/>
                    </a:cubicBezTo>
                    <a:cubicBezTo>
                      <a:pt x="186" y="702"/>
                      <a:pt x="187" y="709"/>
                      <a:pt x="191" y="717"/>
                    </a:cubicBezTo>
                    <a:cubicBezTo>
                      <a:pt x="188" y="718"/>
                      <a:pt x="187" y="717"/>
                      <a:pt x="187" y="715"/>
                    </a:cubicBezTo>
                    <a:cubicBezTo>
                      <a:pt x="184" y="717"/>
                      <a:pt x="187" y="725"/>
                      <a:pt x="190" y="726"/>
                    </a:cubicBezTo>
                    <a:cubicBezTo>
                      <a:pt x="186" y="729"/>
                      <a:pt x="186" y="733"/>
                      <a:pt x="186" y="737"/>
                    </a:cubicBezTo>
                    <a:cubicBezTo>
                      <a:pt x="187" y="740"/>
                      <a:pt x="187" y="744"/>
                      <a:pt x="184" y="749"/>
                    </a:cubicBezTo>
                    <a:cubicBezTo>
                      <a:pt x="179" y="749"/>
                      <a:pt x="177" y="745"/>
                      <a:pt x="177" y="739"/>
                    </a:cubicBezTo>
                    <a:cubicBezTo>
                      <a:pt x="174" y="739"/>
                      <a:pt x="171" y="739"/>
                      <a:pt x="170" y="737"/>
                    </a:cubicBezTo>
                    <a:cubicBezTo>
                      <a:pt x="165" y="738"/>
                      <a:pt x="173" y="741"/>
                      <a:pt x="169" y="741"/>
                    </a:cubicBezTo>
                    <a:cubicBezTo>
                      <a:pt x="173" y="740"/>
                      <a:pt x="177" y="745"/>
                      <a:pt x="179" y="750"/>
                    </a:cubicBezTo>
                    <a:cubicBezTo>
                      <a:pt x="179" y="751"/>
                      <a:pt x="177" y="751"/>
                      <a:pt x="177" y="753"/>
                    </a:cubicBezTo>
                    <a:cubicBezTo>
                      <a:pt x="171" y="751"/>
                      <a:pt x="174" y="748"/>
                      <a:pt x="172" y="743"/>
                    </a:cubicBezTo>
                    <a:cubicBezTo>
                      <a:pt x="166" y="745"/>
                      <a:pt x="176" y="749"/>
                      <a:pt x="170" y="752"/>
                    </a:cubicBezTo>
                    <a:cubicBezTo>
                      <a:pt x="163" y="752"/>
                      <a:pt x="164" y="743"/>
                      <a:pt x="162" y="739"/>
                    </a:cubicBezTo>
                    <a:cubicBezTo>
                      <a:pt x="160" y="744"/>
                      <a:pt x="162" y="750"/>
                      <a:pt x="164" y="756"/>
                    </a:cubicBezTo>
                    <a:cubicBezTo>
                      <a:pt x="166" y="762"/>
                      <a:pt x="168" y="769"/>
                      <a:pt x="168" y="774"/>
                    </a:cubicBezTo>
                    <a:cubicBezTo>
                      <a:pt x="172" y="777"/>
                      <a:pt x="173" y="783"/>
                      <a:pt x="176" y="787"/>
                    </a:cubicBezTo>
                    <a:cubicBezTo>
                      <a:pt x="178" y="790"/>
                      <a:pt x="182" y="792"/>
                      <a:pt x="190" y="789"/>
                    </a:cubicBezTo>
                    <a:cubicBezTo>
                      <a:pt x="191" y="785"/>
                      <a:pt x="193" y="783"/>
                      <a:pt x="194" y="780"/>
                    </a:cubicBezTo>
                    <a:cubicBezTo>
                      <a:pt x="195" y="777"/>
                      <a:pt x="196" y="773"/>
                      <a:pt x="194" y="768"/>
                    </a:cubicBezTo>
                    <a:cubicBezTo>
                      <a:pt x="197" y="769"/>
                      <a:pt x="199" y="771"/>
                      <a:pt x="199" y="773"/>
                    </a:cubicBezTo>
                    <a:cubicBezTo>
                      <a:pt x="200" y="775"/>
                      <a:pt x="200" y="777"/>
                      <a:pt x="199" y="780"/>
                    </a:cubicBezTo>
                    <a:cubicBezTo>
                      <a:pt x="197" y="785"/>
                      <a:pt x="195" y="790"/>
                      <a:pt x="196" y="792"/>
                    </a:cubicBezTo>
                    <a:cubicBezTo>
                      <a:pt x="201" y="792"/>
                      <a:pt x="196" y="786"/>
                      <a:pt x="202" y="787"/>
                    </a:cubicBezTo>
                    <a:cubicBezTo>
                      <a:pt x="200" y="784"/>
                      <a:pt x="200" y="781"/>
                      <a:pt x="203" y="779"/>
                    </a:cubicBezTo>
                    <a:cubicBezTo>
                      <a:pt x="204" y="781"/>
                      <a:pt x="208" y="787"/>
                      <a:pt x="201" y="789"/>
                    </a:cubicBezTo>
                    <a:cubicBezTo>
                      <a:pt x="203" y="791"/>
                      <a:pt x="205" y="793"/>
                      <a:pt x="206" y="796"/>
                    </a:cubicBezTo>
                    <a:cubicBezTo>
                      <a:pt x="207" y="798"/>
                      <a:pt x="207" y="801"/>
                      <a:pt x="207" y="803"/>
                    </a:cubicBezTo>
                    <a:cubicBezTo>
                      <a:pt x="211" y="802"/>
                      <a:pt x="210" y="798"/>
                      <a:pt x="212" y="797"/>
                    </a:cubicBezTo>
                    <a:cubicBezTo>
                      <a:pt x="214" y="797"/>
                      <a:pt x="215" y="799"/>
                      <a:pt x="216" y="801"/>
                    </a:cubicBezTo>
                    <a:cubicBezTo>
                      <a:pt x="216" y="796"/>
                      <a:pt x="223" y="794"/>
                      <a:pt x="225" y="790"/>
                    </a:cubicBezTo>
                    <a:cubicBezTo>
                      <a:pt x="227" y="793"/>
                      <a:pt x="230" y="795"/>
                      <a:pt x="234" y="791"/>
                    </a:cubicBezTo>
                    <a:cubicBezTo>
                      <a:pt x="233" y="788"/>
                      <a:pt x="231" y="792"/>
                      <a:pt x="232" y="786"/>
                    </a:cubicBezTo>
                    <a:cubicBezTo>
                      <a:pt x="238" y="784"/>
                      <a:pt x="237" y="792"/>
                      <a:pt x="237" y="795"/>
                    </a:cubicBezTo>
                    <a:cubicBezTo>
                      <a:pt x="238" y="794"/>
                      <a:pt x="239" y="794"/>
                      <a:pt x="241" y="794"/>
                    </a:cubicBezTo>
                    <a:cubicBezTo>
                      <a:pt x="242" y="799"/>
                      <a:pt x="244" y="803"/>
                      <a:pt x="245" y="807"/>
                    </a:cubicBezTo>
                    <a:cubicBezTo>
                      <a:pt x="247" y="811"/>
                      <a:pt x="247" y="814"/>
                      <a:pt x="244" y="819"/>
                    </a:cubicBezTo>
                    <a:cubicBezTo>
                      <a:pt x="239" y="820"/>
                      <a:pt x="238" y="816"/>
                      <a:pt x="235" y="817"/>
                    </a:cubicBezTo>
                    <a:cubicBezTo>
                      <a:pt x="230" y="817"/>
                      <a:pt x="234" y="821"/>
                      <a:pt x="230" y="822"/>
                    </a:cubicBezTo>
                    <a:cubicBezTo>
                      <a:pt x="231" y="826"/>
                      <a:pt x="235" y="829"/>
                      <a:pt x="237" y="832"/>
                    </a:cubicBezTo>
                    <a:cubicBezTo>
                      <a:pt x="239" y="834"/>
                      <a:pt x="240" y="837"/>
                      <a:pt x="235" y="840"/>
                    </a:cubicBezTo>
                    <a:cubicBezTo>
                      <a:pt x="236" y="845"/>
                      <a:pt x="243" y="848"/>
                      <a:pt x="241" y="849"/>
                    </a:cubicBezTo>
                    <a:cubicBezTo>
                      <a:pt x="246" y="846"/>
                      <a:pt x="245" y="850"/>
                      <a:pt x="244" y="856"/>
                    </a:cubicBezTo>
                    <a:cubicBezTo>
                      <a:pt x="243" y="863"/>
                      <a:pt x="242" y="871"/>
                      <a:pt x="245" y="876"/>
                    </a:cubicBezTo>
                    <a:cubicBezTo>
                      <a:pt x="243" y="876"/>
                      <a:pt x="243" y="875"/>
                      <a:pt x="241" y="876"/>
                    </a:cubicBezTo>
                    <a:cubicBezTo>
                      <a:pt x="237" y="867"/>
                      <a:pt x="232" y="858"/>
                      <a:pt x="228" y="850"/>
                    </a:cubicBezTo>
                    <a:cubicBezTo>
                      <a:pt x="226" y="846"/>
                      <a:pt x="224" y="841"/>
                      <a:pt x="222" y="837"/>
                    </a:cubicBezTo>
                    <a:cubicBezTo>
                      <a:pt x="221" y="833"/>
                      <a:pt x="219" y="828"/>
                      <a:pt x="217" y="823"/>
                    </a:cubicBezTo>
                    <a:cubicBezTo>
                      <a:pt x="216" y="827"/>
                      <a:pt x="218" y="832"/>
                      <a:pt x="219" y="836"/>
                    </a:cubicBezTo>
                    <a:cubicBezTo>
                      <a:pt x="220" y="841"/>
                      <a:pt x="221" y="846"/>
                      <a:pt x="219" y="850"/>
                    </a:cubicBezTo>
                    <a:cubicBezTo>
                      <a:pt x="220" y="855"/>
                      <a:pt x="221" y="849"/>
                      <a:pt x="224" y="849"/>
                    </a:cubicBezTo>
                    <a:cubicBezTo>
                      <a:pt x="231" y="869"/>
                      <a:pt x="235" y="887"/>
                      <a:pt x="243" y="902"/>
                    </a:cubicBezTo>
                    <a:cubicBezTo>
                      <a:pt x="236" y="909"/>
                      <a:pt x="242" y="920"/>
                      <a:pt x="246" y="925"/>
                    </a:cubicBezTo>
                    <a:cubicBezTo>
                      <a:pt x="247" y="926"/>
                      <a:pt x="248" y="928"/>
                      <a:pt x="249" y="929"/>
                    </a:cubicBezTo>
                    <a:cubicBezTo>
                      <a:pt x="250" y="931"/>
                      <a:pt x="251" y="933"/>
                      <a:pt x="251" y="934"/>
                    </a:cubicBezTo>
                    <a:cubicBezTo>
                      <a:pt x="253" y="938"/>
                      <a:pt x="254" y="942"/>
                      <a:pt x="255" y="946"/>
                    </a:cubicBezTo>
                    <a:cubicBezTo>
                      <a:pt x="256" y="947"/>
                      <a:pt x="257" y="949"/>
                      <a:pt x="257" y="951"/>
                    </a:cubicBezTo>
                    <a:cubicBezTo>
                      <a:pt x="258" y="953"/>
                      <a:pt x="259" y="954"/>
                      <a:pt x="260" y="955"/>
                    </a:cubicBezTo>
                    <a:cubicBezTo>
                      <a:pt x="261" y="958"/>
                      <a:pt x="264" y="960"/>
                      <a:pt x="266" y="960"/>
                    </a:cubicBezTo>
                    <a:cubicBezTo>
                      <a:pt x="267" y="964"/>
                      <a:pt x="268" y="968"/>
                      <a:pt x="270" y="971"/>
                    </a:cubicBezTo>
                    <a:cubicBezTo>
                      <a:pt x="272" y="974"/>
                      <a:pt x="275" y="977"/>
                      <a:pt x="278" y="980"/>
                    </a:cubicBezTo>
                    <a:cubicBezTo>
                      <a:pt x="280" y="982"/>
                      <a:pt x="284" y="985"/>
                      <a:pt x="286" y="987"/>
                    </a:cubicBezTo>
                    <a:cubicBezTo>
                      <a:pt x="289" y="989"/>
                      <a:pt x="292" y="992"/>
                      <a:pt x="293" y="995"/>
                    </a:cubicBezTo>
                    <a:cubicBezTo>
                      <a:pt x="299" y="991"/>
                      <a:pt x="299" y="986"/>
                      <a:pt x="301" y="982"/>
                    </a:cubicBezTo>
                    <a:cubicBezTo>
                      <a:pt x="300" y="981"/>
                      <a:pt x="299" y="980"/>
                      <a:pt x="299" y="979"/>
                    </a:cubicBezTo>
                    <a:cubicBezTo>
                      <a:pt x="298" y="977"/>
                      <a:pt x="297" y="976"/>
                      <a:pt x="296" y="975"/>
                    </a:cubicBezTo>
                    <a:cubicBezTo>
                      <a:pt x="295" y="973"/>
                      <a:pt x="293" y="971"/>
                      <a:pt x="292" y="969"/>
                    </a:cubicBezTo>
                    <a:cubicBezTo>
                      <a:pt x="289" y="965"/>
                      <a:pt x="287" y="962"/>
                      <a:pt x="289" y="958"/>
                    </a:cubicBezTo>
                    <a:cubicBezTo>
                      <a:pt x="295" y="964"/>
                      <a:pt x="302" y="966"/>
                      <a:pt x="308" y="968"/>
                    </a:cubicBezTo>
                    <a:cubicBezTo>
                      <a:pt x="315" y="970"/>
                      <a:pt x="321" y="971"/>
                      <a:pt x="327" y="976"/>
                    </a:cubicBezTo>
                    <a:cubicBezTo>
                      <a:pt x="328" y="976"/>
                      <a:pt x="331" y="973"/>
                      <a:pt x="332" y="976"/>
                    </a:cubicBezTo>
                    <a:cubicBezTo>
                      <a:pt x="336" y="972"/>
                      <a:pt x="337" y="968"/>
                      <a:pt x="336" y="964"/>
                    </a:cubicBezTo>
                    <a:cubicBezTo>
                      <a:pt x="339" y="968"/>
                      <a:pt x="343" y="968"/>
                      <a:pt x="351" y="974"/>
                    </a:cubicBezTo>
                    <a:cubicBezTo>
                      <a:pt x="349" y="969"/>
                      <a:pt x="358" y="972"/>
                      <a:pt x="353" y="968"/>
                    </a:cubicBezTo>
                    <a:cubicBezTo>
                      <a:pt x="356" y="966"/>
                      <a:pt x="358" y="972"/>
                      <a:pt x="357" y="974"/>
                    </a:cubicBezTo>
                    <a:cubicBezTo>
                      <a:pt x="361" y="976"/>
                      <a:pt x="362" y="974"/>
                      <a:pt x="365" y="978"/>
                    </a:cubicBezTo>
                    <a:cubicBezTo>
                      <a:pt x="368" y="975"/>
                      <a:pt x="372" y="977"/>
                      <a:pt x="373" y="973"/>
                    </a:cubicBezTo>
                    <a:cubicBezTo>
                      <a:pt x="374" y="975"/>
                      <a:pt x="373" y="976"/>
                      <a:pt x="375" y="977"/>
                    </a:cubicBezTo>
                    <a:cubicBezTo>
                      <a:pt x="377" y="975"/>
                      <a:pt x="375" y="974"/>
                      <a:pt x="379" y="972"/>
                    </a:cubicBezTo>
                    <a:cubicBezTo>
                      <a:pt x="372" y="969"/>
                      <a:pt x="364" y="975"/>
                      <a:pt x="358" y="971"/>
                    </a:cubicBezTo>
                    <a:cubicBezTo>
                      <a:pt x="362" y="968"/>
                      <a:pt x="364" y="975"/>
                      <a:pt x="367" y="970"/>
                    </a:cubicBezTo>
                    <a:cubicBezTo>
                      <a:pt x="365" y="969"/>
                      <a:pt x="368" y="967"/>
                      <a:pt x="367" y="966"/>
                    </a:cubicBezTo>
                    <a:cubicBezTo>
                      <a:pt x="370" y="965"/>
                      <a:pt x="373" y="964"/>
                      <a:pt x="375" y="964"/>
                    </a:cubicBezTo>
                    <a:cubicBezTo>
                      <a:pt x="377" y="963"/>
                      <a:pt x="378" y="963"/>
                      <a:pt x="379" y="964"/>
                    </a:cubicBezTo>
                    <a:cubicBezTo>
                      <a:pt x="380" y="964"/>
                      <a:pt x="382" y="964"/>
                      <a:pt x="383" y="964"/>
                    </a:cubicBezTo>
                    <a:cubicBezTo>
                      <a:pt x="387" y="965"/>
                      <a:pt x="391" y="968"/>
                      <a:pt x="393" y="973"/>
                    </a:cubicBezTo>
                    <a:cubicBezTo>
                      <a:pt x="399" y="973"/>
                      <a:pt x="397" y="970"/>
                      <a:pt x="403" y="964"/>
                    </a:cubicBezTo>
                    <a:cubicBezTo>
                      <a:pt x="400" y="961"/>
                      <a:pt x="400" y="961"/>
                      <a:pt x="400" y="961"/>
                    </a:cubicBezTo>
                    <a:cubicBezTo>
                      <a:pt x="403" y="962"/>
                      <a:pt x="405" y="960"/>
                      <a:pt x="402" y="958"/>
                    </a:cubicBezTo>
                    <a:cubicBezTo>
                      <a:pt x="408" y="954"/>
                      <a:pt x="414" y="954"/>
                      <a:pt x="419" y="952"/>
                    </a:cubicBezTo>
                    <a:cubicBezTo>
                      <a:pt x="421" y="948"/>
                      <a:pt x="429" y="944"/>
                      <a:pt x="435" y="940"/>
                    </a:cubicBezTo>
                    <a:cubicBezTo>
                      <a:pt x="441" y="936"/>
                      <a:pt x="445" y="931"/>
                      <a:pt x="440" y="926"/>
                    </a:cubicBezTo>
                    <a:cubicBezTo>
                      <a:pt x="443" y="923"/>
                      <a:pt x="440" y="917"/>
                      <a:pt x="442" y="916"/>
                    </a:cubicBezTo>
                    <a:cubicBezTo>
                      <a:pt x="440" y="912"/>
                      <a:pt x="440" y="909"/>
                      <a:pt x="440" y="905"/>
                    </a:cubicBezTo>
                    <a:cubicBezTo>
                      <a:pt x="440" y="900"/>
                      <a:pt x="441" y="896"/>
                      <a:pt x="443" y="892"/>
                    </a:cubicBezTo>
                    <a:cubicBezTo>
                      <a:pt x="439" y="890"/>
                      <a:pt x="441" y="885"/>
                      <a:pt x="444" y="881"/>
                    </a:cubicBezTo>
                    <a:cubicBezTo>
                      <a:pt x="446" y="876"/>
                      <a:pt x="448" y="872"/>
                      <a:pt x="443" y="870"/>
                    </a:cubicBezTo>
                    <a:cubicBezTo>
                      <a:pt x="442" y="871"/>
                      <a:pt x="440" y="872"/>
                      <a:pt x="439" y="873"/>
                    </a:cubicBezTo>
                    <a:cubicBezTo>
                      <a:pt x="438" y="871"/>
                      <a:pt x="436" y="869"/>
                      <a:pt x="434" y="868"/>
                    </a:cubicBezTo>
                    <a:cubicBezTo>
                      <a:pt x="432" y="867"/>
                      <a:pt x="430" y="867"/>
                      <a:pt x="427" y="866"/>
                    </a:cubicBezTo>
                    <a:cubicBezTo>
                      <a:pt x="422" y="865"/>
                      <a:pt x="417" y="863"/>
                      <a:pt x="417" y="856"/>
                    </a:cubicBezTo>
                    <a:cubicBezTo>
                      <a:pt x="421" y="854"/>
                      <a:pt x="425" y="856"/>
                      <a:pt x="428" y="856"/>
                    </a:cubicBezTo>
                    <a:cubicBezTo>
                      <a:pt x="432" y="857"/>
                      <a:pt x="436" y="856"/>
                      <a:pt x="442" y="852"/>
                    </a:cubicBezTo>
                    <a:cubicBezTo>
                      <a:pt x="441" y="851"/>
                      <a:pt x="439" y="851"/>
                      <a:pt x="441" y="849"/>
                    </a:cubicBezTo>
                    <a:cubicBezTo>
                      <a:pt x="444" y="846"/>
                      <a:pt x="444" y="850"/>
                      <a:pt x="446" y="849"/>
                    </a:cubicBezTo>
                    <a:cubicBezTo>
                      <a:pt x="448" y="847"/>
                      <a:pt x="447" y="846"/>
                      <a:pt x="445" y="846"/>
                    </a:cubicBezTo>
                    <a:cubicBezTo>
                      <a:pt x="450" y="844"/>
                      <a:pt x="452" y="841"/>
                      <a:pt x="453" y="838"/>
                    </a:cubicBezTo>
                    <a:cubicBezTo>
                      <a:pt x="455" y="835"/>
                      <a:pt x="457" y="832"/>
                      <a:pt x="463" y="829"/>
                    </a:cubicBezTo>
                    <a:cubicBezTo>
                      <a:pt x="461" y="828"/>
                      <a:pt x="458" y="827"/>
                      <a:pt x="464" y="823"/>
                    </a:cubicBezTo>
                    <a:cubicBezTo>
                      <a:pt x="460" y="822"/>
                      <a:pt x="459" y="819"/>
                      <a:pt x="465" y="815"/>
                    </a:cubicBezTo>
                    <a:cubicBezTo>
                      <a:pt x="463" y="814"/>
                      <a:pt x="461" y="813"/>
                      <a:pt x="459" y="814"/>
                    </a:cubicBezTo>
                    <a:cubicBezTo>
                      <a:pt x="456" y="814"/>
                      <a:pt x="453" y="814"/>
                      <a:pt x="451" y="815"/>
                    </a:cubicBezTo>
                    <a:cubicBezTo>
                      <a:pt x="445" y="816"/>
                      <a:pt x="440" y="817"/>
                      <a:pt x="439" y="813"/>
                    </a:cubicBezTo>
                    <a:cubicBezTo>
                      <a:pt x="437" y="813"/>
                      <a:pt x="433" y="815"/>
                      <a:pt x="432" y="814"/>
                    </a:cubicBezTo>
                    <a:cubicBezTo>
                      <a:pt x="431" y="815"/>
                      <a:pt x="431" y="816"/>
                      <a:pt x="430" y="817"/>
                    </a:cubicBezTo>
                    <a:cubicBezTo>
                      <a:pt x="422" y="820"/>
                      <a:pt x="421" y="811"/>
                      <a:pt x="412" y="814"/>
                    </a:cubicBezTo>
                    <a:cubicBezTo>
                      <a:pt x="412" y="808"/>
                      <a:pt x="413" y="804"/>
                      <a:pt x="407" y="801"/>
                    </a:cubicBezTo>
                    <a:cubicBezTo>
                      <a:pt x="413" y="796"/>
                      <a:pt x="411" y="804"/>
                      <a:pt x="414" y="800"/>
                    </a:cubicBezTo>
                    <a:cubicBezTo>
                      <a:pt x="414" y="801"/>
                      <a:pt x="414" y="802"/>
                      <a:pt x="414" y="803"/>
                    </a:cubicBezTo>
                    <a:cubicBezTo>
                      <a:pt x="416" y="803"/>
                      <a:pt x="420" y="800"/>
                      <a:pt x="421" y="802"/>
                    </a:cubicBezTo>
                    <a:cubicBezTo>
                      <a:pt x="424" y="800"/>
                      <a:pt x="421" y="800"/>
                      <a:pt x="420" y="799"/>
                    </a:cubicBezTo>
                    <a:cubicBezTo>
                      <a:pt x="424" y="797"/>
                      <a:pt x="426" y="798"/>
                      <a:pt x="428" y="795"/>
                    </a:cubicBezTo>
                    <a:cubicBezTo>
                      <a:pt x="431" y="798"/>
                      <a:pt x="424" y="801"/>
                      <a:pt x="425" y="803"/>
                    </a:cubicBezTo>
                    <a:cubicBezTo>
                      <a:pt x="428" y="803"/>
                      <a:pt x="433" y="797"/>
                      <a:pt x="434" y="801"/>
                    </a:cubicBezTo>
                    <a:cubicBezTo>
                      <a:pt x="437" y="800"/>
                      <a:pt x="436" y="799"/>
                      <a:pt x="436" y="798"/>
                    </a:cubicBezTo>
                    <a:cubicBezTo>
                      <a:pt x="437" y="798"/>
                      <a:pt x="438" y="798"/>
                      <a:pt x="440" y="797"/>
                    </a:cubicBezTo>
                    <a:cubicBezTo>
                      <a:pt x="438" y="799"/>
                      <a:pt x="438" y="799"/>
                      <a:pt x="439" y="800"/>
                    </a:cubicBezTo>
                    <a:cubicBezTo>
                      <a:pt x="442" y="799"/>
                      <a:pt x="443" y="799"/>
                      <a:pt x="444" y="798"/>
                    </a:cubicBezTo>
                    <a:cubicBezTo>
                      <a:pt x="448" y="795"/>
                      <a:pt x="456" y="793"/>
                      <a:pt x="456" y="796"/>
                    </a:cubicBezTo>
                    <a:cubicBezTo>
                      <a:pt x="460" y="792"/>
                      <a:pt x="465" y="793"/>
                      <a:pt x="467" y="793"/>
                    </a:cubicBezTo>
                    <a:cubicBezTo>
                      <a:pt x="470" y="791"/>
                      <a:pt x="470" y="791"/>
                      <a:pt x="468" y="791"/>
                    </a:cubicBezTo>
                    <a:cubicBezTo>
                      <a:pt x="472" y="789"/>
                      <a:pt x="476" y="788"/>
                      <a:pt x="478" y="788"/>
                    </a:cubicBezTo>
                    <a:cubicBezTo>
                      <a:pt x="479" y="789"/>
                      <a:pt x="480" y="789"/>
                      <a:pt x="481" y="789"/>
                    </a:cubicBezTo>
                    <a:cubicBezTo>
                      <a:pt x="482" y="790"/>
                      <a:pt x="483" y="790"/>
                      <a:pt x="484" y="791"/>
                    </a:cubicBezTo>
                    <a:cubicBezTo>
                      <a:pt x="485" y="793"/>
                      <a:pt x="486" y="795"/>
                      <a:pt x="487" y="797"/>
                    </a:cubicBezTo>
                    <a:cubicBezTo>
                      <a:pt x="488" y="799"/>
                      <a:pt x="490" y="800"/>
                      <a:pt x="491" y="802"/>
                    </a:cubicBezTo>
                    <a:cubicBezTo>
                      <a:pt x="490" y="803"/>
                      <a:pt x="489" y="803"/>
                      <a:pt x="489" y="803"/>
                    </a:cubicBezTo>
                    <a:cubicBezTo>
                      <a:pt x="490" y="804"/>
                      <a:pt x="491" y="807"/>
                      <a:pt x="494" y="807"/>
                    </a:cubicBezTo>
                    <a:cubicBezTo>
                      <a:pt x="495" y="808"/>
                      <a:pt x="493" y="809"/>
                      <a:pt x="491" y="810"/>
                    </a:cubicBezTo>
                    <a:cubicBezTo>
                      <a:pt x="493" y="812"/>
                      <a:pt x="493" y="815"/>
                      <a:pt x="494" y="818"/>
                    </a:cubicBezTo>
                    <a:cubicBezTo>
                      <a:pt x="494" y="818"/>
                      <a:pt x="494" y="819"/>
                      <a:pt x="494" y="820"/>
                    </a:cubicBezTo>
                    <a:cubicBezTo>
                      <a:pt x="495" y="820"/>
                      <a:pt x="495" y="821"/>
                      <a:pt x="495" y="821"/>
                    </a:cubicBezTo>
                    <a:cubicBezTo>
                      <a:pt x="495" y="823"/>
                      <a:pt x="496" y="824"/>
                      <a:pt x="496" y="825"/>
                    </a:cubicBezTo>
                    <a:cubicBezTo>
                      <a:pt x="496" y="826"/>
                      <a:pt x="497" y="828"/>
                      <a:pt x="497" y="829"/>
                    </a:cubicBezTo>
                    <a:cubicBezTo>
                      <a:pt x="498" y="830"/>
                      <a:pt x="498" y="830"/>
                      <a:pt x="498" y="831"/>
                    </a:cubicBezTo>
                    <a:cubicBezTo>
                      <a:pt x="498" y="831"/>
                      <a:pt x="499" y="832"/>
                      <a:pt x="499" y="832"/>
                    </a:cubicBezTo>
                    <a:cubicBezTo>
                      <a:pt x="501" y="835"/>
                      <a:pt x="502" y="837"/>
                      <a:pt x="504" y="839"/>
                    </a:cubicBezTo>
                    <a:cubicBezTo>
                      <a:pt x="505" y="840"/>
                      <a:pt x="503" y="841"/>
                      <a:pt x="502" y="842"/>
                    </a:cubicBezTo>
                    <a:cubicBezTo>
                      <a:pt x="504" y="846"/>
                      <a:pt x="505" y="851"/>
                      <a:pt x="506" y="855"/>
                    </a:cubicBezTo>
                    <a:cubicBezTo>
                      <a:pt x="507" y="859"/>
                      <a:pt x="509" y="863"/>
                      <a:pt x="512" y="866"/>
                    </a:cubicBezTo>
                    <a:cubicBezTo>
                      <a:pt x="510" y="868"/>
                      <a:pt x="509" y="868"/>
                      <a:pt x="508" y="869"/>
                    </a:cubicBezTo>
                    <a:cubicBezTo>
                      <a:pt x="507" y="870"/>
                      <a:pt x="508" y="871"/>
                      <a:pt x="508" y="872"/>
                    </a:cubicBezTo>
                    <a:cubicBezTo>
                      <a:pt x="509" y="872"/>
                      <a:pt x="509" y="873"/>
                      <a:pt x="507" y="875"/>
                    </a:cubicBezTo>
                    <a:cubicBezTo>
                      <a:pt x="509" y="875"/>
                      <a:pt x="512" y="874"/>
                      <a:pt x="513" y="877"/>
                    </a:cubicBezTo>
                    <a:cubicBezTo>
                      <a:pt x="512" y="879"/>
                      <a:pt x="511" y="880"/>
                      <a:pt x="510" y="879"/>
                    </a:cubicBezTo>
                    <a:cubicBezTo>
                      <a:pt x="512" y="880"/>
                      <a:pt x="514" y="881"/>
                      <a:pt x="516" y="882"/>
                    </a:cubicBezTo>
                    <a:cubicBezTo>
                      <a:pt x="519" y="883"/>
                      <a:pt x="522" y="884"/>
                      <a:pt x="525" y="885"/>
                    </a:cubicBezTo>
                    <a:cubicBezTo>
                      <a:pt x="527" y="886"/>
                      <a:pt x="531" y="886"/>
                      <a:pt x="534" y="885"/>
                    </a:cubicBezTo>
                    <a:cubicBezTo>
                      <a:pt x="538" y="884"/>
                      <a:pt x="541" y="882"/>
                      <a:pt x="545" y="878"/>
                    </a:cubicBezTo>
                    <a:cubicBezTo>
                      <a:pt x="546" y="880"/>
                      <a:pt x="545" y="882"/>
                      <a:pt x="545" y="885"/>
                    </a:cubicBezTo>
                    <a:cubicBezTo>
                      <a:pt x="545" y="887"/>
                      <a:pt x="544" y="890"/>
                      <a:pt x="543" y="893"/>
                    </a:cubicBezTo>
                    <a:cubicBezTo>
                      <a:pt x="542" y="898"/>
                      <a:pt x="540" y="904"/>
                      <a:pt x="541" y="909"/>
                    </a:cubicBezTo>
                    <a:cubicBezTo>
                      <a:pt x="544" y="908"/>
                      <a:pt x="547" y="905"/>
                      <a:pt x="549" y="903"/>
                    </a:cubicBezTo>
                    <a:cubicBezTo>
                      <a:pt x="552" y="900"/>
                      <a:pt x="555" y="897"/>
                      <a:pt x="557" y="896"/>
                    </a:cubicBezTo>
                    <a:cubicBezTo>
                      <a:pt x="557" y="892"/>
                      <a:pt x="562" y="885"/>
                      <a:pt x="564" y="885"/>
                    </a:cubicBezTo>
                    <a:cubicBezTo>
                      <a:pt x="564" y="881"/>
                      <a:pt x="562" y="879"/>
                      <a:pt x="560" y="876"/>
                    </a:cubicBezTo>
                    <a:cubicBezTo>
                      <a:pt x="558" y="874"/>
                      <a:pt x="556" y="872"/>
                      <a:pt x="555" y="870"/>
                    </a:cubicBezTo>
                    <a:cubicBezTo>
                      <a:pt x="562" y="858"/>
                      <a:pt x="565" y="866"/>
                      <a:pt x="573" y="849"/>
                    </a:cubicBezTo>
                    <a:cubicBezTo>
                      <a:pt x="573" y="847"/>
                      <a:pt x="572" y="846"/>
                      <a:pt x="574" y="842"/>
                    </a:cubicBezTo>
                    <a:cubicBezTo>
                      <a:pt x="575" y="841"/>
                      <a:pt x="576" y="841"/>
                      <a:pt x="578" y="838"/>
                    </a:cubicBezTo>
                    <a:cubicBezTo>
                      <a:pt x="580" y="834"/>
                      <a:pt x="579" y="832"/>
                      <a:pt x="582" y="827"/>
                    </a:cubicBezTo>
                    <a:cubicBezTo>
                      <a:pt x="581" y="826"/>
                      <a:pt x="580" y="825"/>
                      <a:pt x="580" y="824"/>
                    </a:cubicBezTo>
                    <a:cubicBezTo>
                      <a:pt x="580" y="822"/>
                      <a:pt x="581" y="820"/>
                      <a:pt x="581" y="818"/>
                    </a:cubicBezTo>
                    <a:cubicBezTo>
                      <a:pt x="582" y="815"/>
                      <a:pt x="583" y="811"/>
                      <a:pt x="581" y="810"/>
                    </a:cubicBezTo>
                    <a:cubicBezTo>
                      <a:pt x="585" y="803"/>
                      <a:pt x="589" y="798"/>
                      <a:pt x="593" y="793"/>
                    </a:cubicBezTo>
                    <a:cubicBezTo>
                      <a:pt x="598" y="788"/>
                      <a:pt x="602" y="784"/>
                      <a:pt x="606" y="778"/>
                    </a:cubicBezTo>
                    <a:cubicBezTo>
                      <a:pt x="607" y="778"/>
                      <a:pt x="603" y="782"/>
                      <a:pt x="605" y="781"/>
                    </a:cubicBezTo>
                    <a:cubicBezTo>
                      <a:pt x="608" y="778"/>
                      <a:pt x="610" y="776"/>
                      <a:pt x="612" y="773"/>
                    </a:cubicBezTo>
                    <a:cubicBezTo>
                      <a:pt x="614" y="771"/>
                      <a:pt x="617" y="767"/>
                      <a:pt x="619" y="762"/>
                    </a:cubicBezTo>
                    <a:cubicBezTo>
                      <a:pt x="622" y="760"/>
                      <a:pt x="623" y="759"/>
                      <a:pt x="625" y="758"/>
                    </a:cubicBezTo>
                    <a:cubicBezTo>
                      <a:pt x="627" y="757"/>
                      <a:pt x="629" y="755"/>
                      <a:pt x="631" y="751"/>
                    </a:cubicBezTo>
                    <a:cubicBezTo>
                      <a:pt x="631" y="751"/>
                      <a:pt x="630" y="751"/>
                      <a:pt x="629" y="751"/>
                    </a:cubicBezTo>
                    <a:cubicBezTo>
                      <a:pt x="629" y="751"/>
                      <a:pt x="628" y="751"/>
                      <a:pt x="627" y="752"/>
                    </a:cubicBezTo>
                    <a:cubicBezTo>
                      <a:pt x="625" y="752"/>
                      <a:pt x="623" y="753"/>
                      <a:pt x="622" y="754"/>
                    </a:cubicBezTo>
                    <a:cubicBezTo>
                      <a:pt x="621" y="754"/>
                      <a:pt x="623" y="752"/>
                      <a:pt x="623" y="751"/>
                    </a:cubicBezTo>
                    <a:cubicBezTo>
                      <a:pt x="626" y="747"/>
                      <a:pt x="626" y="746"/>
                      <a:pt x="627" y="744"/>
                    </a:cubicBezTo>
                    <a:cubicBezTo>
                      <a:pt x="629" y="740"/>
                      <a:pt x="630" y="741"/>
                      <a:pt x="633" y="736"/>
                    </a:cubicBezTo>
                    <a:cubicBezTo>
                      <a:pt x="633" y="737"/>
                      <a:pt x="634" y="735"/>
                      <a:pt x="636" y="733"/>
                    </a:cubicBezTo>
                    <a:cubicBezTo>
                      <a:pt x="636" y="734"/>
                      <a:pt x="635" y="736"/>
                      <a:pt x="635" y="737"/>
                    </a:cubicBezTo>
                    <a:cubicBezTo>
                      <a:pt x="636" y="735"/>
                      <a:pt x="637" y="734"/>
                      <a:pt x="638" y="733"/>
                    </a:cubicBezTo>
                    <a:cubicBezTo>
                      <a:pt x="640" y="729"/>
                      <a:pt x="643" y="726"/>
                      <a:pt x="645" y="723"/>
                    </a:cubicBezTo>
                    <a:cubicBezTo>
                      <a:pt x="648" y="719"/>
                      <a:pt x="650" y="715"/>
                      <a:pt x="653" y="710"/>
                    </a:cubicBezTo>
                    <a:cubicBezTo>
                      <a:pt x="653" y="710"/>
                      <a:pt x="653" y="711"/>
                      <a:pt x="654" y="709"/>
                    </a:cubicBezTo>
                    <a:cubicBezTo>
                      <a:pt x="657" y="703"/>
                      <a:pt x="655" y="706"/>
                      <a:pt x="653" y="710"/>
                    </a:cubicBezTo>
                    <a:cubicBezTo>
                      <a:pt x="650" y="714"/>
                      <a:pt x="647" y="719"/>
                      <a:pt x="646" y="718"/>
                    </a:cubicBezTo>
                    <a:cubicBezTo>
                      <a:pt x="648" y="714"/>
                      <a:pt x="650" y="711"/>
                      <a:pt x="652" y="708"/>
                    </a:cubicBezTo>
                    <a:cubicBezTo>
                      <a:pt x="651" y="709"/>
                      <a:pt x="647" y="716"/>
                      <a:pt x="651" y="708"/>
                    </a:cubicBezTo>
                    <a:cubicBezTo>
                      <a:pt x="651" y="708"/>
                      <a:pt x="648" y="712"/>
                      <a:pt x="648" y="712"/>
                    </a:cubicBezTo>
                    <a:cubicBezTo>
                      <a:pt x="646" y="716"/>
                      <a:pt x="649" y="712"/>
                      <a:pt x="648" y="713"/>
                    </a:cubicBezTo>
                    <a:cubicBezTo>
                      <a:pt x="645" y="718"/>
                      <a:pt x="646" y="716"/>
                      <a:pt x="646" y="715"/>
                    </a:cubicBezTo>
                    <a:cubicBezTo>
                      <a:pt x="641" y="722"/>
                      <a:pt x="637" y="727"/>
                      <a:pt x="633" y="734"/>
                    </a:cubicBezTo>
                    <a:cubicBezTo>
                      <a:pt x="631" y="736"/>
                      <a:pt x="631" y="736"/>
                      <a:pt x="630" y="739"/>
                    </a:cubicBezTo>
                    <a:cubicBezTo>
                      <a:pt x="627" y="741"/>
                      <a:pt x="629" y="737"/>
                      <a:pt x="632" y="733"/>
                    </a:cubicBezTo>
                    <a:cubicBezTo>
                      <a:pt x="628" y="737"/>
                      <a:pt x="627" y="735"/>
                      <a:pt x="623" y="741"/>
                    </a:cubicBezTo>
                    <a:cubicBezTo>
                      <a:pt x="617" y="749"/>
                      <a:pt x="615" y="752"/>
                      <a:pt x="611" y="758"/>
                    </a:cubicBezTo>
                    <a:cubicBezTo>
                      <a:pt x="608" y="762"/>
                      <a:pt x="606" y="762"/>
                      <a:pt x="604" y="762"/>
                    </a:cubicBezTo>
                    <a:cubicBezTo>
                      <a:pt x="600" y="768"/>
                      <a:pt x="596" y="769"/>
                      <a:pt x="593" y="771"/>
                    </a:cubicBezTo>
                    <a:cubicBezTo>
                      <a:pt x="590" y="772"/>
                      <a:pt x="586" y="772"/>
                      <a:pt x="581" y="778"/>
                    </a:cubicBezTo>
                    <a:cubicBezTo>
                      <a:pt x="579" y="778"/>
                      <a:pt x="578" y="778"/>
                      <a:pt x="576" y="778"/>
                    </a:cubicBezTo>
                    <a:cubicBezTo>
                      <a:pt x="575" y="778"/>
                      <a:pt x="574" y="778"/>
                      <a:pt x="573" y="777"/>
                    </a:cubicBezTo>
                    <a:cubicBezTo>
                      <a:pt x="572" y="777"/>
                      <a:pt x="571" y="776"/>
                      <a:pt x="570" y="776"/>
                    </a:cubicBezTo>
                    <a:cubicBezTo>
                      <a:pt x="570" y="775"/>
                      <a:pt x="569" y="774"/>
                      <a:pt x="569" y="773"/>
                    </a:cubicBezTo>
                    <a:cubicBezTo>
                      <a:pt x="566" y="775"/>
                      <a:pt x="567" y="775"/>
                      <a:pt x="565" y="777"/>
                    </a:cubicBezTo>
                    <a:cubicBezTo>
                      <a:pt x="563" y="777"/>
                      <a:pt x="562" y="776"/>
                      <a:pt x="560" y="775"/>
                    </a:cubicBezTo>
                    <a:cubicBezTo>
                      <a:pt x="558" y="775"/>
                      <a:pt x="556" y="775"/>
                      <a:pt x="551" y="779"/>
                    </a:cubicBezTo>
                    <a:cubicBezTo>
                      <a:pt x="551" y="778"/>
                      <a:pt x="550" y="778"/>
                      <a:pt x="549" y="777"/>
                    </a:cubicBezTo>
                    <a:cubicBezTo>
                      <a:pt x="548" y="777"/>
                      <a:pt x="546" y="777"/>
                      <a:pt x="545" y="777"/>
                    </a:cubicBezTo>
                    <a:cubicBezTo>
                      <a:pt x="543" y="777"/>
                      <a:pt x="540" y="777"/>
                      <a:pt x="537" y="778"/>
                    </a:cubicBezTo>
                    <a:cubicBezTo>
                      <a:pt x="534" y="780"/>
                      <a:pt x="534" y="782"/>
                      <a:pt x="535" y="783"/>
                    </a:cubicBezTo>
                    <a:cubicBezTo>
                      <a:pt x="528" y="787"/>
                      <a:pt x="526" y="786"/>
                      <a:pt x="522" y="786"/>
                    </a:cubicBezTo>
                    <a:cubicBezTo>
                      <a:pt x="524" y="783"/>
                      <a:pt x="521" y="782"/>
                      <a:pt x="517" y="782"/>
                    </a:cubicBezTo>
                    <a:cubicBezTo>
                      <a:pt x="516" y="782"/>
                      <a:pt x="514" y="782"/>
                      <a:pt x="512" y="781"/>
                    </a:cubicBezTo>
                    <a:cubicBezTo>
                      <a:pt x="511" y="780"/>
                      <a:pt x="510" y="779"/>
                      <a:pt x="511" y="778"/>
                    </a:cubicBezTo>
                    <a:cubicBezTo>
                      <a:pt x="521" y="772"/>
                      <a:pt x="530" y="771"/>
                      <a:pt x="539" y="766"/>
                    </a:cubicBezTo>
                    <a:cubicBezTo>
                      <a:pt x="540" y="766"/>
                      <a:pt x="545" y="760"/>
                      <a:pt x="545" y="763"/>
                    </a:cubicBezTo>
                    <a:cubicBezTo>
                      <a:pt x="547" y="761"/>
                      <a:pt x="547" y="760"/>
                      <a:pt x="547" y="760"/>
                    </a:cubicBezTo>
                    <a:cubicBezTo>
                      <a:pt x="549" y="759"/>
                      <a:pt x="549" y="759"/>
                      <a:pt x="550" y="760"/>
                    </a:cubicBezTo>
                    <a:cubicBezTo>
                      <a:pt x="554" y="756"/>
                      <a:pt x="560" y="754"/>
                      <a:pt x="564" y="750"/>
                    </a:cubicBezTo>
                    <a:cubicBezTo>
                      <a:pt x="568" y="750"/>
                      <a:pt x="572" y="748"/>
                      <a:pt x="576" y="746"/>
                    </a:cubicBezTo>
                    <a:cubicBezTo>
                      <a:pt x="580" y="744"/>
                      <a:pt x="585" y="741"/>
                      <a:pt x="588" y="740"/>
                    </a:cubicBezTo>
                    <a:cubicBezTo>
                      <a:pt x="601" y="732"/>
                      <a:pt x="610" y="725"/>
                      <a:pt x="619" y="718"/>
                    </a:cubicBezTo>
                    <a:cubicBezTo>
                      <a:pt x="629" y="712"/>
                      <a:pt x="637" y="705"/>
                      <a:pt x="649" y="695"/>
                    </a:cubicBezTo>
                    <a:cubicBezTo>
                      <a:pt x="651" y="694"/>
                      <a:pt x="649" y="695"/>
                      <a:pt x="651" y="694"/>
                    </a:cubicBezTo>
                    <a:cubicBezTo>
                      <a:pt x="653" y="692"/>
                      <a:pt x="657" y="689"/>
                      <a:pt x="657" y="688"/>
                    </a:cubicBezTo>
                    <a:cubicBezTo>
                      <a:pt x="658" y="687"/>
                      <a:pt x="657" y="688"/>
                      <a:pt x="659" y="687"/>
                    </a:cubicBezTo>
                    <a:cubicBezTo>
                      <a:pt x="662" y="684"/>
                      <a:pt x="664" y="682"/>
                      <a:pt x="668" y="679"/>
                    </a:cubicBezTo>
                    <a:cubicBezTo>
                      <a:pt x="669" y="678"/>
                      <a:pt x="670" y="677"/>
                      <a:pt x="672" y="676"/>
                    </a:cubicBezTo>
                    <a:cubicBezTo>
                      <a:pt x="672" y="676"/>
                      <a:pt x="672" y="676"/>
                      <a:pt x="672" y="676"/>
                    </a:cubicBezTo>
                    <a:cubicBezTo>
                      <a:pt x="672" y="676"/>
                      <a:pt x="672" y="676"/>
                      <a:pt x="672" y="676"/>
                    </a:cubicBezTo>
                    <a:cubicBezTo>
                      <a:pt x="672" y="676"/>
                      <a:pt x="672" y="676"/>
                      <a:pt x="672" y="676"/>
                    </a:cubicBezTo>
                    <a:cubicBezTo>
                      <a:pt x="672" y="676"/>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5"/>
                      <a:pt x="672" y="675"/>
                      <a:pt x="672" y="675"/>
                    </a:cubicBezTo>
                    <a:cubicBezTo>
                      <a:pt x="672" y="676"/>
                      <a:pt x="672" y="676"/>
                      <a:pt x="672" y="676"/>
                    </a:cubicBezTo>
                    <a:cubicBezTo>
                      <a:pt x="672" y="676"/>
                      <a:pt x="671" y="676"/>
                      <a:pt x="671" y="676"/>
                    </a:cubicBezTo>
                    <a:cubicBezTo>
                      <a:pt x="672" y="676"/>
                      <a:pt x="672" y="676"/>
                      <a:pt x="672" y="676"/>
                    </a:cubicBezTo>
                    <a:cubicBezTo>
                      <a:pt x="672" y="676"/>
                      <a:pt x="672" y="675"/>
                      <a:pt x="672" y="675"/>
                    </a:cubicBezTo>
                    <a:cubicBezTo>
                      <a:pt x="672" y="675"/>
                      <a:pt x="672" y="676"/>
                      <a:pt x="672" y="676"/>
                    </a:cubicBezTo>
                    <a:cubicBezTo>
                      <a:pt x="672" y="676"/>
                      <a:pt x="672" y="676"/>
                      <a:pt x="672" y="676"/>
                    </a:cubicBezTo>
                    <a:cubicBezTo>
                      <a:pt x="672" y="676"/>
                      <a:pt x="672" y="676"/>
                      <a:pt x="672" y="676"/>
                    </a:cubicBezTo>
                    <a:cubicBezTo>
                      <a:pt x="672"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1" y="676"/>
                      <a:pt x="671" y="676"/>
                    </a:cubicBezTo>
                    <a:cubicBezTo>
                      <a:pt x="671" y="676"/>
                      <a:pt x="670" y="676"/>
                      <a:pt x="670" y="676"/>
                    </a:cubicBezTo>
                    <a:cubicBezTo>
                      <a:pt x="670" y="676"/>
                      <a:pt x="670" y="676"/>
                      <a:pt x="670" y="676"/>
                    </a:cubicBezTo>
                    <a:cubicBezTo>
                      <a:pt x="670" y="676"/>
                      <a:pt x="670" y="676"/>
                      <a:pt x="670" y="676"/>
                    </a:cubicBezTo>
                    <a:cubicBezTo>
                      <a:pt x="670" y="676"/>
                      <a:pt x="670" y="676"/>
                      <a:pt x="669" y="677"/>
                    </a:cubicBezTo>
                    <a:cubicBezTo>
                      <a:pt x="669" y="677"/>
                      <a:pt x="669" y="677"/>
                      <a:pt x="669" y="677"/>
                    </a:cubicBezTo>
                    <a:cubicBezTo>
                      <a:pt x="669" y="677"/>
                      <a:pt x="669" y="677"/>
                      <a:pt x="669" y="677"/>
                    </a:cubicBezTo>
                    <a:cubicBezTo>
                      <a:pt x="668" y="677"/>
                      <a:pt x="668" y="677"/>
                      <a:pt x="669"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9" y="677"/>
                    </a:cubicBezTo>
                    <a:cubicBezTo>
                      <a:pt x="668" y="677"/>
                      <a:pt x="669" y="677"/>
                      <a:pt x="669" y="677"/>
                    </a:cubicBezTo>
                    <a:cubicBezTo>
                      <a:pt x="669" y="677"/>
                      <a:pt x="669" y="677"/>
                      <a:pt x="669" y="677"/>
                    </a:cubicBezTo>
                    <a:cubicBezTo>
                      <a:pt x="670" y="677"/>
                      <a:pt x="670" y="677"/>
                      <a:pt x="670" y="677"/>
                    </a:cubicBezTo>
                    <a:cubicBezTo>
                      <a:pt x="671" y="677"/>
                      <a:pt x="670" y="677"/>
                      <a:pt x="671" y="677"/>
                    </a:cubicBezTo>
                    <a:cubicBezTo>
                      <a:pt x="671" y="677"/>
                      <a:pt x="672" y="677"/>
                      <a:pt x="672" y="677"/>
                    </a:cubicBezTo>
                    <a:cubicBezTo>
                      <a:pt x="672" y="677"/>
                      <a:pt x="672" y="677"/>
                      <a:pt x="672" y="677"/>
                    </a:cubicBezTo>
                    <a:cubicBezTo>
                      <a:pt x="672" y="677"/>
                      <a:pt x="672" y="677"/>
                      <a:pt x="672" y="677"/>
                    </a:cubicBezTo>
                    <a:cubicBezTo>
                      <a:pt x="672" y="678"/>
                      <a:pt x="672" y="678"/>
                      <a:pt x="672" y="678"/>
                    </a:cubicBezTo>
                    <a:cubicBezTo>
                      <a:pt x="672" y="678"/>
                      <a:pt x="672" y="679"/>
                      <a:pt x="672" y="679"/>
                    </a:cubicBezTo>
                    <a:cubicBezTo>
                      <a:pt x="672" y="679"/>
                      <a:pt x="672" y="680"/>
                      <a:pt x="672" y="680"/>
                    </a:cubicBezTo>
                    <a:cubicBezTo>
                      <a:pt x="672" y="681"/>
                      <a:pt x="673" y="682"/>
                      <a:pt x="673" y="683"/>
                    </a:cubicBezTo>
                    <a:cubicBezTo>
                      <a:pt x="673" y="683"/>
                      <a:pt x="673" y="682"/>
                      <a:pt x="673" y="682"/>
                    </a:cubicBezTo>
                    <a:cubicBezTo>
                      <a:pt x="673" y="683"/>
                      <a:pt x="673" y="684"/>
                      <a:pt x="673" y="684"/>
                    </a:cubicBezTo>
                    <a:cubicBezTo>
                      <a:pt x="673" y="685"/>
                      <a:pt x="673" y="685"/>
                      <a:pt x="673" y="685"/>
                    </a:cubicBezTo>
                    <a:cubicBezTo>
                      <a:pt x="673" y="686"/>
                      <a:pt x="673" y="686"/>
                      <a:pt x="673" y="686"/>
                    </a:cubicBezTo>
                    <a:cubicBezTo>
                      <a:pt x="673" y="686"/>
                      <a:pt x="673" y="685"/>
                      <a:pt x="673" y="685"/>
                    </a:cubicBezTo>
                    <a:cubicBezTo>
                      <a:pt x="674" y="684"/>
                      <a:pt x="674" y="682"/>
                      <a:pt x="675" y="681"/>
                    </a:cubicBezTo>
                    <a:cubicBezTo>
                      <a:pt x="676" y="679"/>
                      <a:pt x="677" y="676"/>
                      <a:pt x="678" y="674"/>
                    </a:cubicBezTo>
                    <a:cubicBezTo>
                      <a:pt x="678" y="673"/>
                      <a:pt x="678" y="672"/>
                      <a:pt x="678" y="672"/>
                    </a:cubicBezTo>
                    <a:cubicBezTo>
                      <a:pt x="679" y="671"/>
                      <a:pt x="679" y="671"/>
                      <a:pt x="679" y="670"/>
                    </a:cubicBezTo>
                    <a:cubicBezTo>
                      <a:pt x="679" y="670"/>
                      <a:pt x="679" y="670"/>
                      <a:pt x="679" y="670"/>
                    </a:cubicBezTo>
                    <a:cubicBezTo>
                      <a:pt x="679" y="670"/>
                      <a:pt x="679" y="670"/>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9" y="669"/>
                      <a:pt x="679" y="669"/>
                      <a:pt x="679" y="669"/>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81" y="661"/>
                      <a:pt x="679" y="673"/>
                      <a:pt x="679" y="669"/>
                    </a:cubicBezTo>
                    <a:cubicBezTo>
                      <a:pt x="679" y="669"/>
                      <a:pt x="679" y="669"/>
                      <a:pt x="679" y="669"/>
                    </a:cubicBezTo>
                    <a:cubicBezTo>
                      <a:pt x="679" y="669"/>
                      <a:pt x="679" y="669"/>
                      <a:pt x="679" y="669"/>
                    </a:cubicBezTo>
                    <a:cubicBezTo>
                      <a:pt x="679" y="669"/>
                      <a:pt x="679" y="669"/>
                      <a:pt x="679" y="669"/>
                    </a:cubicBezTo>
                    <a:cubicBezTo>
                      <a:pt x="679" y="670"/>
                      <a:pt x="679" y="670"/>
                      <a:pt x="679" y="670"/>
                    </a:cubicBezTo>
                    <a:cubicBezTo>
                      <a:pt x="679" y="670"/>
                      <a:pt x="679" y="670"/>
                      <a:pt x="679" y="670"/>
                    </a:cubicBezTo>
                    <a:cubicBezTo>
                      <a:pt x="679" y="670"/>
                      <a:pt x="679" y="671"/>
                      <a:pt x="679" y="671"/>
                    </a:cubicBezTo>
                    <a:cubicBezTo>
                      <a:pt x="679" y="671"/>
                      <a:pt x="678" y="672"/>
                      <a:pt x="678" y="672"/>
                    </a:cubicBezTo>
                    <a:cubicBezTo>
                      <a:pt x="678" y="672"/>
                      <a:pt x="679" y="671"/>
                      <a:pt x="679" y="670"/>
                    </a:cubicBezTo>
                    <a:cubicBezTo>
                      <a:pt x="679" y="670"/>
                      <a:pt x="679" y="670"/>
                      <a:pt x="679" y="670"/>
                    </a:cubicBezTo>
                    <a:cubicBezTo>
                      <a:pt x="679" y="669"/>
                      <a:pt x="679" y="669"/>
                      <a:pt x="679" y="669"/>
                    </a:cubicBezTo>
                    <a:cubicBezTo>
                      <a:pt x="679" y="669"/>
                      <a:pt x="679" y="669"/>
                      <a:pt x="679" y="669"/>
                    </a:cubicBezTo>
                    <a:cubicBezTo>
                      <a:pt x="679" y="673"/>
                      <a:pt x="681" y="661"/>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8" y="678"/>
                      <a:pt x="678" y="678"/>
                      <a:pt x="678" y="678"/>
                    </a:cubicBezTo>
                    <a:cubicBezTo>
                      <a:pt x="677" y="678"/>
                      <a:pt x="677" y="678"/>
                      <a:pt x="677" y="678"/>
                    </a:cubicBezTo>
                    <a:cubicBezTo>
                      <a:pt x="677" y="678"/>
                      <a:pt x="676" y="678"/>
                      <a:pt x="676" y="678"/>
                    </a:cubicBezTo>
                    <a:cubicBezTo>
                      <a:pt x="676" y="678"/>
                      <a:pt x="675" y="677"/>
                      <a:pt x="675" y="677"/>
                    </a:cubicBezTo>
                    <a:cubicBezTo>
                      <a:pt x="675" y="677"/>
                      <a:pt x="674" y="677"/>
                      <a:pt x="674" y="677"/>
                    </a:cubicBezTo>
                    <a:cubicBezTo>
                      <a:pt x="674" y="677"/>
                      <a:pt x="674" y="677"/>
                      <a:pt x="674" y="677"/>
                    </a:cubicBezTo>
                    <a:cubicBezTo>
                      <a:pt x="673" y="677"/>
                      <a:pt x="673" y="677"/>
                      <a:pt x="673" y="677"/>
                    </a:cubicBezTo>
                    <a:cubicBezTo>
                      <a:pt x="673" y="677"/>
                      <a:pt x="673" y="677"/>
                      <a:pt x="673" y="677"/>
                    </a:cubicBezTo>
                    <a:cubicBezTo>
                      <a:pt x="673" y="677"/>
                      <a:pt x="673" y="677"/>
                      <a:pt x="672" y="677"/>
                    </a:cubicBezTo>
                    <a:cubicBezTo>
                      <a:pt x="672" y="677"/>
                      <a:pt x="672" y="677"/>
                      <a:pt x="672" y="676"/>
                    </a:cubicBezTo>
                    <a:cubicBezTo>
                      <a:pt x="672" y="677"/>
                      <a:pt x="672" y="677"/>
                      <a:pt x="672" y="677"/>
                    </a:cubicBezTo>
                    <a:cubicBezTo>
                      <a:pt x="672" y="677"/>
                      <a:pt x="672" y="676"/>
                      <a:pt x="672" y="676"/>
                    </a:cubicBezTo>
                    <a:cubicBezTo>
                      <a:pt x="672" y="676"/>
                      <a:pt x="672" y="676"/>
                      <a:pt x="672" y="676"/>
                    </a:cubicBezTo>
                    <a:cubicBezTo>
                      <a:pt x="672" y="676"/>
                      <a:pt x="671" y="676"/>
                      <a:pt x="671" y="676"/>
                    </a:cubicBezTo>
                    <a:cubicBezTo>
                      <a:pt x="671" y="676"/>
                      <a:pt x="671" y="676"/>
                      <a:pt x="671" y="676"/>
                    </a:cubicBezTo>
                    <a:cubicBezTo>
                      <a:pt x="671" y="676"/>
                      <a:pt x="671" y="676"/>
                      <a:pt x="671" y="676"/>
                    </a:cubicBezTo>
                    <a:cubicBezTo>
                      <a:pt x="671" y="676"/>
                      <a:pt x="671" y="676"/>
                      <a:pt x="670" y="676"/>
                    </a:cubicBezTo>
                    <a:cubicBezTo>
                      <a:pt x="670" y="676"/>
                      <a:pt x="670" y="676"/>
                      <a:pt x="671" y="676"/>
                    </a:cubicBezTo>
                    <a:cubicBezTo>
                      <a:pt x="671" y="676"/>
                      <a:pt x="670" y="676"/>
                      <a:pt x="670" y="676"/>
                    </a:cubicBezTo>
                    <a:cubicBezTo>
                      <a:pt x="670" y="676"/>
                      <a:pt x="670" y="676"/>
                      <a:pt x="670" y="676"/>
                    </a:cubicBezTo>
                    <a:cubicBezTo>
                      <a:pt x="670" y="676"/>
                      <a:pt x="670" y="676"/>
                      <a:pt x="669" y="676"/>
                    </a:cubicBezTo>
                    <a:cubicBezTo>
                      <a:pt x="669" y="676"/>
                      <a:pt x="669" y="676"/>
                      <a:pt x="669" y="676"/>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9" y="675"/>
                      <a:pt x="669" y="675"/>
                      <a:pt x="669"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9" y="675"/>
                      <a:pt x="668" y="675"/>
                    </a:cubicBezTo>
                    <a:cubicBezTo>
                      <a:pt x="668" y="675"/>
                      <a:pt x="669" y="675"/>
                      <a:pt x="669" y="675"/>
                    </a:cubicBezTo>
                    <a:cubicBezTo>
                      <a:pt x="669" y="675"/>
                      <a:pt x="669" y="675"/>
                      <a:pt x="669" y="675"/>
                    </a:cubicBezTo>
                    <a:cubicBezTo>
                      <a:pt x="669" y="675"/>
                      <a:pt x="669" y="675"/>
                      <a:pt x="669" y="675"/>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9" y="675"/>
                      <a:pt x="669" y="675"/>
                      <a:pt x="669" y="675"/>
                    </a:cubicBezTo>
                    <a:cubicBezTo>
                      <a:pt x="669" y="675"/>
                      <a:pt x="669" y="675"/>
                      <a:pt x="669" y="675"/>
                    </a:cubicBezTo>
                    <a:cubicBezTo>
                      <a:pt x="669" y="675"/>
                      <a:pt x="669" y="676"/>
                      <a:pt x="669" y="676"/>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6"/>
                      <a:pt x="669" y="676"/>
                    </a:cubicBezTo>
                    <a:cubicBezTo>
                      <a:pt x="670" y="676"/>
                      <a:pt x="670" y="676"/>
                      <a:pt x="670" y="676"/>
                    </a:cubicBezTo>
                    <a:cubicBezTo>
                      <a:pt x="670" y="676"/>
                      <a:pt x="670" y="676"/>
                      <a:pt x="670" y="676"/>
                    </a:cubicBezTo>
                    <a:cubicBezTo>
                      <a:pt x="670" y="677"/>
                      <a:pt x="670" y="677"/>
                      <a:pt x="671" y="677"/>
                    </a:cubicBezTo>
                    <a:cubicBezTo>
                      <a:pt x="671" y="677"/>
                      <a:pt x="671" y="677"/>
                      <a:pt x="671" y="678"/>
                    </a:cubicBezTo>
                    <a:cubicBezTo>
                      <a:pt x="671" y="678"/>
                      <a:pt x="671" y="678"/>
                      <a:pt x="671" y="677"/>
                    </a:cubicBezTo>
                    <a:cubicBezTo>
                      <a:pt x="671" y="678"/>
                      <a:pt x="671" y="678"/>
                      <a:pt x="671" y="678"/>
                    </a:cubicBezTo>
                    <a:cubicBezTo>
                      <a:pt x="671" y="678"/>
                      <a:pt x="671" y="678"/>
                      <a:pt x="671" y="678"/>
                    </a:cubicBezTo>
                    <a:cubicBezTo>
                      <a:pt x="671" y="678"/>
                      <a:pt x="671" y="678"/>
                      <a:pt x="671" y="678"/>
                    </a:cubicBezTo>
                    <a:cubicBezTo>
                      <a:pt x="671" y="678"/>
                      <a:pt x="672" y="678"/>
                      <a:pt x="672" y="678"/>
                    </a:cubicBezTo>
                    <a:cubicBezTo>
                      <a:pt x="672" y="678"/>
                      <a:pt x="671" y="678"/>
                      <a:pt x="671" y="678"/>
                    </a:cubicBezTo>
                    <a:cubicBezTo>
                      <a:pt x="671" y="678"/>
                      <a:pt x="672" y="678"/>
                      <a:pt x="672" y="678"/>
                    </a:cubicBezTo>
                    <a:cubicBezTo>
                      <a:pt x="671" y="678"/>
                      <a:pt x="671" y="678"/>
                      <a:pt x="671" y="678"/>
                    </a:cubicBezTo>
                    <a:cubicBezTo>
                      <a:pt x="671" y="678"/>
                      <a:pt x="671" y="678"/>
                      <a:pt x="671" y="678"/>
                    </a:cubicBezTo>
                    <a:cubicBezTo>
                      <a:pt x="671" y="678"/>
                      <a:pt x="671" y="678"/>
                      <a:pt x="671" y="678"/>
                    </a:cubicBezTo>
                    <a:cubicBezTo>
                      <a:pt x="671" y="678"/>
                      <a:pt x="671" y="678"/>
                      <a:pt x="671" y="678"/>
                    </a:cubicBezTo>
                    <a:cubicBezTo>
                      <a:pt x="671" y="677"/>
                      <a:pt x="671" y="677"/>
                      <a:pt x="671" y="677"/>
                    </a:cubicBezTo>
                    <a:cubicBezTo>
                      <a:pt x="671" y="677"/>
                      <a:pt x="671" y="677"/>
                      <a:pt x="671" y="677"/>
                    </a:cubicBezTo>
                    <a:cubicBezTo>
                      <a:pt x="671" y="677"/>
                      <a:pt x="670" y="677"/>
                      <a:pt x="670" y="677"/>
                    </a:cubicBezTo>
                    <a:cubicBezTo>
                      <a:pt x="670" y="677"/>
                      <a:pt x="670" y="677"/>
                      <a:pt x="670" y="676"/>
                    </a:cubicBezTo>
                    <a:cubicBezTo>
                      <a:pt x="670" y="676"/>
                      <a:pt x="670" y="676"/>
                      <a:pt x="670" y="677"/>
                    </a:cubicBezTo>
                    <a:cubicBezTo>
                      <a:pt x="670" y="676"/>
                      <a:pt x="670" y="676"/>
                      <a:pt x="670" y="676"/>
                    </a:cubicBezTo>
                    <a:cubicBezTo>
                      <a:pt x="670" y="676"/>
                      <a:pt x="670" y="676"/>
                      <a:pt x="670" y="676"/>
                    </a:cubicBezTo>
                    <a:cubicBezTo>
                      <a:pt x="670" y="676"/>
                      <a:pt x="669" y="676"/>
                      <a:pt x="669" y="676"/>
                    </a:cubicBezTo>
                    <a:cubicBezTo>
                      <a:pt x="669" y="676"/>
                      <a:pt x="669" y="676"/>
                      <a:pt x="669" y="676"/>
                    </a:cubicBezTo>
                    <a:cubicBezTo>
                      <a:pt x="669" y="676"/>
                      <a:pt x="669" y="676"/>
                      <a:pt x="669" y="676"/>
                    </a:cubicBezTo>
                    <a:cubicBezTo>
                      <a:pt x="669" y="676"/>
                      <a:pt x="669" y="676"/>
                      <a:pt x="669" y="676"/>
                    </a:cubicBezTo>
                    <a:cubicBezTo>
                      <a:pt x="669" y="676"/>
                      <a:pt x="669" y="675"/>
                      <a:pt x="669" y="675"/>
                    </a:cubicBezTo>
                    <a:cubicBezTo>
                      <a:pt x="669" y="675"/>
                      <a:pt x="669" y="675"/>
                      <a:pt x="669" y="675"/>
                    </a:cubicBezTo>
                    <a:cubicBezTo>
                      <a:pt x="669"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7" y="674"/>
                      <a:pt x="667" y="674"/>
                    </a:cubicBezTo>
                    <a:cubicBezTo>
                      <a:pt x="666" y="674"/>
                      <a:pt x="666" y="674"/>
                      <a:pt x="665" y="673"/>
                    </a:cubicBezTo>
                    <a:cubicBezTo>
                      <a:pt x="664" y="673"/>
                      <a:pt x="663" y="672"/>
                      <a:pt x="662" y="672"/>
                    </a:cubicBezTo>
                    <a:cubicBezTo>
                      <a:pt x="661" y="671"/>
                      <a:pt x="660" y="670"/>
                      <a:pt x="659" y="670"/>
                    </a:cubicBezTo>
                    <a:cubicBezTo>
                      <a:pt x="659" y="670"/>
                      <a:pt x="659" y="669"/>
                      <a:pt x="658" y="669"/>
                    </a:cubicBezTo>
                    <a:cubicBezTo>
                      <a:pt x="658" y="669"/>
                      <a:pt x="658" y="669"/>
                      <a:pt x="657" y="668"/>
                    </a:cubicBezTo>
                    <a:cubicBezTo>
                      <a:pt x="665" y="673"/>
                      <a:pt x="653" y="666"/>
                      <a:pt x="653" y="665"/>
                    </a:cubicBezTo>
                    <a:cubicBezTo>
                      <a:pt x="653" y="665"/>
                      <a:pt x="653" y="665"/>
                      <a:pt x="647" y="662"/>
                    </a:cubicBezTo>
                    <a:cubicBezTo>
                      <a:pt x="646" y="661"/>
                      <a:pt x="650" y="664"/>
                      <a:pt x="651" y="664"/>
                    </a:cubicBezTo>
                    <a:cubicBezTo>
                      <a:pt x="647" y="662"/>
                      <a:pt x="647" y="662"/>
                      <a:pt x="646" y="661"/>
                    </a:cubicBezTo>
                    <a:cubicBezTo>
                      <a:pt x="650" y="663"/>
                      <a:pt x="650" y="663"/>
                      <a:pt x="650" y="663"/>
                    </a:cubicBezTo>
                    <a:cubicBezTo>
                      <a:pt x="649" y="662"/>
                      <a:pt x="648" y="661"/>
                      <a:pt x="649" y="662"/>
                    </a:cubicBezTo>
                    <a:cubicBezTo>
                      <a:pt x="652" y="664"/>
                      <a:pt x="648" y="661"/>
                      <a:pt x="649" y="662"/>
                    </a:cubicBezTo>
                    <a:cubicBezTo>
                      <a:pt x="650" y="663"/>
                      <a:pt x="651" y="664"/>
                      <a:pt x="653" y="665"/>
                    </a:cubicBezTo>
                    <a:cubicBezTo>
                      <a:pt x="654" y="665"/>
                      <a:pt x="651" y="663"/>
                      <a:pt x="647" y="660"/>
                    </a:cubicBezTo>
                    <a:cubicBezTo>
                      <a:pt x="649" y="661"/>
                      <a:pt x="650" y="662"/>
                      <a:pt x="650" y="662"/>
                    </a:cubicBezTo>
                    <a:cubicBezTo>
                      <a:pt x="650" y="661"/>
                      <a:pt x="649" y="661"/>
                      <a:pt x="649" y="660"/>
                    </a:cubicBezTo>
                    <a:cubicBezTo>
                      <a:pt x="650" y="661"/>
                      <a:pt x="651" y="662"/>
                      <a:pt x="653" y="664"/>
                    </a:cubicBezTo>
                    <a:cubicBezTo>
                      <a:pt x="652" y="662"/>
                      <a:pt x="653" y="663"/>
                      <a:pt x="648" y="659"/>
                    </a:cubicBezTo>
                    <a:cubicBezTo>
                      <a:pt x="648" y="659"/>
                      <a:pt x="650" y="661"/>
                      <a:pt x="650" y="660"/>
                    </a:cubicBezTo>
                    <a:cubicBezTo>
                      <a:pt x="651" y="661"/>
                      <a:pt x="652" y="662"/>
                      <a:pt x="653" y="663"/>
                    </a:cubicBezTo>
                    <a:cubicBezTo>
                      <a:pt x="654" y="663"/>
                      <a:pt x="652" y="662"/>
                      <a:pt x="651" y="661"/>
                    </a:cubicBezTo>
                    <a:cubicBezTo>
                      <a:pt x="650" y="660"/>
                      <a:pt x="650" y="659"/>
                      <a:pt x="653" y="662"/>
                    </a:cubicBezTo>
                    <a:cubicBezTo>
                      <a:pt x="652" y="660"/>
                      <a:pt x="651" y="659"/>
                      <a:pt x="650" y="659"/>
                    </a:cubicBezTo>
                    <a:cubicBezTo>
                      <a:pt x="651" y="658"/>
                      <a:pt x="652" y="659"/>
                      <a:pt x="654" y="661"/>
                    </a:cubicBezTo>
                    <a:cubicBezTo>
                      <a:pt x="652" y="658"/>
                      <a:pt x="651" y="658"/>
                      <a:pt x="649" y="656"/>
                    </a:cubicBezTo>
                    <a:cubicBezTo>
                      <a:pt x="652" y="658"/>
                      <a:pt x="652" y="658"/>
                      <a:pt x="647" y="652"/>
                    </a:cubicBezTo>
                    <a:cubicBezTo>
                      <a:pt x="649" y="654"/>
                      <a:pt x="650" y="655"/>
                      <a:pt x="652" y="656"/>
                    </a:cubicBezTo>
                    <a:cubicBezTo>
                      <a:pt x="654" y="658"/>
                      <a:pt x="651" y="656"/>
                      <a:pt x="655" y="660"/>
                    </a:cubicBezTo>
                    <a:cubicBezTo>
                      <a:pt x="654" y="659"/>
                      <a:pt x="654" y="658"/>
                      <a:pt x="654" y="658"/>
                    </a:cubicBezTo>
                    <a:cubicBezTo>
                      <a:pt x="654" y="658"/>
                      <a:pt x="654" y="658"/>
                      <a:pt x="656" y="660"/>
                    </a:cubicBezTo>
                    <a:cubicBezTo>
                      <a:pt x="654" y="658"/>
                      <a:pt x="653" y="657"/>
                      <a:pt x="650" y="654"/>
                    </a:cubicBezTo>
                    <a:cubicBezTo>
                      <a:pt x="651" y="654"/>
                      <a:pt x="652" y="655"/>
                      <a:pt x="653" y="655"/>
                    </a:cubicBezTo>
                    <a:cubicBezTo>
                      <a:pt x="656" y="659"/>
                      <a:pt x="653" y="656"/>
                      <a:pt x="657" y="661"/>
                    </a:cubicBezTo>
                    <a:cubicBezTo>
                      <a:pt x="656" y="660"/>
                      <a:pt x="657" y="662"/>
                      <a:pt x="658" y="663"/>
                    </a:cubicBezTo>
                    <a:cubicBezTo>
                      <a:pt x="659" y="665"/>
                      <a:pt x="659" y="665"/>
                      <a:pt x="656" y="662"/>
                    </a:cubicBezTo>
                    <a:cubicBezTo>
                      <a:pt x="658" y="665"/>
                      <a:pt x="658" y="665"/>
                      <a:pt x="656" y="662"/>
                    </a:cubicBezTo>
                    <a:cubicBezTo>
                      <a:pt x="662" y="668"/>
                      <a:pt x="660" y="667"/>
                      <a:pt x="658" y="665"/>
                    </a:cubicBezTo>
                    <a:cubicBezTo>
                      <a:pt x="663" y="670"/>
                      <a:pt x="664" y="671"/>
                      <a:pt x="670" y="677"/>
                    </a:cubicBezTo>
                    <a:cubicBezTo>
                      <a:pt x="670" y="677"/>
                      <a:pt x="670" y="677"/>
                      <a:pt x="670" y="677"/>
                    </a:cubicBezTo>
                    <a:cubicBezTo>
                      <a:pt x="671" y="677"/>
                      <a:pt x="671" y="677"/>
                      <a:pt x="671" y="677"/>
                    </a:cubicBezTo>
                    <a:cubicBezTo>
                      <a:pt x="671" y="677"/>
                      <a:pt x="671" y="677"/>
                      <a:pt x="671" y="677"/>
                    </a:cubicBezTo>
                    <a:cubicBezTo>
                      <a:pt x="671" y="677"/>
                      <a:pt x="671" y="678"/>
                      <a:pt x="671" y="678"/>
                    </a:cubicBezTo>
                    <a:cubicBezTo>
                      <a:pt x="671" y="678"/>
                      <a:pt x="671" y="678"/>
                      <a:pt x="671" y="678"/>
                    </a:cubicBezTo>
                    <a:cubicBezTo>
                      <a:pt x="671" y="678"/>
                      <a:pt x="671" y="678"/>
                      <a:pt x="671" y="678"/>
                    </a:cubicBezTo>
                    <a:cubicBezTo>
                      <a:pt x="671" y="677"/>
                      <a:pt x="670" y="676"/>
                      <a:pt x="669" y="676"/>
                    </a:cubicBezTo>
                    <a:cubicBezTo>
                      <a:pt x="671" y="677"/>
                      <a:pt x="670" y="677"/>
                      <a:pt x="671" y="678"/>
                    </a:cubicBezTo>
                    <a:cubicBezTo>
                      <a:pt x="671" y="678"/>
                      <a:pt x="671" y="678"/>
                      <a:pt x="671" y="678"/>
                    </a:cubicBezTo>
                    <a:cubicBezTo>
                      <a:pt x="671" y="678"/>
                      <a:pt x="671" y="677"/>
                      <a:pt x="671" y="677"/>
                    </a:cubicBezTo>
                    <a:cubicBezTo>
                      <a:pt x="670" y="677"/>
                      <a:pt x="671" y="677"/>
                      <a:pt x="671" y="677"/>
                    </a:cubicBezTo>
                    <a:cubicBezTo>
                      <a:pt x="671" y="677"/>
                      <a:pt x="671" y="678"/>
                      <a:pt x="671" y="678"/>
                    </a:cubicBezTo>
                    <a:cubicBezTo>
                      <a:pt x="671" y="678"/>
                      <a:pt x="671" y="678"/>
                      <a:pt x="671" y="678"/>
                    </a:cubicBezTo>
                    <a:cubicBezTo>
                      <a:pt x="671" y="678"/>
                      <a:pt x="671" y="678"/>
                      <a:pt x="671" y="678"/>
                    </a:cubicBezTo>
                    <a:cubicBezTo>
                      <a:pt x="671" y="678"/>
                      <a:pt x="671" y="678"/>
                      <a:pt x="672" y="678"/>
                    </a:cubicBezTo>
                    <a:cubicBezTo>
                      <a:pt x="672" y="678"/>
                      <a:pt x="672" y="678"/>
                      <a:pt x="672" y="678"/>
                    </a:cubicBezTo>
                    <a:cubicBezTo>
                      <a:pt x="672" y="678"/>
                      <a:pt x="672" y="678"/>
                      <a:pt x="672" y="678"/>
                    </a:cubicBezTo>
                    <a:cubicBezTo>
                      <a:pt x="672" y="678"/>
                      <a:pt x="672" y="678"/>
                      <a:pt x="672" y="678"/>
                    </a:cubicBezTo>
                    <a:cubicBezTo>
                      <a:pt x="672" y="678"/>
                      <a:pt x="672" y="678"/>
                      <a:pt x="672" y="678"/>
                    </a:cubicBezTo>
                    <a:cubicBezTo>
                      <a:pt x="671" y="678"/>
                      <a:pt x="671" y="678"/>
                      <a:pt x="671" y="677"/>
                    </a:cubicBezTo>
                    <a:cubicBezTo>
                      <a:pt x="671" y="678"/>
                      <a:pt x="671" y="678"/>
                      <a:pt x="672" y="678"/>
                    </a:cubicBezTo>
                    <a:cubicBezTo>
                      <a:pt x="672" y="678"/>
                      <a:pt x="672" y="678"/>
                      <a:pt x="672" y="678"/>
                    </a:cubicBezTo>
                    <a:cubicBezTo>
                      <a:pt x="672" y="678"/>
                      <a:pt x="672" y="678"/>
                      <a:pt x="672" y="678"/>
                    </a:cubicBezTo>
                    <a:cubicBezTo>
                      <a:pt x="671" y="677"/>
                      <a:pt x="671" y="677"/>
                      <a:pt x="671" y="677"/>
                    </a:cubicBezTo>
                    <a:cubicBezTo>
                      <a:pt x="670" y="676"/>
                      <a:pt x="670" y="676"/>
                      <a:pt x="670" y="675"/>
                    </a:cubicBezTo>
                    <a:cubicBezTo>
                      <a:pt x="669" y="675"/>
                      <a:pt x="669" y="675"/>
                      <a:pt x="669" y="675"/>
                    </a:cubicBezTo>
                    <a:cubicBezTo>
                      <a:pt x="669" y="675"/>
                      <a:pt x="669" y="675"/>
                      <a:pt x="669" y="675"/>
                    </a:cubicBezTo>
                    <a:cubicBezTo>
                      <a:pt x="669" y="675"/>
                      <a:pt x="669" y="675"/>
                      <a:pt x="669" y="675"/>
                    </a:cubicBezTo>
                    <a:cubicBezTo>
                      <a:pt x="668" y="673"/>
                      <a:pt x="668" y="672"/>
                      <a:pt x="667" y="671"/>
                    </a:cubicBezTo>
                    <a:cubicBezTo>
                      <a:pt x="667" y="671"/>
                      <a:pt x="667" y="671"/>
                      <a:pt x="667" y="671"/>
                    </a:cubicBezTo>
                    <a:cubicBezTo>
                      <a:pt x="667" y="671"/>
                      <a:pt x="667" y="671"/>
                      <a:pt x="667" y="671"/>
                    </a:cubicBezTo>
                    <a:cubicBezTo>
                      <a:pt x="667" y="670"/>
                      <a:pt x="667" y="670"/>
                      <a:pt x="666" y="669"/>
                    </a:cubicBezTo>
                    <a:cubicBezTo>
                      <a:pt x="666" y="669"/>
                      <a:pt x="666" y="668"/>
                      <a:pt x="665" y="668"/>
                    </a:cubicBezTo>
                    <a:cubicBezTo>
                      <a:pt x="665" y="667"/>
                      <a:pt x="665" y="667"/>
                      <a:pt x="664" y="666"/>
                    </a:cubicBezTo>
                    <a:cubicBezTo>
                      <a:pt x="663" y="665"/>
                      <a:pt x="663" y="664"/>
                      <a:pt x="663" y="664"/>
                    </a:cubicBezTo>
                    <a:cubicBezTo>
                      <a:pt x="659" y="659"/>
                      <a:pt x="663" y="664"/>
                      <a:pt x="659" y="657"/>
                    </a:cubicBezTo>
                    <a:cubicBezTo>
                      <a:pt x="663" y="664"/>
                      <a:pt x="661" y="661"/>
                      <a:pt x="659" y="657"/>
                    </a:cubicBezTo>
                    <a:cubicBezTo>
                      <a:pt x="662" y="661"/>
                      <a:pt x="660" y="658"/>
                      <a:pt x="662" y="661"/>
                    </a:cubicBezTo>
                    <a:cubicBezTo>
                      <a:pt x="661" y="658"/>
                      <a:pt x="660" y="656"/>
                      <a:pt x="660" y="656"/>
                    </a:cubicBezTo>
                    <a:cubicBezTo>
                      <a:pt x="659" y="655"/>
                      <a:pt x="659" y="655"/>
                      <a:pt x="658" y="655"/>
                    </a:cubicBezTo>
                    <a:cubicBezTo>
                      <a:pt x="658" y="655"/>
                      <a:pt x="658" y="655"/>
                      <a:pt x="655" y="651"/>
                    </a:cubicBezTo>
                    <a:cubicBezTo>
                      <a:pt x="654" y="650"/>
                      <a:pt x="656" y="652"/>
                      <a:pt x="658" y="655"/>
                    </a:cubicBezTo>
                    <a:cubicBezTo>
                      <a:pt x="657" y="655"/>
                      <a:pt x="654" y="650"/>
                      <a:pt x="653" y="648"/>
                    </a:cubicBezTo>
                    <a:cubicBezTo>
                      <a:pt x="654" y="650"/>
                      <a:pt x="654" y="649"/>
                      <a:pt x="654" y="649"/>
                    </a:cubicBezTo>
                    <a:cubicBezTo>
                      <a:pt x="654" y="648"/>
                      <a:pt x="654" y="648"/>
                      <a:pt x="656" y="650"/>
                    </a:cubicBezTo>
                    <a:cubicBezTo>
                      <a:pt x="655" y="649"/>
                      <a:pt x="655" y="648"/>
                      <a:pt x="655" y="648"/>
                    </a:cubicBezTo>
                    <a:cubicBezTo>
                      <a:pt x="655" y="647"/>
                      <a:pt x="655" y="647"/>
                      <a:pt x="655" y="647"/>
                    </a:cubicBezTo>
                    <a:cubicBezTo>
                      <a:pt x="656" y="646"/>
                      <a:pt x="657" y="647"/>
                      <a:pt x="659" y="651"/>
                    </a:cubicBezTo>
                    <a:cubicBezTo>
                      <a:pt x="657" y="647"/>
                      <a:pt x="658" y="648"/>
                      <a:pt x="657" y="646"/>
                    </a:cubicBezTo>
                    <a:cubicBezTo>
                      <a:pt x="658" y="648"/>
                      <a:pt x="658" y="647"/>
                      <a:pt x="659" y="647"/>
                    </a:cubicBezTo>
                    <a:cubicBezTo>
                      <a:pt x="659" y="648"/>
                      <a:pt x="660" y="649"/>
                      <a:pt x="662" y="655"/>
                    </a:cubicBezTo>
                    <a:cubicBezTo>
                      <a:pt x="663" y="655"/>
                      <a:pt x="661" y="650"/>
                      <a:pt x="660" y="648"/>
                    </a:cubicBezTo>
                    <a:cubicBezTo>
                      <a:pt x="658" y="645"/>
                      <a:pt x="658" y="645"/>
                      <a:pt x="657" y="645"/>
                    </a:cubicBezTo>
                    <a:cubicBezTo>
                      <a:pt x="657" y="645"/>
                      <a:pt x="657" y="645"/>
                      <a:pt x="654" y="641"/>
                    </a:cubicBezTo>
                    <a:cubicBezTo>
                      <a:pt x="653" y="638"/>
                      <a:pt x="654" y="640"/>
                      <a:pt x="652" y="636"/>
                    </a:cubicBezTo>
                    <a:cubicBezTo>
                      <a:pt x="654" y="638"/>
                      <a:pt x="655" y="637"/>
                      <a:pt x="655" y="637"/>
                    </a:cubicBezTo>
                    <a:cubicBezTo>
                      <a:pt x="656" y="637"/>
                      <a:pt x="656" y="637"/>
                      <a:pt x="656" y="637"/>
                    </a:cubicBezTo>
                    <a:cubicBezTo>
                      <a:pt x="657" y="637"/>
                      <a:pt x="657" y="637"/>
                      <a:pt x="658" y="638"/>
                    </a:cubicBezTo>
                    <a:cubicBezTo>
                      <a:pt x="656" y="633"/>
                      <a:pt x="657" y="638"/>
                      <a:pt x="656" y="634"/>
                    </a:cubicBezTo>
                    <a:cubicBezTo>
                      <a:pt x="658" y="636"/>
                      <a:pt x="658" y="634"/>
                      <a:pt x="659" y="634"/>
                    </a:cubicBezTo>
                    <a:cubicBezTo>
                      <a:pt x="659" y="634"/>
                      <a:pt x="659" y="634"/>
                      <a:pt x="660" y="634"/>
                    </a:cubicBezTo>
                    <a:cubicBezTo>
                      <a:pt x="660" y="635"/>
                      <a:pt x="661" y="636"/>
                      <a:pt x="662" y="639"/>
                    </a:cubicBezTo>
                    <a:cubicBezTo>
                      <a:pt x="661" y="635"/>
                      <a:pt x="661" y="637"/>
                      <a:pt x="660" y="634"/>
                    </a:cubicBezTo>
                    <a:cubicBezTo>
                      <a:pt x="661" y="636"/>
                      <a:pt x="661" y="633"/>
                      <a:pt x="661" y="631"/>
                    </a:cubicBezTo>
                    <a:cubicBezTo>
                      <a:pt x="661" y="630"/>
                      <a:pt x="661" y="629"/>
                      <a:pt x="661" y="629"/>
                    </a:cubicBezTo>
                    <a:cubicBezTo>
                      <a:pt x="661" y="629"/>
                      <a:pt x="662" y="630"/>
                      <a:pt x="662" y="633"/>
                    </a:cubicBezTo>
                    <a:cubicBezTo>
                      <a:pt x="662" y="631"/>
                      <a:pt x="662" y="629"/>
                      <a:pt x="662" y="627"/>
                    </a:cubicBezTo>
                    <a:cubicBezTo>
                      <a:pt x="662" y="628"/>
                      <a:pt x="663" y="632"/>
                      <a:pt x="663" y="630"/>
                    </a:cubicBezTo>
                    <a:cubicBezTo>
                      <a:pt x="663" y="628"/>
                      <a:pt x="663" y="629"/>
                      <a:pt x="663" y="629"/>
                    </a:cubicBezTo>
                    <a:cubicBezTo>
                      <a:pt x="663" y="627"/>
                      <a:pt x="663" y="628"/>
                      <a:pt x="663" y="627"/>
                    </a:cubicBezTo>
                    <a:cubicBezTo>
                      <a:pt x="662" y="623"/>
                      <a:pt x="662" y="621"/>
                      <a:pt x="662" y="620"/>
                    </a:cubicBezTo>
                    <a:cubicBezTo>
                      <a:pt x="662" y="620"/>
                      <a:pt x="663" y="620"/>
                      <a:pt x="664" y="621"/>
                    </a:cubicBezTo>
                    <a:cubicBezTo>
                      <a:pt x="664" y="622"/>
                      <a:pt x="664" y="622"/>
                      <a:pt x="665" y="623"/>
                    </a:cubicBezTo>
                    <a:cubicBezTo>
                      <a:pt x="665" y="623"/>
                      <a:pt x="665" y="624"/>
                      <a:pt x="666" y="625"/>
                    </a:cubicBezTo>
                    <a:cubicBezTo>
                      <a:pt x="666" y="626"/>
                      <a:pt x="667" y="627"/>
                      <a:pt x="667" y="628"/>
                    </a:cubicBezTo>
                    <a:cubicBezTo>
                      <a:pt x="667" y="627"/>
                      <a:pt x="667" y="626"/>
                      <a:pt x="667" y="625"/>
                    </a:cubicBezTo>
                    <a:cubicBezTo>
                      <a:pt x="667" y="625"/>
                      <a:pt x="667" y="625"/>
                      <a:pt x="668" y="625"/>
                    </a:cubicBezTo>
                    <a:cubicBezTo>
                      <a:pt x="668" y="625"/>
                      <a:pt x="668" y="625"/>
                      <a:pt x="668" y="625"/>
                    </a:cubicBezTo>
                    <a:cubicBezTo>
                      <a:pt x="669" y="626"/>
                      <a:pt x="669" y="626"/>
                      <a:pt x="670" y="626"/>
                    </a:cubicBezTo>
                    <a:cubicBezTo>
                      <a:pt x="670" y="626"/>
                      <a:pt x="670" y="627"/>
                      <a:pt x="671" y="627"/>
                    </a:cubicBezTo>
                    <a:cubicBezTo>
                      <a:pt x="671" y="627"/>
                      <a:pt x="672" y="626"/>
                      <a:pt x="672" y="626"/>
                    </a:cubicBezTo>
                    <a:cubicBezTo>
                      <a:pt x="673" y="626"/>
                      <a:pt x="672" y="628"/>
                      <a:pt x="672" y="628"/>
                    </a:cubicBezTo>
                    <a:cubicBezTo>
                      <a:pt x="672" y="628"/>
                      <a:pt x="673" y="626"/>
                      <a:pt x="674" y="624"/>
                    </a:cubicBezTo>
                    <a:cubicBezTo>
                      <a:pt x="674" y="623"/>
                      <a:pt x="675" y="623"/>
                      <a:pt x="675" y="628"/>
                    </a:cubicBezTo>
                    <a:cubicBezTo>
                      <a:pt x="675" y="626"/>
                      <a:pt x="675" y="626"/>
                      <a:pt x="675" y="624"/>
                    </a:cubicBezTo>
                    <a:cubicBezTo>
                      <a:pt x="675" y="624"/>
                      <a:pt x="675" y="626"/>
                      <a:pt x="675" y="627"/>
                    </a:cubicBezTo>
                    <a:cubicBezTo>
                      <a:pt x="675" y="629"/>
                      <a:pt x="674" y="630"/>
                      <a:pt x="674" y="630"/>
                    </a:cubicBezTo>
                    <a:cubicBezTo>
                      <a:pt x="674" y="628"/>
                      <a:pt x="675" y="627"/>
                      <a:pt x="675" y="625"/>
                    </a:cubicBezTo>
                    <a:cubicBezTo>
                      <a:pt x="674" y="623"/>
                      <a:pt x="673" y="624"/>
                      <a:pt x="673" y="624"/>
                    </a:cubicBezTo>
                    <a:cubicBezTo>
                      <a:pt x="672" y="625"/>
                      <a:pt x="671" y="626"/>
                      <a:pt x="671" y="623"/>
                    </a:cubicBezTo>
                    <a:cubicBezTo>
                      <a:pt x="671" y="624"/>
                      <a:pt x="671" y="624"/>
                      <a:pt x="671" y="624"/>
                    </a:cubicBezTo>
                    <a:cubicBezTo>
                      <a:pt x="671" y="624"/>
                      <a:pt x="671" y="624"/>
                      <a:pt x="671" y="625"/>
                    </a:cubicBezTo>
                    <a:cubicBezTo>
                      <a:pt x="671" y="625"/>
                      <a:pt x="671" y="625"/>
                      <a:pt x="671" y="625"/>
                    </a:cubicBezTo>
                    <a:cubicBezTo>
                      <a:pt x="671" y="625"/>
                      <a:pt x="671" y="625"/>
                      <a:pt x="671" y="625"/>
                    </a:cubicBezTo>
                    <a:cubicBezTo>
                      <a:pt x="671" y="626"/>
                      <a:pt x="672" y="626"/>
                      <a:pt x="673" y="626"/>
                    </a:cubicBezTo>
                    <a:cubicBezTo>
                      <a:pt x="673" y="632"/>
                      <a:pt x="670" y="629"/>
                      <a:pt x="670" y="633"/>
                    </a:cubicBezTo>
                    <a:cubicBezTo>
                      <a:pt x="671" y="632"/>
                      <a:pt x="672" y="631"/>
                      <a:pt x="674" y="632"/>
                    </a:cubicBezTo>
                    <a:cubicBezTo>
                      <a:pt x="674" y="631"/>
                      <a:pt x="674" y="629"/>
                      <a:pt x="673" y="628"/>
                    </a:cubicBezTo>
                    <a:cubicBezTo>
                      <a:pt x="674" y="625"/>
                      <a:pt x="675" y="630"/>
                      <a:pt x="676" y="626"/>
                    </a:cubicBezTo>
                    <a:cubicBezTo>
                      <a:pt x="677" y="628"/>
                      <a:pt x="679" y="629"/>
                      <a:pt x="679" y="632"/>
                    </a:cubicBezTo>
                    <a:cubicBezTo>
                      <a:pt x="681" y="632"/>
                      <a:pt x="681" y="629"/>
                      <a:pt x="681" y="627"/>
                    </a:cubicBezTo>
                    <a:cubicBezTo>
                      <a:pt x="682" y="627"/>
                      <a:pt x="684" y="627"/>
                      <a:pt x="685" y="627"/>
                    </a:cubicBezTo>
                    <a:cubicBezTo>
                      <a:pt x="686" y="627"/>
                      <a:pt x="686" y="627"/>
                      <a:pt x="687" y="627"/>
                    </a:cubicBezTo>
                    <a:cubicBezTo>
                      <a:pt x="688" y="627"/>
                      <a:pt x="688" y="627"/>
                      <a:pt x="688" y="627"/>
                    </a:cubicBezTo>
                    <a:cubicBezTo>
                      <a:pt x="688" y="627"/>
                      <a:pt x="688" y="627"/>
                      <a:pt x="688" y="627"/>
                    </a:cubicBezTo>
                    <a:cubicBezTo>
                      <a:pt x="688" y="627"/>
                      <a:pt x="688" y="627"/>
                      <a:pt x="688" y="627"/>
                    </a:cubicBezTo>
                    <a:cubicBezTo>
                      <a:pt x="688" y="627"/>
                      <a:pt x="688" y="627"/>
                      <a:pt x="688" y="627"/>
                    </a:cubicBezTo>
                    <a:cubicBezTo>
                      <a:pt x="694" y="628"/>
                      <a:pt x="679" y="625"/>
                      <a:pt x="681" y="626"/>
                    </a:cubicBezTo>
                    <a:cubicBezTo>
                      <a:pt x="681" y="626"/>
                      <a:pt x="681" y="626"/>
                      <a:pt x="681" y="626"/>
                    </a:cubicBezTo>
                    <a:cubicBezTo>
                      <a:pt x="681" y="626"/>
                      <a:pt x="681" y="626"/>
                      <a:pt x="681" y="626"/>
                    </a:cubicBezTo>
                    <a:cubicBezTo>
                      <a:pt x="681" y="626"/>
                      <a:pt x="681" y="626"/>
                      <a:pt x="681" y="626"/>
                    </a:cubicBezTo>
                    <a:cubicBezTo>
                      <a:pt x="681" y="626"/>
                      <a:pt x="681" y="626"/>
                      <a:pt x="681" y="626"/>
                    </a:cubicBezTo>
                    <a:cubicBezTo>
                      <a:pt x="681" y="626"/>
                      <a:pt x="681" y="626"/>
                      <a:pt x="682" y="627"/>
                    </a:cubicBezTo>
                    <a:cubicBezTo>
                      <a:pt x="682" y="628"/>
                      <a:pt x="682" y="628"/>
                      <a:pt x="682" y="629"/>
                    </a:cubicBezTo>
                    <a:cubicBezTo>
                      <a:pt x="682" y="630"/>
                      <a:pt x="682" y="630"/>
                      <a:pt x="683" y="631"/>
                    </a:cubicBezTo>
                    <a:cubicBezTo>
                      <a:pt x="683" y="631"/>
                      <a:pt x="683" y="632"/>
                      <a:pt x="683" y="632"/>
                    </a:cubicBezTo>
                    <a:cubicBezTo>
                      <a:pt x="684" y="628"/>
                      <a:pt x="685" y="626"/>
                      <a:pt x="686" y="626"/>
                    </a:cubicBezTo>
                    <a:cubicBezTo>
                      <a:pt x="686" y="625"/>
                      <a:pt x="686" y="625"/>
                      <a:pt x="687" y="625"/>
                    </a:cubicBezTo>
                    <a:cubicBezTo>
                      <a:pt x="687" y="626"/>
                      <a:pt x="687" y="626"/>
                      <a:pt x="687" y="627"/>
                    </a:cubicBezTo>
                    <a:cubicBezTo>
                      <a:pt x="688" y="622"/>
                      <a:pt x="689" y="624"/>
                      <a:pt x="690" y="621"/>
                    </a:cubicBezTo>
                    <a:cubicBezTo>
                      <a:pt x="690" y="621"/>
                      <a:pt x="690" y="622"/>
                      <a:pt x="690" y="622"/>
                    </a:cubicBezTo>
                    <a:cubicBezTo>
                      <a:pt x="688" y="627"/>
                      <a:pt x="689" y="625"/>
                      <a:pt x="688" y="629"/>
                    </a:cubicBezTo>
                    <a:cubicBezTo>
                      <a:pt x="688" y="627"/>
                      <a:pt x="690" y="624"/>
                      <a:pt x="692" y="620"/>
                    </a:cubicBezTo>
                    <a:cubicBezTo>
                      <a:pt x="690" y="624"/>
                      <a:pt x="692" y="619"/>
                      <a:pt x="691" y="620"/>
                    </a:cubicBezTo>
                    <a:cubicBezTo>
                      <a:pt x="691" y="618"/>
                      <a:pt x="692" y="618"/>
                      <a:pt x="692" y="619"/>
                    </a:cubicBezTo>
                    <a:cubicBezTo>
                      <a:pt x="692" y="619"/>
                      <a:pt x="692" y="620"/>
                      <a:pt x="692" y="621"/>
                    </a:cubicBezTo>
                    <a:cubicBezTo>
                      <a:pt x="691" y="624"/>
                      <a:pt x="691" y="624"/>
                      <a:pt x="690" y="624"/>
                    </a:cubicBezTo>
                    <a:cubicBezTo>
                      <a:pt x="691" y="623"/>
                      <a:pt x="691" y="624"/>
                      <a:pt x="692" y="625"/>
                    </a:cubicBezTo>
                    <a:cubicBezTo>
                      <a:pt x="692" y="625"/>
                      <a:pt x="692" y="625"/>
                      <a:pt x="693" y="625"/>
                    </a:cubicBezTo>
                    <a:cubicBezTo>
                      <a:pt x="693" y="624"/>
                      <a:pt x="694" y="624"/>
                      <a:pt x="695" y="622"/>
                    </a:cubicBezTo>
                    <a:cubicBezTo>
                      <a:pt x="694" y="625"/>
                      <a:pt x="693" y="626"/>
                      <a:pt x="691" y="631"/>
                    </a:cubicBezTo>
                    <a:cubicBezTo>
                      <a:pt x="691" y="630"/>
                      <a:pt x="691" y="630"/>
                      <a:pt x="691" y="629"/>
                    </a:cubicBezTo>
                    <a:cubicBezTo>
                      <a:pt x="691" y="629"/>
                      <a:pt x="691" y="629"/>
                      <a:pt x="690" y="629"/>
                    </a:cubicBezTo>
                    <a:cubicBezTo>
                      <a:pt x="690" y="629"/>
                      <a:pt x="689" y="630"/>
                      <a:pt x="687" y="634"/>
                    </a:cubicBezTo>
                    <a:cubicBezTo>
                      <a:pt x="688" y="634"/>
                      <a:pt x="687" y="636"/>
                      <a:pt x="686" y="640"/>
                    </a:cubicBezTo>
                    <a:cubicBezTo>
                      <a:pt x="686" y="640"/>
                      <a:pt x="686" y="641"/>
                      <a:pt x="688" y="638"/>
                    </a:cubicBezTo>
                    <a:cubicBezTo>
                      <a:pt x="687" y="639"/>
                      <a:pt x="687" y="640"/>
                      <a:pt x="686" y="642"/>
                    </a:cubicBezTo>
                    <a:cubicBezTo>
                      <a:pt x="687" y="641"/>
                      <a:pt x="688" y="642"/>
                      <a:pt x="688" y="642"/>
                    </a:cubicBezTo>
                    <a:cubicBezTo>
                      <a:pt x="688" y="643"/>
                      <a:pt x="688" y="643"/>
                      <a:pt x="691" y="639"/>
                    </a:cubicBezTo>
                    <a:cubicBezTo>
                      <a:pt x="691" y="638"/>
                      <a:pt x="689" y="643"/>
                      <a:pt x="690" y="640"/>
                    </a:cubicBezTo>
                    <a:cubicBezTo>
                      <a:pt x="692" y="637"/>
                      <a:pt x="691" y="638"/>
                      <a:pt x="691" y="639"/>
                    </a:cubicBezTo>
                    <a:cubicBezTo>
                      <a:pt x="691" y="640"/>
                      <a:pt x="690" y="641"/>
                      <a:pt x="690" y="641"/>
                    </a:cubicBezTo>
                    <a:cubicBezTo>
                      <a:pt x="690" y="641"/>
                      <a:pt x="690" y="643"/>
                      <a:pt x="689" y="644"/>
                    </a:cubicBezTo>
                    <a:cubicBezTo>
                      <a:pt x="689" y="645"/>
                      <a:pt x="689" y="645"/>
                      <a:pt x="690" y="645"/>
                    </a:cubicBezTo>
                    <a:cubicBezTo>
                      <a:pt x="690" y="645"/>
                      <a:pt x="691" y="645"/>
                      <a:pt x="692" y="643"/>
                    </a:cubicBezTo>
                    <a:cubicBezTo>
                      <a:pt x="690" y="646"/>
                      <a:pt x="691" y="645"/>
                      <a:pt x="692" y="645"/>
                    </a:cubicBezTo>
                    <a:cubicBezTo>
                      <a:pt x="692" y="645"/>
                      <a:pt x="693" y="645"/>
                      <a:pt x="690" y="649"/>
                    </a:cubicBezTo>
                    <a:cubicBezTo>
                      <a:pt x="692" y="646"/>
                      <a:pt x="694" y="644"/>
                      <a:pt x="695" y="643"/>
                    </a:cubicBezTo>
                    <a:cubicBezTo>
                      <a:pt x="693" y="646"/>
                      <a:pt x="691" y="649"/>
                      <a:pt x="695" y="643"/>
                    </a:cubicBezTo>
                    <a:cubicBezTo>
                      <a:pt x="695" y="645"/>
                      <a:pt x="695" y="646"/>
                      <a:pt x="695" y="646"/>
                    </a:cubicBezTo>
                    <a:cubicBezTo>
                      <a:pt x="695" y="646"/>
                      <a:pt x="695" y="646"/>
                      <a:pt x="695" y="646"/>
                    </a:cubicBezTo>
                    <a:cubicBezTo>
                      <a:pt x="696" y="646"/>
                      <a:pt x="696" y="646"/>
                      <a:pt x="696" y="647"/>
                    </a:cubicBezTo>
                    <a:cubicBezTo>
                      <a:pt x="697" y="647"/>
                      <a:pt x="697" y="647"/>
                      <a:pt x="697" y="648"/>
                    </a:cubicBezTo>
                    <a:cubicBezTo>
                      <a:pt x="696" y="649"/>
                      <a:pt x="695" y="650"/>
                      <a:pt x="693" y="653"/>
                    </a:cubicBezTo>
                    <a:cubicBezTo>
                      <a:pt x="693" y="653"/>
                      <a:pt x="696" y="651"/>
                      <a:pt x="696" y="651"/>
                    </a:cubicBezTo>
                    <a:cubicBezTo>
                      <a:pt x="694" y="652"/>
                      <a:pt x="694" y="652"/>
                      <a:pt x="692" y="654"/>
                    </a:cubicBezTo>
                    <a:cubicBezTo>
                      <a:pt x="696" y="651"/>
                      <a:pt x="694" y="653"/>
                      <a:pt x="695" y="652"/>
                    </a:cubicBezTo>
                    <a:cubicBezTo>
                      <a:pt x="696" y="652"/>
                      <a:pt x="699" y="648"/>
                      <a:pt x="699" y="648"/>
                    </a:cubicBezTo>
                    <a:cubicBezTo>
                      <a:pt x="700" y="648"/>
                      <a:pt x="699" y="648"/>
                      <a:pt x="698" y="649"/>
                    </a:cubicBezTo>
                    <a:cubicBezTo>
                      <a:pt x="697" y="650"/>
                      <a:pt x="696" y="650"/>
                      <a:pt x="697" y="649"/>
                    </a:cubicBezTo>
                    <a:cubicBezTo>
                      <a:pt x="698" y="648"/>
                      <a:pt x="698" y="649"/>
                      <a:pt x="699" y="648"/>
                    </a:cubicBezTo>
                    <a:cubicBezTo>
                      <a:pt x="702" y="645"/>
                      <a:pt x="698" y="648"/>
                      <a:pt x="699" y="647"/>
                    </a:cubicBezTo>
                    <a:cubicBezTo>
                      <a:pt x="700" y="646"/>
                      <a:pt x="701" y="645"/>
                      <a:pt x="702" y="645"/>
                    </a:cubicBezTo>
                    <a:cubicBezTo>
                      <a:pt x="702" y="645"/>
                      <a:pt x="703" y="645"/>
                      <a:pt x="703" y="645"/>
                    </a:cubicBezTo>
                    <a:cubicBezTo>
                      <a:pt x="703" y="644"/>
                      <a:pt x="703" y="644"/>
                      <a:pt x="703" y="644"/>
                    </a:cubicBezTo>
                    <a:cubicBezTo>
                      <a:pt x="703" y="643"/>
                      <a:pt x="703" y="643"/>
                      <a:pt x="702" y="643"/>
                    </a:cubicBezTo>
                    <a:cubicBezTo>
                      <a:pt x="702" y="643"/>
                      <a:pt x="701" y="643"/>
                      <a:pt x="701" y="643"/>
                    </a:cubicBezTo>
                    <a:cubicBezTo>
                      <a:pt x="701" y="643"/>
                      <a:pt x="700" y="643"/>
                      <a:pt x="700" y="643"/>
                    </a:cubicBezTo>
                    <a:cubicBezTo>
                      <a:pt x="699" y="643"/>
                      <a:pt x="698" y="643"/>
                      <a:pt x="698" y="642"/>
                    </a:cubicBezTo>
                    <a:cubicBezTo>
                      <a:pt x="698" y="642"/>
                      <a:pt x="698" y="641"/>
                      <a:pt x="698" y="640"/>
                    </a:cubicBezTo>
                    <a:cubicBezTo>
                      <a:pt x="698" y="640"/>
                      <a:pt x="698" y="640"/>
                      <a:pt x="698" y="639"/>
                    </a:cubicBezTo>
                    <a:cubicBezTo>
                      <a:pt x="699" y="639"/>
                      <a:pt x="699" y="638"/>
                      <a:pt x="699" y="637"/>
                    </a:cubicBezTo>
                    <a:cubicBezTo>
                      <a:pt x="698" y="638"/>
                      <a:pt x="696" y="640"/>
                      <a:pt x="695" y="641"/>
                    </a:cubicBezTo>
                    <a:cubicBezTo>
                      <a:pt x="696" y="641"/>
                      <a:pt x="698" y="637"/>
                      <a:pt x="697" y="638"/>
                    </a:cubicBezTo>
                    <a:cubicBezTo>
                      <a:pt x="695" y="641"/>
                      <a:pt x="696" y="640"/>
                      <a:pt x="696" y="639"/>
                    </a:cubicBezTo>
                    <a:cubicBezTo>
                      <a:pt x="697" y="637"/>
                      <a:pt x="697" y="636"/>
                      <a:pt x="695" y="640"/>
                    </a:cubicBezTo>
                    <a:cubicBezTo>
                      <a:pt x="697" y="637"/>
                      <a:pt x="697" y="635"/>
                      <a:pt x="698" y="633"/>
                    </a:cubicBezTo>
                    <a:cubicBezTo>
                      <a:pt x="698" y="633"/>
                      <a:pt x="697" y="635"/>
                      <a:pt x="696" y="636"/>
                    </a:cubicBezTo>
                    <a:cubicBezTo>
                      <a:pt x="698" y="633"/>
                      <a:pt x="698" y="632"/>
                      <a:pt x="697" y="632"/>
                    </a:cubicBezTo>
                    <a:cubicBezTo>
                      <a:pt x="697" y="632"/>
                      <a:pt x="696" y="632"/>
                      <a:pt x="697" y="630"/>
                    </a:cubicBezTo>
                    <a:cubicBezTo>
                      <a:pt x="696" y="631"/>
                      <a:pt x="696" y="631"/>
                      <a:pt x="696" y="631"/>
                    </a:cubicBezTo>
                    <a:cubicBezTo>
                      <a:pt x="695" y="630"/>
                      <a:pt x="695" y="630"/>
                      <a:pt x="695" y="629"/>
                    </a:cubicBezTo>
                    <a:cubicBezTo>
                      <a:pt x="697" y="625"/>
                      <a:pt x="698" y="624"/>
                      <a:pt x="699" y="624"/>
                    </a:cubicBezTo>
                    <a:cubicBezTo>
                      <a:pt x="699" y="625"/>
                      <a:pt x="699" y="626"/>
                      <a:pt x="698" y="628"/>
                    </a:cubicBezTo>
                    <a:cubicBezTo>
                      <a:pt x="702" y="623"/>
                      <a:pt x="702" y="626"/>
                      <a:pt x="702" y="626"/>
                    </a:cubicBezTo>
                    <a:cubicBezTo>
                      <a:pt x="705" y="622"/>
                      <a:pt x="703" y="624"/>
                      <a:pt x="705" y="621"/>
                    </a:cubicBezTo>
                    <a:cubicBezTo>
                      <a:pt x="705" y="620"/>
                      <a:pt x="706" y="619"/>
                      <a:pt x="707" y="618"/>
                    </a:cubicBezTo>
                    <a:cubicBezTo>
                      <a:pt x="707" y="619"/>
                      <a:pt x="709" y="618"/>
                      <a:pt x="706" y="622"/>
                    </a:cubicBezTo>
                    <a:cubicBezTo>
                      <a:pt x="708" y="622"/>
                      <a:pt x="708" y="622"/>
                      <a:pt x="709" y="622"/>
                    </a:cubicBezTo>
                    <a:cubicBezTo>
                      <a:pt x="710" y="622"/>
                      <a:pt x="710" y="622"/>
                      <a:pt x="711" y="621"/>
                    </a:cubicBezTo>
                    <a:cubicBezTo>
                      <a:pt x="712" y="621"/>
                      <a:pt x="712" y="621"/>
                      <a:pt x="713" y="620"/>
                    </a:cubicBezTo>
                    <a:cubicBezTo>
                      <a:pt x="714" y="620"/>
                      <a:pt x="714" y="619"/>
                      <a:pt x="715" y="618"/>
                    </a:cubicBezTo>
                    <a:cubicBezTo>
                      <a:pt x="715" y="619"/>
                      <a:pt x="713" y="622"/>
                      <a:pt x="715" y="621"/>
                    </a:cubicBezTo>
                    <a:cubicBezTo>
                      <a:pt x="716" y="621"/>
                      <a:pt x="715" y="620"/>
                      <a:pt x="715" y="620"/>
                    </a:cubicBezTo>
                    <a:cubicBezTo>
                      <a:pt x="718" y="618"/>
                      <a:pt x="720" y="617"/>
                      <a:pt x="719" y="620"/>
                    </a:cubicBezTo>
                    <a:cubicBezTo>
                      <a:pt x="717" y="622"/>
                      <a:pt x="718" y="620"/>
                      <a:pt x="717" y="620"/>
                    </a:cubicBezTo>
                    <a:cubicBezTo>
                      <a:pt x="712" y="626"/>
                      <a:pt x="718" y="622"/>
                      <a:pt x="717" y="624"/>
                    </a:cubicBezTo>
                    <a:cubicBezTo>
                      <a:pt x="718" y="622"/>
                      <a:pt x="718" y="622"/>
                      <a:pt x="718" y="621"/>
                    </a:cubicBezTo>
                    <a:cubicBezTo>
                      <a:pt x="720" y="620"/>
                      <a:pt x="722" y="619"/>
                      <a:pt x="723" y="619"/>
                    </a:cubicBezTo>
                    <a:cubicBezTo>
                      <a:pt x="723" y="619"/>
                      <a:pt x="724" y="620"/>
                      <a:pt x="723" y="621"/>
                    </a:cubicBezTo>
                    <a:cubicBezTo>
                      <a:pt x="721" y="624"/>
                      <a:pt x="722" y="621"/>
                      <a:pt x="720" y="625"/>
                    </a:cubicBezTo>
                    <a:cubicBezTo>
                      <a:pt x="720" y="624"/>
                      <a:pt x="724" y="621"/>
                      <a:pt x="720" y="625"/>
                    </a:cubicBezTo>
                    <a:cubicBezTo>
                      <a:pt x="722" y="624"/>
                      <a:pt x="723" y="624"/>
                      <a:pt x="723" y="624"/>
                    </a:cubicBezTo>
                    <a:cubicBezTo>
                      <a:pt x="723" y="624"/>
                      <a:pt x="723" y="625"/>
                      <a:pt x="722" y="627"/>
                    </a:cubicBezTo>
                    <a:cubicBezTo>
                      <a:pt x="724" y="625"/>
                      <a:pt x="724" y="626"/>
                      <a:pt x="724" y="626"/>
                    </a:cubicBezTo>
                    <a:cubicBezTo>
                      <a:pt x="725" y="625"/>
                      <a:pt x="725" y="624"/>
                      <a:pt x="725" y="624"/>
                    </a:cubicBezTo>
                    <a:cubicBezTo>
                      <a:pt x="724" y="623"/>
                      <a:pt x="724" y="623"/>
                      <a:pt x="725" y="621"/>
                    </a:cubicBezTo>
                    <a:cubicBezTo>
                      <a:pt x="727" y="619"/>
                      <a:pt x="728" y="618"/>
                      <a:pt x="729" y="618"/>
                    </a:cubicBezTo>
                    <a:cubicBezTo>
                      <a:pt x="729" y="619"/>
                      <a:pt x="729" y="619"/>
                      <a:pt x="728" y="621"/>
                    </a:cubicBezTo>
                    <a:cubicBezTo>
                      <a:pt x="731" y="618"/>
                      <a:pt x="731" y="620"/>
                      <a:pt x="731" y="621"/>
                    </a:cubicBezTo>
                    <a:cubicBezTo>
                      <a:pt x="732" y="621"/>
                      <a:pt x="733" y="622"/>
                      <a:pt x="738" y="618"/>
                    </a:cubicBezTo>
                    <a:cubicBezTo>
                      <a:pt x="737" y="619"/>
                      <a:pt x="738" y="620"/>
                      <a:pt x="738" y="620"/>
                    </a:cubicBezTo>
                    <a:cubicBezTo>
                      <a:pt x="739" y="620"/>
                      <a:pt x="740" y="620"/>
                      <a:pt x="741" y="620"/>
                    </a:cubicBezTo>
                    <a:cubicBezTo>
                      <a:pt x="742" y="620"/>
                      <a:pt x="744" y="621"/>
                      <a:pt x="743" y="623"/>
                    </a:cubicBezTo>
                    <a:cubicBezTo>
                      <a:pt x="746" y="619"/>
                      <a:pt x="747" y="623"/>
                      <a:pt x="748" y="624"/>
                    </a:cubicBezTo>
                    <a:cubicBezTo>
                      <a:pt x="744" y="627"/>
                      <a:pt x="745" y="625"/>
                      <a:pt x="743" y="626"/>
                    </a:cubicBezTo>
                    <a:cubicBezTo>
                      <a:pt x="745" y="625"/>
                      <a:pt x="745" y="623"/>
                      <a:pt x="744" y="623"/>
                    </a:cubicBezTo>
                    <a:cubicBezTo>
                      <a:pt x="739" y="627"/>
                      <a:pt x="740" y="629"/>
                      <a:pt x="746" y="626"/>
                    </a:cubicBezTo>
                    <a:cubicBezTo>
                      <a:pt x="746" y="626"/>
                      <a:pt x="746" y="627"/>
                      <a:pt x="747" y="628"/>
                    </a:cubicBezTo>
                    <a:cubicBezTo>
                      <a:pt x="747" y="628"/>
                      <a:pt x="748" y="629"/>
                      <a:pt x="748" y="629"/>
                    </a:cubicBezTo>
                    <a:cubicBezTo>
                      <a:pt x="749" y="629"/>
                      <a:pt x="749" y="629"/>
                      <a:pt x="750" y="630"/>
                    </a:cubicBezTo>
                    <a:cubicBezTo>
                      <a:pt x="750" y="630"/>
                      <a:pt x="751" y="630"/>
                      <a:pt x="751" y="630"/>
                    </a:cubicBezTo>
                    <a:cubicBezTo>
                      <a:pt x="752" y="630"/>
                      <a:pt x="754" y="629"/>
                      <a:pt x="756" y="629"/>
                    </a:cubicBezTo>
                    <a:cubicBezTo>
                      <a:pt x="755" y="630"/>
                      <a:pt x="753" y="630"/>
                      <a:pt x="752" y="630"/>
                    </a:cubicBezTo>
                    <a:cubicBezTo>
                      <a:pt x="754" y="631"/>
                      <a:pt x="754" y="636"/>
                      <a:pt x="757" y="637"/>
                    </a:cubicBezTo>
                    <a:cubicBezTo>
                      <a:pt x="756" y="639"/>
                      <a:pt x="756" y="640"/>
                      <a:pt x="757" y="640"/>
                    </a:cubicBezTo>
                    <a:cubicBezTo>
                      <a:pt x="758" y="641"/>
                      <a:pt x="760" y="642"/>
                      <a:pt x="761" y="643"/>
                    </a:cubicBezTo>
                    <a:cubicBezTo>
                      <a:pt x="760" y="643"/>
                      <a:pt x="760" y="643"/>
                      <a:pt x="760" y="643"/>
                    </a:cubicBezTo>
                    <a:cubicBezTo>
                      <a:pt x="760" y="644"/>
                      <a:pt x="761" y="646"/>
                      <a:pt x="761" y="648"/>
                    </a:cubicBezTo>
                    <a:cubicBezTo>
                      <a:pt x="761" y="648"/>
                      <a:pt x="761" y="648"/>
                      <a:pt x="762" y="649"/>
                    </a:cubicBezTo>
                    <a:cubicBezTo>
                      <a:pt x="762" y="649"/>
                      <a:pt x="762" y="649"/>
                      <a:pt x="762" y="650"/>
                    </a:cubicBezTo>
                    <a:cubicBezTo>
                      <a:pt x="762" y="651"/>
                      <a:pt x="762" y="651"/>
                      <a:pt x="763" y="652"/>
                    </a:cubicBezTo>
                    <a:cubicBezTo>
                      <a:pt x="763" y="653"/>
                      <a:pt x="763" y="653"/>
                      <a:pt x="763" y="653"/>
                    </a:cubicBezTo>
                    <a:cubicBezTo>
                      <a:pt x="763" y="653"/>
                      <a:pt x="763" y="654"/>
                      <a:pt x="763" y="654"/>
                    </a:cubicBezTo>
                    <a:cubicBezTo>
                      <a:pt x="763" y="655"/>
                      <a:pt x="764" y="656"/>
                      <a:pt x="764" y="656"/>
                    </a:cubicBezTo>
                    <a:cubicBezTo>
                      <a:pt x="764" y="658"/>
                      <a:pt x="764" y="659"/>
                      <a:pt x="763" y="661"/>
                    </a:cubicBezTo>
                    <a:cubicBezTo>
                      <a:pt x="766" y="660"/>
                      <a:pt x="765" y="660"/>
                      <a:pt x="768" y="659"/>
                    </a:cubicBezTo>
                    <a:cubicBezTo>
                      <a:pt x="773" y="660"/>
                      <a:pt x="768" y="662"/>
                      <a:pt x="765" y="662"/>
                    </a:cubicBezTo>
                    <a:cubicBezTo>
                      <a:pt x="767" y="662"/>
                      <a:pt x="767" y="663"/>
                      <a:pt x="767" y="664"/>
                    </a:cubicBezTo>
                    <a:cubicBezTo>
                      <a:pt x="767" y="664"/>
                      <a:pt x="767" y="665"/>
                      <a:pt x="767" y="665"/>
                    </a:cubicBezTo>
                    <a:cubicBezTo>
                      <a:pt x="767" y="666"/>
                      <a:pt x="766" y="667"/>
                      <a:pt x="766" y="667"/>
                    </a:cubicBezTo>
                    <a:cubicBezTo>
                      <a:pt x="765" y="668"/>
                      <a:pt x="764" y="670"/>
                      <a:pt x="764" y="671"/>
                    </a:cubicBezTo>
                    <a:cubicBezTo>
                      <a:pt x="764" y="672"/>
                      <a:pt x="764" y="673"/>
                      <a:pt x="766" y="674"/>
                    </a:cubicBezTo>
                    <a:cubicBezTo>
                      <a:pt x="766" y="674"/>
                      <a:pt x="768" y="674"/>
                      <a:pt x="769" y="674"/>
                    </a:cubicBezTo>
                    <a:cubicBezTo>
                      <a:pt x="769" y="674"/>
                      <a:pt x="765" y="675"/>
                      <a:pt x="770" y="675"/>
                    </a:cubicBezTo>
                    <a:cubicBezTo>
                      <a:pt x="768" y="675"/>
                      <a:pt x="768" y="676"/>
                      <a:pt x="767" y="676"/>
                    </a:cubicBezTo>
                    <a:cubicBezTo>
                      <a:pt x="767" y="677"/>
                      <a:pt x="766" y="677"/>
                      <a:pt x="766" y="678"/>
                    </a:cubicBezTo>
                    <a:cubicBezTo>
                      <a:pt x="766" y="679"/>
                      <a:pt x="766" y="680"/>
                      <a:pt x="765" y="681"/>
                    </a:cubicBezTo>
                    <a:cubicBezTo>
                      <a:pt x="765" y="681"/>
                      <a:pt x="769" y="682"/>
                      <a:pt x="771" y="681"/>
                    </a:cubicBezTo>
                    <a:cubicBezTo>
                      <a:pt x="770" y="682"/>
                      <a:pt x="770" y="682"/>
                      <a:pt x="770" y="683"/>
                    </a:cubicBezTo>
                    <a:cubicBezTo>
                      <a:pt x="770" y="684"/>
                      <a:pt x="768" y="682"/>
                      <a:pt x="765" y="683"/>
                    </a:cubicBezTo>
                    <a:cubicBezTo>
                      <a:pt x="766" y="684"/>
                      <a:pt x="768" y="685"/>
                      <a:pt x="769" y="686"/>
                    </a:cubicBezTo>
                    <a:cubicBezTo>
                      <a:pt x="770" y="686"/>
                      <a:pt x="770" y="686"/>
                      <a:pt x="770" y="686"/>
                    </a:cubicBezTo>
                    <a:cubicBezTo>
                      <a:pt x="770" y="686"/>
                      <a:pt x="771" y="686"/>
                      <a:pt x="771" y="686"/>
                    </a:cubicBezTo>
                    <a:cubicBezTo>
                      <a:pt x="771" y="686"/>
                      <a:pt x="770" y="686"/>
                      <a:pt x="770" y="685"/>
                    </a:cubicBezTo>
                    <a:cubicBezTo>
                      <a:pt x="772" y="686"/>
                      <a:pt x="773" y="686"/>
                      <a:pt x="775" y="686"/>
                    </a:cubicBezTo>
                    <a:cubicBezTo>
                      <a:pt x="774" y="686"/>
                      <a:pt x="774" y="686"/>
                      <a:pt x="774" y="686"/>
                    </a:cubicBezTo>
                    <a:cubicBezTo>
                      <a:pt x="775" y="686"/>
                      <a:pt x="775" y="686"/>
                      <a:pt x="775" y="686"/>
                    </a:cubicBezTo>
                    <a:cubicBezTo>
                      <a:pt x="775" y="686"/>
                      <a:pt x="775" y="686"/>
                      <a:pt x="775" y="686"/>
                    </a:cubicBezTo>
                    <a:cubicBezTo>
                      <a:pt x="775" y="686"/>
                      <a:pt x="775" y="686"/>
                      <a:pt x="775" y="686"/>
                    </a:cubicBezTo>
                    <a:cubicBezTo>
                      <a:pt x="775" y="686"/>
                      <a:pt x="775" y="687"/>
                      <a:pt x="775" y="687"/>
                    </a:cubicBezTo>
                    <a:cubicBezTo>
                      <a:pt x="775" y="688"/>
                      <a:pt x="775" y="689"/>
                      <a:pt x="774" y="689"/>
                    </a:cubicBezTo>
                    <a:cubicBezTo>
                      <a:pt x="778" y="690"/>
                      <a:pt x="777" y="687"/>
                      <a:pt x="780" y="687"/>
                    </a:cubicBezTo>
                    <a:cubicBezTo>
                      <a:pt x="779" y="692"/>
                      <a:pt x="781" y="697"/>
                      <a:pt x="782" y="702"/>
                    </a:cubicBezTo>
                    <a:cubicBezTo>
                      <a:pt x="782" y="703"/>
                      <a:pt x="782" y="703"/>
                      <a:pt x="782" y="704"/>
                    </a:cubicBezTo>
                    <a:cubicBezTo>
                      <a:pt x="782" y="704"/>
                      <a:pt x="782" y="704"/>
                      <a:pt x="782" y="704"/>
                    </a:cubicBezTo>
                    <a:cubicBezTo>
                      <a:pt x="782" y="705"/>
                      <a:pt x="782" y="705"/>
                      <a:pt x="782" y="705"/>
                    </a:cubicBezTo>
                    <a:cubicBezTo>
                      <a:pt x="782" y="705"/>
                      <a:pt x="782" y="705"/>
                      <a:pt x="782" y="705"/>
                    </a:cubicBezTo>
                    <a:cubicBezTo>
                      <a:pt x="782" y="705"/>
                      <a:pt x="782" y="705"/>
                      <a:pt x="782" y="705"/>
                    </a:cubicBezTo>
                    <a:cubicBezTo>
                      <a:pt x="782" y="705"/>
                      <a:pt x="782" y="705"/>
                      <a:pt x="782" y="705"/>
                    </a:cubicBezTo>
                    <a:cubicBezTo>
                      <a:pt x="782" y="706"/>
                      <a:pt x="784" y="694"/>
                      <a:pt x="783" y="699"/>
                    </a:cubicBezTo>
                    <a:cubicBezTo>
                      <a:pt x="783" y="699"/>
                      <a:pt x="783" y="699"/>
                      <a:pt x="783" y="699"/>
                    </a:cubicBezTo>
                    <a:cubicBezTo>
                      <a:pt x="783" y="699"/>
                      <a:pt x="783" y="699"/>
                      <a:pt x="783" y="699"/>
                    </a:cubicBezTo>
                    <a:cubicBezTo>
                      <a:pt x="784" y="700"/>
                      <a:pt x="784" y="700"/>
                      <a:pt x="784" y="700"/>
                    </a:cubicBezTo>
                    <a:cubicBezTo>
                      <a:pt x="784" y="700"/>
                      <a:pt x="784" y="701"/>
                      <a:pt x="784" y="701"/>
                    </a:cubicBezTo>
                    <a:cubicBezTo>
                      <a:pt x="784" y="702"/>
                      <a:pt x="783" y="703"/>
                      <a:pt x="782" y="704"/>
                    </a:cubicBezTo>
                    <a:cubicBezTo>
                      <a:pt x="788" y="706"/>
                      <a:pt x="782" y="702"/>
                      <a:pt x="787" y="703"/>
                    </a:cubicBezTo>
                    <a:cubicBezTo>
                      <a:pt x="788" y="704"/>
                      <a:pt x="788" y="705"/>
                      <a:pt x="787" y="705"/>
                    </a:cubicBezTo>
                    <a:cubicBezTo>
                      <a:pt x="787" y="706"/>
                      <a:pt x="786" y="706"/>
                      <a:pt x="786" y="706"/>
                    </a:cubicBezTo>
                    <a:cubicBezTo>
                      <a:pt x="785" y="707"/>
                      <a:pt x="785" y="707"/>
                      <a:pt x="784" y="707"/>
                    </a:cubicBezTo>
                    <a:cubicBezTo>
                      <a:pt x="782" y="708"/>
                      <a:pt x="781" y="709"/>
                      <a:pt x="785" y="712"/>
                    </a:cubicBezTo>
                    <a:cubicBezTo>
                      <a:pt x="785" y="712"/>
                      <a:pt x="781" y="711"/>
                      <a:pt x="781" y="711"/>
                    </a:cubicBezTo>
                    <a:cubicBezTo>
                      <a:pt x="783" y="713"/>
                      <a:pt x="784" y="715"/>
                      <a:pt x="784" y="716"/>
                    </a:cubicBezTo>
                    <a:cubicBezTo>
                      <a:pt x="783" y="717"/>
                      <a:pt x="782" y="718"/>
                      <a:pt x="780" y="718"/>
                    </a:cubicBezTo>
                    <a:cubicBezTo>
                      <a:pt x="789" y="722"/>
                      <a:pt x="789" y="724"/>
                      <a:pt x="788" y="725"/>
                    </a:cubicBezTo>
                    <a:cubicBezTo>
                      <a:pt x="788" y="726"/>
                      <a:pt x="787" y="727"/>
                      <a:pt x="787" y="728"/>
                    </a:cubicBezTo>
                    <a:cubicBezTo>
                      <a:pt x="787" y="729"/>
                      <a:pt x="787" y="730"/>
                      <a:pt x="790" y="732"/>
                    </a:cubicBezTo>
                    <a:cubicBezTo>
                      <a:pt x="789" y="732"/>
                      <a:pt x="788" y="733"/>
                      <a:pt x="787" y="733"/>
                    </a:cubicBezTo>
                    <a:cubicBezTo>
                      <a:pt x="787" y="734"/>
                      <a:pt x="787" y="734"/>
                      <a:pt x="787" y="735"/>
                    </a:cubicBezTo>
                    <a:cubicBezTo>
                      <a:pt x="786" y="736"/>
                      <a:pt x="787" y="738"/>
                      <a:pt x="788" y="740"/>
                    </a:cubicBezTo>
                    <a:cubicBezTo>
                      <a:pt x="788" y="740"/>
                      <a:pt x="786" y="739"/>
                      <a:pt x="784" y="739"/>
                    </a:cubicBezTo>
                    <a:cubicBezTo>
                      <a:pt x="783" y="740"/>
                      <a:pt x="785" y="740"/>
                      <a:pt x="787" y="741"/>
                    </a:cubicBezTo>
                    <a:cubicBezTo>
                      <a:pt x="787" y="742"/>
                      <a:pt x="784" y="741"/>
                      <a:pt x="784" y="742"/>
                    </a:cubicBezTo>
                    <a:cubicBezTo>
                      <a:pt x="783" y="741"/>
                      <a:pt x="783" y="741"/>
                      <a:pt x="783" y="740"/>
                    </a:cubicBezTo>
                    <a:cubicBezTo>
                      <a:pt x="779" y="740"/>
                      <a:pt x="781" y="744"/>
                      <a:pt x="779" y="746"/>
                    </a:cubicBezTo>
                    <a:cubicBezTo>
                      <a:pt x="781" y="746"/>
                      <a:pt x="783" y="746"/>
                      <a:pt x="783" y="745"/>
                    </a:cubicBezTo>
                    <a:cubicBezTo>
                      <a:pt x="784" y="744"/>
                      <a:pt x="784" y="743"/>
                      <a:pt x="783" y="741"/>
                    </a:cubicBezTo>
                    <a:cubicBezTo>
                      <a:pt x="783" y="741"/>
                      <a:pt x="785" y="743"/>
                      <a:pt x="785" y="742"/>
                    </a:cubicBezTo>
                    <a:cubicBezTo>
                      <a:pt x="789" y="745"/>
                      <a:pt x="790" y="748"/>
                      <a:pt x="786" y="746"/>
                    </a:cubicBezTo>
                    <a:cubicBezTo>
                      <a:pt x="787" y="748"/>
                      <a:pt x="789" y="750"/>
                      <a:pt x="790" y="752"/>
                    </a:cubicBezTo>
                    <a:cubicBezTo>
                      <a:pt x="790" y="754"/>
                      <a:pt x="783" y="749"/>
                      <a:pt x="783" y="750"/>
                    </a:cubicBezTo>
                    <a:cubicBezTo>
                      <a:pt x="786" y="752"/>
                      <a:pt x="787" y="754"/>
                      <a:pt x="788" y="755"/>
                    </a:cubicBezTo>
                    <a:cubicBezTo>
                      <a:pt x="788" y="756"/>
                      <a:pt x="788" y="756"/>
                      <a:pt x="788" y="756"/>
                    </a:cubicBezTo>
                    <a:cubicBezTo>
                      <a:pt x="788" y="757"/>
                      <a:pt x="787" y="757"/>
                      <a:pt x="787" y="757"/>
                    </a:cubicBezTo>
                    <a:cubicBezTo>
                      <a:pt x="786" y="759"/>
                      <a:pt x="784" y="760"/>
                      <a:pt x="788" y="763"/>
                    </a:cubicBezTo>
                    <a:cubicBezTo>
                      <a:pt x="787" y="763"/>
                      <a:pt x="787" y="764"/>
                      <a:pt x="786" y="764"/>
                    </a:cubicBezTo>
                    <a:cubicBezTo>
                      <a:pt x="786" y="765"/>
                      <a:pt x="785" y="765"/>
                      <a:pt x="785" y="766"/>
                    </a:cubicBezTo>
                    <a:cubicBezTo>
                      <a:pt x="784" y="767"/>
                      <a:pt x="784" y="768"/>
                      <a:pt x="784" y="769"/>
                    </a:cubicBezTo>
                    <a:cubicBezTo>
                      <a:pt x="784" y="770"/>
                      <a:pt x="784" y="771"/>
                      <a:pt x="784" y="772"/>
                    </a:cubicBezTo>
                    <a:cubicBezTo>
                      <a:pt x="787" y="773"/>
                      <a:pt x="788" y="775"/>
                      <a:pt x="788" y="777"/>
                    </a:cubicBezTo>
                    <a:close/>
                    <a:moveTo>
                      <a:pt x="1198" y="337"/>
                    </a:moveTo>
                    <a:cubicBezTo>
                      <a:pt x="1201" y="338"/>
                      <a:pt x="1205" y="340"/>
                      <a:pt x="1202" y="344"/>
                    </a:cubicBezTo>
                    <a:cubicBezTo>
                      <a:pt x="1201" y="343"/>
                      <a:pt x="1196" y="339"/>
                      <a:pt x="1198" y="337"/>
                    </a:cubicBezTo>
                    <a:close/>
                    <a:moveTo>
                      <a:pt x="1041" y="160"/>
                    </a:moveTo>
                    <a:cubicBezTo>
                      <a:pt x="1041" y="157"/>
                      <a:pt x="1039" y="154"/>
                      <a:pt x="1035" y="152"/>
                    </a:cubicBezTo>
                    <a:cubicBezTo>
                      <a:pt x="1036" y="151"/>
                      <a:pt x="1036" y="149"/>
                      <a:pt x="1036" y="148"/>
                    </a:cubicBezTo>
                    <a:cubicBezTo>
                      <a:pt x="1039" y="152"/>
                      <a:pt x="1043" y="158"/>
                      <a:pt x="1045" y="159"/>
                    </a:cubicBezTo>
                    <a:cubicBezTo>
                      <a:pt x="1043" y="158"/>
                      <a:pt x="1042" y="160"/>
                      <a:pt x="1041" y="160"/>
                    </a:cubicBezTo>
                    <a:close/>
                    <a:moveTo>
                      <a:pt x="466" y="20"/>
                    </a:moveTo>
                    <a:cubicBezTo>
                      <a:pt x="469" y="24"/>
                      <a:pt x="462" y="23"/>
                      <a:pt x="459" y="25"/>
                    </a:cubicBezTo>
                    <a:cubicBezTo>
                      <a:pt x="463" y="27"/>
                      <a:pt x="459" y="28"/>
                      <a:pt x="462" y="30"/>
                    </a:cubicBezTo>
                    <a:cubicBezTo>
                      <a:pt x="458" y="31"/>
                      <a:pt x="455" y="32"/>
                      <a:pt x="454" y="30"/>
                    </a:cubicBezTo>
                    <a:cubicBezTo>
                      <a:pt x="455" y="28"/>
                      <a:pt x="456" y="27"/>
                      <a:pt x="456" y="25"/>
                    </a:cubicBezTo>
                    <a:cubicBezTo>
                      <a:pt x="460" y="23"/>
                      <a:pt x="465" y="22"/>
                      <a:pt x="466" y="20"/>
                    </a:cubicBezTo>
                    <a:close/>
                    <a:moveTo>
                      <a:pt x="178" y="782"/>
                    </a:moveTo>
                    <a:cubicBezTo>
                      <a:pt x="179" y="784"/>
                      <a:pt x="180" y="784"/>
                      <a:pt x="180" y="787"/>
                    </a:cubicBezTo>
                    <a:cubicBezTo>
                      <a:pt x="179" y="787"/>
                      <a:pt x="178" y="788"/>
                      <a:pt x="176" y="788"/>
                    </a:cubicBezTo>
                    <a:cubicBezTo>
                      <a:pt x="177" y="785"/>
                      <a:pt x="172" y="784"/>
                      <a:pt x="175" y="783"/>
                    </a:cubicBezTo>
                    <a:cubicBezTo>
                      <a:pt x="176" y="784"/>
                      <a:pt x="177" y="783"/>
                      <a:pt x="178" y="782"/>
                    </a:cubicBezTo>
                    <a:close/>
                    <a:moveTo>
                      <a:pt x="672" y="676"/>
                    </a:moveTo>
                    <a:cubicBezTo>
                      <a:pt x="672" y="676"/>
                      <a:pt x="672" y="676"/>
                      <a:pt x="672" y="676"/>
                    </a:cubicBezTo>
                    <a:cubicBezTo>
                      <a:pt x="672" y="676"/>
                      <a:pt x="672" y="676"/>
                      <a:pt x="672" y="676"/>
                    </a:cubicBezTo>
                    <a:close/>
                    <a:moveTo>
                      <a:pt x="688" y="622"/>
                    </a:moveTo>
                    <a:cubicBezTo>
                      <a:pt x="688" y="622"/>
                      <a:pt x="688" y="622"/>
                      <a:pt x="688" y="622"/>
                    </a:cubicBezTo>
                    <a:cubicBezTo>
                      <a:pt x="688" y="621"/>
                      <a:pt x="688" y="621"/>
                      <a:pt x="688" y="620"/>
                    </a:cubicBezTo>
                    <a:cubicBezTo>
                      <a:pt x="689" y="619"/>
                      <a:pt x="689" y="619"/>
                      <a:pt x="689" y="619"/>
                    </a:cubicBezTo>
                    <a:cubicBezTo>
                      <a:pt x="690" y="620"/>
                      <a:pt x="690" y="620"/>
                      <a:pt x="690" y="621"/>
                    </a:cubicBezTo>
                    <a:cubicBezTo>
                      <a:pt x="689" y="622"/>
                      <a:pt x="689" y="622"/>
                      <a:pt x="688" y="622"/>
                    </a:cubicBezTo>
                    <a:close/>
                    <a:moveTo>
                      <a:pt x="794" y="772"/>
                    </a:moveTo>
                    <a:cubicBezTo>
                      <a:pt x="794" y="772"/>
                      <a:pt x="795" y="773"/>
                      <a:pt x="796" y="774"/>
                    </a:cubicBezTo>
                    <a:cubicBezTo>
                      <a:pt x="797" y="774"/>
                      <a:pt x="797" y="773"/>
                      <a:pt x="798" y="774"/>
                    </a:cubicBezTo>
                    <a:cubicBezTo>
                      <a:pt x="796" y="774"/>
                      <a:pt x="799" y="776"/>
                      <a:pt x="797" y="777"/>
                    </a:cubicBezTo>
                    <a:cubicBezTo>
                      <a:pt x="795" y="774"/>
                      <a:pt x="795" y="776"/>
                      <a:pt x="793" y="774"/>
                    </a:cubicBezTo>
                    <a:cubicBezTo>
                      <a:pt x="792" y="773"/>
                      <a:pt x="792" y="771"/>
                      <a:pt x="794" y="772"/>
                    </a:cubicBezTo>
                    <a:close/>
                    <a:moveTo>
                      <a:pt x="839" y="784"/>
                    </a:moveTo>
                    <a:cubicBezTo>
                      <a:pt x="841" y="784"/>
                      <a:pt x="842" y="783"/>
                      <a:pt x="845" y="785"/>
                    </a:cubicBezTo>
                    <a:cubicBezTo>
                      <a:pt x="844" y="786"/>
                      <a:pt x="843" y="787"/>
                      <a:pt x="841" y="786"/>
                    </a:cubicBezTo>
                    <a:cubicBezTo>
                      <a:pt x="841" y="785"/>
                      <a:pt x="840" y="785"/>
                      <a:pt x="839" y="784"/>
                    </a:cubicBezTo>
                    <a:close/>
                    <a:moveTo>
                      <a:pt x="893" y="777"/>
                    </a:moveTo>
                    <a:cubicBezTo>
                      <a:pt x="899" y="779"/>
                      <a:pt x="893" y="782"/>
                      <a:pt x="890" y="781"/>
                    </a:cubicBezTo>
                    <a:cubicBezTo>
                      <a:pt x="892" y="779"/>
                      <a:pt x="893" y="779"/>
                      <a:pt x="893" y="777"/>
                    </a:cubicBezTo>
                    <a:close/>
                    <a:moveTo>
                      <a:pt x="783" y="689"/>
                    </a:moveTo>
                    <a:cubicBezTo>
                      <a:pt x="783" y="689"/>
                      <a:pt x="783" y="688"/>
                      <a:pt x="783" y="688"/>
                    </a:cubicBezTo>
                    <a:cubicBezTo>
                      <a:pt x="783" y="688"/>
                      <a:pt x="783" y="688"/>
                      <a:pt x="783" y="688"/>
                    </a:cubicBezTo>
                    <a:cubicBezTo>
                      <a:pt x="783" y="688"/>
                      <a:pt x="783" y="687"/>
                      <a:pt x="783" y="687"/>
                    </a:cubicBezTo>
                    <a:cubicBezTo>
                      <a:pt x="783" y="687"/>
                      <a:pt x="783" y="687"/>
                      <a:pt x="783" y="687"/>
                    </a:cubicBezTo>
                    <a:cubicBezTo>
                      <a:pt x="784" y="688"/>
                      <a:pt x="785" y="688"/>
                      <a:pt x="786" y="688"/>
                    </a:cubicBezTo>
                    <a:cubicBezTo>
                      <a:pt x="786" y="688"/>
                      <a:pt x="786" y="688"/>
                      <a:pt x="786" y="688"/>
                    </a:cubicBezTo>
                    <a:cubicBezTo>
                      <a:pt x="786" y="688"/>
                      <a:pt x="786" y="688"/>
                      <a:pt x="786" y="689"/>
                    </a:cubicBezTo>
                    <a:cubicBezTo>
                      <a:pt x="786" y="689"/>
                      <a:pt x="785" y="690"/>
                      <a:pt x="785" y="690"/>
                    </a:cubicBezTo>
                    <a:cubicBezTo>
                      <a:pt x="784" y="692"/>
                      <a:pt x="783" y="693"/>
                      <a:pt x="782" y="692"/>
                    </a:cubicBezTo>
                    <a:cubicBezTo>
                      <a:pt x="783" y="691"/>
                      <a:pt x="783" y="690"/>
                      <a:pt x="783" y="689"/>
                    </a:cubicBezTo>
                    <a:close/>
                    <a:moveTo>
                      <a:pt x="779" y="684"/>
                    </a:moveTo>
                    <a:cubicBezTo>
                      <a:pt x="784" y="684"/>
                      <a:pt x="782" y="686"/>
                      <a:pt x="781" y="686"/>
                    </a:cubicBezTo>
                    <a:cubicBezTo>
                      <a:pt x="779" y="685"/>
                      <a:pt x="779" y="687"/>
                      <a:pt x="776" y="687"/>
                    </a:cubicBezTo>
                    <a:cubicBezTo>
                      <a:pt x="778" y="686"/>
                      <a:pt x="780" y="685"/>
                      <a:pt x="779" y="684"/>
                    </a:cubicBezTo>
                    <a:close/>
                    <a:moveTo>
                      <a:pt x="1176" y="466"/>
                    </a:moveTo>
                    <a:cubicBezTo>
                      <a:pt x="1174" y="464"/>
                      <a:pt x="1174" y="462"/>
                      <a:pt x="1176" y="460"/>
                    </a:cubicBezTo>
                    <a:cubicBezTo>
                      <a:pt x="1177" y="461"/>
                      <a:pt x="1179" y="463"/>
                      <a:pt x="1180" y="465"/>
                    </a:cubicBezTo>
                    <a:cubicBezTo>
                      <a:pt x="1180" y="468"/>
                      <a:pt x="1180" y="470"/>
                      <a:pt x="1179" y="471"/>
                    </a:cubicBezTo>
                    <a:cubicBezTo>
                      <a:pt x="1178" y="470"/>
                      <a:pt x="1177" y="468"/>
                      <a:pt x="1176" y="466"/>
                    </a:cubicBezTo>
                    <a:close/>
                    <a:moveTo>
                      <a:pt x="941" y="527"/>
                    </a:moveTo>
                    <a:cubicBezTo>
                      <a:pt x="941" y="528"/>
                      <a:pt x="947" y="529"/>
                      <a:pt x="942" y="531"/>
                    </a:cubicBezTo>
                    <a:cubicBezTo>
                      <a:pt x="939" y="531"/>
                      <a:pt x="937" y="528"/>
                      <a:pt x="941" y="527"/>
                    </a:cubicBezTo>
                    <a:close/>
                    <a:moveTo>
                      <a:pt x="900" y="468"/>
                    </a:moveTo>
                    <a:cubicBezTo>
                      <a:pt x="901" y="470"/>
                      <a:pt x="902" y="472"/>
                      <a:pt x="904" y="473"/>
                    </a:cubicBezTo>
                    <a:cubicBezTo>
                      <a:pt x="905" y="474"/>
                      <a:pt x="907" y="476"/>
                      <a:pt x="908" y="477"/>
                    </a:cubicBezTo>
                    <a:cubicBezTo>
                      <a:pt x="910" y="479"/>
                      <a:pt x="911" y="480"/>
                      <a:pt x="911" y="482"/>
                    </a:cubicBezTo>
                    <a:cubicBezTo>
                      <a:pt x="912" y="484"/>
                      <a:pt x="912" y="486"/>
                      <a:pt x="911" y="489"/>
                    </a:cubicBezTo>
                    <a:cubicBezTo>
                      <a:pt x="910" y="487"/>
                      <a:pt x="909" y="486"/>
                      <a:pt x="907" y="484"/>
                    </a:cubicBezTo>
                    <a:cubicBezTo>
                      <a:pt x="906" y="483"/>
                      <a:pt x="905" y="482"/>
                      <a:pt x="904" y="480"/>
                    </a:cubicBezTo>
                    <a:cubicBezTo>
                      <a:pt x="902" y="478"/>
                      <a:pt x="900" y="475"/>
                      <a:pt x="900" y="470"/>
                    </a:cubicBezTo>
                    <a:cubicBezTo>
                      <a:pt x="897" y="473"/>
                      <a:pt x="897" y="473"/>
                      <a:pt x="897" y="473"/>
                    </a:cubicBezTo>
                    <a:cubicBezTo>
                      <a:pt x="893" y="469"/>
                      <a:pt x="890" y="465"/>
                      <a:pt x="885" y="462"/>
                    </a:cubicBezTo>
                    <a:cubicBezTo>
                      <a:pt x="883" y="461"/>
                      <a:pt x="881" y="459"/>
                      <a:pt x="879" y="458"/>
                    </a:cubicBezTo>
                    <a:cubicBezTo>
                      <a:pt x="876" y="457"/>
                      <a:pt x="874" y="456"/>
                      <a:pt x="871" y="455"/>
                    </a:cubicBezTo>
                    <a:cubicBezTo>
                      <a:pt x="874" y="451"/>
                      <a:pt x="869" y="452"/>
                      <a:pt x="866" y="453"/>
                    </a:cubicBezTo>
                    <a:cubicBezTo>
                      <a:pt x="868" y="450"/>
                      <a:pt x="864" y="450"/>
                      <a:pt x="866" y="447"/>
                    </a:cubicBezTo>
                    <a:cubicBezTo>
                      <a:pt x="866" y="447"/>
                      <a:pt x="867" y="448"/>
                      <a:pt x="868" y="447"/>
                    </a:cubicBezTo>
                    <a:cubicBezTo>
                      <a:pt x="868" y="445"/>
                      <a:pt x="863" y="448"/>
                      <a:pt x="866" y="445"/>
                    </a:cubicBezTo>
                    <a:cubicBezTo>
                      <a:pt x="867" y="445"/>
                      <a:pt x="868" y="445"/>
                      <a:pt x="869" y="444"/>
                    </a:cubicBezTo>
                    <a:cubicBezTo>
                      <a:pt x="868" y="442"/>
                      <a:pt x="862" y="446"/>
                      <a:pt x="863" y="443"/>
                    </a:cubicBezTo>
                    <a:cubicBezTo>
                      <a:pt x="864" y="443"/>
                      <a:pt x="866" y="442"/>
                      <a:pt x="866" y="441"/>
                    </a:cubicBezTo>
                    <a:cubicBezTo>
                      <a:pt x="860" y="443"/>
                      <a:pt x="860" y="435"/>
                      <a:pt x="857" y="437"/>
                    </a:cubicBezTo>
                    <a:cubicBezTo>
                      <a:pt x="855" y="434"/>
                      <a:pt x="863" y="432"/>
                      <a:pt x="862" y="429"/>
                    </a:cubicBezTo>
                    <a:cubicBezTo>
                      <a:pt x="859" y="431"/>
                      <a:pt x="859" y="430"/>
                      <a:pt x="857" y="434"/>
                    </a:cubicBezTo>
                    <a:cubicBezTo>
                      <a:pt x="855" y="432"/>
                      <a:pt x="852" y="432"/>
                      <a:pt x="849" y="432"/>
                    </a:cubicBezTo>
                    <a:cubicBezTo>
                      <a:pt x="846" y="431"/>
                      <a:pt x="843" y="431"/>
                      <a:pt x="841" y="428"/>
                    </a:cubicBezTo>
                    <a:cubicBezTo>
                      <a:pt x="841" y="437"/>
                      <a:pt x="849" y="436"/>
                      <a:pt x="852" y="437"/>
                    </a:cubicBezTo>
                    <a:cubicBezTo>
                      <a:pt x="853" y="435"/>
                      <a:pt x="853" y="434"/>
                      <a:pt x="855" y="432"/>
                    </a:cubicBezTo>
                    <a:cubicBezTo>
                      <a:pt x="855" y="436"/>
                      <a:pt x="856" y="440"/>
                      <a:pt x="851" y="445"/>
                    </a:cubicBezTo>
                    <a:cubicBezTo>
                      <a:pt x="850" y="441"/>
                      <a:pt x="851" y="442"/>
                      <a:pt x="847" y="443"/>
                    </a:cubicBezTo>
                    <a:cubicBezTo>
                      <a:pt x="847" y="438"/>
                      <a:pt x="843" y="437"/>
                      <a:pt x="838" y="435"/>
                    </a:cubicBezTo>
                    <a:cubicBezTo>
                      <a:pt x="836" y="434"/>
                      <a:pt x="833" y="433"/>
                      <a:pt x="832" y="432"/>
                    </a:cubicBezTo>
                    <a:cubicBezTo>
                      <a:pt x="830" y="430"/>
                      <a:pt x="829" y="428"/>
                      <a:pt x="828" y="425"/>
                    </a:cubicBezTo>
                    <a:cubicBezTo>
                      <a:pt x="829" y="425"/>
                      <a:pt x="831" y="425"/>
                      <a:pt x="832" y="424"/>
                    </a:cubicBezTo>
                    <a:cubicBezTo>
                      <a:pt x="829" y="423"/>
                      <a:pt x="830" y="421"/>
                      <a:pt x="831" y="418"/>
                    </a:cubicBezTo>
                    <a:cubicBezTo>
                      <a:pt x="832" y="415"/>
                      <a:pt x="833" y="412"/>
                      <a:pt x="832" y="409"/>
                    </a:cubicBezTo>
                    <a:cubicBezTo>
                      <a:pt x="830" y="412"/>
                      <a:pt x="832" y="412"/>
                      <a:pt x="829" y="414"/>
                    </a:cubicBezTo>
                    <a:cubicBezTo>
                      <a:pt x="827" y="412"/>
                      <a:pt x="826" y="413"/>
                      <a:pt x="824" y="412"/>
                    </a:cubicBezTo>
                    <a:cubicBezTo>
                      <a:pt x="823" y="410"/>
                      <a:pt x="826" y="410"/>
                      <a:pt x="825" y="408"/>
                    </a:cubicBezTo>
                    <a:cubicBezTo>
                      <a:pt x="824" y="410"/>
                      <a:pt x="820" y="412"/>
                      <a:pt x="821" y="413"/>
                    </a:cubicBezTo>
                    <a:cubicBezTo>
                      <a:pt x="822" y="414"/>
                      <a:pt x="825" y="415"/>
                      <a:pt x="823" y="418"/>
                    </a:cubicBezTo>
                    <a:cubicBezTo>
                      <a:pt x="820" y="419"/>
                      <a:pt x="817" y="418"/>
                      <a:pt x="814" y="419"/>
                    </a:cubicBezTo>
                    <a:cubicBezTo>
                      <a:pt x="818" y="416"/>
                      <a:pt x="819" y="411"/>
                      <a:pt x="820" y="408"/>
                    </a:cubicBezTo>
                    <a:cubicBezTo>
                      <a:pt x="816" y="408"/>
                      <a:pt x="814" y="411"/>
                      <a:pt x="813" y="406"/>
                    </a:cubicBezTo>
                    <a:cubicBezTo>
                      <a:pt x="813" y="409"/>
                      <a:pt x="811" y="409"/>
                      <a:pt x="810" y="412"/>
                    </a:cubicBezTo>
                    <a:cubicBezTo>
                      <a:pt x="811" y="411"/>
                      <a:pt x="813" y="409"/>
                      <a:pt x="815" y="411"/>
                    </a:cubicBezTo>
                    <a:cubicBezTo>
                      <a:pt x="812" y="415"/>
                      <a:pt x="810" y="414"/>
                      <a:pt x="810" y="412"/>
                    </a:cubicBezTo>
                    <a:cubicBezTo>
                      <a:pt x="809" y="410"/>
                      <a:pt x="810" y="406"/>
                      <a:pt x="812" y="404"/>
                    </a:cubicBezTo>
                    <a:cubicBezTo>
                      <a:pt x="810" y="403"/>
                      <a:pt x="808" y="408"/>
                      <a:pt x="806" y="405"/>
                    </a:cubicBezTo>
                    <a:cubicBezTo>
                      <a:pt x="806" y="403"/>
                      <a:pt x="810" y="398"/>
                      <a:pt x="809" y="397"/>
                    </a:cubicBezTo>
                    <a:cubicBezTo>
                      <a:pt x="806" y="402"/>
                      <a:pt x="805" y="405"/>
                      <a:pt x="804" y="408"/>
                    </a:cubicBezTo>
                    <a:cubicBezTo>
                      <a:pt x="800" y="408"/>
                      <a:pt x="803" y="403"/>
                      <a:pt x="800" y="402"/>
                    </a:cubicBezTo>
                    <a:cubicBezTo>
                      <a:pt x="800" y="404"/>
                      <a:pt x="800" y="405"/>
                      <a:pt x="799" y="404"/>
                    </a:cubicBezTo>
                    <a:cubicBezTo>
                      <a:pt x="796" y="404"/>
                      <a:pt x="802" y="402"/>
                      <a:pt x="800" y="400"/>
                    </a:cubicBezTo>
                    <a:cubicBezTo>
                      <a:pt x="795" y="401"/>
                      <a:pt x="789" y="404"/>
                      <a:pt x="789" y="397"/>
                    </a:cubicBezTo>
                    <a:cubicBezTo>
                      <a:pt x="787" y="400"/>
                      <a:pt x="786" y="400"/>
                      <a:pt x="783" y="399"/>
                    </a:cubicBezTo>
                    <a:cubicBezTo>
                      <a:pt x="786" y="395"/>
                      <a:pt x="786" y="394"/>
                      <a:pt x="785" y="392"/>
                    </a:cubicBezTo>
                    <a:cubicBezTo>
                      <a:pt x="783" y="393"/>
                      <a:pt x="782" y="393"/>
                      <a:pt x="779" y="392"/>
                    </a:cubicBezTo>
                    <a:cubicBezTo>
                      <a:pt x="777" y="392"/>
                      <a:pt x="775" y="391"/>
                      <a:pt x="773" y="391"/>
                    </a:cubicBezTo>
                    <a:cubicBezTo>
                      <a:pt x="768" y="389"/>
                      <a:pt x="764" y="387"/>
                      <a:pt x="763" y="385"/>
                    </a:cubicBezTo>
                    <a:cubicBezTo>
                      <a:pt x="762" y="384"/>
                      <a:pt x="762" y="391"/>
                      <a:pt x="760" y="388"/>
                    </a:cubicBezTo>
                    <a:cubicBezTo>
                      <a:pt x="757" y="384"/>
                      <a:pt x="754" y="376"/>
                      <a:pt x="750" y="381"/>
                    </a:cubicBezTo>
                    <a:cubicBezTo>
                      <a:pt x="752" y="381"/>
                      <a:pt x="754" y="382"/>
                      <a:pt x="753" y="384"/>
                    </a:cubicBezTo>
                    <a:cubicBezTo>
                      <a:pt x="750" y="384"/>
                      <a:pt x="749" y="382"/>
                      <a:pt x="747" y="381"/>
                    </a:cubicBezTo>
                    <a:cubicBezTo>
                      <a:pt x="748" y="379"/>
                      <a:pt x="748" y="377"/>
                      <a:pt x="748" y="375"/>
                    </a:cubicBezTo>
                    <a:cubicBezTo>
                      <a:pt x="748" y="374"/>
                      <a:pt x="747" y="373"/>
                      <a:pt x="745" y="375"/>
                    </a:cubicBezTo>
                    <a:cubicBezTo>
                      <a:pt x="747" y="376"/>
                      <a:pt x="748" y="376"/>
                      <a:pt x="747" y="378"/>
                    </a:cubicBezTo>
                    <a:cubicBezTo>
                      <a:pt x="746" y="381"/>
                      <a:pt x="746" y="381"/>
                      <a:pt x="746" y="381"/>
                    </a:cubicBezTo>
                    <a:cubicBezTo>
                      <a:pt x="743" y="381"/>
                      <a:pt x="741" y="379"/>
                      <a:pt x="738" y="377"/>
                    </a:cubicBezTo>
                    <a:cubicBezTo>
                      <a:pt x="737" y="376"/>
                      <a:pt x="736" y="375"/>
                      <a:pt x="734" y="375"/>
                    </a:cubicBezTo>
                    <a:cubicBezTo>
                      <a:pt x="734" y="374"/>
                      <a:pt x="733" y="374"/>
                      <a:pt x="733" y="374"/>
                    </a:cubicBezTo>
                    <a:cubicBezTo>
                      <a:pt x="733"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2" y="374"/>
                      <a:pt x="732" y="374"/>
                      <a:pt x="732" y="374"/>
                    </a:cubicBezTo>
                    <a:cubicBezTo>
                      <a:pt x="733" y="374"/>
                      <a:pt x="732" y="374"/>
                      <a:pt x="732" y="374"/>
                    </a:cubicBezTo>
                    <a:cubicBezTo>
                      <a:pt x="732" y="374"/>
                      <a:pt x="732" y="374"/>
                      <a:pt x="732" y="374"/>
                    </a:cubicBezTo>
                    <a:cubicBezTo>
                      <a:pt x="731" y="374"/>
                      <a:pt x="730" y="374"/>
                      <a:pt x="729" y="374"/>
                    </a:cubicBezTo>
                    <a:cubicBezTo>
                      <a:pt x="730" y="371"/>
                      <a:pt x="731" y="371"/>
                      <a:pt x="733" y="370"/>
                    </a:cubicBezTo>
                    <a:cubicBezTo>
                      <a:pt x="733" y="370"/>
                      <a:pt x="733" y="370"/>
                      <a:pt x="733" y="370"/>
                    </a:cubicBezTo>
                    <a:cubicBezTo>
                      <a:pt x="733" y="370"/>
                      <a:pt x="733" y="370"/>
                      <a:pt x="733" y="370"/>
                    </a:cubicBezTo>
                    <a:cubicBezTo>
                      <a:pt x="733" y="370"/>
                      <a:pt x="733" y="370"/>
                      <a:pt x="733" y="370"/>
                    </a:cubicBezTo>
                    <a:cubicBezTo>
                      <a:pt x="733" y="370"/>
                      <a:pt x="732" y="370"/>
                      <a:pt x="732" y="370"/>
                    </a:cubicBezTo>
                    <a:cubicBezTo>
                      <a:pt x="732" y="370"/>
                      <a:pt x="732" y="370"/>
                      <a:pt x="732" y="370"/>
                    </a:cubicBezTo>
                    <a:cubicBezTo>
                      <a:pt x="732" y="370"/>
                      <a:pt x="732" y="370"/>
                      <a:pt x="732" y="370"/>
                    </a:cubicBezTo>
                    <a:cubicBezTo>
                      <a:pt x="732" y="370"/>
                      <a:pt x="732" y="370"/>
                      <a:pt x="732" y="370"/>
                    </a:cubicBezTo>
                    <a:cubicBezTo>
                      <a:pt x="733" y="370"/>
                      <a:pt x="733" y="370"/>
                      <a:pt x="733" y="370"/>
                    </a:cubicBezTo>
                    <a:cubicBezTo>
                      <a:pt x="733" y="370"/>
                      <a:pt x="733" y="370"/>
                      <a:pt x="733" y="370"/>
                    </a:cubicBezTo>
                    <a:cubicBezTo>
                      <a:pt x="733" y="370"/>
                      <a:pt x="733" y="370"/>
                      <a:pt x="733" y="370"/>
                    </a:cubicBezTo>
                    <a:cubicBezTo>
                      <a:pt x="734" y="369"/>
                      <a:pt x="734" y="369"/>
                      <a:pt x="734" y="369"/>
                    </a:cubicBezTo>
                    <a:cubicBezTo>
                      <a:pt x="735" y="368"/>
                      <a:pt x="735" y="367"/>
                      <a:pt x="736" y="366"/>
                    </a:cubicBezTo>
                    <a:cubicBezTo>
                      <a:pt x="735" y="366"/>
                      <a:pt x="734" y="366"/>
                      <a:pt x="733" y="366"/>
                    </a:cubicBezTo>
                    <a:cubicBezTo>
                      <a:pt x="733" y="366"/>
                      <a:pt x="733" y="366"/>
                      <a:pt x="733" y="366"/>
                    </a:cubicBezTo>
                    <a:cubicBezTo>
                      <a:pt x="733" y="366"/>
                      <a:pt x="733" y="366"/>
                      <a:pt x="733" y="366"/>
                    </a:cubicBezTo>
                    <a:cubicBezTo>
                      <a:pt x="733" y="366"/>
                      <a:pt x="733" y="366"/>
                      <a:pt x="733" y="366"/>
                    </a:cubicBezTo>
                    <a:cubicBezTo>
                      <a:pt x="734" y="366"/>
                      <a:pt x="734" y="366"/>
                      <a:pt x="734" y="366"/>
                    </a:cubicBezTo>
                    <a:cubicBezTo>
                      <a:pt x="734" y="366"/>
                      <a:pt x="734" y="366"/>
                      <a:pt x="734" y="366"/>
                    </a:cubicBezTo>
                    <a:cubicBezTo>
                      <a:pt x="734" y="366"/>
                      <a:pt x="734" y="366"/>
                      <a:pt x="734" y="366"/>
                    </a:cubicBezTo>
                    <a:cubicBezTo>
                      <a:pt x="733" y="366"/>
                      <a:pt x="733" y="366"/>
                      <a:pt x="733" y="366"/>
                    </a:cubicBezTo>
                    <a:cubicBezTo>
                      <a:pt x="733" y="366"/>
                      <a:pt x="733" y="366"/>
                      <a:pt x="733" y="366"/>
                    </a:cubicBezTo>
                    <a:cubicBezTo>
                      <a:pt x="732" y="366"/>
                      <a:pt x="732" y="366"/>
                      <a:pt x="732" y="366"/>
                    </a:cubicBezTo>
                    <a:cubicBezTo>
                      <a:pt x="730" y="366"/>
                      <a:pt x="729" y="365"/>
                      <a:pt x="727" y="365"/>
                    </a:cubicBezTo>
                    <a:cubicBezTo>
                      <a:pt x="724" y="365"/>
                      <a:pt x="722" y="364"/>
                      <a:pt x="720" y="363"/>
                    </a:cubicBezTo>
                    <a:cubicBezTo>
                      <a:pt x="718" y="363"/>
                      <a:pt x="717" y="362"/>
                      <a:pt x="716" y="362"/>
                    </a:cubicBezTo>
                    <a:cubicBezTo>
                      <a:pt x="715" y="361"/>
                      <a:pt x="714" y="361"/>
                      <a:pt x="713" y="360"/>
                    </a:cubicBezTo>
                    <a:cubicBezTo>
                      <a:pt x="710" y="359"/>
                      <a:pt x="708" y="357"/>
                      <a:pt x="706" y="355"/>
                    </a:cubicBezTo>
                    <a:cubicBezTo>
                      <a:pt x="711" y="355"/>
                      <a:pt x="714" y="355"/>
                      <a:pt x="716" y="352"/>
                    </a:cubicBezTo>
                    <a:cubicBezTo>
                      <a:pt x="711" y="351"/>
                      <a:pt x="708" y="354"/>
                      <a:pt x="703" y="353"/>
                    </a:cubicBezTo>
                    <a:cubicBezTo>
                      <a:pt x="702" y="348"/>
                      <a:pt x="705" y="353"/>
                      <a:pt x="705" y="349"/>
                    </a:cubicBezTo>
                    <a:cubicBezTo>
                      <a:pt x="703" y="350"/>
                      <a:pt x="703" y="347"/>
                      <a:pt x="703" y="344"/>
                    </a:cubicBezTo>
                    <a:cubicBezTo>
                      <a:pt x="704" y="341"/>
                      <a:pt x="705" y="339"/>
                      <a:pt x="707" y="340"/>
                    </a:cubicBezTo>
                    <a:cubicBezTo>
                      <a:pt x="707" y="344"/>
                      <a:pt x="710" y="345"/>
                      <a:pt x="713" y="345"/>
                    </a:cubicBezTo>
                    <a:cubicBezTo>
                      <a:pt x="715" y="345"/>
                      <a:pt x="718" y="345"/>
                      <a:pt x="719" y="346"/>
                    </a:cubicBezTo>
                    <a:cubicBezTo>
                      <a:pt x="718" y="343"/>
                      <a:pt x="715" y="342"/>
                      <a:pt x="711" y="342"/>
                    </a:cubicBezTo>
                    <a:cubicBezTo>
                      <a:pt x="714" y="338"/>
                      <a:pt x="718" y="337"/>
                      <a:pt x="721" y="336"/>
                    </a:cubicBezTo>
                    <a:cubicBezTo>
                      <a:pt x="724" y="336"/>
                      <a:pt x="727" y="337"/>
                      <a:pt x="730" y="338"/>
                    </a:cubicBezTo>
                    <a:cubicBezTo>
                      <a:pt x="732" y="339"/>
                      <a:pt x="733" y="339"/>
                      <a:pt x="735" y="340"/>
                    </a:cubicBezTo>
                    <a:cubicBezTo>
                      <a:pt x="736" y="341"/>
                      <a:pt x="738" y="342"/>
                      <a:pt x="739" y="342"/>
                    </a:cubicBezTo>
                    <a:cubicBezTo>
                      <a:pt x="742" y="344"/>
                      <a:pt x="744" y="345"/>
                      <a:pt x="746" y="345"/>
                    </a:cubicBezTo>
                    <a:cubicBezTo>
                      <a:pt x="745" y="345"/>
                      <a:pt x="745" y="343"/>
                      <a:pt x="745" y="343"/>
                    </a:cubicBezTo>
                    <a:cubicBezTo>
                      <a:pt x="751" y="345"/>
                      <a:pt x="755" y="345"/>
                      <a:pt x="754" y="350"/>
                    </a:cubicBezTo>
                    <a:cubicBezTo>
                      <a:pt x="754" y="347"/>
                      <a:pt x="749" y="351"/>
                      <a:pt x="747" y="351"/>
                    </a:cubicBezTo>
                    <a:cubicBezTo>
                      <a:pt x="753" y="352"/>
                      <a:pt x="752" y="355"/>
                      <a:pt x="757" y="358"/>
                    </a:cubicBezTo>
                    <a:cubicBezTo>
                      <a:pt x="761" y="356"/>
                      <a:pt x="767" y="355"/>
                      <a:pt x="772" y="356"/>
                    </a:cubicBezTo>
                    <a:cubicBezTo>
                      <a:pt x="777" y="357"/>
                      <a:pt x="781" y="360"/>
                      <a:pt x="781" y="366"/>
                    </a:cubicBezTo>
                    <a:cubicBezTo>
                      <a:pt x="782" y="366"/>
                      <a:pt x="784" y="366"/>
                      <a:pt x="785" y="366"/>
                    </a:cubicBezTo>
                    <a:cubicBezTo>
                      <a:pt x="786" y="366"/>
                      <a:pt x="788" y="367"/>
                      <a:pt x="790" y="367"/>
                    </a:cubicBezTo>
                    <a:cubicBezTo>
                      <a:pt x="793" y="369"/>
                      <a:pt x="795" y="371"/>
                      <a:pt x="796" y="375"/>
                    </a:cubicBezTo>
                    <a:cubicBezTo>
                      <a:pt x="800" y="373"/>
                      <a:pt x="803" y="376"/>
                      <a:pt x="806" y="379"/>
                    </a:cubicBezTo>
                    <a:cubicBezTo>
                      <a:pt x="809" y="382"/>
                      <a:pt x="812" y="384"/>
                      <a:pt x="817" y="382"/>
                    </a:cubicBezTo>
                    <a:cubicBezTo>
                      <a:pt x="818" y="382"/>
                      <a:pt x="816" y="386"/>
                      <a:pt x="817" y="387"/>
                    </a:cubicBezTo>
                    <a:cubicBezTo>
                      <a:pt x="820" y="383"/>
                      <a:pt x="822" y="390"/>
                      <a:pt x="823" y="392"/>
                    </a:cubicBezTo>
                    <a:cubicBezTo>
                      <a:pt x="825" y="389"/>
                      <a:pt x="826" y="390"/>
                      <a:pt x="828" y="390"/>
                    </a:cubicBezTo>
                    <a:cubicBezTo>
                      <a:pt x="828" y="394"/>
                      <a:pt x="830" y="395"/>
                      <a:pt x="833" y="396"/>
                    </a:cubicBezTo>
                    <a:cubicBezTo>
                      <a:pt x="835" y="397"/>
                      <a:pt x="838" y="398"/>
                      <a:pt x="839" y="403"/>
                    </a:cubicBezTo>
                    <a:cubicBezTo>
                      <a:pt x="837" y="403"/>
                      <a:pt x="835" y="401"/>
                      <a:pt x="833" y="404"/>
                    </a:cubicBezTo>
                    <a:cubicBezTo>
                      <a:pt x="834" y="405"/>
                      <a:pt x="835" y="406"/>
                      <a:pt x="835" y="408"/>
                    </a:cubicBezTo>
                    <a:cubicBezTo>
                      <a:pt x="835" y="410"/>
                      <a:pt x="835" y="412"/>
                      <a:pt x="834" y="414"/>
                    </a:cubicBezTo>
                    <a:cubicBezTo>
                      <a:pt x="833" y="418"/>
                      <a:pt x="832" y="423"/>
                      <a:pt x="833" y="426"/>
                    </a:cubicBezTo>
                    <a:cubicBezTo>
                      <a:pt x="836" y="426"/>
                      <a:pt x="838" y="428"/>
                      <a:pt x="841" y="427"/>
                    </a:cubicBezTo>
                    <a:cubicBezTo>
                      <a:pt x="839" y="424"/>
                      <a:pt x="835" y="427"/>
                      <a:pt x="833" y="424"/>
                    </a:cubicBezTo>
                    <a:cubicBezTo>
                      <a:pt x="838" y="420"/>
                      <a:pt x="840" y="427"/>
                      <a:pt x="844" y="424"/>
                    </a:cubicBezTo>
                    <a:cubicBezTo>
                      <a:pt x="843" y="423"/>
                      <a:pt x="845" y="420"/>
                      <a:pt x="844" y="419"/>
                    </a:cubicBezTo>
                    <a:cubicBezTo>
                      <a:pt x="842" y="419"/>
                      <a:pt x="840" y="422"/>
                      <a:pt x="838" y="422"/>
                    </a:cubicBezTo>
                    <a:cubicBezTo>
                      <a:pt x="840" y="419"/>
                      <a:pt x="839" y="417"/>
                      <a:pt x="839" y="414"/>
                    </a:cubicBezTo>
                    <a:cubicBezTo>
                      <a:pt x="838" y="415"/>
                      <a:pt x="837" y="418"/>
                      <a:pt x="835" y="416"/>
                    </a:cubicBezTo>
                    <a:cubicBezTo>
                      <a:pt x="837" y="414"/>
                      <a:pt x="839" y="414"/>
                      <a:pt x="839" y="411"/>
                    </a:cubicBezTo>
                    <a:cubicBezTo>
                      <a:pt x="842" y="414"/>
                      <a:pt x="840" y="413"/>
                      <a:pt x="843" y="410"/>
                    </a:cubicBezTo>
                    <a:cubicBezTo>
                      <a:pt x="844" y="412"/>
                      <a:pt x="846" y="412"/>
                      <a:pt x="848" y="412"/>
                    </a:cubicBezTo>
                    <a:cubicBezTo>
                      <a:pt x="849" y="413"/>
                      <a:pt x="851" y="413"/>
                      <a:pt x="851" y="416"/>
                    </a:cubicBezTo>
                    <a:cubicBezTo>
                      <a:pt x="852" y="413"/>
                      <a:pt x="853" y="414"/>
                      <a:pt x="854" y="413"/>
                    </a:cubicBezTo>
                    <a:cubicBezTo>
                      <a:pt x="857" y="415"/>
                      <a:pt x="860" y="418"/>
                      <a:pt x="862" y="422"/>
                    </a:cubicBezTo>
                    <a:cubicBezTo>
                      <a:pt x="864" y="425"/>
                      <a:pt x="867" y="429"/>
                      <a:pt x="870" y="433"/>
                    </a:cubicBezTo>
                    <a:cubicBezTo>
                      <a:pt x="872" y="435"/>
                      <a:pt x="874" y="437"/>
                      <a:pt x="877" y="438"/>
                    </a:cubicBezTo>
                    <a:cubicBezTo>
                      <a:pt x="880" y="440"/>
                      <a:pt x="882" y="442"/>
                      <a:pt x="885" y="444"/>
                    </a:cubicBezTo>
                    <a:cubicBezTo>
                      <a:pt x="889" y="448"/>
                      <a:pt x="893" y="453"/>
                      <a:pt x="891" y="460"/>
                    </a:cubicBezTo>
                    <a:cubicBezTo>
                      <a:pt x="893" y="460"/>
                      <a:pt x="892" y="463"/>
                      <a:pt x="894" y="462"/>
                    </a:cubicBezTo>
                    <a:cubicBezTo>
                      <a:pt x="896" y="460"/>
                      <a:pt x="890" y="459"/>
                      <a:pt x="894" y="456"/>
                    </a:cubicBezTo>
                    <a:cubicBezTo>
                      <a:pt x="899" y="458"/>
                      <a:pt x="897" y="464"/>
                      <a:pt x="900" y="468"/>
                    </a:cubicBezTo>
                    <a:close/>
                    <a:moveTo>
                      <a:pt x="916" y="498"/>
                    </a:moveTo>
                    <a:cubicBezTo>
                      <a:pt x="914" y="494"/>
                      <a:pt x="912" y="491"/>
                      <a:pt x="914" y="486"/>
                    </a:cubicBezTo>
                    <a:cubicBezTo>
                      <a:pt x="914" y="488"/>
                      <a:pt x="916" y="490"/>
                      <a:pt x="917" y="491"/>
                    </a:cubicBezTo>
                    <a:cubicBezTo>
                      <a:pt x="918" y="492"/>
                      <a:pt x="919" y="493"/>
                      <a:pt x="919" y="493"/>
                    </a:cubicBezTo>
                    <a:cubicBezTo>
                      <a:pt x="920" y="494"/>
                      <a:pt x="921" y="495"/>
                      <a:pt x="921" y="496"/>
                    </a:cubicBezTo>
                    <a:cubicBezTo>
                      <a:pt x="924" y="499"/>
                      <a:pt x="926" y="502"/>
                      <a:pt x="923" y="507"/>
                    </a:cubicBezTo>
                    <a:cubicBezTo>
                      <a:pt x="922" y="504"/>
                      <a:pt x="919" y="501"/>
                      <a:pt x="916" y="498"/>
                    </a:cubicBezTo>
                    <a:close/>
                    <a:moveTo>
                      <a:pt x="736" y="614"/>
                    </a:moveTo>
                    <a:cubicBezTo>
                      <a:pt x="736" y="616"/>
                      <a:pt x="739" y="614"/>
                      <a:pt x="735" y="619"/>
                    </a:cubicBezTo>
                    <a:cubicBezTo>
                      <a:pt x="732" y="620"/>
                      <a:pt x="734" y="616"/>
                      <a:pt x="736" y="614"/>
                    </a:cubicBezTo>
                    <a:close/>
                    <a:moveTo>
                      <a:pt x="843" y="407"/>
                    </a:moveTo>
                    <a:cubicBezTo>
                      <a:pt x="845" y="404"/>
                      <a:pt x="845" y="404"/>
                      <a:pt x="845" y="404"/>
                    </a:cubicBezTo>
                    <a:cubicBezTo>
                      <a:pt x="847" y="405"/>
                      <a:pt x="848" y="406"/>
                      <a:pt x="846" y="409"/>
                    </a:cubicBezTo>
                    <a:cubicBezTo>
                      <a:pt x="845" y="408"/>
                      <a:pt x="844" y="408"/>
                      <a:pt x="843" y="407"/>
                    </a:cubicBezTo>
                    <a:close/>
                    <a:moveTo>
                      <a:pt x="694" y="639"/>
                    </a:moveTo>
                    <a:cubicBezTo>
                      <a:pt x="693" y="639"/>
                      <a:pt x="693" y="639"/>
                      <a:pt x="693" y="639"/>
                    </a:cubicBezTo>
                    <a:cubicBezTo>
                      <a:pt x="693" y="639"/>
                      <a:pt x="693" y="639"/>
                      <a:pt x="693" y="637"/>
                    </a:cubicBezTo>
                    <a:cubicBezTo>
                      <a:pt x="694" y="638"/>
                      <a:pt x="696" y="635"/>
                      <a:pt x="694" y="638"/>
                    </a:cubicBezTo>
                    <a:cubicBezTo>
                      <a:pt x="694" y="638"/>
                      <a:pt x="694" y="638"/>
                      <a:pt x="694" y="639"/>
                    </a:cubicBezTo>
                    <a:close/>
                    <a:moveTo>
                      <a:pt x="824" y="426"/>
                    </a:moveTo>
                    <a:cubicBezTo>
                      <a:pt x="824" y="424"/>
                      <a:pt x="828" y="418"/>
                      <a:pt x="829" y="419"/>
                    </a:cubicBezTo>
                    <a:cubicBezTo>
                      <a:pt x="827" y="422"/>
                      <a:pt x="827" y="427"/>
                      <a:pt x="824" y="426"/>
                    </a:cubicBezTo>
                    <a:close/>
                    <a:moveTo>
                      <a:pt x="822" y="422"/>
                    </a:moveTo>
                    <a:cubicBezTo>
                      <a:pt x="823" y="419"/>
                      <a:pt x="824" y="420"/>
                      <a:pt x="826" y="417"/>
                    </a:cubicBezTo>
                    <a:cubicBezTo>
                      <a:pt x="826" y="417"/>
                      <a:pt x="828" y="417"/>
                      <a:pt x="827" y="419"/>
                    </a:cubicBezTo>
                    <a:cubicBezTo>
                      <a:pt x="825" y="420"/>
                      <a:pt x="823" y="423"/>
                      <a:pt x="822" y="422"/>
                    </a:cubicBezTo>
                    <a:close/>
                    <a:moveTo>
                      <a:pt x="704" y="618"/>
                    </a:moveTo>
                    <a:cubicBezTo>
                      <a:pt x="707" y="612"/>
                      <a:pt x="707" y="614"/>
                      <a:pt x="706" y="617"/>
                    </a:cubicBezTo>
                    <a:cubicBezTo>
                      <a:pt x="706" y="617"/>
                      <a:pt x="704" y="619"/>
                      <a:pt x="704" y="618"/>
                    </a:cubicBezTo>
                    <a:close/>
                    <a:moveTo>
                      <a:pt x="693" y="630"/>
                    </a:moveTo>
                    <a:cubicBezTo>
                      <a:pt x="693" y="629"/>
                      <a:pt x="694" y="627"/>
                      <a:pt x="694" y="627"/>
                    </a:cubicBezTo>
                    <a:cubicBezTo>
                      <a:pt x="694" y="628"/>
                      <a:pt x="694" y="628"/>
                      <a:pt x="694" y="628"/>
                    </a:cubicBezTo>
                    <a:cubicBezTo>
                      <a:pt x="694" y="628"/>
                      <a:pt x="695" y="627"/>
                      <a:pt x="695" y="627"/>
                    </a:cubicBezTo>
                    <a:cubicBezTo>
                      <a:pt x="693" y="631"/>
                      <a:pt x="693" y="631"/>
                      <a:pt x="693" y="630"/>
                    </a:cubicBezTo>
                    <a:close/>
                    <a:moveTo>
                      <a:pt x="821" y="366"/>
                    </a:moveTo>
                    <a:cubicBezTo>
                      <a:pt x="820" y="366"/>
                      <a:pt x="820" y="365"/>
                      <a:pt x="820" y="363"/>
                    </a:cubicBezTo>
                    <a:cubicBezTo>
                      <a:pt x="822" y="363"/>
                      <a:pt x="827" y="363"/>
                      <a:pt x="825" y="367"/>
                    </a:cubicBezTo>
                    <a:cubicBezTo>
                      <a:pt x="824" y="366"/>
                      <a:pt x="823" y="366"/>
                      <a:pt x="821" y="366"/>
                    </a:cubicBezTo>
                    <a:close/>
                    <a:moveTo>
                      <a:pt x="688" y="638"/>
                    </a:moveTo>
                    <a:cubicBezTo>
                      <a:pt x="688" y="639"/>
                      <a:pt x="690" y="634"/>
                      <a:pt x="690" y="633"/>
                    </a:cubicBezTo>
                    <a:cubicBezTo>
                      <a:pt x="689" y="637"/>
                      <a:pt x="692" y="633"/>
                      <a:pt x="690" y="638"/>
                    </a:cubicBezTo>
                    <a:cubicBezTo>
                      <a:pt x="689" y="638"/>
                      <a:pt x="688" y="639"/>
                      <a:pt x="688" y="638"/>
                    </a:cubicBezTo>
                    <a:close/>
                    <a:moveTo>
                      <a:pt x="906" y="125"/>
                    </a:moveTo>
                    <a:cubicBezTo>
                      <a:pt x="910" y="128"/>
                      <a:pt x="910" y="124"/>
                      <a:pt x="913" y="125"/>
                    </a:cubicBezTo>
                    <a:cubicBezTo>
                      <a:pt x="912" y="127"/>
                      <a:pt x="915" y="129"/>
                      <a:pt x="915" y="131"/>
                    </a:cubicBezTo>
                    <a:cubicBezTo>
                      <a:pt x="911" y="129"/>
                      <a:pt x="905" y="128"/>
                      <a:pt x="906" y="125"/>
                    </a:cubicBezTo>
                    <a:close/>
                    <a:moveTo>
                      <a:pt x="883" y="119"/>
                    </a:moveTo>
                    <a:cubicBezTo>
                      <a:pt x="890" y="120"/>
                      <a:pt x="894" y="125"/>
                      <a:pt x="900" y="128"/>
                    </a:cubicBezTo>
                    <a:cubicBezTo>
                      <a:pt x="895" y="126"/>
                      <a:pt x="883" y="125"/>
                      <a:pt x="883" y="119"/>
                    </a:cubicBezTo>
                    <a:close/>
                    <a:moveTo>
                      <a:pt x="899" y="92"/>
                    </a:moveTo>
                    <a:cubicBezTo>
                      <a:pt x="902" y="91"/>
                      <a:pt x="904" y="96"/>
                      <a:pt x="909" y="95"/>
                    </a:cubicBezTo>
                    <a:cubicBezTo>
                      <a:pt x="910" y="101"/>
                      <a:pt x="896" y="97"/>
                      <a:pt x="899" y="92"/>
                    </a:cubicBezTo>
                    <a:close/>
                    <a:moveTo>
                      <a:pt x="889" y="116"/>
                    </a:moveTo>
                    <a:cubicBezTo>
                      <a:pt x="893" y="114"/>
                      <a:pt x="897" y="118"/>
                      <a:pt x="896" y="122"/>
                    </a:cubicBezTo>
                    <a:cubicBezTo>
                      <a:pt x="893" y="123"/>
                      <a:pt x="890" y="118"/>
                      <a:pt x="889" y="116"/>
                    </a:cubicBezTo>
                    <a:close/>
                    <a:moveTo>
                      <a:pt x="863" y="110"/>
                    </a:moveTo>
                    <a:cubicBezTo>
                      <a:pt x="865" y="110"/>
                      <a:pt x="869" y="114"/>
                      <a:pt x="870" y="111"/>
                    </a:cubicBezTo>
                    <a:cubicBezTo>
                      <a:pt x="868" y="110"/>
                      <a:pt x="863" y="110"/>
                      <a:pt x="864" y="108"/>
                    </a:cubicBezTo>
                    <a:cubicBezTo>
                      <a:pt x="869" y="107"/>
                      <a:pt x="872" y="110"/>
                      <a:pt x="874" y="114"/>
                    </a:cubicBezTo>
                    <a:cubicBezTo>
                      <a:pt x="869" y="113"/>
                      <a:pt x="865" y="115"/>
                      <a:pt x="863" y="110"/>
                    </a:cubicBezTo>
                    <a:close/>
                    <a:moveTo>
                      <a:pt x="822" y="89"/>
                    </a:moveTo>
                    <a:cubicBezTo>
                      <a:pt x="820" y="88"/>
                      <a:pt x="818" y="88"/>
                      <a:pt x="817" y="85"/>
                    </a:cubicBezTo>
                    <a:cubicBezTo>
                      <a:pt x="818" y="87"/>
                      <a:pt x="821" y="86"/>
                      <a:pt x="824" y="87"/>
                    </a:cubicBezTo>
                    <a:cubicBezTo>
                      <a:pt x="827" y="87"/>
                      <a:pt x="830" y="88"/>
                      <a:pt x="830" y="91"/>
                    </a:cubicBezTo>
                    <a:cubicBezTo>
                      <a:pt x="827" y="89"/>
                      <a:pt x="824" y="89"/>
                      <a:pt x="822" y="89"/>
                    </a:cubicBezTo>
                    <a:close/>
                    <a:moveTo>
                      <a:pt x="813" y="96"/>
                    </a:moveTo>
                    <a:cubicBezTo>
                      <a:pt x="817" y="92"/>
                      <a:pt x="809" y="94"/>
                      <a:pt x="810" y="91"/>
                    </a:cubicBezTo>
                    <a:cubicBezTo>
                      <a:pt x="812" y="90"/>
                      <a:pt x="822" y="92"/>
                      <a:pt x="823" y="95"/>
                    </a:cubicBezTo>
                    <a:cubicBezTo>
                      <a:pt x="820" y="95"/>
                      <a:pt x="816" y="95"/>
                      <a:pt x="813" y="96"/>
                    </a:cubicBezTo>
                    <a:close/>
                    <a:moveTo>
                      <a:pt x="746" y="339"/>
                    </a:moveTo>
                    <a:cubicBezTo>
                      <a:pt x="745" y="338"/>
                      <a:pt x="744" y="338"/>
                      <a:pt x="743" y="337"/>
                    </a:cubicBezTo>
                    <a:cubicBezTo>
                      <a:pt x="742" y="337"/>
                      <a:pt x="742" y="337"/>
                      <a:pt x="741" y="337"/>
                    </a:cubicBezTo>
                    <a:cubicBezTo>
                      <a:pt x="741" y="337"/>
                      <a:pt x="740" y="336"/>
                      <a:pt x="740"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39" y="336"/>
                      <a:pt x="739" y="336"/>
                      <a:pt x="739" y="336"/>
                    </a:cubicBezTo>
                    <a:cubicBezTo>
                      <a:pt x="741" y="331"/>
                      <a:pt x="737" y="333"/>
                      <a:pt x="737" y="330"/>
                    </a:cubicBezTo>
                    <a:cubicBezTo>
                      <a:pt x="738" y="331"/>
                      <a:pt x="739" y="331"/>
                      <a:pt x="739" y="332"/>
                    </a:cubicBezTo>
                    <a:cubicBezTo>
                      <a:pt x="740" y="332"/>
                      <a:pt x="740" y="332"/>
                      <a:pt x="740" y="332"/>
                    </a:cubicBezTo>
                    <a:cubicBezTo>
                      <a:pt x="740" y="332"/>
                      <a:pt x="740" y="332"/>
                      <a:pt x="740" y="332"/>
                    </a:cubicBezTo>
                    <a:cubicBezTo>
                      <a:pt x="740" y="332"/>
                      <a:pt x="740" y="332"/>
                      <a:pt x="740" y="332"/>
                    </a:cubicBezTo>
                    <a:cubicBezTo>
                      <a:pt x="740" y="332"/>
                      <a:pt x="740" y="332"/>
                      <a:pt x="740" y="332"/>
                    </a:cubicBezTo>
                    <a:cubicBezTo>
                      <a:pt x="739" y="332"/>
                      <a:pt x="740" y="332"/>
                      <a:pt x="740" y="332"/>
                    </a:cubicBezTo>
                    <a:cubicBezTo>
                      <a:pt x="740" y="332"/>
                      <a:pt x="740" y="332"/>
                      <a:pt x="740" y="332"/>
                    </a:cubicBezTo>
                    <a:cubicBezTo>
                      <a:pt x="740" y="332"/>
                      <a:pt x="740" y="332"/>
                      <a:pt x="740" y="332"/>
                    </a:cubicBezTo>
                    <a:cubicBezTo>
                      <a:pt x="740" y="332"/>
                      <a:pt x="740" y="332"/>
                      <a:pt x="740" y="332"/>
                    </a:cubicBezTo>
                    <a:cubicBezTo>
                      <a:pt x="741" y="332"/>
                      <a:pt x="741" y="332"/>
                      <a:pt x="741" y="332"/>
                    </a:cubicBezTo>
                    <a:cubicBezTo>
                      <a:pt x="741" y="333"/>
                      <a:pt x="742" y="333"/>
                      <a:pt x="742" y="333"/>
                    </a:cubicBezTo>
                    <a:cubicBezTo>
                      <a:pt x="743" y="334"/>
                      <a:pt x="745" y="334"/>
                      <a:pt x="746" y="335"/>
                    </a:cubicBezTo>
                    <a:cubicBezTo>
                      <a:pt x="748" y="337"/>
                      <a:pt x="750" y="339"/>
                      <a:pt x="753" y="343"/>
                    </a:cubicBezTo>
                    <a:cubicBezTo>
                      <a:pt x="750" y="342"/>
                      <a:pt x="748" y="340"/>
                      <a:pt x="746" y="339"/>
                    </a:cubicBezTo>
                    <a:close/>
                    <a:moveTo>
                      <a:pt x="796" y="82"/>
                    </a:moveTo>
                    <a:cubicBezTo>
                      <a:pt x="801" y="76"/>
                      <a:pt x="812" y="84"/>
                      <a:pt x="814" y="87"/>
                    </a:cubicBezTo>
                    <a:cubicBezTo>
                      <a:pt x="809" y="85"/>
                      <a:pt x="802" y="80"/>
                      <a:pt x="796" y="82"/>
                    </a:cubicBezTo>
                    <a:close/>
                    <a:moveTo>
                      <a:pt x="799" y="90"/>
                    </a:moveTo>
                    <a:cubicBezTo>
                      <a:pt x="801" y="88"/>
                      <a:pt x="805" y="92"/>
                      <a:pt x="805" y="96"/>
                    </a:cubicBezTo>
                    <a:cubicBezTo>
                      <a:pt x="800" y="95"/>
                      <a:pt x="799" y="93"/>
                      <a:pt x="799" y="90"/>
                    </a:cubicBezTo>
                    <a:close/>
                    <a:moveTo>
                      <a:pt x="796" y="92"/>
                    </a:moveTo>
                    <a:cubicBezTo>
                      <a:pt x="794" y="92"/>
                      <a:pt x="793" y="93"/>
                      <a:pt x="791" y="92"/>
                    </a:cubicBezTo>
                    <a:cubicBezTo>
                      <a:pt x="791" y="90"/>
                      <a:pt x="790" y="89"/>
                      <a:pt x="789" y="88"/>
                    </a:cubicBezTo>
                    <a:cubicBezTo>
                      <a:pt x="789" y="88"/>
                      <a:pt x="789" y="88"/>
                      <a:pt x="789" y="88"/>
                    </a:cubicBezTo>
                    <a:cubicBezTo>
                      <a:pt x="789" y="88"/>
                      <a:pt x="789" y="88"/>
                      <a:pt x="789" y="88"/>
                    </a:cubicBezTo>
                    <a:cubicBezTo>
                      <a:pt x="791" y="88"/>
                      <a:pt x="777" y="86"/>
                      <a:pt x="783" y="87"/>
                    </a:cubicBezTo>
                    <a:cubicBezTo>
                      <a:pt x="783" y="87"/>
                      <a:pt x="783" y="87"/>
                      <a:pt x="783" y="87"/>
                    </a:cubicBezTo>
                    <a:cubicBezTo>
                      <a:pt x="783" y="87"/>
                      <a:pt x="783" y="87"/>
                      <a:pt x="783" y="87"/>
                    </a:cubicBezTo>
                    <a:cubicBezTo>
                      <a:pt x="783" y="87"/>
                      <a:pt x="783" y="87"/>
                      <a:pt x="783" y="87"/>
                    </a:cubicBezTo>
                    <a:cubicBezTo>
                      <a:pt x="783" y="87"/>
                      <a:pt x="783" y="87"/>
                      <a:pt x="783" y="87"/>
                    </a:cubicBezTo>
                    <a:cubicBezTo>
                      <a:pt x="783" y="87"/>
                      <a:pt x="783" y="87"/>
                      <a:pt x="783" y="87"/>
                    </a:cubicBezTo>
                    <a:cubicBezTo>
                      <a:pt x="783" y="87"/>
                      <a:pt x="782" y="87"/>
                      <a:pt x="782" y="87"/>
                    </a:cubicBezTo>
                    <a:cubicBezTo>
                      <a:pt x="782" y="87"/>
                      <a:pt x="782" y="87"/>
                      <a:pt x="782" y="87"/>
                    </a:cubicBezTo>
                    <a:cubicBezTo>
                      <a:pt x="781" y="86"/>
                      <a:pt x="781" y="86"/>
                      <a:pt x="780" y="86"/>
                    </a:cubicBezTo>
                    <a:cubicBezTo>
                      <a:pt x="779" y="86"/>
                      <a:pt x="777" y="86"/>
                      <a:pt x="776" y="83"/>
                    </a:cubicBezTo>
                    <a:cubicBezTo>
                      <a:pt x="778" y="83"/>
                      <a:pt x="781" y="84"/>
                      <a:pt x="783" y="84"/>
                    </a:cubicBezTo>
                    <a:cubicBezTo>
                      <a:pt x="783" y="84"/>
                      <a:pt x="783" y="84"/>
                      <a:pt x="783" y="84"/>
                    </a:cubicBezTo>
                    <a:cubicBezTo>
                      <a:pt x="785" y="84"/>
                      <a:pt x="788" y="85"/>
                      <a:pt x="790" y="85"/>
                    </a:cubicBezTo>
                    <a:cubicBezTo>
                      <a:pt x="790" y="85"/>
                      <a:pt x="790" y="85"/>
                      <a:pt x="790" y="85"/>
                    </a:cubicBezTo>
                    <a:cubicBezTo>
                      <a:pt x="791" y="85"/>
                      <a:pt x="791" y="85"/>
                      <a:pt x="791" y="85"/>
                    </a:cubicBezTo>
                    <a:cubicBezTo>
                      <a:pt x="791" y="86"/>
                      <a:pt x="792" y="86"/>
                      <a:pt x="792" y="86"/>
                    </a:cubicBezTo>
                    <a:cubicBezTo>
                      <a:pt x="793" y="86"/>
                      <a:pt x="794" y="86"/>
                      <a:pt x="795" y="87"/>
                    </a:cubicBezTo>
                    <a:cubicBezTo>
                      <a:pt x="796" y="87"/>
                      <a:pt x="798" y="88"/>
                      <a:pt x="799" y="89"/>
                    </a:cubicBezTo>
                    <a:cubicBezTo>
                      <a:pt x="793" y="86"/>
                      <a:pt x="794" y="90"/>
                      <a:pt x="796" y="92"/>
                    </a:cubicBezTo>
                    <a:close/>
                    <a:moveTo>
                      <a:pt x="673" y="618"/>
                    </a:moveTo>
                    <a:cubicBezTo>
                      <a:pt x="672" y="619"/>
                      <a:pt x="672" y="616"/>
                      <a:pt x="671" y="621"/>
                    </a:cubicBezTo>
                    <a:cubicBezTo>
                      <a:pt x="671" y="623"/>
                      <a:pt x="672" y="623"/>
                      <a:pt x="673" y="618"/>
                    </a:cubicBezTo>
                    <a:close/>
                    <a:moveTo>
                      <a:pt x="766" y="84"/>
                    </a:moveTo>
                    <a:cubicBezTo>
                      <a:pt x="766" y="84"/>
                      <a:pt x="766" y="84"/>
                      <a:pt x="766" y="84"/>
                    </a:cubicBezTo>
                    <a:cubicBezTo>
                      <a:pt x="766" y="84"/>
                      <a:pt x="765" y="84"/>
                      <a:pt x="765" y="84"/>
                    </a:cubicBezTo>
                    <a:cubicBezTo>
                      <a:pt x="764" y="84"/>
                      <a:pt x="764" y="84"/>
                      <a:pt x="764" y="84"/>
                    </a:cubicBezTo>
                    <a:cubicBezTo>
                      <a:pt x="764" y="84"/>
                      <a:pt x="763" y="84"/>
                      <a:pt x="762" y="84"/>
                    </a:cubicBezTo>
                    <a:cubicBezTo>
                      <a:pt x="760" y="84"/>
                      <a:pt x="758" y="84"/>
                      <a:pt x="755" y="84"/>
                    </a:cubicBezTo>
                    <a:cubicBezTo>
                      <a:pt x="751" y="84"/>
                      <a:pt x="746" y="83"/>
                      <a:pt x="742" y="83"/>
                    </a:cubicBezTo>
                    <a:cubicBezTo>
                      <a:pt x="737" y="82"/>
                      <a:pt x="733" y="81"/>
                      <a:pt x="728" y="81"/>
                    </a:cubicBezTo>
                    <a:cubicBezTo>
                      <a:pt x="724" y="80"/>
                      <a:pt x="720" y="80"/>
                      <a:pt x="716" y="79"/>
                    </a:cubicBezTo>
                    <a:cubicBezTo>
                      <a:pt x="718" y="74"/>
                      <a:pt x="713" y="72"/>
                      <a:pt x="717" y="67"/>
                    </a:cubicBezTo>
                    <a:cubicBezTo>
                      <a:pt x="722" y="68"/>
                      <a:pt x="730" y="67"/>
                      <a:pt x="730" y="71"/>
                    </a:cubicBezTo>
                    <a:cubicBezTo>
                      <a:pt x="728" y="73"/>
                      <a:pt x="726" y="72"/>
                      <a:pt x="724" y="71"/>
                    </a:cubicBezTo>
                    <a:cubicBezTo>
                      <a:pt x="722" y="71"/>
                      <a:pt x="720" y="70"/>
                      <a:pt x="719" y="73"/>
                    </a:cubicBezTo>
                    <a:cubicBezTo>
                      <a:pt x="721" y="74"/>
                      <a:pt x="724" y="74"/>
                      <a:pt x="726" y="75"/>
                    </a:cubicBezTo>
                    <a:cubicBezTo>
                      <a:pt x="727" y="75"/>
                      <a:pt x="728" y="75"/>
                      <a:pt x="729" y="75"/>
                    </a:cubicBezTo>
                    <a:cubicBezTo>
                      <a:pt x="730" y="75"/>
                      <a:pt x="731" y="76"/>
                      <a:pt x="732" y="76"/>
                    </a:cubicBezTo>
                    <a:cubicBezTo>
                      <a:pt x="737" y="77"/>
                      <a:pt x="742" y="78"/>
                      <a:pt x="747" y="78"/>
                    </a:cubicBezTo>
                    <a:cubicBezTo>
                      <a:pt x="751" y="79"/>
                      <a:pt x="755" y="80"/>
                      <a:pt x="759" y="81"/>
                    </a:cubicBezTo>
                    <a:cubicBezTo>
                      <a:pt x="761" y="81"/>
                      <a:pt x="763" y="82"/>
                      <a:pt x="765" y="82"/>
                    </a:cubicBezTo>
                    <a:cubicBezTo>
                      <a:pt x="765" y="82"/>
                      <a:pt x="765" y="82"/>
                      <a:pt x="765" y="82"/>
                    </a:cubicBezTo>
                    <a:cubicBezTo>
                      <a:pt x="766" y="82"/>
                      <a:pt x="766" y="82"/>
                      <a:pt x="766" y="82"/>
                    </a:cubicBezTo>
                    <a:cubicBezTo>
                      <a:pt x="766" y="82"/>
                      <a:pt x="766" y="83"/>
                      <a:pt x="766" y="83"/>
                    </a:cubicBezTo>
                    <a:cubicBezTo>
                      <a:pt x="767" y="83"/>
                      <a:pt x="767" y="83"/>
                      <a:pt x="767" y="83"/>
                    </a:cubicBezTo>
                    <a:cubicBezTo>
                      <a:pt x="767" y="83"/>
                      <a:pt x="767" y="83"/>
                      <a:pt x="768" y="83"/>
                    </a:cubicBezTo>
                    <a:cubicBezTo>
                      <a:pt x="767" y="84"/>
                      <a:pt x="766" y="84"/>
                      <a:pt x="766" y="84"/>
                    </a:cubicBezTo>
                    <a:close/>
                    <a:moveTo>
                      <a:pt x="694" y="345"/>
                    </a:moveTo>
                    <a:cubicBezTo>
                      <a:pt x="698" y="346"/>
                      <a:pt x="703" y="345"/>
                      <a:pt x="702" y="351"/>
                    </a:cubicBezTo>
                    <a:cubicBezTo>
                      <a:pt x="699" y="351"/>
                      <a:pt x="694" y="352"/>
                      <a:pt x="694" y="345"/>
                    </a:cubicBezTo>
                    <a:close/>
                    <a:moveTo>
                      <a:pt x="689" y="338"/>
                    </a:moveTo>
                    <a:cubicBezTo>
                      <a:pt x="687" y="338"/>
                      <a:pt x="686" y="338"/>
                      <a:pt x="686" y="338"/>
                    </a:cubicBezTo>
                    <a:cubicBezTo>
                      <a:pt x="685" y="337"/>
                      <a:pt x="686" y="337"/>
                      <a:pt x="687" y="337"/>
                    </a:cubicBezTo>
                    <a:cubicBezTo>
                      <a:pt x="689" y="336"/>
                      <a:pt x="693" y="336"/>
                      <a:pt x="692" y="340"/>
                    </a:cubicBezTo>
                    <a:cubicBezTo>
                      <a:pt x="691" y="340"/>
                      <a:pt x="690" y="339"/>
                      <a:pt x="689" y="338"/>
                    </a:cubicBezTo>
                    <a:close/>
                    <a:moveTo>
                      <a:pt x="687" y="65"/>
                    </a:moveTo>
                    <a:cubicBezTo>
                      <a:pt x="690" y="66"/>
                      <a:pt x="699" y="63"/>
                      <a:pt x="697" y="68"/>
                    </a:cubicBezTo>
                    <a:cubicBezTo>
                      <a:pt x="691" y="67"/>
                      <a:pt x="689" y="69"/>
                      <a:pt x="687" y="65"/>
                    </a:cubicBezTo>
                    <a:close/>
                    <a:moveTo>
                      <a:pt x="679" y="72"/>
                    </a:moveTo>
                    <a:cubicBezTo>
                      <a:pt x="679" y="69"/>
                      <a:pt x="679" y="68"/>
                      <a:pt x="678" y="66"/>
                    </a:cubicBezTo>
                    <a:cubicBezTo>
                      <a:pt x="681" y="67"/>
                      <a:pt x="685" y="68"/>
                      <a:pt x="685" y="72"/>
                    </a:cubicBezTo>
                    <a:lnTo>
                      <a:pt x="679" y="72"/>
                    </a:lnTo>
                    <a:close/>
                    <a:moveTo>
                      <a:pt x="640" y="58"/>
                    </a:moveTo>
                    <a:cubicBezTo>
                      <a:pt x="640" y="55"/>
                      <a:pt x="637" y="54"/>
                      <a:pt x="641" y="53"/>
                    </a:cubicBezTo>
                    <a:cubicBezTo>
                      <a:pt x="642" y="54"/>
                      <a:pt x="641" y="56"/>
                      <a:pt x="643" y="56"/>
                    </a:cubicBezTo>
                    <a:cubicBezTo>
                      <a:pt x="643" y="53"/>
                      <a:pt x="649" y="56"/>
                      <a:pt x="649" y="57"/>
                    </a:cubicBezTo>
                    <a:cubicBezTo>
                      <a:pt x="644" y="56"/>
                      <a:pt x="645" y="59"/>
                      <a:pt x="640" y="58"/>
                    </a:cubicBezTo>
                    <a:close/>
                    <a:moveTo>
                      <a:pt x="626" y="55"/>
                    </a:moveTo>
                    <a:cubicBezTo>
                      <a:pt x="628" y="56"/>
                      <a:pt x="634" y="53"/>
                      <a:pt x="634" y="56"/>
                    </a:cubicBezTo>
                    <a:cubicBezTo>
                      <a:pt x="632" y="56"/>
                      <a:pt x="633" y="58"/>
                      <a:pt x="634" y="59"/>
                    </a:cubicBezTo>
                    <a:cubicBezTo>
                      <a:pt x="629" y="60"/>
                      <a:pt x="628" y="57"/>
                      <a:pt x="626" y="55"/>
                    </a:cubicBezTo>
                    <a:close/>
                    <a:moveTo>
                      <a:pt x="585" y="48"/>
                    </a:moveTo>
                    <a:cubicBezTo>
                      <a:pt x="590" y="51"/>
                      <a:pt x="594" y="45"/>
                      <a:pt x="596" y="50"/>
                    </a:cubicBezTo>
                    <a:cubicBezTo>
                      <a:pt x="592" y="49"/>
                      <a:pt x="584" y="53"/>
                      <a:pt x="585" y="48"/>
                    </a:cubicBezTo>
                    <a:close/>
                    <a:moveTo>
                      <a:pt x="576" y="17"/>
                    </a:moveTo>
                    <a:cubicBezTo>
                      <a:pt x="574" y="10"/>
                      <a:pt x="580" y="7"/>
                      <a:pt x="587" y="5"/>
                    </a:cubicBezTo>
                    <a:cubicBezTo>
                      <a:pt x="586" y="11"/>
                      <a:pt x="579" y="13"/>
                      <a:pt x="576" y="17"/>
                    </a:cubicBezTo>
                    <a:close/>
                    <a:moveTo>
                      <a:pt x="577" y="42"/>
                    </a:moveTo>
                    <a:cubicBezTo>
                      <a:pt x="575" y="42"/>
                      <a:pt x="572" y="41"/>
                      <a:pt x="570" y="39"/>
                    </a:cubicBezTo>
                    <a:cubicBezTo>
                      <a:pt x="575" y="39"/>
                      <a:pt x="583" y="33"/>
                      <a:pt x="585" y="39"/>
                    </a:cubicBezTo>
                    <a:cubicBezTo>
                      <a:pt x="577" y="41"/>
                      <a:pt x="585" y="42"/>
                      <a:pt x="588" y="44"/>
                    </a:cubicBezTo>
                    <a:cubicBezTo>
                      <a:pt x="583" y="43"/>
                      <a:pt x="580" y="43"/>
                      <a:pt x="577" y="42"/>
                    </a:cubicBezTo>
                    <a:close/>
                    <a:moveTo>
                      <a:pt x="660" y="623"/>
                    </a:moveTo>
                    <a:cubicBezTo>
                      <a:pt x="661" y="624"/>
                      <a:pt x="661" y="624"/>
                      <a:pt x="661" y="621"/>
                    </a:cubicBezTo>
                    <a:cubicBezTo>
                      <a:pt x="662" y="623"/>
                      <a:pt x="662" y="623"/>
                      <a:pt x="662" y="626"/>
                    </a:cubicBezTo>
                    <a:cubicBezTo>
                      <a:pt x="662" y="625"/>
                      <a:pt x="661" y="628"/>
                      <a:pt x="660" y="623"/>
                    </a:cubicBezTo>
                    <a:close/>
                    <a:moveTo>
                      <a:pt x="562" y="18"/>
                    </a:moveTo>
                    <a:cubicBezTo>
                      <a:pt x="560" y="15"/>
                      <a:pt x="563" y="13"/>
                      <a:pt x="567" y="13"/>
                    </a:cubicBezTo>
                    <a:cubicBezTo>
                      <a:pt x="570" y="12"/>
                      <a:pt x="574" y="13"/>
                      <a:pt x="573" y="16"/>
                    </a:cubicBezTo>
                    <a:cubicBezTo>
                      <a:pt x="570" y="19"/>
                      <a:pt x="567" y="16"/>
                      <a:pt x="562" y="18"/>
                    </a:cubicBezTo>
                    <a:close/>
                    <a:moveTo>
                      <a:pt x="561" y="49"/>
                    </a:moveTo>
                    <a:cubicBezTo>
                      <a:pt x="563" y="47"/>
                      <a:pt x="573" y="44"/>
                      <a:pt x="574" y="48"/>
                    </a:cubicBezTo>
                    <a:cubicBezTo>
                      <a:pt x="567" y="48"/>
                      <a:pt x="566" y="51"/>
                      <a:pt x="561" y="49"/>
                    </a:cubicBezTo>
                    <a:close/>
                    <a:moveTo>
                      <a:pt x="659" y="623"/>
                    </a:moveTo>
                    <a:cubicBezTo>
                      <a:pt x="659" y="622"/>
                      <a:pt x="659" y="620"/>
                      <a:pt x="660" y="625"/>
                    </a:cubicBezTo>
                    <a:cubicBezTo>
                      <a:pt x="660" y="627"/>
                      <a:pt x="660" y="626"/>
                      <a:pt x="659" y="623"/>
                    </a:cubicBezTo>
                    <a:close/>
                    <a:moveTo>
                      <a:pt x="539" y="38"/>
                    </a:moveTo>
                    <a:cubicBezTo>
                      <a:pt x="540" y="35"/>
                      <a:pt x="547" y="35"/>
                      <a:pt x="547" y="39"/>
                    </a:cubicBezTo>
                    <a:cubicBezTo>
                      <a:pt x="543" y="40"/>
                      <a:pt x="540" y="40"/>
                      <a:pt x="539" y="38"/>
                    </a:cubicBezTo>
                    <a:close/>
                    <a:moveTo>
                      <a:pt x="497" y="39"/>
                    </a:moveTo>
                    <a:cubicBezTo>
                      <a:pt x="500" y="44"/>
                      <a:pt x="491" y="44"/>
                      <a:pt x="489" y="47"/>
                    </a:cubicBezTo>
                    <a:cubicBezTo>
                      <a:pt x="489" y="42"/>
                      <a:pt x="486" y="44"/>
                      <a:pt x="486" y="39"/>
                    </a:cubicBezTo>
                    <a:cubicBezTo>
                      <a:pt x="489" y="37"/>
                      <a:pt x="494" y="37"/>
                      <a:pt x="498" y="37"/>
                    </a:cubicBezTo>
                    <a:cubicBezTo>
                      <a:pt x="503" y="37"/>
                      <a:pt x="508" y="37"/>
                      <a:pt x="513" y="35"/>
                    </a:cubicBezTo>
                    <a:cubicBezTo>
                      <a:pt x="508" y="37"/>
                      <a:pt x="501" y="43"/>
                      <a:pt x="497" y="39"/>
                    </a:cubicBezTo>
                    <a:close/>
                    <a:moveTo>
                      <a:pt x="523" y="34"/>
                    </a:moveTo>
                    <a:cubicBezTo>
                      <a:pt x="524" y="42"/>
                      <a:pt x="510" y="36"/>
                      <a:pt x="517" y="43"/>
                    </a:cubicBezTo>
                    <a:cubicBezTo>
                      <a:pt x="511" y="45"/>
                      <a:pt x="508" y="40"/>
                      <a:pt x="510" y="37"/>
                    </a:cubicBezTo>
                    <a:cubicBezTo>
                      <a:pt x="518" y="36"/>
                      <a:pt x="517" y="37"/>
                      <a:pt x="523" y="34"/>
                    </a:cubicBezTo>
                    <a:close/>
                    <a:moveTo>
                      <a:pt x="475" y="20"/>
                    </a:moveTo>
                    <a:cubicBezTo>
                      <a:pt x="480" y="18"/>
                      <a:pt x="481" y="14"/>
                      <a:pt x="487" y="17"/>
                    </a:cubicBezTo>
                    <a:cubicBezTo>
                      <a:pt x="482" y="19"/>
                      <a:pt x="481" y="23"/>
                      <a:pt x="475" y="20"/>
                    </a:cubicBezTo>
                    <a:close/>
                    <a:moveTo>
                      <a:pt x="653" y="640"/>
                    </a:moveTo>
                    <a:cubicBezTo>
                      <a:pt x="653" y="641"/>
                      <a:pt x="652" y="639"/>
                      <a:pt x="653" y="639"/>
                    </a:cubicBezTo>
                    <a:cubicBezTo>
                      <a:pt x="654" y="641"/>
                      <a:pt x="654" y="641"/>
                      <a:pt x="655" y="643"/>
                    </a:cubicBezTo>
                    <a:cubicBezTo>
                      <a:pt x="655" y="645"/>
                      <a:pt x="655" y="644"/>
                      <a:pt x="653" y="640"/>
                    </a:cubicBezTo>
                    <a:close/>
                    <a:moveTo>
                      <a:pt x="357" y="97"/>
                    </a:moveTo>
                    <a:cubicBezTo>
                      <a:pt x="354" y="91"/>
                      <a:pt x="354" y="91"/>
                      <a:pt x="354" y="91"/>
                    </a:cubicBezTo>
                    <a:cubicBezTo>
                      <a:pt x="358" y="92"/>
                      <a:pt x="360" y="91"/>
                      <a:pt x="362" y="89"/>
                    </a:cubicBezTo>
                    <a:cubicBezTo>
                      <a:pt x="364" y="88"/>
                      <a:pt x="367" y="86"/>
                      <a:pt x="370" y="83"/>
                    </a:cubicBezTo>
                    <a:cubicBezTo>
                      <a:pt x="375" y="88"/>
                      <a:pt x="379" y="80"/>
                      <a:pt x="384" y="83"/>
                    </a:cubicBezTo>
                    <a:cubicBezTo>
                      <a:pt x="376" y="90"/>
                      <a:pt x="364" y="92"/>
                      <a:pt x="357" y="97"/>
                    </a:cubicBezTo>
                    <a:close/>
                    <a:moveTo>
                      <a:pt x="654" y="646"/>
                    </a:moveTo>
                    <a:cubicBezTo>
                      <a:pt x="654" y="646"/>
                      <a:pt x="653" y="645"/>
                      <a:pt x="652" y="643"/>
                    </a:cubicBezTo>
                    <a:cubicBezTo>
                      <a:pt x="652" y="642"/>
                      <a:pt x="653" y="644"/>
                      <a:pt x="652" y="642"/>
                    </a:cubicBezTo>
                    <a:cubicBezTo>
                      <a:pt x="654" y="644"/>
                      <a:pt x="654" y="645"/>
                      <a:pt x="654" y="646"/>
                    </a:cubicBezTo>
                    <a:close/>
                    <a:moveTo>
                      <a:pt x="343" y="102"/>
                    </a:moveTo>
                    <a:cubicBezTo>
                      <a:pt x="341" y="103"/>
                      <a:pt x="339" y="105"/>
                      <a:pt x="336" y="106"/>
                    </a:cubicBezTo>
                    <a:cubicBezTo>
                      <a:pt x="334" y="108"/>
                      <a:pt x="331" y="110"/>
                      <a:pt x="328" y="112"/>
                    </a:cubicBezTo>
                    <a:cubicBezTo>
                      <a:pt x="321" y="104"/>
                      <a:pt x="314" y="114"/>
                      <a:pt x="308" y="113"/>
                    </a:cubicBezTo>
                    <a:cubicBezTo>
                      <a:pt x="316" y="102"/>
                      <a:pt x="323" y="103"/>
                      <a:pt x="332" y="105"/>
                    </a:cubicBezTo>
                    <a:cubicBezTo>
                      <a:pt x="335" y="98"/>
                      <a:pt x="346" y="91"/>
                      <a:pt x="354" y="95"/>
                    </a:cubicBezTo>
                    <a:cubicBezTo>
                      <a:pt x="352" y="97"/>
                      <a:pt x="348" y="99"/>
                      <a:pt x="343" y="102"/>
                    </a:cubicBezTo>
                    <a:close/>
                    <a:moveTo>
                      <a:pt x="360" y="116"/>
                    </a:moveTo>
                    <a:cubicBezTo>
                      <a:pt x="355" y="118"/>
                      <a:pt x="351" y="118"/>
                      <a:pt x="349" y="116"/>
                    </a:cubicBezTo>
                    <a:cubicBezTo>
                      <a:pt x="350" y="113"/>
                      <a:pt x="357" y="108"/>
                      <a:pt x="359" y="111"/>
                    </a:cubicBezTo>
                    <a:cubicBezTo>
                      <a:pt x="358" y="113"/>
                      <a:pt x="359" y="114"/>
                      <a:pt x="360" y="116"/>
                    </a:cubicBezTo>
                    <a:close/>
                    <a:moveTo>
                      <a:pt x="338" y="131"/>
                    </a:moveTo>
                    <a:cubicBezTo>
                      <a:pt x="336" y="129"/>
                      <a:pt x="338" y="128"/>
                      <a:pt x="336" y="126"/>
                    </a:cubicBezTo>
                    <a:cubicBezTo>
                      <a:pt x="338" y="125"/>
                      <a:pt x="339" y="124"/>
                      <a:pt x="340" y="124"/>
                    </a:cubicBezTo>
                    <a:cubicBezTo>
                      <a:pt x="341" y="123"/>
                      <a:pt x="342" y="122"/>
                      <a:pt x="343" y="121"/>
                    </a:cubicBezTo>
                    <a:cubicBezTo>
                      <a:pt x="345" y="120"/>
                      <a:pt x="346" y="119"/>
                      <a:pt x="348" y="121"/>
                    </a:cubicBezTo>
                    <a:cubicBezTo>
                      <a:pt x="346" y="124"/>
                      <a:pt x="341" y="128"/>
                      <a:pt x="338" y="131"/>
                    </a:cubicBezTo>
                    <a:close/>
                    <a:moveTo>
                      <a:pt x="665" y="668"/>
                    </a:moveTo>
                    <a:cubicBezTo>
                      <a:pt x="664" y="667"/>
                      <a:pt x="664" y="667"/>
                      <a:pt x="666" y="669"/>
                    </a:cubicBezTo>
                    <a:cubicBezTo>
                      <a:pt x="665" y="668"/>
                      <a:pt x="668" y="672"/>
                      <a:pt x="665" y="668"/>
                    </a:cubicBezTo>
                    <a:close/>
                    <a:moveTo>
                      <a:pt x="303" y="105"/>
                    </a:moveTo>
                    <a:cubicBezTo>
                      <a:pt x="307" y="103"/>
                      <a:pt x="311" y="101"/>
                      <a:pt x="306" y="100"/>
                    </a:cubicBezTo>
                    <a:cubicBezTo>
                      <a:pt x="309" y="99"/>
                      <a:pt x="314" y="94"/>
                      <a:pt x="315" y="96"/>
                    </a:cubicBezTo>
                    <a:cubicBezTo>
                      <a:pt x="312" y="99"/>
                      <a:pt x="308" y="109"/>
                      <a:pt x="303" y="105"/>
                    </a:cubicBezTo>
                    <a:close/>
                    <a:moveTo>
                      <a:pt x="310" y="119"/>
                    </a:moveTo>
                    <a:cubicBezTo>
                      <a:pt x="312" y="117"/>
                      <a:pt x="314" y="116"/>
                      <a:pt x="316" y="114"/>
                    </a:cubicBezTo>
                    <a:cubicBezTo>
                      <a:pt x="317" y="115"/>
                      <a:pt x="318" y="117"/>
                      <a:pt x="319" y="118"/>
                    </a:cubicBezTo>
                    <a:cubicBezTo>
                      <a:pt x="316" y="118"/>
                      <a:pt x="311" y="122"/>
                      <a:pt x="310" y="119"/>
                    </a:cubicBezTo>
                    <a:close/>
                    <a:moveTo>
                      <a:pt x="665" y="669"/>
                    </a:moveTo>
                    <a:cubicBezTo>
                      <a:pt x="665" y="669"/>
                      <a:pt x="665" y="669"/>
                      <a:pt x="667" y="671"/>
                    </a:cubicBezTo>
                    <a:cubicBezTo>
                      <a:pt x="668" y="673"/>
                      <a:pt x="667" y="671"/>
                      <a:pt x="665" y="669"/>
                    </a:cubicBezTo>
                    <a:close/>
                    <a:moveTo>
                      <a:pt x="656" y="656"/>
                    </a:moveTo>
                    <a:cubicBezTo>
                      <a:pt x="656" y="655"/>
                      <a:pt x="654" y="652"/>
                      <a:pt x="656" y="654"/>
                    </a:cubicBezTo>
                    <a:cubicBezTo>
                      <a:pt x="657" y="656"/>
                      <a:pt x="659" y="660"/>
                      <a:pt x="656" y="656"/>
                    </a:cubicBezTo>
                    <a:close/>
                    <a:moveTo>
                      <a:pt x="650" y="648"/>
                    </a:moveTo>
                    <a:cubicBezTo>
                      <a:pt x="650" y="648"/>
                      <a:pt x="650" y="647"/>
                      <a:pt x="652" y="650"/>
                    </a:cubicBezTo>
                    <a:cubicBezTo>
                      <a:pt x="653" y="652"/>
                      <a:pt x="652" y="652"/>
                      <a:pt x="650" y="648"/>
                    </a:cubicBezTo>
                    <a:close/>
                    <a:moveTo>
                      <a:pt x="650" y="650"/>
                    </a:moveTo>
                    <a:cubicBezTo>
                      <a:pt x="650" y="649"/>
                      <a:pt x="649" y="648"/>
                      <a:pt x="649" y="647"/>
                    </a:cubicBezTo>
                    <a:cubicBezTo>
                      <a:pt x="648" y="646"/>
                      <a:pt x="650" y="649"/>
                      <a:pt x="650" y="648"/>
                    </a:cubicBezTo>
                    <a:cubicBezTo>
                      <a:pt x="651" y="650"/>
                      <a:pt x="651" y="650"/>
                      <a:pt x="651" y="651"/>
                    </a:cubicBezTo>
                    <a:cubicBezTo>
                      <a:pt x="652" y="651"/>
                      <a:pt x="652" y="651"/>
                      <a:pt x="653" y="653"/>
                    </a:cubicBezTo>
                    <a:cubicBezTo>
                      <a:pt x="653" y="653"/>
                      <a:pt x="653" y="654"/>
                      <a:pt x="653" y="654"/>
                    </a:cubicBezTo>
                    <a:cubicBezTo>
                      <a:pt x="651" y="651"/>
                      <a:pt x="652" y="652"/>
                      <a:pt x="650" y="650"/>
                    </a:cubicBezTo>
                    <a:close/>
                    <a:moveTo>
                      <a:pt x="259" y="129"/>
                    </a:moveTo>
                    <a:cubicBezTo>
                      <a:pt x="262" y="123"/>
                      <a:pt x="263" y="127"/>
                      <a:pt x="268" y="124"/>
                    </a:cubicBezTo>
                    <a:cubicBezTo>
                      <a:pt x="268" y="127"/>
                      <a:pt x="267" y="135"/>
                      <a:pt x="265" y="134"/>
                    </a:cubicBezTo>
                    <a:cubicBezTo>
                      <a:pt x="268" y="131"/>
                      <a:pt x="262" y="133"/>
                      <a:pt x="262" y="130"/>
                    </a:cubicBezTo>
                    <a:cubicBezTo>
                      <a:pt x="263" y="129"/>
                      <a:pt x="266" y="127"/>
                      <a:pt x="265" y="126"/>
                    </a:cubicBezTo>
                    <a:cubicBezTo>
                      <a:pt x="263" y="127"/>
                      <a:pt x="260" y="130"/>
                      <a:pt x="259" y="129"/>
                    </a:cubicBezTo>
                    <a:close/>
                    <a:moveTo>
                      <a:pt x="672" y="678"/>
                    </a:moveTo>
                    <a:cubicBezTo>
                      <a:pt x="671" y="678"/>
                      <a:pt x="671" y="677"/>
                      <a:pt x="671" y="677"/>
                    </a:cubicBezTo>
                    <a:cubicBezTo>
                      <a:pt x="667" y="672"/>
                      <a:pt x="668" y="674"/>
                      <a:pt x="671" y="677"/>
                    </a:cubicBezTo>
                    <a:cubicBezTo>
                      <a:pt x="671" y="678"/>
                      <a:pt x="672" y="678"/>
                      <a:pt x="672" y="678"/>
                    </a:cubicBezTo>
                    <a:close/>
                    <a:moveTo>
                      <a:pt x="652" y="654"/>
                    </a:moveTo>
                    <a:cubicBezTo>
                      <a:pt x="651" y="652"/>
                      <a:pt x="650" y="651"/>
                      <a:pt x="649" y="650"/>
                    </a:cubicBezTo>
                    <a:cubicBezTo>
                      <a:pt x="651" y="652"/>
                      <a:pt x="651" y="652"/>
                      <a:pt x="654" y="655"/>
                    </a:cubicBezTo>
                    <a:cubicBezTo>
                      <a:pt x="654" y="656"/>
                      <a:pt x="653" y="655"/>
                      <a:pt x="652" y="654"/>
                    </a:cubicBezTo>
                    <a:close/>
                    <a:moveTo>
                      <a:pt x="248" y="156"/>
                    </a:moveTo>
                    <a:cubicBezTo>
                      <a:pt x="246" y="155"/>
                      <a:pt x="246" y="156"/>
                      <a:pt x="245" y="158"/>
                    </a:cubicBezTo>
                    <a:cubicBezTo>
                      <a:pt x="243" y="156"/>
                      <a:pt x="245" y="154"/>
                      <a:pt x="245" y="153"/>
                    </a:cubicBezTo>
                    <a:cubicBezTo>
                      <a:pt x="243" y="154"/>
                      <a:pt x="244" y="151"/>
                      <a:pt x="245" y="149"/>
                    </a:cubicBezTo>
                    <a:cubicBezTo>
                      <a:pt x="246" y="151"/>
                      <a:pt x="247" y="151"/>
                      <a:pt x="249" y="152"/>
                    </a:cubicBezTo>
                    <a:cubicBezTo>
                      <a:pt x="247" y="153"/>
                      <a:pt x="249" y="154"/>
                      <a:pt x="248" y="156"/>
                    </a:cubicBezTo>
                    <a:close/>
                    <a:moveTo>
                      <a:pt x="243" y="161"/>
                    </a:moveTo>
                    <a:cubicBezTo>
                      <a:pt x="239" y="160"/>
                      <a:pt x="239" y="159"/>
                      <a:pt x="236" y="155"/>
                    </a:cubicBezTo>
                    <a:cubicBezTo>
                      <a:pt x="242" y="150"/>
                      <a:pt x="244" y="157"/>
                      <a:pt x="243" y="161"/>
                    </a:cubicBezTo>
                    <a:close/>
                    <a:moveTo>
                      <a:pt x="661" y="667"/>
                    </a:moveTo>
                    <a:cubicBezTo>
                      <a:pt x="661" y="667"/>
                      <a:pt x="661" y="667"/>
                      <a:pt x="660" y="665"/>
                    </a:cubicBezTo>
                    <a:cubicBezTo>
                      <a:pt x="662" y="667"/>
                      <a:pt x="658" y="663"/>
                      <a:pt x="660" y="665"/>
                    </a:cubicBezTo>
                    <a:cubicBezTo>
                      <a:pt x="660" y="665"/>
                      <a:pt x="661" y="666"/>
                      <a:pt x="662" y="667"/>
                    </a:cubicBezTo>
                    <a:cubicBezTo>
                      <a:pt x="659" y="664"/>
                      <a:pt x="664" y="669"/>
                      <a:pt x="661" y="667"/>
                    </a:cubicBezTo>
                    <a:close/>
                    <a:moveTo>
                      <a:pt x="222" y="227"/>
                    </a:moveTo>
                    <a:cubicBezTo>
                      <a:pt x="215" y="234"/>
                      <a:pt x="207" y="239"/>
                      <a:pt x="203" y="238"/>
                    </a:cubicBezTo>
                    <a:cubicBezTo>
                      <a:pt x="208" y="235"/>
                      <a:pt x="215" y="228"/>
                      <a:pt x="222" y="221"/>
                    </a:cubicBezTo>
                    <a:cubicBezTo>
                      <a:pt x="230" y="215"/>
                      <a:pt x="238" y="209"/>
                      <a:pt x="245" y="207"/>
                    </a:cubicBezTo>
                    <a:cubicBezTo>
                      <a:pt x="238" y="212"/>
                      <a:pt x="230" y="220"/>
                      <a:pt x="222" y="227"/>
                    </a:cubicBezTo>
                    <a:close/>
                    <a:moveTo>
                      <a:pt x="217" y="216"/>
                    </a:moveTo>
                    <a:cubicBezTo>
                      <a:pt x="217" y="214"/>
                      <a:pt x="220" y="211"/>
                      <a:pt x="223" y="209"/>
                    </a:cubicBezTo>
                    <a:cubicBezTo>
                      <a:pt x="226" y="212"/>
                      <a:pt x="226" y="212"/>
                      <a:pt x="226" y="212"/>
                    </a:cubicBezTo>
                    <a:cubicBezTo>
                      <a:pt x="223" y="215"/>
                      <a:pt x="219" y="219"/>
                      <a:pt x="217" y="216"/>
                    </a:cubicBezTo>
                    <a:close/>
                    <a:moveTo>
                      <a:pt x="210" y="221"/>
                    </a:moveTo>
                    <a:cubicBezTo>
                      <a:pt x="207" y="219"/>
                      <a:pt x="210" y="216"/>
                      <a:pt x="212" y="213"/>
                    </a:cubicBezTo>
                    <a:cubicBezTo>
                      <a:pt x="213" y="214"/>
                      <a:pt x="214" y="215"/>
                      <a:pt x="215" y="216"/>
                    </a:cubicBezTo>
                    <a:lnTo>
                      <a:pt x="210" y="221"/>
                    </a:lnTo>
                    <a:close/>
                    <a:moveTo>
                      <a:pt x="196" y="211"/>
                    </a:moveTo>
                    <a:cubicBezTo>
                      <a:pt x="194" y="212"/>
                      <a:pt x="192" y="215"/>
                      <a:pt x="190" y="214"/>
                    </a:cubicBezTo>
                    <a:cubicBezTo>
                      <a:pt x="195" y="211"/>
                      <a:pt x="185" y="208"/>
                      <a:pt x="193" y="208"/>
                    </a:cubicBezTo>
                    <a:cubicBezTo>
                      <a:pt x="193" y="207"/>
                      <a:pt x="193" y="206"/>
                      <a:pt x="194" y="207"/>
                    </a:cubicBezTo>
                    <a:cubicBezTo>
                      <a:pt x="193" y="208"/>
                      <a:pt x="194" y="209"/>
                      <a:pt x="196" y="211"/>
                    </a:cubicBezTo>
                    <a:close/>
                    <a:moveTo>
                      <a:pt x="182" y="255"/>
                    </a:moveTo>
                    <a:cubicBezTo>
                      <a:pt x="185" y="253"/>
                      <a:pt x="189" y="245"/>
                      <a:pt x="193" y="248"/>
                    </a:cubicBezTo>
                    <a:cubicBezTo>
                      <a:pt x="188" y="250"/>
                      <a:pt x="188" y="257"/>
                      <a:pt x="182" y="255"/>
                    </a:cubicBezTo>
                    <a:close/>
                    <a:moveTo>
                      <a:pt x="669" y="675"/>
                    </a:moveTo>
                    <a:cubicBezTo>
                      <a:pt x="669" y="675"/>
                      <a:pt x="669" y="676"/>
                      <a:pt x="669" y="676"/>
                    </a:cubicBezTo>
                    <a:cubicBezTo>
                      <a:pt x="669" y="676"/>
                      <a:pt x="669" y="675"/>
                      <a:pt x="669" y="675"/>
                    </a:cubicBezTo>
                    <a:close/>
                    <a:moveTo>
                      <a:pt x="106" y="439"/>
                    </a:moveTo>
                    <a:cubicBezTo>
                      <a:pt x="102" y="438"/>
                      <a:pt x="105" y="429"/>
                      <a:pt x="109" y="431"/>
                    </a:cubicBezTo>
                    <a:cubicBezTo>
                      <a:pt x="110" y="432"/>
                      <a:pt x="106" y="436"/>
                      <a:pt x="108" y="437"/>
                    </a:cubicBezTo>
                    <a:cubicBezTo>
                      <a:pt x="112" y="428"/>
                      <a:pt x="115" y="420"/>
                      <a:pt x="119" y="413"/>
                    </a:cubicBezTo>
                    <a:cubicBezTo>
                      <a:pt x="122" y="405"/>
                      <a:pt x="126" y="397"/>
                      <a:pt x="128" y="388"/>
                    </a:cubicBezTo>
                    <a:cubicBezTo>
                      <a:pt x="131" y="387"/>
                      <a:pt x="133" y="384"/>
                      <a:pt x="136" y="380"/>
                    </a:cubicBezTo>
                    <a:cubicBezTo>
                      <a:pt x="138" y="377"/>
                      <a:pt x="140" y="373"/>
                      <a:pt x="142" y="369"/>
                    </a:cubicBezTo>
                    <a:cubicBezTo>
                      <a:pt x="144" y="365"/>
                      <a:pt x="146" y="361"/>
                      <a:pt x="149" y="358"/>
                    </a:cubicBezTo>
                    <a:cubicBezTo>
                      <a:pt x="151" y="355"/>
                      <a:pt x="154" y="353"/>
                      <a:pt x="157" y="353"/>
                    </a:cubicBezTo>
                    <a:cubicBezTo>
                      <a:pt x="158" y="355"/>
                      <a:pt x="158" y="357"/>
                      <a:pt x="159" y="359"/>
                    </a:cubicBezTo>
                    <a:cubicBezTo>
                      <a:pt x="159" y="361"/>
                      <a:pt x="158" y="363"/>
                      <a:pt x="155" y="366"/>
                    </a:cubicBezTo>
                    <a:cubicBezTo>
                      <a:pt x="153" y="363"/>
                      <a:pt x="150" y="363"/>
                      <a:pt x="148" y="367"/>
                    </a:cubicBezTo>
                    <a:cubicBezTo>
                      <a:pt x="150" y="366"/>
                      <a:pt x="153" y="367"/>
                      <a:pt x="155" y="369"/>
                    </a:cubicBezTo>
                    <a:cubicBezTo>
                      <a:pt x="150" y="372"/>
                      <a:pt x="146" y="377"/>
                      <a:pt x="145" y="384"/>
                    </a:cubicBezTo>
                    <a:cubicBezTo>
                      <a:pt x="139" y="383"/>
                      <a:pt x="148" y="377"/>
                      <a:pt x="145" y="375"/>
                    </a:cubicBezTo>
                    <a:cubicBezTo>
                      <a:pt x="137" y="384"/>
                      <a:pt x="141" y="385"/>
                      <a:pt x="137" y="395"/>
                    </a:cubicBezTo>
                    <a:cubicBezTo>
                      <a:pt x="133" y="397"/>
                      <a:pt x="135" y="389"/>
                      <a:pt x="132" y="392"/>
                    </a:cubicBezTo>
                    <a:cubicBezTo>
                      <a:pt x="136" y="397"/>
                      <a:pt x="129" y="400"/>
                      <a:pt x="132" y="404"/>
                    </a:cubicBezTo>
                    <a:cubicBezTo>
                      <a:pt x="130" y="407"/>
                      <a:pt x="129" y="410"/>
                      <a:pt x="127" y="412"/>
                    </a:cubicBezTo>
                    <a:cubicBezTo>
                      <a:pt x="126" y="414"/>
                      <a:pt x="125" y="416"/>
                      <a:pt x="124" y="418"/>
                    </a:cubicBezTo>
                    <a:cubicBezTo>
                      <a:pt x="122" y="421"/>
                      <a:pt x="120" y="424"/>
                      <a:pt x="116" y="431"/>
                    </a:cubicBezTo>
                    <a:cubicBezTo>
                      <a:pt x="118" y="432"/>
                      <a:pt x="121" y="432"/>
                      <a:pt x="120" y="434"/>
                    </a:cubicBezTo>
                    <a:cubicBezTo>
                      <a:pt x="117" y="434"/>
                      <a:pt x="117" y="442"/>
                      <a:pt x="113" y="439"/>
                    </a:cubicBezTo>
                    <a:cubicBezTo>
                      <a:pt x="114" y="437"/>
                      <a:pt x="115" y="433"/>
                      <a:pt x="114" y="431"/>
                    </a:cubicBezTo>
                    <a:cubicBezTo>
                      <a:pt x="111" y="440"/>
                      <a:pt x="108" y="445"/>
                      <a:pt x="105" y="447"/>
                    </a:cubicBezTo>
                    <a:cubicBezTo>
                      <a:pt x="101" y="448"/>
                      <a:pt x="98" y="446"/>
                      <a:pt x="96" y="438"/>
                    </a:cubicBezTo>
                    <a:cubicBezTo>
                      <a:pt x="101" y="442"/>
                      <a:pt x="102" y="442"/>
                      <a:pt x="106" y="439"/>
                    </a:cubicBezTo>
                    <a:close/>
                    <a:moveTo>
                      <a:pt x="668" y="675"/>
                    </a:moveTo>
                    <a:cubicBezTo>
                      <a:pt x="668" y="675"/>
                      <a:pt x="668" y="675"/>
                      <a:pt x="668" y="675"/>
                    </a:cubicBezTo>
                    <a:cubicBezTo>
                      <a:pt x="668" y="675"/>
                      <a:pt x="668" y="675"/>
                      <a:pt x="668" y="675"/>
                    </a:cubicBezTo>
                    <a:close/>
                    <a:moveTo>
                      <a:pt x="668" y="675"/>
                    </a:moveTo>
                    <a:cubicBezTo>
                      <a:pt x="668" y="675"/>
                      <a:pt x="668" y="675"/>
                      <a:pt x="668" y="675"/>
                    </a:cubicBezTo>
                    <a:close/>
                    <a:moveTo>
                      <a:pt x="652" y="666"/>
                    </a:moveTo>
                    <a:cubicBezTo>
                      <a:pt x="645" y="663"/>
                      <a:pt x="647" y="663"/>
                      <a:pt x="649" y="664"/>
                    </a:cubicBezTo>
                    <a:cubicBezTo>
                      <a:pt x="649" y="664"/>
                      <a:pt x="649" y="664"/>
                      <a:pt x="652" y="666"/>
                    </a:cubicBezTo>
                    <a:close/>
                    <a:moveTo>
                      <a:pt x="668" y="675"/>
                    </a:move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ubicBezTo>
                      <a:pt x="668" y="675"/>
                      <a:pt x="668" y="675"/>
                      <a:pt x="668" y="675"/>
                    </a:cubicBezTo>
                    <a:close/>
                    <a:moveTo>
                      <a:pt x="150" y="395"/>
                    </a:moveTo>
                    <a:cubicBezTo>
                      <a:pt x="153" y="393"/>
                      <a:pt x="154" y="385"/>
                      <a:pt x="157" y="386"/>
                    </a:cubicBezTo>
                    <a:cubicBezTo>
                      <a:pt x="155" y="391"/>
                      <a:pt x="157" y="396"/>
                      <a:pt x="150" y="395"/>
                    </a:cubicBezTo>
                    <a:close/>
                    <a:moveTo>
                      <a:pt x="668" y="675"/>
                    </a:moveTo>
                    <a:cubicBezTo>
                      <a:pt x="668" y="675"/>
                      <a:pt x="668" y="675"/>
                      <a:pt x="668" y="675"/>
                    </a:cubicBezTo>
                    <a:cubicBezTo>
                      <a:pt x="668" y="675"/>
                      <a:pt x="668" y="675"/>
                      <a:pt x="668" y="675"/>
                    </a:cubicBezTo>
                    <a:cubicBezTo>
                      <a:pt x="668" y="675"/>
                      <a:pt x="668" y="675"/>
                      <a:pt x="668" y="675"/>
                    </a:cubicBezTo>
                    <a:close/>
                    <a:moveTo>
                      <a:pt x="667" y="674"/>
                    </a:moveTo>
                    <a:cubicBezTo>
                      <a:pt x="665" y="674"/>
                      <a:pt x="662" y="672"/>
                      <a:pt x="664" y="673"/>
                    </a:cubicBezTo>
                    <a:cubicBezTo>
                      <a:pt x="668" y="675"/>
                      <a:pt x="668" y="675"/>
                      <a:pt x="668" y="675"/>
                    </a:cubicBezTo>
                    <a:cubicBezTo>
                      <a:pt x="666" y="674"/>
                      <a:pt x="670" y="676"/>
                      <a:pt x="667" y="674"/>
                    </a:cubicBezTo>
                    <a:close/>
                    <a:moveTo>
                      <a:pt x="668" y="675"/>
                    </a:moveTo>
                    <a:cubicBezTo>
                      <a:pt x="668" y="675"/>
                      <a:pt x="669" y="675"/>
                      <a:pt x="666" y="674"/>
                    </a:cubicBezTo>
                    <a:cubicBezTo>
                      <a:pt x="667" y="675"/>
                      <a:pt x="667" y="675"/>
                      <a:pt x="669" y="675"/>
                    </a:cubicBezTo>
                    <a:cubicBezTo>
                      <a:pt x="669" y="675"/>
                      <a:pt x="669" y="675"/>
                      <a:pt x="669" y="675"/>
                    </a:cubicBezTo>
                    <a:cubicBezTo>
                      <a:pt x="669" y="675"/>
                      <a:pt x="668" y="675"/>
                      <a:pt x="668" y="675"/>
                    </a:cubicBezTo>
                    <a:cubicBezTo>
                      <a:pt x="668" y="675"/>
                      <a:pt x="668" y="675"/>
                      <a:pt x="668" y="675"/>
                    </a:cubicBezTo>
                    <a:cubicBezTo>
                      <a:pt x="669" y="675"/>
                      <a:pt x="669" y="675"/>
                      <a:pt x="669" y="676"/>
                    </a:cubicBezTo>
                    <a:cubicBezTo>
                      <a:pt x="669" y="676"/>
                      <a:pt x="669" y="676"/>
                      <a:pt x="669" y="676"/>
                    </a:cubicBezTo>
                    <a:cubicBezTo>
                      <a:pt x="669" y="675"/>
                      <a:pt x="668" y="675"/>
                      <a:pt x="668" y="675"/>
                    </a:cubicBezTo>
                    <a:cubicBezTo>
                      <a:pt x="667" y="675"/>
                      <a:pt x="667" y="675"/>
                      <a:pt x="665" y="674"/>
                    </a:cubicBezTo>
                    <a:cubicBezTo>
                      <a:pt x="665" y="674"/>
                      <a:pt x="665" y="674"/>
                      <a:pt x="666" y="674"/>
                    </a:cubicBezTo>
                    <a:cubicBezTo>
                      <a:pt x="666" y="674"/>
                      <a:pt x="666" y="674"/>
                      <a:pt x="666" y="674"/>
                    </a:cubicBezTo>
                    <a:cubicBezTo>
                      <a:pt x="666" y="674"/>
                      <a:pt x="665" y="674"/>
                      <a:pt x="665" y="674"/>
                    </a:cubicBezTo>
                    <a:cubicBezTo>
                      <a:pt x="664" y="673"/>
                      <a:pt x="663" y="673"/>
                      <a:pt x="665" y="674"/>
                    </a:cubicBezTo>
                    <a:cubicBezTo>
                      <a:pt x="667" y="675"/>
                      <a:pt x="667" y="674"/>
                      <a:pt x="668" y="675"/>
                    </a:cubicBezTo>
                    <a:close/>
                    <a:moveTo>
                      <a:pt x="148" y="425"/>
                    </a:moveTo>
                    <a:cubicBezTo>
                      <a:pt x="152" y="422"/>
                      <a:pt x="148" y="415"/>
                      <a:pt x="153" y="418"/>
                    </a:cubicBezTo>
                    <a:cubicBezTo>
                      <a:pt x="152" y="422"/>
                      <a:pt x="152" y="425"/>
                      <a:pt x="148" y="425"/>
                    </a:cubicBezTo>
                    <a:close/>
                    <a:moveTo>
                      <a:pt x="183" y="450"/>
                    </a:moveTo>
                    <a:cubicBezTo>
                      <a:pt x="180" y="456"/>
                      <a:pt x="178" y="462"/>
                      <a:pt x="176" y="468"/>
                    </a:cubicBezTo>
                    <a:cubicBezTo>
                      <a:pt x="174" y="473"/>
                      <a:pt x="173" y="478"/>
                      <a:pt x="171" y="483"/>
                    </a:cubicBezTo>
                    <a:cubicBezTo>
                      <a:pt x="168" y="493"/>
                      <a:pt x="165" y="501"/>
                      <a:pt x="155" y="507"/>
                    </a:cubicBezTo>
                    <a:cubicBezTo>
                      <a:pt x="156" y="505"/>
                      <a:pt x="160" y="500"/>
                      <a:pt x="157" y="498"/>
                    </a:cubicBezTo>
                    <a:cubicBezTo>
                      <a:pt x="155" y="497"/>
                      <a:pt x="154" y="499"/>
                      <a:pt x="152" y="498"/>
                    </a:cubicBezTo>
                    <a:cubicBezTo>
                      <a:pt x="153" y="496"/>
                      <a:pt x="151" y="490"/>
                      <a:pt x="155" y="490"/>
                    </a:cubicBezTo>
                    <a:cubicBezTo>
                      <a:pt x="153" y="493"/>
                      <a:pt x="156" y="498"/>
                      <a:pt x="158" y="496"/>
                    </a:cubicBezTo>
                    <a:cubicBezTo>
                      <a:pt x="159" y="494"/>
                      <a:pt x="159" y="492"/>
                      <a:pt x="160" y="490"/>
                    </a:cubicBezTo>
                    <a:cubicBezTo>
                      <a:pt x="161" y="488"/>
                      <a:pt x="161" y="486"/>
                      <a:pt x="162" y="484"/>
                    </a:cubicBezTo>
                    <a:cubicBezTo>
                      <a:pt x="163" y="479"/>
                      <a:pt x="165" y="475"/>
                      <a:pt x="166" y="470"/>
                    </a:cubicBezTo>
                    <a:cubicBezTo>
                      <a:pt x="167" y="468"/>
                      <a:pt x="168" y="466"/>
                      <a:pt x="169" y="464"/>
                    </a:cubicBezTo>
                    <a:cubicBezTo>
                      <a:pt x="170" y="461"/>
                      <a:pt x="171" y="459"/>
                      <a:pt x="173" y="457"/>
                    </a:cubicBezTo>
                    <a:cubicBezTo>
                      <a:pt x="175" y="453"/>
                      <a:pt x="177" y="450"/>
                      <a:pt x="180" y="447"/>
                    </a:cubicBezTo>
                    <a:cubicBezTo>
                      <a:pt x="180" y="449"/>
                      <a:pt x="182" y="449"/>
                      <a:pt x="183" y="450"/>
                    </a:cubicBezTo>
                    <a:close/>
                    <a:moveTo>
                      <a:pt x="107" y="427"/>
                    </a:moveTo>
                    <a:cubicBezTo>
                      <a:pt x="105" y="426"/>
                      <a:pt x="105" y="424"/>
                      <a:pt x="103" y="423"/>
                    </a:cubicBezTo>
                    <a:cubicBezTo>
                      <a:pt x="105" y="421"/>
                      <a:pt x="107" y="416"/>
                      <a:pt x="110" y="416"/>
                    </a:cubicBezTo>
                    <a:cubicBezTo>
                      <a:pt x="106" y="421"/>
                      <a:pt x="111" y="422"/>
                      <a:pt x="107" y="427"/>
                    </a:cubicBezTo>
                    <a:close/>
                    <a:moveTo>
                      <a:pt x="670" y="676"/>
                    </a:moveTo>
                    <a:cubicBezTo>
                      <a:pt x="668" y="675"/>
                      <a:pt x="667" y="675"/>
                      <a:pt x="666" y="674"/>
                    </a:cubicBezTo>
                    <a:cubicBezTo>
                      <a:pt x="666" y="674"/>
                      <a:pt x="666" y="674"/>
                      <a:pt x="667" y="675"/>
                    </a:cubicBezTo>
                    <a:cubicBezTo>
                      <a:pt x="667" y="675"/>
                      <a:pt x="668" y="675"/>
                      <a:pt x="668" y="675"/>
                    </a:cubicBezTo>
                    <a:cubicBezTo>
                      <a:pt x="669" y="675"/>
                      <a:pt x="669" y="675"/>
                      <a:pt x="669" y="676"/>
                    </a:cubicBezTo>
                    <a:cubicBezTo>
                      <a:pt x="669" y="676"/>
                      <a:pt x="669" y="676"/>
                      <a:pt x="669" y="676"/>
                    </a:cubicBezTo>
                    <a:cubicBezTo>
                      <a:pt x="669" y="676"/>
                      <a:pt x="669" y="676"/>
                      <a:pt x="670" y="676"/>
                    </a:cubicBezTo>
                    <a:close/>
                    <a:moveTo>
                      <a:pt x="99" y="472"/>
                    </a:moveTo>
                    <a:cubicBezTo>
                      <a:pt x="99" y="467"/>
                      <a:pt x="99" y="464"/>
                      <a:pt x="99" y="460"/>
                    </a:cubicBezTo>
                    <a:cubicBezTo>
                      <a:pt x="99" y="457"/>
                      <a:pt x="99" y="454"/>
                      <a:pt x="100" y="450"/>
                    </a:cubicBezTo>
                    <a:cubicBezTo>
                      <a:pt x="104" y="452"/>
                      <a:pt x="106" y="451"/>
                      <a:pt x="109" y="452"/>
                    </a:cubicBezTo>
                    <a:cubicBezTo>
                      <a:pt x="104" y="460"/>
                      <a:pt x="106" y="469"/>
                      <a:pt x="99" y="472"/>
                    </a:cubicBezTo>
                    <a:close/>
                    <a:moveTo>
                      <a:pt x="65" y="486"/>
                    </a:moveTo>
                    <a:cubicBezTo>
                      <a:pt x="69" y="478"/>
                      <a:pt x="70" y="470"/>
                      <a:pt x="72" y="462"/>
                    </a:cubicBezTo>
                    <a:cubicBezTo>
                      <a:pt x="73" y="459"/>
                      <a:pt x="74" y="455"/>
                      <a:pt x="76" y="451"/>
                    </a:cubicBezTo>
                    <a:cubicBezTo>
                      <a:pt x="77" y="448"/>
                      <a:pt x="79" y="444"/>
                      <a:pt x="82" y="441"/>
                    </a:cubicBezTo>
                    <a:cubicBezTo>
                      <a:pt x="85" y="445"/>
                      <a:pt x="83" y="452"/>
                      <a:pt x="81" y="459"/>
                    </a:cubicBezTo>
                    <a:cubicBezTo>
                      <a:pt x="78" y="466"/>
                      <a:pt x="75" y="473"/>
                      <a:pt x="75" y="479"/>
                    </a:cubicBezTo>
                    <a:cubicBezTo>
                      <a:pt x="78" y="479"/>
                      <a:pt x="79" y="474"/>
                      <a:pt x="80" y="468"/>
                    </a:cubicBezTo>
                    <a:cubicBezTo>
                      <a:pt x="81" y="465"/>
                      <a:pt x="81" y="462"/>
                      <a:pt x="82" y="460"/>
                    </a:cubicBezTo>
                    <a:cubicBezTo>
                      <a:pt x="83" y="457"/>
                      <a:pt x="84" y="455"/>
                      <a:pt x="86" y="454"/>
                    </a:cubicBezTo>
                    <a:cubicBezTo>
                      <a:pt x="83" y="462"/>
                      <a:pt x="89" y="456"/>
                      <a:pt x="94" y="459"/>
                    </a:cubicBezTo>
                    <a:cubicBezTo>
                      <a:pt x="95" y="464"/>
                      <a:pt x="93" y="474"/>
                      <a:pt x="87" y="477"/>
                    </a:cubicBezTo>
                    <a:cubicBezTo>
                      <a:pt x="87" y="474"/>
                      <a:pt x="92" y="469"/>
                      <a:pt x="87" y="469"/>
                    </a:cubicBezTo>
                    <a:cubicBezTo>
                      <a:pt x="86" y="474"/>
                      <a:pt x="83" y="479"/>
                      <a:pt x="78" y="486"/>
                    </a:cubicBezTo>
                    <a:cubicBezTo>
                      <a:pt x="82" y="486"/>
                      <a:pt x="83" y="484"/>
                      <a:pt x="83" y="489"/>
                    </a:cubicBezTo>
                    <a:cubicBezTo>
                      <a:pt x="78" y="489"/>
                      <a:pt x="83" y="494"/>
                      <a:pt x="81" y="498"/>
                    </a:cubicBezTo>
                    <a:cubicBezTo>
                      <a:pt x="79" y="498"/>
                      <a:pt x="77" y="492"/>
                      <a:pt x="75" y="496"/>
                    </a:cubicBezTo>
                    <a:cubicBezTo>
                      <a:pt x="78" y="499"/>
                      <a:pt x="78" y="504"/>
                      <a:pt x="78" y="509"/>
                    </a:cubicBezTo>
                    <a:cubicBezTo>
                      <a:pt x="74" y="514"/>
                      <a:pt x="72" y="519"/>
                      <a:pt x="69" y="525"/>
                    </a:cubicBezTo>
                    <a:cubicBezTo>
                      <a:pt x="67" y="530"/>
                      <a:pt x="65" y="536"/>
                      <a:pt x="64" y="541"/>
                    </a:cubicBezTo>
                    <a:cubicBezTo>
                      <a:pt x="63" y="544"/>
                      <a:pt x="63" y="547"/>
                      <a:pt x="62" y="549"/>
                    </a:cubicBezTo>
                    <a:cubicBezTo>
                      <a:pt x="62" y="551"/>
                      <a:pt x="61" y="552"/>
                      <a:pt x="61" y="553"/>
                    </a:cubicBezTo>
                    <a:cubicBezTo>
                      <a:pt x="61" y="553"/>
                      <a:pt x="61" y="553"/>
                      <a:pt x="61" y="553"/>
                    </a:cubicBezTo>
                    <a:cubicBezTo>
                      <a:pt x="61" y="553"/>
                      <a:pt x="61" y="553"/>
                      <a:pt x="61" y="553"/>
                    </a:cubicBezTo>
                    <a:cubicBezTo>
                      <a:pt x="59" y="561"/>
                      <a:pt x="59" y="561"/>
                      <a:pt x="59" y="561"/>
                    </a:cubicBezTo>
                    <a:cubicBezTo>
                      <a:pt x="59" y="561"/>
                      <a:pt x="59" y="561"/>
                      <a:pt x="59" y="561"/>
                    </a:cubicBezTo>
                    <a:cubicBezTo>
                      <a:pt x="59" y="561"/>
                      <a:pt x="59" y="561"/>
                      <a:pt x="59" y="561"/>
                    </a:cubicBezTo>
                    <a:cubicBezTo>
                      <a:pt x="59" y="561"/>
                      <a:pt x="59" y="561"/>
                      <a:pt x="59" y="561"/>
                    </a:cubicBezTo>
                    <a:cubicBezTo>
                      <a:pt x="59" y="562"/>
                      <a:pt x="59" y="562"/>
                      <a:pt x="59" y="562"/>
                    </a:cubicBezTo>
                    <a:cubicBezTo>
                      <a:pt x="58" y="565"/>
                      <a:pt x="58" y="567"/>
                      <a:pt x="56" y="569"/>
                    </a:cubicBezTo>
                    <a:cubicBezTo>
                      <a:pt x="56" y="568"/>
                      <a:pt x="55" y="568"/>
                      <a:pt x="53" y="568"/>
                    </a:cubicBezTo>
                    <a:cubicBezTo>
                      <a:pt x="52" y="570"/>
                      <a:pt x="53" y="574"/>
                      <a:pt x="49" y="574"/>
                    </a:cubicBezTo>
                    <a:cubicBezTo>
                      <a:pt x="48" y="572"/>
                      <a:pt x="47" y="570"/>
                      <a:pt x="47" y="568"/>
                    </a:cubicBezTo>
                    <a:cubicBezTo>
                      <a:pt x="47" y="567"/>
                      <a:pt x="50" y="568"/>
                      <a:pt x="50" y="567"/>
                    </a:cubicBezTo>
                    <a:cubicBezTo>
                      <a:pt x="50" y="565"/>
                      <a:pt x="50" y="563"/>
                      <a:pt x="49" y="561"/>
                    </a:cubicBezTo>
                    <a:cubicBezTo>
                      <a:pt x="49" y="559"/>
                      <a:pt x="49" y="559"/>
                      <a:pt x="49" y="559"/>
                    </a:cubicBezTo>
                    <a:cubicBezTo>
                      <a:pt x="49" y="559"/>
                      <a:pt x="49" y="559"/>
                      <a:pt x="49" y="559"/>
                    </a:cubicBezTo>
                    <a:cubicBezTo>
                      <a:pt x="49" y="559"/>
                      <a:pt x="49" y="559"/>
                      <a:pt x="49" y="559"/>
                    </a:cubicBezTo>
                    <a:cubicBezTo>
                      <a:pt x="49" y="559"/>
                      <a:pt x="49" y="559"/>
                      <a:pt x="49" y="559"/>
                    </a:cubicBezTo>
                    <a:cubicBezTo>
                      <a:pt x="50" y="555"/>
                      <a:pt x="48" y="566"/>
                      <a:pt x="51" y="551"/>
                    </a:cubicBezTo>
                    <a:cubicBezTo>
                      <a:pt x="51" y="551"/>
                      <a:pt x="51" y="551"/>
                      <a:pt x="51" y="551"/>
                    </a:cubicBezTo>
                    <a:cubicBezTo>
                      <a:pt x="51" y="551"/>
                      <a:pt x="51" y="551"/>
                      <a:pt x="51" y="551"/>
                    </a:cubicBezTo>
                    <a:cubicBezTo>
                      <a:pt x="51" y="551"/>
                      <a:pt x="51" y="551"/>
                      <a:pt x="51" y="551"/>
                    </a:cubicBezTo>
                    <a:cubicBezTo>
                      <a:pt x="51" y="549"/>
                      <a:pt x="51" y="549"/>
                      <a:pt x="51" y="549"/>
                    </a:cubicBezTo>
                    <a:cubicBezTo>
                      <a:pt x="51" y="547"/>
                      <a:pt x="52" y="545"/>
                      <a:pt x="52" y="543"/>
                    </a:cubicBezTo>
                    <a:cubicBezTo>
                      <a:pt x="53" y="535"/>
                      <a:pt x="55" y="528"/>
                      <a:pt x="57" y="520"/>
                    </a:cubicBezTo>
                    <a:cubicBezTo>
                      <a:pt x="59" y="513"/>
                      <a:pt x="62" y="506"/>
                      <a:pt x="64" y="499"/>
                    </a:cubicBezTo>
                    <a:cubicBezTo>
                      <a:pt x="66" y="496"/>
                      <a:pt x="67" y="492"/>
                      <a:pt x="68" y="489"/>
                    </a:cubicBezTo>
                    <a:cubicBezTo>
                      <a:pt x="70" y="486"/>
                      <a:pt x="71" y="483"/>
                      <a:pt x="73" y="480"/>
                    </a:cubicBezTo>
                    <a:cubicBezTo>
                      <a:pt x="72" y="483"/>
                      <a:pt x="71" y="485"/>
                      <a:pt x="70" y="488"/>
                    </a:cubicBezTo>
                    <a:cubicBezTo>
                      <a:pt x="69" y="487"/>
                      <a:pt x="67" y="487"/>
                      <a:pt x="65" y="486"/>
                    </a:cubicBezTo>
                    <a:close/>
                    <a:moveTo>
                      <a:pt x="127" y="470"/>
                    </a:moveTo>
                    <a:cubicBezTo>
                      <a:pt x="125" y="467"/>
                      <a:pt x="129" y="465"/>
                      <a:pt x="132" y="466"/>
                    </a:cubicBezTo>
                    <a:cubicBezTo>
                      <a:pt x="131" y="469"/>
                      <a:pt x="130" y="472"/>
                      <a:pt x="127" y="470"/>
                    </a:cubicBezTo>
                    <a:close/>
                    <a:moveTo>
                      <a:pt x="126" y="473"/>
                    </a:moveTo>
                    <a:cubicBezTo>
                      <a:pt x="128" y="473"/>
                      <a:pt x="130" y="476"/>
                      <a:pt x="130" y="479"/>
                    </a:cubicBezTo>
                    <a:cubicBezTo>
                      <a:pt x="128" y="483"/>
                      <a:pt x="125" y="493"/>
                      <a:pt x="121" y="500"/>
                    </a:cubicBezTo>
                    <a:cubicBezTo>
                      <a:pt x="120" y="502"/>
                      <a:pt x="119" y="504"/>
                      <a:pt x="118" y="506"/>
                    </a:cubicBezTo>
                    <a:cubicBezTo>
                      <a:pt x="117" y="507"/>
                      <a:pt x="116" y="508"/>
                      <a:pt x="115" y="509"/>
                    </a:cubicBezTo>
                    <a:cubicBezTo>
                      <a:pt x="113" y="511"/>
                      <a:pt x="110" y="511"/>
                      <a:pt x="107" y="509"/>
                    </a:cubicBezTo>
                    <a:cubicBezTo>
                      <a:pt x="110" y="502"/>
                      <a:pt x="113" y="498"/>
                      <a:pt x="115" y="494"/>
                    </a:cubicBezTo>
                    <a:cubicBezTo>
                      <a:pt x="117" y="490"/>
                      <a:pt x="120" y="485"/>
                      <a:pt x="123" y="476"/>
                    </a:cubicBezTo>
                    <a:cubicBezTo>
                      <a:pt x="121" y="476"/>
                      <a:pt x="121" y="477"/>
                      <a:pt x="120" y="477"/>
                    </a:cubicBezTo>
                    <a:cubicBezTo>
                      <a:pt x="122" y="473"/>
                      <a:pt x="124" y="472"/>
                      <a:pt x="126" y="473"/>
                    </a:cubicBezTo>
                    <a:close/>
                    <a:moveTo>
                      <a:pt x="90" y="496"/>
                    </a:moveTo>
                    <a:cubicBezTo>
                      <a:pt x="85" y="494"/>
                      <a:pt x="93" y="485"/>
                      <a:pt x="90" y="481"/>
                    </a:cubicBezTo>
                    <a:cubicBezTo>
                      <a:pt x="93" y="482"/>
                      <a:pt x="95" y="478"/>
                      <a:pt x="98" y="478"/>
                    </a:cubicBezTo>
                    <a:cubicBezTo>
                      <a:pt x="98" y="486"/>
                      <a:pt x="89" y="488"/>
                      <a:pt x="90" y="496"/>
                    </a:cubicBezTo>
                    <a:close/>
                    <a:moveTo>
                      <a:pt x="137" y="556"/>
                    </a:moveTo>
                    <a:cubicBezTo>
                      <a:pt x="136" y="551"/>
                      <a:pt x="136" y="546"/>
                      <a:pt x="137" y="541"/>
                    </a:cubicBezTo>
                    <a:cubicBezTo>
                      <a:pt x="137" y="537"/>
                      <a:pt x="139" y="532"/>
                      <a:pt x="141" y="527"/>
                    </a:cubicBezTo>
                    <a:cubicBezTo>
                      <a:pt x="143" y="523"/>
                      <a:pt x="145" y="519"/>
                      <a:pt x="147" y="514"/>
                    </a:cubicBezTo>
                    <a:cubicBezTo>
                      <a:pt x="149" y="510"/>
                      <a:pt x="151" y="506"/>
                      <a:pt x="152" y="502"/>
                    </a:cubicBezTo>
                    <a:cubicBezTo>
                      <a:pt x="156" y="503"/>
                      <a:pt x="155" y="506"/>
                      <a:pt x="153" y="510"/>
                    </a:cubicBezTo>
                    <a:cubicBezTo>
                      <a:pt x="151" y="511"/>
                      <a:pt x="150" y="513"/>
                      <a:pt x="150" y="515"/>
                    </a:cubicBezTo>
                    <a:cubicBezTo>
                      <a:pt x="149" y="516"/>
                      <a:pt x="149" y="518"/>
                      <a:pt x="150" y="520"/>
                    </a:cubicBezTo>
                    <a:cubicBezTo>
                      <a:pt x="154" y="517"/>
                      <a:pt x="150" y="506"/>
                      <a:pt x="159" y="510"/>
                    </a:cubicBezTo>
                    <a:cubicBezTo>
                      <a:pt x="155" y="517"/>
                      <a:pt x="157" y="513"/>
                      <a:pt x="157" y="518"/>
                    </a:cubicBezTo>
                    <a:cubicBezTo>
                      <a:pt x="152" y="521"/>
                      <a:pt x="153" y="524"/>
                      <a:pt x="150" y="534"/>
                    </a:cubicBezTo>
                    <a:cubicBezTo>
                      <a:pt x="146" y="534"/>
                      <a:pt x="147" y="526"/>
                      <a:pt x="144" y="529"/>
                    </a:cubicBezTo>
                    <a:cubicBezTo>
                      <a:pt x="146" y="532"/>
                      <a:pt x="141" y="533"/>
                      <a:pt x="145" y="535"/>
                    </a:cubicBezTo>
                    <a:cubicBezTo>
                      <a:pt x="146" y="534"/>
                      <a:pt x="151" y="534"/>
                      <a:pt x="153" y="537"/>
                    </a:cubicBezTo>
                    <a:cubicBezTo>
                      <a:pt x="148" y="541"/>
                      <a:pt x="147" y="554"/>
                      <a:pt x="139" y="558"/>
                    </a:cubicBezTo>
                    <a:cubicBezTo>
                      <a:pt x="139" y="554"/>
                      <a:pt x="144" y="548"/>
                      <a:pt x="141" y="546"/>
                    </a:cubicBezTo>
                    <a:cubicBezTo>
                      <a:pt x="139" y="546"/>
                      <a:pt x="139" y="550"/>
                      <a:pt x="137" y="549"/>
                    </a:cubicBezTo>
                    <a:cubicBezTo>
                      <a:pt x="137" y="548"/>
                      <a:pt x="138" y="547"/>
                      <a:pt x="137" y="546"/>
                    </a:cubicBezTo>
                    <a:cubicBezTo>
                      <a:pt x="135" y="551"/>
                      <a:pt x="140" y="554"/>
                      <a:pt x="137" y="556"/>
                    </a:cubicBezTo>
                    <a:close/>
                    <a:moveTo>
                      <a:pt x="94" y="502"/>
                    </a:moveTo>
                    <a:cubicBezTo>
                      <a:pt x="94" y="501"/>
                      <a:pt x="90" y="496"/>
                      <a:pt x="95" y="496"/>
                    </a:cubicBezTo>
                    <a:cubicBezTo>
                      <a:pt x="93" y="501"/>
                      <a:pt x="100" y="494"/>
                      <a:pt x="99" y="499"/>
                    </a:cubicBezTo>
                    <a:cubicBezTo>
                      <a:pt x="97" y="498"/>
                      <a:pt x="97" y="503"/>
                      <a:pt x="94" y="502"/>
                    </a:cubicBezTo>
                    <a:close/>
                    <a:moveTo>
                      <a:pt x="90" y="519"/>
                    </a:moveTo>
                    <a:cubicBezTo>
                      <a:pt x="89" y="524"/>
                      <a:pt x="87" y="528"/>
                      <a:pt x="89" y="533"/>
                    </a:cubicBezTo>
                    <a:cubicBezTo>
                      <a:pt x="87" y="534"/>
                      <a:pt x="86" y="533"/>
                      <a:pt x="86" y="531"/>
                    </a:cubicBezTo>
                    <a:cubicBezTo>
                      <a:pt x="85" y="529"/>
                      <a:pt x="85" y="526"/>
                      <a:pt x="85" y="523"/>
                    </a:cubicBezTo>
                    <a:cubicBezTo>
                      <a:pt x="86" y="516"/>
                      <a:pt x="89" y="508"/>
                      <a:pt x="92" y="503"/>
                    </a:cubicBezTo>
                    <a:cubicBezTo>
                      <a:pt x="93" y="509"/>
                      <a:pt x="92" y="515"/>
                      <a:pt x="90" y="519"/>
                    </a:cubicBezTo>
                    <a:close/>
                    <a:moveTo>
                      <a:pt x="182" y="567"/>
                    </a:moveTo>
                    <a:cubicBezTo>
                      <a:pt x="183" y="563"/>
                      <a:pt x="180" y="554"/>
                      <a:pt x="186" y="553"/>
                    </a:cubicBezTo>
                    <a:cubicBezTo>
                      <a:pt x="186" y="555"/>
                      <a:pt x="188" y="553"/>
                      <a:pt x="188" y="555"/>
                    </a:cubicBezTo>
                    <a:cubicBezTo>
                      <a:pt x="184" y="556"/>
                      <a:pt x="190" y="567"/>
                      <a:pt x="182" y="567"/>
                    </a:cubicBezTo>
                    <a:close/>
                    <a:moveTo>
                      <a:pt x="190" y="570"/>
                    </a:moveTo>
                    <a:cubicBezTo>
                      <a:pt x="188" y="570"/>
                      <a:pt x="188" y="573"/>
                      <a:pt x="187" y="573"/>
                    </a:cubicBezTo>
                    <a:cubicBezTo>
                      <a:pt x="187" y="572"/>
                      <a:pt x="185" y="572"/>
                      <a:pt x="184" y="572"/>
                    </a:cubicBezTo>
                    <a:cubicBezTo>
                      <a:pt x="184" y="571"/>
                      <a:pt x="185" y="569"/>
                      <a:pt x="185" y="567"/>
                    </a:cubicBezTo>
                    <a:cubicBezTo>
                      <a:pt x="188" y="567"/>
                      <a:pt x="190" y="568"/>
                      <a:pt x="190" y="570"/>
                    </a:cubicBezTo>
                    <a:close/>
                    <a:moveTo>
                      <a:pt x="84" y="542"/>
                    </a:moveTo>
                    <a:cubicBezTo>
                      <a:pt x="83" y="546"/>
                      <a:pt x="82" y="549"/>
                      <a:pt x="81" y="553"/>
                    </a:cubicBezTo>
                    <a:cubicBezTo>
                      <a:pt x="81" y="554"/>
                      <a:pt x="81" y="555"/>
                      <a:pt x="81" y="556"/>
                    </a:cubicBezTo>
                    <a:cubicBezTo>
                      <a:pt x="80" y="557"/>
                      <a:pt x="80" y="557"/>
                      <a:pt x="80" y="557"/>
                    </a:cubicBezTo>
                    <a:cubicBezTo>
                      <a:pt x="80" y="557"/>
                      <a:pt x="80" y="557"/>
                      <a:pt x="80" y="557"/>
                    </a:cubicBezTo>
                    <a:cubicBezTo>
                      <a:pt x="79" y="564"/>
                      <a:pt x="79" y="564"/>
                      <a:pt x="79" y="564"/>
                    </a:cubicBezTo>
                    <a:cubicBezTo>
                      <a:pt x="79" y="564"/>
                      <a:pt x="79" y="564"/>
                      <a:pt x="79" y="564"/>
                    </a:cubicBezTo>
                    <a:cubicBezTo>
                      <a:pt x="79" y="565"/>
                      <a:pt x="79" y="565"/>
                      <a:pt x="79" y="565"/>
                    </a:cubicBezTo>
                    <a:cubicBezTo>
                      <a:pt x="79" y="566"/>
                      <a:pt x="79" y="567"/>
                      <a:pt x="79" y="568"/>
                    </a:cubicBezTo>
                    <a:cubicBezTo>
                      <a:pt x="78" y="572"/>
                      <a:pt x="77" y="576"/>
                      <a:pt x="71" y="578"/>
                    </a:cubicBezTo>
                    <a:cubicBezTo>
                      <a:pt x="72" y="575"/>
                      <a:pt x="73" y="573"/>
                      <a:pt x="74" y="571"/>
                    </a:cubicBezTo>
                    <a:cubicBezTo>
                      <a:pt x="74" y="569"/>
                      <a:pt x="74" y="568"/>
                      <a:pt x="75" y="567"/>
                    </a:cubicBezTo>
                    <a:cubicBezTo>
                      <a:pt x="75" y="563"/>
                      <a:pt x="76" y="560"/>
                      <a:pt x="77" y="556"/>
                    </a:cubicBezTo>
                    <a:cubicBezTo>
                      <a:pt x="78" y="548"/>
                      <a:pt x="80" y="540"/>
                      <a:pt x="83" y="536"/>
                    </a:cubicBezTo>
                    <a:cubicBezTo>
                      <a:pt x="83" y="538"/>
                      <a:pt x="80" y="542"/>
                      <a:pt x="84" y="542"/>
                    </a:cubicBezTo>
                    <a:close/>
                    <a:moveTo>
                      <a:pt x="187" y="602"/>
                    </a:moveTo>
                    <a:cubicBezTo>
                      <a:pt x="187" y="603"/>
                      <a:pt x="187" y="604"/>
                      <a:pt x="187" y="604"/>
                    </a:cubicBezTo>
                    <a:cubicBezTo>
                      <a:pt x="186" y="606"/>
                      <a:pt x="186" y="607"/>
                      <a:pt x="186" y="608"/>
                    </a:cubicBezTo>
                    <a:cubicBezTo>
                      <a:pt x="186" y="611"/>
                      <a:pt x="185" y="613"/>
                      <a:pt x="185" y="615"/>
                    </a:cubicBezTo>
                    <a:cubicBezTo>
                      <a:pt x="185" y="618"/>
                      <a:pt x="185" y="620"/>
                      <a:pt x="185" y="622"/>
                    </a:cubicBezTo>
                    <a:cubicBezTo>
                      <a:pt x="185" y="624"/>
                      <a:pt x="185" y="625"/>
                      <a:pt x="185" y="626"/>
                    </a:cubicBezTo>
                    <a:cubicBezTo>
                      <a:pt x="185" y="627"/>
                      <a:pt x="185" y="627"/>
                      <a:pt x="185" y="628"/>
                    </a:cubicBezTo>
                    <a:cubicBezTo>
                      <a:pt x="185" y="628"/>
                      <a:pt x="185" y="629"/>
                      <a:pt x="185" y="629"/>
                    </a:cubicBezTo>
                    <a:cubicBezTo>
                      <a:pt x="185" y="629"/>
                      <a:pt x="185" y="630"/>
                      <a:pt x="185" y="630"/>
                    </a:cubicBezTo>
                    <a:cubicBezTo>
                      <a:pt x="182" y="630"/>
                      <a:pt x="180" y="630"/>
                      <a:pt x="179" y="632"/>
                    </a:cubicBezTo>
                    <a:cubicBezTo>
                      <a:pt x="183" y="635"/>
                      <a:pt x="177" y="639"/>
                      <a:pt x="180" y="642"/>
                    </a:cubicBezTo>
                    <a:cubicBezTo>
                      <a:pt x="177" y="642"/>
                      <a:pt x="176" y="641"/>
                      <a:pt x="174" y="640"/>
                    </a:cubicBezTo>
                    <a:cubicBezTo>
                      <a:pt x="174" y="645"/>
                      <a:pt x="170" y="646"/>
                      <a:pt x="167" y="648"/>
                    </a:cubicBezTo>
                    <a:cubicBezTo>
                      <a:pt x="167" y="647"/>
                      <a:pt x="166" y="647"/>
                      <a:pt x="164" y="647"/>
                    </a:cubicBezTo>
                    <a:cubicBezTo>
                      <a:pt x="165" y="640"/>
                      <a:pt x="165" y="640"/>
                      <a:pt x="165" y="640"/>
                    </a:cubicBezTo>
                    <a:cubicBezTo>
                      <a:pt x="167" y="638"/>
                      <a:pt x="168" y="642"/>
                      <a:pt x="169" y="639"/>
                    </a:cubicBezTo>
                    <a:cubicBezTo>
                      <a:pt x="169" y="637"/>
                      <a:pt x="171" y="637"/>
                      <a:pt x="171" y="635"/>
                    </a:cubicBezTo>
                    <a:cubicBezTo>
                      <a:pt x="169" y="635"/>
                      <a:pt x="167" y="634"/>
                      <a:pt x="166" y="634"/>
                    </a:cubicBezTo>
                    <a:cubicBezTo>
                      <a:pt x="166" y="632"/>
                      <a:pt x="167" y="631"/>
                      <a:pt x="169" y="630"/>
                    </a:cubicBezTo>
                    <a:cubicBezTo>
                      <a:pt x="170" y="629"/>
                      <a:pt x="171" y="628"/>
                      <a:pt x="172" y="626"/>
                    </a:cubicBezTo>
                    <a:cubicBezTo>
                      <a:pt x="169" y="625"/>
                      <a:pt x="169" y="627"/>
                      <a:pt x="166" y="627"/>
                    </a:cubicBezTo>
                    <a:cubicBezTo>
                      <a:pt x="166" y="621"/>
                      <a:pt x="167" y="615"/>
                      <a:pt x="168" y="609"/>
                    </a:cubicBezTo>
                    <a:cubicBezTo>
                      <a:pt x="169" y="606"/>
                      <a:pt x="170" y="603"/>
                      <a:pt x="170" y="600"/>
                    </a:cubicBezTo>
                    <a:cubicBezTo>
                      <a:pt x="171" y="599"/>
                      <a:pt x="171" y="599"/>
                      <a:pt x="171" y="599"/>
                    </a:cubicBezTo>
                    <a:cubicBezTo>
                      <a:pt x="171" y="598"/>
                      <a:pt x="171" y="598"/>
                      <a:pt x="171" y="598"/>
                    </a:cubicBezTo>
                    <a:cubicBezTo>
                      <a:pt x="171" y="598"/>
                      <a:pt x="171" y="598"/>
                      <a:pt x="171" y="598"/>
                    </a:cubicBezTo>
                    <a:cubicBezTo>
                      <a:pt x="172" y="596"/>
                      <a:pt x="172" y="596"/>
                      <a:pt x="172" y="596"/>
                    </a:cubicBezTo>
                    <a:cubicBezTo>
                      <a:pt x="172" y="595"/>
                      <a:pt x="172" y="595"/>
                      <a:pt x="173" y="594"/>
                    </a:cubicBezTo>
                    <a:cubicBezTo>
                      <a:pt x="174" y="590"/>
                      <a:pt x="175" y="587"/>
                      <a:pt x="176" y="584"/>
                    </a:cubicBezTo>
                    <a:cubicBezTo>
                      <a:pt x="176" y="583"/>
                      <a:pt x="176" y="582"/>
                      <a:pt x="176" y="581"/>
                    </a:cubicBezTo>
                    <a:cubicBezTo>
                      <a:pt x="177" y="581"/>
                      <a:pt x="177" y="581"/>
                      <a:pt x="177" y="581"/>
                    </a:cubicBezTo>
                    <a:cubicBezTo>
                      <a:pt x="177" y="580"/>
                      <a:pt x="177" y="578"/>
                      <a:pt x="177" y="577"/>
                    </a:cubicBezTo>
                    <a:cubicBezTo>
                      <a:pt x="178" y="576"/>
                      <a:pt x="178" y="576"/>
                      <a:pt x="178" y="576"/>
                    </a:cubicBezTo>
                    <a:cubicBezTo>
                      <a:pt x="178" y="575"/>
                      <a:pt x="178" y="575"/>
                      <a:pt x="178" y="574"/>
                    </a:cubicBezTo>
                    <a:cubicBezTo>
                      <a:pt x="178" y="572"/>
                      <a:pt x="178" y="570"/>
                      <a:pt x="178" y="569"/>
                    </a:cubicBezTo>
                    <a:cubicBezTo>
                      <a:pt x="180" y="569"/>
                      <a:pt x="182" y="569"/>
                      <a:pt x="183" y="569"/>
                    </a:cubicBezTo>
                    <a:cubicBezTo>
                      <a:pt x="183" y="572"/>
                      <a:pt x="183" y="575"/>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4" y="578"/>
                      <a:pt x="184" y="578"/>
                      <a:pt x="184" y="578"/>
                    </a:cubicBezTo>
                    <a:cubicBezTo>
                      <a:pt x="183" y="586"/>
                      <a:pt x="184" y="581"/>
                      <a:pt x="184" y="582"/>
                    </a:cubicBezTo>
                    <a:cubicBezTo>
                      <a:pt x="184" y="582"/>
                      <a:pt x="184" y="582"/>
                      <a:pt x="184" y="582"/>
                    </a:cubicBezTo>
                    <a:cubicBezTo>
                      <a:pt x="184" y="582"/>
                      <a:pt x="184" y="583"/>
                      <a:pt x="184" y="583"/>
                    </a:cubicBezTo>
                    <a:cubicBezTo>
                      <a:pt x="184" y="583"/>
                      <a:pt x="184" y="583"/>
                      <a:pt x="185" y="583"/>
                    </a:cubicBezTo>
                    <a:cubicBezTo>
                      <a:pt x="185" y="584"/>
                      <a:pt x="186" y="584"/>
                      <a:pt x="186" y="584"/>
                    </a:cubicBezTo>
                    <a:cubicBezTo>
                      <a:pt x="188" y="585"/>
                      <a:pt x="190" y="586"/>
                      <a:pt x="192" y="586"/>
                    </a:cubicBezTo>
                    <a:cubicBezTo>
                      <a:pt x="191" y="589"/>
                      <a:pt x="188" y="587"/>
                      <a:pt x="185" y="586"/>
                    </a:cubicBezTo>
                    <a:cubicBezTo>
                      <a:pt x="187" y="588"/>
                      <a:pt x="181" y="594"/>
                      <a:pt x="184" y="597"/>
                    </a:cubicBezTo>
                    <a:cubicBezTo>
                      <a:pt x="187" y="595"/>
                      <a:pt x="184" y="590"/>
                      <a:pt x="188" y="591"/>
                    </a:cubicBezTo>
                    <a:cubicBezTo>
                      <a:pt x="188" y="590"/>
                      <a:pt x="192" y="593"/>
                      <a:pt x="193" y="594"/>
                    </a:cubicBezTo>
                    <a:cubicBezTo>
                      <a:pt x="191" y="595"/>
                      <a:pt x="185" y="598"/>
                      <a:pt x="193" y="600"/>
                    </a:cubicBezTo>
                    <a:cubicBezTo>
                      <a:pt x="191" y="597"/>
                      <a:pt x="195" y="596"/>
                      <a:pt x="197" y="594"/>
                    </a:cubicBezTo>
                    <a:cubicBezTo>
                      <a:pt x="197" y="596"/>
                      <a:pt x="198" y="598"/>
                      <a:pt x="198" y="600"/>
                    </a:cubicBezTo>
                    <a:cubicBezTo>
                      <a:pt x="198" y="600"/>
                      <a:pt x="197" y="601"/>
                      <a:pt x="197" y="602"/>
                    </a:cubicBezTo>
                    <a:cubicBezTo>
                      <a:pt x="197" y="603"/>
                      <a:pt x="197" y="603"/>
                      <a:pt x="197" y="603"/>
                    </a:cubicBezTo>
                    <a:cubicBezTo>
                      <a:pt x="197" y="605"/>
                      <a:pt x="197" y="605"/>
                      <a:pt x="197" y="605"/>
                    </a:cubicBezTo>
                    <a:cubicBezTo>
                      <a:pt x="196" y="610"/>
                      <a:pt x="195" y="615"/>
                      <a:pt x="193" y="622"/>
                    </a:cubicBezTo>
                    <a:cubicBezTo>
                      <a:pt x="193" y="618"/>
                      <a:pt x="189" y="618"/>
                      <a:pt x="189" y="621"/>
                    </a:cubicBezTo>
                    <a:cubicBezTo>
                      <a:pt x="188" y="624"/>
                      <a:pt x="193" y="623"/>
                      <a:pt x="192" y="626"/>
                    </a:cubicBezTo>
                    <a:cubicBezTo>
                      <a:pt x="189" y="628"/>
                      <a:pt x="188" y="624"/>
                      <a:pt x="186" y="623"/>
                    </a:cubicBezTo>
                    <a:cubicBezTo>
                      <a:pt x="185" y="618"/>
                      <a:pt x="188" y="617"/>
                      <a:pt x="190" y="614"/>
                    </a:cubicBezTo>
                    <a:cubicBezTo>
                      <a:pt x="187" y="613"/>
                      <a:pt x="187" y="610"/>
                      <a:pt x="187" y="607"/>
                    </a:cubicBezTo>
                    <a:cubicBezTo>
                      <a:pt x="187" y="606"/>
                      <a:pt x="188" y="604"/>
                      <a:pt x="188" y="603"/>
                    </a:cubicBezTo>
                    <a:cubicBezTo>
                      <a:pt x="188" y="603"/>
                      <a:pt x="188" y="602"/>
                      <a:pt x="188" y="601"/>
                    </a:cubicBezTo>
                    <a:cubicBezTo>
                      <a:pt x="188" y="601"/>
                      <a:pt x="188" y="601"/>
                      <a:pt x="188" y="601"/>
                    </a:cubicBezTo>
                    <a:cubicBezTo>
                      <a:pt x="188" y="601"/>
                      <a:pt x="188" y="600"/>
                      <a:pt x="188" y="600"/>
                    </a:cubicBezTo>
                    <a:cubicBezTo>
                      <a:pt x="188" y="601"/>
                      <a:pt x="187" y="601"/>
                      <a:pt x="187" y="602"/>
                    </a:cubicBezTo>
                    <a:close/>
                    <a:moveTo>
                      <a:pt x="61" y="580"/>
                    </a:moveTo>
                    <a:cubicBezTo>
                      <a:pt x="61" y="579"/>
                      <a:pt x="61" y="579"/>
                      <a:pt x="62" y="578"/>
                    </a:cubicBezTo>
                    <a:cubicBezTo>
                      <a:pt x="62" y="578"/>
                      <a:pt x="62" y="578"/>
                      <a:pt x="62" y="578"/>
                    </a:cubicBezTo>
                    <a:cubicBezTo>
                      <a:pt x="63" y="577"/>
                      <a:pt x="63" y="576"/>
                      <a:pt x="64" y="575"/>
                    </a:cubicBezTo>
                    <a:cubicBezTo>
                      <a:pt x="64" y="574"/>
                      <a:pt x="65" y="572"/>
                      <a:pt x="65" y="569"/>
                    </a:cubicBezTo>
                    <a:cubicBezTo>
                      <a:pt x="65" y="567"/>
                      <a:pt x="66" y="565"/>
                      <a:pt x="66" y="563"/>
                    </a:cubicBezTo>
                    <a:cubicBezTo>
                      <a:pt x="67" y="562"/>
                      <a:pt x="67" y="562"/>
                      <a:pt x="67" y="562"/>
                    </a:cubicBezTo>
                    <a:cubicBezTo>
                      <a:pt x="67" y="562"/>
                      <a:pt x="67" y="562"/>
                      <a:pt x="67" y="562"/>
                    </a:cubicBezTo>
                    <a:cubicBezTo>
                      <a:pt x="67" y="562"/>
                      <a:pt x="67" y="562"/>
                      <a:pt x="67" y="562"/>
                    </a:cubicBezTo>
                    <a:cubicBezTo>
                      <a:pt x="67" y="562"/>
                      <a:pt x="67" y="562"/>
                      <a:pt x="67" y="562"/>
                    </a:cubicBezTo>
                    <a:cubicBezTo>
                      <a:pt x="68" y="555"/>
                      <a:pt x="68" y="555"/>
                      <a:pt x="68" y="555"/>
                    </a:cubicBezTo>
                    <a:cubicBezTo>
                      <a:pt x="68" y="555"/>
                      <a:pt x="68" y="555"/>
                      <a:pt x="68" y="555"/>
                    </a:cubicBezTo>
                    <a:cubicBezTo>
                      <a:pt x="68" y="555"/>
                      <a:pt x="68" y="555"/>
                      <a:pt x="68" y="555"/>
                    </a:cubicBezTo>
                    <a:cubicBezTo>
                      <a:pt x="68" y="555"/>
                      <a:pt x="68" y="555"/>
                      <a:pt x="68" y="555"/>
                    </a:cubicBezTo>
                    <a:cubicBezTo>
                      <a:pt x="68" y="554"/>
                      <a:pt x="68" y="554"/>
                      <a:pt x="68" y="554"/>
                    </a:cubicBezTo>
                    <a:cubicBezTo>
                      <a:pt x="69" y="553"/>
                      <a:pt x="69" y="552"/>
                      <a:pt x="69" y="552"/>
                    </a:cubicBezTo>
                    <a:cubicBezTo>
                      <a:pt x="70" y="550"/>
                      <a:pt x="71" y="548"/>
                      <a:pt x="72" y="547"/>
                    </a:cubicBezTo>
                    <a:cubicBezTo>
                      <a:pt x="73" y="547"/>
                      <a:pt x="74" y="550"/>
                      <a:pt x="74" y="552"/>
                    </a:cubicBezTo>
                    <a:cubicBezTo>
                      <a:pt x="74" y="553"/>
                      <a:pt x="74" y="554"/>
                      <a:pt x="74" y="555"/>
                    </a:cubicBezTo>
                    <a:cubicBezTo>
                      <a:pt x="74" y="555"/>
                      <a:pt x="74" y="555"/>
                      <a:pt x="74" y="556"/>
                    </a:cubicBezTo>
                    <a:cubicBezTo>
                      <a:pt x="73" y="556"/>
                      <a:pt x="73" y="556"/>
                      <a:pt x="73" y="556"/>
                    </a:cubicBezTo>
                    <a:cubicBezTo>
                      <a:pt x="71" y="569"/>
                      <a:pt x="73" y="560"/>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3"/>
                      <a:pt x="72" y="563"/>
                      <a:pt x="72" y="563"/>
                    </a:cubicBezTo>
                    <a:cubicBezTo>
                      <a:pt x="72" y="564"/>
                      <a:pt x="72" y="565"/>
                      <a:pt x="72" y="566"/>
                    </a:cubicBezTo>
                    <a:cubicBezTo>
                      <a:pt x="72" y="569"/>
                      <a:pt x="70" y="572"/>
                      <a:pt x="67" y="569"/>
                    </a:cubicBezTo>
                    <a:cubicBezTo>
                      <a:pt x="67" y="574"/>
                      <a:pt x="66" y="575"/>
                      <a:pt x="67" y="579"/>
                    </a:cubicBezTo>
                    <a:cubicBezTo>
                      <a:pt x="64" y="580"/>
                      <a:pt x="63" y="584"/>
                      <a:pt x="60" y="582"/>
                    </a:cubicBezTo>
                    <a:cubicBezTo>
                      <a:pt x="60" y="581"/>
                      <a:pt x="61" y="580"/>
                      <a:pt x="61" y="580"/>
                    </a:cubicBezTo>
                    <a:close/>
                    <a:moveTo>
                      <a:pt x="56" y="577"/>
                    </a:moveTo>
                    <a:cubicBezTo>
                      <a:pt x="56" y="577"/>
                      <a:pt x="57" y="577"/>
                      <a:pt x="57" y="578"/>
                    </a:cubicBezTo>
                    <a:cubicBezTo>
                      <a:pt x="57" y="578"/>
                      <a:pt x="57" y="579"/>
                      <a:pt x="57" y="579"/>
                    </a:cubicBezTo>
                    <a:cubicBezTo>
                      <a:pt x="57" y="581"/>
                      <a:pt x="56" y="582"/>
                      <a:pt x="54" y="583"/>
                    </a:cubicBezTo>
                    <a:cubicBezTo>
                      <a:pt x="54" y="582"/>
                      <a:pt x="53" y="580"/>
                      <a:pt x="53" y="578"/>
                    </a:cubicBezTo>
                    <a:cubicBezTo>
                      <a:pt x="53" y="577"/>
                      <a:pt x="53" y="577"/>
                      <a:pt x="53" y="577"/>
                    </a:cubicBezTo>
                    <a:cubicBezTo>
                      <a:pt x="53" y="576"/>
                      <a:pt x="54" y="576"/>
                      <a:pt x="54" y="576"/>
                    </a:cubicBezTo>
                    <a:cubicBezTo>
                      <a:pt x="54" y="576"/>
                      <a:pt x="54" y="576"/>
                      <a:pt x="55" y="576"/>
                    </a:cubicBezTo>
                    <a:cubicBezTo>
                      <a:pt x="56" y="576"/>
                      <a:pt x="56" y="576"/>
                      <a:pt x="56" y="577"/>
                    </a:cubicBezTo>
                    <a:close/>
                    <a:moveTo>
                      <a:pt x="71" y="602"/>
                    </a:moveTo>
                    <a:cubicBezTo>
                      <a:pt x="71" y="598"/>
                      <a:pt x="70" y="596"/>
                      <a:pt x="74" y="594"/>
                    </a:cubicBezTo>
                    <a:cubicBezTo>
                      <a:pt x="74" y="597"/>
                      <a:pt x="76" y="599"/>
                      <a:pt x="77" y="601"/>
                    </a:cubicBezTo>
                    <a:cubicBezTo>
                      <a:pt x="75" y="606"/>
                      <a:pt x="73" y="609"/>
                      <a:pt x="71" y="613"/>
                    </a:cubicBezTo>
                    <a:cubicBezTo>
                      <a:pt x="71" y="614"/>
                      <a:pt x="71" y="615"/>
                      <a:pt x="70" y="616"/>
                    </a:cubicBezTo>
                    <a:cubicBezTo>
                      <a:pt x="70" y="617"/>
                      <a:pt x="70" y="617"/>
                      <a:pt x="70" y="618"/>
                    </a:cubicBezTo>
                    <a:cubicBezTo>
                      <a:pt x="70" y="618"/>
                      <a:pt x="70" y="619"/>
                      <a:pt x="70" y="619"/>
                    </a:cubicBezTo>
                    <a:cubicBezTo>
                      <a:pt x="70" y="621"/>
                      <a:pt x="70" y="623"/>
                      <a:pt x="70" y="626"/>
                    </a:cubicBezTo>
                    <a:cubicBezTo>
                      <a:pt x="68" y="625"/>
                      <a:pt x="66" y="623"/>
                      <a:pt x="65" y="621"/>
                    </a:cubicBezTo>
                    <a:cubicBezTo>
                      <a:pt x="65" y="620"/>
                      <a:pt x="65" y="619"/>
                      <a:pt x="64" y="618"/>
                    </a:cubicBezTo>
                    <a:cubicBezTo>
                      <a:pt x="64" y="616"/>
                      <a:pt x="64" y="615"/>
                      <a:pt x="64" y="613"/>
                    </a:cubicBezTo>
                    <a:cubicBezTo>
                      <a:pt x="64" y="607"/>
                      <a:pt x="66" y="600"/>
                      <a:pt x="65" y="592"/>
                    </a:cubicBezTo>
                    <a:cubicBezTo>
                      <a:pt x="62" y="592"/>
                      <a:pt x="62" y="597"/>
                      <a:pt x="59" y="595"/>
                    </a:cubicBezTo>
                    <a:cubicBezTo>
                      <a:pt x="59" y="589"/>
                      <a:pt x="61" y="585"/>
                      <a:pt x="65" y="587"/>
                    </a:cubicBezTo>
                    <a:cubicBezTo>
                      <a:pt x="65" y="595"/>
                      <a:pt x="66" y="600"/>
                      <a:pt x="71" y="602"/>
                    </a:cubicBezTo>
                    <a:close/>
                    <a:moveTo>
                      <a:pt x="62" y="642"/>
                    </a:moveTo>
                    <a:cubicBezTo>
                      <a:pt x="62" y="644"/>
                      <a:pt x="61" y="646"/>
                      <a:pt x="60" y="648"/>
                    </a:cubicBezTo>
                    <a:cubicBezTo>
                      <a:pt x="56" y="649"/>
                      <a:pt x="55" y="641"/>
                      <a:pt x="58" y="640"/>
                    </a:cubicBezTo>
                    <a:cubicBezTo>
                      <a:pt x="58" y="642"/>
                      <a:pt x="60" y="642"/>
                      <a:pt x="62" y="642"/>
                    </a:cubicBezTo>
                    <a:close/>
                    <a:moveTo>
                      <a:pt x="668" y="677"/>
                    </a:moveTo>
                    <a:cubicBezTo>
                      <a:pt x="668" y="677"/>
                      <a:pt x="668" y="677"/>
                      <a:pt x="668" y="677"/>
                    </a:cubicBezTo>
                    <a:cubicBezTo>
                      <a:pt x="668" y="677"/>
                      <a:pt x="668" y="677"/>
                      <a:pt x="669" y="677"/>
                    </a:cubicBezTo>
                    <a:cubicBezTo>
                      <a:pt x="668" y="677"/>
                      <a:pt x="668" y="677"/>
                      <a:pt x="668" y="677"/>
                    </a:cubicBezTo>
                    <a:close/>
                    <a:moveTo>
                      <a:pt x="668" y="677"/>
                    </a:move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ubicBezTo>
                      <a:pt x="668" y="677"/>
                      <a:pt x="668" y="677"/>
                      <a:pt x="668" y="677"/>
                    </a:cubicBezTo>
                    <a:close/>
                    <a:moveTo>
                      <a:pt x="91" y="754"/>
                    </a:moveTo>
                    <a:cubicBezTo>
                      <a:pt x="92" y="752"/>
                      <a:pt x="88" y="746"/>
                      <a:pt x="91" y="745"/>
                    </a:cubicBezTo>
                    <a:cubicBezTo>
                      <a:pt x="93" y="747"/>
                      <a:pt x="95" y="754"/>
                      <a:pt x="91" y="754"/>
                    </a:cubicBezTo>
                    <a:close/>
                    <a:moveTo>
                      <a:pt x="67" y="765"/>
                    </a:moveTo>
                    <a:cubicBezTo>
                      <a:pt x="67" y="761"/>
                      <a:pt x="64" y="755"/>
                      <a:pt x="67" y="754"/>
                    </a:cubicBezTo>
                    <a:cubicBezTo>
                      <a:pt x="66" y="760"/>
                      <a:pt x="74" y="763"/>
                      <a:pt x="67" y="765"/>
                    </a:cubicBezTo>
                    <a:close/>
                    <a:moveTo>
                      <a:pt x="89" y="815"/>
                    </a:moveTo>
                    <a:cubicBezTo>
                      <a:pt x="88" y="811"/>
                      <a:pt x="88" y="803"/>
                      <a:pt x="92" y="807"/>
                    </a:cubicBezTo>
                    <a:cubicBezTo>
                      <a:pt x="90" y="807"/>
                      <a:pt x="96" y="815"/>
                      <a:pt x="89" y="815"/>
                    </a:cubicBezTo>
                    <a:close/>
                    <a:moveTo>
                      <a:pt x="670" y="676"/>
                    </a:moveTo>
                    <a:cubicBezTo>
                      <a:pt x="670" y="676"/>
                      <a:pt x="670" y="676"/>
                      <a:pt x="670" y="676"/>
                    </a:cubicBezTo>
                    <a:cubicBezTo>
                      <a:pt x="670" y="676"/>
                      <a:pt x="670" y="676"/>
                      <a:pt x="670" y="676"/>
                    </a:cubicBezTo>
                    <a:cubicBezTo>
                      <a:pt x="668" y="677"/>
                      <a:pt x="667" y="677"/>
                      <a:pt x="664" y="678"/>
                    </a:cubicBezTo>
                    <a:cubicBezTo>
                      <a:pt x="660" y="680"/>
                      <a:pt x="657" y="681"/>
                      <a:pt x="657" y="681"/>
                    </a:cubicBezTo>
                    <a:cubicBezTo>
                      <a:pt x="662" y="679"/>
                      <a:pt x="662" y="679"/>
                      <a:pt x="664" y="678"/>
                    </a:cubicBezTo>
                    <a:cubicBezTo>
                      <a:pt x="665" y="678"/>
                      <a:pt x="667" y="677"/>
                      <a:pt x="670" y="676"/>
                    </a:cubicBezTo>
                    <a:close/>
                    <a:moveTo>
                      <a:pt x="254" y="856"/>
                    </a:moveTo>
                    <a:cubicBezTo>
                      <a:pt x="252" y="857"/>
                      <a:pt x="251" y="856"/>
                      <a:pt x="249" y="857"/>
                    </a:cubicBezTo>
                    <a:cubicBezTo>
                      <a:pt x="247" y="854"/>
                      <a:pt x="246" y="852"/>
                      <a:pt x="250" y="850"/>
                    </a:cubicBezTo>
                    <a:cubicBezTo>
                      <a:pt x="252" y="851"/>
                      <a:pt x="253" y="854"/>
                      <a:pt x="254" y="856"/>
                    </a:cubicBezTo>
                    <a:close/>
                    <a:moveTo>
                      <a:pt x="655" y="687"/>
                    </a:moveTo>
                    <a:cubicBezTo>
                      <a:pt x="653" y="688"/>
                      <a:pt x="652" y="689"/>
                      <a:pt x="651" y="689"/>
                    </a:cubicBezTo>
                    <a:cubicBezTo>
                      <a:pt x="651" y="690"/>
                      <a:pt x="651" y="690"/>
                      <a:pt x="651" y="690"/>
                    </a:cubicBezTo>
                    <a:cubicBezTo>
                      <a:pt x="643" y="696"/>
                      <a:pt x="643" y="696"/>
                      <a:pt x="633" y="702"/>
                    </a:cubicBezTo>
                    <a:cubicBezTo>
                      <a:pt x="632" y="703"/>
                      <a:pt x="629" y="704"/>
                      <a:pt x="629" y="704"/>
                    </a:cubicBezTo>
                    <a:cubicBezTo>
                      <a:pt x="635" y="699"/>
                      <a:pt x="637" y="698"/>
                      <a:pt x="646" y="693"/>
                    </a:cubicBezTo>
                    <a:cubicBezTo>
                      <a:pt x="648" y="691"/>
                      <a:pt x="647" y="691"/>
                      <a:pt x="653" y="688"/>
                    </a:cubicBezTo>
                    <a:cubicBezTo>
                      <a:pt x="654" y="687"/>
                      <a:pt x="654" y="687"/>
                      <a:pt x="655" y="687"/>
                    </a:cubicBezTo>
                    <a:close/>
                    <a:moveTo>
                      <a:pt x="434" y="832"/>
                    </a:moveTo>
                    <a:cubicBezTo>
                      <a:pt x="435" y="833"/>
                      <a:pt x="435" y="834"/>
                      <a:pt x="433" y="836"/>
                    </a:cubicBezTo>
                    <a:cubicBezTo>
                      <a:pt x="432" y="836"/>
                      <a:pt x="429" y="834"/>
                      <a:pt x="431" y="832"/>
                    </a:cubicBezTo>
                    <a:cubicBezTo>
                      <a:pt x="432" y="833"/>
                      <a:pt x="432" y="833"/>
                      <a:pt x="434" y="832"/>
                    </a:cubicBezTo>
                    <a:close/>
                    <a:moveTo>
                      <a:pt x="647" y="694"/>
                    </a:moveTo>
                    <a:cubicBezTo>
                      <a:pt x="644" y="696"/>
                      <a:pt x="644" y="696"/>
                      <a:pt x="641" y="698"/>
                    </a:cubicBezTo>
                    <a:cubicBezTo>
                      <a:pt x="641" y="697"/>
                      <a:pt x="640" y="698"/>
                      <a:pt x="640" y="698"/>
                    </a:cubicBezTo>
                    <a:cubicBezTo>
                      <a:pt x="644" y="695"/>
                      <a:pt x="645" y="695"/>
                      <a:pt x="647" y="694"/>
                    </a:cubicBezTo>
                    <a:close/>
                    <a:moveTo>
                      <a:pt x="287" y="953"/>
                    </a:moveTo>
                    <a:cubicBezTo>
                      <a:pt x="285" y="957"/>
                      <a:pt x="278" y="950"/>
                      <a:pt x="282" y="948"/>
                    </a:cubicBezTo>
                    <a:cubicBezTo>
                      <a:pt x="284" y="950"/>
                      <a:pt x="288" y="950"/>
                      <a:pt x="287" y="953"/>
                    </a:cubicBezTo>
                    <a:close/>
                    <a:moveTo>
                      <a:pt x="332" y="968"/>
                    </a:moveTo>
                    <a:cubicBezTo>
                      <a:pt x="335" y="972"/>
                      <a:pt x="332" y="971"/>
                      <a:pt x="329" y="974"/>
                    </a:cubicBezTo>
                    <a:cubicBezTo>
                      <a:pt x="327" y="973"/>
                      <a:pt x="327" y="973"/>
                      <a:pt x="327" y="973"/>
                    </a:cubicBezTo>
                    <a:cubicBezTo>
                      <a:pt x="328" y="969"/>
                      <a:pt x="329" y="971"/>
                      <a:pt x="332" y="9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6" name="Freeform 1747"/>
              <p:cNvSpPr/>
              <p:nvPr/>
            </p:nvSpPr>
            <p:spPr bwMode="auto">
              <a:xfrm>
                <a:off x="4951" y="1030"/>
                <a:ext cx="3" cy="10"/>
              </a:xfrm>
              <a:custGeom>
                <a:avLst/>
                <a:gdLst>
                  <a:gd name="T0" fmla="*/ 0 w 4"/>
                  <a:gd name="T1" fmla="*/ 10 h 14"/>
                  <a:gd name="T2" fmla="*/ 1 w 4"/>
                  <a:gd name="T3" fmla="*/ 10 h 14"/>
                  <a:gd name="T4" fmla="*/ 1 w 4"/>
                  <a:gd name="T5" fmla="*/ 12 h 14"/>
                  <a:gd name="T6" fmla="*/ 3 w 4"/>
                  <a:gd name="T7" fmla="*/ 10 h 14"/>
                  <a:gd name="T8" fmla="*/ 2 w 4"/>
                  <a:gd name="T9" fmla="*/ 7 h 14"/>
                  <a:gd name="T10" fmla="*/ 2 w 4"/>
                  <a:gd name="T11" fmla="*/ 4 h 14"/>
                  <a:gd name="T12" fmla="*/ 3 w 4"/>
                  <a:gd name="T13" fmla="*/ 3 h 14"/>
                  <a:gd name="T14" fmla="*/ 1 w 4"/>
                  <a:gd name="T15" fmla="*/ 6 h 14"/>
                  <a:gd name="T16" fmla="*/ 0 w 4"/>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4">
                    <a:moveTo>
                      <a:pt x="0" y="10"/>
                    </a:moveTo>
                    <a:cubicBezTo>
                      <a:pt x="1" y="9"/>
                      <a:pt x="1" y="9"/>
                      <a:pt x="1" y="10"/>
                    </a:cubicBezTo>
                    <a:cubicBezTo>
                      <a:pt x="2" y="10"/>
                      <a:pt x="1" y="12"/>
                      <a:pt x="1" y="12"/>
                    </a:cubicBezTo>
                    <a:cubicBezTo>
                      <a:pt x="3" y="6"/>
                      <a:pt x="1" y="14"/>
                      <a:pt x="3" y="10"/>
                    </a:cubicBezTo>
                    <a:cubicBezTo>
                      <a:pt x="3" y="7"/>
                      <a:pt x="3" y="8"/>
                      <a:pt x="2" y="7"/>
                    </a:cubicBezTo>
                    <a:cubicBezTo>
                      <a:pt x="2" y="7"/>
                      <a:pt x="1" y="7"/>
                      <a:pt x="2" y="4"/>
                    </a:cubicBezTo>
                    <a:cubicBezTo>
                      <a:pt x="3" y="2"/>
                      <a:pt x="3" y="3"/>
                      <a:pt x="3" y="3"/>
                    </a:cubicBezTo>
                    <a:cubicBezTo>
                      <a:pt x="4" y="0"/>
                      <a:pt x="2" y="2"/>
                      <a:pt x="1" y="6"/>
                    </a:cubicBezTo>
                    <a:cubicBezTo>
                      <a:pt x="1" y="6"/>
                      <a:pt x="2" y="6"/>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7" name="Freeform 1748"/>
              <p:cNvSpPr>
                <a:spLocks noEditPoints="1"/>
              </p:cNvSpPr>
              <p:nvPr/>
            </p:nvSpPr>
            <p:spPr bwMode="auto">
              <a:xfrm>
                <a:off x="4936" y="598"/>
                <a:ext cx="261" cy="93"/>
              </a:xfrm>
              <a:custGeom>
                <a:avLst/>
                <a:gdLst>
                  <a:gd name="T0" fmla="*/ 150 w 388"/>
                  <a:gd name="T1" fmla="*/ 47 h 139"/>
                  <a:gd name="T2" fmla="*/ 172 w 388"/>
                  <a:gd name="T3" fmla="*/ 61 h 139"/>
                  <a:gd name="T4" fmla="*/ 215 w 388"/>
                  <a:gd name="T5" fmla="*/ 81 h 139"/>
                  <a:gd name="T6" fmla="*/ 244 w 388"/>
                  <a:gd name="T7" fmla="*/ 84 h 139"/>
                  <a:gd name="T8" fmla="*/ 262 w 388"/>
                  <a:gd name="T9" fmla="*/ 89 h 139"/>
                  <a:gd name="T10" fmla="*/ 269 w 388"/>
                  <a:gd name="T11" fmla="*/ 88 h 139"/>
                  <a:gd name="T12" fmla="*/ 269 w 388"/>
                  <a:gd name="T13" fmla="*/ 85 h 139"/>
                  <a:gd name="T14" fmla="*/ 275 w 388"/>
                  <a:gd name="T15" fmla="*/ 91 h 139"/>
                  <a:gd name="T16" fmla="*/ 299 w 388"/>
                  <a:gd name="T17" fmla="*/ 101 h 139"/>
                  <a:gd name="T18" fmla="*/ 320 w 388"/>
                  <a:gd name="T19" fmla="*/ 110 h 139"/>
                  <a:gd name="T20" fmla="*/ 335 w 388"/>
                  <a:gd name="T21" fmla="*/ 110 h 139"/>
                  <a:gd name="T22" fmla="*/ 347 w 388"/>
                  <a:gd name="T23" fmla="*/ 125 h 139"/>
                  <a:gd name="T24" fmla="*/ 354 w 388"/>
                  <a:gd name="T25" fmla="*/ 120 h 139"/>
                  <a:gd name="T26" fmla="*/ 357 w 388"/>
                  <a:gd name="T27" fmla="*/ 118 h 139"/>
                  <a:gd name="T28" fmla="*/ 379 w 388"/>
                  <a:gd name="T29" fmla="*/ 131 h 139"/>
                  <a:gd name="T30" fmla="*/ 368 w 388"/>
                  <a:gd name="T31" fmla="*/ 116 h 139"/>
                  <a:gd name="T32" fmla="*/ 339 w 388"/>
                  <a:gd name="T33" fmla="*/ 96 h 139"/>
                  <a:gd name="T34" fmla="*/ 328 w 388"/>
                  <a:gd name="T35" fmla="*/ 88 h 139"/>
                  <a:gd name="T36" fmla="*/ 280 w 388"/>
                  <a:gd name="T37" fmla="*/ 71 h 139"/>
                  <a:gd name="T38" fmla="*/ 149 w 388"/>
                  <a:gd name="T39" fmla="*/ 20 h 139"/>
                  <a:gd name="T40" fmla="*/ 138 w 388"/>
                  <a:gd name="T41" fmla="*/ 18 h 139"/>
                  <a:gd name="T42" fmla="*/ 136 w 388"/>
                  <a:gd name="T43" fmla="*/ 18 h 139"/>
                  <a:gd name="T44" fmla="*/ 122 w 388"/>
                  <a:gd name="T45" fmla="*/ 15 h 139"/>
                  <a:gd name="T46" fmla="*/ 121 w 388"/>
                  <a:gd name="T47" fmla="*/ 14 h 139"/>
                  <a:gd name="T48" fmla="*/ 99 w 388"/>
                  <a:gd name="T49" fmla="*/ 10 h 139"/>
                  <a:gd name="T50" fmla="*/ 74 w 388"/>
                  <a:gd name="T51" fmla="*/ 7 h 139"/>
                  <a:gd name="T52" fmla="*/ 39 w 388"/>
                  <a:gd name="T53" fmla="*/ 8 h 139"/>
                  <a:gd name="T54" fmla="*/ 7 w 388"/>
                  <a:gd name="T55" fmla="*/ 3 h 139"/>
                  <a:gd name="T56" fmla="*/ 18 w 388"/>
                  <a:gd name="T57" fmla="*/ 8 h 139"/>
                  <a:gd name="T58" fmla="*/ 60 w 388"/>
                  <a:gd name="T59" fmla="*/ 14 h 139"/>
                  <a:gd name="T60" fmla="*/ 77 w 388"/>
                  <a:gd name="T61" fmla="*/ 14 h 139"/>
                  <a:gd name="T62" fmla="*/ 94 w 388"/>
                  <a:gd name="T63" fmla="*/ 17 h 139"/>
                  <a:gd name="T64" fmla="*/ 118 w 388"/>
                  <a:gd name="T65" fmla="*/ 25 h 139"/>
                  <a:gd name="T66" fmla="*/ 121 w 388"/>
                  <a:gd name="T67" fmla="*/ 26 h 139"/>
                  <a:gd name="T68" fmla="*/ 136 w 388"/>
                  <a:gd name="T69" fmla="*/ 30 h 139"/>
                  <a:gd name="T70" fmla="*/ 136 w 388"/>
                  <a:gd name="T71" fmla="*/ 30 h 139"/>
                  <a:gd name="T72" fmla="*/ 144 w 388"/>
                  <a:gd name="T73" fmla="*/ 32 h 139"/>
                  <a:gd name="T74" fmla="*/ 145 w 388"/>
                  <a:gd name="T75" fmla="*/ 32 h 139"/>
                  <a:gd name="T76" fmla="*/ 162 w 388"/>
                  <a:gd name="T77" fmla="*/ 37 h 139"/>
                  <a:gd name="T78" fmla="*/ 322 w 388"/>
                  <a:gd name="T79" fmla="*/ 103 h 139"/>
                  <a:gd name="T80" fmla="*/ 322 w 388"/>
                  <a:gd name="T81" fmla="*/ 103 h 139"/>
                  <a:gd name="T82" fmla="*/ 294 w 388"/>
                  <a:gd name="T83" fmla="*/ 96 h 139"/>
                  <a:gd name="T84" fmla="*/ 308 w 388"/>
                  <a:gd name="T85" fmla="*/ 95 h 139"/>
                  <a:gd name="T86" fmla="*/ 223 w 388"/>
                  <a:gd name="T87" fmla="*/ 66 h 139"/>
                  <a:gd name="T88" fmla="*/ 217 w 388"/>
                  <a:gd name="T89" fmla="*/ 70 h 139"/>
                  <a:gd name="T90" fmla="*/ 212 w 388"/>
                  <a:gd name="T91" fmla="*/ 59 h 139"/>
                  <a:gd name="T92" fmla="*/ 206 w 388"/>
                  <a:gd name="T93" fmla="*/ 67 h 139"/>
                  <a:gd name="T94" fmla="*/ 191 w 388"/>
                  <a:gd name="T95" fmla="*/ 61 h 139"/>
                  <a:gd name="T96" fmla="*/ 191 w 388"/>
                  <a:gd name="T97" fmla="*/ 61 h 139"/>
                  <a:gd name="T98" fmla="*/ 185 w 388"/>
                  <a:gd name="T99" fmla="*/ 47 h 139"/>
                  <a:gd name="T100" fmla="*/ 180 w 388"/>
                  <a:gd name="T101" fmla="*/ 55 h 139"/>
                  <a:gd name="T102" fmla="*/ 174 w 388"/>
                  <a:gd name="T103" fmla="*/ 6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139">
                    <a:moveTo>
                      <a:pt x="151" y="44"/>
                    </a:moveTo>
                    <a:cubicBezTo>
                      <a:pt x="146" y="45"/>
                      <a:pt x="145" y="48"/>
                      <a:pt x="153" y="52"/>
                    </a:cubicBezTo>
                    <a:cubicBezTo>
                      <a:pt x="157" y="48"/>
                      <a:pt x="148" y="50"/>
                      <a:pt x="150" y="47"/>
                    </a:cubicBezTo>
                    <a:cubicBezTo>
                      <a:pt x="155" y="43"/>
                      <a:pt x="165" y="50"/>
                      <a:pt x="166" y="54"/>
                    </a:cubicBezTo>
                    <a:cubicBezTo>
                      <a:pt x="165" y="58"/>
                      <a:pt x="155" y="50"/>
                      <a:pt x="156" y="56"/>
                    </a:cubicBezTo>
                    <a:cubicBezTo>
                      <a:pt x="163" y="58"/>
                      <a:pt x="168" y="60"/>
                      <a:pt x="172" y="61"/>
                    </a:cubicBezTo>
                    <a:cubicBezTo>
                      <a:pt x="176" y="63"/>
                      <a:pt x="178" y="64"/>
                      <a:pt x="181" y="68"/>
                    </a:cubicBezTo>
                    <a:cubicBezTo>
                      <a:pt x="186" y="67"/>
                      <a:pt x="194" y="68"/>
                      <a:pt x="201" y="71"/>
                    </a:cubicBezTo>
                    <a:cubicBezTo>
                      <a:pt x="207" y="74"/>
                      <a:pt x="213" y="78"/>
                      <a:pt x="215" y="81"/>
                    </a:cubicBezTo>
                    <a:cubicBezTo>
                      <a:pt x="221" y="80"/>
                      <a:pt x="222" y="79"/>
                      <a:pt x="227" y="84"/>
                    </a:cubicBezTo>
                    <a:cubicBezTo>
                      <a:pt x="226" y="83"/>
                      <a:pt x="227" y="81"/>
                      <a:pt x="225" y="80"/>
                    </a:cubicBezTo>
                    <a:cubicBezTo>
                      <a:pt x="233" y="78"/>
                      <a:pt x="236" y="79"/>
                      <a:pt x="244" y="84"/>
                    </a:cubicBezTo>
                    <a:cubicBezTo>
                      <a:pt x="244" y="80"/>
                      <a:pt x="242" y="77"/>
                      <a:pt x="247" y="76"/>
                    </a:cubicBezTo>
                    <a:cubicBezTo>
                      <a:pt x="246" y="79"/>
                      <a:pt x="250" y="84"/>
                      <a:pt x="256" y="81"/>
                    </a:cubicBezTo>
                    <a:cubicBezTo>
                      <a:pt x="258" y="84"/>
                      <a:pt x="259" y="87"/>
                      <a:pt x="262" y="89"/>
                    </a:cubicBezTo>
                    <a:cubicBezTo>
                      <a:pt x="263" y="90"/>
                      <a:pt x="264" y="91"/>
                      <a:pt x="266" y="92"/>
                    </a:cubicBezTo>
                    <a:cubicBezTo>
                      <a:pt x="268" y="93"/>
                      <a:pt x="269" y="93"/>
                      <a:pt x="272" y="94"/>
                    </a:cubicBezTo>
                    <a:cubicBezTo>
                      <a:pt x="272" y="92"/>
                      <a:pt x="271" y="90"/>
                      <a:pt x="269" y="88"/>
                    </a:cubicBezTo>
                    <a:cubicBezTo>
                      <a:pt x="266" y="87"/>
                      <a:pt x="263" y="86"/>
                      <a:pt x="261" y="86"/>
                    </a:cubicBezTo>
                    <a:cubicBezTo>
                      <a:pt x="262" y="84"/>
                      <a:pt x="264" y="85"/>
                      <a:pt x="265" y="82"/>
                    </a:cubicBezTo>
                    <a:cubicBezTo>
                      <a:pt x="266" y="83"/>
                      <a:pt x="268" y="85"/>
                      <a:pt x="269" y="85"/>
                    </a:cubicBezTo>
                    <a:cubicBezTo>
                      <a:pt x="271" y="86"/>
                      <a:pt x="272" y="87"/>
                      <a:pt x="273" y="88"/>
                    </a:cubicBezTo>
                    <a:cubicBezTo>
                      <a:pt x="275" y="89"/>
                      <a:pt x="278" y="90"/>
                      <a:pt x="283" y="92"/>
                    </a:cubicBezTo>
                    <a:cubicBezTo>
                      <a:pt x="283" y="97"/>
                      <a:pt x="278" y="92"/>
                      <a:pt x="275" y="91"/>
                    </a:cubicBezTo>
                    <a:cubicBezTo>
                      <a:pt x="272" y="94"/>
                      <a:pt x="282" y="95"/>
                      <a:pt x="278" y="99"/>
                    </a:cubicBezTo>
                    <a:cubicBezTo>
                      <a:pt x="283" y="98"/>
                      <a:pt x="285" y="92"/>
                      <a:pt x="291" y="95"/>
                    </a:cubicBezTo>
                    <a:cubicBezTo>
                      <a:pt x="289" y="102"/>
                      <a:pt x="290" y="96"/>
                      <a:pt x="299" y="101"/>
                    </a:cubicBezTo>
                    <a:cubicBezTo>
                      <a:pt x="297" y="101"/>
                      <a:pt x="295" y="101"/>
                      <a:pt x="293" y="101"/>
                    </a:cubicBezTo>
                    <a:cubicBezTo>
                      <a:pt x="296" y="102"/>
                      <a:pt x="301" y="103"/>
                      <a:pt x="305" y="105"/>
                    </a:cubicBezTo>
                    <a:cubicBezTo>
                      <a:pt x="310" y="107"/>
                      <a:pt x="315" y="108"/>
                      <a:pt x="320" y="110"/>
                    </a:cubicBezTo>
                    <a:cubicBezTo>
                      <a:pt x="321" y="118"/>
                      <a:pt x="326" y="112"/>
                      <a:pt x="319" y="108"/>
                    </a:cubicBezTo>
                    <a:cubicBezTo>
                      <a:pt x="320" y="108"/>
                      <a:pt x="321" y="108"/>
                      <a:pt x="322" y="107"/>
                    </a:cubicBezTo>
                    <a:cubicBezTo>
                      <a:pt x="328" y="108"/>
                      <a:pt x="330" y="112"/>
                      <a:pt x="335" y="110"/>
                    </a:cubicBezTo>
                    <a:cubicBezTo>
                      <a:pt x="338" y="113"/>
                      <a:pt x="332" y="116"/>
                      <a:pt x="328" y="112"/>
                    </a:cubicBezTo>
                    <a:cubicBezTo>
                      <a:pt x="329" y="118"/>
                      <a:pt x="341" y="115"/>
                      <a:pt x="336" y="121"/>
                    </a:cubicBezTo>
                    <a:cubicBezTo>
                      <a:pt x="339" y="122"/>
                      <a:pt x="346" y="120"/>
                      <a:pt x="347" y="125"/>
                    </a:cubicBezTo>
                    <a:cubicBezTo>
                      <a:pt x="352" y="126"/>
                      <a:pt x="347" y="121"/>
                      <a:pt x="350" y="120"/>
                    </a:cubicBezTo>
                    <a:cubicBezTo>
                      <a:pt x="355" y="123"/>
                      <a:pt x="350" y="127"/>
                      <a:pt x="356" y="130"/>
                    </a:cubicBezTo>
                    <a:cubicBezTo>
                      <a:pt x="356" y="126"/>
                      <a:pt x="353" y="123"/>
                      <a:pt x="354" y="120"/>
                    </a:cubicBezTo>
                    <a:cubicBezTo>
                      <a:pt x="359" y="122"/>
                      <a:pt x="357" y="126"/>
                      <a:pt x="362" y="129"/>
                    </a:cubicBezTo>
                    <a:cubicBezTo>
                      <a:pt x="363" y="127"/>
                      <a:pt x="367" y="130"/>
                      <a:pt x="368" y="126"/>
                    </a:cubicBezTo>
                    <a:cubicBezTo>
                      <a:pt x="360" y="127"/>
                      <a:pt x="361" y="123"/>
                      <a:pt x="357" y="118"/>
                    </a:cubicBezTo>
                    <a:cubicBezTo>
                      <a:pt x="361" y="117"/>
                      <a:pt x="377" y="127"/>
                      <a:pt x="377" y="133"/>
                    </a:cubicBezTo>
                    <a:cubicBezTo>
                      <a:pt x="380" y="133"/>
                      <a:pt x="386" y="139"/>
                      <a:pt x="388" y="135"/>
                    </a:cubicBezTo>
                    <a:cubicBezTo>
                      <a:pt x="384" y="131"/>
                      <a:pt x="382" y="134"/>
                      <a:pt x="379" y="131"/>
                    </a:cubicBezTo>
                    <a:cubicBezTo>
                      <a:pt x="379" y="128"/>
                      <a:pt x="381" y="129"/>
                      <a:pt x="383" y="130"/>
                    </a:cubicBezTo>
                    <a:cubicBezTo>
                      <a:pt x="380" y="125"/>
                      <a:pt x="370" y="125"/>
                      <a:pt x="366" y="119"/>
                    </a:cubicBezTo>
                    <a:cubicBezTo>
                      <a:pt x="364" y="117"/>
                      <a:pt x="368" y="118"/>
                      <a:pt x="368" y="116"/>
                    </a:cubicBezTo>
                    <a:cubicBezTo>
                      <a:pt x="367" y="110"/>
                      <a:pt x="356" y="112"/>
                      <a:pt x="358" y="107"/>
                    </a:cubicBezTo>
                    <a:cubicBezTo>
                      <a:pt x="354" y="107"/>
                      <a:pt x="350" y="105"/>
                      <a:pt x="346" y="101"/>
                    </a:cubicBezTo>
                    <a:cubicBezTo>
                      <a:pt x="343" y="99"/>
                      <a:pt x="341" y="98"/>
                      <a:pt x="339" y="96"/>
                    </a:cubicBezTo>
                    <a:cubicBezTo>
                      <a:pt x="338" y="94"/>
                      <a:pt x="336" y="92"/>
                      <a:pt x="334" y="91"/>
                    </a:cubicBezTo>
                    <a:cubicBezTo>
                      <a:pt x="326" y="93"/>
                      <a:pt x="318" y="85"/>
                      <a:pt x="309" y="82"/>
                    </a:cubicBezTo>
                    <a:cubicBezTo>
                      <a:pt x="314" y="78"/>
                      <a:pt x="318" y="84"/>
                      <a:pt x="328" y="88"/>
                    </a:cubicBezTo>
                    <a:cubicBezTo>
                      <a:pt x="328" y="82"/>
                      <a:pt x="317" y="83"/>
                      <a:pt x="311" y="77"/>
                    </a:cubicBezTo>
                    <a:cubicBezTo>
                      <a:pt x="310" y="83"/>
                      <a:pt x="300" y="71"/>
                      <a:pt x="300" y="79"/>
                    </a:cubicBezTo>
                    <a:cubicBezTo>
                      <a:pt x="293" y="73"/>
                      <a:pt x="290" y="73"/>
                      <a:pt x="280" y="71"/>
                    </a:cubicBezTo>
                    <a:cubicBezTo>
                      <a:pt x="279" y="65"/>
                      <a:pt x="272" y="62"/>
                      <a:pt x="265" y="59"/>
                    </a:cubicBezTo>
                    <a:cubicBezTo>
                      <a:pt x="259" y="56"/>
                      <a:pt x="251" y="53"/>
                      <a:pt x="249" y="50"/>
                    </a:cubicBezTo>
                    <a:cubicBezTo>
                      <a:pt x="219" y="40"/>
                      <a:pt x="185" y="29"/>
                      <a:pt x="149" y="20"/>
                    </a:cubicBezTo>
                    <a:cubicBezTo>
                      <a:pt x="148" y="20"/>
                      <a:pt x="148" y="20"/>
                      <a:pt x="148" y="20"/>
                    </a:cubicBezTo>
                    <a:cubicBezTo>
                      <a:pt x="147" y="20"/>
                      <a:pt x="147" y="20"/>
                      <a:pt x="147" y="20"/>
                    </a:cubicBezTo>
                    <a:cubicBezTo>
                      <a:pt x="138" y="18"/>
                      <a:pt x="138" y="18"/>
                      <a:pt x="138" y="18"/>
                    </a:cubicBezTo>
                    <a:cubicBezTo>
                      <a:pt x="138" y="18"/>
                      <a:pt x="138" y="18"/>
                      <a:pt x="138" y="18"/>
                    </a:cubicBezTo>
                    <a:cubicBezTo>
                      <a:pt x="138" y="18"/>
                      <a:pt x="138" y="18"/>
                      <a:pt x="138" y="18"/>
                    </a:cubicBezTo>
                    <a:cubicBezTo>
                      <a:pt x="136" y="18"/>
                      <a:pt x="136" y="18"/>
                      <a:pt x="136" y="18"/>
                    </a:cubicBezTo>
                    <a:cubicBezTo>
                      <a:pt x="133" y="17"/>
                      <a:pt x="133" y="17"/>
                      <a:pt x="133" y="17"/>
                    </a:cubicBezTo>
                    <a:cubicBezTo>
                      <a:pt x="130" y="16"/>
                      <a:pt x="128" y="16"/>
                      <a:pt x="126" y="15"/>
                    </a:cubicBezTo>
                    <a:cubicBezTo>
                      <a:pt x="122" y="15"/>
                      <a:pt x="122" y="15"/>
                      <a:pt x="122" y="15"/>
                    </a:cubicBezTo>
                    <a:cubicBezTo>
                      <a:pt x="122" y="14"/>
                      <a:pt x="122" y="14"/>
                      <a:pt x="122" y="14"/>
                    </a:cubicBezTo>
                    <a:cubicBezTo>
                      <a:pt x="121" y="14"/>
                      <a:pt x="121" y="14"/>
                      <a:pt x="121" y="14"/>
                    </a:cubicBezTo>
                    <a:cubicBezTo>
                      <a:pt x="121" y="14"/>
                      <a:pt x="121" y="14"/>
                      <a:pt x="121" y="14"/>
                    </a:cubicBezTo>
                    <a:cubicBezTo>
                      <a:pt x="120" y="14"/>
                      <a:pt x="120" y="14"/>
                      <a:pt x="120" y="14"/>
                    </a:cubicBezTo>
                    <a:cubicBezTo>
                      <a:pt x="116" y="13"/>
                      <a:pt x="116" y="13"/>
                      <a:pt x="116" y="13"/>
                    </a:cubicBezTo>
                    <a:cubicBezTo>
                      <a:pt x="110" y="12"/>
                      <a:pt x="105" y="11"/>
                      <a:pt x="99" y="10"/>
                    </a:cubicBezTo>
                    <a:cubicBezTo>
                      <a:pt x="93" y="10"/>
                      <a:pt x="87" y="9"/>
                      <a:pt x="81" y="8"/>
                    </a:cubicBezTo>
                    <a:cubicBezTo>
                      <a:pt x="77" y="7"/>
                      <a:pt x="77" y="7"/>
                      <a:pt x="77" y="7"/>
                    </a:cubicBezTo>
                    <a:cubicBezTo>
                      <a:pt x="74" y="7"/>
                      <a:pt x="74" y="7"/>
                      <a:pt x="74" y="7"/>
                    </a:cubicBezTo>
                    <a:cubicBezTo>
                      <a:pt x="71" y="7"/>
                      <a:pt x="69" y="6"/>
                      <a:pt x="67" y="6"/>
                    </a:cubicBezTo>
                    <a:cubicBezTo>
                      <a:pt x="57" y="5"/>
                      <a:pt x="48" y="4"/>
                      <a:pt x="39" y="4"/>
                    </a:cubicBezTo>
                    <a:cubicBezTo>
                      <a:pt x="39" y="5"/>
                      <a:pt x="39" y="6"/>
                      <a:pt x="39" y="8"/>
                    </a:cubicBezTo>
                    <a:cubicBezTo>
                      <a:pt x="38" y="5"/>
                      <a:pt x="27" y="0"/>
                      <a:pt x="30" y="6"/>
                    </a:cubicBezTo>
                    <a:cubicBezTo>
                      <a:pt x="27" y="3"/>
                      <a:pt x="21" y="3"/>
                      <a:pt x="16" y="3"/>
                    </a:cubicBezTo>
                    <a:cubicBezTo>
                      <a:pt x="13" y="3"/>
                      <a:pt x="10" y="3"/>
                      <a:pt x="7" y="3"/>
                    </a:cubicBezTo>
                    <a:cubicBezTo>
                      <a:pt x="5" y="3"/>
                      <a:pt x="2" y="3"/>
                      <a:pt x="0" y="3"/>
                    </a:cubicBezTo>
                    <a:cubicBezTo>
                      <a:pt x="3" y="4"/>
                      <a:pt x="5" y="5"/>
                      <a:pt x="8" y="6"/>
                    </a:cubicBezTo>
                    <a:cubicBezTo>
                      <a:pt x="11" y="7"/>
                      <a:pt x="15" y="8"/>
                      <a:pt x="18" y="8"/>
                    </a:cubicBezTo>
                    <a:cubicBezTo>
                      <a:pt x="24" y="10"/>
                      <a:pt x="31" y="11"/>
                      <a:pt x="39" y="12"/>
                    </a:cubicBezTo>
                    <a:cubicBezTo>
                      <a:pt x="42" y="12"/>
                      <a:pt x="46" y="13"/>
                      <a:pt x="49" y="13"/>
                    </a:cubicBezTo>
                    <a:cubicBezTo>
                      <a:pt x="53" y="13"/>
                      <a:pt x="56" y="14"/>
                      <a:pt x="60" y="14"/>
                    </a:cubicBezTo>
                    <a:cubicBezTo>
                      <a:pt x="63" y="14"/>
                      <a:pt x="66" y="14"/>
                      <a:pt x="70" y="14"/>
                    </a:cubicBezTo>
                    <a:cubicBezTo>
                      <a:pt x="71" y="14"/>
                      <a:pt x="73" y="14"/>
                      <a:pt x="74" y="14"/>
                    </a:cubicBezTo>
                    <a:cubicBezTo>
                      <a:pt x="75" y="14"/>
                      <a:pt x="76" y="14"/>
                      <a:pt x="77" y="14"/>
                    </a:cubicBezTo>
                    <a:cubicBezTo>
                      <a:pt x="77" y="14"/>
                      <a:pt x="78" y="14"/>
                      <a:pt x="79" y="14"/>
                    </a:cubicBezTo>
                    <a:cubicBezTo>
                      <a:pt x="76" y="16"/>
                      <a:pt x="81" y="18"/>
                      <a:pt x="86" y="19"/>
                    </a:cubicBezTo>
                    <a:cubicBezTo>
                      <a:pt x="91" y="20"/>
                      <a:pt x="96" y="20"/>
                      <a:pt x="94" y="17"/>
                    </a:cubicBezTo>
                    <a:cubicBezTo>
                      <a:pt x="99" y="19"/>
                      <a:pt x="104" y="21"/>
                      <a:pt x="109" y="23"/>
                    </a:cubicBezTo>
                    <a:cubicBezTo>
                      <a:pt x="111" y="24"/>
                      <a:pt x="114" y="24"/>
                      <a:pt x="116" y="25"/>
                    </a:cubicBezTo>
                    <a:cubicBezTo>
                      <a:pt x="118" y="25"/>
                      <a:pt x="118" y="25"/>
                      <a:pt x="118" y="25"/>
                    </a:cubicBezTo>
                    <a:cubicBezTo>
                      <a:pt x="119" y="26"/>
                      <a:pt x="119" y="26"/>
                      <a:pt x="119" y="26"/>
                    </a:cubicBezTo>
                    <a:cubicBezTo>
                      <a:pt x="119" y="26"/>
                      <a:pt x="119" y="26"/>
                      <a:pt x="119" y="26"/>
                    </a:cubicBezTo>
                    <a:cubicBezTo>
                      <a:pt x="121" y="26"/>
                      <a:pt x="121" y="26"/>
                      <a:pt x="121" y="26"/>
                    </a:cubicBezTo>
                    <a:cubicBezTo>
                      <a:pt x="125" y="28"/>
                      <a:pt x="129" y="29"/>
                      <a:pt x="133" y="32"/>
                    </a:cubicBezTo>
                    <a:cubicBezTo>
                      <a:pt x="133" y="30"/>
                      <a:pt x="133" y="28"/>
                      <a:pt x="135" y="28"/>
                    </a:cubicBezTo>
                    <a:cubicBezTo>
                      <a:pt x="135" y="29"/>
                      <a:pt x="135" y="29"/>
                      <a:pt x="136" y="30"/>
                    </a:cubicBezTo>
                    <a:cubicBezTo>
                      <a:pt x="136" y="30"/>
                      <a:pt x="136" y="30"/>
                      <a:pt x="136" y="30"/>
                    </a:cubicBezTo>
                    <a:cubicBezTo>
                      <a:pt x="136" y="30"/>
                      <a:pt x="136" y="30"/>
                      <a:pt x="136" y="30"/>
                    </a:cubicBezTo>
                    <a:cubicBezTo>
                      <a:pt x="136" y="30"/>
                      <a:pt x="136" y="30"/>
                      <a:pt x="136" y="30"/>
                    </a:cubicBezTo>
                    <a:cubicBezTo>
                      <a:pt x="136" y="30"/>
                      <a:pt x="136" y="30"/>
                      <a:pt x="136" y="30"/>
                    </a:cubicBezTo>
                    <a:cubicBezTo>
                      <a:pt x="128" y="29"/>
                      <a:pt x="146" y="32"/>
                      <a:pt x="144" y="32"/>
                    </a:cubicBezTo>
                    <a:cubicBezTo>
                      <a:pt x="144" y="32"/>
                      <a:pt x="144" y="32"/>
                      <a:pt x="144" y="32"/>
                    </a:cubicBezTo>
                    <a:cubicBezTo>
                      <a:pt x="144" y="32"/>
                      <a:pt x="144" y="32"/>
                      <a:pt x="144" y="32"/>
                    </a:cubicBezTo>
                    <a:cubicBezTo>
                      <a:pt x="144" y="32"/>
                      <a:pt x="144" y="32"/>
                      <a:pt x="144" y="32"/>
                    </a:cubicBezTo>
                    <a:cubicBezTo>
                      <a:pt x="145" y="32"/>
                      <a:pt x="145" y="32"/>
                      <a:pt x="145" y="32"/>
                    </a:cubicBezTo>
                    <a:cubicBezTo>
                      <a:pt x="145" y="33"/>
                      <a:pt x="145" y="33"/>
                      <a:pt x="146" y="33"/>
                    </a:cubicBezTo>
                    <a:cubicBezTo>
                      <a:pt x="147" y="34"/>
                      <a:pt x="149" y="35"/>
                      <a:pt x="151" y="36"/>
                    </a:cubicBezTo>
                    <a:cubicBezTo>
                      <a:pt x="154" y="37"/>
                      <a:pt x="159" y="37"/>
                      <a:pt x="162" y="37"/>
                    </a:cubicBezTo>
                    <a:cubicBezTo>
                      <a:pt x="167" y="37"/>
                      <a:pt x="165" y="40"/>
                      <a:pt x="168" y="41"/>
                    </a:cubicBezTo>
                    <a:cubicBezTo>
                      <a:pt x="164" y="41"/>
                      <a:pt x="156" y="42"/>
                      <a:pt x="151" y="44"/>
                    </a:cubicBezTo>
                    <a:close/>
                    <a:moveTo>
                      <a:pt x="322" y="103"/>
                    </a:moveTo>
                    <a:cubicBezTo>
                      <a:pt x="325" y="103"/>
                      <a:pt x="325" y="100"/>
                      <a:pt x="329" y="103"/>
                    </a:cubicBezTo>
                    <a:cubicBezTo>
                      <a:pt x="329" y="105"/>
                      <a:pt x="328" y="106"/>
                      <a:pt x="327" y="107"/>
                    </a:cubicBezTo>
                    <a:cubicBezTo>
                      <a:pt x="325" y="105"/>
                      <a:pt x="322" y="104"/>
                      <a:pt x="322" y="103"/>
                    </a:cubicBezTo>
                    <a:close/>
                    <a:moveTo>
                      <a:pt x="302" y="95"/>
                    </a:moveTo>
                    <a:cubicBezTo>
                      <a:pt x="301" y="96"/>
                      <a:pt x="307" y="101"/>
                      <a:pt x="302" y="99"/>
                    </a:cubicBezTo>
                    <a:cubicBezTo>
                      <a:pt x="302" y="95"/>
                      <a:pt x="296" y="98"/>
                      <a:pt x="294" y="96"/>
                    </a:cubicBezTo>
                    <a:cubicBezTo>
                      <a:pt x="295" y="94"/>
                      <a:pt x="296" y="92"/>
                      <a:pt x="297" y="91"/>
                    </a:cubicBezTo>
                    <a:cubicBezTo>
                      <a:pt x="299" y="91"/>
                      <a:pt x="301" y="91"/>
                      <a:pt x="303" y="92"/>
                    </a:cubicBezTo>
                    <a:cubicBezTo>
                      <a:pt x="305" y="93"/>
                      <a:pt x="306" y="94"/>
                      <a:pt x="308" y="95"/>
                    </a:cubicBezTo>
                    <a:cubicBezTo>
                      <a:pt x="310" y="98"/>
                      <a:pt x="312" y="102"/>
                      <a:pt x="313" y="105"/>
                    </a:cubicBezTo>
                    <a:cubicBezTo>
                      <a:pt x="305" y="103"/>
                      <a:pt x="307" y="94"/>
                      <a:pt x="302" y="95"/>
                    </a:cubicBezTo>
                    <a:close/>
                    <a:moveTo>
                      <a:pt x="223" y="66"/>
                    </a:moveTo>
                    <a:cubicBezTo>
                      <a:pt x="227" y="62"/>
                      <a:pt x="240" y="67"/>
                      <a:pt x="242" y="72"/>
                    </a:cubicBezTo>
                    <a:cubicBezTo>
                      <a:pt x="238" y="72"/>
                      <a:pt x="230" y="68"/>
                      <a:pt x="223" y="66"/>
                    </a:cubicBezTo>
                    <a:close/>
                    <a:moveTo>
                      <a:pt x="217" y="70"/>
                    </a:moveTo>
                    <a:cubicBezTo>
                      <a:pt x="223" y="71"/>
                      <a:pt x="229" y="73"/>
                      <a:pt x="230" y="77"/>
                    </a:cubicBezTo>
                    <a:cubicBezTo>
                      <a:pt x="224" y="76"/>
                      <a:pt x="218" y="75"/>
                      <a:pt x="217" y="70"/>
                    </a:cubicBezTo>
                    <a:close/>
                    <a:moveTo>
                      <a:pt x="212" y="59"/>
                    </a:moveTo>
                    <a:cubicBezTo>
                      <a:pt x="216" y="61"/>
                      <a:pt x="219" y="63"/>
                      <a:pt x="220" y="65"/>
                    </a:cubicBezTo>
                    <a:cubicBezTo>
                      <a:pt x="217" y="66"/>
                      <a:pt x="209" y="64"/>
                      <a:pt x="212" y="59"/>
                    </a:cubicBezTo>
                    <a:close/>
                    <a:moveTo>
                      <a:pt x="206" y="67"/>
                    </a:moveTo>
                    <a:cubicBezTo>
                      <a:pt x="210" y="68"/>
                      <a:pt x="212" y="70"/>
                      <a:pt x="211" y="73"/>
                    </a:cubicBezTo>
                    <a:cubicBezTo>
                      <a:pt x="207" y="72"/>
                      <a:pt x="204" y="70"/>
                      <a:pt x="206" y="67"/>
                    </a:cubicBezTo>
                    <a:close/>
                    <a:moveTo>
                      <a:pt x="191" y="61"/>
                    </a:moveTo>
                    <a:cubicBezTo>
                      <a:pt x="190" y="59"/>
                      <a:pt x="195" y="56"/>
                      <a:pt x="200" y="56"/>
                    </a:cubicBezTo>
                    <a:cubicBezTo>
                      <a:pt x="204" y="55"/>
                      <a:pt x="210" y="57"/>
                      <a:pt x="210" y="61"/>
                    </a:cubicBezTo>
                    <a:cubicBezTo>
                      <a:pt x="203" y="59"/>
                      <a:pt x="197" y="59"/>
                      <a:pt x="191" y="61"/>
                    </a:cubicBezTo>
                    <a:close/>
                    <a:moveTo>
                      <a:pt x="185" y="47"/>
                    </a:moveTo>
                    <a:cubicBezTo>
                      <a:pt x="191" y="49"/>
                      <a:pt x="200" y="51"/>
                      <a:pt x="197" y="52"/>
                    </a:cubicBezTo>
                    <a:cubicBezTo>
                      <a:pt x="193" y="53"/>
                      <a:pt x="185" y="53"/>
                      <a:pt x="185" y="47"/>
                    </a:cubicBezTo>
                    <a:close/>
                    <a:moveTo>
                      <a:pt x="174" y="60"/>
                    </a:moveTo>
                    <a:cubicBezTo>
                      <a:pt x="171" y="58"/>
                      <a:pt x="169" y="56"/>
                      <a:pt x="168" y="53"/>
                    </a:cubicBezTo>
                    <a:cubicBezTo>
                      <a:pt x="174" y="54"/>
                      <a:pt x="177" y="54"/>
                      <a:pt x="180" y="55"/>
                    </a:cubicBezTo>
                    <a:cubicBezTo>
                      <a:pt x="183" y="55"/>
                      <a:pt x="185" y="56"/>
                      <a:pt x="189" y="56"/>
                    </a:cubicBezTo>
                    <a:cubicBezTo>
                      <a:pt x="184" y="57"/>
                      <a:pt x="189" y="61"/>
                      <a:pt x="187" y="64"/>
                    </a:cubicBezTo>
                    <a:cubicBezTo>
                      <a:pt x="182" y="63"/>
                      <a:pt x="178" y="62"/>
                      <a:pt x="17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8" name="Freeform 1749"/>
              <p:cNvSpPr/>
              <p:nvPr/>
            </p:nvSpPr>
            <p:spPr bwMode="auto">
              <a:xfrm>
                <a:off x="5046" y="1148"/>
                <a:ext cx="5" cy="2"/>
              </a:xfrm>
              <a:custGeom>
                <a:avLst/>
                <a:gdLst>
                  <a:gd name="T0" fmla="*/ 0 w 7"/>
                  <a:gd name="T1" fmla="*/ 3 h 3"/>
                  <a:gd name="T2" fmla="*/ 3 w 7"/>
                  <a:gd name="T3" fmla="*/ 0 h 3"/>
                  <a:gd name="T4" fmla="*/ 0 w 7"/>
                  <a:gd name="T5" fmla="*/ 3 h 3"/>
                </a:gdLst>
                <a:ahLst/>
                <a:cxnLst>
                  <a:cxn ang="0">
                    <a:pos x="T0" y="T1"/>
                  </a:cxn>
                  <a:cxn ang="0">
                    <a:pos x="T2" y="T3"/>
                  </a:cxn>
                  <a:cxn ang="0">
                    <a:pos x="T4" y="T5"/>
                  </a:cxn>
                </a:cxnLst>
                <a:rect l="0" t="0" r="r" b="b"/>
                <a:pathLst>
                  <a:path w="7" h="3">
                    <a:moveTo>
                      <a:pt x="0" y="3"/>
                    </a:moveTo>
                    <a:cubicBezTo>
                      <a:pt x="1" y="3"/>
                      <a:pt x="7" y="3"/>
                      <a:pt x="3" y="0"/>
                    </a:cubicBezTo>
                    <a:cubicBezTo>
                      <a:pt x="3" y="2"/>
                      <a:pt x="2"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29" name="Freeform 1750"/>
              <p:cNvSpPr/>
              <p:nvPr/>
            </p:nvSpPr>
            <p:spPr bwMode="auto">
              <a:xfrm>
                <a:off x="5258" y="1300"/>
                <a:ext cx="9" cy="12"/>
              </a:xfrm>
              <a:custGeom>
                <a:avLst/>
                <a:gdLst>
                  <a:gd name="T0" fmla="*/ 0 w 13"/>
                  <a:gd name="T1" fmla="*/ 18 h 18"/>
                  <a:gd name="T2" fmla="*/ 6 w 13"/>
                  <a:gd name="T3" fmla="*/ 11 h 18"/>
                  <a:gd name="T4" fmla="*/ 13 w 13"/>
                  <a:gd name="T5" fmla="*/ 3 h 18"/>
                  <a:gd name="T6" fmla="*/ 7 w 13"/>
                  <a:gd name="T7" fmla="*/ 7 h 18"/>
                  <a:gd name="T8" fmla="*/ 0 w 13"/>
                  <a:gd name="T9" fmla="*/ 18 h 18"/>
                </a:gdLst>
                <a:ahLst/>
                <a:cxnLst>
                  <a:cxn ang="0">
                    <a:pos x="T0" y="T1"/>
                  </a:cxn>
                  <a:cxn ang="0">
                    <a:pos x="T2" y="T3"/>
                  </a:cxn>
                  <a:cxn ang="0">
                    <a:pos x="T4" y="T5"/>
                  </a:cxn>
                  <a:cxn ang="0">
                    <a:pos x="T6" y="T7"/>
                  </a:cxn>
                  <a:cxn ang="0">
                    <a:pos x="T8" y="T9"/>
                  </a:cxn>
                </a:cxnLst>
                <a:rect l="0" t="0" r="r" b="b"/>
                <a:pathLst>
                  <a:path w="13" h="18">
                    <a:moveTo>
                      <a:pt x="0" y="18"/>
                    </a:moveTo>
                    <a:cubicBezTo>
                      <a:pt x="1" y="18"/>
                      <a:pt x="3" y="15"/>
                      <a:pt x="6" y="11"/>
                    </a:cubicBezTo>
                    <a:cubicBezTo>
                      <a:pt x="8" y="7"/>
                      <a:pt x="11" y="3"/>
                      <a:pt x="13" y="3"/>
                    </a:cubicBezTo>
                    <a:cubicBezTo>
                      <a:pt x="13" y="0"/>
                      <a:pt x="10" y="3"/>
                      <a:pt x="7" y="7"/>
                    </a:cubicBezTo>
                    <a:cubicBezTo>
                      <a:pt x="3" y="11"/>
                      <a:pt x="0" y="17"/>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0" name="Freeform 1751"/>
              <p:cNvSpPr/>
              <p:nvPr/>
            </p:nvSpPr>
            <p:spPr bwMode="auto">
              <a:xfrm>
                <a:off x="5101" y="1144"/>
                <a:ext cx="3" cy="5"/>
              </a:xfrm>
              <a:custGeom>
                <a:avLst/>
                <a:gdLst>
                  <a:gd name="T0" fmla="*/ 0 w 5"/>
                  <a:gd name="T1" fmla="*/ 7 h 7"/>
                  <a:gd name="T2" fmla="*/ 5 w 5"/>
                  <a:gd name="T3" fmla="*/ 5 h 7"/>
                  <a:gd name="T4" fmla="*/ 0 w 5"/>
                  <a:gd name="T5" fmla="*/ 0 h 7"/>
                  <a:gd name="T6" fmla="*/ 0 w 5"/>
                  <a:gd name="T7" fmla="*/ 7 h 7"/>
                </a:gdLst>
                <a:ahLst/>
                <a:cxnLst>
                  <a:cxn ang="0">
                    <a:pos x="T0" y="T1"/>
                  </a:cxn>
                  <a:cxn ang="0">
                    <a:pos x="T2" y="T3"/>
                  </a:cxn>
                  <a:cxn ang="0">
                    <a:pos x="T4" y="T5"/>
                  </a:cxn>
                  <a:cxn ang="0">
                    <a:pos x="T6" y="T7"/>
                  </a:cxn>
                </a:cxnLst>
                <a:rect l="0" t="0" r="r" b="b"/>
                <a:pathLst>
                  <a:path w="5" h="7">
                    <a:moveTo>
                      <a:pt x="0" y="7"/>
                    </a:moveTo>
                    <a:cubicBezTo>
                      <a:pt x="2" y="7"/>
                      <a:pt x="4" y="7"/>
                      <a:pt x="5" y="5"/>
                    </a:cubicBezTo>
                    <a:cubicBezTo>
                      <a:pt x="2" y="3"/>
                      <a:pt x="3" y="2"/>
                      <a:pt x="0" y="0"/>
                    </a:cubicBezTo>
                    <a:cubicBezTo>
                      <a:pt x="2" y="3"/>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1" name="Freeform 1752"/>
              <p:cNvSpPr/>
              <p:nvPr/>
            </p:nvSpPr>
            <p:spPr bwMode="auto">
              <a:xfrm>
                <a:off x="5157" y="1147"/>
                <a:ext cx="5" cy="7"/>
              </a:xfrm>
              <a:custGeom>
                <a:avLst/>
                <a:gdLst>
                  <a:gd name="T0" fmla="*/ 2 w 7"/>
                  <a:gd name="T1" fmla="*/ 3 h 10"/>
                  <a:gd name="T2" fmla="*/ 3 w 7"/>
                  <a:gd name="T3" fmla="*/ 9 h 10"/>
                  <a:gd name="T4" fmla="*/ 3 w 7"/>
                  <a:gd name="T5" fmla="*/ 4 h 10"/>
                  <a:gd name="T6" fmla="*/ 7 w 7"/>
                  <a:gd name="T7" fmla="*/ 4 h 10"/>
                  <a:gd name="T8" fmla="*/ 2 w 7"/>
                  <a:gd name="T9" fmla="*/ 3 h 10"/>
                </a:gdLst>
                <a:ahLst/>
                <a:cxnLst>
                  <a:cxn ang="0">
                    <a:pos x="T0" y="T1"/>
                  </a:cxn>
                  <a:cxn ang="0">
                    <a:pos x="T2" y="T3"/>
                  </a:cxn>
                  <a:cxn ang="0">
                    <a:pos x="T4" y="T5"/>
                  </a:cxn>
                  <a:cxn ang="0">
                    <a:pos x="T6" y="T7"/>
                  </a:cxn>
                  <a:cxn ang="0">
                    <a:pos x="T8" y="T9"/>
                  </a:cxn>
                </a:cxnLst>
                <a:rect l="0" t="0" r="r" b="b"/>
                <a:pathLst>
                  <a:path w="7" h="10">
                    <a:moveTo>
                      <a:pt x="2" y="3"/>
                    </a:moveTo>
                    <a:cubicBezTo>
                      <a:pt x="0" y="5"/>
                      <a:pt x="5" y="7"/>
                      <a:pt x="3" y="9"/>
                    </a:cubicBezTo>
                    <a:cubicBezTo>
                      <a:pt x="6" y="10"/>
                      <a:pt x="7" y="5"/>
                      <a:pt x="3" y="4"/>
                    </a:cubicBezTo>
                    <a:cubicBezTo>
                      <a:pt x="4" y="4"/>
                      <a:pt x="5" y="3"/>
                      <a:pt x="7" y="4"/>
                    </a:cubicBezTo>
                    <a:cubicBezTo>
                      <a:pt x="7" y="0"/>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2" name="Freeform 1753"/>
              <p:cNvSpPr/>
              <p:nvPr/>
            </p:nvSpPr>
            <p:spPr bwMode="auto">
              <a:xfrm>
                <a:off x="5228" y="1089"/>
                <a:ext cx="5" cy="8"/>
              </a:xfrm>
              <a:custGeom>
                <a:avLst/>
                <a:gdLst>
                  <a:gd name="T0" fmla="*/ 0 w 7"/>
                  <a:gd name="T1" fmla="*/ 11 h 12"/>
                  <a:gd name="T2" fmla="*/ 7 w 7"/>
                  <a:gd name="T3" fmla="*/ 8 h 12"/>
                  <a:gd name="T4" fmla="*/ 7 w 7"/>
                  <a:gd name="T5" fmla="*/ 5 h 12"/>
                  <a:gd name="T6" fmla="*/ 7 w 7"/>
                  <a:gd name="T7" fmla="*/ 3 h 12"/>
                  <a:gd name="T8" fmla="*/ 7 w 7"/>
                  <a:gd name="T9" fmla="*/ 1 h 12"/>
                  <a:gd name="T10" fmla="*/ 6 w 7"/>
                  <a:gd name="T11" fmla="*/ 2 h 12"/>
                  <a:gd name="T12" fmla="*/ 6 w 7"/>
                  <a:gd name="T13" fmla="*/ 5 h 12"/>
                  <a:gd name="T14" fmla="*/ 4 w 7"/>
                  <a:gd name="T15" fmla="*/ 7 h 12"/>
                  <a:gd name="T16" fmla="*/ 0 w 7"/>
                  <a:gd name="T1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11"/>
                    </a:moveTo>
                    <a:cubicBezTo>
                      <a:pt x="4" y="12"/>
                      <a:pt x="5" y="10"/>
                      <a:pt x="7" y="8"/>
                    </a:cubicBezTo>
                    <a:cubicBezTo>
                      <a:pt x="7" y="7"/>
                      <a:pt x="7" y="6"/>
                      <a:pt x="7" y="5"/>
                    </a:cubicBezTo>
                    <a:cubicBezTo>
                      <a:pt x="7" y="4"/>
                      <a:pt x="7" y="3"/>
                      <a:pt x="7" y="3"/>
                    </a:cubicBezTo>
                    <a:cubicBezTo>
                      <a:pt x="7" y="2"/>
                      <a:pt x="7" y="1"/>
                      <a:pt x="7" y="1"/>
                    </a:cubicBezTo>
                    <a:cubicBezTo>
                      <a:pt x="6" y="0"/>
                      <a:pt x="6" y="1"/>
                      <a:pt x="6" y="2"/>
                    </a:cubicBezTo>
                    <a:cubicBezTo>
                      <a:pt x="6" y="3"/>
                      <a:pt x="6" y="4"/>
                      <a:pt x="6" y="5"/>
                    </a:cubicBezTo>
                    <a:cubicBezTo>
                      <a:pt x="5" y="6"/>
                      <a:pt x="5" y="7"/>
                      <a:pt x="4" y="7"/>
                    </a:cubicBezTo>
                    <a:cubicBezTo>
                      <a:pt x="3" y="9"/>
                      <a:pt x="2" y="11"/>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3" name="Freeform 1754"/>
              <p:cNvSpPr/>
              <p:nvPr/>
            </p:nvSpPr>
            <p:spPr bwMode="auto">
              <a:xfrm>
                <a:off x="5253" y="1089"/>
                <a:ext cx="4" cy="8"/>
              </a:xfrm>
              <a:custGeom>
                <a:avLst/>
                <a:gdLst>
                  <a:gd name="T0" fmla="*/ 1 w 5"/>
                  <a:gd name="T1" fmla="*/ 11 h 13"/>
                  <a:gd name="T2" fmla="*/ 5 w 5"/>
                  <a:gd name="T3" fmla="*/ 12 h 13"/>
                  <a:gd name="T4" fmla="*/ 5 w 5"/>
                  <a:gd name="T5" fmla="*/ 9 h 13"/>
                  <a:gd name="T6" fmla="*/ 4 w 5"/>
                  <a:gd name="T7" fmla="*/ 6 h 13"/>
                  <a:gd name="T8" fmla="*/ 3 w 5"/>
                  <a:gd name="T9" fmla="*/ 0 h 13"/>
                  <a:gd name="T10" fmla="*/ 2 w 5"/>
                  <a:gd name="T11" fmla="*/ 5 h 13"/>
                  <a:gd name="T12" fmla="*/ 3 w 5"/>
                  <a:gd name="T13" fmla="*/ 9 h 13"/>
                  <a:gd name="T14" fmla="*/ 1 w 5"/>
                  <a:gd name="T15" fmla="*/ 1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1" y="11"/>
                    </a:moveTo>
                    <a:cubicBezTo>
                      <a:pt x="2" y="13"/>
                      <a:pt x="3" y="11"/>
                      <a:pt x="5" y="12"/>
                    </a:cubicBezTo>
                    <a:cubicBezTo>
                      <a:pt x="5" y="11"/>
                      <a:pt x="5" y="10"/>
                      <a:pt x="5" y="9"/>
                    </a:cubicBezTo>
                    <a:cubicBezTo>
                      <a:pt x="5" y="8"/>
                      <a:pt x="4" y="7"/>
                      <a:pt x="4" y="6"/>
                    </a:cubicBezTo>
                    <a:cubicBezTo>
                      <a:pt x="4" y="4"/>
                      <a:pt x="3" y="2"/>
                      <a:pt x="3" y="0"/>
                    </a:cubicBezTo>
                    <a:cubicBezTo>
                      <a:pt x="0" y="1"/>
                      <a:pt x="1" y="3"/>
                      <a:pt x="2" y="5"/>
                    </a:cubicBezTo>
                    <a:cubicBezTo>
                      <a:pt x="3" y="6"/>
                      <a:pt x="3" y="8"/>
                      <a:pt x="3" y="9"/>
                    </a:cubicBezTo>
                    <a:cubicBezTo>
                      <a:pt x="3" y="10"/>
                      <a:pt x="3"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4" name="Freeform 1755"/>
              <p:cNvSpPr/>
              <p:nvPr/>
            </p:nvSpPr>
            <p:spPr bwMode="auto">
              <a:xfrm>
                <a:off x="5407" y="1060"/>
                <a:ext cx="12" cy="59"/>
              </a:xfrm>
              <a:custGeom>
                <a:avLst/>
                <a:gdLst>
                  <a:gd name="T0" fmla="*/ 8 w 17"/>
                  <a:gd name="T1" fmla="*/ 49 h 88"/>
                  <a:gd name="T2" fmla="*/ 3 w 17"/>
                  <a:gd name="T3" fmla="*/ 50 h 88"/>
                  <a:gd name="T4" fmla="*/ 6 w 17"/>
                  <a:gd name="T5" fmla="*/ 65 h 88"/>
                  <a:gd name="T6" fmla="*/ 7 w 17"/>
                  <a:gd name="T7" fmla="*/ 72 h 88"/>
                  <a:gd name="T8" fmla="*/ 7 w 17"/>
                  <a:gd name="T9" fmla="*/ 74 h 88"/>
                  <a:gd name="T10" fmla="*/ 6 w 17"/>
                  <a:gd name="T11" fmla="*/ 75 h 88"/>
                  <a:gd name="T12" fmla="*/ 6 w 17"/>
                  <a:gd name="T13" fmla="*/ 76 h 88"/>
                  <a:gd name="T14" fmla="*/ 4 w 17"/>
                  <a:gd name="T15" fmla="*/ 81 h 88"/>
                  <a:gd name="T16" fmla="*/ 4 w 17"/>
                  <a:gd name="T17" fmla="*/ 74 h 88"/>
                  <a:gd name="T18" fmla="*/ 3 w 17"/>
                  <a:gd name="T19" fmla="*/ 69 h 88"/>
                  <a:gd name="T20" fmla="*/ 2 w 17"/>
                  <a:gd name="T21" fmla="*/ 72 h 88"/>
                  <a:gd name="T22" fmla="*/ 2 w 17"/>
                  <a:gd name="T23" fmla="*/ 73 h 88"/>
                  <a:gd name="T24" fmla="*/ 2 w 17"/>
                  <a:gd name="T25" fmla="*/ 75 h 88"/>
                  <a:gd name="T26" fmla="*/ 0 w 17"/>
                  <a:gd name="T27" fmla="*/ 84 h 88"/>
                  <a:gd name="T28" fmla="*/ 8 w 17"/>
                  <a:gd name="T29" fmla="*/ 88 h 88"/>
                  <a:gd name="T30" fmla="*/ 9 w 17"/>
                  <a:gd name="T31" fmla="*/ 77 h 88"/>
                  <a:gd name="T32" fmla="*/ 10 w 17"/>
                  <a:gd name="T33" fmla="*/ 75 h 88"/>
                  <a:gd name="T34" fmla="*/ 10 w 17"/>
                  <a:gd name="T35" fmla="*/ 74 h 88"/>
                  <a:gd name="T36" fmla="*/ 10 w 17"/>
                  <a:gd name="T37" fmla="*/ 71 h 88"/>
                  <a:gd name="T38" fmla="*/ 11 w 17"/>
                  <a:gd name="T39" fmla="*/ 54 h 88"/>
                  <a:gd name="T40" fmla="*/ 8 w 17"/>
                  <a:gd name="T41" fmla="*/ 45 h 88"/>
                  <a:gd name="T42" fmla="*/ 8 w 17"/>
                  <a:gd name="T43" fmla="*/ 35 h 88"/>
                  <a:gd name="T44" fmla="*/ 14 w 17"/>
                  <a:gd name="T45" fmla="*/ 33 h 88"/>
                  <a:gd name="T46" fmla="*/ 10 w 17"/>
                  <a:gd name="T47" fmla="*/ 16 h 88"/>
                  <a:gd name="T48" fmla="*/ 9 w 17"/>
                  <a:gd name="T49" fmla="*/ 12 h 88"/>
                  <a:gd name="T50" fmla="*/ 15 w 17"/>
                  <a:gd name="T51" fmla="*/ 7 h 88"/>
                  <a:gd name="T52" fmla="*/ 9 w 17"/>
                  <a:gd name="T53" fmla="*/ 0 h 88"/>
                  <a:gd name="T54" fmla="*/ 5 w 17"/>
                  <a:gd name="T55" fmla="*/ 21 h 88"/>
                  <a:gd name="T56" fmla="*/ 3 w 17"/>
                  <a:gd name="T57" fmla="*/ 43 h 88"/>
                  <a:gd name="T58" fmla="*/ 8 w 17"/>
                  <a:gd name="T59" fmla="*/ 4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88">
                    <a:moveTo>
                      <a:pt x="8" y="49"/>
                    </a:moveTo>
                    <a:cubicBezTo>
                      <a:pt x="7" y="51"/>
                      <a:pt x="5" y="50"/>
                      <a:pt x="3" y="50"/>
                    </a:cubicBezTo>
                    <a:cubicBezTo>
                      <a:pt x="3" y="55"/>
                      <a:pt x="4" y="60"/>
                      <a:pt x="6" y="65"/>
                    </a:cubicBezTo>
                    <a:cubicBezTo>
                      <a:pt x="6" y="67"/>
                      <a:pt x="7" y="70"/>
                      <a:pt x="7" y="72"/>
                    </a:cubicBezTo>
                    <a:cubicBezTo>
                      <a:pt x="7" y="73"/>
                      <a:pt x="7" y="73"/>
                      <a:pt x="7" y="74"/>
                    </a:cubicBezTo>
                    <a:cubicBezTo>
                      <a:pt x="7" y="74"/>
                      <a:pt x="7" y="74"/>
                      <a:pt x="6" y="75"/>
                    </a:cubicBezTo>
                    <a:cubicBezTo>
                      <a:pt x="6" y="75"/>
                      <a:pt x="6" y="76"/>
                      <a:pt x="6" y="76"/>
                    </a:cubicBezTo>
                    <a:cubicBezTo>
                      <a:pt x="6" y="77"/>
                      <a:pt x="5" y="79"/>
                      <a:pt x="4" y="81"/>
                    </a:cubicBezTo>
                    <a:cubicBezTo>
                      <a:pt x="3" y="80"/>
                      <a:pt x="3" y="77"/>
                      <a:pt x="4" y="74"/>
                    </a:cubicBezTo>
                    <a:cubicBezTo>
                      <a:pt x="4" y="72"/>
                      <a:pt x="4" y="70"/>
                      <a:pt x="3" y="69"/>
                    </a:cubicBezTo>
                    <a:cubicBezTo>
                      <a:pt x="2" y="70"/>
                      <a:pt x="2" y="71"/>
                      <a:pt x="2" y="72"/>
                    </a:cubicBezTo>
                    <a:cubicBezTo>
                      <a:pt x="2" y="72"/>
                      <a:pt x="2" y="73"/>
                      <a:pt x="2" y="73"/>
                    </a:cubicBezTo>
                    <a:cubicBezTo>
                      <a:pt x="2" y="74"/>
                      <a:pt x="2" y="74"/>
                      <a:pt x="2" y="75"/>
                    </a:cubicBezTo>
                    <a:cubicBezTo>
                      <a:pt x="2" y="77"/>
                      <a:pt x="2" y="80"/>
                      <a:pt x="0" y="84"/>
                    </a:cubicBezTo>
                    <a:cubicBezTo>
                      <a:pt x="4" y="87"/>
                      <a:pt x="3" y="85"/>
                      <a:pt x="8" y="88"/>
                    </a:cubicBezTo>
                    <a:cubicBezTo>
                      <a:pt x="9" y="83"/>
                      <a:pt x="9" y="80"/>
                      <a:pt x="9" y="77"/>
                    </a:cubicBezTo>
                    <a:cubicBezTo>
                      <a:pt x="10" y="77"/>
                      <a:pt x="10" y="76"/>
                      <a:pt x="10" y="75"/>
                    </a:cubicBezTo>
                    <a:cubicBezTo>
                      <a:pt x="10" y="75"/>
                      <a:pt x="10" y="74"/>
                      <a:pt x="10" y="74"/>
                    </a:cubicBezTo>
                    <a:cubicBezTo>
                      <a:pt x="10" y="73"/>
                      <a:pt x="10" y="72"/>
                      <a:pt x="10" y="71"/>
                    </a:cubicBezTo>
                    <a:cubicBezTo>
                      <a:pt x="10" y="67"/>
                      <a:pt x="10" y="63"/>
                      <a:pt x="11" y="54"/>
                    </a:cubicBezTo>
                    <a:cubicBezTo>
                      <a:pt x="6" y="59"/>
                      <a:pt x="10" y="44"/>
                      <a:pt x="8" y="45"/>
                    </a:cubicBezTo>
                    <a:cubicBezTo>
                      <a:pt x="13" y="46"/>
                      <a:pt x="13" y="39"/>
                      <a:pt x="8" y="35"/>
                    </a:cubicBezTo>
                    <a:cubicBezTo>
                      <a:pt x="10" y="30"/>
                      <a:pt x="12" y="38"/>
                      <a:pt x="14" y="33"/>
                    </a:cubicBezTo>
                    <a:cubicBezTo>
                      <a:pt x="11" y="27"/>
                      <a:pt x="17" y="14"/>
                      <a:pt x="10" y="16"/>
                    </a:cubicBezTo>
                    <a:cubicBezTo>
                      <a:pt x="11" y="14"/>
                      <a:pt x="10" y="13"/>
                      <a:pt x="9" y="12"/>
                    </a:cubicBezTo>
                    <a:cubicBezTo>
                      <a:pt x="11" y="8"/>
                      <a:pt x="15" y="16"/>
                      <a:pt x="15" y="7"/>
                    </a:cubicBezTo>
                    <a:cubicBezTo>
                      <a:pt x="10" y="13"/>
                      <a:pt x="11" y="3"/>
                      <a:pt x="9" y="0"/>
                    </a:cubicBezTo>
                    <a:cubicBezTo>
                      <a:pt x="6" y="5"/>
                      <a:pt x="5" y="13"/>
                      <a:pt x="5" y="21"/>
                    </a:cubicBezTo>
                    <a:cubicBezTo>
                      <a:pt x="4" y="29"/>
                      <a:pt x="5" y="38"/>
                      <a:pt x="3" y="43"/>
                    </a:cubicBezTo>
                    <a:cubicBezTo>
                      <a:pt x="4" y="45"/>
                      <a:pt x="6" y="47"/>
                      <a:pt x="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5" name="Freeform 1756"/>
              <p:cNvSpPr/>
              <p:nvPr/>
            </p:nvSpPr>
            <p:spPr bwMode="auto">
              <a:xfrm>
                <a:off x="5308" y="1092"/>
                <a:ext cx="2" cy="11"/>
              </a:xfrm>
              <a:custGeom>
                <a:avLst/>
                <a:gdLst>
                  <a:gd name="T0" fmla="*/ 2 w 3"/>
                  <a:gd name="T1" fmla="*/ 15 h 16"/>
                  <a:gd name="T2" fmla="*/ 3 w 3"/>
                  <a:gd name="T3" fmla="*/ 14 h 16"/>
                  <a:gd name="T4" fmla="*/ 3 w 3"/>
                  <a:gd name="T5" fmla="*/ 12 h 16"/>
                  <a:gd name="T6" fmla="*/ 3 w 3"/>
                  <a:gd name="T7" fmla="*/ 10 h 16"/>
                  <a:gd name="T8" fmla="*/ 2 w 3"/>
                  <a:gd name="T9" fmla="*/ 0 h 16"/>
                  <a:gd name="T10" fmla="*/ 0 w 3"/>
                  <a:gd name="T11" fmla="*/ 7 h 16"/>
                  <a:gd name="T12" fmla="*/ 1 w 3"/>
                  <a:gd name="T13" fmla="*/ 11 h 16"/>
                  <a:gd name="T14" fmla="*/ 2 w 3"/>
                  <a:gd name="T15" fmla="*/ 13 h 16"/>
                  <a:gd name="T16" fmla="*/ 2 w 3"/>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6">
                    <a:moveTo>
                      <a:pt x="2" y="15"/>
                    </a:moveTo>
                    <a:cubicBezTo>
                      <a:pt x="2" y="16"/>
                      <a:pt x="3" y="15"/>
                      <a:pt x="3" y="14"/>
                    </a:cubicBezTo>
                    <a:cubicBezTo>
                      <a:pt x="3" y="13"/>
                      <a:pt x="3" y="13"/>
                      <a:pt x="3" y="12"/>
                    </a:cubicBezTo>
                    <a:cubicBezTo>
                      <a:pt x="3" y="11"/>
                      <a:pt x="3" y="10"/>
                      <a:pt x="3" y="10"/>
                    </a:cubicBezTo>
                    <a:cubicBezTo>
                      <a:pt x="2" y="6"/>
                      <a:pt x="1" y="2"/>
                      <a:pt x="2" y="0"/>
                    </a:cubicBezTo>
                    <a:cubicBezTo>
                      <a:pt x="0" y="2"/>
                      <a:pt x="0" y="4"/>
                      <a:pt x="0" y="7"/>
                    </a:cubicBezTo>
                    <a:cubicBezTo>
                      <a:pt x="1" y="8"/>
                      <a:pt x="1" y="10"/>
                      <a:pt x="1" y="11"/>
                    </a:cubicBezTo>
                    <a:cubicBezTo>
                      <a:pt x="1" y="12"/>
                      <a:pt x="2" y="12"/>
                      <a:pt x="2" y="13"/>
                    </a:cubicBezTo>
                    <a:cubicBezTo>
                      <a:pt x="2" y="14"/>
                      <a:pt x="2" y="14"/>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6" name="Freeform 1757"/>
              <p:cNvSpPr/>
              <p:nvPr/>
            </p:nvSpPr>
            <p:spPr bwMode="auto">
              <a:xfrm>
                <a:off x="5245" y="1077"/>
                <a:ext cx="5" cy="7"/>
              </a:xfrm>
              <a:custGeom>
                <a:avLst/>
                <a:gdLst>
                  <a:gd name="T0" fmla="*/ 5 w 7"/>
                  <a:gd name="T1" fmla="*/ 11 h 11"/>
                  <a:gd name="T2" fmla="*/ 4 w 7"/>
                  <a:gd name="T3" fmla="*/ 1 h 11"/>
                  <a:gd name="T4" fmla="*/ 1 w 7"/>
                  <a:gd name="T5" fmla="*/ 6 h 11"/>
                  <a:gd name="T6" fmla="*/ 5 w 7"/>
                  <a:gd name="T7" fmla="*/ 11 h 11"/>
                </a:gdLst>
                <a:ahLst/>
                <a:cxnLst>
                  <a:cxn ang="0">
                    <a:pos x="T0" y="T1"/>
                  </a:cxn>
                  <a:cxn ang="0">
                    <a:pos x="T2" y="T3"/>
                  </a:cxn>
                  <a:cxn ang="0">
                    <a:pos x="T4" y="T5"/>
                  </a:cxn>
                  <a:cxn ang="0">
                    <a:pos x="T6" y="T7"/>
                  </a:cxn>
                </a:cxnLst>
                <a:rect l="0" t="0" r="r" b="b"/>
                <a:pathLst>
                  <a:path w="7" h="11">
                    <a:moveTo>
                      <a:pt x="5" y="11"/>
                    </a:moveTo>
                    <a:cubicBezTo>
                      <a:pt x="7" y="10"/>
                      <a:pt x="3" y="5"/>
                      <a:pt x="4" y="1"/>
                    </a:cubicBezTo>
                    <a:cubicBezTo>
                      <a:pt x="0" y="0"/>
                      <a:pt x="5" y="7"/>
                      <a:pt x="1" y="6"/>
                    </a:cubicBezTo>
                    <a:cubicBezTo>
                      <a:pt x="2" y="8"/>
                      <a:pt x="4"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7" name="Freeform 1758"/>
              <p:cNvSpPr/>
              <p:nvPr/>
            </p:nvSpPr>
            <p:spPr bwMode="auto">
              <a:xfrm>
                <a:off x="5208" y="1019"/>
                <a:ext cx="2" cy="7"/>
              </a:xfrm>
              <a:custGeom>
                <a:avLst/>
                <a:gdLst>
                  <a:gd name="T0" fmla="*/ 2 w 3"/>
                  <a:gd name="T1" fmla="*/ 11 h 11"/>
                  <a:gd name="T2" fmla="*/ 0 w 3"/>
                  <a:gd name="T3" fmla="*/ 0 h 11"/>
                  <a:gd name="T4" fmla="*/ 2 w 3"/>
                  <a:gd name="T5" fmla="*/ 11 h 11"/>
                </a:gdLst>
                <a:ahLst/>
                <a:cxnLst>
                  <a:cxn ang="0">
                    <a:pos x="T0" y="T1"/>
                  </a:cxn>
                  <a:cxn ang="0">
                    <a:pos x="T2" y="T3"/>
                  </a:cxn>
                  <a:cxn ang="0">
                    <a:pos x="T4" y="T5"/>
                  </a:cxn>
                </a:cxnLst>
                <a:rect l="0" t="0" r="r" b="b"/>
                <a:pathLst>
                  <a:path w="3" h="11">
                    <a:moveTo>
                      <a:pt x="2" y="11"/>
                    </a:moveTo>
                    <a:cubicBezTo>
                      <a:pt x="3" y="8"/>
                      <a:pt x="2" y="4"/>
                      <a:pt x="0" y="0"/>
                    </a:cubicBezTo>
                    <a:cubicBezTo>
                      <a:pt x="0" y="2"/>
                      <a:pt x="0" y="7"/>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8" name="Freeform 1759"/>
              <p:cNvSpPr/>
              <p:nvPr/>
            </p:nvSpPr>
            <p:spPr bwMode="auto">
              <a:xfrm>
                <a:off x="5321" y="958"/>
                <a:ext cx="4" cy="9"/>
              </a:xfrm>
              <a:custGeom>
                <a:avLst/>
                <a:gdLst>
                  <a:gd name="T0" fmla="*/ 2 w 5"/>
                  <a:gd name="T1" fmla="*/ 14 h 14"/>
                  <a:gd name="T2" fmla="*/ 2 w 5"/>
                  <a:gd name="T3" fmla="*/ 0 h 14"/>
                  <a:gd name="T4" fmla="*/ 2 w 5"/>
                  <a:gd name="T5" fmla="*/ 14 h 14"/>
                </a:gdLst>
                <a:ahLst/>
                <a:cxnLst>
                  <a:cxn ang="0">
                    <a:pos x="T0" y="T1"/>
                  </a:cxn>
                  <a:cxn ang="0">
                    <a:pos x="T2" y="T3"/>
                  </a:cxn>
                  <a:cxn ang="0">
                    <a:pos x="T4" y="T5"/>
                  </a:cxn>
                </a:cxnLst>
                <a:rect l="0" t="0" r="r" b="b"/>
                <a:pathLst>
                  <a:path w="5" h="14">
                    <a:moveTo>
                      <a:pt x="2" y="14"/>
                    </a:moveTo>
                    <a:cubicBezTo>
                      <a:pt x="5" y="12"/>
                      <a:pt x="3" y="4"/>
                      <a:pt x="2" y="0"/>
                    </a:cubicBezTo>
                    <a:cubicBezTo>
                      <a:pt x="0" y="4"/>
                      <a:pt x="3" y="9"/>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39" name="Freeform 1760"/>
              <p:cNvSpPr/>
              <p:nvPr/>
            </p:nvSpPr>
            <p:spPr bwMode="auto">
              <a:xfrm>
                <a:off x="5335" y="921"/>
                <a:ext cx="4" cy="11"/>
              </a:xfrm>
              <a:custGeom>
                <a:avLst/>
                <a:gdLst>
                  <a:gd name="T0" fmla="*/ 4 w 6"/>
                  <a:gd name="T1" fmla="*/ 15 h 15"/>
                  <a:gd name="T2" fmla="*/ 6 w 6"/>
                  <a:gd name="T3" fmla="*/ 3 h 15"/>
                  <a:gd name="T4" fmla="*/ 4 w 6"/>
                  <a:gd name="T5" fmla="*/ 15 h 15"/>
                </a:gdLst>
                <a:ahLst/>
                <a:cxnLst>
                  <a:cxn ang="0">
                    <a:pos x="T0" y="T1"/>
                  </a:cxn>
                  <a:cxn ang="0">
                    <a:pos x="T2" y="T3"/>
                  </a:cxn>
                  <a:cxn ang="0">
                    <a:pos x="T4" y="T5"/>
                  </a:cxn>
                </a:cxnLst>
                <a:rect l="0" t="0" r="r" b="b"/>
                <a:pathLst>
                  <a:path w="6" h="15">
                    <a:moveTo>
                      <a:pt x="4" y="15"/>
                    </a:moveTo>
                    <a:cubicBezTo>
                      <a:pt x="6" y="12"/>
                      <a:pt x="1" y="5"/>
                      <a:pt x="6" y="3"/>
                    </a:cubicBezTo>
                    <a:cubicBezTo>
                      <a:pt x="2" y="0"/>
                      <a:pt x="0" y="13"/>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0" name="Freeform 1761"/>
              <p:cNvSpPr/>
              <p:nvPr/>
            </p:nvSpPr>
            <p:spPr bwMode="auto">
              <a:xfrm>
                <a:off x="5377" y="881"/>
                <a:ext cx="10" cy="19"/>
              </a:xfrm>
              <a:custGeom>
                <a:avLst/>
                <a:gdLst>
                  <a:gd name="T0" fmla="*/ 1 w 15"/>
                  <a:gd name="T1" fmla="*/ 17 h 28"/>
                  <a:gd name="T2" fmla="*/ 11 w 15"/>
                  <a:gd name="T3" fmla="*/ 28 h 28"/>
                  <a:gd name="T4" fmla="*/ 8 w 15"/>
                  <a:gd name="T5" fmla="*/ 0 h 28"/>
                  <a:gd name="T6" fmla="*/ 7 w 15"/>
                  <a:gd name="T7" fmla="*/ 11 h 28"/>
                  <a:gd name="T8" fmla="*/ 2 w 15"/>
                  <a:gd name="T9" fmla="*/ 12 h 28"/>
                  <a:gd name="T10" fmla="*/ 1 w 15"/>
                  <a:gd name="T11" fmla="*/ 17 h 28"/>
                </a:gdLst>
                <a:ahLst/>
                <a:cxnLst>
                  <a:cxn ang="0">
                    <a:pos x="T0" y="T1"/>
                  </a:cxn>
                  <a:cxn ang="0">
                    <a:pos x="T2" y="T3"/>
                  </a:cxn>
                  <a:cxn ang="0">
                    <a:pos x="T4" y="T5"/>
                  </a:cxn>
                  <a:cxn ang="0">
                    <a:pos x="T6" y="T7"/>
                  </a:cxn>
                  <a:cxn ang="0">
                    <a:pos x="T8" y="T9"/>
                  </a:cxn>
                  <a:cxn ang="0">
                    <a:pos x="T10" y="T11"/>
                  </a:cxn>
                </a:cxnLst>
                <a:rect l="0" t="0" r="r" b="b"/>
                <a:pathLst>
                  <a:path w="15" h="28">
                    <a:moveTo>
                      <a:pt x="1" y="17"/>
                    </a:moveTo>
                    <a:cubicBezTo>
                      <a:pt x="5" y="13"/>
                      <a:pt x="12" y="22"/>
                      <a:pt x="11" y="28"/>
                    </a:cubicBezTo>
                    <a:cubicBezTo>
                      <a:pt x="15" y="24"/>
                      <a:pt x="7" y="9"/>
                      <a:pt x="8" y="0"/>
                    </a:cubicBezTo>
                    <a:cubicBezTo>
                      <a:pt x="9" y="6"/>
                      <a:pt x="4" y="9"/>
                      <a:pt x="7" y="11"/>
                    </a:cubicBezTo>
                    <a:cubicBezTo>
                      <a:pt x="8" y="15"/>
                      <a:pt x="2" y="14"/>
                      <a:pt x="2" y="12"/>
                    </a:cubicBezTo>
                    <a:cubicBezTo>
                      <a:pt x="0" y="13"/>
                      <a:pt x="3"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1" name="Freeform 1762"/>
              <p:cNvSpPr/>
              <p:nvPr/>
            </p:nvSpPr>
            <p:spPr bwMode="auto">
              <a:xfrm>
                <a:off x="4976" y="1042"/>
                <a:ext cx="5" cy="5"/>
              </a:xfrm>
              <a:custGeom>
                <a:avLst/>
                <a:gdLst>
                  <a:gd name="T0" fmla="*/ 3 w 7"/>
                  <a:gd name="T1" fmla="*/ 8 h 8"/>
                  <a:gd name="T2" fmla="*/ 4 w 7"/>
                  <a:gd name="T3" fmla="*/ 5 h 8"/>
                  <a:gd name="T4" fmla="*/ 7 w 7"/>
                  <a:gd name="T5" fmla="*/ 0 h 8"/>
                  <a:gd name="T6" fmla="*/ 1 w 7"/>
                  <a:gd name="T7" fmla="*/ 3 h 8"/>
                  <a:gd name="T8" fmla="*/ 2 w 7"/>
                  <a:gd name="T9" fmla="*/ 3 h 8"/>
                  <a:gd name="T10" fmla="*/ 2 w 7"/>
                  <a:gd name="T11" fmla="*/ 4 h 8"/>
                  <a:gd name="T12" fmla="*/ 4 w 7"/>
                  <a:gd name="T13" fmla="*/ 5 h 8"/>
                  <a:gd name="T14" fmla="*/ 3 w 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3" y="8"/>
                    </a:moveTo>
                    <a:cubicBezTo>
                      <a:pt x="5" y="6"/>
                      <a:pt x="5" y="5"/>
                      <a:pt x="4" y="5"/>
                    </a:cubicBezTo>
                    <a:cubicBezTo>
                      <a:pt x="3" y="4"/>
                      <a:pt x="3" y="3"/>
                      <a:pt x="7" y="0"/>
                    </a:cubicBezTo>
                    <a:cubicBezTo>
                      <a:pt x="4" y="2"/>
                      <a:pt x="5" y="1"/>
                      <a:pt x="1" y="3"/>
                    </a:cubicBezTo>
                    <a:cubicBezTo>
                      <a:pt x="2" y="3"/>
                      <a:pt x="2" y="3"/>
                      <a:pt x="2" y="3"/>
                    </a:cubicBezTo>
                    <a:cubicBezTo>
                      <a:pt x="2" y="4"/>
                      <a:pt x="2" y="4"/>
                      <a:pt x="2" y="4"/>
                    </a:cubicBezTo>
                    <a:cubicBezTo>
                      <a:pt x="1" y="5"/>
                      <a:pt x="1" y="6"/>
                      <a:pt x="4" y="5"/>
                    </a:cubicBezTo>
                    <a:cubicBezTo>
                      <a:pt x="0" y="8"/>
                      <a:pt x="3"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2" name="Freeform 1763"/>
              <p:cNvSpPr/>
              <p:nvPr/>
            </p:nvSpPr>
            <p:spPr bwMode="auto">
              <a:xfrm>
                <a:off x="5294" y="881"/>
                <a:ext cx="6" cy="11"/>
              </a:xfrm>
              <a:custGeom>
                <a:avLst/>
                <a:gdLst>
                  <a:gd name="T0" fmla="*/ 8 w 9"/>
                  <a:gd name="T1" fmla="*/ 9 h 16"/>
                  <a:gd name="T2" fmla="*/ 4 w 9"/>
                  <a:gd name="T3" fmla="*/ 4 h 16"/>
                  <a:gd name="T4" fmla="*/ 2 w 9"/>
                  <a:gd name="T5" fmla="*/ 8 h 16"/>
                  <a:gd name="T6" fmla="*/ 9 w 9"/>
                  <a:gd name="T7" fmla="*/ 13 h 16"/>
                  <a:gd name="T8" fmla="*/ 7 w 9"/>
                  <a:gd name="T9" fmla="*/ 13 h 16"/>
                  <a:gd name="T10" fmla="*/ 9 w 9"/>
                  <a:gd name="T11" fmla="*/ 8 h 16"/>
                  <a:gd name="T12" fmla="*/ 8 w 9"/>
                  <a:gd name="T13" fmla="*/ 9 h 16"/>
                </a:gdLst>
                <a:ahLst/>
                <a:cxnLst>
                  <a:cxn ang="0">
                    <a:pos x="T0" y="T1"/>
                  </a:cxn>
                  <a:cxn ang="0">
                    <a:pos x="T2" y="T3"/>
                  </a:cxn>
                  <a:cxn ang="0">
                    <a:pos x="T4" y="T5"/>
                  </a:cxn>
                  <a:cxn ang="0">
                    <a:pos x="T6" y="T7"/>
                  </a:cxn>
                  <a:cxn ang="0">
                    <a:pos x="T8" y="T9"/>
                  </a:cxn>
                  <a:cxn ang="0">
                    <a:pos x="T10" y="T11"/>
                  </a:cxn>
                  <a:cxn ang="0">
                    <a:pos x="T12" y="T13"/>
                  </a:cxn>
                </a:cxnLst>
                <a:rect l="0" t="0" r="r" b="b"/>
                <a:pathLst>
                  <a:path w="9" h="16">
                    <a:moveTo>
                      <a:pt x="8" y="9"/>
                    </a:moveTo>
                    <a:cubicBezTo>
                      <a:pt x="4" y="9"/>
                      <a:pt x="6" y="7"/>
                      <a:pt x="4" y="4"/>
                    </a:cubicBezTo>
                    <a:cubicBezTo>
                      <a:pt x="0" y="0"/>
                      <a:pt x="7" y="9"/>
                      <a:pt x="2" y="8"/>
                    </a:cubicBezTo>
                    <a:cubicBezTo>
                      <a:pt x="3" y="12"/>
                      <a:pt x="5" y="16"/>
                      <a:pt x="9" y="13"/>
                    </a:cubicBezTo>
                    <a:cubicBezTo>
                      <a:pt x="8" y="12"/>
                      <a:pt x="8" y="12"/>
                      <a:pt x="7" y="13"/>
                    </a:cubicBezTo>
                    <a:cubicBezTo>
                      <a:pt x="7" y="11"/>
                      <a:pt x="8" y="10"/>
                      <a:pt x="9" y="8"/>
                    </a:cubicBezTo>
                    <a:cubicBezTo>
                      <a:pt x="8" y="7"/>
                      <a:pt x="8" y="8"/>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3" name="Freeform 1764"/>
              <p:cNvSpPr/>
              <p:nvPr/>
            </p:nvSpPr>
            <p:spPr bwMode="auto">
              <a:xfrm>
                <a:off x="5281" y="856"/>
                <a:ext cx="15" cy="26"/>
              </a:xfrm>
              <a:custGeom>
                <a:avLst/>
                <a:gdLst>
                  <a:gd name="T0" fmla="*/ 7 w 22"/>
                  <a:gd name="T1" fmla="*/ 5 h 38"/>
                  <a:gd name="T2" fmla="*/ 1 w 22"/>
                  <a:gd name="T3" fmla="*/ 2 h 38"/>
                  <a:gd name="T4" fmla="*/ 4 w 22"/>
                  <a:gd name="T5" fmla="*/ 14 h 38"/>
                  <a:gd name="T6" fmla="*/ 2 w 22"/>
                  <a:gd name="T7" fmla="*/ 12 h 38"/>
                  <a:gd name="T8" fmla="*/ 6 w 22"/>
                  <a:gd name="T9" fmla="*/ 26 h 38"/>
                  <a:gd name="T10" fmla="*/ 12 w 22"/>
                  <a:gd name="T11" fmla="*/ 33 h 38"/>
                  <a:gd name="T12" fmla="*/ 19 w 22"/>
                  <a:gd name="T13" fmla="*/ 38 h 38"/>
                  <a:gd name="T14" fmla="*/ 22 w 22"/>
                  <a:gd name="T15" fmla="*/ 32 h 38"/>
                  <a:gd name="T16" fmla="*/ 7 w 22"/>
                  <a:gd name="T17"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8">
                    <a:moveTo>
                      <a:pt x="7" y="5"/>
                    </a:moveTo>
                    <a:cubicBezTo>
                      <a:pt x="5" y="3"/>
                      <a:pt x="4" y="0"/>
                      <a:pt x="1" y="2"/>
                    </a:cubicBezTo>
                    <a:cubicBezTo>
                      <a:pt x="5" y="7"/>
                      <a:pt x="2" y="10"/>
                      <a:pt x="4" y="14"/>
                    </a:cubicBezTo>
                    <a:cubicBezTo>
                      <a:pt x="3" y="14"/>
                      <a:pt x="2" y="13"/>
                      <a:pt x="2" y="12"/>
                    </a:cubicBezTo>
                    <a:cubicBezTo>
                      <a:pt x="0" y="17"/>
                      <a:pt x="2" y="22"/>
                      <a:pt x="6" y="26"/>
                    </a:cubicBezTo>
                    <a:cubicBezTo>
                      <a:pt x="8" y="28"/>
                      <a:pt x="10" y="31"/>
                      <a:pt x="12" y="33"/>
                    </a:cubicBezTo>
                    <a:cubicBezTo>
                      <a:pt x="15" y="35"/>
                      <a:pt x="17" y="37"/>
                      <a:pt x="19" y="38"/>
                    </a:cubicBezTo>
                    <a:cubicBezTo>
                      <a:pt x="21" y="37"/>
                      <a:pt x="21" y="34"/>
                      <a:pt x="22" y="32"/>
                    </a:cubicBezTo>
                    <a:cubicBezTo>
                      <a:pt x="14" y="34"/>
                      <a:pt x="8" y="12"/>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4" name="Freeform 1765"/>
              <p:cNvSpPr>
                <a:spLocks noEditPoints="1"/>
              </p:cNvSpPr>
              <p:nvPr/>
            </p:nvSpPr>
            <p:spPr bwMode="auto">
              <a:xfrm>
                <a:off x="5278" y="746"/>
                <a:ext cx="63" cy="90"/>
              </a:xfrm>
              <a:custGeom>
                <a:avLst/>
                <a:gdLst>
                  <a:gd name="T0" fmla="*/ 85 w 93"/>
                  <a:gd name="T1" fmla="*/ 123 h 135"/>
                  <a:gd name="T2" fmla="*/ 93 w 93"/>
                  <a:gd name="T3" fmla="*/ 135 h 135"/>
                  <a:gd name="T4" fmla="*/ 91 w 93"/>
                  <a:gd name="T5" fmla="*/ 125 h 135"/>
                  <a:gd name="T6" fmla="*/ 78 w 93"/>
                  <a:gd name="T7" fmla="*/ 103 h 135"/>
                  <a:gd name="T8" fmla="*/ 85 w 93"/>
                  <a:gd name="T9" fmla="*/ 105 h 135"/>
                  <a:gd name="T10" fmla="*/ 82 w 93"/>
                  <a:gd name="T11" fmla="*/ 97 h 135"/>
                  <a:gd name="T12" fmla="*/ 66 w 93"/>
                  <a:gd name="T13" fmla="*/ 95 h 135"/>
                  <a:gd name="T14" fmla="*/ 60 w 93"/>
                  <a:gd name="T15" fmla="*/ 81 h 135"/>
                  <a:gd name="T16" fmla="*/ 66 w 93"/>
                  <a:gd name="T17" fmla="*/ 73 h 135"/>
                  <a:gd name="T18" fmla="*/ 61 w 93"/>
                  <a:gd name="T19" fmla="*/ 64 h 135"/>
                  <a:gd name="T20" fmla="*/ 68 w 93"/>
                  <a:gd name="T21" fmla="*/ 65 h 135"/>
                  <a:gd name="T22" fmla="*/ 65 w 93"/>
                  <a:gd name="T23" fmla="*/ 60 h 135"/>
                  <a:gd name="T24" fmla="*/ 63 w 93"/>
                  <a:gd name="T25" fmla="*/ 54 h 135"/>
                  <a:gd name="T26" fmla="*/ 63 w 93"/>
                  <a:gd name="T27" fmla="*/ 61 h 135"/>
                  <a:gd name="T28" fmla="*/ 55 w 93"/>
                  <a:gd name="T29" fmla="*/ 60 h 135"/>
                  <a:gd name="T30" fmla="*/ 58 w 93"/>
                  <a:gd name="T31" fmla="*/ 55 h 135"/>
                  <a:gd name="T32" fmla="*/ 52 w 93"/>
                  <a:gd name="T33" fmla="*/ 43 h 135"/>
                  <a:gd name="T34" fmla="*/ 41 w 93"/>
                  <a:gd name="T35" fmla="*/ 34 h 135"/>
                  <a:gd name="T36" fmla="*/ 32 w 93"/>
                  <a:gd name="T37" fmla="*/ 24 h 135"/>
                  <a:gd name="T38" fmla="*/ 36 w 93"/>
                  <a:gd name="T39" fmla="*/ 22 h 135"/>
                  <a:gd name="T40" fmla="*/ 30 w 93"/>
                  <a:gd name="T41" fmla="*/ 12 h 135"/>
                  <a:gd name="T42" fmla="*/ 26 w 93"/>
                  <a:gd name="T43" fmla="*/ 14 h 135"/>
                  <a:gd name="T44" fmla="*/ 21 w 93"/>
                  <a:gd name="T45" fmla="*/ 6 h 135"/>
                  <a:gd name="T46" fmla="*/ 4 w 93"/>
                  <a:gd name="T47" fmla="*/ 1 h 135"/>
                  <a:gd name="T48" fmla="*/ 11 w 93"/>
                  <a:gd name="T49" fmla="*/ 11 h 135"/>
                  <a:gd name="T50" fmla="*/ 15 w 93"/>
                  <a:gd name="T51" fmla="*/ 9 h 135"/>
                  <a:gd name="T52" fmla="*/ 19 w 93"/>
                  <a:gd name="T53" fmla="*/ 19 h 135"/>
                  <a:gd name="T54" fmla="*/ 30 w 93"/>
                  <a:gd name="T55" fmla="*/ 21 h 135"/>
                  <a:gd name="T56" fmla="*/ 26 w 93"/>
                  <a:gd name="T57" fmla="*/ 24 h 135"/>
                  <a:gd name="T58" fmla="*/ 30 w 93"/>
                  <a:gd name="T59" fmla="*/ 32 h 135"/>
                  <a:gd name="T60" fmla="*/ 17 w 93"/>
                  <a:gd name="T61" fmla="*/ 28 h 135"/>
                  <a:gd name="T62" fmla="*/ 10 w 93"/>
                  <a:gd name="T63" fmla="*/ 21 h 135"/>
                  <a:gd name="T64" fmla="*/ 6 w 93"/>
                  <a:gd name="T65" fmla="*/ 13 h 135"/>
                  <a:gd name="T66" fmla="*/ 0 w 93"/>
                  <a:gd name="T67" fmla="*/ 17 h 135"/>
                  <a:gd name="T68" fmla="*/ 9 w 93"/>
                  <a:gd name="T69" fmla="*/ 25 h 135"/>
                  <a:gd name="T70" fmla="*/ 19 w 93"/>
                  <a:gd name="T71" fmla="*/ 35 h 135"/>
                  <a:gd name="T72" fmla="*/ 23 w 93"/>
                  <a:gd name="T73" fmla="*/ 44 h 135"/>
                  <a:gd name="T74" fmla="*/ 26 w 93"/>
                  <a:gd name="T75" fmla="*/ 49 h 135"/>
                  <a:gd name="T76" fmla="*/ 29 w 93"/>
                  <a:gd name="T77" fmla="*/ 54 h 135"/>
                  <a:gd name="T78" fmla="*/ 44 w 93"/>
                  <a:gd name="T79" fmla="*/ 72 h 135"/>
                  <a:gd name="T80" fmla="*/ 58 w 93"/>
                  <a:gd name="T81" fmla="*/ 91 h 135"/>
                  <a:gd name="T82" fmla="*/ 64 w 93"/>
                  <a:gd name="T83" fmla="*/ 100 h 135"/>
                  <a:gd name="T84" fmla="*/ 68 w 93"/>
                  <a:gd name="T85" fmla="*/ 109 h 135"/>
                  <a:gd name="T86" fmla="*/ 71 w 93"/>
                  <a:gd name="T87" fmla="*/ 104 h 135"/>
                  <a:gd name="T88" fmla="*/ 75 w 93"/>
                  <a:gd name="T89" fmla="*/ 113 h 135"/>
                  <a:gd name="T90" fmla="*/ 85 w 93"/>
                  <a:gd name="T91" fmla="*/ 123 h 135"/>
                  <a:gd name="T92" fmla="*/ 41 w 93"/>
                  <a:gd name="T93" fmla="*/ 49 h 135"/>
                  <a:gd name="T94" fmla="*/ 45 w 93"/>
                  <a:gd name="T95" fmla="*/ 57 h 135"/>
                  <a:gd name="T96" fmla="*/ 40 w 93"/>
                  <a:gd name="T97" fmla="*/ 58 h 135"/>
                  <a:gd name="T98" fmla="*/ 41 w 93"/>
                  <a:gd name="T99"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35">
                    <a:moveTo>
                      <a:pt x="85" y="123"/>
                    </a:moveTo>
                    <a:cubicBezTo>
                      <a:pt x="87" y="128"/>
                      <a:pt x="90" y="134"/>
                      <a:pt x="93" y="135"/>
                    </a:cubicBezTo>
                    <a:cubicBezTo>
                      <a:pt x="89" y="132"/>
                      <a:pt x="89" y="128"/>
                      <a:pt x="91" y="125"/>
                    </a:cubicBezTo>
                    <a:cubicBezTo>
                      <a:pt x="84" y="116"/>
                      <a:pt x="81" y="113"/>
                      <a:pt x="78" y="103"/>
                    </a:cubicBezTo>
                    <a:cubicBezTo>
                      <a:pt x="81" y="104"/>
                      <a:pt x="83" y="102"/>
                      <a:pt x="85" y="105"/>
                    </a:cubicBezTo>
                    <a:cubicBezTo>
                      <a:pt x="86" y="103"/>
                      <a:pt x="84" y="102"/>
                      <a:pt x="82" y="97"/>
                    </a:cubicBezTo>
                    <a:cubicBezTo>
                      <a:pt x="77" y="98"/>
                      <a:pt x="72" y="97"/>
                      <a:pt x="66" y="95"/>
                    </a:cubicBezTo>
                    <a:cubicBezTo>
                      <a:pt x="63" y="90"/>
                      <a:pt x="68" y="80"/>
                      <a:pt x="60" y="81"/>
                    </a:cubicBezTo>
                    <a:cubicBezTo>
                      <a:pt x="61" y="78"/>
                      <a:pt x="64" y="75"/>
                      <a:pt x="66" y="73"/>
                    </a:cubicBezTo>
                    <a:cubicBezTo>
                      <a:pt x="61" y="68"/>
                      <a:pt x="67" y="65"/>
                      <a:pt x="61" y="64"/>
                    </a:cubicBezTo>
                    <a:cubicBezTo>
                      <a:pt x="64" y="62"/>
                      <a:pt x="66" y="62"/>
                      <a:pt x="68" y="65"/>
                    </a:cubicBezTo>
                    <a:cubicBezTo>
                      <a:pt x="69" y="64"/>
                      <a:pt x="67" y="62"/>
                      <a:pt x="65" y="60"/>
                    </a:cubicBezTo>
                    <a:cubicBezTo>
                      <a:pt x="63" y="58"/>
                      <a:pt x="61" y="55"/>
                      <a:pt x="63" y="54"/>
                    </a:cubicBezTo>
                    <a:cubicBezTo>
                      <a:pt x="59" y="51"/>
                      <a:pt x="61" y="58"/>
                      <a:pt x="63" y="61"/>
                    </a:cubicBezTo>
                    <a:cubicBezTo>
                      <a:pt x="60" y="60"/>
                      <a:pt x="58" y="62"/>
                      <a:pt x="55" y="60"/>
                    </a:cubicBezTo>
                    <a:cubicBezTo>
                      <a:pt x="54" y="58"/>
                      <a:pt x="57" y="57"/>
                      <a:pt x="58" y="55"/>
                    </a:cubicBezTo>
                    <a:cubicBezTo>
                      <a:pt x="54" y="51"/>
                      <a:pt x="47" y="48"/>
                      <a:pt x="52" y="43"/>
                    </a:cubicBezTo>
                    <a:cubicBezTo>
                      <a:pt x="47" y="41"/>
                      <a:pt x="44" y="37"/>
                      <a:pt x="41" y="34"/>
                    </a:cubicBezTo>
                    <a:cubicBezTo>
                      <a:pt x="38" y="30"/>
                      <a:pt x="36" y="26"/>
                      <a:pt x="32" y="24"/>
                    </a:cubicBezTo>
                    <a:cubicBezTo>
                      <a:pt x="32" y="21"/>
                      <a:pt x="34" y="20"/>
                      <a:pt x="36" y="22"/>
                    </a:cubicBezTo>
                    <a:cubicBezTo>
                      <a:pt x="37" y="17"/>
                      <a:pt x="29" y="14"/>
                      <a:pt x="30" y="12"/>
                    </a:cubicBezTo>
                    <a:cubicBezTo>
                      <a:pt x="28" y="11"/>
                      <a:pt x="27" y="13"/>
                      <a:pt x="26" y="14"/>
                    </a:cubicBezTo>
                    <a:cubicBezTo>
                      <a:pt x="23" y="9"/>
                      <a:pt x="19" y="10"/>
                      <a:pt x="21" y="6"/>
                    </a:cubicBezTo>
                    <a:cubicBezTo>
                      <a:pt x="15" y="8"/>
                      <a:pt x="9" y="0"/>
                      <a:pt x="4" y="1"/>
                    </a:cubicBezTo>
                    <a:cubicBezTo>
                      <a:pt x="6" y="3"/>
                      <a:pt x="17" y="7"/>
                      <a:pt x="11" y="11"/>
                    </a:cubicBezTo>
                    <a:cubicBezTo>
                      <a:pt x="12" y="12"/>
                      <a:pt x="13" y="10"/>
                      <a:pt x="15" y="9"/>
                    </a:cubicBezTo>
                    <a:cubicBezTo>
                      <a:pt x="16" y="12"/>
                      <a:pt x="17" y="16"/>
                      <a:pt x="19" y="19"/>
                    </a:cubicBezTo>
                    <a:cubicBezTo>
                      <a:pt x="23" y="19"/>
                      <a:pt x="26" y="20"/>
                      <a:pt x="30" y="21"/>
                    </a:cubicBezTo>
                    <a:cubicBezTo>
                      <a:pt x="33" y="25"/>
                      <a:pt x="27" y="21"/>
                      <a:pt x="26" y="24"/>
                    </a:cubicBezTo>
                    <a:cubicBezTo>
                      <a:pt x="35" y="25"/>
                      <a:pt x="24" y="36"/>
                      <a:pt x="30" y="32"/>
                    </a:cubicBezTo>
                    <a:cubicBezTo>
                      <a:pt x="27" y="34"/>
                      <a:pt x="22" y="32"/>
                      <a:pt x="17" y="28"/>
                    </a:cubicBezTo>
                    <a:cubicBezTo>
                      <a:pt x="15" y="26"/>
                      <a:pt x="12" y="24"/>
                      <a:pt x="10" y="21"/>
                    </a:cubicBezTo>
                    <a:cubicBezTo>
                      <a:pt x="8" y="19"/>
                      <a:pt x="7" y="16"/>
                      <a:pt x="6" y="13"/>
                    </a:cubicBezTo>
                    <a:cubicBezTo>
                      <a:pt x="3" y="17"/>
                      <a:pt x="4" y="16"/>
                      <a:pt x="0" y="17"/>
                    </a:cubicBezTo>
                    <a:cubicBezTo>
                      <a:pt x="5" y="16"/>
                      <a:pt x="7" y="20"/>
                      <a:pt x="9" y="25"/>
                    </a:cubicBezTo>
                    <a:cubicBezTo>
                      <a:pt x="11" y="29"/>
                      <a:pt x="13" y="34"/>
                      <a:pt x="19" y="35"/>
                    </a:cubicBezTo>
                    <a:cubicBezTo>
                      <a:pt x="20" y="38"/>
                      <a:pt x="21" y="41"/>
                      <a:pt x="23" y="44"/>
                    </a:cubicBezTo>
                    <a:cubicBezTo>
                      <a:pt x="24" y="46"/>
                      <a:pt x="25" y="48"/>
                      <a:pt x="26" y="49"/>
                    </a:cubicBezTo>
                    <a:cubicBezTo>
                      <a:pt x="27" y="51"/>
                      <a:pt x="28" y="52"/>
                      <a:pt x="29" y="54"/>
                    </a:cubicBezTo>
                    <a:cubicBezTo>
                      <a:pt x="33" y="60"/>
                      <a:pt x="39" y="66"/>
                      <a:pt x="44" y="72"/>
                    </a:cubicBezTo>
                    <a:cubicBezTo>
                      <a:pt x="49" y="79"/>
                      <a:pt x="54" y="85"/>
                      <a:pt x="58" y="91"/>
                    </a:cubicBezTo>
                    <a:cubicBezTo>
                      <a:pt x="60" y="94"/>
                      <a:pt x="62" y="97"/>
                      <a:pt x="64" y="100"/>
                    </a:cubicBezTo>
                    <a:cubicBezTo>
                      <a:pt x="66" y="103"/>
                      <a:pt x="67" y="106"/>
                      <a:pt x="68" y="109"/>
                    </a:cubicBezTo>
                    <a:cubicBezTo>
                      <a:pt x="69" y="108"/>
                      <a:pt x="69" y="106"/>
                      <a:pt x="71" y="104"/>
                    </a:cubicBezTo>
                    <a:cubicBezTo>
                      <a:pt x="74" y="108"/>
                      <a:pt x="73" y="110"/>
                      <a:pt x="75" y="113"/>
                    </a:cubicBezTo>
                    <a:cubicBezTo>
                      <a:pt x="79" y="113"/>
                      <a:pt x="82" y="118"/>
                      <a:pt x="85" y="123"/>
                    </a:cubicBezTo>
                    <a:close/>
                    <a:moveTo>
                      <a:pt x="41" y="49"/>
                    </a:moveTo>
                    <a:cubicBezTo>
                      <a:pt x="43" y="52"/>
                      <a:pt x="44" y="55"/>
                      <a:pt x="45" y="57"/>
                    </a:cubicBezTo>
                    <a:cubicBezTo>
                      <a:pt x="43" y="58"/>
                      <a:pt x="42" y="59"/>
                      <a:pt x="40" y="58"/>
                    </a:cubicBezTo>
                    <a:cubicBezTo>
                      <a:pt x="47" y="57"/>
                      <a:pt x="35" y="51"/>
                      <a:pt x="4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5" name="Freeform 1766"/>
              <p:cNvSpPr/>
              <p:nvPr/>
            </p:nvSpPr>
            <p:spPr bwMode="auto">
              <a:xfrm>
                <a:off x="4977" y="1040"/>
                <a:ext cx="4" cy="3"/>
              </a:xfrm>
              <a:custGeom>
                <a:avLst/>
                <a:gdLst>
                  <a:gd name="T0" fmla="*/ 5 w 7"/>
                  <a:gd name="T1" fmla="*/ 1 h 4"/>
                  <a:gd name="T2" fmla="*/ 3 w 7"/>
                  <a:gd name="T3" fmla="*/ 1 h 4"/>
                  <a:gd name="T4" fmla="*/ 0 w 7"/>
                  <a:gd name="T5" fmla="*/ 4 h 4"/>
                  <a:gd name="T6" fmla="*/ 5 w 7"/>
                  <a:gd name="T7" fmla="*/ 1 h 4"/>
                </a:gdLst>
                <a:ahLst/>
                <a:cxnLst>
                  <a:cxn ang="0">
                    <a:pos x="T0" y="T1"/>
                  </a:cxn>
                  <a:cxn ang="0">
                    <a:pos x="T2" y="T3"/>
                  </a:cxn>
                  <a:cxn ang="0">
                    <a:pos x="T4" y="T5"/>
                  </a:cxn>
                  <a:cxn ang="0">
                    <a:pos x="T6" y="T7"/>
                  </a:cxn>
                </a:cxnLst>
                <a:rect l="0" t="0" r="r" b="b"/>
                <a:pathLst>
                  <a:path w="7" h="4">
                    <a:moveTo>
                      <a:pt x="5" y="1"/>
                    </a:moveTo>
                    <a:cubicBezTo>
                      <a:pt x="7" y="0"/>
                      <a:pt x="2" y="2"/>
                      <a:pt x="3" y="1"/>
                    </a:cubicBezTo>
                    <a:cubicBezTo>
                      <a:pt x="0" y="3"/>
                      <a:pt x="0" y="4"/>
                      <a:pt x="0" y="4"/>
                    </a:cubicBezTo>
                    <a:cubicBezTo>
                      <a:pt x="2" y="3"/>
                      <a:pt x="3"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6" name="Freeform 1767"/>
              <p:cNvSpPr/>
              <p:nvPr/>
            </p:nvSpPr>
            <p:spPr bwMode="auto">
              <a:xfrm>
                <a:off x="5263" y="836"/>
                <a:ext cx="11" cy="8"/>
              </a:xfrm>
              <a:custGeom>
                <a:avLst/>
                <a:gdLst>
                  <a:gd name="T0" fmla="*/ 5 w 16"/>
                  <a:gd name="T1" fmla="*/ 4 h 12"/>
                  <a:gd name="T2" fmla="*/ 6 w 16"/>
                  <a:gd name="T3" fmla="*/ 11 h 12"/>
                  <a:gd name="T4" fmla="*/ 15 w 16"/>
                  <a:gd name="T5" fmla="*/ 12 h 12"/>
                  <a:gd name="T6" fmla="*/ 16 w 16"/>
                  <a:gd name="T7" fmla="*/ 8 h 12"/>
                  <a:gd name="T8" fmla="*/ 0 w 16"/>
                  <a:gd name="T9" fmla="*/ 4 h 12"/>
                  <a:gd name="T10" fmla="*/ 5 w 16"/>
                  <a:gd name="T11" fmla="*/ 4 h 12"/>
                </a:gdLst>
                <a:ahLst/>
                <a:cxnLst>
                  <a:cxn ang="0">
                    <a:pos x="T0" y="T1"/>
                  </a:cxn>
                  <a:cxn ang="0">
                    <a:pos x="T2" y="T3"/>
                  </a:cxn>
                  <a:cxn ang="0">
                    <a:pos x="T4" y="T5"/>
                  </a:cxn>
                  <a:cxn ang="0">
                    <a:pos x="T6" y="T7"/>
                  </a:cxn>
                  <a:cxn ang="0">
                    <a:pos x="T8" y="T9"/>
                  </a:cxn>
                  <a:cxn ang="0">
                    <a:pos x="T10" y="T11"/>
                  </a:cxn>
                </a:cxnLst>
                <a:rect l="0" t="0" r="r" b="b"/>
                <a:pathLst>
                  <a:path w="16" h="12">
                    <a:moveTo>
                      <a:pt x="5" y="4"/>
                    </a:moveTo>
                    <a:cubicBezTo>
                      <a:pt x="7" y="7"/>
                      <a:pt x="3" y="8"/>
                      <a:pt x="6" y="11"/>
                    </a:cubicBezTo>
                    <a:cubicBezTo>
                      <a:pt x="9" y="10"/>
                      <a:pt x="12" y="10"/>
                      <a:pt x="15" y="12"/>
                    </a:cubicBezTo>
                    <a:cubicBezTo>
                      <a:pt x="16" y="11"/>
                      <a:pt x="14" y="9"/>
                      <a:pt x="16" y="8"/>
                    </a:cubicBezTo>
                    <a:cubicBezTo>
                      <a:pt x="9" y="10"/>
                      <a:pt x="8" y="0"/>
                      <a:pt x="0" y="4"/>
                    </a:cubicBezTo>
                    <a:cubicBezTo>
                      <a:pt x="2" y="5"/>
                      <a:pt x="3" y="6"/>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7" name="Freeform 1768"/>
              <p:cNvSpPr/>
              <p:nvPr/>
            </p:nvSpPr>
            <p:spPr bwMode="auto">
              <a:xfrm>
                <a:off x="5261" y="830"/>
                <a:ext cx="7" cy="6"/>
              </a:xfrm>
              <a:custGeom>
                <a:avLst/>
                <a:gdLst>
                  <a:gd name="T0" fmla="*/ 6 w 10"/>
                  <a:gd name="T1" fmla="*/ 9 h 9"/>
                  <a:gd name="T2" fmla="*/ 4 w 10"/>
                  <a:gd name="T3" fmla="*/ 6 h 9"/>
                  <a:gd name="T4" fmla="*/ 3 w 10"/>
                  <a:gd name="T5" fmla="*/ 2 h 9"/>
                  <a:gd name="T6" fmla="*/ 1 w 10"/>
                  <a:gd name="T7" fmla="*/ 9 h 9"/>
                  <a:gd name="T8" fmla="*/ 6 w 10"/>
                  <a:gd name="T9" fmla="*/ 9 h 9"/>
                </a:gdLst>
                <a:ahLst/>
                <a:cxnLst>
                  <a:cxn ang="0">
                    <a:pos x="T0" y="T1"/>
                  </a:cxn>
                  <a:cxn ang="0">
                    <a:pos x="T2" y="T3"/>
                  </a:cxn>
                  <a:cxn ang="0">
                    <a:pos x="T4" y="T5"/>
                  </a:cxn>
                  <a:cxn ang="0">
                    <a:pos x="T6" y="T7"/>
                  </a:cxn>
                  <a:cxn ang="0">
                    <a:pos x="T8" y="T9"/>
                  </a:cxn>
                </a:cxnLst>
                <a:rect l="0" t="0" r="r" b="b"/>
                <a:pathLst>
                  <a:path w="10" h="9">
                    <a:moveTo>
                      <a:pt x="6" y="9"/>
                    </a:moveTo>
                    <a:cubicBezTo>
                      <a:pt x="10" y="7"/>
                      <a:pt x="6" y="5"/>
                      <a:pt x="4" y="6"/>
                    </a:cubicBezTo>
                    <a:cubicBezTo>
                      <a:pt x="3" y="5"/>
                      <a:pt x="2" y="3"/>
                      <a:pt x="3" y="2"/>
                    </a:cubicBezTo>
                    <a:cubicBezTo>
                      <a:pt x="0" y="0"/>
                      <a:pt x="0" y="7"/>
                      <a:pt x="1" y="9"/>
                    </a:cubicBezTo>
                    <a:cubicBezTo>
                      <a:pt x="3" y="7"/>
                      <a:pt x="4" y="7"/>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8" name="Freeform 1769"/>
              <p:cNvSpPr/>
              <p:nvPr/>
            </p:nvSpPr>
            <p:spPr bwMode="auto">
              <a:xfrm>
                <a:off x="4965" y="1044"/>
                <a:ext cx="4" cy="4"/>
              </a:xfrm>
              <a:custGeom>
                <a:avLst/>
                <a:gdLst>
                  <a:gd name="T0" fmla="*/ 2 w 6"/>
                  <a:gd name="T1" fmla="*/ 4 h 5"/>
                  <a:gd name="T2" fmla="*/ 3 w 6"/>
                  <a:gd name="T3" fmla="*/ 3 h 5"/>
                  <a:gd name="T4" fmla="*/ 5 w 6"/>
                  <a:gd name="T5" fmla="*/ 0 h 5"/>
                  <a:gd name="T6" fmla="*/ 1 w 6"/>
                  <a:gd name="T7" fmla="*/ 4 h 5"/>
                  <a:gd name="T8" fmla="*/ 3 w 6"/>
                  <a:gd name="T9" fmla="*/ 3 h 5"/>
                  <a:gd name="T10" fmla="*/ 2 w 6"/>
                  <a:gd name="T11" fmla="*/ 4 h 5"/>
                </a:gdLst>
                <a:ahLst/>
                <a:cxnLst>
                  <a:cxn ang="0">
                    <a:pos x="T0" y="T1"/>
                  </a:cxn>
                  <a:cxn ang="0">
                    <a:pos x="T2" y="T3"/>
                  </a:cxn>
                  <a:cxn ang="0">
                    <a:pos x="T4" y="T5"/>
                  </a:cxn>
                  <a:cxn ang="0">
                    <a:pos x="T6" y="T7"/>
                  </a:cxn>
                  <a:cxn ang="0">
                    <a:pos x="T8" y="T9"/>
                  </a:cxn>
                  <a:cxn ang="0">
                    <a:pos x="T10" y="T11"/>
                  </a:cxn>
                </a:cxnLst>
                <a:rect l="0" t="0" r="r" b="b"/>
                <a:pathLst>
                  <a:path w="6" h="5">
                    <a:moveTo>
                      <a:pt x="2" y="4"/>
                    </a:moveTo>
                    <a:cubicBezTo>
                      <a:pt x="2" y="3"/>
                      <a:pt x="3" y="3"/>
                      <a:pt x="3" y="3"/>
                    </a:cubicBezTo>
                    <a:cubicBezTo>
                      <a:pt x="6" y="1"/>
                      <a:pt x="3" y="2"/>
                      <a:pt x="5" y="0"/>
                    </a:cubicBezTo>
                    <a:cubicBezTo>
                      <a:pt x="4" y="0"/>
                      <a:pt x="2" y="2"/>
                      <a:pt x="1" y="4"/>
                    </a:cubicBezTo>
                    <a:cubicBezTo>
                      <a:pt x="0" y="5"/>
                      <a:pt x="0" y="5"/>
                      <a:pt x="3" y="3"/>
                    </a:cubicBezTo>
                    <a:cubicBezTo>
                      <a:pt x="3" y="3"/>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49" name="Freeform 1770"/>
              <p:cNvSpPr/>
              <p:nvPr/>
            </p:nvSpPr>
            <p:spPr bwMode="auto">
              <a:xfrm>
                <a:off x="4959" y="1045"/>
                <a:ext cx="6" cy="5"/>
              </a:xfrm>
              <a:custGeom>
                <a:avLst/>
                <a:gdLst>
                  <a:gd name="T0" fmla="*/ 8 w 9"/>
                  <a:gd name="T1" fmla="*/ 3 h 8"/>
                  <a:gd name="T2" fmla="*/ 5 w 9"/>
                  <a:gd name="T3" fmla="*/ 5 h 8"/>
                  <a:gd name="T4" fmla="*/ 2 w 9"/>
                  <a:gd name="T5" fmla="*/ 7 h 8"/>
                  <a:gd name="T6" fmla="*/ 3 w 9"/>
                  <a:gd name="T7" fmla="*/ 5 h 8"/>
                  <a:gd name="T8" fmla="*/ 3 w 9"/>
                  <a:gd name="T9" fmla="*/ 4 h 8"/>
                  <a:gd name="T10" fmla="*/ 0 w 9"/>
                  <a:gd name="T11" fmla="*/ 8 h 8"/>
                  <a:gd name="T12" fmla="*/ 5 w 9"/>
                  <a:gd name="T13" fmla="*/ 5 h 8"/>
                  <a:gd name="T14" fmla="*/ 7 w 9"/>
                  <a:gd name="T15" fmla="*/ 5 h 8"/>
                  <a:gd name="T16" fmla="*/ 9 w 9"/>
                  <a:gd name="T17" fmla="*/ 2 h 8"/>
                  <a:gd name="T18" fmla="*/ 8 w 9"/>
                  <a:gd name="T19" fmla="*/ 0 h 8"/>
                  <a:gd name="T20" fmla="*/ 7 w 9"/>
                  <a:gd name="T21" fmla="*/ 2 h 8"/>
                  <a:gd name="T22" fmla="*/ 8 w 9"/>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8" y="3"/>
                    </a:moveTo>
                    <a:cubicBezTo>
                      <a:pt x="7" y="4"/>
                      <a:pt x="6" y="5"/>
                      <a:pt x="5" y="5"/>
                    </a:cubicBezTo>
                    <a:cubicBezTo>
                      <a:pt x="4" y="6"/>
                      <a:pt x="3" y="7"/>
                      <a:pt x="2" y="7"/>
                    </a:cubicBezTo>
                    <a:cubicBezTo>
                      <a:pt x="3" y="6"/>
                      <a:pt x="4" y="5"/>
                      <a:pt x="3" y="5"/>
                    </a:cubicBezTo>
                    <a:cubicBezTo>
                      <a:pt x="3" y="5"/>
                      <a:pt x="3" y="4"/>
                      <a:pt x="3" y="4"/>
                    </a:cubicBezTo>
                    <a:cubicBezTo>
                      <a:pt x="2" y="6"/>
                      <a:pt x="0" y="7"/>
                      <a:pt x="0" y="8"/>
                    </a:cubicBezTo>
                    <a:cubicBezTo>
                      <a:pt x="0" y="8"/>
                      <a:pt x="2" y="8"/>
                      <a:pt x="5" y="5"/>
                    </a:cubicBezTo>
                    <a:cubicBezTo>
                      <a:pt x="6" y="5"/>
                      <a:pt x="5" y="6"/>
                      <a:pt x="7" y="5"/>
                    </a:cubicBezTo>
                    <a:cubicBezTo>
                      <a:pt x="8" y="4"/>
                      <a:pt x="9" y="2"/>
                      <a:pt x="9" y="2"/>
                    </a:cubicBezTo>
                    <a:cubicBezTo>
                      <a:pt x="9" y="1"/>
                      <a:pt x="9" y="0"/>
                      <a:pt x="8" y="0"/>
                    </a:cubicBezTo>
                    <a:cubicBezTo>
                      <a:pt x="7" y="2"/>
                      <a:pt x="7" y="2"/>
                      <a:pt x="7" y="2"/>
                    </a:cubicBezTo>
                    <a:cubicBezTo>
                      <a:pt x="8" y="3"/>
                      <a:pt x="8" y="2"/>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0" name="Freeform 1771"/>
              <p:cNvSpPr/>
              <p:nvPr/>
            </p:nvSpPr>
            <p:spPr bwMode="auto">
              <a:xfrm>
                <a:off x="5229" y="790"/>
                <a:ext cx="16" cy="17"/>
              </a:xfrm>
              <a:custGeom>
                <a:avLst/>
                <a:gdLst>
                  <a:gd name="T0" fmla="*/ 20 w 25"/>
                  <a:gd name="T1" fmla="*/ 23 h 26"/>
                  <a:gd name="T2" fmla="*/ 24 w 25"/>
                  <a:gd name="T3" fmla="*/ 20 h 26"/>
                  <a:gd name="T4" fmla="*/ 19 w 25"/>
                  <a:gd name="T5" fmla="*/ 14 h 26"/>
                  <a:gd name="T6" fmla="*/ 14 w 25"/>
                  <a:gd name="T7" fmla="*/ 16 h 26"/>
                  <a:gd name="T8" fmla="*/ 13 w 25"/>
                  <a:gd name="T9" fmla="*/ 7 h 26"/>
                  <a:gd name="T10" fmla="*/ 12 w 25"/>
                  <a:gd name="T11" fmla="*/ 12 h 26"/>
                  <a:gd name="T12" fmla="*/ 2 w 25"/>
                  <a:gd name="T13" fmla="*/ 0 h 26"/>
                  <a:gd name="T14" fmla="*/ 8 w 25"/>
                  <a:gd name="T15" fmla="*/ 7 h 26"/>
                  <a:gd name="T16" fmla="*/ 5 w 25"/>
                  <a:gd name="T17" fmla="*/ 14 h 26"/>
                  <a:gd name="T18" fmla="*/ 10 w 25"/>
                  <a:gd name="T19" fmla="*/ 18 h 26"/>
                  <a:gd name="T20" fmla="*/ 8 w 25"/>
                  <a:gd name="T21" fmla="*/ 14 h 26"/>
                  <a:gd name="T22" fmla="*/ 16 w 25"/>
                  <a:gd name="T23" fmla="*/ 17 h 26"/>
                  <a:gd name="T24" fmla="*/ 20 w 25"/>
                  <a:gd name="T2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20" y="23"/>
                    </a:moveTo>
                    <a:cubicBezTo>
                      <a:pt x="25" y="26"/>
                      <a:pt x="21" y="22"/>
                      <a:pt x="24" y="20"/>
                    </a:cubicBezTo>
                    <a:cubicBezTo>
                      <a:pt x="22" y="18"/>
                      <a:pt x="21" y="16"/>
                      <a:pt x="19" y="14"/>
                    </a:cubicBezTo>
                    <a:cubicBezTo>
                      <a:pt x="19" y="18"/>
                      <a:pt x="17" y="15"/>
                      <a:pt x="14" y="16"/>
                    </a:cubicBezTo>
                    <a:cubicBezTo>
                      <a:pt x="11" y="13"/>
                      <a:pt x="20" y="11"/>
                      <a:pt x="13" y="7"/>
                    </a:cubicBezTo>
                    <a:cubicBezTo>
                      <a:pt x="11" y="9"/>
                      <a:pt x="14" y="11"/>
                      <a:pt x="12" y="12"/>
                    </a:cubicBezTo>
                    <a:cubicBezTo>
                      <a:pt x="11" y="6"/>
                      <a:pt x="7" y="2"/>
                      <a:pt x="2" y="0"/>
                    </a:cubicBezTo>
                    <a:cubicBezTo>
                      <a:pt x="0" y="5"/>
                      <a:pt x="4" y="5"/>
                      <a:pt x="8" y="7"/>
                    </a:cubicBezTo>
                    <a:cubicBezTo>
                      <a:pt x="7" y="9"/>
                      <a:pt x="7" y="12"/>
                      <a:pt x="5" y="14"/>
                    </a:cubicBezTo>
                    <a:cubicBezTo>
                      <a:pt x="7" y="15"/>
                      <a:pt x="9" y="16"/>
                      <a:pt x="10" y="18"/>
                    </a:cubicBezTo>
                    <a:cubicBezTo>
                      <a:pt x="11" y="17"/>
                      <a:pt x="9" y="15"/>
                      <a:pt x="8" y="14"/>
                    </a:cubicBezTo>
                    <a:cubicBezTo>
                      <a:pt x="9" y="15"/>
                      <a:pt x="13" y="16"/>
                      <a:pt x="16" y="17"/>
                    </a:cubicBezTo>
                    <a:cubicBezTo>
                      <a:pt x="19" y="19"/>
                      <a:pt x="21" y="21"/>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1" name="Freeform 1772"/>
              <p:cNvSpPr/>
              <p:nvPr/>
            </p:nvSpPr>
            <p:spPr bwMode="auto">
              <a:xfrm>
                <a:off x="4961" y="1042"/>
                <a:ext cx="6" cy="5"/>
              </a:xfrm>
              <a:custGeom>
                <a:avLst/>
                <a:gdLst>
                  <a:gd name="T0" fmla="*/ 5 w 9"/>
                  <a:gd name="T1" fmla="*/ 4 h 8"/>
                  <a:gd name="T2" fmla="*/ 2 w 9"/>
                  <a:gd name="T3" fmla="*/ 7 h 8"/>
                  <a:gd name="T4" fmla="*/ 1 w 9"/>
                  <a:gd name="T5" fmla="*/ 8 h 8"/>
                  <a:gd name="T6" fmla="*/ 4 w 9"/>
                  <a:gd name="T7" fmla="*/ 5 h 8"/>
                  <a:gd name="T8" fmla="*/ 8 w 9"/>
                  <a:gd name="T9" fmla="*/ 0 h 8"/>
                  <a:gd name="T10" fmla="*/ 5 w 9"/>
                  <a:gd name="T11" fmla="*/ 4 h 8"/>
                </a:gdLst>
                <a:ahLst/>
                <a:cxnLst>
                  <a:cxn ang="0">
                    <a:pos x="T0" y="T1"/>
                  </a:cxn>
                  <a:cxn ang="0">
                    <a:pos x="T2" y="T3"/>
                  </a:cxn>
                  <a:cxn ang="0">
                    <a:pos x="T4" y="T5"/>
                  </a:cxn>
                  <a:cxn ang="0">
                    <a:pos x="T6" y="T7"/>
                  </a:cxn>
                  <a:cxn ang="0">
                    <a:pos x="T8" y="T9"/>
                  </a:cxn>
                  <a:cxn ang="0">
                    <a:pos x="T10" y="T11"/>
                  </a:cxn>
                </a:cxnLst>
                <a:rect l="0" t="0" r="r" b="b"/>
                <a:pathLst>
                  <a:path w="9" h="8">
                    <a:moveTo>
                      <a:pt x="5" y="4"/>
                    </a:moveTo>
                    <a:cubicBezTo>
                      <a:pt x="3" y="5"/>
                      <a:pt x="3" y="6"/>
                      <a:pt x="2" y="7"/>
                    </a:cubicBezTo>
                    <a:cubicBezTo>
                      <a:pt x="0" y="8"/>
                      <a:pt x="1" y="8"/>
                      <a:pt x="1" y="8"/>
                    </a:cubicBezTo>
                    <a:cubicBezTo>
                      <a:pt x="2" y="6"/>
                      <a:pt x="4" y="5"/>
                      <a:pt x="4" y="5"/>
                    </a:cubicBezTo>
                    <a:cubicBezTo>
                      <a:pt x="5" y="4"/>
                      <a:pt x="9" y="1"/>
                      <a:pt x="8" y="0"/>
                    </a:cubicBezTo>
                    <a:cubicBezTo>
                      <a:pt x="4" y="4"/>
                      <a:pt x="6"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2" name="Freeform 1773"/>
              <p:cNvSpPr/>
              <p:nvPr/>
            </p:nvSpPr>
            <p:spPr bwMode="auto">
              <a:xfrm>
                <a:off x="4967" y="1037"/>
                <a:ext cx="4" cy="3"/>
              </a:xfrm>
              <a:custGeom>
                <a:avLst/>
                <a:gdLst>
                  <a:gd name="T0" fmla="*/ 3 w 5"/>
                  <a:gd name="T1" fmla="*/ 3 h 4"/>
                  <a:gd name="T2" fmla="*/ 3 w 5"/>
                  <a:gd name="T3" fmla="*/ 1 h 4"/>
                  <a:gd name="T4" fmla="*/ 3 w 5"/>
                  <a:gd name="T5" fmla="*/ 3 h 4"/>
                </a:gdLst>
                <a:ahLst/>
                <a:cxnLst>
                  <a:cxn ang="0">
                    <a:pos x="T0" y="T1"/>
                  </a:cxn>
                  <a:cxn ang="0">
                    <a:pos x="T2" y="T3"/>
                  </a:cxn>
                  <a:cxn ang="0">
                    <a:pos x="T4" y="T5"/>
                  </a:cxn>
                </a:cxnLst>
                <a:rect l="0" t="0" r="r" b="b"/>
                <a:pathLst>
                  <a:path w="5" h="4">
                    <a:moveTo>
                      <a:pt x="3" y="3"/>
                    </a:moveTo>
                    <a:cubicBezTo>
                      <a:pt x="5" y="0"/>
                      <a:pt x="1" y="3"/>
                      <a:pt x="3" y="1"/>
                    </a:cubicBezTo>
                    <a:cubicBezTo>
                      <a:pt x="0" y="4"/>
                      <a:pt x="2"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3" name="Freeform 1774"/>
              <p:cNvSpPr/>
              <p:nvPr/>
            </p:nvSpPr>
            <p:spPr bwMode="auto">
              <a:xfrm>
                <a:off x="5218" y="779"/>
                <a:ext cx="10" cy="9"/>
              </a:xfrm>
              <a:custGeom>
                <a:avLst/>
                <a:gdLst>
                  <a:gd name="T0" fmla="*/ 14 w 14"/>
                  <a:gd name="T1" fmla="*/ 11 h 13"/>
                  <a:gd name="T2" fmla="*/ 8 w 14"/>
                  <a:gd name="T3" fmla="*/ 9 h 13"/>
                  <a:gd name="T4" fmla="*/ 11 w 14"/>
                  <a:gd name="T5" fmla="*/ 4 h 13"/>
                  <a:gd name="T6" fmla="*/ 7 w 14"/>
                  <a:gd name="T7" fmla="*/ 0 h 13"/>
                  <a:gd name="T8" fmla="*/ 0 w 14"/>
                  <a:gd name="T9" fmla="*/ 3 h 13"/>
                  <a:gd name="T10" fmla="*/ 14 w 14"/>
                  <a:gd name="T11" fmla="*/ 11 h 13"/>
                </a:gdLst>
                <a:ahLst/>
                <a:cxnLst>
                  <a:cxn ang="0">
                    <a:pos x="T0" y="T1"/>
                  </a:cxn>
                  <a:cxn ang="0">
                    <a:pos x="T2" y="T3"/>
                  </a:cxn>
                  <a:cxn ang="0">
                    <a:pos x="T4" y="T5"/>
                  </a:cxn>
                  <a:cxn ang="0">
                    <a:pos x="T6" y="T7"/>
                  </a:cxn>
                  <a:cxn ang="0">
                    <a:pos x="T8" y="T9"/>
                  </a:cxn>
                  <a:cxn ang="0">
                    <a:pos x="T10" y="T11"/>
                  </a:cxn>
                </a:cxnLst>
                <a:rect l="0" t="0" r="r" b="b"/>
                <a:pathLst>
                  <a:path w="14" h="13">
                    <a:moveTo>
                      <a:pt x="14" y="11"/>
                    </a:moveTo>
                    <a:cubicBezTo>
                      <a:pt x="12" y="9"/>
                      <a:pt x="10" y="8"/>
                      <a:pt x="8" y="9"/>
                    </a:cubicBezTo>
                    <a:cubicBezTo>
                      <a:pt x="6" y="5"/>
                      <a:pt x="8" y="6"/>
                      <a:pt x="11" y="4"/>
                    </a:cubicBezTo>
                    <a:cubicBezTo>
                      <a:pt x="9" y="3"/>
                      <a:pt x="8" y="1"/>
                      <a:pt x="7" y="0"/>
                    </a:cubicBezTo>
                    <a:cubicBezTo>
                      <a:pt x="9" y="8"/>
                      <a:pt x="3" y="0"/>
                      <a:pt x="0" y="3"/>
                    </a:cubicBezTo>
                    <a:cubicBezTo>
                      <a:pt x="6" y="5"/>
                      <a:pt x="7" y="13"/>
                      <a:pt x="1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4" name="Freeform 1775"/>
              <p:cNvSpPr/>
              <p:nvPr/>
            </p:nvSpPr>
            <p:spPr bwMode="auto">
              <a:xfrm>
                <a:off x="5208" y="767"/>
                <a:ext cx="8" cy="8"/>
              </a:xfrm>
              <a:custGeom>
                <a:avLst/>
                <a:gdLst>
                  <a:gd name="T0" fmla="*/ 3 w 12"/>
                  <a:gd name="T1" fmla="*/ 4 h 12"/>
                  <a:gd name="T2" fmla="*/ 11 w 12"/>
                  <a:gd name="T3" fmla="*/ 12 h 12"/>
                  <a:gd name="T4" fmla="*/ 12 w 12"/>
                  <a:gd name="T5" fmla="*/ 7 h 12"/>
                  <a:gd name="T6" fmla="*/ 0 w 12"/>
                  <a:gd name="T7" fmla="*/ 7 h 12"/>
                  <a:gd name="T8" fmla="*/ 3 w 12"/>
                  <a:gd name="T9" fmla="*/ 4 h 12"/>
                </a:gdLst>
                <a:ahLst/>
                <a:cxnLst>
                  <a:cxn ang="0">
                    <a:pos x="T0" y="T1"/>
                  </a:cxn>
                  <a:cxn ang="0">
                    <a:pos x="T2" y="T3"/>
                  </a:cxn>
                  <a:cxn ang="0">
                    <a:pos x="T4" y="T5"/>
                  </a:cxn>
                  <a:cxn ang="0">
                    <a:pos x="T6" y="T7"/>
                  </a:cxn>
                  <a:cxn ang="0">
                    <a:pos x="T8" y="T9"/>
                  </a:cxn>
                </a:cxnLst>
                <a:rect l="0" t="0" r="r" b="b"/>
                <a:pathLst>
                  <a:path w="12" h="12">
                    <a:moveTo>
                      <a:pt x="3" y="4"/>
                    </a:moveTo>
                    <a:cubicBezTo>
                      <a:pt x="8" y="7"/>
                      <a:pt x="8" y="12"/>
                      <a:pt x="11" y="12"/>
                    </a:cubicBezTo>
                    <a:cubicBezTo>
                      <a:pt x="12" y="10"/>
                      <a:pt x="11" y="8"/>
                      <a:pt x="12" y="7"/>
                    </a:cubicBezTo>
                    <a:cubicBezTo>
                      <a:pt x="8" y="5"/>
                      <a:pt x="0" y="0"/>
                      <a:pt x="0" y="7"/>
                    </a:cubicBezTo>
                    <a:cubicBezTo>
                      <a:pt x="2" y="8"/>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5" name="Freeform 1776"/>
              <p:cNvSpPr/>
              <p:nvPr/>
            </p:nvSpPr>
            <p:spPr bwMode="auto">
              <a:xfrm>
                <a:off x="5105" y="873"/>
                <a:ext cx="5" cy="8"/>
              </a:xfrm>
              <a:custGeom>
                <a:avLst/>
                <a:gdLst>
                  <a:gd name="T0" fmla="*/ 3 w 8"/>
                  <a:gd name="T1" fmla="*/ 0 h 11"/>
                  <a:gd name="T2" fmla="*/ 6 w 8"/>
                  <a:gd name="T3" fmla="*/ 6 h 11"/>
                  <a:gd name="T4" fmla="*/ 3 w 8"/>
                  <a:gd name="T5" fmla="*/ 0 h 11"/>
                </a:gdLst>
                <a:ahLst/>
                <a:cxnLst>
                  <a:cxn ang="0">
                    <a:pos x="T0" y="T1"/>
                  </a:cxn>
                  <a:cxn ang="0">
                    <a:pos x="T2" y="T3"/>
                  </a:cxn>
                  <a:cxn ang="0">
                    <a:pos x="T4" y="T5"/>
                  </a:cxn>
                </a:cxnLst>
                <a:rect l="0" t="0" r="r" b="b"/>
                <a:pathLst>
                  <a:path w="8" h="11">
                    <a:moveTo>
                      <a:pt x="3" y="0"/>
                    </a:moveTo>
                    <a:cubicBezTo>
                      <a:pt x="0" y="2"/>
                      <a:pt x="8" y="11"/>
                      <a:pt x="6" y="6"/>
                    </a:cubicBezTo>
                    <a:cubicBezTo>
                      <a:pt x="4" y="4"/>
                      <a:pt x="7"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6" name="Freeform 1777"/>
              <p:cNvSpPr/>
              <p:nvPr/>
            </p:nvSpPr>
            <p:spPr bwMode="auto">
              <a:xfrm>
                <a:off x="5100" y="872"/>
                <a:ext cx="5" cy="4"/>
              </a:xfrm>
              <a:custGeom>
                <a:avLst/>
                <a:gdLst>
                  <a:gd name="T0" fmla="*/ 7 w 8"/>
                  <a:gd name="T1" fmla="*/ 6 h 6"/>
                  <a:gd name="T2" fmla="*/ 5 w 8"/>
                  <a:gd name="T3" fmla="*/ 2 h 6"/>
                  <a:gd name="T4" fmla="*/ 1 w 8"/>
                  <a:gd name="T5" fmla="*/ 0 h 6"/>
                  <a:gd name="T6" fmla="*/ 7 w 8"/>
                  <a:gd name="T7" fmla="*/ 6 h 6"/>
                </a:gdLst>
                <a:ahLst/>
                <a:cxnLst>
                  <a:cxn ang="0">
                    <a:pos x="T0" y="T1"/>
                  </a:cxn>
                  <a:cxn ang="0">
                    <a:pos x="T2" y="T3"/>
                  </a:cxn>
                  <a:cxn ang="0">
                    <a:pos x="T4" y="T5"/>
                  </a:cxn>
                  <a:cxn ang="0">
                    <a:pos x="T6" y="T7"/>
                  </a:cxn>
                </a:cxnLst>
                <a:rect l="0" t="0" r="r" b="b"/>
                <a:pathLst>
                  <a:path w="8" h="6">
                    <a:moveTo>
                      <a:pt x="7" y="6"/>
                    </a:moveTo>
                    <a:cubicBezTo>
                      <a:pt x="8" y="4"/>
                      <a:pt x="7" y="3"/>
                      <a:pt x="5" y="2"/>
                    </a:cubicBezTo>
                    <a:cubicBezTo>
                      <a:pt x="4" y="1"/>
                      <a:pt x="2" y="1"/>
                      <a:pt x="1" y="0"/>
                    </a:cubicBezTo>
                    <a:cubicBezTo>
                      <a:pt x="0" y="3"/>
                      <a:pt x="6" y="2"/>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7" name="Freeform 1778"/>
              <p:cNvSpPr/>
              <p:nvPr/>
            </p:nvSpPr>
            <p:spPr bwMode="auto">
              <a:xfrm>
                <a:off x="5175" y="748"/>
                <a:ext cx="12" cy="12"/>
              </a:xfrm>
              <a:custGeom>
                <a:avLst/>
                <a:gdLst>
                  <a:gd name="T0" fmla="*/ 11 w 17"/>
                  <a:gd name="T1" fmla="*/ 15 h 17"/>
                  <a:gd name="T2" fmla="*/ 17 w 17"/>
                  <a:gd name="T3" fmla="*/ 14 h 17"/>
                  <a:gd name="T4" fmla="*/ 1 w 17"/>
                  <a:gd name="T5" fmla="*/ 0 h 17"/>
                  <a:gd name="T6" fmla="*/ 0 w 17"/>
                  <a:gd name="T7" fmla="*/ 7 h 17"/>
                  <a:gd name="T8" fmla="*/ 3 w 17"/>
                  <a:gd name="T9" fmla="*/ 9 h 17"/>
                  <a:gd name="T10" fmla="*/ 0 w 17"/>
                  <a:gd name="T11" fmla="*/ 6 h 17"/>
                  <a:gd name="T12" fmla="*/ 8 w 17"/>
                  <a:gd name="T13" fmla="*/ 8 h 17"/>
                  <a:gd name="T14" fmla="*/ 11 w 17"/>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11" y="15"/>
                    </a:moveTo>
                    <a:cubicBezTo>
                      <a:pt x="13" y="14"/>
                      <a:pt x="16" y="17"/>
                      <a:pt x="17" y="14"/>
                    </a:cubicBezTo>
                    <a:cubicBezTo>
                      <a:pt x="10" y="7"/>
                      <a:pt x="6" y="6"/>
                      <a:pt x="1" y="0"/>
                    </a:cubicBezTo>
                    <a:cubicBezTo>
                      <a:pt x="2" y="4"/>
                      <a:pt x="0" y="3"/>
                      <a:pt x="0" y="7"/>
                    </a:cubicBezTo>
                    <a:cubicBezTo>
                      <a:pt x="1" y="7"/>
                      <a:pt x="2" y="8"/>
                      <a:pt x="3" y="9"/>
                    </a:cubicBezTo>
                    <a:cubicBezTo>
                      <a:pt x="4" y="8"/>
                      <a:pt x="2" y="7"/>
                      <a:pt x="0" y="6"/>
                    </a:cubicBezTo>
                    <a:cubicBezTo>
                      <a:pt x="2" y="4"/>
                      <a:pt x="6" y="5"/>
                      <a:pt x="8" y="8"/>
                    </a:cubicBezTo>
                    <a:cubicBezTo>
                      <a:pt x="10" y="10"/>
                      <a:pt x="12" y="14"/>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58" name="Freeform 1779"/>
              <p:cNvSpPr/>
              <p:nvPr/>
            </p:nvSpPr>
            <p:spPr bwMode="auto">
              <a:xfrm>
                <a:off x="5176" y="722"/>
                <a:ext cx="10" cy="6"/>
              </a:xfrm>
              <a:custGeom>
                <a:avLst/>
                <a:gdLst>
                  <a:gd name="T0" fmla="*/ 15 w 15"/>
                  <a:gd name="T1" fmla="*/ 10 h 10"/>
                  <a:gd name="T2" fmla="*/ 0 w 15"/>
                  <a:gd name="T3" fmla="*/ 0 h 10"/>
                  <a:gd name="T4" fmla="*/ 15 w 15"/>
                  <a:gd name="T5" fmla="*/ 10 h 10"/>
                </a:gdLst>
                <a:ahLst/>
                <a:cxnLst>
                  <a:cxn ang="0">
                    <a:pos x="T0" y="T1"/>
                  </a:cxn>
                  <a:cxn ang="0">
                    <a:pos x="T2" y="T3"/>
                  </a:cxn>
                  <a:cxn ang="0">
                    <a:pos x="T4" y="T5"/>
                  </a:cxn>
                </a:cxnLst>
                <a:rect l="0" t="0" r="r" b="b"/>
                <a:pathLst>
                  <a:path w="15" h="10">
                    <a:moveTo>
                      <a:pt x="15" y="10"/>
                    </a:moveTo>
                    <a:cubicBezTo>
                      <a:pt x="12" y="6"/>
                      <a:pt x="6" y="6"/>
                      <a:pt x="0" y="0"/>
                    </a:cubicBezTo>
                    <a:cubicBezTo>
                      <a:pt x="2" y="5"/>
                      <a:pt x="9" y="9"/>
                      <a:pt x="1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grpSp>
          <p:nvGrpSpPr>
            <p:cNvPr id="1550" name="Group 1981"/>
            <p:cNvGrpSpPr/>
            <p:nvPr/>
          </p:nvGrpSpPr>
          <p:grpSpPr bwMode="auto">
            <a:xfrm>
              <a:off x="3512671" y="2303182"/>
              <a:ext cx="495770" cy="469960"/>
              <a:chOff x="4452" y="630"/>
              <a:chExt cx="922" cy="874"/>
            </a:xfrm>
            <a:grpFill/>
          </p:grpSpPr>
          <p:sp>
            <p:nvSpPr>
              <p:cNvPr id="1659" name="Freeform 1781"/>
              <p:cNvSpPr/>
              <p:nvPr/>
            </p:nvSpPr>
            <p:spPr bwMode="auto">
              <a:xfrm>
                <a:off x="5198" y="686"/>
                <a:ext cx="7" cy="9"/>
              </a:xfrm>
              <a:custGeom>
                <a:avLst/>
                <a:gdLst>
                  <a:gd name="T0" fmla="*/ 0 w 10"/>
                  <a:gd name="T1" fmla="*/ 9 h 13"/>
                  <a:gd name="T2" fmla="*/ 9 w 10"/>
                  <a:gd name="T3" fmla="*/ 12 h 13"/>
                  <a:gd name="T4" fmla="*/ 6 w 10"/>
                  <a:gd name="T5" fmla="*/ 0 h 13"/>
                  <a:gd name="T6" fmla="*/ 0 w 10"/>
                  <a:gd name="T7" fmla="*/ 9 h 13"/>
                </a:gdLst>
                <a:ahLst/>
                <a:cxnLst>
                  <a:cxn ang="0">
                    <a:pos x="T0" y="T1"/>
                  </a:cxn>
                  <a:cxn ang="0">
                    <a:pos x="T2" y="T3"/>
                  </a:cxn>
                  <a:cxn ang="0">
                    <a:pos x="T4" y="T5"/>
                  </a:cxn>
                  <a:cxn ang="0">
                    <a:pos x="T6" y="T7"/>
                  </a:cxn>
                </a:cxnLst>
                <a:rect l="0" t="0" r="r" b="b"/>
                <a:pathLst>
                  <a:path w="10" h="13">
                    <a:moveTo>
                      <a:pt x="0" y="9"/>
                    </a:moveTo>
                    <a:cubicBezTo>
                      <a:pt x="4" y="13"/>
                      <a:pt x="5" y="6"/>
                      <a:pt x="9" y="12"/>
                    </a:cubicBezTo>
                    <a:cubicBezTo>
                      <a:pt x="9" y="8"/>
                      <a:pt x="4" y="4"/>
                      <a:pt x="6" y="0"/>
                    </a:cubicBezTo>
                    <a:cubicBezTo>
                      <a:pt x="0" y="1"/>
                      <a:pt x="10" y="1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0" name="Freeform 1782"/>
              <p:cNvSpPr/>
              <p:nvPr/>
            </p:nvSpPr>
            <p:spPr bwMode="auto">
              <a:xfrm>
                <a:off x="5159" y="724"/>
                <a:ext cx="14" cy="8"/>
              </a:xfrm>
              <a:custGeom>
                <a:avLst/>
                <a:gdLst>
                  <a:gd name="T0" fmla="*/ 20 w 20"/>
                  <a:gd name="T1" fmla="*/ 6 h 12"/>
                  <a:gd name="T2" fmla="*/ 7 w 20"/>
                  <a:gd name="T3" fmla="*/ 2 h 12"/>
                  <a:gd name="T4" fmla="*/ 8 w 20"/>
                  <a:gd name="T5" fmla="*/ 0 h 12"/>
                  <a:gd name="T6" fmla="*/ 20 w 20"/>
                  <a:gd name="T7" fmla="*/ 6 h 12"/>
                </a:gdLst>
                <a:ahLst/>
                <a:cxnLst>
                  <a:cxn ang="0">
                    <a:pos x="T0" y="T1"/>
                  </a:cxn>
                  <a:cxn ang="0">
                    <a:pos x="T2" y="T3"/>
                  </a:cxn>
                  <a:cxn ang="0">
                    <a:pos x="T4" y="T5"/>
                  </a:cxn>
                  <a:cxn ang="0">
                    <a:pos x="T6" y="T7"/>
                  </a:cxn>
                </a:cxnLst>
                <a:rect l="0" t="0" r="r" b="b"/>
                <a:pathLst>
                  <a:path w="20" h="12">
                    <a:moveTo>
                      <a:pt x="20" y="6"/>
                    </a:moveTo>
                    <a:cubicBezTo>
                      <a:pt x="16" y="7"/>
                      <a:pt x="11" y="3"/>
                      <a:pt x="7" y="2"/>
                    </a:cubicBezTo>
                    <a:cubicBezTo>
                      <a:pt x="7" y="1"/>
                      <a:pt x="8" y="1"/>
                      <a:pt x="8" y="0"/>
                    </a:cubicBezTo>
                    <a:cubicBezTo>
                      <a:pt x="0" y="0"/>
                      <a:pt x="18" y="12"/>
                      <a:pt x="2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1" name="Freeform 1783"/>
              <p:cNvSpPr/>
              <p:nvPr/>
            </p:nvSpPr>
            <p:spPr bwMode="auto">
              <a:xfrm>
                <a:off x="5167" y="687"/>
                <a:ext cx="11" cy="6"/>
              </a:xfrm>
              <a:custGeom>
                <a:avLst/>
                <a:gdLst>
                  <a:gd name="T0" fmla="*/ 14 w 16"/>
                  <a:gd name="T1" fmla="*/ 8 h 9"/>
                  <a:gd name="T2" fmla="*/ 16 w 16"/>
                  <a:gd name="T3" fmla="*/ 3 h 9"/>
                  <a:gd name="T4" fmla="*/ 4 w 16"/>
                  <a:gd name="T5" fmla="*/ 2 h 9"/>
                  <a:gd name="T6" fmla="*/ 5 w 16"/>
                  <a:gd name="T7" fmla="*/ 7 h 9"/>
                  <a:gd name="T8" fmla="*/ 14 w 16"/>
                  <a:gd name="T9" fmla="*/ 8 h 9"/>
                </a:gdLst>
                <a:ahLst/>
                <a:cxnLst>
                  <a:cxn ang="0">
                    <a:pos x="T0" y="T1"/>
                  </a:cxn>
                  <a:cxn ang="0">
                    <a:pos x="T2" y="T3"/>
                  </a:cxn>
                  <a:cxn ang="0">
                    <a:pos x="T4" y="T5"/>
                  </a:cxn>
                  <a:cxn ang="0">
                    <a:pos x="T6" y="T7"/>
                  </a:cxn>
                  <a:cxn ang="0">
                    <a:pos x="T8" y="T9"/>
                  </a:cxn>
                </a:cxnLst>
                <a:rect l="0" t="0" r="r" b="b"/>
                <a:pathLst>
                  <a:path w="16" h="9">
                    <a:moveTo>
                      <a:pt x="14" y="8"/>
                    </a:moveTo>
                    <a:cubicBezTo>
                      <a:pt x="16" y="6"/>
                      <a:pt x="15" y="4"/>
                      <a:pt x="16" y="3"/>
                    </a:cubicBezTo>
                    <a:cubicBezTo>
                      <a:pt x="12" y="1"/>
                      <a:pt x="8" y="9"/>
                      <a:pt x="4" y="2"/>
                    </a:cubicBezTo>
                    <a:cubicBezTo>
                      <a:pt x="0" y="0"/>
                      <a:pt x="6" y="6"/>
                      <a:pt x="5" y="7"/>
                    </a:cubicBezTo>
                    <a:cubicBezTo>
                      <a:pt x="8" y="7"/>
                      <a:pt x="10" y="5"/>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2" name="Freeform 1784"/>
              <p:cNvSpPr/>
              <p:nvPr/>
            </p:nvSpPr>
            <p:spPr bwMode="auto">
              <a:xfrm>
                <a:off x="5135" y="713"/>
                <a:ext cx="22" cy="15"/>
              </a:xfrm>
              <a:custGeom>
                <a:avLst/>
                <a:gdLst>
                  <a:gd name="T0" fmla="*/ 32 w 33"/>
                  <a:gd name="T1" fmla="*/ 10 h 21"/>
                  <a:gd name="T2" fmla="*/ 20 w 33"/>
                  <a:gd name="T3" fmla="*/ 4 h 21"/>
                  <a:gd name="T4" fmla="*/ 19 w 33"/>
                  <a:gd name="T5" fmla="*/ 8 h 21"/>
                  <a:gd name="T6" fmla="*/ 9 w 33"/>
                  <a:gd name="T7" fmla="*/ 7 h 21"/>
                  <a:gd name="T8" fmla="*/ 8 w 33"/>
                  <a:gd name="T9" fmla="*/ 3 h 21"/>
                  <a:gd name="T10" fmla="*/ 0 w 33"/>
                  <a:gd name="T11" fmla="*/ 5 h 21"/>
                  <a:gd name="T12" fmla="*/ 13 w 33"/>
                  <a:gd name="T13" fmla="*/ 12 h 21"/>
                  <a:gd name="T14" fmla="*/ 15 w 33"/>
                  <a:gd name="T15" fmla="*/ 9 h 21"/>
                  <a:gd name="T16" fmla="*/ 22 w 33"/>
                  <a:gd name="T17" fmla="*/ 11 h 21"/>
                  <a:gd name="T18" fmla="*/ 20 w 33"/>
                  <a:gd name="T19" fmla="*/ 18 h 21"/>
                  <a:gd name="T20" fmla="*/ 14 w 33"/>
                  <a:gd name="T21" fmla="*/ 19 h 21"/>
                  <a:gd name="T22" fmla="*/ 23 w 33"/>
                  <a:gd name="T23" fmla="*/ 20 h 21"/>
                  <a:gd name="T24" fmla="*/ 27 w 33"/>
                  <a:gd name="T25" fmla="*/ 11 h 21"/>
                  <a:gd name="T26" fmla="*/ 21 w 33"/>
                  <a:gd name="T27" fmla="*/ 8 h 21"/>
                  <a:gd name="T28" fmla="*/ 32 w 33"/>
                  <a:gd name="T2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1">
                    <a:moveTo>
                      <a:pt x="32" y="10"/>
                    </a:moveTo>
                    <a:cubicBezTo>
                      <a:pt x="33" y="4"/>
                      <a:pt x="23" y="5"/>
                      <a:pt x="20" y="4"/>
                    </a:cubicBezTo>
                    <a:cubicBezTo>
                      <a:pt x="20" y="5"/>
                      <a:pt x="20" y="6"/>
                      <a:pt x="19" y="8"/>
                    </a:cubicBezTo>
                    <a:cubicBezTo>
                      <a:pt x="16" y="2"/>
                      <a:pt x="14" y="9"/>
                      <a:pt x="9" y="7"/>
                    </a:cubicBezTo>
                    <a:cubicBezTo>
                      <a:pt x="8" y="6"/>
                      <a:pt x="10" y="4"/>
                      <a:pt x="8" y="3"/>
                    </a:cubicBezTo>
                    <a:cubicBezTo>
                      <a:pt x="4" y="0"/>
                      <a:pt x="2" y="1"/>
                      <a:pt x="0" y="5"/>
                    </a:cubicBezTo>
                    <a:cubicBezTo>
                      <a:pt x="8" y="7"/>
                      <a:pt x="7" y="7"/>
                      <a:pt x="13" y="12"/>
                    </a:cubicBezTo>
                    <a:cubicBezTo>
                      <a:pt x="14" y="11"/>
                      <a:pt x="14" y="10"/>
                      <a:pt x="15" y="9"/>
                    </a:cubicBezTo>
                    <a:cubicBezTo>
                      <a:pt x="18" y="11"/>
                      <a:pt x="20" y="12"/>
                      <a:pt x="22" y="11"/>
                    </a:cubicBezTo>
                    <a:cubicBezTo>
                      <a:pt x="20" y="14"/>
                      <a:pt x="18" y="14"/>
                      <a:pt x="20" y="18"/>
                    </a:cubicBezTo>
                    <a:cubicBezTo>
                      <a:pt x="18" y="21"/>
                      <a:pt x="14" y="14"/>
                      <a:pt x="14" y="19"/>
                    </a:cubicBezTo>
                    <a:cubicBezTo>
                      <a:pt x="17" y="19"/>
                      <a:pt x="20" y="20"/>
                      <a:pt x="23" y="20"/>
                    </a:cubicBezTo>
                    <a:cubicBezTo>
                      <a:pt x="19" y="15"/>
                      <a:pt x="23" y="15"/>
                      <a:pt x="27" y="11"/>
                    </a:cubicBezTo>
                    <a:cubicBezTo>
                      <a:pt x="23" y="12"/>
                      <a:pt x="24" y="10"/>
                      <a:pt x="21" y="8"/>
                    </a:cubicBezTo>
                    <a:cubicBezTo>
                      <a:pt x="23" y="3"/>
                      <a:pt x="28" y="7"/>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3" name="Freeform 1785"/>
              <p:cNvSpPr/>
              <p:nvPr/>
            </p:nvSpPr>
            <p:spPr bwMode="auto">
              <a:xfrm>
                <a:off x="5164" y="683"/>
                <a:ext cx="9" cy="6"/>
              </a:xfrm>
              <a:custGeom>
                <a:avLst/>
                <a:gdLst>
                  <a:gd name="T0" fmla="*/ 14 w 14"/>
                  <a:gd name="T1" fmla="*/ 4 h 8"/>
                  <a:gd name="T2" fmla="*/ 5 w 14"/>
                  <a:gd name="T3" fmla="*/ 0 h 8"/>
                  <a:gd name="T4" fmla="*/ 0 w 14"/>
                  <a:gd name="T5" fmla="*/ 2 h 8"/>
                  <a:gd name="T6" fmla="*/ 14 w 14"/>
                  <a:gd name="T7" fmla="*/ 4 h 8"/>
                </a:gdLst>
                <a:ahLst/>
                <a:cxnLst>
                  <a:cxn ang="0">
                    <a:pos x="T0" y="T1"/>
                  </a:cxn>
                  <a:cxn ang="0">
                    <a:pos x="T2" y="T3"/>
                  </a:cxn>
                  <a:cxn ang="0">
                    <a:pos x="T4" y="T5"/>
                  </a:cxn>
                  <a:cxn ang="0">
                    <a:pos x="T6" y="T7"/>
                  </a:cxn>
                </a:cxnLst>
                <a:rect l="0" t="0" r="r" b="b"/>
                <a:pathLst>
                  <a:path w="14" h="8">
                    <a:moveTo>
                      <a:pt x="14" y="4"/>
                    </a:moveTo>
                    <a:cubicBezTo>
                      <a:pt x="9" y="3"/>
                      <a:pt x="8" y="4"/>
                      <a:pt x="5" y="0"/>
                    </a:cubicBezTo>
                    <a:cubicBezTo>
                      <a:pt x="4" y="2"/>
                      <a:pt x="2" y="3"/>
                      <a:pt x="0" y="2"/>
                    </a:cubicBezTo>
                    <a:cubicBezTo>
                      <a:pt x="0" y="2"/>
                      <a:pt x="11" y="8"/>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4" name="Freeform 1786"/>
              <p:cNvSpPr/>
              <p:nvPr/>
            </p:nvSpPr>
            <p:spPr bwMode="auto">
              <a:xfrm>
                <a:off x="5129" y="709"/>
                <a:ext cx="10" cy="5"/>
              </a:xfrm>
              <a:custGeom>
                <a:avLst/>
                <a:gdLst>
                  <a:gd name="T0" fmla="*/ 14 w 14"/>
                  <a:gd name="T1" fmla="*/ 7 h 8"/>
                  <a:gd name="T2" fmla="*/ 4 w 14"/>
                  <a:gd name="T3" fmla="*/ 7 h 8"/>
                  <a:gd name="T4" fmla="*/ 1 w 14"/>
                  <a:gd name="T5" fmla="*/ 3 h 8"/>
                  <a:gd name="T6" fmla="*/ 5 w 14"/>
                  <a:gd name="T7" fmla="*/ 8 h 8"/>
                  <a:gd name="T8" fmla="*/ 10 w 14"/>
                  <a:gd name="T9" fmla="*/ 7 h 8"/>
                  <a:gd name="T10" fmla="*/ 14 w 14"/>
                  <a:gd name="T11" fmla="*/ 7 h 8"/>
                </a:gdLst>
                <a:ahLst/>
                <a:cxnLst>
                  <a:cxn ang="0">
                    <a:pos x="T0" y="T1"/>
                  </a:cxn>
                  <a:cxn ang="0">
                    <a:pos x="T2" y="T3"/>
                  </a:cxn>
                  <a:cxn ang="0">
                    <a:pos x="T4" y="T5"/>
                  </a:cxn>
                  <a:cxn ang="0">
                    <a:pos x="T6" y="T7"/>
                  </a:cxn>
                  <a:cxn ang="0">
                    <a:pos x="T8" y="T9"/>
                  </a:cxn>
                  <a:cxn ang="0">
                    <a:pos x="T10" y="T11"/>
                  </a:cxn>
                </a:cxnLst>
                <a:rect l="0" t="0" r="r" b="b"/>
                <a:pathLst>
                  <a:path w="14" h="8">
                    <a:moveTo>
                      <a:pt x="14" y="7"/>
                    </a:moveTo>
                    <a:cubicBezTo>
                      <a:pt x="13" y="0"/>
                      <a:pt x="6" y="5"/>
                      <a:pt x="4" y="7"/>
                    </a:cubicBezTo>
                    <a:cubicBezTo>
                      <a:pt x="3" y="6"/>
                      <a:pt x="4" y="4"/>
                      <a:pt x="1" y="3"/>
                    </a:cubicBezTo>
                    <a:cubicBezTo>
                      <a:pt x="0" y="7"/>
                      <a:pt x="2" y="8"/>
                      <a:pt x="5" y="8"/>
                    </a:cubicBezTo>
                    <a:cubicBezTo>
                      <a:pt x="7" y="7"/>
                      <a:pt x="8" y="7"/>
                      <a:pt x="10" y="7"/>
                    </a:cubicBezTo>
                    <a:cubicBezTo>
                      <a:pt x="11" y="6"/>
                      <a:pt x="13" y="6"/>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5" name="Freeform 1787"/>
              <p:cNvSpPr/>
              <p:nvPr/>
            </p:nvSpPr>
            <p:spPr bwMode="auto">
              <a:xfrm>
                <a:off x="4944" y="106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6" name="Freeform 1788"/>
              <p:cNvSpPr/>
              <p:nvPr/>
            </p:nvSpPr>
            <p:spPr bwMode="auto">
              <a:xfrm>
                <a:off x="5010" y="860"/>
                <a:ext cx="4" cy="6"/>
              </a:xfrm>
              <a:custGeom>
                <a:avLst/>
                <a:gdLst>
                  <a:gd name="T0" fmla="*/ 0 w 6"/>
                  <a:gd name="T1" fmla="*/ 5 h 9"/>
                  <a:gd name="T2" fmla="*/ 1 w 6"/>
                  <a:gd name="T3" fmla="*/ 7 h 9"/>
                  <a:gd name="T4" fmla="*/ 4 w 6"/>
                  <a:gd name="T5" fmla="*/ 1 h 9"/>
                  <a:gd name="T6" fmla="*/ 1 w 6"/>
                  <a:gd name="T7" fmla="*/ 1 h 9"/>
                  <a:gd name="T8" fmla="*/ 0 w 6"/>
                  <a:gd name="T9" fmla="*/ 5 h 9"/>
                </a:gdLst>
                <a:ahLst/>
                <a:cxnLst>
                  <a:cxn ang="0">
                    <a:pos x="T0" y="T1"/>
                  </a:cxn>
                  <a:cxn ang="0">
                    <a:pos x="T2" y="T3"/>
                  </a:cxn>
                  <a:cxn ang="0">
                    <a:pos x="T4" y="T5"/>
                  </a:cxn>
                  <a:cxn ang="0">
                    <a:pos x="T6" y="T7"/>
                  </a:cxn>
                  <a:cxn ang="0">
                    <a:pos x="T8" y="T9"/>
                  </a:cxn>
                </a:cxnLst>
                <a:rect l="0" t="0" r="r" b="b"/>
                <a:pathLst>
                  <a:path w="6" h="9">
                    <a:moveTo>
                      <a:pt x="0" y="5"/>
                    </a:moveTo>
                    <a:cubicBezTo>
                      <a:pt x="2" y="5"/>
                      <a:pt x="2" y="7"/>
                      <a:pt x="1" y="7"/>
                    </a:cubicBezTo>
                    <a:cubicBezTo>
                      <a:pt x="4" y="9"/>
                      <a:pt x="6" y="6"/>
                      <a:pt x="4" y="1"/>
                    </a:cubicBezTo>
                    <a:cubicBezTo>
                      <a:pt x="3" y="0"/>
                      <a:pt x="0" y="6"/>
                      <a:pt x="1" y="1"/>
                    </a:cubicBezTo>
                    <a:cubicBezTo>
                      <a:pt x="0" y="1"/>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7" name="Freeform 1789"/>
              <p:cNvSpPr/>
              <p:nvPr/>
            </p:nvSpPr>
            <p:spPr bwMode="auto">
              <a:xfrm>
                <a:off x="4990" y="855"/>
                <a:ext cx="3" cy="5"/>
              </a:xfrm>
              <a:custGeom>
                <a:avLst/>
                <a:gdLst>
                  <a:gd name="T0" fmla="*/ 4 w 4"/>
                  <a:gd name="T1" fmla="*/ 4 h 7"/>
                  <a:gd name="T2" fmla="*/ 3 w 4"/>
                  <a:gd name="T3" fmla="*/ 4 h 7"/>
                  <a:gd name="T4" fmla="*/ 0 w 4"/>
                  <a:gd name="T5" fmla="*/ 0 h 7"/>
                  <a:gd name="T6" fmla="*/ 4 w 4"/>
                  <a:gd name="T7" fmla="*/ 4 h 7"/>
                </a:gdLst>
                <a:ahLst/>
                <a:cxnLst>
                  <a:cxn ang="0">
                    <a:pos x="T0" y="T1"/>
                  </a:cxn>
                  <a:cxn ang="0">
                    <a:pos x="T2" y="T3"/>
                  </a:cxn>
                  <a:cxn ang="0">
                    <a:pos x="T4" y="T5"/>
                  </a:cxn>
                  <a:cxn ang="0">
                    <a:pos x="T6" y="T7"/>
                  </a:cxn>
                </a:cxnLst>
                <a:rect l="0" t="0" r="r" b="b"/>
                <a:pathLst>
                  <a:path w="4" h="7">
                    <a:moveTo>
                      <a:pt x="4" y="4"/>
                    </a:moveTo>
                    <a:cubicBezTo>
                      <a:pt x="4" y="3"/>
                      <a:pt x="3" y="3"/>
                      <a:pt x="3" y="4"/>
                    </a:cubicBezTo>
                    <a:cubicBezTo>
                      <a:pt x="2" y="2"/>
                      <a:pt x="2" y="0"/>
                      <a:pt x="0" y="0"/>
                    </a:cubicBezTo>
                    <a:cubicBezTo>
                      <a:pt x="0" y="4"/>
                      <a:pt x="1" y="7"/>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8" name="Freeform 1790"/>
              <p:cNvSpPr/>
              <p:nvPr/>
            </p:nvSpPr>
            <p:spPr bwMode="auto">
              <a:xfrm>
                <a:off x="4938" y="1064"/>
                <a:ext cx="17" cy="2"/>
              </a:xfrm>
              <a:custGeom>
                <a:avLst/>
                <a:gdLst>
                  <a:gd name="T0" fmla="*/ 7 w 24"/>
                  <a:gd name="T1" fmla="*/ 2 h 4"/>
                  <a:gd name="T2" fmla="*/ 8 w 24"/>
                  <a:gd name="T3" fmla="*/ 0 h 4"/>
                  <a:gd name="T4" fmla="*/ 8 w 24"/>
                  <a:gd name="T5" fmla="*/ 0 h 4"/>
                  <a:gd name="T6" fmla="*/ 8 w 24"/>
                  <a:gd name="T7" fmla="*/ 0 h 4"/>
                  <a:gd name="T8" fmla="*/ 8 w 24"/>
                  <a:gd name="T9" fmla="*/ 0 h 4"/>
                  <a:gd name="T10" fmla="*/ 8 w 24"/>
                  <a:gd name="T11" fmla="*/ 0 h 4"/>
                  <a:gd name="T12" fmla="*/ 8 w 24"/>
                  <a:gd name="T13" fmla="*/ 0 h 4"/>
                  <a:gd name="T14" fmla="*/ 16 w 24"/>
                  <a:gd name="T15" fmla="*/ 2 h 4"/>
                  <a:gd name="T16" fmla="*/ 16 w 24"/>
                  <a:gd name="T17" fmla="*/ 2 h 4"/>
                  <a:gd name="T18" fmla="*/ 16 w 24"/>
                  <a:gd name="T19" fmla="*/ 2 h 4"/>
                  <a:gd name="T20" fmla="*/ 16 w 24"/>
                  <a:gd name="T21" fmla="*/ 2 h 4"/>
                  <a:gd name="T22" fmla="*/ 16 w 24"/>
                  <a:gd name="T23" fmla="*/ 2 h 4"/>
                  <a:gd name="T24" fmla="*/ 14 w 24"/>
                  <a:gd name="T25" fmla="*/ 2 h 4"/>
                  <a:gd name="T26" fmla="*/ 12 w 24"/>
                  <a:gd name="T27" fmla="*/ 3 h 4"/>
                  <a:gd name="T28" fmla="*/ 15 w 24"/>
                  <a:gd name="T29" fmla="*/ 4 h 4"/>
                  <a:gd name="T30" fmla="*/ 15 w 24"/>
                  <a:gd name="T31" fmla="*/ 4 h 4"/>
                  <a:gd name="T32" fmla="*/ 16 w 24"/>
                  <a:gd name="T33" fmla="*/ 4 h 4"/>
                  <a:gd name="T34" fmla="*/ 16 w 24"/>
                  <a:gd name="T35" fmla="*/ 4 h 4"/>
                  <a:gd name="T36" fmla="*/ 7 w 24"/>
                  <a:gd name="T37" fmla="*/ 2 h 4"/>
                  <a:gd name="T38" fmla="*/ 7 w 24"/>
                  <a:gd name="T39" fmla="*/ 2 h 4"/>
                  <a:gd name="T40" fmla="*/ 7 w 24"/>
                  <a:gd name="T41" fmla="*/ 2 h 4"/>
                  <a:gd name="T42" fmla="*/ 7 w 24"/>
                  <a:gd name="T43" fmla="*/ 2 h 4"/>
                  <a:gd name="T44" fmla="*/ 7 w 24"/>
                  <a:gd name="T45" fmla="*/ 2 h 4"/>
                  <a:gd name="T46" fmla="*/ 7 w 24"/>
                  <a:gd name="T47" fmla="*/ 2 h 4"/>
                  <a:gd name="T48" fmla="*/ 7 w 24"/>
                  <a:gd name="T49" fmla="*/ 2 h 4"/>
                  <a:gd name="T50" fmla="*/ 7 w 24"/>
                  <a:gd name="T51" fmla="*/ 2 h 4"/>
                  <a:gd name="T52" fmla="*/ 7 w 24"/>
                  <a:gd name="T5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
                    <a:moveTo>
                      <a:pt x="7" y="2"/>
                    </a:move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24" y="3"/>
                      <a:pt x="12" y="1"/>
                      <a:pt x="16"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4" y="2"/>
                    </a:cubicBezTo>
                    <a:cubicBezTo>
                      <a:pt x="14" y="2"/>
                      <a:pt x="13" y="3"/>
                      <a:pt x="12" y="3"/>
                    </a:cubicBezTo>
                    <a:cubicBezTo>
                      <a:pt x="12" y="4"/>
                      <a:pt x="14" y="4"/>
                      <a:pt x="15" y="4"/>
                    </a:cubicBezTo>
                    <a:cubicBezTo>
                      <a:pt x="15" y="4"/>
                      <a:pt x="15" y="4"/>
                      <a:pt x="15" y="4"/>
                    </a:cubicBezTo>
                    <a:cubicBezTo>
                      <a:pt x="16" y="4"/>
                      <a:pt x="16" y="4"/>
                      <a:pt x="16" y="4"/>
                    </a:cubicBezTo>
                    <a:cubicBezTo>
                      <a:pt x="16" y="4"/>
                      <a:pt x="16" y="4"/>
                      <a:pt x="16" y="4"/>
                    </a:cubicBezTo>
                    <a:cubicBezTo>
                      <a:pt x="17" y="4"/>
                      <a:pt x="0" y="1"/>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69" name="Oval 1791"/>
              <p:cNvSpPr>
                <a:spLocks noChangeArrowheads="1"/>
              </p:cNvSpPr>
              <p:nvPr/>
            </p:nvSpPr>
            <p:spPr bwMode="auto">
              <a:xfrm>
                <a:off x="4943" y="1062"/>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0" name="Freeform 1792"/>
              <p:cNvSpPr>
                <a:spLocks noEditPoints="1"/>
              </p:cNvSpPr>
              <p:nvPr/>
            </p:nvSpPr>
            <p:spPr bwMode="auto">
              <a:xfrm>
                <a:off x="4943" y="1062"/>
                <a:ext cx="0" cy="1"/>
              </a:xfrm>
              <a:custGeom>
                <a:avLst/>
                <a:gdLst>
                  <a:gd name="T0" fmla="*/ 0 h 1"/>
                  <a:gd name="T1" fmla="*/ 0 h 1"/>
                  <a:gd name="T2" fmla="*/ 0 h 1"/>
                  <a:gd name="T3" fmla="*/ 0 h 1"/>
                  <a:gd name="T4" fmla="*/ 1 h 1"/>
                  <a:gd name="T5" fmla="*/ 1 h 1"/>
                  <a:gd name="T6" fmla="*/ 1 h 1"/>
                  <a:gd name="T7" fmla="*/ 1 h 1"/>
                  <a:gd name="T8" fmla="*/ 1 h 1"/>
                  <a:gd name="T9" fmla="*/ 1 h 1"/>
                  <a:gd name="T10" fmla="*/ 1 h 1"/>
                  <a:gd name="T11" fmla="*/ 0 h 1"/>
                  <a:gd name="T12" fmla="*/ 0 h 1"/>
                  <a:gd name="T13" fmla="*/ 0 h 1"/>
                  <a:gd name="T14" fmla="*/ 0 h 1"/>
                  <a:gd name="T15" fmla="*/ 0 h 1"/>
                  <a:gd name="T16" fmla="*/ 0 h 1"/>
                  <a:gd name="T17" fmla="*/ 0 h 1"/>
                  <a:gd name="T18" fmla="*/ 0 h 1"/>
                  <a:gd name="T19" fmla="*/ 0 h 1"/>
                  <a:gd name="T20" fmla="*/ 0 h 1"/>
                  <a:gd name="T21" fmla="*/ 0 h 1"/>
                  <a:gd name="T22" fmla="*/ 0 h 1"/>
                  <a:gd name="T23" fmla="*/ 0 h 1"/>
                  <a:gd name="T24" fmla="*/ 0 h 1"/>
                  <a:gd name="T25" fmla="*/ 0 h 1"/>
                  <a:gd name="T26" fmla="*/ 0 h 1"/>
                  <a:gd name="T27"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Lst>
                <a:rect l="0" t="0" r="r" b="b"/>
                <a:pathLst>
                  <a:path h="1">
                    <a:moveTo>
                      <a:pt x="0" y="0"/>
                    </a:move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1" name="Freeform 1793"/>
              <p:cNvSpPr/>
              <p:nvPr/>
            </p:nvSpPr>
            <p:spPr bwMode="auto">
              <a:xfrm>
                <a:off x="4940" y="1031"/>
                <a:ext cx="1" cy="5"/>
              </a:xfrm>
              <a:custGeom>
                <a:avLst/>
                <a:gdLst>
                  <a:gd name="T0" fmla="*/ 1 w 1"/>
                  <a:gd name="T1" fmla="*/ 3 h 7"/>
                  <a:gd name="T2" fmla="*/ 0 w 1"/>
                  <a:gd name="T3" fmla="*/ 2 h 7"/>
                  <a:gd name="T4" fmla="*/ 0 w 1"/>
                  <a:gd name="T5" fmla="*/ 5 h 7"/>
                  <a:gd name="T6" fmla="*/ 1 w 1"/>
                  <a:gd name="T7" fmla="*/ 3 h 7"/>
                </a:gdLst>
                <a:ahLst/>
                <a:cxnLst>
                  <a:cxn ang="0">
                    <a:pos x="T0" y="T1"/>
                  </a:cxn>
                  <a:cxn ang="0">
                    <a:pos x="T2" y="T3"/>
                  </a:cxn>
                  <a:cxn ang="0">
                    <a:pos x="T4" y="T5"/>
                  </a:cxn>
                  <a:cxn ang="0">
                    <a:pos x="T6" y="T7"/>
                  </a:cxn>
                </a:cxnLst>
                <a:rect l="0" t="0" r="r" b="b"/>
                <a:pathLst>
                  <a:path w="1" h="7">
                    <a:moveTo>
                      <a:pt x="1" y="3"/>
                    </a:moveTo>
                    <a:cubicBezTo>
                      <a:pt x="1" y="0"/>
                      <a:pt x="0" y="3"/>
                      <a:pt x="0" y="2"/>
                    </a:cubicBezTo>
                    <a:cubicBezTo>
                      <a:pt x="0" y="3"/>
                      <a:pt x="0" y="4"/>
                      <a:pt x="0" y="5"/>
                    </a:cubicBezTo>
                    <a:cubicBezTo>
                      <a:pt x="1" y="7"/>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2" name="Freeform 1794"/>
              <p:cNvSpPr/>
              <p:nvPr/>
            </p:nvSpPr>
            <p:spPr bwMode="auto">
              <a:xfrm>
                <a:off x="4939" y="1046"/>
                <a:ext cx="1" cy="4"/>
              </a:xfrm>
              <a:custGeom>
                <a:avLst/>
                <a:gdLst>
                  <a:gd name="T0" fmla="*/ 2 w 2"/>
                  <a:gd name="T1" fmla="*/ 5 h 5"/>
                  <a:gd name="T2" fmla="*/ 0 w 2"/>
                  <a:gd name="T3" fmla="*/ 1 h 5"/>
                  <a:gd name="T4" fmla="*/ 0 w 2"/>
                  <a:gd name="T5" fmla="*/ 2 h 5"/>
                  <a:gd name="T6" fmla="*/ 1 w 2"/>
                  <a:gd name="T7" fmla="*/ 4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cubicBezTo>
                      <a:pt x="1" y="4"/>
                      <a:pt x="1" y="2"/>
                      <a:pt x="0" y="1"/>
                    </a:cubicBezTo>
                    <a:cubicBezTo>
                      <a:pt x="0" y="0"/>
                      <a:pt x="0" y="0"/>
                      <a:pt x="0" y="2"/>
                    </a:cubicBezTo>
                    <a:cubicBezTo>
                      <a:pt x="0" y="3"/>
                      <a:pt x="1" y="3"/>
                      <a:pt x="1" y="4"/>
                    </a:cubicBezTo>
                    <a:cubicBezTo>
                      <a:pt x="1" y="4"/>
                      <a:pt x="1"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3" name="Freeform 1795"/>
              <p:cNvSpPr/>
              <p:nvPr/>
            </p:nvSpPr>
            <p:spPr bwMode="auto">
              <a:xfrm>
                <a:off x="4939" y="1048"/>
                <a:ext cx="2" cy="6"/>
              </a:xfrm>
              <a:custGeom>
                <a:avLst/>
                <a:gdLst>
                  <a:gd name="T0" fmla="*/ 3 w 3"/>
                  <a:gd name="T1" fmla="*/ 10 h 10"/>
                  <a:gd name="T2" fmla="*/ 2 w 3"/>
                  <a:gd name="T3" fmla="*/ 5 h 10"/>
                  <a:gd name="T4" fmla="*/ 2 w 3"/>
                  <a:gd name="T5" fmla="*/ 8 h 10"/>
                  <a:gd name="T6" fmla="*/ 3 w 3"/>
                  <a:gd name="T7" fmla="*/ 10 h 10"/>
                </a:gdLst>
                <a:ahLst/>
                <a:cxnLst>
                  <a:cxn ang="0">
                    <a:pos x="T0" y="T1"/>
                  </a:cxn>
                  <a:cxn ang="0">
                    <a:pos x="T2" y="T3"/>
                  </a:cxn>
                  <a:cxn ang="0">
                    <a:pos x="T4" y="T5"/>
                  </a:cxn>
                  <a:cxn ang="0">
                    <a:pos x="T6" y="T7"/>
                  </a:cxn>
                </a:cxnLst>
                <a:rect l="0" t="0" r="r" b="b"/>
                <a:pathLst>
                  <a:path w="3" h="10">
                    <a:moveTo>
                      <a:pt x="3" y="10"/>
                    </a:moveTo>
                    <a:cubicBezTo>
                      <a:pt x="3" y="10"/>
                      <a:pt x="2" y="7"/>
                      <a:pt x="2" y="5"/>
                    </a:cubicBezTo>
                    <a:cubicBezTo>
                      <a:pt x="2" y="6"/>
                      <a:pt x="0" y="0"/>
                      <a:pt x="2" y="8"/>
                    </a:cubicBezTo>
                    <a:cubicBezTo>
                      <a:pt x="2" y="7"/>
                      <a:pt x="1" y="3"/>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4" name="Freeform 1796"/>
              <p:cNvSpPr/>
              <p:nvPr/>
            </p:nvSpPr>
            <p:spPr bwMode="auto">
              <a:xfrm>
                <a:off x="4944" y="1064"/>
                <a:ext cx="0" cy="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5" name="Freeform 1797"/>
              <p:cNvSpPr/>
              <p:nvPr/>
            </p:nvSpPr>
            <p:spPr bwMode="auto">
              <a:xfrm>
                <a:off x="4785" y="630"/>
                <a:ext cx="5" cy="7"/>
              </a:xfrm>
              <a:custGeom>
                <a:avLst/>
                <a:gdLst>
                  <a:gd name="T0" fmla="*/ 0 w 8"/>
                  <a:gd name="T1" fmla="*/ 10 h 10"/>
                  <a:gd name="T2" fmla="*/ 3 w 8"/>
                  <a:gd name="T3" fmla="*/ 2 h 10"/>
                  <a:gd name="T4" fmla="*/ 0 w 8"/>
                  <a:gd name="T5" fmla="*/ 10 h 10"/>
                </a:gdLst>
                <a:ahLst/>
                <a:cxnLst>
                  <a:cxn ang="0">
                    <a:pos x="T0" y="T1"/>
                  </a:cxn>
                  <a:cxn ang="0">
                    <a:pos x="T2" y="T3"/>
                  </a:cxn>
                  <a:cxn ang="0">
                    <a:pos x="T4" y="T5"/>
                  </a:cxn>
                </a:cxnLst>
                <a:rect l="0" t="0" r="r" b="b"/>
                <a:pathLst>
                  <a:path w="8" h="10">
                    <a:moveTo>
                      <a:pt x="0" y="10"/>
                    </a:moveTo>
                    <a:cubicBezTo>
                      <a:pt x="4" y="9"/>
                      <a:pt x="8" y="3"/>
                      <a:pt x="3" y="2"/>
                    </a:cubicBezTo>
                    <a:cubicBezTo>
                      <a:pt x="2" y="0"/>
                      <a:pt x="2" y="7"/>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6" name="Freeform 1798"/>
              <p:cNvSpPr/>
              <p:nvPr/>
            </p:nvSpPr>
            <p:spPr bwMode="auto">
              <a:xfrm>
                <a:off x="4937" y="1047"/>
                <a:ext cx="1" cy="4"/>
              </a:xfrm>
              <a:custGeom>
                <a:avLst/>
                <a:gdLst>
                  <a:gd name="T0" fmla="*/ 2 w 2"/>
                  <a:gd name="T1" fmla="*/ 6 h 6"/>
                  <a:gd name="T2" fmla="*/ 2 w 2"/>
                  <a:gd name="T3" fmla="*/ 5 h 6"/>
                  <a:gd name="T4" fmla="*/ 0 w 2"/>
                  <a:gd name="T5" fmla="*/ 1 h 6"/>
                  <a:gd name="T6" fmla="*/ 2 w 2"/>
                  <a:gd name="T7" fmla="*/ 6 h 6"/>
                </a:gdLst>
                <a:ahLst/>
                <a:cxnLst>
                  <a:cxn ang="0">
                    <a:pos x="T0" y="T1"/>
                  </a:cxn>
                  <a:cxn ang="0">
                    <a:pos x="T2" y="T3"/>
                  </a:cxn>
                  <a:cxn ang="0">
                    <a:pos x="T4" y="T5"/>
                  </a:cxn>
                  <a:cxn ang="0">
                    <a:pos x="T6" y="T7"/>
                  </a:cxn>
                </a:cxnLst>
                <a:rect l="0" t="0" r="r" b="b"/>
                <a:pathLst>
                  <a:path w="2" h="6">
                    <a:moveTo>
                      <a:pt x="2" y="6"/>
                    </a:moveTo>
                    <a:cubicBezTo>
                      <a:pt x="2" y="6"/>
                      <a:pt x="1" y="4"/>
                      <a:pt x="2" y="5"/>
                    </a:cubicBezTo>
                    <a:cubicBezTo>
                      <a:pt x="0" y="0"/>
                      <a:pt x="0" y="2"/>
                      <a:pt x="0" y="1"/>
                    </a:cubicBezTo>
                    <a:cubicBezTo>
                      <a:pt x="0" y="3"/>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7" name="Freeform 1799"/>
              <p:cNvSpPr/>
              <p:nvPr/>
            </p:nvSpPr>
            <p:spPr bwMode="auto">
              <a:xfrm>
                <a:off x="4937" y="1052"/>
                <a:ext cx="3" cy="4"/>
              </a:xfrm>
              <a:custGeom>
                <a:avLst/>
                <a:gdLst>
                  <a:gd name="T0" fmla="*/ 3 w 4"/>
                  <a:gd name="T1" fmla="*/ 5 h 7"/>
                  <a:gd name="T2" fmla="*/ 0 w 4"/>
                  <a:gd name="T3" fmla="*/ 0 h 7"/>
                  <a:gd name="T4" fmla="*/ 3 w 4"/>
                  <a:gd name="T5" fmla="*/ 5 h 7"/>
                </a:gdLst>
                <a:ahLst/>
                <a:cxnLst>
                  <a:cxn ang="0">
                    <a:pos x="T0" y="T1"/>
                  </a:cxn>
                  <a:cxn ang="0">
                    <a:pos x="T2" y="T3"/>
                  </a:cxn>
                  <a:cxn ang="0">
                    <a:pos x="T4" y="T5"/>
                  </a:cxn>
                </a:cxnLst>
                <a:rect l="0" t="0" r="r" b="b"/>
                <a:pathLst>
                  <a:path w="4" h="7">
                    <a:moveTo>
                      <a:pt x="3" y="5"/>
                    </a:moveTo>
                    <a:cubicBezTo>
                      <a:pt x="1" y="1"/>
                      <a:pt x="3" y="5"/>
                      <a:pt x="0" y="0"/>
                    </a:cubicBezTo>
                    <a:cubicBezTo>
                      <a:pt x="4" y="7"/>
                      <a:pt x="3"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8" name="Freeform 1800"/>
              <p:cNvSpPr/>
              <p:nvPr/>
            </p:nvSpPr>
            <p:spPr bwMode="auto">
              <a:xfrm>
                <a:off x="4940" y="1056"/>
                <a:ext cx="3" cy="7"/>
              </a:xfrm>
              <a:custGeom>
                <a:avLst/>
                <a:gdLst>
                  <a:gd name="T0" fmla="*/ 2 w 5"/>
                  <a:gd name="T1" fmla="*/ 5 h 10"/>
                  <a:gd name="T2" fmla="*/ 4 w 5"/>
                  <a:gd name="T3" fmla="*/ 8 h 10"/>
                  <a:gd name="T4" fmla="*/ 4 w 5"/>
                  <a:gd name="T5" fmla="*/ 9 h 10"/>
                  <a:gd name="T6" fmla="*/ 2 w 5"/>
                  <a:gd name="T7" fmla="*/ 5 h 10"/>
                  <a:gd name="T8" fmla="*/ 2 w 5"/>
                  <a:gd name="T9" fmla="*/ 5 h 10"/>
                </a:gdLst>
                <a:ahLst/>
                <a:cxnLst>
                  <a:cxn ang="0">
                    <a:pos x="T0" y="T1"/>
                  </a:cxn>
                  <a:cxn ang="0">
                    <a:pos x="T2" y="T3"/>
                  </a:cxn>
                  <a:cxn ang="0">
                    <a:pos x="T4" y="T5"/>
                  </a:cxn>
                  <a:cxn ang="0">
                    <a:pos x="T6" y="T7"/>
                  </a:cxn>
                  <a:cxn ang="0">
                    <a:pos x="T8" y="T9"/>
                  </a:cxn>
                </a:cxnLst>
                <a:rect l="0" t="0" r="r" b="b"/>
                <a:pathLst>
                  <a:path w="5" h="10">
                    <a:moveTo>
                      <a:pt x="2" y="5"/>
                    </a:moveTo>
                    <a:cubicBezTo>
                      <a:pt x="4" y="7"/>
                      <a:pt x="4" y="7"/>
                      <a:pt x="4" y="8"/>
                    </a:cubicBezTo>
                    <a:cubicBezTo>
                      <a:pt x="5" y="10"/>
                      <a:pt x="5" y="10"/>
                      <a:pt x="4" y="9"/>
                    </a:cubicBezTo>
                    <a:cubicBezTo>
                      <a:pt x="3" y="6"/>
                      <a:pt x="0" y="0"/>
                      <a:pt x="2" y="5"/>
                    </a:cubicBezTo>
                    <a:cubicBezTo>
                      <a:pt x="2" y="5"/>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79" name="Freeform 1801"/>
              <p:cNvSpPr/>
              <p:nvPr/>
            </p:nvSpPr>
            <p:spPr bwMode="auto">
              <a:xfrm>
                <a:off x="4718" y="654"/>
                <a:ext cx="10" cy="14"/>
              </a:xfrm>
              <a:custGeom>
                <a:avLst/>
                <a:gdLst>
                  <a:gd name="T0" fmla="*/ 16 w 16"/>
                  <a:gd name="T1" fmla="*/ 2 h 21"/>
                  <a:gd name="T2" fmla="*/ 11 w 16"/>
                  <a:gd name="T3" fmla="*/ 5 h 21"/>
                  <a:gd name="T4" fmla="*/ 2 w 16"/>
                  <a:gd name="T5" fmla="*/ 9 h 21"/>
                  <a:gd name="T6" fmla="*/ 0 w 16"/>
                  <a:gd name="T7" fmla="*/ 18 h 21"/>
                  <a:gd name="T8" fmla="*/ 13 w 16"/>
                  <a:gd name="T9" fmla="*/ 12 h 21"/>
                  <a:gd name="T10" fmla="*/ 16 w 16"/>
                  <a:gd name="T11" fmla="*/ 2 h 21"/>
                </a:gdLst>
                <a:ahLst/>
                <a:cxnLst>
                  <a:cxn ang="0">
                    <a:pos x="T0" y="T1"/>
                  </a:cxn>
                  <a:cxn ang="0">
                    <a:pos x="T2" y="T3"/>
                  </a:cxn>
                  <a:cxn ang="0">
                    <a:pos x="T4" y="T5"/>
                  </a:cxn>
                  <a:cxn ang="0">
                    <a:pos x="T6" y="T7"/>
                  </a:cxn>
                  <a:cxn ang="0">
                    <a:pos x="T8" y="T9"/>
                  </a:cxn>
                  <a:cxn ang="0">
                    <a:pos x="T10" y="T11"/>
                  </a:cxn>
                </a:cxnLst>
                <a:rect l="0" t="0" r="r" b="b"/>
                <a:pathLst>
                  <a:path w="16" h="21">
                    <a:moveTo>
                      <a:pt x="16" y="2"/>
                    </a:moveTo>
                    <a:cubicBezTo>
                      <a:pt x="16" y="0"/>
                      <a:pt x="14" y="2"/>
                      <a:pt x="11" y="5"/>
                    </a:cubicBezTo>
                    <a:cubicBezTo>
                      <a:pt x="8" y="7"/>
                      <a:pt x="5" y="10"/>
                      <a:pt x="2" y="9"/>
                    </a:cubicBezTo>
                    <a:cubicBezTo>
                      <a:pt x="8" y="10"/>
                      <a:pt x="2" y="15"/>
                      <a:pt x="0" y="18"/>
                    </a:cubicBezTo>
                    <a:cubicBezTo>
                      <a:pt x="5" y="21"/>
                      <a:pt x="7" y="15"/>
                      <a:pt x="13" y="12"/>
                    </a:cubicBezTo>
                    <a:cubicBezTo>
                      <a:pt x="5" y="13"/>
                      <a:pt x="13" y="6"/>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0" name="Freeform 1802"/>
              <p:cNvSpPr/>
              <p:nvPr/>
            </p:nvSpPr>
            <p:spPr bwMode="auto">
              <a:xfrm>
                <a:off x="4945" y="1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1" name="Freeform 1803"/>
              <p:cNvSpPr/>
              <p:nvPr/>
            </p:nvSpPr>
            <p:spPr bwMode="auto">
              <a:xfrm>
                <a:off x="4598" y="736"/>
                <a:ext cx="7" cy="9"/>
              </a:xfrm>
              <a:custGeom>
                <a:avLst/>
                <a:gdLst>
                  <a:gd name="T0" fmla="*/ 8 w 11"/>
                  <a:gd name="T1" fmla="*/ 10 h 13"/>
                  <a:gd name="T2" fmla="*/ 11 w 11"/>
                  <a:gd name="T3" fmla="*/ 6 h 13"/>
                  <a:gd name="T4" fmla="*/ 11 w 11"/>
                  <a:gd name="T5" fmla="*/ 3 h 13"/>
                  <a:gd name="T6" fmla="*/ 0 w 11"/>
                  <a:gd name="T7" fmla="*/ 12 h 13"/>
                  <a:gd name="T8" fmla="*/ 8 w 11"/>
                  <a:gd name="T9" fmla="*/ 10 h 13"/>
                </a:gdLst>
                <a:ahLst/>
                <a:cxnLst>
                  <a:cxn ang="0">
                    <a:pos x="T0" y="T1"/>
                  </a:cxn>
                  <a:cxn ang="0">
                    <a:pos x="T2" y="T3"/>
                  </a:cxn>
                  <a:cxn ang="0">
                    <a:pos x="T4" y="T5"/>
                  </a:cxn>
                  <a:cxn ang="0">
                    <a:pos x="T6" y="T7"/>
                  </a:cxn>
                  <a:cxn ang="0">
                    <a:pos x="T8" y="T9"/>
                  </a:cxn>
                </a:cxnLst>
                <a:rect l="0" t="0" r="r" b="b"/>
                <a:pathLst>
                  <a:path w="11" h="13">
                    <a:moveTo>
                      <a:pt x="8" y="10"/>
                    </a:moveTo>
                    <a:cubicBezTo>
                      <a:pt x="10" y="10"/>
                      <a:pt x="9" y="8"/>
                      <a:pt x="11" y="6"/>
                    </a:cubicBezTo>
                    <a:cubicBezTo>
                      <a:pt x="8" y="6"/>
                      <a:pt x="6" y="8"/>
                      <a:pt x="11" y="3"/>
                    </a:cubicBezTo>
                    <a:cubicBezTo>
                      <a:pt x="10" y="0"/>
                      <a:pt x="2" y="8"/>
                      <a:pt x="0" y="12"/>
                    </a:cubicBezTo>
                    <a:cubicBezTo>
                      <a:pt x="2" y="13"/>
                      <a:pt x="10" y="4"/>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2" name="Freeform 1804"/>
              <p:cNvSpPr/>
              <p:nvPr/>
            </p:nvSpPr>
            <p:spPr bwMode="auto">
              <a:xfrm>
                <a:off x="4524" y="847"/>
                <a:ext cx="10" cy="19"/>
              </a:xfrm>
              <a:custGeom>
                <a:avLst/>
                <a:gdLst>
                  <a:gd name="T0" fmla="*/ 14 w 16"/>
                  <a:gd name="T1" fmla="*/ 4 h 28"/>
                  <a:gd name="T2" fmla="*/ 1 w 16"/>
                  <a:gd name="T3" fmla="*/ 13 h 28"/>
                  <a:gd name="T4" fmla="*/ 0 w 16"/>
                  <a:gd name="T5" fmla="*/ 26 h 28"/>
                  <a:gd name="T6" fmla="*/ 4 w 16"/>
                  <a:gd name="T7" fmla="*/ 23 h 28"/>
                  <a:gd name="T8" fmla="*/ 7 w 16"/>
                  <a:gd name="T9" fmla="*/ 10 h 28"/>
                  <a:gd name="T10" fmla="*/ 8 w 16"/>
                  <a:gd name="T11" fmla="*/ 18 h 28"/>
                  <a:gd name="T12" fmla="*/ 14 w 16"/>
                  <a:gd name="T13" fmla="*/ 4 h 28"/>
                </a:gdLst>
                <a:ahLst/>
                <a:cxnLst>
                  <a:cxn ang="0">
                    <a:pos x="T0" y="T1"/>
                  </a:cxn>
                  <a:cxn ang="0">
                    <a:pos x="T2" y="T3"/>
                  </a:cxn>
                  <a:cxn ang="0">
                    <a:pos x="T4" y="T5"/>
                  </a:cxn>
                  <a:cxn ang="0">
                    <a:pos x="T6" y="T7"/>
                  </a:cxn>
                  <a:cxn ang="0">
                    <a:pos x="T8" y="T9"/>
                  </a:cxn>
                  <a:cxn ang="0">
                    <a:pos x="T10" y="T11"/>
                  </a:cxn>
                  <a:cxn ang="0">
                    <a:pos x="T12" y="T13"/>
                  </a:cxn>
                </a:cxnLst>
                <a:rect l="0" t="0" r="r" b="b"/>
                <a:pathLst>
                  <a:path w="16" h="28">
                    <a:moveTo>
                      <a:pt x="14" y="4"/>
                    </a:moveTo>
                    <a:cubicBezTo>
                      <a:pt x="16" y="0"/>
                      <a:pt x="5" y="13"/>
                      <a:pt x="1" y="13"/>
                    </a:cubicBezTo>
                    <a:cubicBezTo>
                      <a:pt x="3" y="16"/>
                      <a:pt x="4" y="24"/>
                      <a:pt x="0" y="26"/>
                    </a:cubicBezTo>
                    <a:cubicBezTo>
                      <a:pt x="2" y="28"/>
                      <a:pt x="3" y="26"/>
                      <a:pt x="4" y="23"/>
                    </a:cubicBezTo>
                    <a:cubicBezTo>
                      <a:pt x="4" y="19"/>
                      <a:pt x="5" y="14"/>
                      <a:pt x="7" y="10"/>
                    </a:cubicBezTo>
                    <a:cubicBezTo>
                      <a:pt x="10" y="12"/>
                      <a:pt x="8" y="16"/>
                      <a:pt x="8" y="18"/>
                    </a:cubicBezTo>
                    <a:cubicBezTo>
                      <a:pt x="12" y="17"/>
                      <a:pt x="8" y="10"/>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3" name="Freeform 1805"/>
              <p:cNvSpPr/>
              <p:nvPr/>
            </p:nvSpPr>
            <p:spPr bwMode="auto">
              <a:xfrm>
                <a:off x="4515" y="881"/>
                <a:ext cx="14" cy="7"/>
              </a:xfrm>
              <a:custGeom>
                <a:avLst/>
                <a:gdLst>
                  <a:gd name="T0" fmla="*/ 15 w 21"/>
                  <a:gd name="T1" fmla="*/ 8 h 11"/>
                  <a:gd name="T2" fmla="*/ 16 w 21"/>
                  <a:gd name="T3" fmla="*/ 0 h 11"/>
                  <a:gd name="T4" fmla="*/ 5 w 21"/>
                  <a:gd name="T5" fmla="*/ 2 h 11"/>
                  <a:gd name="T6" fmla="*/ 0 w 21"/>
                  <a:gd name="T7" fmla="*/ 3 h 11"/>
                  <a:gd name="T8" fmla="*/ 15 w 21"/>
                  <a:gd name="T9" fmla="*/ 8 h 11"/>
                </a:gdLst>
                <a:ahLst/>
                <a:cxnLst>
                  <a:cxn ang="0">
                    <a:pos x="T0" y="T1"/>
                  </a:cxn>
                  <a:cxn ang="0">
                    <a:pos x="T2" y="T3"/>
                  </a:cxn>
                  <a:cxn ang="0">
                    <a:pos x="T4" y="T5"/>
                  </a:cxn>
                  <a:cxn ang="0">
                    <a:pos x="T6" y="T7"/>
                  </a:cxn>
                  <a:cxn ang="0">
                    <a:pos x="T8" y="T9"/>
                  </a:cxn>
                </a:cxnLst>
                <a:rect l="0" t="0" r="r" b="b"/>
                <a:pathLst>
                  <a:path w="21" h="11">
                    <a:moveTo>
                      <a:pt x="15" y="8"/>
                    </a:moveTo>
                    <a:cubicBezTo>
                      <a:pt x="16" y="5"/>
                      <a:pt x="21" y="0"/>
                      <a:pt x="16" y="0"/>
                    </a:cubicBezTo>
                    <a:cubicBezTo>
                      <a:pt x="13" y="9"/>
                      <a:pt x="6" y="8"/>
                      <a:pt x="5" y="2"/>
                    </a:cubicBezTo>
                    <a:cubicBezTo>
                      <a:pt x="3" y="2"/>
                      <a:pt x="2" y="5"/>
                      <a:pt x="0" y="3"/>
                    </a:cubicBezTo>
                    <a:cubicBezTo>
                      <a:pt x="1" y="11"/>
                      <a:pt x="9" y="7"/>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4" name="Freeform 1806"/>
              <p:cNvSpPr/>
              <p:nvPr/>
            </p:nvSpPr>
            <p:spPr bwMode="auto">
              <a:xfrm>
                <a:off x="4501" y="898"/>
                <a:ext cx="14" cy="19"/>
              </a:xfrm>
              <a:custGeom>
                <a:avLst/>
                <a:gdLst>
                  <a:gd name="T0" fmla="*/ 11 w 21"/>
                  <a:gd name="T1" fmla="*/ 3 h 28"/>
                  <a:gd name="T2" fmla="*/ 20 w 21"/>
                  <a:gd name="T3" fmla="*/ 8 h 28"/>
                  <a:gd name="T4" fmla="*/ 13 w 21"/>
                  <a:gd name="T5" fmla="*/ 0 h 28"/>
                  <a:gd name="T6" fmla="*/ 9 w 21"/>
                  <a:gd name="T7" fmla="*/ 2 h 28"/>
                  <a:gd name="T8" fmla="*/ 7 w 21"/>
                  <a:gd name="T9" fmla="*/ 9 h 28"/>
                  <a:gd name="T10" fmla="*/ 5 w 21"/>
                  <a:gd name="T11" fmla="*/ 14 h 28"/>
                  <a:gd name="T12" fmla="*/ 0 w 21"/>
                  <a:gd name="T13" fmla="*/ 28 h 28"/>
                  <a:gd name="T14" fmla="*/ 4 w 21"/>
                  <a:gd name="T15" fmla="*/ 20 h 28"/>
                  <a:gd name="T16" fmla="*/ 15 w 21"/>
                  <a:gd name="T17" fmla="*/ 12 h 28"/>
                  <a:gd name="T18" fmla="*/ 9 w 21"/>
                  <a:gd name="T19" fmla="*/ 10 h 28"/>
                  <a:gd name="T20" fmla="*/ 11 w 21"/>
                  <a:gd name="T21"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8">
                    <a:moveTo>
                      <a:pt x="11" y="3"/>
                    </a:moveTo>
                    <a:cubicBezTo>
                      <a:pt x="16" y="3"/>
                      <a:pt x="17" y="11"/>
                      <a:pt x="20" y="8"/>
                    </a:cubicBezTo>
                    <a:cubicBezTo>
                      <a:pt x="21" y="2"/>
                      <a:pt x="14" y="6"/>
                      <a:pt x="13" y="0"/>
                    </a:cubicBezTo>
                    <a:cubicBezTo>
                      <a:pt x="12" y="3"/>
                      <a:pt x="11" y="3"/>
                      <a:pt x="9" y="2"/>
                    </a:cubicBezTo>
                    <a:cubicBezTo>
                      <a:pt x="9" y="5"/>
                      <a:pt x="8" y="7"/>
                      <a:pt x="7" y="9"/>
                    </a:cubicBezTo>
                    <a:cubicBezTo>
                      <a:pt x="7" y="11"/>
                      <a:pt x="6" y="13"/>
                      <a:pt x="5" y="14"/>
                    </a:cubicBezTo>
                    <a:cubicBezTo>
                      <a:pt x="3" y="18"/>
                      <a:pt x="1" y="21"/>
                      <a:pt x="0" y="28"/>
                    </a:cubicBezTo>
                    <a:cubicBezTo>
                      <a:pt x="2" y="27"/>
                      <a:pt x="5" y="23"/>
                      <a:pt x="4" y="20"/>
                    </a:cubicBezTo>
                    <a:cubicBezTo>
                      <a:pt x="7" y="26"/>
                      <a:pt x="9" y="16"/>
                      <a:pt x="15" y="12"/>
                    </a:cubicBezTo>
                    <a:cubicBezTo>
                      <a:pt x="13" y="11"/>
                      <a:pt x="11" y="10"/>
                      <a:pt x="9" y="10"/>
                    </a:cubicBez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5" name="Freeform 1807"/>
              <p:cNvSpPr/>
              <p:nvPr/>
            </p:nvSpPr>
            <p:spPr bwMode="auto">
              <a:xfrm>
                <a:off x="4455" y="929"/>
                <a:ext cx="5" cy="11"/>
              </a:xfrm>
              <a:custGeom>
                <a:avLst/>
                <a:gdLst>
                  <a:gd name="T0" fmla="*/ 0 w 7"/>
                  <a:gd name="T1" fmla="*/ 7 h 17"/>
                  <a:gd name="T2" fmla="*/ 4 w 7"/>
                  <a:gd name="T3" fmla="*/ 17 h 17"/>
                  <a:gd name="T4" fmla="*/ 5 w 7"/>
                  <a:gd name="T5" fmla="*/ 6 h 17"/>
                  <a:gd name="T6" fmla="*/ 0 w 7"/>
                  <a:gd name="T7" fmla="*/ 7 h 17"/>
                </a:gdLst>
                <a:ahLst/>
                <a:cxnLst>
                  <a:cxn ang="0">
                    <a:pos x="T0" y="T1"/>
                  </a:cxn>
                  <a:cxn ang="0">
                    <a:pos x="T2" y="T3"/>
                  </a:cxn>
                  <a:cxn ang="0">
                    <a:pos x="T4" y="T5"/>
                  </a:cxn>
                  <a:cxn ang="0">
                    <a:pos x="T6" y="T7"/>
                  </a:cxn>
                </a:cxnLst>
                <a:rect l="0" t="0" r="r" b="b"/>
                <a:pathLst>
                  <a:path w="7" h="17">
                    <a:moveTo>
                      <a:pt x="0" y="7"/>
                    </a:moveTo>
                    <a:cubicBezTo>
                      <a:pt x="7" y="5"/>
                      <a:pt x="3" y="13"/>
                      <a:pt x="4" y="17"/>
                    </a:cubicBezTo>
                    <a:cubicBezTo>
                      <a:pt x="6" y="16"/>
                      <a:pt x="6" y="10"/>
                      <a:pt x="5" y="6"/>
                    </a:cubicBezTo>
                    <a:cubicBezTo>
                      <a:pt x="4" y="2"/>
                      <a:pt x="2" y="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6" name="Freeform 1808"/>
              <p:cNvSpPr/>
              <p:nvPr/>
            </p:nvSpPr>
            <p:spPr bwMode="auto">
              <a:xfrm>
                <a:off x="4495" y="983"/>
                <a:ext cx="2" cy="8"/>
              </a:xfrm>
              <a:custGeom>
                <a:avLst/>
                <a:gdLst>
                  <a:gd name="T0" fmla="*/ 2 w 4"/>
                  <a:gd name="T1" fmla="*/ 12 h 12"/>
                  <a:gd name="T2" fmla="*/ 0 w 4"/>
                  <a:gd name="T3" fmla="*/ 9 h 12"/>
                  <a:gd name="T4" fmla="*/ 2 w 4"/>
                  <a:gd name="T5" fmla="*/ 12 h 12"/>
                </a:gdLst>
                <a:ahLst/>
                <a:cxnLst>
                  <a:cxn ang="0">
                    <a:pos x="T0" y="T1"/>
                  </a:cxn>
                  <a:cxn ang="0">
                    <a:pos x="T2" y="T3"/>
                  </a:cxn>
                  <a:cxn ang="0">
                    <a:pos x="T4" y="T5"/>
                  </a:cxn>
                </a:cxnLst>
                <a:rect l="0" t="0" r="r" b="b"/>
                <a:pathLst>
                  <a:path w="4" h="12">
                    <a:moveTo>
                      <a:pt x="2" y="12"/>
                    </a:moveTo>
                    <a:cubicBezTo>
                      <a:pt x="3" y="10"/>
                      <a:pt x="4" y="0"/>
                      <a:pt x="0" y="9"/>
                    </a:cubicBezTo>
                    <a:cubicBezTo>
                      <a:pt x="1" y="10"/>
                      <a:pt x="1" y="11"/>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7" name="Freeform 1809"/>
              <p:cNvSpPr/>
              <p:nvPr/>
            </p:nvSpPr>
            <p:spPr bwMode="auto">
              <a:xfrm>
                <a:off x="4485" y="989"/>
                <a:ext cx="9" cy="21"/>
              </a:xfrm>
              <a:custGeom>
                <a:avLst/>
                <a:gdLst>
                  <a:gd name="T0" fmla="*/ 7 w 13"/>
                  <a:gd name="T1" fmla="*/ 27 h 32"/>
                  <a:gd name="T2" fmla="*/ 11 w 13"/>
                  <a:gd name="T3" fmla="*/ 16 h 32"/>
                  <a:gd name="T4" fmla="*/ 12 w 13"/>
                  <a:gd name="T5" fmla="*/ 10 h 32"/>
                  <a:gd name="T6" fmla="*/ 13 w 13"/>
                  <a:gd name="T7" fmla="*/ 6 h 32"/>
                  <a:gd name="T8" fmla="*/ 13 w 13"/>
                  <a:gd name="T9" fmla="*/ 4 h 32"/>
                  <a:gd name="T10" fmla="*/ 13 w 13"/>
                  <a:gd name="T11" fmla="*/ 4 h 32"/>
                  <a:gd name="T12" fmla="*/ 13 w 13"/>
                  <a:gd name="T13" fmla="*/ 4 h 32"/>
                  <a:gd name="T14" fmla="*/ 13 w 13"/>
                  <a:gd name="T15" fmla="*/ 3 h 32"/>
                  <a:gd name="T16" fmla="*/ 11 w 13"/>
                  <a:gd name="T17" fmla="*/ 4 h 32"/>
                  <a:gd name="T18" fmla="*/ 9 w 13"/>
                  <a:gd name="T19" fmla="*/ 3 h 32"/>
                  <a:gd name="T20" fmla="*/ 6 w 13"/>
                  <a:gd name="T21" fmla="*/ 0 h 32"/>
                  <a:gd name="T22" fmla="*/ 5 w 13"/>
                  <a:gd name="T23" fmla="*/ 2 h 32"/>
                  <a:gd name="T24" fmla="*/ 5 w 13"/>
                  <a:gd name="T25" fmla="*/ 2 h 32"/>
                  <a:gd name="T26" fmla="*/ 5 w 13"/>
                  <a:gd name="T27" fmla="*/ 4 h 32"/>
                  <a:gd name="T28" fmla="*/ 5 w 13"/>
                  <a:gd name="T29" fmla="*/ 6 h 32"/>
                  <a:gd name="T30" fmla="*/ 7 w 13"/>
                  <a:gd name="T31" fmla="*/ 14 h 32"/>
                  <a:gd name="T32" fmla="*/ 2 w 13"/>
                  <a:gd name="T33" fmla="*/ 15 h 32"/>
                  <a:gd name="T34" fmla="*/ 0 w 13"/>
                  <a:gd name="T35" fmla="*/ 28 h 32"/>
                  <a:gd name="T36" fmla="*/ 7 w 13"/>
                  <a:gd name="T3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2">
                    <a:moveTo>
                      <a:pt x="7" y="27"/>
                    </a:moveTo>
                    <a:cubicBezTo>
                      <a:pt x="8" y="23"/>
                      <a:pt x="9" y="20"/>
                      <a:pt x="11" y="16"/>
                    </a:cubicBezTo>
                    <a:cubicBezTo>
                      <a:pt x="11" y="14"/>
                      <a:pt x="12" y="12"/>
                      <a:pt x="12" y="10"/>
                    </a:cubicBezTo>
                    <a:cubicBezTo>
                      <a:pt x="12" y="9"/>
                      <a:pt x="13" y="8"/>
                      <a:pt x="13" y="6"/>
                    </a:cubicBezTo>
                    <a:cubicBezTo>
                      <a:pt x="13" y="6"/>
                      <a:pt x="13" y="5"/>
                      <a:pt x="13" y="4"/>
                    </a:cubicBezTo>
                    <a:cubicBezTo>
                      <a:pt x="13" y="4"/>
                      <a:pt x="13" y="4"/>
                      <a:pt x="13" y="4"/>
                    </a:cubicBezTo>
                    <a:cubicBezTo>
                      <a:pt x="13" y="4"/>
                      <a:pt x="13" y="4"/>
                      <a:pt x="13" y="4"/>
                    </a:cubicBezTo>
                    <a:cubicBezTo>
                      <a:pt x="13" y="3"/>
                      <a:pt x="13" y="3"/>
                      <a:pt x="13" y="3"/>
                    </a:cubicBezTo>
                    <a:cubicBezTo>
                      <a:pt x="12" y="4"/>
                      <a:pt x="11" y="4"/>
                      <a:pt x="11" y="4"/>
                    </a:cubicBezTo>
                    <a:cubicBezTo>
                      <a:pt x="10" y="3"/>
                      <a:pt x="10" y="3"/>
                      <a:pt x="9" y="3"/>
                    </a:cubicBezTo>
                    <a:cubicBezTo>
                      <a:pt x="8" y="2"/>
                      <a:pt x="7" y="1"/>
                      <a:pt x="6" y="0"/>
                    </a:cubicBezTo>
                    <a:cubicBezTo>
                      <a:pt x="5" y="1"/>
                      <a:pt x="5" y="1"/>
                      <a:pt x="5" y="2"/>
                    </a:cubicBezTo>
                    <a:cubicBezTo>
                      <a:pt x="5" y="2"/>
                      <a:pt x="5" y="2"/>
                      <a:pt x="5" y="2"/>
                    </a:cubicBezTo>
                    <a:cubicBezTo>
                      <a:pt x="5" y="4"/>
                      <a:pt x="5" y="4"/>
                      <a:pt x="5" y="4"/>
                    </a:cubicBezTo>
                    <a:cubicBezTo>
                      <a:pt x="5" y="5"/>
                      <a:pt x="5" y="5"/>
                      <a:pt x="5" y="6"/>
                    </a:cubicBezTo>
                    <a:cubicBezTo>
                      <a:pt x="5" y="10"/>
                      <a:pt x="5" y="13"/>
                      <a:pt x="7" y="14"/>
                    </a:cubicBezTo>
                    <a:cubicBezTo>
                      <a:pt x="6" y="17"/>
                      <a:pt x="5" y="13"/>
                      <a:pt x="2" y="15"/>
                    </a:cubicBezTo>
                    <a:cubicBezTo>
                      <a:pt x="3" y="18"/>
                      <a:pt x="2" y="25"/>
                      <a:pt x="0" y="28"/>
                    </a:cubicBezTo>
                    <a:cubicBezTo>
                      <a:pt x="1" y="32"/>
                      <a:pt x="3" y="20"/>
                      <a:pt x="7"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8" name="Freeform 1810"/>
              <p:cNvSpPr/>
              <p:nvPr/>
            </p:nvSpPr>
            <p:spPr bwMode="auto">
              <a:xfrm>
                <a:off x="4482" y="1006"/>
                <a:ext cx="15" cy="122"/>
              </a:xfrm>
              <a:custGeom>
                <a:avLst/>
                <a:gdLst>
                  <a:gd name="T0" fmla="*/ 23 w 23"/>
                  <a:gd name="T1" fmla="*/ 0 h 182"/>
                  <a:gd name="T2" fmla="*/ 17 w 23"/>
                  <a:gd name="T3" fmla="*/ 10 h 182"/>
                  <a:gd name="T4" fmla="*/ 13 w 23"/>
                  <a:gd name="T5" fmla="*/ 17 h 182"/>
                  <a:gd name="T6" fmla="*/ 12 w 23"/>
                  <a:gd name="T7" fmla="*/ 21 h 182"/>
                  <a:gd name="T8" fmla="*/ 10 w 23"/>
                  <a:gd name="T9" fmla="*/ 25 h 182"/>
                  <a:gd name="T10" fmla="*/ 4 w 23"/>
                  <a:gd name="T11" fmla="*/ 54 h 182"/>
                  <a:gd name="T12" fmla="*/ 0 w 23"/>
                  <a:gd name="T13" fmla="*/ 56 h 182"/>
                  <a:gd name="T14" fmla="*/ 6 w 23"/>
                  <a:gd name="T15" fmla="*/ 59 h 182"/>
                  <a:gd name="T16" fmla="*/ 7 w 23"/>
                  <a:gd name="T17" fmla="*/ 71 h 182"/>
                  <a:gd name="T18" fmla="*/ 3 w 23"/>
                  <a:gd name="T19" fmla="*/ 74 h 182"/>
                  <a:gd name="T20" fmla="*/ 3 w 23"/>
                  <a:gd name="T21" fmla="*/ 88 h 182"/>
                  <a:gd name="T22" fmla="*/ 3 w 23"/>
                  <a:gd name="T23" fmla="*/ 100 h 182"/>
                  <a:gd name="T24" fmla="*/ 3 w 23"/>
                  <a:gd name="T25" fmla="*/ 124 h 182"/>
                  <a:gd name="T26" fmla="*/ 2 w 23"/>
                  <a:gd name="T27" fmla="*/ 145 h 182"/>
                  <a:gd name="T28" fmla="*/ 2 w 23"/>
                  <a:gd name="T29" fmla="*/ 164 h 182"/>
                  <a:gd name="T30" fmla="*/ 10 w 23"/>
                  <a:gd name="T31" fmla="*/ 167 h 182"/>
                  <a:gd name="T32" fmla="*/ 10 w 23"/>
                  <a:gd name="T33" fmla="*/ 172 h 182"/>
                  <a:gd name="T34" fmla="*/ 4 w 23"/>
                  <a:gd name="T35" fmla="*/ 167 h 182"/>
                  <a:gd name="T36" fmla="*/ 13 w 23"/>
                  <a:gd name="T37" fmla="*/ 182 h 182"/>
                  <a:gd name="T38" fmla="*/ 15 w 23"/>
                  <a:gd name="T39" fmla="*/ 173 h 182"/>
                  <a:gd name="T40" fmla="*/ 13 w 23"/>
                  <a:gd name="T41" fmla="*/ 155 h 182"/>
                  <a:gd name="T42" fmla="*/ 11 w 23"/>
                  <a:gd name="T43" fmla="*/ 138 h 182"/>
                  <a:gd name="T44" fmla="*/ 10 w 23"/>
                  <a:gd name="T45" fmla="*/ 123 h 182"/>
                  <a:gd name="T46" fmla="*/ 9 w 23"/>
                  <a:gd name="T47" fmla="*/ 107 h 182"/>
                  <a:gd name="T48" fmla="*/ 9 w 23"/>
                  <a:gd name="T49" fmla="*/ 92 h 182"/>
                  <a:gd name="T50" fmla="*/ 9 w 23"/>
                  <a:gd name="T51" fmla="*/ 75 h 182"/>
                  <a:gd name="T52" fmla="*/ 9 w 23"/>
                  <a:gd name="T53" fmla="*/ 57 h 182"/>
                  <a:gd name="T54" fmla="*/ 10 w 23"/>
                  <a:gd name="T55" fmla="*/ 36 h 182"/>
                  <a:gd name="T56" fmla="*/ 15 w 23"/>
                  <a:gd name="T57" fmla="*/ 32 h 182"/>
                  <a:gd name="T58" fmla="*/ 13 w 23"/>
                  <a:gd name="T59" fmla="*/ 23 h 182"/>
                  <a:gd name="T60" fmla="*/ 14 w 23"/>
                  <a:gd name="T61" fmla="*/ 21 h 182"/>
                  <a:gd name="T62" fmla="*/ 15 w 23"/>
                  <a:gd name="T63" fmla="*/ 21 h 182"/>
                  <a:gd name="T64" fmla="*/ 15 w 23"/>
                  <a:gd name="T65" fmla="*/ 20 h 182"/>
                  <a:gd name="T66" fmla="*/ 19 w 23"/>
                  <a:gd name="T67" fmla="*/ 18 h 182"/>
                  <a:gd name="T68" fmla="*/ 23 w 23"/>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182">
                    <a:moveTo>
                      <a:pt x="23" y="0"/>
                    </a:moveTo>
                    <a:cubicBezTo>
                      <a:pt x="21" y="2"/>
                      <a:pt x="19" y="5"/>
                      <a:pt x="17" y="10"/>
                    </a:cubicBezTo>
                    <a:cubicBezTo>
                      <a:pt x="15" y="12"/>
                      <a:pt x="14" y="15"/>
                      <a:pt x="13" y="17"/>
                    </a:cubicBezTo>
                    <a:cubicBezTo>
                      <a:pt x="13" y="19"/>
                      <a:pt x="12" y="20"/>
                      <a:pt x="12" y="21"/>
                    </a:cubicBezTo>
                    <a:cubicBezTo>
                      <a:pt x="11" y="22"/>
                      <a:pt x="11" y="24"/>
                      <a:pt x="10" y="25"/>
                    </a:cubicBezTo>
                    <a:cubicBezTo>
                      <a:pt x="7" y="34"/>
                      <a:pt x="4" y="46"/>
                      <a:pt x="4" y="54"/>
                    </a:cubicBezTo>
                    <a:cubicBezTo>
                      <a:pt x="3" y="56"/>
                      <a:pt x="1" y="56"/>
                      <a:pt x="0" y="56"/>
                    </a:cubicBezTo>
                    <a:cubicBezTo>
                      <a:pt x="1" y="60"/>
                      <a:pt x="2" y="61"/>
                      <a:pt x="6" y="59"/>
                    </a:cubicBezTo>
                    <a:cubicBezTo>
                      <a:pt x="6" y="67"/>
                      <a:pt x="4" y="67"/>
                      <a:pt x="7" y="71"/>
                    </a:cubicBezTo>
                    <a:cubicBezTo>
                      <a:pt x="6" y="73"/>
                      <a:pt x="5" y="75"/>
                      <a:pt x="3" y="74"/>
                    </a:cubicBezTo>
                    <a:cubicBezTo>
                      <a:pt x="3" y="79"/>
                      <a:pt x="3" y="83"/>
                      <a:pt x="3" y="88"/>
                    </a:cubicBezTo>
                    <a:cubicBezTo>
                      <a:pt x="3" y="92"/>
                      <a:pt x="3" y="96"/>
                      <a:pt x="3" y="100"/>
                    </a:cubicBezTo>
                    <a:cubicBezTo>
                      <a:pt x="4" y="108"/>
                      <a:pt x="3" y="116"/>
                      <a:pt x="3" y="124"/>
                    </a:cubicBezTo>
                    <a:cubicBezTo>
                      <a:pt x="3" y="131"/>
                      <a:pt x="3" y="138"/>
                      <a:pt x="2" y="145"/>
                    </a:cubicBezTo>
                    <a:cubicBezTo>
                      <a:pt x="2" y="152"/>
                      <a:pt x="2" y="158"/>
                      <a:pt x="2" y="164"/>
                    </a:cubicBezTo>
                    <a:cubicBezTo>
                      <a:pt x="6" y="159"/>
                      <a:pt x="5" y="170"/>
                      <a:pt x="10" y="167"/>
                    </a:cubicBezTo>
                    <a:cubicBezTo>
                      <a:pt x="10" y="168"/>
                      <a:pt x="9" y="170"/>
                      <a:pt x="10" y="172"/>
                    </a:cubicBezTo>
                    <a:cubicBezTo>
                      <a:pt x="7" y="172"/>
                      <a:pt x="8" y="166"/>
                      <a:pt x="4" y="167"/>
                    </a:cubicBezTo>
                    <a:cubicBezTo>
                      <a:pt x="7" y="175"/>
                      <a:pt x="6" y="179"/>
                      <a:pt x="13" y="182"/>
                    </a:cubicBezTo>
                    <a:cubicBezTo>
                      <a:pt x="17" y="179"/>
                      <a:pt x="6" y="173"/>
                      <a:pt x="15" y="173"/>
                    </a:cubicBezTo>
                    <a:cubicBezTo>
                      <a:pt x="14" y="167"/>
                      <a:pt x="14" y="161"/>
                      <a:pt x="13" y="155"/>
                    </a:cubicBezTo>
                    <a:cubicBezTo>
                      <a:pt x="12" y="149"/>
                      <a:pt x="12" y="144"/>
                      <a:pt x="11" y="138"/>
                    </a:cubicBezTo>
                    <a:cubicBezTo>
                      <a:pt x="11" y="133"/>
                      <a:pt x="11" y="128"/>
                      <a:pt x="10" y="123"/>
                    </a:cubicBezTo>
                    <a:cubicBezTo>
                      <a:pt x="10" y="118"/>
                      <a:pt x="10" y="113"/>
                      <a:pt x="9" y="107"/>
                    </a:cubicBezTo>
                    <a:cubicBezTo>
                      <a:pt x="9" y="102"/>
                      <a:pt x="9" y="97"/>
                      <a:pt x="9" y="92"/>
                    </a:cubicBezTo>
                    <a:cubicBezTo>
                      <a:pt x="9" y="86"/>
                      <a:pt x="9" y="81"/>
                      <a:pt x="9" y="75"/>
                    </a:cubicBezTo>
                    <a:cubicBezTo>
                      <a:pt x="9" y="69"/>
                      <a:pt x="9" y="63"/>
                      <a:pt x="9" y="57"/>
                    </a:cubicBezTo>
                    <a:cubicBezTo>
                      <a:pt x="9" y="50"/>
                      <a:pt x="10" y="44"/>
                      <a:pt x="10" y="36"/>
                    </a:cubicBezTo>
                    <a:cubicBezTo>
                      <a:pt x="10" y="32"/>
                      <a:pt x="13" y="33"/>
                      <a:pt x="15" y="32"/>
                    </a:cubicBezTo>
                    <a:cubicBezTo>
                      <a:pt x="13" y="31"/>
                      <a:pt x="16" y="24"/>
                      <a:pt x="13" y="23"/>
                    </a:cubicBezTo>
                    <a:cubicBezTo>
                      <a:pt x="13" y="23"/>
                      <a:pt x="14" y="22"/>
                      <a:pt x="14" y="21"/>
                    </a:cubicBezTo>
                    <a:cubicBezTo>
                      <a:pt x="14" y="21"/>
                      <a:pt x="14" y="21"/>
                      <a:pt x="15" y="21"/>
                    </a:cubicBezTo>
                    <a:cubicBezTo>
                      <a:pt x="15" y="20"/>
                      <a:pt x="15" y="20"/>
                      <a:pt x="15" y="20"/>
                    </a:cubicBezTo>
                    <a:cubicBezTo>
                      <a:pt x="16" y="19"/>
                      <a:pt x="17" y="18"/>
                      <a:pt x="19" y="18"/>
                    </a:cubicBezTo>
                    <a:cubicBezTo>
                      <a:pt x="20" y="13"/>
                      <a:pt x="19"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89" name="Freeform 1811"/>
              <p:cNvSpPr/>
              <p:nvPr/>
            </p:nvSpPr>
            <p:spPr bwMode="auto">
              <a:xfrm>
                <a:off x="4561" y="1093"/>
                <a:ext cx="28" cy="75"/>
              </a:xfrm>
              <a:custGeom>
                <a:avLst/>
                <a:gdLst>
                  <a:gd name="T0" fmla="*/ 11 w 41"/>
                  <a:gd name="T1" fmla="*/ 0 h 111"/>
                  <a:gd name="T2" fmla="*/ 8 w 41"/>
                  <a:gd name="T3" fmla="*/ 8 h 111"/>
                  <a:gd name="T4" fmla="*/ 5 w 41"/>
                  <a:gd name="T5" fmla="*/ 4 h 111"/>
                  <a:gd name="T6" fmla="*/ 1 w 41"/>
                  <a:gd name="T7" fmla="*/ 21 h 111"/>
                  <a:gd name="T8" fmla="*/ 4 w 41"/>
                  <a:gd name="T9" fmla="*/ 41 h 111"/>
                  <a:gd name="T10" fmla="*/ 9 w 41"/>
                  <a:gd name="T11" fmla="*/ 43 h 111"/>
                  <a:gd name="T12" fmla="*/ 13 w 41"/>
                  <a:gd name="T13" fmla="*/ 53 h 111"/>
                  <a:gd name="T14" fmla="*/ 12 w 41"/>
                  <a:gd name="T15" fmla="*/ 71 h 111"/>
                  <a:gd name="T16" fmla="*/ 17 w 41"/>
                  <a:gd name="T17" fmla="*/ 76 h 111"/>
                  <a:gd name="T18" fmla="*/ 12 w 41"/>
                  <a:gd name="T19" fmla="*/ 87 h 111"/>
                  <a:gd name="T20" fmla="*/ 17 w 41"/>
                  <a:gd name="T21" fmla="*/ 84 h 111"/>
                  <a:gd name="T22" fmla="*/ 29 w 41"/>
                  <a:gd name="T23" fmla="*/ 96 h 111"/>
                  <a:gd name="T24" fmla="*/ 31 w 41"/>
                  <a:gd name="T25" fmla="*/ 105 h 111"/>
                  <a:gd name="T26" fmla="*/ 36 w 41"/>
                  <a:gd name="T27" fmla="*/ 111 h 111"/>
                  <a:gd name="T28" fmla="*/ 39 w 41"/>
                  <a:gd name="T29" fmla="*/ 91 h 111"/>
                  <a:gd name="T30" fmla="*/ 36 w 41"/>
                  <a:gd name="T31" fmla="*/ 94 h 111"/>
                  <a:gd name="T32" fmla="*/ 28 w 41"/>
                  <a:gd name="T33" fmla="*/ 78 h 111"/>
                  <a:gd name="T34" fmla="*/ 22 w 41"/>
                  <a:gd name="T35" fmla="*/ 79 h 111"/>
                  <a:gd name="T36" fmla="*/ 21 w 41"/>
                  <a:gd name="T37" fmla="*/ 69 h 111"/>
                  <a:gd name="T38" fmla="*/ 25 w 41"/>
                  <a:gd name="T39" fmla="*/ 59 h 111"/>
                  <a:gd name="T40" fmla="*/ 20 w 41"/>
                  <a:gd name="T41" fmla="*/ 50 h 111"/>
                  <a:gd name="T42" fmla="*/ 22 w 41"/>
                  <a:gd name="T43" fmla="*/ 58 h 111"/>
                  <a:gd name="T44" fmla="*/ 18 w 41"/>
                  <a:gd name="T45" fmla="*/ 61 h 111"/>
                  <a:gd name="T46" fmla="*/ 16 w 41"/>
                  <a:gd name="T47" fmla="*/ 48 h 111"/>
                  <a:gd name="T48" fmla="*/ 14 w 41"/>
                  <a:gd name="T49" fmla="*/ 40 h 111"/>
                  <a:gd name="T50" fmla="*/ 13 w 41"/>
                  <a:gd name="T51" fmla="*/ 32 h 111"/>
                  <a:gd name="T52" fmla="*/ 11 w 41"/>
                  <a:gd name="T53" fmla="*/ 15 h 111"/>
                  <a:gd name="T54" fmla="*/ 11 w 41"/>
                  <a:gd name="T5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111">
                    <a:moveTo>
                      <a:pt x="11" y="0"/>
                    </a:moveTo>
                    <a:cubicBezTo>
                      <a:pt x="7" y="0"/>
                      <a:pt x="10" y="6"/>
                      <a:pt x="8" y="8"/>
                    </a:cubicBezTo>
                    <a:cubicBezTo>
                      <a:pt x="6" y="7"/>
                      <a:pt x="5" y="6"/>
                      <a:pt x="5" y="4"/>
                    </a:cubicBezTo>
                    <a:cubicBezTo>
                      <a:pt x="0" y="9"/>
                      <a:pt x="0" y="15"/>
                      <a:pt x="1" y="21"/>
                    </a:cubicBezTo>
                    <a:cubicBezTo>
                      <a:pt x="2" y="27"/>
                      <a:pt x="4" y="34"/>
                      <a:pt x="4" y="41"/>
                    </a:cubicBezTo>
                    <a:cubicBezTo>
                      <a:pt x="6" y="40"/>
                      <a:pt x="8" y="41"/>
                      <a:pt x="9" y="43"/>
                    </a:cubicBezTo>
                    <a:cubicBezTo>
                      <a:pt x="11" y="45"/>
                      <a:pt x="12" y="49"/>
                      <a:pt x="13" y="53"/>
                    </a:cubicBezTo>
                    <a:cubicBezTo>
                      <a:pt x="15" y="60"/>
                      <a:pt x="15" y="69"/>
                      <a:pt x="12" y="71"/>
                    </a:cubicBezTo>
                    <a:cubicBezTo>
                      <a:pt x="12" y="76"/>
                      <a:pt x="16" y="73"/>
                      <a:pt x="17" y="76"/>
                    </a:cubicBezTo>
                    <a:cubicBezTo>
                      <a:pt x="16" y="80"/>
                      <a:pt x="12" y="82"/>
                      <a:pt x="12" y="87"/>
                    </a:cubicBezTo>
                    <a:cubicBezTo>
                      <a:pt x="13" y="85"/>
                      <a:pt x="15" y="85"/>
                      <a:pt x="17" y="84"/>
                    </a:cubicBezTo>
                    <a:cubicBezTo>
                      <a:pt x="17" y="91"/>
                      <a:pt x="26" y="91"/>
                      <a:pt x="29" y="96"/>
                    </a:cubicBezTo>
                    <a:cubicBezTo>
                      <a:pt x="26" y="98"/>
                      <a:pt x="28" y="102"/>
                      <a:pt x="31" y="105"/>
                    </a:cubicBezTo>
                    <a:cubicBezTo>
                      <a:pt x="32" y="99"/>
                      <a:pt x="36" y="105"/>
                      <a:pt x="36" y="111"/>
                    </a:cubicBezTo>
                    <a:cubicBezTo>
                      <a:pt x="38" y="102"/>
                      <a:pt x="41" y="99"/>
                      <a:pt x="39" y="91"/>
                    </a:cubicBezTo>
                    <a:cubicBezTo>
                      <a:pt x="38" y="91"/>
                      <a:pt x="38" y="93"/>
                      <a:pt x="36" y="94"/>
                    </a:cubicBezTo>
                    <a:cubicBezTo>
                      <a:pt x="31" y="91"/>
                      <a:pt x="28" y="83"/>
                      <a:pt x="28" y="78"/>
                    </a:cubicBezTo>
                    <a:cubicBezTo>
                      <a:pt x="26" y="76"/>
                      <a:pt x="23" y="77"/>
                      <a:pt x="22" y="79"/>
                    </a:cubicBezTo>
                    <a:cubicBezTo>
                      <a:pt x="23" y="77"/>
                      <a:pt x="22" y="73"/>
                      <a:pt x="21" y="69"/>
                    </a:cubicBezTo>
                    <a:cubicBezTo>
                      <a:pt x="21" y="65"/>
                      <a:pt x="21" y="61"/>
                      <a:pt x="25" y="59"/>
                    </a:cubicBezTo>
                    <a:cubicBezTo>
                      <a:pt x="23" y="56"/>
                      <a:pt x="21" y="54"/>
                      <a:pt x="20" y="50"/>
                    </a:cubicBezTo>
                    <a:cubicBezTo>
                      <a:pt x="15" y="52"/>
                      <a:pt x="21" y="54"/>
                      <a:pt x="22" y="58"/>
                    </a:cubicBezTo>
                    <a:cubicBezTo>
                      <a:pt x="21" y="59"/>
                      <a:pt x="20" y="60"/>
                      <a:pt x="18" y="61"/>
                    </a:cubicBezTo>
                    <a:cubicBezTo>
                      <a:pt x="18" y="57"/>
                      <a:pt x="17" y="53"/>
                      <a:pt x="16" y="48"/>
                    </a:cubicBezTo>
                    <a:cubicBezTo>
                      <a:pt x="15" y="45"/>
                      <a:pt x="15" y="43"/>
                      <a:pt x="14" y="40"/>
                    </a:cubicBezTo>
                    <a:cubicBezTo>
                      <a:pt x="14" y="37"/>
                      <a:pt x="14" y="35"/>
                      <a:pt x="13" y="32"/>
                    </a:cubicBezTo>
                    <a:cubicBezTo>
                      <a:pt x="13" y="26"/>
                      <a:pt x="12" y="21"/>
                      <a:pt x="11" y="15"/>
                    </a:cubicBezTo>
                    <a:cubicBezTo>
                      <a:pt x="11" y="10"/>
                      <a:pt x="11" y="5"/>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0" name="Freeform 1812"/>
              <p:cNvSpPr/>
              <p:nvPr/>
            </p:nvSpPr>
            <p:spPr bwMode="auto">
              <a:xfrm>
                <a:off x="4597" y="1092"/>
                <a:ext cx="5" cy="12"/>
              </a:xfrm>
              <a:custGeom>
                <a:avLst/>
                <a:gdLst>
                  <a:gd name="T0" fmla="*/ 7 w 7"/>
                  <a:gd name="T1" fmla="*/ 11 h 18"/>
                  <a:gd name="T2" fmla="*/ 0 w 7"/>
                  <a:gd name="T3" fmla="*/ 0 h 18"/>
                  <a:gd name="T4" fmla="*/ 4 w 7"/>
                  <a:gd name="T5" fmla="*/ 15 h 18"/>
                  <a:gd name="T6" fmla="*/ 7 w 7"/>
                  <a:gd name="T7" fmla="*/ 11 h 18"/>
                </a:gdLst>
                <a:ahLst/>
                <a:cxnLst>
                  <a:cxn ang="0">
                    <a:pos x="T0" y="T1"/>
                  </a:cxn>
                  <a:cxn ang="0">
                    <a:pos x="T2" y="T3"/>
                  </a:cxn>
                  <a:cxn ang="0">
                    <a:pos x="T4" y="T5"/>
                  </a:cxn>
                  <a:cxn ang="0">
                    <a:pos x="T6" y="T7"/>
                  </a:cxn>
                </a:cxnLst>
                <a:rect l="0" t="0" r="r" b="b"/>
                <a:pathLst>
                  <a:path w="7" h="18">
                    <a:moveTo>
                      <a:pt x="7" y="11"/>
                    </a:moveTo>
                    <a:cubicBezTo>
                      <a:pt x="3" y="9"/>
                      <a:pt x="4" y="2"/>
                      <a:pt x="0" y="0"/>
                    </a:cubicBezTo>
                    <a:cubicBezTo>
                      <a:pt x="0" y="6"/>
                      <a:pt x="5" y="12"/>
                      <a:pt x="4" y="15"/>
                    </a:cubicBezTo>
                    <a:cubicBezTo>
                      <a:pt x="5" y="18"/>
                      <a:pt x="6" y="12"/>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1" name="Freeform 1813"/>
              <p:cNvSpPr/>
              <p:nvPr/>
            </p:nvSpPr>
            <p:spPr bwMode="auto">
              <a:xfrm>
                <a:off x="4942" y="1064"/>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2" name="Freeform 1814"/>
              <p:cNvSpPr/>
              <p:nvPr/>
            </p:nvSpPr>
            <p:spPr bwMode="auto">
              <a:xfrm>
                <a:off x="4528" y="1122"/>
                <a:ext cx="6" cy="18"/>
              </a:xfrm>
              <a:custGeom>
                <a:avLst/>
                <a:gdLst>
                  <a:gd name="T0" fmla="*/ 7 w 8"/>
                  <a:gd name="T1" fmla="*/ 23 h 26"/>
                  <a:gd name="T2" fmla="*/ 6 w 8"/>
                  <a:gd name="T3" fmla="*/ 0 h 26"/>
                  <a:gd name="T4" fmla="*/ 4 w 8"/>
                  <a:gd name="T5" fmla="*/ 4 h 26"/>
                  <a:gd name="T6" fmla="*/ 0 w 8"/>
                  <a:gd name="T7" fmla="*/ 3 h 26"/>
                  <a:gd name="T8" fmla="*/ 4 w 8"/>
                  <a:gd name="T9" fmla="*/ 15 h 26"/>
                  <a:gd name="T10" fmla="*/ 2 w 8"/>
                  <a:gd name="T11" fmla="*/ 26 h 26"/>
                  <a:gd name="T12" fmla="*/ 7 w 8"/>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8" h="26">
                    <a:moveTo>
                      <a:pt x="7" y="23"/>
                    </a:moveTo>
                    <a:cubicBezTo>
                      <a:pt x="8" y="13"/>
                      <a:pt x="6" y="9"/>
                      <a:pt x="6" y="0"/>
                    </a:cubicBezTo>
                    <a:cubicBezTo>
                      <a:pt x="5" y="0"/>
                      <a:pt x="4" y="2"/>
                      <a:pt x="4" y="4"/>
                    </a:cubicBezTo>
                    <a:cubicBezTo>
                      <a:pt x="3" y="4"/>
                      <a:pt x="2" y="3"/>
                      <a:pt x="0" y="3"/>
                    </a:cubicBezTo>
                    <a:cubicBezTo>
                      <a:pt x="3" y="7"/>
                      <a:pt x="4" y="11"/>
                      <a:pt x="4" y="15"/>
                    </a:cubicBezTo>
                    <a:cubicBezTo>
                      <a:pt x="4" y="19"/>
                      <a:pt x="3" y="22"/>
                      <a:pt x="2" y="26"/>
                    </a:cubicBezTo>
                    <a:cubicBezTo>
                      <a:pt x="3" y="24"/>
                      <a:pt x="6" y="13"/>
                      <a:pt x="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3" name="Freeform 1815"/>
              <p:cNvSpPr/>
              <p:nvPr/>
            </p:nvSpPr>
            <p:spPr bwMode="auto">
              <a:xfrm>
                <a:off x="4531" y="1150"/>
                <a:ext cx="7" cy="6"/>
              </a:xfrm>
              <a:custGeom>
                <a:avLst/>
                <a:gdLst>
                  <a:gd name="T0" fmla="*/ 4 w 10"/>
                  <a:gd name="T1" fmla="*/ 3 h 9"/>
                  <a:gd name="T2" fmla="*/ 10 w 10"/>
                  <a:gd name="T3" fmla="*/ 7 h 9"/>
                  <a:gd name="T4" fmla="*/ 8 w 10"/>
                  <a:gd name="T5" fmla="*/ 1 h 9"/>
                  <a:gd name="T6" fmla="*/ 4 w 10"/>
                  <a:gd name="T7" fmla="*/ 3 h 9"/>
                </a:gdLst>
                <a:ahLst/>
                <a:cxnLst>
                  <a:cxn ang="0">
                    <a:pos x="T0" y="T1"/>
                  </a:cxn>
                  <a:cxn ang="0">
                    <a:pos x="T2" y="T3"/>
                  </a:cxn>
                  <a:cxn ang="0">
                    <a:pos x="T4" y="T5"/>
                  </a:cxn>
                  <a:cxn ang="0">
                    <a:pos x="T6" y="T7"/>
                  </a:cxn>
                </a:cxnLst>
                <a:rect l="0" t="0" r="r" b="b"/>
                <a:pathLst>
                  <a:path w="10" h="9">
                    <a:moveTo>
                      <a:pt x="4" y="3"/>
                    </a:moveTo>
                    <a:cubicBezTo>
                      <a:pt x="0" y="1"/>
                      <a:pt x="7" y="9"/>
                      <a:pt x="10" y="7"/>
                    </a:cubicBezTo>
                    <a:cubicBezTo>
                      <a:pt x="9" y="5"/>
                      <a:pt x="8" y="3"/>
                      <a:pt x="8" y="1"/>
                    </a:cubicBezTo>
                    <a:cubicBezTo>
                      <a:pt x="6" y="0"/>
                      <a:pt x="6" y="7"/>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4" name="Freeform 1816"/>
              <p:cNvSpPr/>
              <p:nvPr/>
            </p:nvSpPr>
            <p:spPr bwMode="auto">
              <a:xfrm>
                <a:off x="4512" y="1161"/>
                <a:ext cx="9" cy="14"/>
              </a:xfrm>
              <a:custGeom>
                <a:avLst/>
                <a:gdLst>
                  <a:gd name="T0" fmla="*/ 4 w 13"/>
                  <a:gd name="T1" fmla="*/ 0 h 21"/>
                  <a:gd name="T2" fmla="*/ 3 w 13"/>
                  <a:gd name="T3" fmla="*/ 2 h 21"/>
                  <a:gd name="T4" fmla="*/ 0 w 13"/>
                  <a:gd name="T5" fmla="*/ 2 h 21"/>
                  <a:gd name="T6" fmla="*/ 13 w 13"/>
                  <a:gd name="T7" fmla="*/ 18 h 21"/>
                  <a:gd name="T8" fmla="*/ 9 w 13"/>
                  <a:gd name="T9" fmla="*/ 15 h 21"/>
                  <a:gd name="T10" fmla="*/ 4 w 13"/>
                  <a:gd name="T11" fmla="*/ 0 h 21"/>
                </a:gdLst>
                <a:ahLst/>
                <a:cxnLst>
                  <a:cxn ang="0">
                    <a:pos x="T0" y="T1"/>
                  </a:cxn>
                  <a:cxn ang="0">
                    <a:pos x="T2" y="T3"/>
                  </a:cxn>
                  <a:cxn ang="0">
                    <a:pos x="T4" y="T5"/>
                  </a:cxn>
                  <a:cxn ang="0">
                    <a:pos x="T6" y="T7"/>
                  </a:cxn>
                  <a:cxn ang="0">
                    <a:pos x="T8" y="T9"/>
                  </a:cxn>
                  <a:cxn ang="0">
                    <a:pos x="T10" y="T11"/>
                  </a:cxn>
                </a:cxnLst>
                <a:rect l="0" t="0" r="r" b="b"/>
                <a:pathLst>
                  <a:path w="13" h="21">
                    <a:moveTo>
                      <a:pt x="4" y="0"/>
                    </a:moveTo>
                    <a:cubicBezTo>
                      <a:pt x="3" y="0"/>
                      <a:pt x="3" y="1"/>
                      <a:pt x="3" y="2"/>
                    </a:cubicBezTo>
                    <a:cubicBezTo>
                      <a:pt x="2" y="2"/>
                      <a:pt x="1" y="2"/>
                      <a:pt x="0" y="2"/>
                    </a:cubicBezTo>
                    <a:cubicBezTo>
                      <a:pt x="7" y="3"/>
                      <a:pt x="4" y="21"/>
                      <a:pt x="13" y="18"/>
                    </a:cubicBezTo>
                    <a:cubicBezTo>
                      <a:pt x="13" y="14"/>
                      <a:pt x="11" y="15"/>
                      <a:pt x="9" y="15"/>
                    </a:cubicBezTo>
                    <a:cubicBezTo>
                      <a:pt x="6" y="9"/>
                      <a:pt x="5" y="4"/>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5" name="Freeform 1817"/>
              <p:cNvSpPr/>
              <p:nvPr/>
            </p:nvSpPr>
            <p:spPr bwMode="auto">
              <a:xfrm>
                <a:off x="4462" y="1201"/>
                <a:ext cx="11" cy="25"/>
              </a:xfrm>
              <a:custGeom>
                <a:avLst/>
                <a:gdLst>
                  <a:gd name="T0" fmla="*/ 1 w 16"/>
                  <a:gd name="T1" fmla="*/ 27 h 37"/>
                  <a:gd name="T2" fmla="*/ 7 w 16"/>
                  <a:gd name="T3" fmla="*/ 37 h 37"/>
                  <a:gd name="T4" fmla="*/ 7 w 16"/>
                  <a:gd name="T5" fmla="*/ 22 h 37"/>
                  <a:gd name="T6" fmla="*/ 12 w 16"/>
                  <a:gd name="T7" fmla="*/ 22 h 37"/>
                  <a:gd name="T8" fmla="*/ 9 w 16"/>
                  <a:gd name="T9" fmla="*/ 10 h 37"/>
                  <a:gd name="T10" fmla="*/ 13 w 16"/>
                  <a:gd name="T11" fmla="*/ 14 h 37"/>
                  <a:gd name="T12" fmla="*/ 15 w 16"/>
                  <a:gd name="T13" fmla="*/ 4 h 37"/>
                  <a:gd name="T14" fmla="*/ 9 w 16"/>
                  <a:gd name="T15" fmla="*/ 8 h 37"/>
                  <a:gd name="T16" fmla="*/ 3 w 16"/>
                  <a:gd name="T17" fmla="*/ 0 h 37"/>
                  <a:gd name="T18" fmla="*/ 0 w 16"/>
                  <a:gd name="T19" fmla="*/ 4 h 37"/>
                  <a:gd name="T20" fmla="*/ 1 w 16"/>
                  <a:gd name="T2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7">
                    <a:moveTo>
                      <a:pt x="1" y="27"/>
                    </a:moveTo>
                    <a:cubicBezTo>
                      <a:pt x="3" y="32"/>
                      <a:pt x="6" y="32"/>
                      <a:pt x="7" y="37"/>
                    </a:cubicBezTo>
                    <a:cubicBezTo>
                      <a:pt x="7" y="32"/>
                      <a:pt x="10" y="27"/>
                      <a:pt x="7" y="22"/>
                    </a:cubicBezTo>
                    <a:cubicBezTo>
                      <a:pt x="9" y="21"/>
                      <a:pt x="10" y="23"/>
                      <a:pt x="12" y="22"/>
                    </a:cubicBezTo>
                    <a:cubicBezTo>
                      <a:pt x="10" y="16"/>
                      <a:pt x="8" y="16"/>
                      <a:pt x="9" y="10"/>
                    </a:cubicBezTo>
                    <a:cubicBezTo>
                      <a:pt x="11" y="10"/>
                      <a:pt x="12" y="11"/>
                      <a:pt x="13" y="14"/>
                    </a:cubicBezTo>
                    <a:cubicBezTo>
                      <a:pt x="16" y="11"/>
                      <a:pt x="12" y="8"/>
                      <a:pt x="15" y="4"/>
                    </a:cubicBezTo>
                    <a:cubicBezTo>
                      <a:pt x="14" y="0"/>
                      <a:pt x="10" y="6"/>
                      <a:pt x="9" y="8"/>
                    </a:cubicBezTo>
                    <a:cubicBezTo>
                      <a:pt x="7" y="5"/>
                      <a:pt x="5" y="4"/>
                      <a:pt x="3" y="0"/>
                    </a:cubicBezTo>
                    <a:cubicBezTo>
                      <a:pt x="2" y="1"/>
                      <a:pt x="3" y="4"/>
                      <a:pt x="0" y="4"/>
                    </a:cubicBezTo>
                    <a:cubicBezTo>
                      <a:pt x="2" y="16"/>
                      <a:pt x="5" y="21"/>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6" name="Freeform 1818"/>
              <p:cNvSpPr/>
              <p:nvPr/>
            </p:nvSpPr>
            <p:spPr bwMode="auto">
              <a:xfrm>
                <a:off x="4639" y="1155"/>
                <a:ext cx="8" cy="6"/>
              </a:xfrm>
              <a:custGeom>
                <a:avLst/>
                <a:gdLst>
                  <a:gd name="T0" fmla="*/ 5 w 12"/>
                  <a:gd name="T1" fmla="*/ 1 h 9"/>
                  <a:gd name="T2" fmla="*/ 4 w 12"/>
                  <a:gd name="T3" fmla="*/ 2 h 9"/>
                  <a:gd name="T4" fmla="*/ 0 w 12"/>
                  <a:gd name="T5" fmla="*/ 1 h 9"/>
                  <a:gd name="T6" fmla="*/ 7 w 12"/>
                  <a:gd name="T7" fmla="*/ 7 h 9"/>
                  <a:gd name="T8" fmla="*/ 5 w 12"/>
                  <a:gd name="T9" fmla="*/ 1 h 9"/>
                </a:gdLst>
                <a:ahLst/>
                <a:cxnLst>
                  <a:cxn ang="0">
                    <a:pos x="T0" y="T1"/>
                  </a:cxn>
                  <a:cxn ang="0">
                    <a:pos x="T2" y="T3"/>
                  </a:cxn>
                  <a:cxn ang="0">
                    <a:pos x="T4" y="T5"/>
                  </a:cxn>
                  <a:cxn ang="0">
                    <a:pos x="T6" y="T7"/>
                  </a:cxn>
                  <a:cxn ang="0">
                    <a:pos x="T8" y="T9"/>
                  </a:cxn>
                </a:cxnLst>
                <a:rect l="0" t="0" r="r" b="b"/>
                <a:pathLst>
                  <a:path w="12" h="9">
                    <a:moveTo>
                      <a:pt x="5" y="1"/>
                    </a:moveTo>
                    <a:cubicBezTo>
                      <a:pt x="5" y="0"/>
                      <a:pt x="4" y="1"/>
                      <a:pt x="4" y="2"/>
                    </a:cubicBezTo>
                    <a:cubicBezTo>
                      <a:pt x="3" y="1"/>
                      <a:pt x="2" y="0"/>
                      <a:pt x="0" y="1"/>
                    </a:cubicBezTo>
                    <a:cubicBezTo>
                      <a:pt x="1" y="4"/>
                      <a:pt x="5" y="4"/>
                      <a:pt x="7" y="7"/>
                    </a:cubicBezTo>
                    <a:cubicBezTo>
                      <a:pt x="12" y="9"/>
                      <a:pt x="2"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7" name="Freeform 1819"/>
              <p:cNvSpPr/>
              <p:nvPr/>
            </p:nvSpPr>
            <p:spPr bwMode="auto">
              <a:xfrm>
                <a:off x="4621" y="1169"/>
                <a:ext cx="32" cy="52"/>
              </a:xfrm>
              <a:custGeom>
                <a:avLst/>
                <a:gdLst>
                  <a:gd name="T0" fmla="*/ 5 w 48"/>
                  <a:gd name="T1" fmla="*/ 0 h 78"/>
                  <a:gd name="T2" fmla="*/ 2 w 48"/>
                  <a:gd name="T3" fmla="*/ 9 h 78"/>
                  <a:gd name="T4" fmla="*/ 4 w 48"/>
                  <a:gd name="T5" fmla="*/ 10 h 78"/>
                  <a:gd name="T6" fmla="*/ 5 w 48"/>
                  <a:gd name="T7" fmla="*/ 15 h 78"/>
                  <a:gd name="T8" fmla="*/ 7 w 48"/>
                  <a:gd name="T9" fmla="*/ 19 h 78"/>
                  <a:gd name="T10" fmla="*/ 2 w 48"/>
                  <a:gd name="T11" fmla="*/ 22 h 78"/>
                  <a:gd name="T12" fmla="*/ 10 w 48"/>
                  <a:gd name="T13" fmla="*/ 35 h 78"/>
                  <a:gd name="T14" fmla="*/ 15 w 48"/>
                  <a:gd name="T15" fmla="*/ 43 h 78"/>
                  <a:gd name="T16" fmla="*/ 21 w 48"/>
                  <a:gd name="T17" fmla="*/ 49 h 78"/>
                  <a:gd name="T18" fmla="*/ 21 w 48"/>
                  <a:gd name="T19" fmla="*/ 61 h 78"/>
                  <a:gd name="T20" fmla="*/ 27 w 48"/>
                  <a:gd name="T21" fmla="*/ 61 h 78"/>
                  <a:gd name="T22" fmla="*/ 36 w 48"/>
                  <a:gd name="T23" fmla="*/ 76 h 78"/>
                  <a:gd name="T24" fmla="*/ 42 w 48"/>
                  <a:gd name="T25" fmla="*/ 77 h 78"/>
                  <a:gd name="T26" fmla="*/ 36 w 48"/>
                  <a:gd name="T27" fmla="*/ 72 h 78"/>
                  <a:gd name="T28" fmla="*/ 28 w 48"/>
                  <a:gd name="T29" fmla="*/ 61 h 78"/>
                  <a:gd name="T30" fmla="*/ 32 w 48"/>
                  <a:gd name="T31" fmla="*/ 56 h 78"/>
                  <a:gd name="T32" fmla="*/ 27 w 48"/>
                  <a:gd name="T33" fmla="*/ 44 h 78"/>
                  <a:gd name="T34" fmla="*/ 17 w 48"/>
                  <a:gd name="T35" fmla="*/ 39 h 78"/>
                  <a:gd name="T36" fmla="*/ 8 w 48"/>
                  <a:gd name="T37" fmla="*/ 26 h 78"/>
                  <a:gd name="T38" fmla="*/ 7 w 48"/>
                  <a:gd name="T39" fmla="*/ 14 h 78"/>
                  <a:gd name="T40" fmla="*/ 5 w 48"/>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8">
                    <a:moveTo>
                      <a:pt x="5" y="0"/>
                    </a:moveTo>
                    <a:cubicBezTo>
                      <a:pt x="3" y="2"/>
                      <a:pt x="0" y="4"/>
                      <a:pt x="2" y="9"/>
                    </a:cubicBezTo>
                    <a:cubicBezTo>
                      <a:pt x="4" y="5"/>
                      <a:pt x="4" y="7"/>
                      <a:pt x="4" y="10"/>
                    </a:cubicBezTo>
                    <a:cubicBezTo>
                      <a:pt x="4" y="12"/>
                      <a:pt x="4" y="14"/>
                      <a:pt x="5" y="15"/>
                    </a:cubicBezTo>
                    <a:cubicBezTo>
                      <a:pt x="5" y="17"/>
                      <a:pt x="6" y="18"/>
                      <a:pt x="7" y="19"/>
                    </a:cubicBezTo>
                    <a:cubicBezTo>
                      <a:pt x="7" y="20"/>
                      <a:pt x="2" y="24"/>
                      <a:pt x="2" y="22"/>
                    </a:cubicBezTo>
                    <a:cubicBezTo>
                      <a:pt x="4" y="24"/>
                      <a:pt x="7" y="30"/>
                      <a:pt x="10" y="35"/>
                    </a:cubicBezTo>
                    <a:cubicBezTo>
                      <a:pt x="11" y="38"/>
                      <a:pt x="13" y="41"/>
                      <a:pt x="15" y="43"/>
                    </a:cubicBezTo>
                    <a:cubicBezTo>
                      <a:pt x="17" y="46"/>
                      <a:pt x="19" y="48"/>
                      <a:pt x="21" y="49"/>
                    </a:cubicBezTo>
                    <a:cubicBezTo>
                      <a:pt x="15" y="55"/>
                      <a:pt x="28" y="56"/>
                      <a:pt x="21" y="61"/>
                    </a:cubicBezTo>
                    <a:cubicBezTo>
                      <a:pt x="22" y="63"/>
                      <a:pt x="25" y="60"/>
                      <a:pt x="27" y="61"/>
                    </a:cubicBezTo>
                    <a:cubicBezTo>
                      <a:pt x="25" y="69"/>
                      <a:pt x="35" y="71"/>
                      <a:pt x="36" y="76"/>
                    </a:cubicBezTo>
                    <a:cubicBezTo>
                      <a:pt x="37" y="78"/>
                      <a:pt x="44" y="70"/>
                      <a:pt x="42" y="77"/>
                    </a:cubicBezTo>
                    <a:cubicBezTo>
                      <a:pt x="48" y="76"/>
                      <a:pt x="42" y="70"/>
                      <a:pt x="36" y="72"/>
                    </a:cubicBezTo>
                    <a:cubicBezTo>
                      <a:pt x="35" y="67"/>
                      <a:pt x="32" y="64"/>
                      <a:pt x="28" y="61"/>
                    </a:cubicBezTo>
                    <a:cubicBezTo>
                      <a:pt x="27" y="59"/>
                      <a:pt x="29" y="57"/>
                      <a:pt x="32" y="56"/>
                    </a:cubicBezTo>
                    <a:cubicBezTo>
                      <a:pt x="28" y="50"/>
                      <a:pt x="26" y="51"/>
                      <a:pt x="27" y="44"/>
                    </a:cubicBezTo>
                    <a:cubicBezTo>
                      <a:pt x="21" y="48"/>
                      <a:pt x="19" y="44"/>
                      <a:pt x="17" y="39"/>
                    </a:cubicBezTo>
                    <a:cubicBezTo>
                      <a:pt x="15" y="34"/>
                      <a:pt x="14" y="27"/>
                      <a:pt x="8" y="26"/>
                    </a:cubicBezTo>
                    <a:cubicBezTo>
                      <a:pt x="9" y="22"/>
                      <a:pt x="9" y="18"/>
                      <a:pt x="7" y="14"/>
                    </a:cubicBezTo>
                    <a:cubicBezTo>
                      <a:pt x="6" y="10"/>
                      <a:pt x="5"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8" name="Freeform 1820"/>
              <p:cNvSpPr/>
              <p:nvPr/>
            </p:nvSpPr>
            <p:spPr bwMode="auto">
              <a:xfrm>
                <a:off x="4565" y="1184"/>
                <a:ext cx="49" cy="78"/>
              </a:xfrm>
              <a:custGeom>
                <a:avLst/>
                <a:gdLst>
                  <a:gd name="T0" fmla="*/ 6 w 73"/>
                  <a:gd name="T1" fmla="*/ 36 h 117"/>
                  <a:gd name="T2" fmla="*/ 7 w 73"/>
                  <a:gd name="T3" fmla="*/ 45 h 117"/>
                  <a:gd name="T4" fmla="*/ 0 w 73"/>
                  <a:gd name="T5" fmla="*/ 46 h 117"/>
                  <a:gd name="T6" fmla="*/ 2 w 73"/>
                  <a:gd name="T7" fmla="*/ 56 h 117"/>
                  <a:gd name="T8" fmla="*/ 1 w 73"/>
                  <a:gd name="T9" fmla="*/ 64 h 117"/>
                  <a:gd name="T10" fmla="*/ 13 w 73"/>
                  <a:gd name="T11" fmla="*/ 75 h 117"/>
                  <a:gd name="T12" fmla="*/ 17 w 73"/>
                  <a:gd name="T13" fmla="*/ 80 h 117"/>
                  <a:gd name="T14" fmla="*/ 21 w 73"/>
                  <a:gd name="T15" fmla="*/ 84 h 117"/>
                  <a:gd name="T16" fmla="*/ 29 w 73"/>
                  <a:gd name="T17" fmla="*/ 88 h 117"/>
                  <a:gd name="T18" fmla="*/ 31 w 73"/>
                  <a:gd name="T19" fmla="*/ 93 h 117"/>
                  <a:gd name="T20" fmla="*/ 43 w 73"/>
                  <a:gd name="T21" fmla="*/ 102 h 117"/>
                  <a:gd name="T22" fmla="*/ 73 w 73"/>
                  <a:gd name="T23" fmla="*/ 116 h 117"/>
                  <a:gd name="T24" fmla="*/ 70 w 73"/>
                  <a:gd name="T25" fmla="*/ 107 h 117"/>
                  <a:gd name="T26" fmla="*/ 59 w 73"/>
                  <a:gd name="T27" fmla="*/ 89 h 117"/>
                  <a:gd name="T28" fmla="*/ 46 w 73"/>
                  <a:gd name="T29" fmla="*/ 69 h 117"/>
                  <a:gd name="T30" fmla="*/ 36 w 73"/>
                  <a:gd name="T31" fmla="*/ 29 h 117"/>
                  <a:gd name="T32" fmla="*/ 37 w 73"/>
                  <a:gd name="T33" fmla="*/ 36 h 117"/>
                  <a:gd name="T34" fmla="*/ 39 w 73"/>
                  <a:gd name="T35" fmla="*/ 47 h 117"/>
                  <a:gd name="T36" fmla="*/ 45 w 73"/>
                  <a:gd name="T37" fmla="*/ 26 h 117"/>
                  <a:gd name="T38" fmla="*/ 51 w 73"/>
                  <a:gd name="T39" fmla="*/ 31 h 117"/>
                  <a:gd name="T40" fmla="*/ 48 w 73"/>
                  <a:gd name="T41" fmla="*/ 22 h 117"/>
                  <a:gd name="T42" fmla="*/ 36 w 73"/>
                  <a:gd name="T43" fmla="*/ 7 h 117"/>
                  <a:gd name="T44" fmla="*/ 31 w 73"/>
                  <a:gd name="T45" fmla="*/ 12 h 117"/>
                  <a:gd name="T46" fmla="*/ 36 w 73"/>
                  <a:gd name="T47" fmla="*/ 23 h 117"/>
                  <a:gd name="T48" fmla="*/ 27 w 73"/>
                  <a:gd name="T49" fmla="*/ 14 h 117"/>
                  <a:gd name="T50" fmla="*/ 22 w 73"/>
                  <a:gd name="T51" fmla="*/ 0 h 117"/>
                  <a:gd name="T52" fmla="*/ 19 w 73"/>
                  <a:gd name="T53" fmla="*/ 17 h 117"/>
                  <a:gd name="T54" fmla="*/ 15 w 73"/>
                  <a:gd name="T55" fmla="*/ 37 h 117"/>
                  <a:gd name="T56" fmla="*/ 15 w 73"/>
                  <a:gd name="T57" fmla="*/ 52 h 117"/>
                  <a:gd name="T58" fmla="*/ 22 w 73"/>
                  <a:gd name="T59" fmla="*/ 58 h 117"/>
                  <a:gd name="T60" fmla="*/ 21 w 73"/>
                  <a:gd name="T61" fmla="*/ 69 h 117"/>
                  <a:gd name="T62" fmla="*/ 17 w 73"/>
                  <a:gd name="T63" fmla="*/ 74 h 117"/>
                  <a:gd name="T64" fmla="*/ 6 w 73"/>
                  <a:gd name="T65" fmla="*/ 61 h 117"/>
                  <a:gd name="T66" fmla="*/ 7 w 73"/>
                  <a:gd name="T67" fmla="*/ 56 h 117"/>
                  <a:gd name="T68" fmla="*/ 12 w 73"/>
                  <a:gd name="T69" fmla="*/ 58 h 117"/>
                  <a:gd name="T70" fmla="*/ 6 w 73"/>
                  <a:gd name="T71" fmla="*/ 54 h 117"/>
                  <a:gd name="T72" fmla="*/ 6 w 73"/>
                  <a:gd name="T73" fmla="*/ 3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117">
                    <a:moveTo>
                      <a:pt x="6" y="36"/>
                    </a:moveTo>
                    <a:cubicBezTo>
                      <a:pt x="4" y="38"/>
                      <a:pt x="5" y="41"/>
                      <a:pt x="7" y="45"/>
                    </a:cubicBezTo>
                    <a:cubicBezTo>
                      <a:pt x="3" y="47"/>
                      <a:pt x="3" y="44"/>
                      <a:pt x="0" y="46"/>
                    </a:cubicBezTo>
                    <a:cubicBezTo>
                      <a:pt x="1" y="50"/>
                      <a:pt x="2" y="53"/>
                      <a:pt x="2" y="56"/>
                    </a:cubicBezTo>
                    <a:cubicBezTo>
                      <a:pt x="2" y="59"/>
                      <a:pt x="1" y="61"/>
                      <a:pt x="1" y="64"/>
                    </a:cubicBezTo>
                    <a:cubicBezTo>
                      <a:pt x="4" y="61"/>
                      <a:pt x="9" y="68"/>
                      <a:pt x="13" y="75"/>
                    </a:cubicBezTo>
                    <a:cubicBezTo>
                      <a:pt x="15" y="76"/>
                      <a:pt x="16" y="78"/>
                      <a:pt x="17" y="80"/>
                    </a:cubicBezTo>
                    <a:cubicBezTo>
                      <a:pt x="18" y="82"/>
                      <a:pt x="20" y="83"/>
                      <a:pt x="21" y="84"/>
                    </a:cubicBezTo>
                    <a:cubicBezTo>
                      <a:pt x="24" y="87"/>
                      <a:pt x="27" y="88"/>
                      <a:pt x="29" y="88"/>
                    </a:cubicBezTo>
                    <a:cubicBezTo>
                      <a:pt x="29" y="89"/>
                      <a:pt x="30" y="91"/>
                      <a:pt x="31" y="93"/>
                    </a:cubicBezTo>
                    <a:cubicBezTo>
                      <a:pt x="35" y="94"/>
                      <a:pt x="39" y="97"/>
                      <a:pt x="43" y="102"/>
                    </a:cubicBezTo>
                    <a:cubicBezTo>
                      <a:pt x="54" y="104"/>
                      <a:pt x="64" y="117"/>
                      <a:pt x="73" y="116"/>
                    </a:cubicBezTo>
                    <a:cubicBezTo>
                      <a:pt x="69" y="114"/>
                      <a:pt x="68" y="105"/>
                      <a:pt x="70" y="107"/>
                    </a:cubicBezTo>
                    <a:cubicBezTo>
                      <a:pt x="68" y="101"/>
                      <a:pt x="64" y="95"/>
                      <a:pt x="59" y="89"/>
                    </a:cubicBezTo>
                    <a:cubicBezTo>
                      <a:pt x="55" y="82"/>
                      <a:pt x="50" y="76"/>
                      <a:pt x="46" y="69"/>
                    </a:cubicBezTo>
                    <a:cubicBezTo>
                      <a:pt x="38" y="55"/>
                      <a:pt x="31" y="41"/>
                      <a:pt x="36" y="29"/>
                    </a:cubicBezTo>
                    <a:cubicBezTo>
                      <a:pt x="38" y="31"/>
                      <a:pt x="37" y="33"/>
                      <a:pt x="37" y="36"/>
                    </a:cubicBezTo>
                    <a:cubicBezTo>
                      <a:pt x="36" y="40"/>
                      <a:pt x="36" y="43"/>
                      <a:pt x="39" y="47"/>
                    </a:cubicBezTo>
                    <a:cubicBezTo>
                      <a:pt x="40" y="39"/>
                      <a:pt x="45" y="36"/>
                      <a:pt x="45" y="26"/>
                    </a:cubicBezTo>
                    <a:cubicBezTo>
                      <a:pt x="48" y="24"/>
                      <a:pt x="47" y="35"/>
                      <a:pt x="51" y="31"/>
                    </a:cubicBezTo>
                    <a:cubicBezTo>
                      <a:pt x="53" y="28"/>
                      <a:pt x="48" y="27"/>
                      <a:pt x="48" y="22"/>
                    </a:cubicBezTo>
                    <a:cubicBezTo>
                      <a:pt x="42" y="30"/>
                      <a:pt x="36" y="12"/>
                      <a:pt x="36" y="7"/>
                    </a:cubicBezTo>
                    <a:cubicBezTo>
                      <a:pt x="33" y="8"/>
                      <a:pt x="35" y="11"/>
                      <a:pt x="31" y="12"/>
                    </a:cubicBezTo>
                    <a:cubicBezTo>
                      <a:pt x="32" y="17"/>
                      <a:pt x="37" y="19"/>
                      <a:pt x="36" y="23"/>
                    </a:cubicBezTo>
                    <a:cubicBezTo>
                      <a:pt x="30" y="22"/>
                      <a:pt x="28" y="19"/>
                      <a:pt x="27" y="14"/>
                    </a:cubicBezTo>
                    <a:cubicBezTo>
                      <a:pt x="25" y="10"/>
                      <a:pt x="24" y="5"/>
                      <a:pt x="22" y="0"/>
                    </a:cubicBezTo>
                    <a:cubicBezTo>
                      <a:pt x="23" y="5"/>
                      <a:pt x="21" y="11"/>
                      <a:pt x="19" y="17"/>
                    </a:cubicBezTo>
                    <a:cubicBezTo>
                      <a:pt x="17" y="24"/>
                      <a:pt x="15" y="30"/>
                      <a:pt x="15" y="37"/>
                    </a:cubicBezTo>
                    <a:cubicBezTo>
                      <a:pt x="18" y="42"/>
                      <a:pt x="21" y="49"/>
                      <a:pt x="15" y="52"/>
                    </a:cubicBezTo>
                    <a:cubicBezTo>
                      <a:pt x="17" y="55"/>
                      <a:pt x="21" y="53"/>
                      <a:pt x="22" y="58"/>
                    </a:cubicBezTo>
                    <a:cubicBezTo>
                      <a:pt x="21" y="63"/>
                      <a:pt x="15" y="60"/>
                      <a:pt x="21" y="69"/>
                    </a:cubicBezTo>
                    <a:cubicBezTo>
                      <a:pt x="21" y="71"/>
                      <a:pt x="19" y="73"/>
                      <a:pt x="17" y="74"/>
                    </a:cubicBezTo>
                    <a:cubicBezTo>
                      <a:pt x="10" y="73"/>
                      <a:pt x="11" y="55"/>
                      <a:pt x="6" y="61"/>
                    </a:cubicBezTo>
                    <a:cubicBezTo>
                      <a:pt x="4" y="58"/>
                      <a:pt x="7" y="58"/>
                      <a:pt x="7" y="56"/>
                    </a:cubicBezTo>
                    <a:cubicBezTo>
                      <a:pt x="9" y="54"/>
                      <a:pt x="9" y="62"/>
                      <a:pt x="12" y="58"/>
                    </a:cubicBezTo>
                    <a:cubicBezTo>
                      <a:pt x="13" y="55"/>
                      <a:pt x="10" y="52"/>
                      <a:pt x="6" y="54"/>
                    </a:cubicBezTo>
                    <a:cubicBezTo>
                      <a:pt x="4" y="47"/>
                      <a:pt x="10" y="44"/>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99" name="Freeform 1821"/>
              <p:cNvSpPr/>
              <p:nvPr/>
            </p:nvSpPr>
            <p:spPr bwMode="auto">
              <a:xfrm>
                <a:off x="4632" y="1176"/>
                <a:ext cx="7" cy="4"/>
              </a:xfrm>
              <a:custGeom>
                <a:avLst/>
                <a:gdLst>
                  <a:gd name="T0" fmla="*/ 2 w 10"/>
                  <a:gd name="T1" fmla="*/ 0 h 6"/>
                  <a:gd name="T2" fmla="*/ 4 w 10"/>
                  <a:gd name="T3" fmla="*/ 6 h 6"/>
                  <a:gd name="T4" fmla="*/ 10 w 10"/>
                  <a:gd name="T5" fmla="*/ 3 h 6"/>
                  <a:gd name="T6" fmla="*/ 2 w 10"/>
                  <a:gd name="T7" fmla="*/ 0 h 6"/>
                </a:gdLst>
                <a:ahLst/>
                <a:cxnLst>
                  <a:cxn ang="0">
                    <a:pos x="T0" y="T1"/>
                  </a:cxn>
                  <a:cxn ang="0">
                    <a:pos x="T2" y="T3"/>
                  </a:cxn>
                  <a:cxn ang="0">
                    <a:pos x="T4" y="T5"/>
                  </a:cxn>
                  <a:cxn ang="0">
                    <a:pos x="T6" y="T7"/>
                  </a:cxn>
                </a:cxnLst>
                <a:rect l="0" t="0" r="r" b="b"/>
                <a:pathLst>
                  <a:path w="10" h="6">
                    <a:moveTo>
                      <a:pt x="2" y="0"/>
                    </a:moveTo>
                    <a:cubicBezTo>
                      <a:pt x="0" y="2"/>
                      <a:pt x="5" y="3"/>
                      <a:pt x="4" y="6"/>
                    </a:cubicBezTo>
                    <a:cubicBezTo>
                      <a:pt x="9" y="6"/>
                      <a:pt x="8" y="5"/>
                      <a:pt x="10" y="3"/>
                    </a:cubicBezTo>
                    <a:cubicBezTo>
                      <a:pt x="7" y="2"/>
                      <a:pt x="5"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0" name="Freeform 1822"/>
              <p:cNvSpPr/>
              <p:nvPr/>
            </p:nvSpPr>
            <p:spPr bwMode="auto">
              <a:xfrm>
                <a:off x="4645" y="1207"/>
                <a:ext cx="6" cy="10"/>
              </a:xfrm>
              <a:custGeom>
                <a:avLst/>
                <a:gdLst>
                  <a:gd name="T0" fmla="*/ 0 w 9"/>
                  <a:gd name="T1" fmla="*/ 2 h 14"/>
                  <a:gd name="T2" fmla="*/ 9 w 9"/>
                  <a:gd name="T3" fmla="*/ 14 h 14"/>
                  <a:gd name="T4" fmla="*/ 0 w 9"/>
                  <a:gd name="T5" fmla="*/ 2 h 14"/>
                </a:gdLst>
                <a:ahLst/>
                <a:cxnLst>
                  <a:cxn ang="0">
                    <a:pos x="T0" y="T1"/>
                  </a:cxn>
                  <a:cxn ang="0">
                    <a:pos x="T2" y="T3"/>
                  </a:cxn>
                  <a:cxn ang="0">
                    <a:pos x="T4" y="T5"/>
                  </a:cxn>
                </a:cxnLst>
                <a:rect l="0" t="0" r="r" b="b"/>
                <a:pathLst>
                  <a:path w="9" h="14">
                    <a:moveTo>
                      <a:pt x="0" y="2"/>
                    </a:moveTo>
                    <a:cubicBezTo>
                      <a:pt x="2" y="5"/>
                      <a:pt x="5" y="11"/>
                      <a:pt x="9" y="14"/>
                    </a:cubicBezTo>
                    <a:cubicBezTo>
                      <a:pt x="9" y="13"/>
                      <a:pt x="5"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1" name="Freeform 1823"/>
              <p:cNvSpPr/>
              <p:nvPr/>
            </p:nvSpPr>
            <p:spPr bwMode="auto">
              <a:xfrm>
                <a:off x="4609" y="1225"/>
                <a:ext cx="12" cy="13"/>
              </a:xfrm>
              <a:custGeom>
                <a:avLst/>
                <a:gdLst>
                  <a:gd name="T0" fmla="*/ 12 w 17"/>
                  <a:gd name="T1" fmla="*/ 20 h 20"/>
                  <a:gd name="T2" fmla="*/ 11 w 17"/>
                  <a:gd name="T3" fmla="*/ 10 h 20"/>
                  <a:gd name="T4" fmla="*/ 0 w 17"/>
                  <a:gd name="T5" fmla="*/ 0 h 20"/>
                  <a:gd name="T6" fmla="*/ 12 w 17"/>
                  <a:gd name="T7" fmla="*/ 20 h 20"/>
                </a:gdLst>
                <a:ahLst/>
                <a:cxnLst>
                  <a:cxn ang="0">
                    <a:pos x="T0" y="T1"/>
                  </a:cxn>
                  <a:cxn ang="0">
                    <a:pos x="T2" y="T3"/>
                  </a:cxn>
                  <a:cxn ang="0">
                    <a:pos x="T4" y="T5"/>
                  </a:cxn>
                  <a:cxn ang="0">
                    <a:pos x="T6" y="T7"/>
                  </a:cxn>
                </a:cxnLst>
                <a:rect l="0" t="0" r="r" b="b"/>
                <a:pathLst>
                  <a:path w="17" h="20">
                    <a:moveTo>
                      <a:pt x="12" y="20"/>
                    </a:moveTo>
                    <a:cubicBezTo>
                      <a:pt x="17" y="17"/>
                      <a:pt x="15" y="13"/>
                      <a:pt x="11" y="10"/>
                    </a:cubicBezTo>
                    <a:cubicBezTo>
                      <a:pt x="8" y="6"/>
                      <a:pt x="2" y="3"/>
                      <a:pt x="0" y="0"/>
                    </a:cubicBezTo>
                    <a:cubicBezTo>
                      <a:pt x="3" y="8"/>
                      <a:pt x="7" y="17"/>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2" name="Freeform 1824"/>
              <p:cNvSpPr/>
              <p:nvPr/>
            </p:nvSpPr>
            <p:spPr bwMode="auto">
              <a:xfrm>
                <a:off x="4807" y="1144"/>
                <a:ext cx="7" cy="4"/>
              </a:xfrm>
              <a:custGeom>
                <a:avLst/>
                <a:gdLst>
                  <a:gd name="T0" fmla="*/ 0 w 10"/>
                  <a:gd name="T1" fmla="*/ 4 h 6"/>
                  <a:gd name="T2" fmla="*/ 8 w 10"/>
                  <a:gd name="T3" fmla="*/ 3 h 6"/>
                  <a:gd name="T4" fmla="*/ 0 w 10"/>
                  <a:gd name="T5" fmla="*/ 4 h 6"/>
                </a:gdLst>
                <a:ahLst/>
                <a:cxnLst>
                  <a:cxn ang="0">
                    <a:pos x="T0" y="T1"/>
                  </a:cxn>
                  <a:cxn ang="0">
                    <a:pos x="T2" y="T3"/>
                  </a:cxn>
                  <a:cxn ang="0">
                    <a:pos x="T4" y="T5"/>
                  </a:cxn>
                </a:cxnLst>
                <a:rect l="0" t="0" r="r" b="b"/>
                <a:pathLst>
                  <a:path w="10" h="6">
                    <a:moveTo>
                      <a:pt x="0" y="4"/>
                    </a:moveTo>
                    <a:cubicBezTo>
                      <a:pt x="1" y="6"/>
                      <a:pt x="6" y="2"/>
                      <a:pt x="8" y="3"/>
                    </a:cubicBezTo>
                    <a:cubicBezTo>
                      <a:pt x="10" y="3"/>
                      <a:pt x="5"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3" name="Freeform 1825"/>
              <p:cNvSpPr/>
              <p:nvPr/>
            </p:nvSpPr>
            <p:spPr bwMode="auto">
              <a:xfrm>
                <a:off x="4944" y="10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4" name="Freeform 1826"/>
              <p:cNvSpPr/>
              <p:nvPr/>
            </p:nvSpPr>
            <p:spPr bwMode="auto">
              <a:xfrm>
                <a:off x="4902" y="1103"/>
                <a:ext cx="4" cy="4"/>
              </a:xfrm>
              <a:custGeom>
                <a:avLst/>
                <a:gdLst>
                  <a:gd name="T0" fmla="*/ 3 w 6"/>
                  <a:gd name="T1" fmla="*/ 4 h 6"/>
                  <a:gd name="T2" fmla="*/ 4 w 6"/>
                  <a:gd name="T3" fmla="*/ 4 h 6"/>
                  <a:gd name="T4" fmla="*/ 6 w 6"/>
                  <a:gd name="T5" fmla="*/ 0 h 6"/>
                  <a:gd name="T6" fmla="*/ 3 w 6"/>
                  <a:gd name="T7" fmla="*/ 4 h 6"/>
                </a:gdLst>
                <a:ahLst/>
                <a:cxnLst>
                  <a:cxn ang="0">
                    <a:pos x="T0" y="T1"/>
                  </a:cxn>
                  <a:cxn ang="0">
                    <a:pos x="T2" y="T3"/>
                  </a:cxn>
                  <a:cxn ang="0">
                    <a:pos x="T4" y="T5"/>
                  </a:cxn>
                  <a:cxn ang="0">
                    <a:pos x="T6" y="T7"/>
                  </a:cxn>
                </a:cxnLst>
                <a:rect l="0" t="0" r="r" b="b"/>
                <a:pathLst>
                  <a:path w="6" h="6">
                    <a:moveTo>
                      <a:pt x="3" y="4"/>
                    </a:moveTo>
                    <a:cubicBezTo>
                      <a:pt x="0" y="6"/>
                      <a:pt x="5" y="2"/>
                      <a:pt x="4" y="4"/>
                    </a:cubicBezTo>
                    <a:cubicBezTo>
                      <a:pt x="6" y="2"/>
                      <a:pt x="6" y="1"/>
                      <a:pt x="6" y="0"/>
                    </a:cubicBezTo>
                    <a:cubicBezTo>
                      <a:pt x="5" y="2"/>
                      <a:pt x="4"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5" name="Freeform 1827"/>
              <p:cNvSpPr/>
              <p:nvPr/>
            </p:nvSpPr>
            <p:spPr bwMode="auto">
              <a:xfrm>
                <a:off x="4943" y="10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6" name="Freeform 1828"/>
              <p:cNvSpPr/>
              <p:nvPr/>
            </p:nvSpPr>
            <p:spPr bwMode="auto">
              <a:xfrm>
                <a:off x="4943" y="10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7" name="Freeform 1829"/>
              <p:cNvSpPr/>
              <p:nvPr/>
            </p:nvSpPr>
            <p:spPr bwMode="auto">
              <a:xfrm>
                <a:off x="4932" y="1070"/>
                <a:ext cx="8" cy="13"/>
              </a:xfrm>
              <a:custGeom>
                <a:avLst/>
                <a:gdLst>
                  <a:gd name="T0" fmla="*/ 10 w 12"/>
                  <a:gd name="T1" fmla="*/ 3 h 19"/>
                  <a:gd name="T2" fmla="*/ 9 w 12"/>
                  <a:gd name="T3" fmla="*/ 4 h 19"/>
                  <a:gd name="T4" fmla="*/ 11 w 12"/>
                  <a:gd name="T5" fmla="*/ 0 h 19"/>
                  <a:gd name="T6" fmla="*/ 6 w 12"/>
                  <a:gd name="T7" fmla="*/ 9 h 19"/>
                  <a:gd name="T8" fmla="*/ 0 w 12"/>
                  <a:gd name="T9" fmla="*/ 19 h 19"/>
                  <a:gd name="T10" fmla="*/ 5 w 12"/>
                  <a:gd name="T11" fmla="*/ 12 h 19"/>
                  <a:gd name="T12" fmla="*/ 10 w 12"/>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10" y="3"/>
                    </a:moveTo>
                    <a:cubicBezTo>
                      <a:pt x="10" y="3"/>
                      <a:pt x="9" y="4"/>
                      <a:pt x="9" y="4"/>
                    </a:cubicBezTo>
                    <a:cubicBezTo>
                      <a:pt x="12" y="0"/>
                      <a:pt x="12" y="0"/>
                      <a:pt x="11" y="0"/>
                    </a:cubicBezTo>
                    <a:cubicBezTo>
                      <a:pt x="10" y="3"/>
                      <a:pt x="8" y="6"/>
                      <a:pt x="6" y="9"/>
                    </a:cubicBezTo>
                    <a:cubicBezTo>
                      <a:pt x="4" y="13"/>
                      <a:pt x="2" y="15"/>
                      <a:pt x="0" y="19"/>
                    </a:cubicBezTo>
                    <a:cubicBezTo>
                      <a:pt x="1" y="17"/>
                      <a:pt x="2" y="16"/>
                      <a:pt x="5" y="12"/>
                    </a:cubicBezTo>
                    <a:cubicBezTo>
                      <a:pt x="4" y="13"/>
                      <a:pt x="3" y="1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8" name="Freeform 1830"/>
              <p:cNvSpPr/>
              <p:nvPr/>
            </p:nvSpPr>
            <p:spPr bwMode="auto">
              <a:xfrm>
                <a:off x="4921" y="1063"/>
                <a:ext cx="23" cy="44"/>
              </a:xfrm>
              <a:custGeom>
                <a:avLst/>
                <a:gdLst>
                  <a:gd name="T0" fmla="*/ 23 w 34"/>
                  <a:gd name="T1" fmla="*/ 35 h 65"/>
                  <a:gd name="T2" fmla="*/ 25 w 34"/>
                  <a:gd name="T3" fmla="*/ 31 h 65"/>
                  <a:gd name="T4" fmla="*/ 24 w 34"/>
                  <a:gd name="T5" fmla="*/ 36 h 65"/>
                  <a:gd name="T6" fmla="*/ 27 w 34"/>
                  <a:gd name="T7" fmla="*/ 28 h 65"/>
                  <a:gd name="T8" fmla="*/ 27 w 34"/>
                  <a:gd name="T9" fmla="*/ 22 h 65"/>
                  <a:gd name="T10" fmla="*/ 28 w 34"/>
                  <a:gd name="T11" fmla="*/ 18 h 65"/>
                  <a:gd name="T12" fmla="*/ 29 w 34"/>
                  <a:gd name="T13" fmla="*/ 13 h 65"/>
                  <a:gd name="T14" fmla="*/ 32 w 34"/>
                  <a:gd name="T15" fmla="*/ 5 h 65"/>
                  <a:gd name="T16" fmla="*/ 30 w 34"/>
                  <a:gd name="T17" fmla="*/ 11 h 65"/>
                  <a:gd name="T18" fmla="*/ 32 w 34"/>
                  <a:gd name="T19" fmla="*/ 4 h 65"/>
                  <a:gd name="T20" fmla="*/ 33 w 34"/>
                  <a:gd name="T21" fmla="*/ 0 h 65"/>
                  <a:gd name="T22" fmla="*/ 34 w 34"/>
                  <a:gd name="T23" fmla="*/ 0 h 65"/>
                  <a:gd name="T24" fmla="*/ 34 w 34"/>
                  <a:gd name="T25" fmla="*/ 0 h 65"/>
                  <a:gd name="T26" fmla="*/ 34 w 34"/>
                  <a:gd name="T27" fmla="*/ 0 h 65"/>
                  <a:gd name="T28" fmla="*/ 33 w 34"/>
                  <a:gd name="T29" fmla="*/ 0 h 65"/>
                  <a:gd name="T30" fmla="*/ 33 w 34"/>
                  <a:gd name="T31" fmla="*/ 1 h 65"/>
                  <a:gd name="T32" fmla="*/ 33 w 34"/>
                  <a:gd name="T33" fmla="*/ 1 h 65"/>
                  <a:gd name="T34" fmla="*/ 33 w 34"/>
                  <a:gd name="T35" fmla="*/ 2 h 65"/>
                  <a:gd name="T36" fmla="*/ 32 w 34"/>
                  <a:gd name="T37" fmla="*/ 4 h 65"/>
                  <a:gd name="T38" fmla="*/ 30 w 34"/>
                  <a:gd name="T39" fmla="*/ 10 h 65"/>
                  <a:gd name="T40" fmla="*/ 28 w 34"/>
                  <a:gd name="T41" fmla="*/ 15 h 65"/>
                  <a:gd name="T42" fmla="*/ 26 w 34"/>
                  <a:gd name="T43" fmla="*/ 20 h 65"/>
                  <a:gd name="T44" fmla="*/ 21 w 34"/>
                  <a:gd name="T45" fmla="*/ 31 h 65"/>
                  <a:gd name="T46" fmla="*/ 21 w 34"/>
                  <a:gd name="T47" fmla="*/ 29 h 65"/>
                  <a:gd name="T48" fmla="*/ 19 w 34"/>
                  <a:gd name="T49" fmla="*/ 35 h 65"/>
                  <a:gd name="T50" fmla="*/ 17 w 34"/>
                  <a:gd name="T51" fmla="*/ 39 h 65"/>
                  <a:gd name="T52" fmla="*/ 18 w 34"/>
                  <a:gd name="T53" fmla="*/ 36 h 65"/>
                  <a:gd name="T54" fmla="*/ 14 w 34"/>
                  <a:gd name="T55" fmla="*/ 42 h 65"/>
                  <a:gd name="T56" fmla="*/ 15 w 34"/>
                  <a:gd name="T57" fmla="*/ 39 h 65"/>
                  <a:gd name="T58" fmla="*/ 9 w 34"/>
                  <a:gd name="T59" fmla="*/ 49 h 65"/>
                  <a:gd name="T60" fmla="*/ 2 w 34"/>
                  <a:gd name="T61" fmla="*/ 59 h 65"/>
                  <a:gd name="T62" fmla="*/ 4 w 34"/>
                  <a:gd name="T63" fmla="*/ 61 h 65"/>
                  <a:gd name="T64" fmla="*/ 10 w 34"/>
                  <a:gd name="T65" fmla="*/ 55 h 65"/>
                  <a:gd name="T66" fmla="*/ 15 w 34"/>
                  <a:gd name="T67" fmla="*/ 48 h 65"/>
                  <a:gd name="T68" fmla="*/ 18 w 34"/>
                  <a:gd name="T69" fmla="*/ 41 h 65"/>
                  <a:gd name="T70" fmla="*/ 19 w 34"/>
                  <a:gd name="T71" fmla="*/ 40 h 65"/>
                  <a:gd name="T72" fmla="*/ 16 w 34"/>
                  <a:gd name="T73" fmla="*/ 62 h 65"/>
                  <a:gd name="T74" fmla="*/ 18 w 34"/>
                  <a:gd name="T75" fmla="*/ 59 h 65"/>
                  <a:gd name="T76" fmla="*/ 21 w 34"/>
                  <a:gd name="T77" fmla="*/ 44 h 65"/>
                  <a:gd name="T78" fmla="*/ 23 w 34"/>
                  <a:gd name="T79" fmla="*/ 3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 h="65">
                    <a:moveTo>
                      <a:pt x="23" y="35"/>
                    </a:moveTo>
                    <a:cubicBezTo>
                      <a:pt x="22" y="38"/>
                      <a:pt x="24" y="34"/>
                      <a:pt x="25" y="31"/>
                    </a:cubicBezTo>
                    <a:cubicBezTo>
                      <a:pt x="23" y="37"/>
                      <a:pt x="24" y="33"/>
                      <a:pt x="24" y="36"/>
                    </a:cubicBezTo>
                    <a:cubicBezTo>
                      <a:pt x="25" y="33"/>
                      <a:pt x="26" y="32"/>
                      <a:pt x="27" y="28"/>
                    </a:cubicBezTo>
                    <a:cubicBezTo>
                      <a:pt x="26" y="28"/>
                      <a:pt x="25" y="32"/>
                      <a:pt x="27" y="22"/>
                    </a:cubicBezTo>
                    <a:cubicBezTo>
                      <a:pt x="28" y="20"/>
                      <a:pt x="28" y="19"/>
                      <a:pt x="28" y="18"/>
                    </a:cubicBezTo>
                    <a:cubicBezTo>
                      <a:pt x="28" y="17"/>
                      <a:pt x="28" y="16"/>
                      <a:pt x="29" y="13"/>
                    </a:cubicBezTo>
                    <a:cubicBezTo>
                      <a:pt x="31" y="6"/>
                      <a:pt x="32" y="5"/>
                      <a:pt x="32" y="5"/>
                    </a:cubicBezTo>
                    <a:cubicBezTo>
                      <a:pt x="32" y="5"/>
                      <a:pt x="31" y="8"/>
                      <a:pt x="30" y="11"/>
                    </a:cubicBezTo>
                    <a:cubicBezTo>
                      <a:pt x="32" y="6"/>
                      <a:pt x="32" y="6"/>
                      <a:pt x="32" y="4"/>
                    </a:cubicBezTo>
                    <a:cubicBezTo>
                      <a:pt x="33" y="3"/>
                      <a:pt x="33" y="2"/>
                      <a:pt x="33" y="0"/>
                    </a:cubicBezTo>
                    <a:cubicBezTo>
                      <a:pt x="34" y="0"/>
                      <a:pt x="34" y="0"/>
                      <a:pt x="34" y="0"/>
                    </a:cubicBezTo>
                    <a:cubicBezTo>
                      <a:pt x="34" y="0"/>
                      <a:pt x="34" y="0"/>
                      <a:pt x="34" y="0"/>
                    </a:cubicBezTo>
                    <a:cubicBezTo>
                      <a:pt x="34" y="0"/>
                      <a:pt x="34" y="0"/>
                      <a:pt x="34" y="0"/>
                    </a:cubicBezTo>
                    <a:cubicBezTo>
                      <a:pt x="34" y="0"/>
                      <a:pt x="33" y="0"/>
                      <a:pt x="33" y="0"/>
                    </a:cubicBezTo>
                    <a:cubicBezTo>
                      <a:pt x="33" y="0"/>
                      <a:pt x="33" y="0"/>
                      <a:pt x="33" y="1"/>
                    </a:cubicBezTo>
                    <a:cubicBezTo>
                      <a:pt x="33" y="1"/>
                      <a:pt x="33" y="1"/>
                      <a:pt x="33" y="1"/>
                    </a:cubicBezTo>
                    <a:cubicBezTo>
                      <a:pt x="33" y="2"/>
                      <a:pt x="33" y="2"/>
                      <a:pt x="33" y="2"/>
                    </a:cubicBezTo>
                    <a:cubicBezTo>
                      <a:pt x="33" y="3"/>
                      <a:pt x="32" y="3"/>
                      <a:pt x="32" y="4"/>
                    </a:cubicBezTo>
                    <a:cubicBezTo>
                      <a:pt x="32" y="5"/>
                      <a:pt x="30" y="9"/>
                      <a:pt x="30" y="10"/>
                    </a:cubicBezTo>
                    <a:cubicBezTo>
                      <a:pt x="29" y="12"/>
                      <a:pt x="29" y="14"/>
                      <a:pt x="28" y="15"/>
                    </a:cubicBezTo>
                    <a:cubicBezTo>
                      <a:pt x="27" y="17"/>
                      <a:pt x="27" y="18"/>
                      <a:pt x="26" y="20"/>
                    </a:cubicBezTo>
                    <a:cubicBezTo>
                      <a:pt x="24" y="24"/>
                      <a:pt x="22" y="28"/>
                      <a:pt x="21" y="31"/>
                    </a:cubicBezTo>
                    <a:cubicBezTo>
                      <a:pt x="21" y="31"/>
                      <a:pt x="22" y="28"/>
                      <a:pt x="21" y="29"/>
                    </a:cubicBezTo>
                    <a:cubicBezTo>
                      <a:pt x="20" y="32"/>
                      <a:pt x="19" y="34"/>
                      <a:pt x="19" y="35"/>
                    </a:cubicBezTo>
                    <a:cubicBezTo>
                      <a:pt x="20" y="33"/>
                      <a:pt x="20" y="31"/>
                      <a:pt x="17" y="39"/>
                    </a:cubicBezTo>
                    <a:cubicBezTo>
                      <a:pt x="17" y="38"/>
                      <a:pt x="16" y="39"/>
                      <a:pt x="18" y="36"/>
                    </a:cubicBezTo>
                    <a:cubicBezTo>
                      <a:pt x="17" y="37"/>
                      <a:pt x="15" y="41"/>
                      <a:pt x="14" y="42"/>
                    </a:cubicBezTo>
                    <a:cubicBezTo>
                      <a:pt x="13" y="43"/>
                      <a:pt x="16" y="38"/>
                      <a:pt x="15" y="39"/>
                    </a:cubicBezTo>
                    <a:cubicBezTo>
                      <a:pt x="12" y="45"/>
                      <a:pt x="12" y="43"/>
                      <a:pt x="9" y="49"/>
                    </a:cubicBezTo>
                    <a:cubicBezTo>
                      <a:pt x="11" y="45"/>
                      <a:pt x="6" y="53"/>
                      <a:pt x="2" y="59"/>
                    </a:cubicBezTo>
                    <a:cubicBezTo>
                      <a:pt x="0" y="65"/>
                      <a:pt x="2" y="63"/>
                      <a:pt x="4" y="61"/>
                    </a:cubicBezTo>
                    <a:cubicBezTo>
                      <a:pt x="7" y="58"/>
                      <a:pt x="9" y="54"/>
                      <a:pt x="10" y="55"/>
                    </a:cubicBezTo>
                    <a:cubicBezTo>
                      <a:pt x="14" y="47"/>
                      <a:pt x="15" y="46"/>
                      <a:pt x="15" y="48"/>
                    </a:cubicBezTo>
                    <a:cubicBezTo>
                      <a:pt x="15" y="47"/>
                      <a:pt x="16" y="44"/>
                      <a:pt x="18" y="41"/>
                    </a:cubicBezTo>
                    <a:cubicBezTo>
                      <a:pt x="18" y="41"/>
                      <a:pt x="18" y="41"/>
                      <a:pt x="19" y="40"/>
                    </a:cubicBezTo>
                    <a:cubicBezTo>
                      <a:pt x="17" y="48"/>
                      <a:pt x="14" y="60"/>
                      <a:pt x="16" y="62"/>
                    </a:cubicBezTo>
                    <a:cubicBezTo>
                      <a:pt x="18" y="58"/>
                      <a:pt x="17" y="60"/>
                      <a:pt x="18" y="59"/>
                    </a:cubicBezTo>
                    <a:cubicBezTo>
                      <a:pt x="18" y="55"/>
                      <a:pt x="20" y="49"/>
                      <a:pt x="21" y="44"/>
                    </a:cubicBezTo>
                    <a:cubicBezTo>
                      <a:pt x="21" y="42"/>
                      <a:pt x="23" y="39"/>
                      <a:pt x="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09" name="Freeform 1831"/>
              <p:cNvSpPr/>
              <p:nvPr/>
            </p:nvSpPr>
            <p:spPr bwMode="auto">
              <a:xfrm>
                <a:off x="4984" y="1236"/>
                <a:ext cx="7" cy="13"/>
              </a:xfrm>
              <a:custGeom>
                <a:avLst/>
                <a:gdLst>
                  <a:gd name="T0" fmla="*/ 0 w 10"/>
                  <a:gd name="T1" fmla="*/ 13 h 19"/>
                  <a:gd name="T2" fmla="*/ 2 w 10"/>
                  <a:gd name="T3" fmla="*/ 18 h 19"/>
                  <a:gd name="T4" fmla="*/ 9 w 10"/>
                  <a:gd name="T5" fmla="*/ 18 h 19"/>
                  <a:gd name="T6" fmla="*/ 9 w 10"/>
                  <a:gd name="T7" fmla="*/ 12 h 19"/>
                  <a:gd name="T8" fmla="*/ 10 w 10"/>
                  <a:gd name="T9" fmla="*/ 7 h 19"/>
                  <a:gd name="T10" fmla="*/ 4 w 10"/>
                  <a:gd name="T11" fmla="*/ 0 h 19"/>
                  <a:gd name="T12" fmla="*/ 0 w 10"/>
                  <a:gd name="T13" fmla="*/ 13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0" y="13"/>
                    </a:moveTo>
                    <a:cubicBezTo>
                      <a:pt x="1" y="14"/>
                      <a:pt x="1" y="16"/>
                      <a:pt x="2" y="18"/>
                    </a:cubicBezTo>
                    <a:cubicBezTo>
                      <a:pt x="5" y="16"/>
                      <a:pt x="6" y="19"/>
                      <a:pt x="9" y="18"/>
                    </a:cubicBezTo>
                    <a:cubicBezTo>
                      <a:pt x="8" y="15"/>
                      <a:pt x="8" y="9"/>
                      <a:pt x="9" y="12"/>
                    </a:cubicBezTo>
                    <a:cubicBezTo>
                      <a:pt x="10" y="10"/>
                      <a:pt x="5" y="7"/>
                      <a:pt x="10" y="7"/>
                    </a:cubicBezTo>
                    <a:cubicBezTo>
                      <a:pt x="8" y="2"/>
                      <a:pt x="5" y="6"/>
                      <a:pt x="4" y="0"/>
                    </a:cubicBezTo>
                    <a:cubicBezTo>
                      <a:pt x="4" y="7"/>
                      <a:pt x="3"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0" name="Freeform 1832"/>
              <p:cNvSpPr/>
              <p:nvPr/>
            </p:nvSpPr>
            <p:spPr bwMode="auto">
              <a:xfrm>
                <a:off x="5351" y="833"/>
                <a:ext cx="23" cy="34"/>
              </a:xfrm>
              <a:custGeom>
                <a:avLst/>
                <a:gdLst>
                  <a:gd name="T0" fmla="*/ 26 w 33"/>
                  <a:gd name="T1" fmla="*/ 45 h 51"/>
                  <a:gd name="T2" fmla="*/ 27 w 33"/>
                  <a:gd name="T3" fmla="*/ 27 h 51"/>
                  <a:gd name="T4" fmla="*/ 19 w 33"/>
                  <a:gd name="T5" fmla="*/ 27 h 51"/>
                  <a:gd name="T6" fmla="*/ 16 w 33"/>
                  <a:gd name="T7" fmla="*/ 25 h 51"/>
                  <a:gd name="T8" fmla="*/ 13 w 33"/>
                  <a:gd name="T9" fmla="*/ 9 h 51"/>
                  <a:gd name="T10" fmla="*/ 0 w 33"/>
                  <a:gd name="T11" fmla="*/ 0 h 51"/>
                  <a:gd name="T12" fmla="*/ 8 w 33"/>
                  <a:gd name="T13" fmla="*/ 16 h 51"/>
                  <a:gd name="T14" fmla="*/ 13 w 33"/>
                  <a:gd name="T15" fmla="*/ 28 h 51"/>
                  <a:gd name="T16" fmla="*/ 24 w 33"/>
                  <a:gd name="T17" fmla="*/ 34 h 51"/>
                  <a:gd name="T18" fmla="*/ 23 w 33"/>
                  <a:gd name="T19" fmla="*/ 41 h 51"/>
                  <a:gd name="T20" fmla="*/ 25 w 33"/>
                  <a:gd name="T21" fmla="*/ 49 h 51"/>
                  <a:gd name="T22" fmla="*/ 30 w 33"/>
                  <a:gd name="T23" fmla="*/ 51 h 51"/>
                  <a:gd name="T24" fmla="*/ 33 w 33"/>
                  <a:gd name="T25" fmla="*/ 47 h 51"/>
                  <a:gd name="T26" fmla="*/ 26 w 33"/>
                  <a:gd name="T2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51">
                    <a:moveTo>
                      <a:pt x="26" y="45"/>
                    </a:moveTo>
                    <a:cubicBezTo>
                      <a:pt x="28" y="40"/>
                      <a:pt x="25" y="32"/>
                      <a:pt x="27" y="27"/>
                    </a:cubicBezTo>
                    <a:cubicBezTo>
                      <a:pt x="25" y="24"/>
                      <a:pt x="22" y="25"/>
                      <a:pt x="19" y="27"/>
                    </a:cubicBezTo>
                    <a:cubicBezTo>
                      <a:pt x="19" y="25"/>
                      <a:pt x="19" y="23"/>
                      <a:pt x="16" y="25"/>
                    </a:cubicBezTo>
                    <a:cubicBezTo>
                      <a:pt x="17" y="18"/>
                      <a:pt x="13" y="16"/>
                      <a:pt x="13" y="9"/>
                    </a:cubicBezTo>
                    <a:cubicBezTo>
                      <a:pt x="9" y="7"/>
                      <a:pt x="4" y="8"/>
                      <a:pt x="0" y="0"/>
                    </a:cubicBezTo>
                    <a:cubicBezTo>
                      <a:pt x="2" y="6"/>
                      <a:pt x="5" y="11"/>
                      <a:pt x="8" y="16"/>
                    </a:cubicBezTo>
                    <a:cubicBezTo>
                      <a:pt x="11" y="20"/>
                      <a:pt x="13" y="24"/>
                      <a:pt x="13" y="28"/>
                    </a:cubicBezTo>
                    <a:cubicBezTo>
                      <a:pt x="17" y="30"/>
                      <a:pt x="21" y="30"/>
                      <a:pt x="24" y="34"/>
                    </a:cubicBezTo>
                    <a:cubicBezTo>
                      <a:pt x="24" y="37"/>
                      <a:pt x="24" y="39"/>
                      <a:pt x="23" y="41"/>
                    </a:cubicBezTo>
                    <a:cubicBezTo>
                      <a:pt x="23" y="43"/>
                      <a:pt x="23" y="46"/>
                      <a:pt x="25" y="49"/>
                    </a:cubicBezTo>
                    <a:cubicBezTo>
                      <a:pt x="27" y="47"/>
                      <a:pt x="29" y="48"/>
                      <a:pt x="30" y="51"/>
                    </a:cubicBezTo>
                    <a:cubicBezTo>
                      <a:pt x="31" y="49"/>
                      <a:pt x="31" y="48"/>
                      <a:pt x="33" y="47"/>
                    </a:cubicBezTo>
                    <a:cubicBezTo>
                      <a:pt x="31" y="46"/>
                      <a:pt x="28" y="46"/>
                      <a:pt x="26"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1" name="Freeform 1833"/>
              <p:cNvSpPr/>
              <p:nvPr/>
            </p:nvSpPr>
            <p:spPr bwMode="auto">
              <a:xfrm>
                <a:off x="5161" y="715"/>
                <a:ext cx="13" cy="7"/>
              </a:xfrm>
              <a:custGeom>
                <a:avLst/>
                <a:gdLst>
                  <a:gd name="T0" fmla="*/ 19 w 20"/>
                  <a:gd name="T1" fmla="*/ 9 h 10"/>
                  <a:gd name="T2" fmla="*/ 16 w 20"/>
                  <a:gd name="T3" fmla="*/ 3 h 10"/>
                  <a:gd name="T4" fmla="*/ 3 w 20"/>
                  <a:gd name="T5" fmla="*/ 0 h 10"/>
                  <a:gd name="T6" fmla="*/ 13 w 20"/>
                  <a:gd name="T7" fmla="*/ 10 h 10"/>
                  <a:gd name="T8" fmla="*/ 19 w 20"/>
                  <a:gd name="T9" fmla="*/ 9 h 10"/>
                </a:gdLst>
                <a:ahLst/>
                <a:cxnLst>
                  <a:cxn ang="0">
                    <a:pos x="T0" y="T1"/>
                  </a:cxn>
                  <a:cxn ang="0">
                    <a:pos x="T2" y="T3"/>
                  </a:cxn>
                  <a:cxn ang="0">
                    <a:pos x="T4" y="T5"/>
                  </a:cxn>
                  <a:cxn ang="0">
                    <a:pos x="T6" y="T7"/>
                  </a:cxn>
                  <a:cxn ang="0">
                    <a:pos x="T8" y="T9"/>
                  </a:cxn>
                </a:cxnLst>
                <a:rect l="0" t="0" r="r" b="b"/>
                <a:pathLst>
                  <a:path w="20" h="10">
                    <a:moveTo>
                      <a:pt x="19" y="9"/>
                    </a:moveTo>
                    <a:cubicBezTo>
                      <a:pt x="18" y="7"/>
                      <a:pt x="20" y="4"/>
                      <a:pt x="16" y="3"/>
                    </a:cubicBezTo>
                    <a:cubicBezTo>
                      <a:pt x="14" y="8"/>
                      <a:pt x="8" y="3"/>
                      <a:pt x="3" y="0"/>
                    </a:cubicBezTo>
                    <a:cubicBezTo>
                      <a:pt x="0" y="4"/>
                      <a:pt x="10" y="7"/>
                      <a:pt x="13" y="10"/>
                    </a:cubicBezTo>
                    <a:cubicBezTo>
                      <a:pt x="15" y="10"/>
                      <a:pt x="16" y="6"/>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2" name="Freeform 1834"/>
              <p:cNvSpPr/>
              <p:nvPr/>
            </p:nvSpPr>
            <p:spPr bwMode="auto">
              <a:xfrm>
                <a:off x="4452" y="1105"/>
                <a:ext cx="31" cy="74"/>
              </a:xfrm>
              <a:custGeom>
                <a:avLst/>
                <a:gdLst>
                  <a:gd name="T0" fmla="*/ 35 w 46"/>
                  <a:gd name="T1" fmla="*/ 86 h 110"/>
                  <a:gd name="T2" fmla="*/ 40 w 46"/>
                  <a:gd name="T3" fmla="*/ 80 h 110"/>
                  <a:gd name="T4" fmla="*/ 29 w 46"/>
                  <a:gd name="T5" fmla="*/ 69 h 110"/>
                  <a:gd name="T6" fmla="*/ 44 w 46"/>
                  <a:gd name="T7" fmla="*/ 53 h 110"/>
                  <a:gd name="T8" fmla="*/ 42 w 46"/>
                  <a:gd name="T9" fmla="*/ 24 h 110"/>
                  <a:gd name="T10" fmla="*/ 37 w 46"/>
                  <a:gd name="T11" fmla="*/ 11 h 110"/>
                  <a:gd name="T12" fmla="*/ 30 w 46"/>
                  <a:gd name="T13" fmla="*/ 2 h 110"/>
                  <a:gd name="T14" fmla="*/ 9 w 46"/>
                  <a:gd name="T15" fmla="*/ 4 h 110"/>
                  <a:gd name="T16" fmla="*/ 0 w 46"/>
                  <a:gd name="T17" fmla="*/ 20 h 110"/>
                  <a:gd name="T18" fmla="*/ 10 w 46"/>
                  <a:gd name="T19" fmla="*/ 52 h 110"/>
                  <a:gd name="T20" fmla="*/ 17 w 46"/>
                  <a:gd name="T21" fmla="*/ 80 h 110"/>
                  <a:gd name="T22" fmla="*/ 30 w 46"/>
                  <a:gd name="T23" fmla="*/ 110 h 110"/>
                  <a:gd name="T24" fmla="*/ 38 w 46"/>
                  <a:gd name="T25" fmla="*/ 109 h 110"/>
                  <a:gd name="T26" fmla="*/ 40 w 46"/>
                  <a:gd name="T27" fmla="*/ 90 h 110"/>
                  <a:gd name="T28" fmla="*/ 35 w 46"/>
                  <a:gd name="T29" fmla="*/ 8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10">
                    <a:moveTo>
                      <a:pt x="35" y="86"/>
                    </a:moveTo>
                    <a:cubicBezTo>
                      <a:pt x="38" y="87"/>
                      <a:pt x="34" y="80"/>
                      <a:pt x="40" y="80"/>
                    </a:cubicBezTo>
                    <a:cubicBezTo>
                      <a:pt x="35" y="78"/>
                      <a:pt x="35" y="68"/>
                      <a:pt x="29" y="69"/>
                    </a:cubicBezTo>
                    <a:cubicBezTo>
                      <a:pt x="29" y="60"/>
                      <a:pt x="33" y="53"/>
                      <a:pt x="44" y="53"/>
                    </a:cubicBezTo>
                    <a:cubicBezTo>
                      <a:pt x="46" y="43"/>
                      <a:pt x="46" y="33"/>
                      <a:pt x="42" y="24"/>
                    </a:cubicBezTo>
                    <a:cubicBezTo>
                      <a:pt x="41" y="19"/>
                      <a:pt x="39" y="15"/>
                      <a:pt x="37" y="11"/>
                    </a:cubicBezTo>
                    <a:cubicBezTo>
                      <a:pt x="34" y="8"/>
                      <a:pt x="32" y="4"/>
                      <a:pt x="30" y="2"/>
                    </a:cubicBezTo>
                    <a:cubicBezTo>
                      <a:pt x="21" y="0"/>
                      <a:pt x="14" y="1"/>
                      <a:pt x="9" y="4"/>
                    </a:cubicBezTo>
                    <a:cubicBezTo>
                      <a:pt x="4" y="7"/>
                      <a:pt x="1" y="13"/>
                      <a:pt x="0" y="20"/>
                    </a:cubicBezTo>
                    <a:cubicBezTo>
                      <a:pt x="0" y="31"/>
                      <a:pt x="5" y="42"/>
                      <a:pt x="10" y="52"/>
                    </a:cubicBezTo>
                    <a:cubicBezTo>
                      <a:pt x="15" y="62"/>
                      <a:pt x="19" y="72"/>
                      <a:pt x="17" y="80"/>
                    </a:cubicBezTo>
                    <a:cubicBezTo>
                      <a:pt x="20" y="86"/>
                      <a:pt x="24" y="103"/>
                      <a:pt x="30" y="110"/>
                    </a:cubicBezTo>
                    <a:cubicBezTo>
                      <a:pt x="34" y="108"/>
                      <a:pt x="33" y="110"/>
                      <a:pt x="38" y="109"/>
                    </a:cubicBezTo>
                    <a:cubicBezTo>
                      <a:pt x="38" y="102"/>
                      <a:pt x="33" y="91"/>
                      <a:pt x="40" y="90"/>
                    </a:cubicBezTo>
                    <a:cubicBezTo>
                      <a:pt x="38" y="88"/>
                      <a:pt x="37" y="87"/>
                      <a:pt x="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3" name="Freeform 1835"/>
              <p:cNvSpPr/>
              <p:nvPr/>
            </p:nvSpPr>
            <p:spPr bwMode="auto">
              <a:xfrm>
                <a:off x="4919" y="1032"/>
                <a:ext cx="18" cy="18"/>
              </a:xfrm>
              <a:custGeom>
                <a:avLst/>
                <a:gdLst>
                  <a:gd name="T0" fmla="*/ 8 w 27"/>
                  <a:gd name="T1" fmla="*/ 17 h 26"/>
                  <a:gd name="T2" fmla="*/ 5 w 27"/>
                  <a:gd name="T3" fmla="*/ 14 h 26"/>
                  <a:gd name="T4" fmla="*/ 8 w 27"/>
                  <a:gd name="T5" fmla="*/ 15 h 26"/>
                  <a:gd name="T6" fmla="*/ 14 w 27"/>
                  <a:gd name="T7" fmla="*/ 16 h 26"/>
                  <a:gd name="T8" fmla="*/ 14 w 27"/>
                  <a:gd name="T9" fmla="*/ 16 h 26"/>
                  <a:gd name="T10" fmla="*/ 15 w 27"/>
                  <a:gd name="T11" fmla="*/ 13 h 26"/>
                  <a:gd name="T12" fmla="*/ 15 w 27"/>
                  <a:gd name="T13" fmla="*/ 13 h 26"/>
                  <a:gd name="T14" fmla="*/ 15 w 27"/>
                  <a:gd name="T15" fmla="*/ 16 h 26"/>
                  <a:gd name="T16" fmla="*/ 13 w 27"/>
                  <a:gd name="T17" fmla="*/ 13 h 26"/>
                  <a:gd name="T18" fmla="*/ 14 w 27"/>
                  <a:gd name="T19" fmla="*/ 14 h 26"/>
                  <a:gd name="T20" fmla="*/ 16 w 27"/>
                  <a:gd name="T21" fmla="*/ 15 h 26"/>
                  <a:gd name="T22" fmla="*/ 20 w 27"/>
                  <a:gd name="T23" fmla="*/ 18 h 26"/>
                  <a:gd name="T24" fmla="*/ 25 w 27"/>
                  <a:gd name="T25" fmla="*/ 12 h 26"/>
                  <a:gd name="T26" fmla="*/ 15 w 27"/>
                  <a:gd name="T27" fmla="*/ 24 h 26"/>
                  <a:gd name="T28" fmla="*/ 15 w 27"/>
                  <a:gd name="T29" fmla="*/ 23 h 26"/>
                  <a:gd name="T30" fmla="*/ 16 w 27"/>
                  <a:gd name="T31" fmla="*/ 16 h 26"/>
                  <a:gd name="T32" fmla="*/ 15 w 27"/>
                  <a:gd name="T33" fmla="*/ 16 h 26"/>
                  <a:gd name="T34" fmla="*/ 13 w 27"/>
                  <a:gd name="T35" fmla="*/ 15 h 26"/>
                  <a:gd name="T36" fmla="*/ 12 w 27"/>
                  <a:gd name="T37" fmla="*/ 15 h 26"/>
                  <a:gd name="T38" fmla="*/ 13 w 27"/>
                  <a:gd name="T39" fmla="*/ 15 h 26"/>
                  <a:gd name="T40" fmla="*/ 17 w 27"/>
                  <a:gd name="T41" fmla="*/ 15 h 26"/>
                  <a:gd name="T42" fmla="*/ 17 w 27"/>
                  <a:gd name="T43" fmla="*/ 15 h 26"/>
                  <a:gd name="T44" fmla="*/ 15 w 27"/>
                  <a:gd name="T45" fmla="*/ 16 h 26"/>
                  <a:gd name="T46" fmla="*/ 13 w 27"/>
                  <a:gd name="T47" fmla="*/ 16 h 26"/>
                  <a:gd name="T48" fmla="*/ 13 w 27"/>
                  <a:gd name="T49" fmla="*/ 17 h 26"/>
                  <a:gd name="T50" fmla="*/ 14 w 27"/>
                  <a:gd name="T51" fmla="*/ 15 h 26"/>
                  <a:gd name="T52" fmla="*/ 16 w 27"/>
                  <a:gd name="T53" fmla="*/ 13 h 26"/>
                  <a:gd name="T54" fmla="*/ 12 w 27"/>
                  <a:gd name="T55" fmla="*/ 5 h 26"/>
                  <a:gd name="T56" fmla="*/ 16 w 27"/>
                  <a:gd name="T57" fmla="*/ 9 h 26"/>
                  <a:gd name="T58" fmla="*/ 24 w 27"/>
                  <a:gd name="T59" fmla="*/ 16 h 26"/>
                  <a:gd name="T60" fmla="*/ 21 w 27"/>
                  <a:gd name="T61" fmla="*/ 15 h 26"/>
                  <a:gd name="T62" fmla="*/ 16 w 27"/>
                  <a:gd name="T63" fmla="*/ 14 h 26"/>
                  <a:gd name="T64" fmla="*/ 15 w 27"/>
                  <a:gd name="T65" fmla="*/ 16 h 26"/>
                  <a:gd name="T66" fmla="*/ 14 w 27"/>
                  <a:gd name="T67" fmla="*/ 18 h 26"/>
                  <a:gd name="T68" fmla="*/ 14 w 27"/>
                  <a:gd name="T69" fmla="*/ 17 h 26"/>
                  <a:gd name="T70" fmla="*/ 15 w 27"/>
                  <a:gd name="T71" fmla="*/ 16 h 26"/>
                  <a:gd name="T72" fmla="*/ 14 w 27"/>
                  <a:gd name="T73" fmla="*/ 13 h 26"/>
                  <a:gd name="T74" fmla="*/ 14 w 27"/>
                  <a:gd name="T75" fmla="*/ 13 h 26"/>
                  <a:gd name="T76" fmla="*/ 16 w 27"/>
                  <a:gd name="T77" fmla="*/ 17 h 26"/>
                  <a:gd name="T78" fmla="*/ 17 w 27"/>
                  <a:gd name="T79" fmla="*/ 17 h 26"/>
                  <a:gd name="T80" fmla="*/ 16 w 27"/>
                  <a:gd name="T81" fmla="*/ 17 h 26"/>
                  <a:gd name="T82" fmla="*/ 13 w 27"/>
                  <a:gd name="T83" fmla="*/ 14 h 26"/>
                  <a:gd name="T84" fmla="*/ 11 w 27"/>
                  <a:gd name="T85" fmla="*/ 13 h 26"/>
                  <a:gd name="T86" fmla="*/ 9 w 27"/>
                  <a:gd name="T87" fmla="*/ 12 h 26"/>
                  <a:gd name="T88" fmla="*/ 4 w 27"/>
                  <a:gd name="T89" fmla="*/ 19 h 26"/>
                  <a:gd name="T90" fmla="*/ 16 w 27"/>
                  <a:gd name="T91" fmla="*/ 6 h 26"/>
                  <a:gd name="T92" fmla="*/ 15 w 27"/>
                  <a:gd name="T93" fmla="*/ 8 h 26"/>
                  <a:gd name="T94" fmla="*/ 14 w 27"/>
                  <a:gd name="T95" fmla="*/ 14 h 26"/>
                  <a:gd name="T96" fmla="*/ 14 w 27"/>
                  <a:gd name="T97" fmla="*/ 14 h 26"/>
                  <a:gd name="T98" fmla="*/ 17 w 27"/>
                  <a:gd name="T99" fmla="*/ 15 h 26"/>
                  <a:gd name="T100" fmla="*/ 17 w 27"/>
                  <a:gd name="T101" fmla="*/ 16 h 26"/>
                  <a:gd name="T102" fmla="*/ 14 w 27"/>
                  <a:gd name="T103" fmla="*/ 15 h 26"/>
                  <a:gd name="T104" fmla="*/ 17 w 27"/>
                  <a:gd name="T105" fmla="*/ 13 h 26"/>
                  <a:gd name="T106" fmla="*/ 16 w 27"/>
                  <a:gd name="T107" fmla="*/ 14 h 26"/>
                  <a:gd name="T108" fmla="*/ 15 w 27"/>
                  <a:gd name="T109" fmla="*/ 16 h 26"/>
                  <a:gd name="T110" fmla="*/ 13 w 27"/>
                  <a:gd name="T111"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 h="26">
                    <a:moveTo>
                      <a:pt x="19" y="26"/>
                    </a:moveTo>
                    <a:cubicBezTo>
                      <a:pt x="19" y="26"/>
                      <a:pt x="17" y="24"/>
                      <a:pt x="14" y="22"/>
                    </a:cubicBezTo>
                    <a:cubicBezTo>
                      <a:pt x="12" y="20"/>
                      <a:pt x="10" y="19"/>
                      <a:pt x="8" y="17"/>
                    </a:cubicBezTo>
                    <a:cubicBezTo>
                      <a:pt x="8" y="16"/>
                      <a:pt x="7" y="16"/>
                      <a:pt x="6" y="15"/>
                    </a:cubicBezTo>
                    <a:cubicBezTo>
                      <a:pt x="6" y="15"/>
                      <a:pt x="6" y="15"/>
                      <a:pt x="5" y="15"/>
                    </a:cubicBezTo>
                    <a:cubicBezTo>
                      <a:pt x="5" y="14"/>
                      <a:pt x="5" y="14"/>
                      <a:pt x="5" y="14"/>
                    </a:cubicBezTo>
                    <a:cubicBezTo>
                      <a:pt x="5" y="14"/>
                      <a:pt x="5" y="14"/>
                      <a:pt x="5" y="14"/>
                    </a:cubicBezTo>
                    <a:cubicBezTo>
                      <a:pt x="6" y="14"/>
                      <a:pt x="6" y="14"/>
                      <a:pt x="6" y="14"/>
                    </a:cubicBezTo>
                    <a:cubicBezTo>
                      <a:pt x="7" y="15"/>
                      <a:pt x="7" y="15"/>
                      <a:pt x="8" y="15"/>
                    </a:cubicBezTo>
                    <a:cubicBezTo>
                      <a:pt x="9" y="15"/>
                      <a:pt x="10" y="16"/>
                      <a:pt x="12" y="16"/>
                    </a:cubicBezTo>
                    <a:cubicBezTo>
                      <a:pt x="12" y="16"/>
                      <a:pt x="13" y="16"/>
                      <a:pt x="13"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5"/>
                      <a:pt x="15" y="14"/>
                    </a:cubicBezTo>
                    <a:cubicBezTo>
                      <a:pt x="15" y="14"/>
                      <a:pt x="15" y="14"/>
                      <a:pt x="15" y="14"/>
                    </a:cubicBezTo>
                    <a:cubicBezTo>
                      <a:pt x="15" y="14"/>
                      <a:pt x="15" y="13"/>
                      <a:pt x="15" y="13"/>
                    </a:cubicBezTo>
                    <a:cubicBezTo>
                      <a:pt x="15" y="13"/>
                      <a:pt x="15" y="13"/>
                      <a:pt x="15" y="13"/>
                    </a:cubicBezTo>
                    <a:cubicBezTo>
                      <a:pt x="15" y="13"/>
                      <a:pt x="15" y="13"/>
                      <a:pt x="15" y="13"/>
                    </a:cubicBezTo>
                    <a:cubicBezTo>
                      <a:pt x="15" y="13"/>
                      <a:pt x="15" y="13"/>
                      <a:pt x="15" y="13"/>
                    </a:cubicBezTo>
                    <a:cubicBezTo>
                      <a:pt x="15" y="12"/>
                      <a:pt x="15" y="14"/>
                      <a:pt x="15" y="16"/>
                    </a:cubicBezTo>
                    <a:cubicBezTo>
                      <a:pt x="15" y="16"/>
                      <a:pt x="15" y="17"/>
                      <a:pt x="15" y="17"/>
                    </a:cubicBezTo>
                    <a:cubicBezTo>
                      <a:pt x="15" y="17"/>
                      <a:pt x="15" y="17"/>
                      <a:pt x="15" y="16"/>
                    </a:cubicBezTo>
                    <a:cubicBezTo>
                      <a:pt x="14" y="15"/>
                      <a:pt x="14" y="14"/>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4"/>
                      <a:pt x="14" y="14"/>
                      <a:pt x="14" y="14"/>
                    </a:cubicBezTo>
                    <a:cubicBezTo>
                      <a:pt x="14" y="14"/>
                      <a:pt x="14" y="14"/>
                      <a:pt x="14" y="14"/>
                    </a:cubicBezTo>
                    <a:cubicBezTo>
                      <a:pt x="15" y="15"/>
                      <a:pt x="15" y="15"/>
                      <a:pt x="15" y="15"/>
                    </a:cubicBezTo>
                    <a:cubicBezTo>
                      <a:pt x="15" y="15"/>
                      <a:pt x="15" y="15"/>
                      <a:pt x="16" y="15"/>
                    </a:cubicBezTo>
                    <a:cubicBezTo>
                      <a:pt x="17" y="16"/>
                      <a:pt x="17" y="16"/>
                      <a:pt x="17" y="16"/>
                    </a:cubicBezTo>
                    <a:cubicBezTo>
                      <a:pt x="17" y="17"/>
                      <a:pt x="18" y="17"/>
                      <a:pt x="18" y="17"/>
                    </a:cubicBezTo>
                    <a:cubicBezTo>
                      <a:pt x="19" y="18"/>
                      <a:pt x="20" y="18"/>
                      <a:pt x="20" y="18"/>
                    </a:cubicBezTo>
                    <a:cubicBezTo>
                      <a:pt x="21" y="19"/>
                      <a:pt x="21" y="19"/>
                      <a:pt x="21" y="19"/>
                    </a:cubicBezTo>
                    <a:cubicBezTo>
                      <a:pt x="17" y="26"/>
                      <a:pt x="27" y="9"/>
                      <a:pt x="25" y="11"/>
                    </a:cubicBezTo>
                    <a:cubicBezTo>
                      <a:pt x="25" y="12"/>
                      <a:pt x="25" y="12"/>
                      <a:pt x="25" y="12"/>
                    </a:cubicBezTo>
                    <a:cubicBezTo>
                      <a:pt x="24" y="13"/>
                      <a:pt x="24" y="13"/>
                      <a:pt x="24" y="13"/>
                    </a:cubicBezTo>
                    <a:cubicBezTo>
                      <a:pt x="22" y="15"/>
                      <a:pt x="22" y="15"/>
                      <a:pt x="22" y="15"/>
                    </a:cubicBezTo>
                    <a:cubicBezTo>
                      <a:pt x="20" y="18"/>
                      <a:pt x="17" y="21"/>
                      <a:pt x="15" y="24"/>
                    </a:cubicBezTo>
                    <a:cubicBezTo>
                      <a:pt x="14" y="25"/>
                      <a:pt x="14" y="25"/>
                      <a:pt x="14" y="25"/>
                    </a:cubicBezTo>
                    <a:cubicBezTo>
                      <a:pt x="14" y="25"/>
                      <a:pt x="14" y="24"/>
                      <a:pt x="14" y="24"/>
                    </a:cubicBezTo>
                    <a:cubicBezTo>
                      <a:pt x="15" y="23"/>
                      <a:pt x="15" y="23"/>
                      <a:pt x="15" y="23"/>
                    </a:cubicBezTo>
                    <a:cubicBezTo>
                      <a:pt x="15" y="22"/>
                      <a:pt x="15" y="21"/>
                      <a:pt x="15" y="20"/>
                    </a:cubicBezTo>
                    <a:cubicBezTo>
                      <a:pt x="15" y="19"/>
                      <a:pt x="16" y="18"/>
                      <a:pt x="16" y="17"/>
                    </a:cubicBezTo>
                    <a:cubicBezTo>
                      <a:pt x="16" y="16"/>
                      <a:pt x="16" y="16"/>
                      <a:pt x="16" y="16"/>
                    </a:cubicBezTo>
                    <a:cubicBezTo>
                      <a:pt x="16" y="16"/>
                      <a:pt x="16" y="16"/>
                      <a:pt x="16" y="16"/>
                    </a:cubicBezTo>
                    <a:cubicBezTo>
                      <a:pt x="16" y="16"/>
                      <a:pt x="16" y="16"/>
                      <a:pt x="16" y="16"/>
                    </a:cubicBezTo>
                    <a:cubicBezTo>
                      <a:pt x="15" y="16"/>
                      <a:pt x="15" y="16"/>
                      <a:pt x="15" y="16"/>
                    </a:cubicBezTo>
                    <a:cubicBezTo>
                      <a:pt x="15" y="16"/>
                      <a:pt x="15" y="16"/>
                      <a:pt x="14" y="15"/>
                    </a:cubicBezTo>
                    <a:cubicBezTo>
                      <a:pt x="14" y="15"/>
                      <a:pt x="14" y="15"/>
                      <a:pt x="14"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3" y="15"/>
                      <a:pt x="13" y="15"/>
                      <a:pt x="13" y="15"/>
                    </a:cubicBezTo>
                    <a:cubicBezTo>
                      <a:pt x="13" y="15"/>
                      <a:pt x="13" y="15"/>
                      <a:pt x="13" y="15"/>
                    </a:cubicBezTo>
                    <a:cubicBezTo>
                      <a:pt x="14" y="15"/>
                      <a:pt x="16"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6" y="15"/>
                      <a:pt x="16" y="15"/>
                    </a:cubicBezTo>
                    <a:cubicBezTo>
                      <a:pt x="15" y="15"/>
                      <a:pt x="15" y="15"/>
                      <a:pt x="15" y="15"/>
                    </a:cubicBezTo>
                    <a:cubicBezTo>
                      <a:pt x="15" y="16"/>
                      <a:pt x="15" y="16"/>
                      <a:pt x="15" y="16"/>
                    </a:cubicBezTo>
                    <a:cubicBezTo>
                      <a:pt x="14" y="16"/>
                      <a:pt x="14" y="16"/>
                      <a:pt x="14" y="16"/>
                    </a:cubicBezTo>
                    <a:cubicBezTo>
                      <a:pt x="14" y="16"/>
                      <a:pt x="14" y="16"/>
                      <a:pt x="14" y="16"/>
                    </a:cubicBezTo>
                    <a:cubicBezTo>
                      <a:pt x="14" y="16"/>
                      <a:pt x="13" y="16"/>
                      <a:pt x="13" y="16"/>
                    </a:cubicBezTo>
                    <a:cubicBezTo>
                      <a:pt x="13" y="17"/>
                      <a:pt x="13" y="17"/>
                      <a:pt x="13" y="17"/>
                    </a:cubicBezTo>
                    <a:cubicBezTo>
                      <a:pt x="13" y="17"/>
                      <a:pt x="13" y="17"/>
                      <a:pt x="13" y="17"/>
                    </a:cubicBezTo>
                    <a:cubicBezTo>
                      <a:pt x="13" y="17"/>
                      <a:pt x="13" y="17"/>
                      <a:pt x="13" y="17"/>
                    </a:cubicBezTo>
                    <a:cubicBezTo>
                      <a:pt x="13" y="16"/>
                      <a:pt x="13" y="16"/>
                      <a:pt x="13" y="16"/>
                    </a:cubicBezTo>
                    <a:cubicBezTo>
                      <a:pt x="14" y="16"/>
                      <a:pt x="14" y="16"/>
                      <a:pt x="14" y="16"/>
                    </a:cubicBezTo>
                    <a:cubicBezTo>
                      <a:pt x="14" y="15"/>
                      <a:pt x="14" y="15"/>
                      <a:pt x="14" y="15"/>
                    </a:cubicBezTo>
                    <a:cubicBezTo>
                      <a:pt x="15" y="15"/>
                      <a:pt x="15" y="14"/>
                      <a:pt x="15" y="14"/>
                    </a:cubicBezTo>
                    <a:cubicBezTo>
                      <a:pt x="16" y="13"/>
                      <a:pt x="16" y="13"/>
                      <a:pt x="16" y="13"/>
                    </a:cubicBezTo>
                    <a:cubicBezTo>
                      <a:pt x="16" y="13"/>
                      <a:pt x="16" y="13"/>
                      <a:pt x="16" y="13"/>
                    </a:cubicBezTo>
                    <a:cubicBezTo>
                      <a:pt x="17" y="11"/>
                      <a:pt x="17" y="11"/>
                      <a:pt x="17" y="11"/>
                    </a:cubicBezTo>
                    <a:cubicBezTo>
                      <a:pt x="18" y="10"/>
                      <a:pt x="18" y="9"/>
                      <a:pt x="19" y="9"/>
                    </a:cubicBezTo>
                    <a:cubicBezTo>
                      <a:pt x="4" y="0"/>
                      <a:pt x="15" y="7"/>
                      <a:pt x="12" y="5"/>
                    </a:cubicBezTo>
                    <a:cubicBezTo>
                      <a:pt x="12" y="5"/>
                      <a:pt x="12" y="5"/>
                      <a:pt x="12" y="5"/>
                    </a:cubicBezTo>
                    <a:cubicBezTo>
                      <a:pt x="13" y="7"/>
                      <a:pt x="13" y="7"/>
                      <a:pt x="13" y="7"/>
                    </a:cubicBezTo>
                    <a:cubicBezTo>
                      <a:pt x="16" y="9"/>
                      <a:pt x="16" y="9"/>
                      <a:pt x="16" y="9"/>
                    </a:cubicBezTo>
                    <a:cubicBezTo>
                      <a:pt x="21" y="13"/>
                      <a:pt x="21" y="13"/>
                      <a:pt x="21" y="13"/>
                    </a:cubicBezTo>
                    <a:cubicBezTo>
                      <a:pt x="23" y="15"/>
                      <a:pt x="23" y="15"/>
                      <a:pt x="23" y="15"/>
                    </a:cubicBezTo>
                    <a:cubicBezTo>
                      <a:pt x="24" y="16"/>
                      <a:pt x="24" y="16"/>
                      <a:pt x="24" y="16"/>
                    </a:cubicBezTo>
                    <a:cubicBezTo>
                      <a:pt x="25" y="16"/>
                      <a:pt x="24" y="16"/>
                      <a:pt x="24" y="16"/>
                    </a:cubicBezTo>
                    <a:cubicBezTo>
                      <a:pt x="24" y="16"/>
                      <a:pt x="24" y="16"/>
                      <a:pt x="24" y="16"/>
                    </a:cubicBezTo>
                    <a:cubicBezTo>
                      <a:pt x="23" y="15"/>
                      <a:pt x="22" y="15"/>
                      <a:pt x="21" y="15"/>
                    </a:cubicBezTo>
                    <a:cubicBezTo>
                      <a:pt x="20" y="15"/>
                      <a:pt x="19" y="15"/>
                      <a:pt x="18" y="14"/>
                    </a:cubicBezTo>
                    <a:cubicBezTo>
                      <a:pt x="17" y="14"/>
                      <a:pt x="16" y="14"/>
                      <a:pt x="16" y="14"/>
                    </a:cubicBezTo>
                    <a:cubicBezTo>
                      <a:pt x="16" y="14"/>
                      <a:pt x="16" y="14"/>
                      <a:pt x="16" y="14"/>
                    </a:cubicBezTo>
                    <a:cubicBezTo>
                      <a:pt x="16" y="14"/>
                      <a:pt x="16" y="14"/>
                      <a:pt x="16" y="14"/>
                    </a:cubicBezTo>
                    <a:cubicBezTo>
                      <a:pt x="16" y="14"/>
                      <a:pt x="16" y="14"/>
                      <a:pt x="16" y="14"/>
                    </a:cubicBezTo>
                    <a:cubicBezTo>
                      <a:pt x="15" y="15"/>
                      <a:pt x="15" y="15"/>
                      <a:pt x="15" y="16"/>
                    </a:cubicBezTo>
                    <a:cubicBezTo>
                      <a:pt x="15" y="17"/>
                      <a:pt x="15" y="17"/>
                      <a:pt x="15" y="17"/>
                    </a:cubicBezTo>
                    <a:cubicBezTo>
                      <a:pt x="14" y="17"/>
                      <a:pt x="14" y="17"/>
                      <a:pt x="14" y="17"/>
                    </a:cubicBezTo>
                    <a:cubicBezTo>
                      <a:pt x="14" y="18"/>
                      <a:pt x="14" y="18"/>
                      <a:pt x="14" y="18"/>
                    </a:cubicBezTo>
                    <a:cubicBezTo>
                      <a:pt x="14" y="18"/>
                      <a:pt x="14" y="18"/>
                      <a:pt x="14" y="18"/>
                    </a:cubicBezTo>
                    <a:cubicBezTo>
                      <a:pt x="14" y="17"/>
                      <a:pt x="14" y="17"/>
                      <a:pt x="14" y="17"/>
                    </a:cubicBezTo>
                    <a:cubicBezTo>
                      <a:pt x="14" y="17"/>
                      <a:pt x="14" y="17"/>
                      <a:pt x="14" y="17"/>
                    </a:cubicBezTo>
                    <a:cubicBezTo>
                      <a:pt x="14" y="17"/>
                      <a:pt x="14" y="17"/>
                      <a:pt x="14" y="17"/>
                    </a:cubicBezTo>
                    <a:cubicBezTo>
                      <a:pt x="14" y="16"/>
                      <a:pt x="14" y="16"/>
                      <a:pt x="14" y="16"/>
                    </a:cubicBezTo>
                    <a:cubicBezTo>
                      <a:pt x="15" y="16"/>
                      <a:pt x="15" y="16"/>
                      <a:pt x="15" y="16"/>
                    </a:cubicBezTo>
                    <a:cubicBezTo>
                      <a:pt x="15" y="15"/>
                      <a:pt x="15" y="15"/>
                      <a:pt x="15" y="15"/>
                    </a:cubicBezTo>
                    <a:cubicBezTo>
                      <a:pt x="14" y="15"/>
                      <a:pt x="14" y="15"/>
                      <a:pt x="14" y="15"/>
                    </a:cubicBezTo>
                    <a:cubicBezTo>
                      <a:pt x="14" y="14"/>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5" y="14"/>
                      <a:pt x="15" y="16"/>
                      <a:pt x="16" y="17"/>
                    </a:cubicBezTo>
                    <a:cubicBezTo>
                      <a:pt x="16" y="17"/>
                      <a:pt x="16" y="17"/>
                      <a:pt x="16" y="17"/>
                    </a:cubicBezTo>
                    <a:cubicBezTo>
                      <a:pt x="17" y="17"/>
                      <a:pt x="17" y="17"/>
                      <a:pt x="17" y="17"/>
                    </a:cubicBezTo>
                    <a:cubicBezTo>
                      <a:pt x="16" y="17"/>
                      <a:pt x="17" y="17"/>
                      <a:pt x="17" y="17"/>
                    </a:cubicBezTo>
                    <a:cubicBezTo>
                      <a:pt x="16" y="17"/>
                      <a:pt x="16" y="17"/>
                      <a:pt x="16" y="17"/>
                    </a:cubicBezTo>
                    <a:cubicBezTo>
                      <a:pt x="16" y="17"/>
                      <a:pt x="17" y="17"/>
                      <a:pt x="16" y="17"/>
                    </a:cubicBezTo>
                    <a:cubicBezTo>
                      <a:pt x="16" y="17"/>
                      <a:pt x="16" y="17"/>
                      <a:pt x="16" y="17"/>
                    </a:cubicBezTo>
                    <a:cubicBezTo>
                      <a:pt x="16" y="16"/>
                      <a:pt x="16" y="16"/>
                      <a:pt x="16" y="16"/>
                    </a:cubicBezTo>
                    <a:cubicBezTo>
                      <a:pt x="15" y="16"/>
                      <a:pt x="15" y="16"/>
                      <a:pt x="15" y="16"/>
                    </a:cubicBezTo>
                    <a:cubicBezTo>
                      <a:pt x="14" y="15"/>
                      <a:pt x="14" y="15"/>
                      <a:pt x="13" y="14"/>
                    </a:cubicBezTo>
                    <a:cubicBezTo>
                      <a:pt x="12" y="14"/>
                      <a:pt x="12" y="14"/>
                      <a:pt x="12" y="14"/>
                    </a:cubicBezTo>
                    <a:cubicBezTo>
                      <a:pt x="12" y="13"/>
                      <a:pt x="12" y="13"/>
                      <a:pt x="12" y="13"/>
                    </a:cubicBezTo>
                    <a:cubicBezTo>
                      <a:pt x="11" y="13"/>
                      <a:pt x="11" y="13"/>
                      <a:pt x="11" y="13"/>
                    </a:cubicBezTo>
                    <a:cubicBezTo>
                      <a:pt x="11" y="13"/>
                      <a:pt x="11" y="13"/>
                      <a:pt x="11" y="13"/>
                    </a:cubicBezTo>
                    <a:cubicBezTo>
                      <a:pt x="11" y="13"/>
                      <a:pt x="10" y="12"/>
                      <a:pt x="9" y="12"/>
                    </a:cubicBezTo>
                    <a:cubicBezTo>
                      <a:pt x="9" y="12"/>
                      <a:pt x="9" y="12"/>
                      <a:pt x="9" y="12"/>
                    </a:cubicBezTo>
                    <a:cubicBezTo>
                      <a:pt x="9" y="12"/>
                      <a:pt x="9" y="12"/>
                      <a:pt x="9" y="12"/>
                    </a:cubicBezTo>
                    <a:cubicBezTo>
                      <a:pt x="9" y="11"/>
                      <a:pt x="9" y="11"/>
                      <a:pt x="9" y="11"/>
                    </a:cubicBezTo>
                    <a:cubicBezTo>
                      <a:pt x="9" y="10"/>
                      <a:pt x="0" y="25"/>
                      <a:pt x="4" y="19"/>
                    </a:cubicBezTo>
                    <a:cubicBezTo>
                      <a:pt x="6" y="17"/>
                      <a:pt x="7" y="16"/>
                      <a:pt x="8" y="14"/>
                    </a:cubicBezTo>
                    <a:cubicBezTo>
                      <a:pt x="10" y="12"/>
                      <a:pt x="13" y="9"/>
                      <a:pt x="15" y="6"/>
                    </a:cubicBezTo>
                    <a:cubicBezTo>
                      <a:pt x="15" y="6"/>
                      <a:pt x="16" y="5"/>
                      <a:pt x="16" y="6"/>
                    </a:cubicBezTo>
                    <a:cubicBezTo>
                      <a:pt x="15" y="6"/>
                      <a:pt x="15" y="6"/>
                      <a:pt x="15" y="6"/>
                    </a:cubicBezTo>
                    <a:cubicBezTo>
                      <a:pt x="15" y="7"/>
                      <a:pt x="15" y="7"/>
                      <a:pt x="15" y="7"/>
                    </a:cubicBezTo>
                    <a:cubicBezTo>
                      <a:pt x="15" y="8"/>
                      <a:pt x="15" y="8"/>
                      <a:pt x="15" y="8"/>
                    </a:cubicBezTo>
                    <a:cubicBezTo>
                      <a:pt x="15" y="9"/>
                      <a:pt x="14" y="10"/>
                      <a:pt x="14" y="11"/>
                    </a:cubicBezTo>
                    <a:cubicBezTo>
                      <a:pt x="14" y="12"/>
                      <a:pt x="14" y="12"/>
                      <a:pt x="14" y="13"/>
                    </a:cubicBezTo>
                    <a:cubicBezTo>
                      <a:pt x="14" y="14"/>
                      <a:pt x="14" y="14"/>
                      <a:pt x="14" y="14"/>
                    </a:cubicBezTo>
                    <a:cubicBezTo>
                      <a:pt x="14" y="14"/>
                      <a:pt x="14" y="14"/>
                      <a:pt x="14" y="14"/>
                    </a:cubicBezTo>
                    <a:cubicBezTo>
                      <a:pt x="14" y="14"/>
                      <a:pt x="14" y="14"/>
                      <a:pt x="14" y="14"/>
                    </a:cubicBezTo>
                    <a:cubicBezTo>
                      <a:pt x="14" y="14"/>
                      <a:pt x="14" y="14"/>
                      <a:pt x="14" y="14"/>
                    </a:cubicBezTo>
                    <a:cubicBezTo>
                      <a:pt x="14" y="15"/>
                      <a:pt x="15" y="15"/>
                      <a:pt x="15" y="15"/>
                    </a:cubicBezTo>
                    <a:cubicBezTo>
                      <a:pt x="16" y="15"/>
                      <a:pt x="16" y="15"/>
                      <a:pt x="16" y="15"/>
                    </a:cubicBezTo>
                    <a:cubicBezTo>
                      <a:pt x="17" y="15"/>
                      <a:pt x="17" y="15"/>
                      <a:pt x="17" y="15"/>
                    </a:cubicBezTo>
                    <a:cubicBezTo>
                      <a:pt x="17" y="16"/>
                      <a:pt x="17" y="16"/>
                      <a:pt x="17" y="16"/>
                    </a:cubicBezTo>
                    <a:cubicBezTo>
                      <a:pt x="17" y="16"/>
                      <a:pt x="17" y="16"/>
                      <a:pt x="17" y="16"/>
                    </a:cubicBezTo>
                    <a:cubicBezTo>
                      <a:pt x="17" y="16"/>
                      <a:pt x="17" y="16"/>
                      <a:pt x="17" y="16"/>
                    </a:cubicBezTo>
                    <a:cubicBezTo>
                      <a:pt x="18" y="16"/>
                      <a:pt x="18" y="16"/>
                      <a:pt x="18" y="16"/>
                    </a:cubicBezTo>
                    <a:cubicBezTo>
                      <a:pt x="17" y="16"/>
                      <a:pt x="17" y="16"/>
                      <a:pt x="17" y="16"/>
                    </a:cubicBezTo>
                    <a:cubicBezTo>
                      <a:pt x="17" y="15"/>
                      <a:pt x="15" y="15"/>
                      <a:pt x="14" y="15"/>
                    </a:cubicBezTo>
                    <a:cubicBezTo>
                      <a:pt x="13" y="16"/>
                      <a:pt x="13" y="16"/>
                      <a:pt x="13" y="16"/>
                    </a:cubicBezTo>
                    <a:cubicBezTo>
                      <a:pt x="13" y="16"/>
                      <a:pt x="13" y="15"/>
                      <a:pt x="14" y="15"/>
                    </a:cubicBezTo>
                    <a:cubicBezTo>
                      <a:pt x="16" y="14"/>
                      <a:pt x="17" y="13"/>
                      <a:pt x="17" y="13"/>
                    </a:cubicBezTo>
                    <a:cubicBezTo>
                      <a:pt x="17" y="13"/>
                      <a:pt x="17" y="13"/>
                      <a:pt x="17" y="13"/>
                    </a:cubicBezTo>
                    <a:cubicBezTo>
                      <a:pt x="17" y="14"/>
                      <a:pt x="17" y="14"/>
                      <a:pt x="17" y="14"/>
                    </a:cubicBezTo>
                    <a:cubicBezTo>
                      <a:pt x="17" y="14"/>
                      <a:pt x="16" y="14"/>
                      <a:pt x="16" y="14"/>
                    </a:cubicBezTo>
                    <a:cubicBezTo>
                      <a:pt x="16" y="14"/>
                      <a:pt x="16" y="14"/>
                      <a:pt x="16" y="14"/>
                    </a:cubicBezTo>
                    <a:cubicBezTo>
                      <a:pt x="16" y="15"/>
                      <a:pt x="16" y="15"/>
                      <a:pt x="16" y="15"/>
                    </a:cubicBezTo>
                    <a:cubicBezTo>
                      <a:pt x="15" y="15"/>
                      <a:pt x="15" y="16"/>
                      <a:pt x="15" y="16"/>
                    </a:cubicBezTo>
                    <a:cubicBezTo>
                      <a:pt x="14" y="16"/>
                      <a:pt x="14" y="17"/>
                      <a:pt x="14" y="17"/>
                    </a:cubicBezTo>
                    <a:cubicBezTo>
                      <a:pt x="14" y="17"/>
                      <a:pt x="14" y="17"/>
                      <a:pt x="13" y="18"/>
                    </a:cubicBezTo>
                    <a:cubicBezTo>
                      <a:pt x="13" y="18"/>
                      <a:pt x="13" y="19"/>
                      <a:pt x="13" y="19"/>
                    </a:cubicBezTo>
                    <a:cubicBezTo>
                      <a:pt x="12" y="20"/>
                      <a:pt x="12" y="20"/>
                      <a:pt x="12" y="20"/>
                    </a:cubicBezTo>
                    <a:cubicBezTo>
                      <a:pt x="11" y="21"/>
                      <a:pt x="11" y="21"/>
                      <a:pt x="11"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4" name="Freeform 1836"/>
              <p:cNvSpPr/>
              <p:nvPr/>
            </p:nvSpPr>
            <p:spPr bwMode="auto">
              <a:xfrm>
                <a:off x="5024" y="864"/>
                <a:ext cx="5" cy="9"/>
              </a:xfrm>
              <a:custGeom>
                <a:avLst/>
                <a:gdLst>
                  <a:gd name="T0" fmla="*/ 6 w 7"/>
                  <a:gd name="T1" fmla="*/ 13 h 13"/>
                  <a:gd name="T2" fmla="*/ 6 w 7"/>
                  <a:gd name="T3" fmla="*/ 11 h 13"/>
                  <a:gd name="T4" fmla="*/ 0 w 7"/>
                  <a:gd name="T5" fmla="*/ 0 h 13"/>
                  <a:gd name="T6" fmla="*/ 6 w 7"/>
                  <a:gd name="T7" fmla="*/ 13 h 13"/>
                </a:gdLst>
                <a:ahLst/>
                <a:cxnLst>
                  <a:cxn ang="0">
                    <a:pos x="T0" y="T1"/>
                  </a:cxn>
                  <a:cxn ang="0">
                    <a:pos x="T2" y="T3"/>
                  </a:cxn>
                  <a:cxn ang="0">
                    <a:pos x="T4" y="T5"/>
                  </a:cxn>
                  <a:cxn ang="0">
                    <a:pos x="T6" y="T7"/>
                  </a:cxn>
                </a:cxnLst>
                <a:rect l="0" t="0" r="r" b="b"/>
                <a:pathLst>
                  <a:path w="7" h="13">
                    <a:moveTo>
                      <a:pt x="6" y="13"/>
                    </a:moveTo>
                    <a:cubicBezTo>
                      <a:pt x="7" y="12"/>
                      <a:pt x="6" y="12"/>
                      <a:pt x="6" y="11"/>
                    </a:cubicBezTo>
                    <a:cubicBezTo>
                      <a:pt x="7" y="8"/>
                      <a:pt x="5" y="2"/>
                      <a:pt x="0" y="0"/>
                    </a:cubicBezTo>
                    <a:cubicBezTo>
                      <a:pt x="3" y="4"/>
                      <a:pt x="2" y="10"/>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5" name="Freeform 1837"/>
              <p:cNvSpPr/>
              <p:nvPr/>
            </p:nvSpPr>
            <p:spPr bwMode="auto">
              <a:xfrm>
                <a:off x="4986" y="904"/>
                <a:ext cx="4" cy="5"/>
              </a:xfrm>
              <a:custGeom>
                <a:avLst/>
                <a:gdLst>
                  <a:gd name="T0" fmla="*/ 4 w 5"/>
                  <a:gd name="T1" fmla="*/ 4 h 7"/>
                  <a:gd name="T2" fmla="*/ 0 w 5"/>
                  <a:gd name="T3" fmla="*/ 0 h 7"/>
                  <a:gd name="T4" fmla="*/ 4 w 5"/>
                  <a:gd name="T5" fmla="*/ 4 h 7"/>
                </a:gdLst>
                <a:ahLst/>
                <a:cxnLst>
                  <a:cxn ang="0">
                    <a:pos x="T0" y="T1"/>
                  </a:cxn>
                  <a:cxn ang="0">
                    <a:pos x="T2" y="T3"/>
                  </a:cxn>
                  <a:cxn ang="0">
                    <a:pos x="T4" y="T5"/>
                  </a:cxn>
                </a:cxnLst>
                <a:rect l="0" t="0" r="r" b="b"/>
                <a:pathLst>
                  <a:path w="5" h="7">
                    <a:moveTo>
                      <a:pt x="4" y="4"/>
                    </a:moveTo>
                    <a:cubicBezTo>
                      <a:pt x="5" y="1"/>
                      <a:pt x="1" y="2"/>
                      <a:pt x="0" y="0"/>
                    </a:cubicBezTo>
                    <a:cubicBezTo>
                      <a:pt x="1" y="3"/>
                      <a:pt x="1" y="7"/>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6" name="Freeform 1838"/>
              <p:cNvSpPr/>
              <p:nvPr/>
            </p:nvSpPr>
            <p:spPr bwMode="auto">
              <a:xfrm>
                <a:off x="4983" y="895"/>
                <a:ext cx="4" cy="4"/>
              </a:xfrm>
              <a:custGeom>
                <a:avLst/>
                <a:gdLst>
                  <a:gd name="T0" fmla="*/ 5 w 6"/>
                  <a:gd name="T1" fmla="*/ 4 h 5"/>
                  <a:gd name="T2" fmla="*/ 2 w 6"/>
                  <a:gd name="T3" fmla="*/ 0 h 5"/>
                  <a:gd name="T4" fmla="*/ 5 w 6"/>
                  <a:gd name="T5" fmla="*/ 4 h 5"/>
                </a:gdLst>
                <a:ahLst/>
                <a:cxnLst>
                  <a:cxn ang="0">
                    <a:pos x="T0" y="T1"/>
                  </a:cxn>
                  <a:cxn ang="0">
                    <a:pos x="T2" y="T3"/>
                  </a:cxn>
                  <a:cxn ang="0">
                    <a:pos x="T4" y="T5"/>
                  </a:cxn>
                </a:cxnLst>
                <a:rect l="0" t="0" r="r" b="b"/>
                <a:pathLst>
                  <a:path w="6" h="5">
                    <a:moveTo>
                      <a:pt x="5" y="4"/>
                    </a:moveTo>
                    <a:cubicBezTo>
                      <a:pt x="6" y="0"/>
                      <a:pt x="3" y="1"/>
                      <a:pt x="2" y="0"/>
                    </a:cubicBezTo>
                    <a:cubicBezTo>
                      <a:pt x="0" y="5"/>
                      <a:pt x="4" y="4"/>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7" name="Freeform 1839"/>
              <p:cNvSpPr/>
              <p:nvPr/>
            </p:nvSpPr>
            <p:spPr bwMode="auto">
              <a:xfrm>
                <a:off x="4975" y="897"/>
                <a:ext cx="8" cy="5"/>
              </a:xfrm>
              <a:custGeom>
                <a:avLst/>
                <a:gdLst>
                  <a:gd name="T0" fmla="*/ 11 w 13"/>
                  <a:gd name="T1" fmla="*/ 6 h 7"/>
                  <a:gd name="T2" fmla="*/ 8 w 13"/>
                  <a:gd name="T3" fmla="*/ 2 h 7"/>
                  <a:gd name="T4" fmla="*/ 7 w 13"/>
                  <a:gd name="T5" fmla="*/ 6 h 7"/>
                  <a:gd name="T6" fmla="*/ 4 w 13"/>
                  <a:gd name="T7" fmla="*/ 3 h 7"/>
                  <a:gd name="T8" fmla="*/ 0 w 13"/>
                  <a:gd name="T9" fmla="*/ 0 h 7"/>
                  <a:gd name="T10" fmla="*/ 1 w 13"/>
                  <a:gd name="T11" fmla="*/ 5 h 7"/>
                  <a:gd name="T12" fmla="*/ 4 w 13"/>
                  <a:gd name="T13" fmla="*/ 7 h 7"/>
                  <a:gd name="T14" fmla="*/ 11 w 13"/>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1" y="6"/>
                    </a:moveTo>
                    <a:cubicBezTo>
                      <a:pt x="13" y="4"/>
                      <a:pt x="8" y="4"/>
                      <a:pt x="8" y="2"/>
                    </a:cubicBezTo>
                    <a:cubicBezTo>
                      <a:pt x="8" y="3"/>
                      <a:pt x="7" y="4"/>
                      <a:pt x="7" y="6"/>
                    </a:cubicBezTo>
                    <a:cubicBezTo>
                      <a:pt x="5" y="6"/>
                      <a:pt x="4" y="4"/>
                      <a:pt x="4" y="3"/>
                    </a:cubicBezTo>
                    <a:cubicBezTo>
                      <a:pt x="3" y="2"/>
                      <a:pt x="2" y="0"/>
                      <a:pt x="0" y="0"/>
                    </a:cubicBezTo>
                    <a:cubicBezTo>
                      <a:pt x="0" y="3"/>
                      <a:pt x="1" y="4"/>
                      <a:pt x="1" y="5"/>
                    </a:cubicBezTo>
                    <a:cubicBezTo>
                      <a:pt x="2" y="6"/>
                      <a:pt x="3" y="7"/>
                      <a:pt x="4" y="7"/>
                    </a:cubicBezTo>
                    <a:cubicBezTo>
                      <a:pt x="6" y="7"/>
                      <a:pt x="9" y="6"/>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8" name="Freeform 1840"/>
              <p:cNvSpPr/>
              <p:nvPr/>
            </p:nvSpPr>
            <p:spPr bwMode="auto">
              <a:xfrm>
                <a:off x="4981" y="893"/>
                <a:ext cx="3" cy="3"/>
              </a:xfrm>
              <a:custGeom>
                <a:avLst/>
                <a:gdLst>
                  <a:gd name="T0" fmla="*/ 3 w 4"/>
                  <a:gd name="T1" fmla="*/ 5 h 5"/>
                  <a:gd name="T2" fmla="*/ 0 w 4"/>
                  <a:gd name="T3" fmla="*/ 0 h 5"/>
                  <a:gd name="T4" fmla="*/ 3 w 4"/>
                  <a:gd name="T5" fmla="*/ 5 h 5"/>
                </a:gdLst>
                <a:ahLst/>
                <a:cxnLst>
                  <a:cxn ang="0">
                    <a:pos x="T0" y="T1"/>
                  </a:cxn>
                  <a:cxn ang="0">
                    <a:pos x="T2" y="T3"/>
                  </a:cxn>
                  <a:cxn ang="0">
                    <a:pos x="T4" y="T5"/>
                  </a:cxn>
                </a:cxnLst>
                <a:rect l="0" t="0" r="r" b="b"/>
                <a:pathLst>
                  <a:path w="4" h="5">
                    <a:moveTo>
                      <a:pt x="3" y="5"/>
                    </a:moveTo>
                    <a:cubicBezTo>
                      <a:pt x="4" y="1"/>
                      <a:pt x="2" y="1"/>
                      <a:pt x="0" y="0"/>
                    </a:cubicBezTo>
                    <a:cubicBezTo>
                      <a:pt x="1" y="2"/>
                      <a:pt x="2"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19" name="Freeform 1841"/>
              <p:cNvSpPr/>
              <p:nvPr/>
            </p:nvSpPr>
            <p:spPr bwMode="auto">
              <a:xfrm>
                <a:off x="4977" y="893"/>
                <a:ext cx="4" cy="3"/>
              </a:xfrm>
              <a:custGeom>
                <a:avLst/>
                <a:gdLst>
                  <a:gd name="T0" fmla="*/ 6 w 6"/>
                  <a:gd name="T1" fmla="*/ 5 h 5"/>
                  <a:gd name="T2" fmla="*/ 4 w 6"/>
                  <a:gd name="T3" fmla="*/ 1 h 5"/>
                  <a:gd name="T4" fmla="*/ 0 w 6"/>
                  <a:gd name="T5" fmla="*/ 1 h 5"/>
                  <a:gd name="T6" fmla="*/ 2 w 6"/>
                  <a:gd name="T7" fmla="*/ 3 h 5"/>
                  <a:gd name="T8" fmla="*/ 6 w 6"/>
                  <a:gd name="T9" fmla="*/ 5 h 5"/>
                </a:gdLst>
                <a:ahLst/>
                <a:cxnLst>
                  <a:cxn ang="0">
                    <a:pos x="T0" y="T1"/>
                  </a:cxn>
                  <a:cxn ang="0">
                    <a:pos x="T2" y="T3"/>
                  </a:cxn>
                  <a:cxn ang="0">
                    <a:pos x="T4" y="T5"/>
                  </a:cxn>
                  <a:cxn ang="0">
                    <a:pos x="T6" y="T7"/>
                  </a:cxn>
                  <a:cxn ang="0">
                    <a:pos x="T8" y="T9"/>
                  </a:cxn>
                </a:cxnLst>
                <a:rect l="0" t="0" r="r" b="b"/>
                <a:pathLst>
                  <a:path w="6" h="5">
                    <a:moveTo>
                      <a:pt x="6" y="5"/>
                    </a:moveTo>
                    <a:cubicBezTo>
                      <a:pt x="6" y="3"/>
                      <a:pt x="5" y="1"/>
                      <a:pt x="4" y="1"/>
                    </a:cubicBezTo>
                    <a:cubicBezTo>
                      <a:pt x="3" y="0"/>
                      <a:pt x="2" y="0"/>
                      <a:pt x="0" y="1"/>
                    </a:cubicBezTo>
                    <a:cubicBezTo>
                      <a:pt x="0" y="3"/>
                      <a:pt x="1" y="3"/>
                      <a:pt x="2" y="3"/>
                    </a:cubicBezTo>
                    <a:cubicBezTo>
                      <a:pt x="4" y="3"/>
                      <a:pt x="5"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0" name="Freeform 1842"/>
              <p:cNvSpPr/>
              <p:nvPr/>
            </p:nvSpPr>
            <p:spPr bwMode="auto">
              <a:xfrm>
                <a:off x="4966" y="895"/>
                <a:ext cx="5" cy="4"/>
              </a:xfrm>
              <a:custGeom>
                <a:avLst/>
                <a:gdLst>
                  <a:gd name="T0" fmla="*/ 7 w 7"/>
                  <a:gd name="T1" fmla="*/ 4 h 6"/>
                  <a:gd name="T2" fmla="*/ 4 w 7"/>
                  <a:gd name="T3" fmla="*/ 1 h 6"/>
                  <a:gd name="T4" fmla="*/ 0 w 7"/>
                  <a:gd name="T5" fmla="*/ 3 h 6"/>
                  <a:gd name="T6" fmla="*/ 7 w 7"/>
                  <a:gd name="T7" fmla="*/ 4 h 6"/>
                </a:gdLst>
                <a:ahLst/>
                <a:cxnLst>
                  <a:cxn ang="0">
                    <a:pos x="T0" y="T1"/>
                  </a:cxn>
                  <a:cxn ang="0">
                    <a:pos x="T2" y="T3"/>
                  </a:cxn>
                  <a:cxn ang="0">
                    <a:pos x="T4" y="T5"/>
                  </a:cxn>
                  <a:cxn ang="0">
                    <a:pos x="T6" y="T7"/>
                  </a:cxn>
                </a:cxnLst>
                <a:rect l="0" t="0" r="r" b="b"/>
                <a:pathLst>
                  <a:path w="7" h="6">
                    <a:moveTo>
                      <a:pt x="7" y="4"/>
                    </a:moveTo>
                    <a:cubicBezTo>
                      <a:pt x="7" y="1"/>
                      <a:pt x="5" y="0"/>
                      <a:pt x="4" y="1"/>
                    </a:cubicBezTo>
                    <a:cubicBezTo>
                      <a:pt x="3" y="1"/>
                      <a:pt x="1" y="3"/>
                      <a:pt x="0" y="3"/>
                    </a:cubicBezTo>
                    <a:cubicBezTo>
                      <a:pt x="1" y="6"/>
                      <a:pt x="5" y="2"/>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1" name="Freeform 1843"/>
              <p:cNvSpPr/>
              <p:nvPr/>
            </p:nvSpPr>
            <p:spPr bwMode="auto">
              <a:xfrm>
                <a:off x="4948" y="895"/>
                <a:ext cx="3" cy="8"/>
              </a:xfrm>
              <a:custGeom>
                <a:avLst/>
                <a:gdLst>
                  <a:gd name="T0" fmla="*/ 4 w 5"/>
                  <a:gd name="T1" fmla="*/ 6 h 11"/>
                  <a:gd name="T2" fmla="*/ 0 w 5"/>
                  <a:gd name="T3" fmla="*/ 7 h 11"/>
                  <a:gd name="T4" fmla="*/ 4 w 5"/>
                  <a:gd name="T5" fmla="*/ 6 h 11"/>
                </a:gdLst>
                <a:ahLst/>
                <a:cxnLst>
                  <a:cxn ang="0">
                    <a:pos x="T0" y="T1"/>
                  </a:cxn>
                  <a:cxn ang="0">
                    <a:pos x="T2" y="T3"/>
                  </a:cxn>
                  <a:cxn ang="0">
                    <a:pos x="T4" y="T5"/>
                  </a:cxn>
                </a:cxnLst>
                <a:rect l="0" t="0" r="r" b="b"/>
                <a:pathLst>
                  <a:path w="5" h="11">
                    <a:moveTo>
                      <a:pt x="4" y="6"/>
                    </a:moveTo>
                    <a:cubicBezTo>
                      <a:pt x="5" y="0"/>
                      <a:pt x="1" y="4"/>
                      <a:pt x="0" y="7"/>
                    </a:cubicBezTo>
                    <a:cubicBezTo>
                      <a:pt x="1" y="11"/>
                      <a:pt x="2" y="3"/>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2" name="Freeform 1844"/>
              <p:cNvSpPr/>
              <p:nvPr/>
            </p:nvSpPr>
            <p:spPr bwMode="auto">
              <a:xfrm>
                <a:off x="4927" y="895"/>
                <a:ext cx="3" cy="6"/>
              </a:xfrm>
              <a:custGeom>
                <a:avLst/>
                <a:gdLst>
                  <a:gd name="T0" fmla="*/ 4 w 5"/>
                  <a:gd name="T1" fmla="*/ 2 h 8"/>
                  <a:gd name="T2" fmla="*/ 0 w 5"/>
                  <a:gd name="T3" fmla="*/ 2 h 8"/>
                  <a:gd name="T4" fmla="*/ 4 w 5"/>
                  <a:gd name="T5" fmla="*/ 2 h 8"/>
                </a:gdLst>
                <a:ahLst/>
                <a:cxnLst>
                  <a:cxn ang="0">
                    <a:pos x="T0" y="T1"/>
                  </a:cxn>
                  <a:cxn ang="0">
                    <a:pos x="T2" y="T3"/>
                  </a:cxn>
                  <a:cxn ang="0">
                    <a:pos x="T4" y="T5"/>
                  </a:cxn>
                </a:cxnLst>
                <a:rect l="0" t="0" r="r" b="b"/>
                <a:pathLst>
                  <a:path w="5" h="8">
                    <a:moveTo>
                      <a:pt x="4" y="2"/>
                    </a:moveTo>
                    <a:cubicBezTo>
                      <a:pt x="5" y="0"/>
                      <a:pt x="1" y="0"/>
                      <a:pt x="0" y="2"/>
                    </a:cubicBezTo>
                    <a:cubicBezTo>
                      <a:pt x="1" y="8"/>
                      <a:pt x="2"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3" name="Freeform 1845"/>
              <p:cNvSpPr/>
              <p:nvPr/>
            </p:nvSpPr>
            <p:spPr bwMode="auto">
              <a:xfrm>
                <a:off x="4924" y="886"/>
                <a:ext cx="6" cy="2"/>
              </a:xfrm>
              <a:custGeom>
                <a:avLst/>
                <a:gdLst>
                  <a:gd name="T0" fmla="*/ 8 w 8"/>
                  <a:gd name="T1" fmla="*/ 3 h 3"/>
                  <a:gd name="T2" fmla="*/ 6 w 8"/>
                  <a:gd name="T3" fmla="*/ 0 h 3"/>
                  <a:gd name="T4" fmla="*/ 3 w 8"/>
                  <a:gd name="T5" fmla="*/ 1 h 3"/>
                  <a:gd name="T6" fmla="*/ 0 w 8"/>
                  <a:gd name="T7" fmla="*/ 3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cubicBezTo>
                      <a:pt x="8" y="1"/>
                      <a:pt x="6" y="2"/>
                      <a:pt x="6" y="0"/>
                    </a:cubicBezTo>
                    <a:cubicBezTo>
                      <a:pt x="6" y="1"/>
                      <a:pt x="4" y="1"/>
                      <a:pt x="3" y="1"/>
                    </a:cubicBezTo>
                    <a:cubicBezTo>
                      <a:pt x="1" y="1"/>
                      <a:pt x="0" y="1"/>
                      <a:pt x="0" y="3"/>
                    </a:cubicBezTo>
                    <a:cubicBezTo>
                      <a:pt x="3" y="3"/>
                      <a:pt x="5"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4" name="Freeform 1846"/>
              <p:cNvSpPr/>
              <p:nvPr/>
            </p:nvSpPr>
            <p:spPr bwMode="auto">
              <a:xfrm>
                <a:off x="4906" y="899"/>
                <a:ext cx="5" cy="4"/>
              </a:xfrm>
              <a:custGeom>
                <a:avLst/>
                <a:gdLst>
                  <a:gd name="T0" fmla="*/ 8 w 8"/>
                  <a:gd name="T1" fmla="*/ 2 h 6"/>
                  <a:gd name="T2" fmla="*/ 3 w 8"/>
                  <a:gd name="T3" fmla="*/ 1 h 6"/>
                  <a:gd name="T4" fmla="*/ 1 w 8"/>
                  <a:gd name="T5" fmla="*/ 2 h 6"/>
                  <a:gd name="T6" fmla="*/ 0 w 8"/>
                  <a:gd name="T7" fmla="*/ 6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7" y="1"/>
                      <a:pt x="5" y="0"/>
                      <a:pt x="3" y="1"/>
                    </a:cubicBezTo>
                    <a:cubicBezTo>
                      <a:pt x="2" y="1"/>
                      <a:pt x="2" y="1"/>
                      <a:pt x="1" y="2"/>
                    </a:cubicBezTo>
                    <a:cubicBezTo>
                      <a:pt x="0" y="3"/>
                      <a:pt x="0" y="4"/>
                      <a:pt x="0" y="6"/>
                    </a:cubicBezTo>
                    <a:cubicBezTo>
                      <a:pt x="2" y="4"/>
                      <a:pt x="5"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5" name="Freeform 1847"/>
              <p:cNvSpPr/>
              <p:nvPr/>
            </p:nvSpPr>
            <p:spPr bwMode="auto">
              <a:xfrm>
                <a:off x="4875" y="753"/>
                <a:ext cx="10" cy="5"/>
              </a:xfrm>
              <a:custGeom>
                <a:avLst/>
                <a:gdLst>
                  <a:gd name="T0" fmla="*/ 0 w 15"/>
                  <a:gd name="T1" fmla="*/ 4 h 8"/>
                  <a:gd name="T2" fmla="*/ 0 w 15"/>
                  <a:gd name="T3" fmla="*/ 4 h 8"/>
                </a:gdLst>
                <a:ahLst/>
                <a:cxnLst>
                  <a:cxn ang="0">
                    <a:pos x="T0" y="T1"/>
                  </a:cxn>
                  <a:cxn ang="0">
                    <a:pos x="T2" y="T3"/>
                  </a:cxn>
                </a:cxnLst>
                <a:rect l="0" t="0" r="r" b="b"/>
                <a:pathLst>
                  <a:path w="15" h="8">
                    <a:moveTo>
                      <a:pt x="0" y="4"/>
                    </a:moveTo>
                    <a:cubicBezTo>
                      <a:pt x="5" y="8"/>
                      <a:pt x="15"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6" name="Freeform 1848"/>
              <p:cNvSpPr/>
              <p:nvPr/>
            </p:nvSpPr>
            <p:spPr bwMode="auto">
              <a:xfrm>
                <a:off x="4889" y="907"/>
                <a:ext cx="6" cy="8"/>
              </a:xfrm>
              <a:custGeom>
                <a:avLst/>
                <a:gdLst>
                  <a:gd name="T0" fmla="*/ 8 w 8"/>
                  <a:gd name="T1" fmla="*/ 7 h 12"/>
                  <a:gd name="T2" fmla="*/ 0 w 8"/>
                  <a:gd name="T3" fmla="*/ 6 h 12"/>
                  <a:gd name="T4" fmla="*/ 8 w 8"/>
                  <a:gd name="T5" fmla="*/ 7 h 12"/>
                </a:gdLst>
                <a:ahLst/>
                <a:cxnLst>
                  <a:cxn ang="0">
                    <a:pos x="T0" y="T1"/>
                  </a:cxn>
                  <a:cxn ang="0">
                    <a:pos x="T2" y="T3"/>
                  </a:cxn>
                  <a:cxn ang="0">
                    <a:pos x="T4" y="T5"/>
                  </a:cxn>
                </a:cxnLst>
                <a:rect l="0" t="0" r="r" b="b"/>
                <a:pathLst>
                  <a:path w="8" h="12">
                    <a:moveTo>
                      <a:pt x="8" y="7"/>
                    </a:moveTo>
                    <a:cubicBezTo>
                      <a:pt x="5" y="0"/>
                      <a:pt x="3" y="4"/>
                      <a:pt x="0" y="6"/>
                    </a:cubicBezTo>
                    <a:cubicBezTo>
                      <a:pt x="3" y="12"/>
                      <a:pt x="5" y="5"/>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7" name="Freeform 1849"/>
              <p:cNvSpPr/>
              <p:nvPr/>
            </p:nvSpPr>
            <p:spPr bwMode="auto">
              <a:xfrm>
                <a:off x="4844" y="781"/>
                <a:ext cx="6" cy="6"/>
              </a:xfrm>
              <a:custGeom>
                <a:avLst/>
                <a:gdLst>
                  <a:gd name="T0" fmla="*/ 6 w 8"/>
                  <a:gd name="T1" fmla="*/ 3 h 10"/>
                  <a:gd name="T2" fmla="*/ 1 w 8"/>
                  <a:gd name="T3" fmla="*/ 1 h 10"/>
                  <a:gd name="T4" fmla="*/ 4 w 8"/>
                  <a:gd name="T5" fmla="*/ 10 h 10"/>
                  <a:gd name="T6" fmla="*/ 6 w 8"/>
                  <a:gd name="T7" fmla="*/ 3 h 10"/>
                </a:gdLst>
                <a:ahLst/>
                <a:cxnLst>
                  <a:cxn ang="0">
                    <a:pos x="T0" y="T1"/>
                  </a:cxn>
                  <a:cxn ang="0">
                    <a:pos x="T2" y="T3"/>
                  </a:cxn>
                  <a:cxn ang="0">
                    <a:pos x="T4" y="T5"/>
                  </a:cxn>
                  <a:cxn ang="0">
                    <a:pos x="T6" y="T7"/>
                  </a:cxn>
                </a:cxnLst>
                <a:rect l="0" t="0" r="r" b="b"/>
                <a:pathLst>
                  <a:path w="8" h="10">
                    <a:moveTo>
                      <a:pt x="6" y="3"/>
                    </a:moveTo>
                    <a:cubicBezTo>
                      <a:pt x="4" y="2"/>
                      <a:pt x="3" y="0"/>
                      <a:pt x="1" y="1"/>
                    </a:cubicBezTo>
                    <a:cubicBezTo>
                      <a:pt x="0" y="4"/>
                      <a:pt x="3" y="6"/>
                      <a:pt x="4" y="10"/>
                    </a:cubicBezTo>
                    <a:cubicBezTo>
                      <a:pt x="8" y="8"/>
                      <a:pt x="3"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8" name="Freeform 1850"/>
              <p:cNvSpPr/>
              <p:nvPr/>
            </p:nvSpPr>
            <p:spPr bwMode="auto">
              <a:xfrm>
                <a:off x="4804" y="797"/>
                <a:ext cx="4" cy="6"/>
              </a:xfrm>
              <a:custGeom>
                <a:avLst/>
                <a:gdLst>
                  <a:gd name="T0" fmla="*/ 7 w 7"/>
                  <a:gd name="T1" fmla="*/ 2 h 8"/>
                  <a:gd name="T2" fmla="*/ 0 w 7"/>
                  <a:gd name="T3" fmla="*/ 4 h 8"/>
                  <a:gd name="T4" fmla="*/ 7 w 7"/>
                  <a:gd name="T5" fmla="*/ 2 h 8"/>
                </a:gdLst>
                <a:ahLst/>
                <a:cxnLst>
                  <a:cxn ang="0">
                    <a:pos x="T0" y="T1"/>
                  </a:cxn>
                  <a:cxn ang="0">
                    <a:pos x="T2" y="T3"/>
                  </a:cxn>
                  <a:cxn ang="0">
                    <a:pos x="T4" y="T5"/>
                  </a:cxn>
                </a:cxnLst>
                <a:rect l="0" t="0" r="r" b="b"/>
                <a:pathLst>
                  <a:path w="7" h="8">
                    <a:moveTo>
                      <a:pt x="7" y="2"/>
                    </a:moveTo>
                    <a:cubicBezTo>
                      <a:pt x="5" y="0"/>
                      <a:pt x="2" y="4"/>
                      <a:pt x="0" y="4"/>
                    </a:cubicBezTo>
                    <a:cubicBezTo>
                      <a:pt x="3" y="8"/>
                      <a:pt x="4" y="3"/>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29" name="Freeform 1851"/>
              <p:cNvSpPr/>
              <p:nvPr/>
            </p:nvSpPr>
            <p:spPr bwMode="auto">
              <a:xfrm>
                <a:off x="4866" y="924"/>
                <a:ext cx="3" cy="2"/>
              </a:xfrm>
              <a:custGeom>
                <a:avLst/>
                <a:gdLst>
                  <a:gd name="T0" fmla="*/ 5 w 5"/>
                  <a:gd name="T1" fmla="*/ 3 h 4"/>
                  <a:gd name="T2" fmla="*/ 2 w 5"/>
                  <a:gd name="T3" fmla="*/ 4 h 4"/>
                  <a:gd name="T4" fmla="*/ 5 w 5"/>
                  <a:gd name="T5" fmla="*/ 3 h 4"/>
                </a:gdLst>
                <a:ahLst/>
                <a:cxnLst>
                  <a:cxn ang="0">
                    <a:pos x="T0" y="T1"/>
                  </a:cxn>
                  <a:cxn ang="0">
                    <a:pos x="T2" y="T3"/>
                  </a:cxn>
                  <a:cxn ang="0">
                    <a:pos x="T4" y="T5"/>
                  </a:cxn>
                </a:cxnLst>
                <a:rect l="0" t="0" r="r" b="b"/>
                <a:pathLst>
                  <a:path w="5" h="4">
                    <a:moveTo>
                      <a:pt x="5" y="3"/>
                    </a:moveTo>
                    <a:cubicBezTo>
                      <a:pt x="4" y="1"/>
                      <a:pt x="0" y="0"/>
                      <a:pt x="2" y="4"/>
                    </a:cubicBezTo>
                    <a:cubicBezTo>
                      <a:pt x="3" y="2"/>
                      <a:pt x="4"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0" name="Freeform 1852"/>
              <p:cNvSpPr/>
              <p:nvPr/>
            </p:nvSpPr>
            <p:spPr bwMode="auto">
              <a:xfrm>
                <a:off x="4779" y="756"/>
                <a:ext cx="6" cy="7"/>
              </a:xfrm>
              <a:custGeom>
                <a:avLst/>
                <a:gdLst>
                  <a:gd name="T0" fmla="*/ 9 w 9"/>
                  <a:gd name="T1" fmla="*/ 4 h 10"/>
                  <a:gd name="T2" fmla="*/ 3 w 9"/>
                  <a:gd name="T3" fmla="*/ 10 h 10"/>
                  <a:gd name="T4" fmla="*/ 9 w 9"/>
                  <a:gd name="T5" fmla="*/ 4 h 10"/>
                </a:gdLst>
                <a:ahLst/>
                <a:cxnLst>
                  <a:cxn ang="0">
                    <a:pos x="T0" y="T1"/>
                  </a:cxn>
                  <a:cxn ang="0">
                    <a:pos x="T2" y="T3"/>
                  </a:cxn>
                  <a:cxn ang="0">
                    <a:pos x="T4" y="T5"/>
                  </a:cxn>
                </a:cxnLst>
                <a:rect l="0" t="0" r="r" b="b"/>
                <a:pathLst>
                  <a:path w="9" h="10">
                    <a:moveTo>
                      <a:pt x="9" y="4"/>
                    </a:moveTo>
                    <a:cubicBezTo>
                      <a:pt x="8" y="0"/>
                      <a:pt x="0" y="7"/>
                      <a:pt x="3" y="10"/>
                    </a:cubicBezTo>
                    <a:cubicBezTo>
                      <a:pt x="7" y="9"/>
                      <a:pt x="6"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1" name="Freeform 1853"/>
              <p:cNvSpPr/>
              <p:nvPr/>
            </p:nvSpPr>
            <p:spPr bwMode="auto">
              <a:xfrm>
                <a:off x="4859" y="924"/>
                <a:ext cx="7" cy="5"/>
              </a:xfrm>
              <a:custGeom>
                <a:avLst/>
                <a:gdLst>
                  <a:gd name="T0" fmla="*/ 10 w 10"/>
                  <a:gd name="T1" fmla="*/ 3 h 7"/>
                  <a:gd name="T2" fmla="*/ 0 w 10"/>
                  <a:gd name="T3" fmla="*/ 4 h 7"/>
                  <a:gd name="T4" fmla="*/ 10 w 10"/>
                  <a:gd name="T5" fmla="*/ 3 h 7"/>
                </a:gdLst>
                <a:ahLst/>
                <a:cxnLst>
                  <a:cxn ang="0">
                    <a:pos x="T0" y="T1"/>
                  </a:cxn>
                  <a:cxn ang="0">
                    <a:pos x="T2" y="T3"/>
                  </a:cxn>
                  <a:cxn ang="0">
                    <a:pos x="T4" y="T5"/>
                  </a:cxn>
                </a:cxnLst>
                <a:rect l="0" t="0" r="r" b="b"/>
                <a:pathLst>
                  <a:path w="10" h="7">
                    <a:moveTo>
                      <a:pt x="10" y="3"/>
                    </a:moveTo>
                    <a:cubicBezTo>
                      <a:pt x="4" y="0"/>
                      <a:pt x="5" y="2"/>
                      <a:pt x="0" y="4"/>
                    </a:cubicBezTo>
                    <a:cubicBezTo>
                      <a:pt x="4" y="7"/>
                      <a:pt x="7" y="4"/>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2" name="Freeform 1854"/>
              <p:cNvSpPr/>
              <p:nvPr/>
            </p:nvSpPr>
            <p:spPr bwMode="auto">
              <a:xfrm>
                <a:off x="4867" y="942"/>
                <a:ext cx="3" cy="6"/>
              </a:xfrm>
              <a:custGeom>
                <a:avLst/>
                <a:gdLst>
                  <a:gd name="T0" fmla="*/ 3 w 4"/>
                  <a:gd name="T1" fmla="*/ 2 h 8"/>
                  <a:gd name="T2" fmla="*/ 1 w 4"/>
                  <a:gd name="T3" fmla="*/ 6 h 8"/>
                  <a:gd name="T4" fmla="*/ 3 w 4"/>
                  <a:gd name="T5" fmla="*/ 2 h 8"/>
                </a:gdLst>
                <a:ahLst/>
                <a:cxnLst>
                  <a:cxn ang="0">
                    <a:pos x="T0" y="T1"/>
                  </a:cxn>
                  <a:cxn ang="0">
                    <a:pos x="T2" y="T3"/>
                  </a:cxn>
                  <a:cxn ang="0">
                    <a:pos x="T4" y="T5"/>
                  </a:cxn>
                </a:cxnLst>
                <a:rect l="0" t="0" r="r" b="b"/>
                <a:pathLst>
                  <a:path w="4" h="8">
                    <a:moveTo>
                      <a:pt x="3" y="2"/>
                    </a:moveTo>
                    <a:cubicBezTo>
                      <a:pt x="0" y="0"/>
                      <a:pt x="4" y="7"/>
                      <a:pt x="1" y="6"/>
                    </a:cubicBezTo>
                    <a:cubicBezTo>
                      <a:pt x="4" y="8"/>
                      <a:pt x="4" y="4"/>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3" name="Freeform 1855"/>
              <p:cNvSpPr/>
              <p:nvPr/>
            </p:nvSpPr>
            <p:spPr bwMode="auto">
              <a:xfrm>
                <a:off x="4865" y="946"/>
                <a:ext cx="3" cy="3"/>
              </a:xfrm>
              <a:custGeom>
                <a:avLst/>
                <a:gdLst>
                  <a:gd name="T0" fmla="*/ 4 w 4"/>
                  <a:gd name="T1" fmla="*/ 3 h 5"/>
                  <a:gd name="T2" fmla="*/ 0 w 4"/>
                  <a:gd name="T3" fmla="*/ 0 h 5"/>
                  <a:gd name="T4" fmla="*/ 3 w 4"/>
                  <a:gd name="T5" fmla="*/ 5 h 5"/>
                  <a:gd name="T6" fmla="*/ 4 w 4"/>
                  <a:gd name="T7" fmla="*/ 3 h 5"/>
                </a:gdLst>
                <a:ahLst/>
                <a:cxnLst>
                  <a:cxn ang="0">
                    <a:pos x="T0" y="T1"/>
                  </a:cxn>
                  <a:cxn ang="0">
                    <a:pos x="T2" y="T3"/>
                  </a:cxn>
                  <a:cxn ang="0">
                    <a:pos x="T4" y="T5"/>
                  </a:cxn>
                  <a:cxn ang="0">
                    <a:pos x="T6" y="T7"/>
                  </a:cxn>
                </a:cxnLst>
                <a:rect l="0" t="0" r="r" b="b"/>
                <a:pathLst>
                  <a:path w="4" h="5">
                    <a:moveTo>
                      <a:pt x="4" y="3"/>
                    </a:moveTo>
                    <a:cubicBezTo>
                      <a:pt x="2" y="0"/>
                      <a:pt x="2" y="2"/>
                      <a:pt x="0" y="0"/>
                    </a:cubicBezTo>
                    <a:cubicBezTo>
                      <a:pt x="0" y="1"/>
                      <a:pt x="2" y="3"/>
                      <a:pt x="3" y="5"/>
                    </a:cubicBezTo>
                    <a:cubicBezTo>
                      <a:pt x="3" y="3"/>
                      <a:pt x="3"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4" name="Freeform 1856"/>
              <p:cNvSpPr/>
              <p:nvPr/>
            </p:nvSpPr>
            <p:spPr bwMode="auto">
              <a:xfrm>
                <a:off x="4851" y="927"/>
                <a:ext cx="5" cy="5"/>
              </a:xfrm>
              <a:custGeom>
                <a:avLst/>
                <a:gdLst>
                  <a:gd name="T0" fmla="*/ 5 w 7"/>
                  <a:gd name="T1" fmla="*/ 0 h 8"/>
                  <a:gd name="T2" fmla="*/ 4 w 7"/>
                  <a:gd name="T3" fmla="*/ 5 h 8"/>
                  <a:gd name="T4" fmla="*/ 0 w 7"/>
                  <a:gd name="T5" fmla="*/ 7 h 8"/>
                  <a:gd name="T6" fmla="*/ 6 w 7"/>
                  <a:gd name="T7" fmla="*/ 8 h 8"/>
                  <a:gd name="T8" fmla="*/ 5 w 7"/>
                  <a:gd name="T9" fmla="*/ 0 h 8"/>
                </a:gdLst>
                <a:ahLst/>
                <a:cxnLst>
                  <a:cxn ang="0">
                    <a:pos x="T0" y="T1"/>
                  </a:cxn>
                  <a:cxn ang="0">
                    <a:pos x="T2" y="T3"/>
                  </a:cxn>
                  <a:cxn ang="0">
                    <a:pos x="T4" y="T5"/>
                  </a:cxn>
                  <a:cxn ang="0">
                    <a:pos x="T6" y="T7"/>
                  </a:cxn>
                  <a:cxn ang="0">
                    <a:pos x="T8" y="T9"/>
                  </a:cxn>
                </a:cxnLst>
                <a:rect l="0" t="0" r="r" b="b"/>
                <a:pathLst>
                  <a:path w="7" h="8">
                    <a:moveTo>
                      <a:pt x="5" y="0"/>
                    </a:moveTo>
                    <a:cubicBezTo>
                      <a:pt x="6" y="3"/>
                      <a:pt x="5" y="4"/>
                      <a:pt x="4" y="5"/>
                    </a:cubicBezTo>
                    <a:cubicBezTo>
                      <a:pt x="3" y="6"/>
                      <a:pt x="1" y="6"/>
                      <a:pt x="0" y="7"/>
                    </a:cubicBezTo>
                    <a:cubicBezTo>
                      <a:pt x="2" y="8"/>
                      <a:pt x="4" y="8"/>
                      <a:pt x="6" y="8"/>
                    </a:cubicBezTo>
                    <a:cubicBezTo>
                      <a:pt x="7" y="7"/>
                      <a:pt x="7"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5" name="Freeform 1857"/>
              <p:cNvSpPr/>
              <p:nvPr/>
            </p:nvSpPr>
            <p:spPr bwMode="auto">
              <a:xfrm>
                <a:off x="4928"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6" name="Freeform 1858"/>
              <p:cNvSpPr/>
              <p:nvPr/>
            </p:nvSpPr>
            <p:spPr bwMode="auto">
              <a:xfrm>
                <a:off x="4775" y="816"/>
                <a:ext cx="5" cy="5"/>
              </a:xfrm>
              <a:custGeom>
                <a:avLst/>
                <a:gdLst>
                  <a:gd name="T0" fmla="*/ 6 w 7"/>
                  <a:gd name="T1" fmla="*/ 4 h 8"/>
                  <a:gd name="T2" fmla="*/ 0 w 7"/>
                  <a:gd name="T3" fmla="*/ 3 h 8"/>
                  <a:gd name="T4" fmla="*/ 6 w 7"/>
                  <a:gd name="T5" fmla="*/ 4 h 8"/>
                </a:gdLst>
                <a:ahLst/>
                <a:cxnLst>
                  <a:cxn ang="0">
                    <a:pos x="T0" y="T1"/>
                  </a:cxn>
                  <a:cxn ang="0">
                    <a:pos x="T2" y="T3"/>
                  </a:cxn>
                  <a:cxn ang="0">
                    <a:pos x="T4" y="T5"/>
                  </a:cxn>
                </a:cxnLst>
                <a:rect l="0" t="0" r="r" b="b"/>
                <a:pathLst>
                  <a:path w="7" h="8">
                    <a:moveTo>
                      <a:pt x="6" y="4"/>
                    </a:moveTo>
                    <a:cubicBezTo>
                      <a:pt x="7" y="1"/>
                      <a:pt x="2" y="0"/>
                      <a:pt x="0" y="3"/>
                    </a:cubicBezTo>
                    <a:cubicBezTo>
                      <a:pt x="2" y="8"/>
                      <a:pt x="4" y="1"/>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7" name="Freeform 1859"/>
              <p:cNvSpPr/>
              <p:nvPr/>
            </p:nvSpPr>
            <p:spPr bwMode="auto">
              <a:xfrm>
                <a:off x="4823" y="904"/>
                <a:ext cx="5" cy="5"/>
              </a:xfrm>
              <a:custGeom>
                <a:avLst/>
                <a:gdLst>
                  <a:gd name="T0" fmla="*/ 7 w 7"/>
                  <a:gd name="T1" fmla="*/ 4 h 8"/>
                  <a:gd name="T2" fmla="*/ 0 w 7"/>
                  <a:gd name="T3" fmla="*/ 5 h 8"/>
                  <a:gd name="T4" fmla="*/ 7 w 7"/>
                  <a:gd name="T5" fmla="*/ 4 h 8"/>
                </a:gdLst>
                <a:ahLst/>
                <a:cxnLst>
                  <a:cxn ang="0">
                    <a:pos x="T0" y="T1"/>
                  </a:cxn>
                  <a:cxn ang="0">
                    <a:pos x="T2" y="T3"/>
                  </a:cxn>
                  <a:cxn ang="0">
                    <a:pos x="T4" y="T5"/>
                  </a:cxn>
                </a:cxnLst>
                <a:rect l="0" t="0" r="r" b="b"/>
                <a:pathLst>
                  <a:path w="7" h="8">
                    <a:moveTo>
                      <a:pt x="7" y="4"/>
                    </a:moveTo>
                    <a:cubicBezTo>
                      <a:pt x="3" y="0"/>
                      <a:pt x="0" y="2"/>
                      <a:pt x="0" y="5"/>
                    </a:cubicBezTo>
                    <a:cubicBezTo>
                      <a:pt x="4" y="8"/>
                      <a:pt x="3" y="2"/>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8" name="Freeform 1860"/>
              <p:cNvSpPr/>
              <p:nvPr/>
            </p:nvSpPr>
            <p:spPr bwMode="auto">
              <a:xfrm>
                <a:off x="4837" y="923"/>
                <a:ext cx="4" cy="5"/>
              </a:xfrm>
              <a:custGeom>
                <a:avLst/>
                <a:gdLst>
                  <a:gd name="T0" fmla="*/ 5 w 6"/>
                  <a:gd name="T1" fmla="*/ 4 h 7"/>
                  <a:gd name="T2" fmla="*/ 3 w 6"/>
                  <a:gd name="T3" fmla="*/ 2 h 7"/>
                  <a:gd name="T4" fmla="*/ 3 w 6"/>
                  <a:gd name="T5" fmla="*/ 7 h 7"/>
                  <a:gd name="T6" fmla="*/ 6 w 6"/>
                  <a:gd name="T7" fmla="*/ 7 h 7"/>
                  <a:gd name="T8" fmla="*/ 5 w 6"/>
                  <a:gd name="T9" fmla="*/ 4 h 7"/>
                </a:gdLst>
                <a:ahLst/>
                <a:cxnLst>
                  <a:cxn ang="0">
                    <a:pos x="T0" y="T1"/>
                  </a:cxn>
                  <a:cxn ang="0">
                    <a:pos x="T2" y="T3"/>
                  </a:cxn>
                  <a:cxn ang="0">
                    <a:pos x="T4" y="T5"/>
                  </a:cxn>
                  <a:cxn ang="0">
                    <a:pos x="T6" y="T7"/>
                  </a:cxn>
                  <a:cxn ang="0">
                    <a:pos x="T8" y="T9"/>
                  </a:cxn>
                </a:cxnLst>
                <a:rect l="0" t="0" r="r" b="b"/>
                <a:pathLst>
                  <a:path w="6" h="7">
                    <a:moveTo>
                      <a:pt x="5" y="4"/>
                    </a:moveTo>
                    <a:cubicBezTo>
                      <a:pt x="4" y="3"/>
                      <a:pt x="2" y="4"/>
                      <a:pt x="3" y="2"/>
                    </a:cubicBezTo>
                    <a:cubicBezTo>
                      <a:pt x="0" y="0"/>
                      <a:pt x="1" y="5"/>
                      <a:pt x="3" y="7"/>
                    </a:cubicBezTo>
                    <a:cubicBezTo>
                      <a:pt x="4" y="7"/>
                      <a:pt x="5" y="7"/>
                      <a:pt x="6" y="7"/>
                    </a:cubicBezTo>
                    <a:cubicBezTo>
                      <a:pt x="5" y="6"/>
                      <a:pt x="4" y="5"/>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39" name="Freeform 1861"/>
              <p:cNvSpPr/>
              <p:nvPr/>
            </p:nvSpPr>
            <p:spPr bwMode="auto">
              <a:xfrm>
                <a:off x="4812" y="903"/>
                <a:ext cx="2" cy="3"/>
              </a:xfrm>
              <a:custGeom>
                <a:avLst/>
                <a:gdLst>
                  <a:gd name="T0" fmla="*/ 4 w 4"/>
                  <a:gd name="T1" fmla="*/ 1 h 5"/>
                  <a:gd name="T2" fmla="*/ 2 w 4"/>
                  <a:gd name="T3" fmla="*/ 1 h 5"/>
                  <a:gd name="T4" fmla="*/ 1 w 4"/>
                  <a:gd name="T5" fmla="*/ 4 h 5"/>
                  <a:gd name="T6" fmla="*/ 2 w 4"/>
                  <a:gd name="T7" fmla="*/ 4 h 5"/>
                  <a:gd name="T8" fmla="*/ 4 w 4"/>
                  <a:gd name="T9" fmla="*/ 5 h 5"/>
                  <a:gd name="T10" fmla="*/ 4 w 4"/>
                  <a:gd name="T11" fmla="*/ 1 h 5"/>
                </a:gdLst>
                <a:ahLst/>
                <a:cxnLst>
                  <a:cxn ang="0">
                    <a:pos x="T0" y="T1"/>
                  </a:cxn>
                  <a:cxn ang="0">
                    <a:pos x="T2" y="T3"/>
                  </a:cxn>
                  <a:cxn ang="0">
                    <a:pos x="T4" y="T5"/>
                  </a:cxn>
                  <a:cxn ang="0">
                    <a:pos x="T6" y="T7"/>
                  </a:cxn>
                  <a:cxn ang="0">
                    <a:pos x="T8" y="T9"/>
                  </a:cxn>
                  <a:cxn ang="0">
                    <a:pos x="T10" y="T11"/>
                  </a:cxn>
                </a:cxnLst>
                <a:rect l="0" t="0" r="r" b="b"/>
                <a:pathLst>
                  <a:path w="4" h="5">
                    <a:moveTo>
                      <a:pt x="4" y="1"/>
                    </a:moveTo>
                    <a:cubicBezTo>
                      <a:pt x="4" y="0"/>
                      <a:pt x="3" y="0"/>
                      <a:pt x="2" y="1"/>
                    </a:cubicBezTo>
                    <a:cubicBezTo>
                      <a:pt x="1" y="2"/>
                      <a:pt x="0" y="3"/>
                      <a:pt x="1" y="4"/>
                    </a:cubicBezTo>
                    <a:cubicBezTo>
                      <a:pt x="2" y="5"/>
                      <a:pt x="2" y="5"/>
                      <a:pt x="2" y="4"/>
                    </a:cubicBezTo>
                    <a:cubicBezTo>
                      <a:pt x="3" y="4"/>
                      <a:pt x="3" y="4"/>
                      <a:pt x="4" y="5"/>
                    </a:cubicBezTo>
                    <a:cubicBezTo>
                      <a:pt x="4" y="4"/>
                      <a:pt x="1"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0" name="Freeform 1862"/>
              <p:cNvSpPr/>
              <p:nvPr/>
            </p:nvSpPr>
            <p:spPr bwMode="auto">
              <a:xfrm>
                <a:off x="4745" y="838"/>
                <a:ext cx="6" cy="6"/>
              </a:xfrm>
              <a:custGeom>
                <a:avLst/>
                <a:gdLst>
                  <a:gd name="T0" fmla="*/ 9 w 9"/>
                  <a:gd name="T1" fmla="*/ 3 h 10"/>
                  <a:gd name="T2" fmla="*/ 0 w 9"/>
                  <a:gd name="T3" fmla="*/ 9 h 10"/>
                  <a:gd name="T4" fmla="*/ 9 w 9"/>
                  <a:gd name="T5" fmla="*/ 3 h 10"/>
                </a:gdLst>
                <a:ahLst/>
                <a:cxnLst>
                  <a:cxn ang="0">
                    <a:pos x="T0" y="T1"/>
                  </a:cxn>
                  <a:cxn ang="0">
                    <a:pos x="T2" y="T3"/>
                  </a:cxn>
                  <a:cxn ang="0">
                    <a:pos x="T4" y="T5"/>
                  </a:cxn>
                </a:cxnLst>
                <a:rect l="0" t="0" r="r" b="b"/>
                <a:pathLst>
                  <a:path w="9" h="10">
                    <a:moveTo>
                      <a:pt x="9" y="3"/>
                    </a:moveTo>
                    <a:cubicBezTo>
                      <a:pt x="9" y="0"/>
                      <a:pt x="2" y="7"/>
                      <a:pt x="0" y="9"/>
                    </a:cubicBezTo>
                    <a:cubicBezTo>
                      <a:pt x="5" y="10"/>
                      <a:pt x="4" y="6"/>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1" name="Freeform 1863"/>
              <p:cNvSpPr/>
              <p:nvPr/>
            </p:nvSpPr>
            <p:spPr bwMode="auto">
              <a:xfrm>
                <a:off x="4770" y="874"/>
                <a:ext cx="4" cy="5"/>
              </a:xfrm>
              <a:custGeom>
                <a:avLst/>
                <a:gdLst>
                  <a:gd name="T0" fmla="*/ 2 w 6"/>
                  <a:gd name="T1" fmla="*/ 0 h 7"/>
                  <a:gd name="T2" fmla="*/ 0 w 6"/>
                  <a:gd name="T3" fmla="*/ 3 h 7"/>
                  <a:gd name="T4" fmla="*/ 2 w 6"/>
                  <a:gd name="T5" fmla="*/ 0 h 7"/>
                </a:gdLst>
                <a:ahLst/>
                <a:cxnLst>
                  <a:cxn ang="0">
                    <a:pos x="T0" y="T1"/>
                  </a:cxn>
                  <a:cxn ang="0">
                    <a:pos x="T2" y="T3"/>
                  </a:cxn>
                  <a:cxn ang="0">
                    <a:pos x="T4" y="T5"/>
                  </a:cxn>
                </a:cxnLst>
                <a:rect l="0" t="0" r="r" b="b"/>
                <a:pathLst>
                  <a:path w="6" h="7">
                    <a:moveTo>
                      <a:pt x="2" y="0"/>
                    </a:moveTo>
                    <a:cubicBezTo>
                      <a:pt x="1" y="1"/>
                      <a:pt x="1" y="2"/>
                      <a:pt x="0" y="3"/>
                    </a:cubicBezTo>
                    <a:cubicBezTo>
                      <a:pt x="3" y="7"/>
                      <a:pt x="6" y="4"/>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2" name="Freeform 1864"/>
              <p:cNvSpPr/>
              <p:nvPr/>
            </p:nvSpPr>
            <p:spPr bwMode="auto">
              <a:xfrm>
                <a:off x="4757" y="878"/>
                <a:ext cx="5" cy="7"/>
              </a:xfrm>
              <a:custGeom>
                <a:avLst/>
                <a:gdLst>
                  <a:gd name="T0" fmla="*/ 7 w 7"/>
                  <a:gd name="T1" fmla="*/ 4 h 11"/>
                  <a:gd name="T2" fmla="*/ 0 w 7"/>
                  <a:gd name="T3" fmla="*/ 11 h 11"/>
                  <a:gd name="T4" fmla="*/ 7 w 7"/>
                  <a:gd name="T5" fmla="*/ 4 h 11"/>
                </a:gdLst>
                <a:ahLst/>
                <a:cxnLst>
                  <a:cxn ang="0">
                    <a:pos x="T0" y="T1"/>
                  </a:cxn>
                  <a:cxn ang="0">
                    <a:pos x="T2" y="T3"/>
                  </a:cxn>
                  <a:cxn ang="0">
                    <a:pos x="T4" y="T5"/>
                  </a:cxn>
                </a:cxnLst>
                <a:rect l="0" t="0" r="r" b="b"/>
                <a:pathLst>
                  <a:path w="7" h="11">
                    <a:moveTo>
                      <a:pt x="7" y="4"/>
                    </a:moveTo>
                    <a:cubicBezTo>
                      <a:pt x="1" y="0"/>
                      <a:pt x="4" y="9"/>
                      <a:pt x="0" y="11"/>
                    </a:cubicBezTo>
                    <a:cubicBezTo>
                      <a:pt x="3" y="11"/>
                      <a:pt x="7" y="6"/>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3" name="Freeform 1865"/>
              <p:cNvSpPr/>
              <p:nvPr/>
            </p:nvSpPr>
            <p:spPr bwMode="auto">
              <a:xfrm>
                <a:off x="4866" y="987"/>
                <a:ext cx="3" cy="4"/>
              </a:xfrm>
              <a:custGeom>
                <a:avLst/>
                <a:gdLst>
                  <a:gd name="T0" fmla="*/ 1 w 4"/>
                  <a:gd name="T1" fmla="*/ 0 h 6"/>
                  <a:gd name="T2" fmla="*/ 1 w 4"/>
                  <a:gd name="T3" fmla="*/ 4 h 6"/>
                  <a:gd name="T4" fmla="*/ 1 w 4"/>
                  <a:gd name="T5" fmla="*/ 0 h 6"/>
                </a:gdLst>
                <a:ahLst/>
                <a:cxnLst>
                  <a:cxn ang="0">
                    <a:pos x="T0" y="T1"/>
                  </a:cxn>
                  <a:cxn ang="0">
                    <a:pos x="T2" y="T3"/>
                  </a:cxn>
                  <a:cxn ang="0">
                    <a:pos x="T4" y="T5"/>
                  </a:cxn>
                </a:cxnLst>
                <a:rect l="0" t="0" r="r" b="b"/>
                <a:pathLst>
                  <a:path w="4" h="6">
                    <a:moveTo>
                      <a:pt x="1" y="0"/>
                    </a:moveTo>
                    <a:cubicBezTo>
                      <a:pt x="0" y="1"/>
                      <a:pt x="2" y="3"/>
                      <a:pt x="1" y="4"/>
                    </a:cubicBezTo>
                    <a:cubicBezTo>
                      <a:pt x="4" y="6"/>
                      <a:pt x="4" y="3"/>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4" name="Freeform 1866"/>
              <p:cNvSpPr/>
              <p:nvPr/>
            </p:nvSpPr>
            <p:spPr bwMode="auto">
              <a:xfrm>
                <a:off x="4766" y="924"/>
                <a:ext cx="4" cy="2"/>
              </a:xfrm>
              <a:custGeom>
                <a:avLst/>
                <a:gdLst>
                  <a:gd name="T0" fmla="*/ 6 w 6"/>
                  <a:gd name="T1" fmla="*/ 1 h 4"/>
                  <a:gd name="T2" fmla="*/ 2 w 6"/>
                  <a:gd name="T3" fmla="*/ 1 h 4"/>
                  <a:gd name="T4" fmla="*/ 0 w 6"/>
                  <a:gd name="T5" fmla="*/ 4 h 4"/>
                  <a:gd name="T6" fmla="*/ 6 w 6"/>
                  <a:gd name="T7" fmla="*/ 1 h 4"/>
                </a:gdLst>
                <a:ahLst/>
                <a:cxnLst>
                  <a:cxn ang="0">
                    <a:pos x="T0" y="T1"/>
                  </a:cxn>
                  <a:cxn ang="0">
                    <a:pos x="T2" y="T3"/>
                  </a:cxn>
                  <a:cxn ang="0">
                    <a:pos x="T4" y="T5"/>
                  </a:cxn>
                  <a:cxn ang="0">
                    <a:pos x="T6" y="T7"/>
                  </a:cxn>
                </a:cxnLst>
                <a:rect l="0" t="0" r="r" b="b"/>
                <a:pathLst>
                  <a:path w="6" h="4">
                    <a:moveTo>
                      <a:pt x="6" y="1"/>
                    </a:moveTo>
                    <a:cubicBezTo>
                      <a:pt x="4" y="0"/>
                      <a:pt x="3" y="0"/>
                      <a:pt x="2" y="1"/>
                    </a:cubicBezTo>
                    <a:cubicBezTo>
                      <a:pt x="1" y="2"/>
                      <a:pt x="0" y="3"/>
                      <a:pt x="0" y="4"/>
                    </a:cubicBezTo>
                    <a:cubicBezTo>
                      <a:pt x="2" y="4"/>
                      <a:pt x="4"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5" name="Freeform 1867"/>
              <p:cNvSpPr/>
              <p:nvPr/>
            </p:nvSpPr>
            <p:spPr bwMode="auto">
              <a:xfrm>
                <a:off x="4761" y="929"/>
                <a:ext cx="4" cy="5"/>
              </a:xfrm>
              <a:custGeom>
                <a:avLst/>
                <a:gdLst>
                  <a:gd name="T0" fmla="*/ 7 w 7"/>
                  <a:gd name="T1" fmla="*/ 1 h 8"/>
                  <a:gd name="T2" fmla="*/ 4 w 7"/>
                  <a:gd name="T3" fmla="*/ 3 h 8"/>
                  <a:gd name="T4" fmla="*/ 2 w 7"/>
                  <a:gd name="T5" fmla="*/ 6 h 8"/>
                  <a:gd name="T6" fmla="*/ 0 w 7"/>
                  <a:gd name="T7" fmla="*/ 7 h 8"/>
                  <a:gd name="T8" fmla="*/ 7 w 7"/>
                  <a:gd name="T9" fmla="*/ 1 h 8"/>
                </a:gdLst>
                <a:ahLst/>
                <a:cxnLst>
                  <a:cxn ang="0">
                    <a:pos x="T0" y="T1"/>
                  </a:cxn>
                  <a:cxn ang="0">
                    <a:pos x="T2" y="T3"/>
                  </a:cxn>
                  <a:cxn ang="0">
                    <a:pos x="T4" y="T5"/>
                  </a:cxn>
                  <a:cxn ang="0">
                    <a:pos x="T6" y="T7"/>
                  </a:cxn>
                  <a:cxn ang="0">
                    <a:pos x="T8" y="T9"/>
                  </a:cxn>
                </a:cxnLst>
                <a:rect l="0" t="0" r="r" b="b"/>
                <a:pathLst>
                  <a:path w="7" h="8">
                    <a:moveTo>
                      <a:pt x="7" y="1"/>
                    </a:moveTo>
                    <a:cubicBezTo>
                      <a:pt x="5" y="0"/>
                      <a:pt x="5" y="2"/>
                      <a:pt x="4" y="3"/>
                    </a:cubicBezTo>
                    <a:cubicBezTo>
                      <a:pt x="3" y="4"/>
                      <a:pt x="3" y="5"/>
                      <a:pt x="2" y="6"/>
                    </a:cubicBezTo>
                    <a:cubicBezTo>
                      <a:pt x="1" y="7"/>
                      <a:pt x="1" y="7"/>
                      <a:pt x="0" y="7"/>
                    </a:cubicBezTo>
                    <a:cubicBezTo>
                      <a:pt x="4" y="8"/>
                      <a:pt x="7" y="3"/>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6" name="Freeform 1868"/>
              <p:cNvSpPr/>
              <p:nvPr/>
            </p:nvSpPr>
            <p:spPr bwMode="auto">
              <a:xfrm>
                <a:off x="4863" y="1003"/>
                <a:ext cx="4" cy="2"/>
              </a:xfrm>
              <a:custGeom>
                <a:avLst/>
                <a:gdLst>
                  <a:gd name="T0" fmla="*/ 3 w 7"/>
                  <a:gd name="T1" fmla="*/ 1 h 4"/>
                  <a:gd name="T2" fmla="*/ 6 w 7"/>
                  <a:gd name="T3" fmla="*/ 4 h 4"/>
                  <a:gd name="T4" fmla="*/ 3 w 7"/>
                  <a:gd name="T5" fmla="*/ 1 h 4"/>
                </a:gdLst>
                <a:ahLst/>
                <a:cxnLst>
                  <a:cxn ang="0">
                    <a:pos x="T0" y="T1"/>
                  </a:cxn>
                  <a:cxn ang="0">
                    <a:pos x="T2" y="T3"/>
                  </a:cxn>
                  <a:cxn ang="0">
                    <a:pos x="T4" y="T5"/>
                  </a:cxn>
                </a:cxnLst>
                <a:rect l="0" t="0" r="r" b="b"/>
                <a:pathLst>
                  <a:path w="7" h="4">
                    <a:moveTo>
                      <a:pt x="3" y="1"/>
                    </a:moveTo>
                    <a:cubicBezTo>
                      <a:pt x="0" y="0"/>
                      <a:pt x="1" y="2"/>
                      <a:pt x="6" y="4"/>
                    </a:cubicBezTo>
                    <a:cubicBezTo>
                      <a:pt x="7" y="4"/>
                      <a:pt x="1"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7" name="Freeform 1869"/>
              <p:cNvSpPr/>
              <p:nvPr/>
            </p:nvSpPr>
            <p:spPr bwMode="auto">
              <a:xfrm>
                <a:off x="4760" y="943"/>
                <a:ext cx="6" cy="4"/>
              </a:xfrm>
              <a:custGeom>
                <a:avLst/>
                <a:gdLst>
                  <a:gd name="T0" fmla="*/ 7 w 9"/>
                  <a:gd name="T1" fmla="*/ 1 h 6"/>
                  <a:gd name="T2" fmla="*/ 3 w 9"/>
                  <a:gd name="T3" fmla="*/ 1 h 6"/>
                  <a:gd name="T4" fmla="*/ 2 w 9"/>
                  <a:gd name="T5" fmla="*/ 2 h 6"/>
                  <a:gd name="T6" fmla="*/ 2 w 9"/>
                  <a:gd name="T7" fmla="*/ 2 h 6"/>
                  <a:gd name="T8" fmla="*/ 2 w 9"/>
                  <a:gd name="T9" fmla="*/ 2 h 6"/>
                  <a:gd name="T10" fmla="*/ 2 w 9"/>
                  <a:gd name="T11" fmla="*/ 2 h 6"/>
                  <a:gd name="T12" fmla="*/ 2 w 9"/>
                  <a:gd name="T13" fmla="*/ 1 h 6"/>
                  <a:gd name="T14" fmla="*/ 2 w 9"/>
                  <a:gd name="T15" fmla="*/ 1 h 6"/>
                  <a:gd name="T16" fmla="*/ 2 w 9"/>
                  <a:gd name="T17" fmla="*/ 1 h 6"/>
                  <a:gd name="T18" fmla="*/ 2 w 9"/>
                  <a:gd name="T19" fmla="*/ 1 h 6"/>
                  <a:gd name="T20" fmla="*/ 2 w 9"/>
                  <a:gd name="T21" fmla="*/ 1 h 6"/>
                  <a:gd name="T22" fmla="*/ 2 w 9"/>
                  <a:gd name="T23" fmla="*/ 1 h 6"/>
                  <a:gd name="T24" fmla="*/ 2 w 9"/>
                  <a:gd name="T25" fmla="*/ 2 h 6"/>
                  <a:gd name="T26" fmla="*/ 0 w 9"/>
                  <a:gd name="T27" fmla="*/ 4 h 6"/>
                  <a:gd name="T28" fmla="*/ 6 w 9"/>
                  <a:gd name="T29" fmla="*/ 5 h 6"/>
                  <a:gd name="T30" fmla="*/ 8 w 9"/>
                  <a:gd name="T31" fmla="*/ 4 h 6"/>
                  <a:gd name="T32" fmla="*/ 8 w 9"/>
                  <a:gd name="T33" fmla="*/ 4 h 6"/>
                  <a:gd name="T34" fmla="*/ 8 w 9"/>
                  <a:gd name="T35" fmla="*/ 4 h 6"/>
                  <a:gd name="T36" fmla="*/ 8 w 9"/>
                  <a:gd name="T37" fmla="*/ 4 h 6"/>
                  <a:gd name="T38" fmla="*/ 8 w 9"/>
                  <a:gd name="T39" fmla="*/ 4 h 6"/>
                  <a:gd name="T40" fmla="*/ 8 w 9"/>
                  <a:gd name="T41" fmla="*/ 4 h 6"/>
                  <a:gd name="T42" fmla="*/ 7 w 9"/>
                  <a:gd name="T43" fmla="*/ 5 h 6"/>
                  <a:gd name="T44" fmla="*/ 7 w 9"/>
                  <a:gd name="T45" fmla="*/ 5 h 6"/>
                  <a:gd name="T46" fmla="*/ 7 w 9"/>
                  <a:gd name="T47" fmla="*/ 5 h 6"/>
                  <a:gd name="T48" fmla="*/ 7 w 9"/>
                  <a:gd name="T49" fmla="*/ 5 h 6"/>
                  <a:gd name="T50" fmla="*/ 7 w 9"/>
                  <a:gd name="T51" fmla="*/ 5 h 6"/>
                  <a:gd name="T52" fmla="*/ 7 w 9"/>
                  <a:gd name="T53" fmla="*/ 4 h 6"/>
                  <a:gd name="T54" fmla="*/ 7 w 9"/>
                  <a:gd name="T5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6">
                    <a:moveTo>
                      <a:pt x="7" y="1"/>
                    </a:moveTo>
                    <a:cubicBezTo>
                      <a:pt x="5" y="0"/>
                      <a:pt x="4" y="0"/>
                      <a:pt x="3" y="1"/>
                    </a:cubicBezTo>
                    <a:cubicBezTo>
                      <a:pt x="2" y="1"/>
                      <a:pt x="2" y="2"/>
                      <a:pt x="2" y="2"/>
                    </a:cubicBezTo>
                    <a:cubicBezTo>
                      <a:pt x="2" y="2"/>
                      <a:pt x="2" y="2"/>
                      <a:pt x="2" y="2"/>
                    </a:cubicBezTo>
                    <a:cubicBezTo>
                      <a:pt x="2" y="2"/>
                      <a:pt x="2" y="2"/>
                      <a:pt x="2" y="2"/>
                    </a:cubicBezTo>
                    <a:cubicBezTo>
                      <a:pt x="2" y="2"/>
                      <a:pt x="2" y="2"/>
                      <a:pt x="2" y="2"/>
                    </a:cubicBezTo>
                    <a:cubicBezTo>
                      <a:pt x="1" y="3"/>
                      <a:pt x="3"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2"/>
                      <a:pt x="2" y="2"/>
                      <a:pt x="2" y="2"/>
                    </a:cubicBezTo>
                    <a:cubicBezTo>
                      <a:pt x="1" y="3"/>
                      <a:pt x="1" y="3"/>
                      <a:pt x="0" y="4"/>
                    </a:cubicBezTo>
                    <a:cubicBezTo>
                      <a:pt x="3" y="6"/>
                      <a:pt x="5" y="0"/>
                      <a:pt x="6" y="5"/>
                    </a:cubicBezTo>
                    <a:cubicBezTo>
                      <a:pt x="7" y="5"/>
                      <a:pt x="8"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cubicBezTo>
                      <a:pt x="8" y="4"/>
                      <a:pt x="9" y="3"/>
                      <a:pt x="7" y="5"/>
                    </a:cubicBezTo>
                    <a:cubicBezTo>
                      <a:pt x="7" y="5"/>
                      <a:pt x="7" y="5"/>
                      <a:pt x="7" y="5"/>
                    </a:cubicBezTo>
                    <a:cubicBezTo>
                      <a:pt x="7" y="5"/>
                      <a:pt x="7" y="5"/>
                      <a:pt x="7" y="5"/>
                    </a:cubicBezTo>
                    <a:cubicBezTo>
                      <a:pt x="7" y="5"/>
                      <a:pt x="7" y="5"/>
                      <a:pt x="7" y="5"/>
                    </a:cubicBezTo>
                    <a:cubicBezTo>
                      <a:pt x="7" y="5"/>
                      <a:pt x="7" y="5"/>
                      <a:pt x="7" y="5"/>
                    </a:cubicBezTo>
                    <a:cubicBezTo>
                      <a:pt x="7" y="5"/>
                      <a:pt x="7" y="4"/>
                      <a:pt x="7" y="4"/>
                    </a:cubicBezTo>
                    <a:cubicBezTo>
                      <a:pt x="7" y="3"/>
                      <a:pt x="6"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8" name="Freeform 1870"/>
              <p:cNvSpPr/>
              <p:nvPr/>
            </p:nvSpPr>
            <p:spPr bwMode="auto">
              <a:xfrm>
                <a:off x="4757" y="947"/>
                <a:ext cx="5" cy="4"/>
              </a:xfrm>
              <a:custGeom>
                <a:avLst/>
                <a:gdLst>
                  <a:gd name="T0" fmla="*/ 0 w 7"/>
                  <a:gd name="T1" fmla="*/ 3 h 6"/>
                  <a:gd name="T2" fmla="*/ 5 w 7"/>
                  <a:gd name="T3" fmla="*/ 5 h 6"/>
                  <a:gd name="T4" fmla="*/ 3 w 7"/>
                  <a:gd name="T5" fmla="*/ 0 h 6"/>
                  <a:gd name="T6" fmla="*/ 3 w 7"/>
                  <a:gd name="T7" fmla="*/ 2 h 6"/>
                  <a:gd name="T8" fmla="*/ 0 w 7"/>
                  <a:gd name="T9" fmla="*/ 3 h 6"/>
                </a:gdLst>
                <a:ahLst/>
                <a:cxnLst>
                  <a:cxn ang="0">
                    <a:pos x="T0" y="T1"/>
                  </a:cxn>
                  <a:cxn ang="0">
                    <a:pos x="T2" y="T3"/>
                  </a:cxn>
                  <a:cxn ang="0">
                    <a:pos x="T4" y="T5"/>
                  </a:cxn>
                  <a:cxn ang="0">
                    <a:pos x="T6" y="T7"/>
                  </a:cxn>
                  <a:cxn ang="0">
                    <a:pos x="T8" y="T9"/>
                  </a:cxn>
                </a:cxnLst>
                <a:rect l="0" t="0" r="r" b="b"/>
                <a:pathLst>
                  <a:path w="7" h="6">
                    <a:moveTo>
                      <a:pt x="0" y="3"/>
                    </a:moveTo>
                    <a:cubicBezTo>
                      <a:pt x="1" y="6"/>
                      <a:pt x="2" y="4"/>
                      <a:pt x="5" y="5"/>
                    </a:cubicBezTo>
                    <a:cubicBezTo>
                      <a:pt x="5" y="3"/>
                      <a:pt x="7" y="1"/>
                      <a:pt x="3" y="0"/>
                    </a:cubicBezTo>
                    <a:cubicBezTo>
                      <a:pt x="4" y="1"/>
                      <a:pt x="4" y="1"/>
                      <a:pt x="3" y="2"/>
                    </a:cubicBezTo>
                    <a:cubicBezTo>
                      <a:pt x="2" y="3"/>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49" name="Freeform 1871"/>
              <p:cNvSpPr/>
              <p:nvPr/>
            </p:nvSpPr>
            <p:spPr bwMode="auto">
              <a:xfrm>
                <a:off x="4754" y="948"/>
                <a:ext cx="4" cy="6"/>
              </a:xfrm>
              <a:custGeom>
                <a:avLst/>
                <a:gdLst>
                  <a:gd name="T0" fmla="*/ 4 w 6"/>
                  <a:gd name="T1" fmla="*/ 0 h 8"/>
                  <a:gd name="T2" fmla="*/ 2 w 6"/>
                  <a:gd name="T3" fmla="*/ 3 h 8"/>
                  <a:gd name="T4" fmla="*/ 2 w 6"/>
                  <a:gd name="T5" fmla="*/ 6 h 8"/>
                  <a:gd name="T6" fmla="*/ 1 w 6"/>
                  <a:gd name="T7" fmla="*/ 7 h 8"/>
                  <a:gd name="T8" fmla="*/ 0 w 6"/>
                  <a:gd name="T9" fmla="*/ 7 h 8"/>
                  <a:gd name="T10" fmla="*/ 2 w 6"/>
                  <a:gd name="T11" fmla="*/ 7 h 8"/>
                  <a:gd name="T12" fmla="*/ 3 w 6"/>
                  <a:gd name="T13" fmla="*/ 7 h 8"/>
                  <a:gd name="T14" fmla="*/ 5 w 6"/>
                  <a:gd name="T15" fmla="*/ 5 h 8"/>
                  <a:gd name="T16" fmla="*/ 4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0"/>
                    </a:moveTo>
                    <a:cubicBezTo>
                      <a:pt x="2" y="0"/>
                      <a:pt x="2" y="2"/>
                      <a:pt x="2" y="3"/>
                    </a:cubicBezTo>
                    <a:cubicBezTo>
                      <a:pt x="2" y="4"/>
                      <a:pt x="2" y="5"/>
                      <a:pt x="2" y="6"/>
                    </a:cubicBezTo>
                    <a:cubicBezTo>
                      <a:pt x="2" y="6"/>
                      <a:pt x="2" y="6"/>
                      <a:pt x="1" y="7"/>
                    </a:cubicBezTo>
                    <a:cubicBezTo>
                      <a:pt x="1" y="7"/>
                      <a:pt x="1" y="7"/>
                      <a:pt x="0" y="7"/>
                    </a:cubicBezTo>
                    <a:cubicBezTo>
                      <a:pt x="1" y="7"/>
                      <a:pt x="1" y="7"/>
                      <a:pt x="2" y="7"/>
                    </a:cubicBezTo>
                    <a:cubicBezTo>
                      <a:pt x="3" y="8"/>
                      <a:pt x="3" y="7"/>
                      <a:pt x="3" y="7"/>
                    </a:cubicBezTo>
                    <a:cubicBezTo>
                      <a:pt x="4" y="7"/>
                      <a:pt x="5" y="6"/>
                      <a:pt x="5" y="5"/>
                    </a:cubicBezTo>
                    <a:cubicBezTo>
                      <a:pt x="6" y="4"/>
                      <a:pt x="5"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0" name="Freeform 1872"/>
              <p:cNvSpPr/>
              <p:nvPr/>
            </p:nvSpPr>
            <p:spPr bwMode="auto">
              <a:xfrm>
                <a:off x="4618" y="887"/>
                <a:ext cx="3" cy="6"/>
              </a:xfrm>
              <a:custGeom>
                <a:avLst/>
                <a:gdLst>
                  <a:gd name="T0" fmla="*/ 5 w 5"/>
                  <a:gd name="T1" fmla="*/ 3 h 10"/>
                  <a:gd name="T2" fmla="*/ 1 w 5"/>
                  <a:gd name="T3" fmla="*/ 9 h 10"/>
                  <a:gd name="T4" fmla="*/ 5 w 5"/>
                  <a:gd name="T5" fmla="*/ 3 h 10"/>
                </a:gdLst>
                <a:ahLst/>
                <a:cxnLst>
                  <a:cxn ang="0">
                    <a:pos x="T0" y="T1"/>
                  </a:cxn>
                  <a:cxn ang="0">
                    <a:pos x="T2" y="T3"/>
                  </a:cxn>
                  <a:cxn ang="0">
                    <a:pos x="T4" y="T5"/>
                  </a:cxn>
                </a:cxnLst>
                <a:rect l="0" t="0" r="r" b="b"/>
                <a:pathLst>
                  <a:path w="5" h="10">
                    <a:moveTo>
                      <a:pt x="5" y="3"/>
                    </a:moveTo>
                    <a:cubicBezTo>
                      <a:pt x="0" y="0"/>
                      <a:pt x="0" y="8"/>
                      <a:pt x="1" y="9"/>
                    </a:cubicBezTo>
                    <a:cubicBezTo>
                      <a:pt x="5" y="10"/>
                      <a:pt x="2" y="5"/>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1" name="Freeform 1873"/>
              <p:cNvSpPr/>
              <p:nvPr/>
            </p:nvSpPr>
            <p:spPr bwMode="auto">
              <a:xfrm>
                <a:off x="4675" y="934"/>
                <a:ext cx="4" cy="5"/>
              </a:xfrm>
              <a:custGeom>
                <a:avLst/>
                <a:gdLst>
                  <a:gd name="T0" fmla="*/ 6 w 6"/>
                  <a:gd name="T1" fmla="*/ 3 h 8"/>
                  <a:gd name="T2" fmla="*/ 5 w 6"/>
                  <a:gd name="T3" fmla="*/ 8 h 8"/>
                  <a:gd name="T4" fmla="*/ 6 w 6"/>
                  <a:gd name="T5" fmla="*/ 3 h 8"/>
                </a:gdLst>
                <a:ahLst/>
                <a:cxnLst>
                  <a:cxn ang="0">
                    <a:pos x="T0" y="T1"/>
                  </a:cxn>
                  <a:cxn ang="0">
                    <a:pos x="T2" y="T3"/>
                  </a:cxn>
                  <a:cxn ang="0">
                    <a:pos x="T4" y="T5"/>
                  </a:cxn>
                </a:cxnLst>
                <a:rect l="0" t="0" r="r" b="b"/>
                <a:pathLst>
                  <a:path w="6" h="8">
                    <a:moveTo>
                      <a:pt x="6" y="3"/>
                    </a:moveTo>
                    <a:cubicBezTo>
                      <a:pt x="1" y="0"/>
                      <a:pt x="0" y="8"/>
                      <a:pt x="5" y="8"/>
                    </a:cubicBezTo>
                    <a:cubicBezTo>
                      <a:pt x="4" y="7"/>
                      <a:pt x="4"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2" name="Freeform 1874"/>
              <p:cNvSpPr/>
              <p:nvPr/>
            </p:nvSpPr>
            <p:spPr bwMode="auto">
              <a:xfrm>
                <a:off x="4631" y="933"/>
                <a:ext cx="4" cy="5"/>
              </a:xfrm>
              <a:custGeom>
                <a:avLst/>
                <a:gdLst>
                  <a:gd name="T0" fmla="*/ 6 w 6"/>
                  <a:gd name="T1" fmla="*/ 0 h 8"/>
                  <a:gd name="T2" fmla="*/ 2 w 6"/>
                  <a:gd name="T3" fmla="*/ 7 h 8"/>
                  <a:gd name="T4" fmla="*/ 6 w 6"/>
                  <a:gd name="T5" fmla="*/ 0 h 8"/>
                </a:gdLst>
                <a:ahLst/>
                <a:cxnLst>
                  <a:cxn ang="0">
                    <a:pos x="T0" y="T1"/>
                  </a:cxn>
                  <a:cxn ang="0">
                    <a:pos x="T2" y="T3"/>
                  </a:cxn>
                  <a:cxn ang="0">
                    <a:pos x="T4" y="T5"/>
                  </a:cxn>
                </a:cxnLst>
                <a:rect l="0" t="0" r="r" b="b"/>
                <a:pathLst>
                  <a:path w="6" h="8">
                    <a:moveTo>
                      <a:pt x="6" y="0"/>
                    </a:moveTo>
                    <a:cubicBezTo>
                      <a:pt x="3" y="1"/>
                      <a:pt x="0" y="5"/>
                      <a:pt x="2" y="7"/>
                    </a:cubicBezTo>
                    <a:cubicBezTo>
                      <a:pt x="5" y="8"/>
                      <a:pt x="4" y="2"/>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3" name="Freeform 1875"/>
              <p:cNvSpPr/>
              <p:nvPr/>
            </p:nvSpPr>
            <p:spPr bwMode="auto">
              <a:xfrm>
                <a:off x="4481" y="896"/>
                <a:ext cx="4" cy="6"/>
              </a:xfrm>
              <a:custGeom>
                <a:avLst/>
                <a:gdLst>
                  <a:gd name="T0" fmla="*/ 5 w 6"/>
                  <a:gd name="T1" fmla="*/ 0 h 9"/>
                  <a:gd name="T2" fmla="*/ 0 w 6"/>
                  <a:gd name="T3" fmla="*/ 5 h 9"/>
                  <a:gd name="T4" fmla="*/ 4 w 6"/>
                  <a:gd name="T5" fmla="*/ 9 h 9"/>
                  <a:gd name="T6" fmla="*/ 6 w 6"/>
                  <a:gd name="T7" fmla="*/ 4 h 9"/>
                  <a:gd name="T8" fmla="*/ 5 w 6"/>
                  <a:gd name="T9" fmla="*/ 0 h 9"/>
                </a:gdLst>
                <a:ahLst/>
                <a:cxnLst>
                  <a:cxn ang="0">
                    <a:pos x="T0" y="T1"/>
                  </a:cxn>
                  <a:cxn ang="0">
                    <a:pos x="T2" y="T3"/>
                  </a:cxn>
                  <a:cxn ang="0">
                    <a:pos x="T4" y="T5"/>
                  </a:cxn>
                  <a:cxn ang="0">
                    <a:pos x="T6" y="T7"/>
                  </a:cxn>
                  <a:cxn ang="0">
                    <a:pos x="T8" y="T9"/>
                  </a:cxn>
                </a:cxnLst>
                <a:rect l="0" t="0" r="r" b="b"/>
                <a:pathLst>
                  <a:path w="6" h="9">
                    <a:moveTo>
                      <a:pt x="5" y="0"/>
                    </a:moveTo>
                    <a:cubicBezTo>
                      <a:pt x="3" y="0"/>
                      <a:pt x="1" y="2"/>
                      <a:pt x="0" y="5"/>
                    </a:cubicBezTo>
                    <a:cubicBezTo>
                      <a:pt x="2" y="6"/>
                      <a:pt x="2" y="8"/>
                      <a:pt x="4" y="9"/>
                    </a:cubicBezTo>
                    <a:cubicBezTo>
                      <a:pt x="5" y="7"/>
                      <a:pt x="5" y="6"/>
                      <a:pt x="6" y="4"/>
                    </a:cubicBezTo>
                    <a:cubicBezTo>
                      <a:pt x="3" y="6"/>
                      <a:pt x="3" y="4"/>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4" name="Freeform 1876"/>
              <p:cNvSpPr/>
              <p:nvPr/>
            </p:nvSpPr>
            <p:spPr bwMode="auto">
              <a:xfrm>
                <a:off x="4704" y="997"/>
                <a:ext cx="5" cy="22"/>
              </a:xfrm>
              <a:custGeom>
                <a:avLst/>
                <a:gdLst>
                  <a:gd name="T0" fmla="*/ 5 w 7"/>
                  <a:gd name="T1" fmla="*/ 0 h 34"/>
                  <a:gd name="T2" fmla="*/ 2 w 7"/>
                  <a:gd name="T3" fmla="*/ 8 h 34"/>
                  <a:gd name="T4" fmla="*/ 1 w 7"/>
                  <a:gd name="T5" fmla="*/ 16 h 34"/>
                  <a:gd name="T6" fmla="*/ 1 w 7"/>
                  <a:gd name="T7" fmla="*/ 25 h 34"/>
                  <a:gd name="T8" fmla="*/ 0 w 7"/>
                  <a:gd name="T9" fmla="*/ 34 h 34"/>
                  <a:gd name="T10" fmla="*/ 7 w 7"/>
                  <a:gd name="T11" fmla="*/ 26 h 34"/>
                  <a:gd name="T12" fmla="*/ 6 w 7"/>
                  <a:gd name="T13" fmla="*/ 17 h 34"/>
                  <a:gd name="T14" fmla="*/ 4 w 7"/>
                  <a:gd name="T15" fmla="*/ 8 h 34"/>
                  <a:gd name="T16" fmla="*/ 5 w 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4">
                    <a:moveTo>
                      <a:pt x="5" y="0"/>
                    </a:moveTo>
                    <a:cubicBezTo>
                      <a:pt x="4" y="2"/>
                      <a:pt x="3" y="5"/>
                      <a:pt x="2" y="8"/>
                    </a:cubicBezTo>
                    <a:cubicBezTo>
                      <a:pt x="1" y="10"/>
                      <a:pt x="1" y="13"/>
                      <a:pt x="1" y="16"/>
                    </a:cubicBezTo>
                    <a:cubicBezTo>
                      <a:pt x="1" y="19"/>
                      <a:pt x="1" y="22"/>
                      <a:pt x="1" y="25"/>
                    </a:cubicBezTo>
                    <a:cubicBezTo>
                      <a:pt x="1" y="28"/>
                      <a:pt x="1" y="31"/>
                      <a:pt x="0" y="34"/>
                    </a:cubicBezTo>
                    <a:cubicBezTo>
                      <a:pt x="4" y="32"/>
                      <a:pt x="6" y="29"/>
                      <a:pt x="7" y="26"/>
                    </a:cubicBezTo>
                    <a:cubicBezTo>
                      <a:pt x="7" y="23"/>
                      <a:pt x="7" y="20"/>
                      <a:pt x="6" y="17"/>
                    </a:cubicBezTo>
                    <a:cubicBezTo>
                      <a:pt x="5" y="14"/>
                      <a:pt x="4" y="11"/>
                      <a:pt x="4" y="8"/>
                    </a:cubicBezTo>
                    <a:cubicBezTo>
                      <a:pt x="3" y="5"/>
                      <a:pt x="4" y="2"/>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5" name="Freeform 1877"/>
              <p:cNvSpPr/>
              <p:nvPr/>
            </p:nvSpPr>
            <p:spPr bwMode="auto">
              <a:xfrm>
                <a:off x="4553" y="962"/>
                <a:ext cx="5" cy="6"/>
              </a:xfrm>
              <a:custGeom>
                <a:avLst/>
                <a:gdLst>
                  <a:gd name="T0" fmla="*/ 8 w 8"/>
                  <a:gd name="T1" fmla="*/ 1 h 8"/>
                  <a:gd name="T2" fmla="*/ 6 w 8"/>
                  <a:gd name="T3" fmla="*/ 8 h 8"/>
                  <a:gd name="T4" fmla="*/ 8 w 8"/>
                  <a:gd name="T5" fmla="*/ 1 h 8"/>
                </a:gdLst>
                <a:ahLst/>
                <a:cxnLst>
                  <a:cxn ang="0">
                    <a:pos x="T0" y="T1"/>
                  </a:cxn>
                  <a:cxn ang="0">
                    <a:pos x="T2" y="T3"/>
                  </a:cxn>
                  <a:cxn ang="0">
                    <a:pos x="T4" y="T5"/>
                  </a:cxn>
                </a:cxnLst>
                <a:rect l="0" t="0" r="r" b="b"/>
                <a:pathLst>
                  <a:path w="8" h="8">
                    <a:moveTo>
                      <a:pt x="8" y="1"/>
                    </a:moveTo>
                    <a:cubicBezTo>
                      <a:pt x="3" y="0"/>
                      <a:pt x="0" y="7"/>
                      <a:pt x="6" y="8"/>
                    </a:cubicBezTo>
                    <a:cubicBezTo>
                      <a:pt x="7" y="5"/>
                      <a:pt x="7"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6" name="Freeform 1878"/>
              <p:cNvSpPr/>
              <p:nvPr/>
            </p:nvSpPr>
            <p:spPr bwMode="auto">
              <a:xfrm>
                <a:off x="4517" y="961"/>
                <a:ext cx="4" cy="7"/>
              </a:xfrm>
              <a:custGeom>
                <a:avLst/>
                <a:gdLst>
                  <a:gd name="T0" fmla="*/ 3 w 6"/>
                  <a:gd name="T1" fmla="*/ 0 h 11"/>
                  <a:gd name="T2" fmla="*/ 1 w 6"/>
                  <a:gd name="T3" fmla="*/ 11 h 11"/>
                  <a:gd name="T4" fmla="*/ 3 w 6"/>
                  <a:gd name="T5" fmla="*/ 0 h 11"/>
                </a:gdLst>
                <a:ahLst/>
                <a:cxnLst>
                  <a:cxn ang="0">
                    <a:pos x="T0" y="T1"/>
                  </a:cxn>
                  <a:cxn ang="0">
                    <a:pos x="T2" y="T3"/>
                  </a:cxn>
                  <a:cxn ang="0">
                    <a:pos x="T4" y="T5"/>
                  </a:cxn>
                </a:cxnLst>
                <a:rect l="0" t="0" r="r" b="b"/>
                <a:pathLst>
                  <a:path w="6" h="11">
                    <a:moveTo>
                      <a:pt x="3" y="0"/>
                    </a:moveTo>
                    <a:cubicBezTo>
                      <a:pt x="0" y="1"/>
                      <a:pt x="0" y="9"/>
                      <a:pt x="1" y="11"/>
                    </a:cubicBezTo>
                    <a:cubicBezTo>
                      <a:pt x="6" y="9"/>
                      <a:pt x="2" y="4"/>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7" name="Freeform 1879"/>
              <p:cNvSpPr/>
              <p:nvPr/>
            </p:nvSpPr>
            <p:spPr bwMode="auto">
              <a:xfrm>
                <a:off x="4551" y="981"/>
                <a:ext cx="3" cy="7"/>
              </a:xfrm>
              <a:custGeom>
                <a:avLst/>
                <a:gdLst>
                  <a:gd name="T0" fmla="*/ 4 w 5"/>
                  <a:gd name="T1" fmla="*/ 0 h 11"/>
                  <a:gd name="T2" fmla="*/ 0 w 5"/>
                  <a:gd name="T3" fmla="*/ 9 h 11"/>
                  <a:gd name="T4" fmla="*/ 4 w 5"/>
                  <a:gd name="T5" fmla="*/ 0 h 11"/>
                </a:gdLst>
                <a:ahLst/>
                <a:cxnLst>
                  <a:cxn ang="0">
                    <a:pos x="T0" y="T1"/>
                  </a:cxn>
                  <a:cxn ang="0">
                    <a:pos x="T2" y="T3"/>
                  </a:cxn>
                  <a:cxn ang="0">
                    <a:pos x="T4" y="T5"/>
                  </a:cxn>
                </a:cxnLst>
                <a:rect l="0" t="0" r="r" b="b"/>
                <a:pathLst>
                  <a:path w="5" h="11">
                    <a:moveTo>
                      <a:pt x="4" y="0"/>
                    </a:moveTo>
                    <a:cubicBezTo>
                      <a:pt x="2" y="1"/>
                      <a:pt x="0" y="4"/>
                      <a:pt x="0" y="9"/>
                    </a:cubicBezTo>
                    <a:cubicBezTo>
                      <a:pt x="5" y="11"/>
                      <a:pt x="2"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8" name="Freeform 1880"/>
              <p:cNvSpPr/>
              <p:nvPr/>
            </p:nvSpPr>
            <p:spPr bwMode="auto">
              <a:xfrm>
                <a:off x="4538" y="989"/>
                <a:ext cx="4" cy="7"/>
              </a:xfrm>
              <a:custGeom>
                <a:avLst/>
                <a:gdLst>
                  <a:gd name="T0" fmla="*/ 4 w 5"/>
                  <a:gd name="T1" fmla="*/ 3 h 11"/>
                  <a:gd name="T2" fmla="*/ 1 w 5"/>
                  <a:gd name="T3" fmla="*/ 5 h 11"/>
                  <a:gd name="T4" fmla="*/ 3 w 5"/>
                  <a:gd name="T5" fmla="*/ 10 h 11"/>
                  <a:gd name="T6" fmla="*/ 4 w 5"/>
                  <a:gd name="T7" fmla="*/ 3 h 11"/>
                </a:gdLst>
                <a:ahLst/>
                <a:cxnLst>
                  <a:cxn ang="0">
                    <a:pos x="T0" y="T1"/>
                  </a:cxn>
                  <a:cxn ang="0">
                    <a:pos x="T2" y="T3"/>
                  </a:cxn>
                  <a:cxn ang="0">
                    <a:pos x="T4" y="T5"/>
                  </a:cxn>
                  <a:cxn ang="0">
                    <a:pos x="T6" y="T7"/>
                  </a:cxn>
                </a:cxnLst>
                <a:rect l="0" t="0" r="r" b="b"/>
                <a:pathLst>
                  <a:path w="5" h="11">
                    <a:moveTo>
                      <a:pt x="4" y="3"/>
                    </a:moveTo>
                    <a:cubicBezTo>
                      <a:pt x="3" y="0"/>
                      <a:pt x="2" y="2"/>
                      <a:pt x="1" y="5"/>
                    </a:cubicBezTo>
                    <a:cubicBezTo>
                      <a:pt x="0" y="7"/>
                      <a:pt x="0" y="11"/>
                      <a:pt x="3" y="10"/>
                    </a:cubicBezTo>
                    <a:cubicBezTo>
                      <a:pt x="5" y="7"/>
                      <a:pt x="0"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59" name="Freeform 1881"/>
              <p:cNvSpPr/>
              <p:nvPr/>
            </p:nvSpPr>
            <p:spPr bwMode="auto">
              <a:xfrm>
                <a:off x="4536" y="997"/>
                <a:ext cx="4" cy="8"/>
              </a:xfrm>
              <a:custGeom>
                <a:avLst/>
                <a:gdLst>
                  <a:gd name="T0" fmla="*/ 6 w 6"/>
                  <a:gd name="T1" fmla="*/ 1 h 13"/>
                  <a:gd name="T2" fmla="*/ 4 w 6"/>
                  <a:gd name="T3" fmla="*/ 12 h 13"/>
                  <a:gd name="T4" fmla="*/ 6 w 6"/>
                  <a:gd name="T5" fmla="*/ 1 h 13"/>
                </a:gdLst>
                <a:ahLst/>
                <a:cxnLst>
                  <a:cxn ang="0">
                    <a:pos x="T0" y="T1"/>
                  </a:cxn>
                  <a:cxn ang="0">
                    <a:pos x="T2" y="T3"/>
                  </a:cxn>
                  <a:cxn ang="0">
                    <a:pos x="T4" y="T5"/>
                  </a:cxn>
                </a:cxnLst>
                <a:rect l="0" t="0" r="r" b="b"/>
                <a:pathLst>
                  <a:path w="6" h="13">
                    <a:moveTo>
                      <a:pt x="6" y="1"/>
                    </a:moveTo>
                    <a:cubicBezTo>
                      <a:pt x="3" y="0"/>
                      <a:pt x="0" y="13"/>
                      <a:pt x="4" y="12"/>
                    </a:cubicBezTo>
                    <a:cubicBezTo>
                      <a:pt x="3" y="8"/>
                      <a:pt x="6" y="7"/>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0" name="Freeform 1882"/>
              <p:cNvSpPr/>
              <p:nvPr/>
            </p:nvSpPr>
            <p:spPr bwMode="auto">
              <a:xfrm>
                <a:off x="4702" y="1020"/>
                <a:ext cx="6" cy="7"/>
              </a:xfrm>
              <a:custGeom>
                <a:avLst/>
                <a:gdLst>
                  <a:gd name="T0" fmla="*/ 7 w 9"/>
                  <a:gd name="T1" fmla="*/ 0 h 10"/>
                  <a:gd name="T2" fmla="*/ 0 w 9"/>
                  <a:gd name="T3" fmla="*/ 5 h 10"/>
                  <a:gd name="T4" fmla="*/ 5 w 9"/>
                  <a:gd name="T5" fmla="*/ 10 h 10"/>
                  <a:gd name="T6" fmla="*/ 7 w 9"/>
                  <a:gd name="T7" fmla="*/ 0 h 10"/>
                </a:gdLst>
                <a:ahLst/>
                <a:cxnLst>
                  <a:cxn ang="0">
                    <a:pos x="T0" y="T1"/>
                  </a:cxn>
                  <a:cxn ang="0">
                    <a:pos x="T2" y="T3"/>
                  </a:cxn>
                  <a:cxn ang="0">
                    <a:pos x="T4" y="T5"/>
                  </a:cxn>
                  <a:cxn ang="0">
                    <a:pos x="T6" y="T7"/>
                  </a:cxn>
                </a:cxnLst>
                <a:rect l="0" t="0" r="r" b="b"/>
                <a:pathLst>
                  <a:path w="9" h="10">
                    <a:moveTo>
                      <a:pt x="7" y="0"/>
                    </a:moveTo>
                    <a:cubicBezTo>
                      <a:pt x="2" y="0"/>
                      <a:pt x="5" y="6"/>
                      <a:pt x="0" y="5"/>
                    </a:cubicBezTo>
                    <a:cubicBezTo>
                      <a:pt x="1" y="7"/>
                      <a:pt x="1" y="9"/>
                      <a:pt x="5" y="10"/>
                    </a:cubicBezTo>
                    <a:cubicBezTo>
                      <a:pt x="9" y="8"/>
                      <a:pt x="5" y="2"/>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1" name="Freeform 1883"/>
              <p:cNvSpPr/>
              <p:nvPr/>
            </p:nvSpPr>
            <p:spPr bwMode="auto">
              <a:xfrm>
                <a:off x="4664" y="1023"/>
                <a:ext cx="3" cy="7"/>
              </a:xfrm>
              <a:custGeom>
                <a:avLst/>
                <a:gdLst>
                  <a:gd name="T0" fmla="*/ 3 w 5"/>
                  <a:gd name="T1" fmla="*/ 4 h 11"/>
                  <a:gd name="T2" fmla="*/ 0 w 5"/>
                  <a:gd name="T3" fmla="*/ 11 h 11"/>
                  <a:gd name="T4" fmla="*/ 1 w 5"/>
                  <a:gd name="T5" fmla="*/ 10 h 11"/>
                  <a:gd name="T6" fmla="*/ 4 w 5"/>
                  <a:gd name="T7" fmla="*/ 10 h 11"/>
                  <a:gd name="T8" fmla="*/ 3 w 5"/>
                  <a:gd name="T9" fmla="*/ 4 h 11"/>
                </a:gdLst>
                <a:ahLst/>
                <a:cxnLst>
                  <a:cxn ang="0">
                    <a:pos x="T0" y="T1"/>
                  </a:cxn>
                  <a:cxn ang="0">
                    <a:pos x="T2" y="T3"/>
                  </a:cxn>
                  <a:cxn ang="0">
                    <a:pos x="T4" y="T5"/>
                  </a:cxn>
                  <a:cxn ang="0">
                    <a:pos x="T6" y="T7"/>
                  </a:cxn>
                  <a:cxn ang="0">
                    <a:pos x="T8" y="T9"/>
                  </a:cxn>
                </a:cxnLst>
                <a:rect l="0" t="0" r="r" b="b"/>
                <a:pathLst>
                  <a:path w="5" h="11">
                    <a:moveTo>
                      <a:pt x="3" y="4"/>
                    </a:moveTo>
                    <a:cubicBezTo>
                      <a:pt x="0" y="0"/>
                      <a:pt x="0" y="9"/>
                      <a:pt x="0" y="11"/>
                    </a:cubicBezTo>
                    <a:cubicBezTo>
                      <a:pt x="1" y="11"/>
                      <a:pt x="1" y="11"/>
                      <a:pt x="1" y="10"/>
                    </a:cubicBezTo>
                    <a:cubicBezTo>
                      <a:pt x="2" y="10"/>
                      <a:pt x="3" y="10"/>
                      <a:pt x="4" y="10"/>
                    </a:cubicBezTo>
                    <a:cubicBezTo>
                      <a:pt x="5" y="8"/>
                      <a:pt x="0"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2" name="Freeform 1884"/>
              <p:cNvSpPr/>
              <p:nvPr/>
            </p:nvSpPr>
            <p:spPr bwMode="auto">
              <a:xfrm>
                <a:off x="4665" y="1038"/>
                <a:ext cx="5" cy="4"/>
              </a:xfrm>
              <a:custGeom>
                <a:avLst/>
                <a:gdLst>
                  <a:gd name="T0" fmla="*/ 7 w 7"/>
                  <a:gd name="T1" fmla="*/ 0 h 6"/>
                  <a:gd name="T2" fmla="*/ 1 w 7"/>
                  <a:gd name="T3" fmla="*/ 6 h 6"/>
                  <a:gd name="T4" fmla="*/ 7 w 7"/>
                  <a:gd name="T5" fmla="*/ 0 h 6"/>
                </a:gdLst>
                <a:ahLst/>
                <a:cxnLst>
                  <a:cxn ang="0">
                    <a:pos x="T0" y="T1"/>
                  </a:cxn>
                  <a:cxn ang="0">
                    <a:pos x="T2" y="T3"/>
                  </a:cxn>
                  <a:cxn ang="0">
                    <a:pos x="T4" y="T5"/>
                  </a:cxn>
                </a:cxnLst>
                <a:rect l="0" t="0" r="r" b="b"/>
                <a:pathLst>
                  <a:path w="7" h="6">
                    <a:moveTo>
                      <a:pt x="7" y="0"/>
                    </a:moveTo>
                    <a:cubicBezTo>
                      <a:pt x="4" y="1"/>
                      <a:pt x="0" y="2"/>
                      <a:pt x="1" y="6"/>
                    </a:cubicBezTo>
                    <a:cubicBezTo>
                      <a:pt x="3" y="4"/>
                      <a:pt x="6"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3" name="Freeform 1885"/>
              <p:cNvSpPr/>
              <p:nvPr/>
            </p:nvSpPr>
            <p:spPr bwMode="auto">
              <a:xfrm>
                <a:off x="4581" y="1040"/>
                <a:ext cx="3" cy="5"/>
              </a:xfrm>
              <a:custGeom>
                <a:avLst/>
                <a:gdLst>
                  <a:gd name="T0" fmla="*/ 3 w 5"/>
                  <a:gd name="T1" fmla="*/ 0 h 8"/>
                  <a:gd name="T2" fmla="*/ 0 w 5"/>
                  <a:gd name="T3" fmla="*/ 8 h 8"/>
                  <a:gd name="T4" fmla="*/ 3 w 5"/>
                  <a:gd name="T5" fmla="*/ 0 h 8"/>
                </a:gdLst>
                <a:ahLst/>
                <a:cxnLst>
                  <a:cxn ang="0">
                    <a:pos x="T0" y="T1"/>
                  </a:cxn>
                  <a:cxn ang="0">
                    <a:pos x="T2" y="T3"/>
                  </a:cxn>
                  <a:cxn ang="0">
                    <a:pos x="T4" y="T5"/>
                  </a:cxn>
                </a:cxnLst>
                <a:rect l="0" t="0" r="r" b="b"/>
                <a:pathLst>
                  <a:path w="5" h="8">
                    <a:moveTo>
                      <a:pt x="3" y="0"/>
                    </a:moveTo>
                    <a:cubicBezTo>
                      <a:pt x="1" y="2"/>
                      <a:pt x="1" y="4"/>
                      <a:pt x="0" y="8"/>
                    </a:cubicBezTo>
                    <a:cubicBezTo>
                      <a:pt x="5" y="8"/>
                      <a:pt x="5"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4" name="Freeform 1886"/>
              <p:cNvSpPr/>
              <p:nvPr/>
            </p:nvSpPr>
            <p:spPr bwMode="auto">
              <a:xfrm>
                <a:off x="4532" y="1040"/>
                <a:ext cx="5" cy="7"/>
              </a:xfrm>
              <a:custGeom>
                <a:avLst/>
                <a:gdLst>
                  <a:gd name="T0" fmla="*/ 3 w 8"/>
                  <a:gd name="T1" fmla="*/ 0 h 10"/>
                  <a:gd name="T2" fmla="*/ 0 w 8"/>
                  <a:gd name="T3" fmla="*/ 3 h 10"/>
                  <a:gd name="T4" fmla="*/ 4 w 8"/>
                  <a:gd name="T5" fmla="*/ 10 h 10"/>
                  <a:gd name="T6" fmla="*/ 3 w 8"/>
                  <a:gd name="T7" fmla="*/ 0 h 10"/>
                </a:gdLst>
                <a:ahLst/>
                <a:cxnLst>
                  <a:cxn ang="0">
                    <a:pos x="T0" y="T1"/>
                  </a:cxn>
                  <a:cxn ang="0">
                    <a:pos x="T2" y="T3"/>
                  </a:cxn>
                  <a:cxn ang="0">
                    <a:pos x="T4" y="T5"/>
                  </a:cxn>
                  <a:cxn ang="0">
                    <a:pos x="T6" y="T7"/>
                  </a:cxn>
                </a:cxnLst>
                <a:rect l="0" t="0" r="r" b="b"/>
                <a:pathLst>
                  <a:path w="8" h="10">
                    <a:moveTo>
                      <a:pt x="3" y="0"/>
                    </a:moveTo>
                    <a:cubicBezTo>
                      <a:pt x="1" y="1"/>
                      <a:pt x="2" y="3"/>
                      <a:pt x="0" y="3"/>
                    </a:cubicBezTo>
                    <a:cubicBezTo>
                      <a:pt x="4" y="6"/>
                      <a:pt x="3" y="7"/>
                      <a:pt x="4" y="10"/>
                    </a:cubicBezTo>
                    <a:cubicBezTo>
                      <a:pt x="8" y="8"/>
                      <a:pt x="4"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5" name="Freeform 1887"/>
              <p:cNvSpPr/>
              <p:nvPr/>
            </p:nvSpPr>
            <p:spPr bwMode="auto">
              <a:xfrm>
                <a:off x="4456" y="1044"/>
                <a:ext cx="4" cy="8"/>
              </a:xfrm>
              <a:custGeom>
                <a:avLst/>
                <a:gdLst>
                  <a:gd name="T0" fmla="*/ 5 w 5"/>
                  <a:gd name="T1" fmla="*/ 1 h 13"/>
                  <a:gd name="T2" fmla="*/ 3 w 5"/>
                  <a:gd name="T3" fmla="*/ 13 h 13"/>
                  <a:gd name="T4" fmla="*/ 5 w 5"/>
                  <a:gd name="T5" fmla="*/ 9 h 13"/>
                  <a:gd name="T6" fmla="*/ 5 w 5"/>
                  <a:gd name="T7" fmla="*/ 1 h 13"/>
                </a:gdLst>
                <a:ahLst/>
                <a:cxnLst>
                  <a:cxn ang="0">
                    <a:pos x="T0" y="T1"/>
                  </a:cxn>
                  <a:cxn ang="0">
                    <a:pos x="T2" y="T3"/>
                  </a:cxn>
                  <a:cxn ang="0">
                    <a:pos x="T4" y="T5"/>
                  </a:cxn>
                  <a:cxn ang="0">
                    <a:pos x="T6" y="T7"/>
                  </a:cxn>
                </a:cxnLst>
                <a:rect l="0" t="0" r="r" b="b"/>
                <a:pathLst>
                  <a:path w="5" h="13">
                    <a:moveTo>
                      <a:pt x="5" y="1"/>
                    </a:moveTo>
                    <a:cubicBezTo>
                      <a:pt x="0" y="0"/>
                      <a:pt x="3" y="9"/>
                      <a:pt x="3" y="13"/>
                    </a:cubicBezTo>
                    <a:cubicBezTo>
                      <a:pt x="4" y="13"/>
                      <a:pt x="5" y="11"/>
                      <a:pt x="5" y="9"/>
                    </a:cubicBezTo>
                    <a:cubicBezTo>
                      <a:pt x="5" y="7"/>
                      <a:pt x="5" y="4"/>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6" name="Freeform 1888"/>
              <p:cNvSpPr/>
              <p:nvPr/>
            </p:nvSpPr>
            <p:spPr bwMode="auto">
              <a:xfrm>
                <a:off x="4886" y="1046"/>
                <a:ext cx="5" cy="2"/>
              </a:xfrm>
              <a:custGeom>
                <a:avLst/>
                <a:gdLst>
                  <a:gd name="T0" fmla="*/ 7 w 7"/>
                  <a:gd name="T1" fmla="*/ 0 h 2"/>
                  <a:gd name="T2" fmla="*/ 0 w 7"/>
                  <a:gd name="T3" fmla="*/ 2 h 2"/>
                  <a:gd name="T4" fmla="*/ 4 w 7"/>
                  <a:gd name="T5" fmla="*/ 1 h 2"/>
                  <a:gd name="T6" fmla="*/ 7 w 7"/>
                  <a:gd name="T7" fmla="*/ 0 h 2"/>
                </a:gdLst>
                <a:ahLst/>
                <a:cxnLst>
                  <a:cxn ang="0">
                    <a:pos x="T0" y="T1"/>
                  </a:cxn>
                  <a:cxn ang="0">
                    <a:pos x="T2" y="T3"/>
                  </a:cxn>
                  <a:cxn ang="0">
                    <a:pos x="T4" y="T5"/>
                  </a:cxn>
                  <a:cxn ang="0">
                    <a:pos x="T6" y="T7"/>
                  </a:cxn>
                </a:cxnLst>
                <a:rect l="0" t="0" r="r" b="b"/>
                <a:pathLst>
                  <a:path w="7" h="2">
                    <a:moveTo>
                      <a:pt x="7" y="0"/>
                    </a:moveTo>
                    <a:cubicBezTo>
                      <a:pt x="3" y="1"/>
                      <a:pt x="1" y="1"/>
                      <a:pt x="0" y="2"/>
                    </a:cubicBezTo>
                    <a:cubicBezTo>
                      <a:pt x="2" y="2"/>
                      <a:pt x="3" y="1"/>
                      <a:pt x="4" y="1"/>
                    </a:cubicBezTo>
                    <a:cubicBezTo>
                      <a:pt x="6" y="1"/>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7" name="Freeform 1889"/>
              <p:cNvSpPr/>
              <p:nvPr/>
            </p:nvSpPr>
            <p:spPr bwMode="auto">
              <a:xfrm>
                <a:off x="4550" y="1083"/>
                <a:ext cx="4" cy="9"/>
              </a:xfrm>
              <a:custGeom>
                <a:avLst/>
                <a:gdLst>
                  <a:gd name="T0" fmla="*/ 2 w 6"/>
                  <a:gd name="T1" fmla="*/ 0 h 14"/>
                  <a:gd name="T2" fmla="*/ 6 w 6"/>
                  <a:gd name="T3" fmla="*/ 14 h 14"/>
                  <a:gd name="T4" fmla="*/ 4 w 6"/>
                  <a:gd name="T5" fmla="*/ 7 h 14"/>
                  <a:gd name="T6" fmla="*/ 3 w 6"/>
                  <a:gd name="T7" fmla="*/ 4 h 14"/>
                  <a:gd name="T8" fmla="*/ 2 w 6"/>
                  <a:gd name="T9" fmla="*/ 0 h 14"/>
                </a:gdLst>
                <a:ahLst/>
                <a:cxnLst>
                  <a:cxn ang="0">
                    <a:pos x="T0" y="T1"/>
                  </a:cxn>
                  <a:cxn ang="0">
                    <a:pos x="T2" y="T3"/>
                  </a:cxn>
                  <a:cxn ang="0">
                    <a:pos x="T4" y="T5"/>
                  </a:cxn>
                  <a:cxn ang="0">
                    <a:pos x="T6" y="T7"/>
                  </a:cxn>
                  <a:cxn ang="0">
                    <a:pos x="T8" y="T9"/>
                  </a:cxn>
                </a:cxnLst>
                <a:rect l="0" t="0" r="r" b="b"/>
                <a:pathLst>
                  <a:path w="6" h="14">
                    <a:moveTo>
                      <a:pt x="2" y="0"/>
                    </a:moveTo>
                    <a:cubicBezTo>
                      <a:pt x="0" y="3"/>
                      <a:pt x="2" y="13"/>
                      <a:pt x="6" y="14"/>
                    </a:cubicBezTo>
                    <a:cubicBezTo>
                      <a:pt x="5" y="12"/>
                      <a:pt x="4" y="10"/>
                      <a:pt x="4" y="7"/>
                    </a:cubicBezTo>
                    <a:cubicBezTo>
                      <a:pt x="3" y="6"/>
                      <a:pt x="3" y="5"/>
                      <a:pt x="3" y="4"/>
                    </a:cubicBezTo>
                    <a:cubicBezTo>
                      <a:pt x="2" y="3"/>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8" name="Freeform 1890"/>
              <p:cNvSpPr/>
              <p:nvPr/>
            </p:nvSpPr>
            <p:spPr bwMode="auto">
              <a:xfrm>
                <a:off x="4906" y="1046"/>
                <a:ext cx="4" cy="0"/>
              </a:xfrm>
              <a:custGeom>
                <a:avLst/>
                <a:gdLst>
                  <a:gd name="T0" fmla="*/ 4 w 6"/>
                  <a:gd name="T1" fmla="*/ 0 h 1"/>
                  <a:gd name="T2" fmla="*/ 0 w 6"/>
                  <a:gd name="T3" fmla="*/ 0 h 1"/>
                  <a:gd name="T4" fmla="*/ 2 w 6"/>
                  <a:gd name="T5" fmla="*/ 1 h 1"/>
                  <a:gd name="T6" fmla="*/ 6 w 6"/>
                  <a:gd name="T7" fmla="*/ 0 h 1"/>
                  <a:gd name="T8" fmla="*/ 4 w 6"/>
                  <a:gd name="T9" fmla="*/ 0 h 1"/>
                </a:gdLst>
                <a:ahLst/>
                <a:cxnLst>
                  <a:cxn ang="0">
                    <a:pos x="T0" y="T1"/>
                  </a:cxn>
                  <a:cxn ang="0">
                    <a:pos x="T2" y="T3"/>
                  </a:cxn>
                  <a:cxn ang="0">
                    <a:pos x="T4" y="T5"/>
                  </a:cxn>
                  <a:cxn ang="0">
                    <a:pos x="T6" y="T7"/>
                  </a:cxn>
                  <a:cxn ang="0">
                    <a:pos x="T8" y="T9"/>
                  </a:cxn>
                </a:cxnLst>
                <a:rect l="0" t="0" r="r" b="b"/>
                <a:pathLst>
                  <a:path w="6" h="1">
                    <a:moveTo>
                      <a:pt x="4" y="0"/>
                    </a:moveTo>
                    <a:cubicBezTo>
                      <a:pt x="3" y="0"/>
                      <a:pt x="2" y="0"/>
                      <a:pt x="0" y="0"/>
                    </a:cubicBezTo>
                    <a:cubicBezTo>
                      <a:pt x="5" y="0"/>
                      <a:pt x="2" y="0"/>
                      <a:pt x="2" y="1"/>
                    </a:cubicBezTo>
                    <a:cubicBezTo>
                      <a:pt x="5" y="0"/>
                      <a:pt x="6" y="0"/>
                      <a:pt x="6"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69" name="Freeform 1891"/>
              <p:cNvSpPr/>
              <p:nvPr/>
            </p:nvSpPr>
            <p:spPr bwMode="auto">
              <a:xfrm>
                <a:off x="4873" y="1051"/>
                <a:ext cx="4" cy="2"/>
              </a:xfrm>
              <a:custGeom>
                <a:avLst/>
                <a:gdLst>
                  <a:gd name="T0" fmla="*/ 5 w 5"/>
                  <a:gd name="T1" fmla="*/ 0 h 3"/>
                  <a:gd name="T2" fmla="*/ 2 w 5"/>
                  <a:gd name="T3" fmla="*/ 3 h 3"/>
                  <a:gd name="T4" fmla="*/ 5 w 5"/>
                  <a:gd name="T5" fmla="*/ 0 h 3"/>
                </a:gdLst>
                <a:ahLst/>
                <a:cxnLst>
                  <a:cxn ang="0">
                    <a:pos x="T0" y="T1"/>
                  </a:cxn>
                  <a:cxn ang="0">
                    <a:pos x="T2" y="T3"/>
                  </a:cxn>
                  <a:cxn ang="0">
                    <a:pos x="T4" y="T5"/>
                  </a:cxn>
                </a:cxnLst>
                <a:rect l="0" t="0" r="r" b="b"/>
                <a:pathLst>
                  <a:path w="5" h="3">
                    <a:moveTo>
                      <a:pt x="5" y="0"/>
                    </a:moveTo>
                    <a:cubicBezTo>
                      <a:pt x="0" y="1"/>
                      <a:pt x="3" y="2"/>
                      <a:pt x="2" y="3"/>
                    </a:cubicBezTo>
                    <a:cubicBezTo>
                      <a:pt x="5" y="2"/>
                      <a:pt x="4" y="2"/>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0" name="Freeform 1892"/>
              <p:cNvSpPr/>
              <p:nvPr/>
            </p:nvSpPr>
            <p:spPr bwMode="auto">
              <a:xfrm>
                <a:off x="4904" y="1046"/>
                <a:ext cx="6" cy="2"/>
              </a:xfrm>
              <a:custGeom>
                <a:avLst/>
                <a:gdLst>
                  <a:gd name="T0" fmla="*/ 8 w 10"/>
                  <a:gd name="T1" fmla="*/ 0 h 3"/>
                  <a:gd name="T2" fmla="*/ 4 w 10"/>
                  <a:gd name="T3" fmla="*/ 1 h 3"/>
                  <a:gd name="T4" fmla="*/ 6 w 10"/>
                  <a:gd name="T5" fmla="*/ 1 h 3"/>
                  <a:gd name="T6" fmla="*/ 7 w 10"/>
                  <a:gd name="T7" fmla="*/ 1 h 3"/>
                  <a:gd name="T8" fmla="*/ 9 w 10"/>
                  <a:gd name="T9" fmla="*/ 0 h 3"/>
                  <a:gd name="T10" fmla="*/ 8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8" y="0"/>
                    </a:moveTo>
                    <a:cubicBezTo>
                      <a:pt x="0" y="1"/>
                      <a:pt x="10" y="0"/>
                      <a:pt x="4" y="1"/>
                    </a:cubicBezTo>
                    <a:cubicBezTo>
                      <a:pt x="1" y="2"/>
                      <a:pt x="4" y="1"/>
                      <a:pt x="6" y="1"/>
                    </a:cubicBezTo>
                    <a:cubicBezTo>
                      <a:pt x="5" y="3"/>
                      <a:pt x="9" y="1"/>
                      <a:pt x="7" y="1"/>
                    </a:cubicBezTo>
                    <a:cubicBezTo>
                      <a:pt x="7" y="1"/>
                      <a:pt x="8" y="0"/>
                      <a:pt x="9" y="0"/>
                    </a:cubicBezTo>
                    <a:cubicBezTo>
                      <a:pt x="10" y="0"/>
                      <a:pt x="7"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1" name="Freeform 1893"/>
              <p:cNvSpPr/>
              <p:nvPr/>
            </p:nvSpPr>
            <p:spPr bwMode="auto">
              <a:xfrm>
                <a:off x="4513" y="1120"/>
                <a:ext cx="2" cy="6"/>
              </a:xfrm>
              <a:custGeom>
                <a:avLst/>
                <a:gdLst>
                  <a:gd name="T0" fmla="*/ 4 w 4"/>
                  <a:gd name="T1" fmla="*/ 0 h 9"/>
                  <a:gd name="T2" fmla="*/ 3 w 4"/>
                  <a:gd name="T3" fmla="*/ 9 h 9"/>
                  <a:gd name="T4" fmla="*/ 4 w 4"/>
                  <a:gd name="T5" fmla="*/ 0 h 9"/>
                </a:gdLst>
                <a:ahLst/>
                <a:cxnLst>
                  <a:cxn ang="0">
                    <a:pos x="T0" y="T1"/>
                  </a:cxn>
                  <a:cxn ang="0">
                    <a:pos x="T2" y="T3"/>
                  </a:cxn>
                  <a:cxn ang="0">
                    <a:pos x="T4" y="T5"/>
                  </a:cxn>
                </a:cxnLst>
                <a:rect l="0" t="0" r="r" b="b"/>
                <a:pathLst>
                  <a:path w="4" h="9">
                    <a:moveTo>
                      <a:pt x="4" y="0"/>
                    </a:moveTo>
                    <a:cubicBezTo>
                      <a:pt x="1" y="1"/>
                      <a:pt x="0" y="7"/>
                      <a:pt x="3" y="9"/>
                    </a:cubicBezTo>
                    <a:cubicBezTo>
                      <a:pt x="4" y="7"/>
                      <a:pt x="4" y="4"/>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2" name="Freeform 1894"/>
              <p:cNvSpPr/>
              <p:nvPr/>
            </p:nvSpPr>
            <p:spPr bwMode="auto">
              <a:xfrm>
                <a:off x="4554" y="1117"/>
                <a:ext cx="4" cy="11"/>
              </a:xfrm>
              <a:custGeom>
                <a:avLst/>
                <a:gdLst>
                  <a:gd name="T0" fmla="*/ 0 w 6"/>
                  <a:gd name="T1" fmla="*/ 1 h 15"/>
                  <a:gd name="T2" fmla="*/ 1 w 6"/>
                  <a:gd name="T3" fmla="*/ 15 h 15"/>
                  <a:gd name="T4" fmla="*/ 6 w 6"/>
                  <a:gd name="T5" fmla="*/ 12 h 15"/>
                  <a:gd name="T6" fmla="*/ 5 w 6"/>
                  <a:gd name="T7" fmla="*/ 1 h 15"/>
                  <a:gd name="T8" fmla="*/ 0 w 6"/>
                  <a:gd name="T9" fmla="*/ 1 h 15"/>
                </a:gdLst>
                <a:ahLst/>
                <a:cxnLst>
                  <a:cxn ang="0">
                    <a:pos x="T0" y="T1"/>
                  </a:cxn>
                  <a:cxn ang="0">
                    <a:pos x="T2" y="T3"/>
                  </a:cxn>
                  <a:cxn ang="0">
                    <a:pos x="T4" y="T5"/>
                  </a:cxn>
                  <a:cxn ang="0">
                    <a:pos x="T6" y="T7"/>
                  </a:cxn>
                  <a:cxn ang="0">
                    <a:pos x="T8" y="T9"/>
                  </a:cxn>
                </a:cxnLst>
                <a:rect l="0" t="0" r="r" b="b"/>
                <a:pathLst>
                  <a:path w="6" h="15">
                    <a:moveTo>
                      <a:pt x="0" y="1"/>
                    </a:moveTo>
                    <a:cubicBezTo>
                      <a:pt x="6" y="4"/>
                      <a:pt x="2" y="10"/>
                      <a:pt x="1" y="15"/>
                    </a:cubicBezTo>
                    <a:cubicBezTo>
                      <a:pt x="2" y="13"/>
                      <a:pt x="4" y="13"/>
                      <a:pt x="6" y="12"/>
                    </a:cubicBezTo>
                    <a:cubicBezTo>
                      <a:pt x="4" y="8"/>
                      <a:pt x="5" y="5"/>
                      <a:pt x="5" y="1"/>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3" name="Freeform 1895"/>
              <p:cNvSpPr/>
              <p:nvPr/>
            </p:nvSpPr>
            <p:spPr bwMode="auto">
              <a:xfrm>
                <a:off x="4542" y="1122"/>
                <a:ext cx="6" cy="21"/>
              </a:xfrm>
              <a:custGeom>
                <a:avLst/>
                <a:gdLst>
                  <a:gd name="T0" fmla="*/ 3 w 9"/>
                  <a:gd name="T1" fmla="*/ 0 h 31"/>
                  <a:gd name="T2" fmla="*/ 1 w 9"/>
                  <a:gd name="T3" fmla="*/ 16 h 31"/>
                  <a:gd name="T4" fmla="*/ 3 w 9"/>
                  <a:gd name="T5" fmla="*/ 31 h 31"/>
                  <a:gd name="T6" fmla="*/ 3 w 9"/>
                  <a:gd name="T7" fmla="*/ 22 h 31"/>
                  <a:gd name="T8" fmla="*/ 8 w 9"/>
                  <a:gd name="T9" fmla="*/ 31 h 31"/>
                  <a:gd name="T10" fmla="*/ 3 w 9"/>
                  <a:gd name="T11" fmla="*/ 0 h 31"/>
                </a:gdLst>
                <a:ahLst/>
                <a:cxnLst>
                  <a:cxn ang="0">
                    <a:pos x="T0" y="T1"/>
                  </a:cxn>
                  <a:cxn ang="0">
                    <a:pos x="T2" y="T3"/>
                  </a:cxn>
                  <a:cxn ang="0">
                    <a:pos x="T4" y="T5"/>
                  </a:cxn>
                  <a:cxn ang="0">
                    <a:pos x="T6" y="T7"/>
                  </a:cxn>
                  <a:cxn ang="0">
                    <a:pos x="T8" y="T9"/>
                  </a:cxn>
                  <a:cxn ang="0">
                    <a:pos x="T10" y="T11"/>
                  </a:cxn>
                </a:cxnLst>
                <a:rect l="0" t="0" r="r" b="b"/>
                <a:pathLst>
                  <a:path w="9" h="31">
                    <a:moveTo>
                      <a:pt x="3" y="0"/>
                    </a:moveTo>
                    <a:cubicBezTo>
                      <a:pt x="3" y="5"/>
                      <a:pt x="2" y="11"/>
                      <a:pt x="1" y="16"/>
                    </a:cubicBezTo>
                    <a:cubicBezTo>
                      <a:pt x="0" y="21"/>
                      <a:pt x="0" y="27"/>
                      <a:pt x="3" y="31"/>
                    </a:cubicBezTo>
                    <a:cubicBezTo>
                      <a:pt x="6" y="30"/>
                      <a:pt x="3" y="24"/>
                      <a:pt x="3" y="22"/>
                    </a:cubicBezTo>
                    <a:cubicBezTo>
                      <a:pt x="6" y="21"/>
                      <a:pt x="6" y="27"/>
                      <a:pt x="8" y="31"/>
                    </a:cubicBezTo>
                    <a:cubicBezTo>
                      <a:pt x="9" y="24"/>
                      <a:pt x="8"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4" name="Freeform 1896"/>
              <p:cNvSpPr/>
              <p:nvPr/>
            </p:nvSpPr>
            <p:spPr bwMode="auto">
              <a:xfrm>
                <a:off x="4906" y="1048"/>
                <a:ext cx="3" cy="0"/>
              </a:xfrm>
              <a:custGeom>
                <a:avLst/>
                <a:gdLst>
                  <a:gd name="T0" fmla="*/ 4 w 4"/>
                  <a:gd name="T1" fmla="*/ 0 h 1"/>
                  <a:gd name="T2" fmla="*/ 2 w 4"/>
                  <a:gd name="T3" fmla="*/ 1 h 1"/>
                  <a:gd name="T4" fmla="*/ 4 w 4"/>
                  <a:gd name="T5" fmla="*/ 0 h 1"/>
                  <a:gd name="T6" fmla="*/ 4 w 4"/>
                  <a:gd name="T7" fmla="*/ 0 h 1"/>
                </a:gdLst>
                <a:ahLst/>
                <a:cxnLst>
                  <a:cxn ang="0">
                    <a:pos x="T0" y="T1"/>
                  </a:cxn>
                  <a:cxn ang="0">
                    <a:pos x="T2" y="T3"/>
                  </a:cxn>
                  <a:cxn ang="0">
                    <a:pos x="T4" y="T5"/>
                  </a:cxn>
                  <a:cxn ang="0">
                    <a:pos x="T6" y="T7"/>
                  </a:cxn>
                </a:cxnLst>
                <a:rect l="0" t="0" r="r" b="b"/>
                <a:pathLst>
                  <a:path w="4" h="1">
                    <a:moveTo>
                      <a:pt x="4" y="0"/>
                    </a:moveTo>
                    <a:cubicBezTo>
                      <a:pt x="0" y="1"/>
                      <a:pt x="2" y="1"/>
                      <a:pt x="2" y="1"/>
                    </a:cubicBezTo>
                    <a:cubicBezTo>
                      <a:pt x="3" y="0"/>
                      <a:pt x="4" y="0"/>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5" name="Freeform 1897"/>
              <p:cNvSpPr/>
              <p:nvPr/>
            </p:nvSpPr>
            <p:spPr bwMode="auto">
              <a:xfrm>
                <a:off x="4907" y="1048"/>
                <a:ext cx="3" cy="0"/>
              </a:xfrm>
              <a:custGeom>
                <a:avLst/>
                <a:gdLst>
                  <a:gd name="T0" fmla="*/ 4 w 5"/>
                  <a:gd name="T1" fmla="*/ 0 h 1"/>
                  <a:gd name="T2" fmla="*/ 1 w 5"/>
                  <a:gd name="T3" fmla="*/ 1 h 1"/>
                  <a:gd name="T4" fmla="*/ 4 w 5"/>
                  <a:gd name="T5" fmla="*/ 0 h 1"/>
                </a:gdLst>
                <a:ahLst/>
                <a:cxnLst>
                  <a:cxn ang="0">
                    <a:pos x="T0" y="T1"/>
                  </a:cxn>
                  <a:cxn ang="0">
                    <a:pos x="T2" y="T3"/>
                  </a:cxn>
                  <a:cxn ang="0">
                    <a:pos x="T4" y="T5"/>
                  </a:cxn>
                </a:cxnLst>
                <a:rect l="0" t="0" r="r" b="b"/>
                <a:pathLst>
                  <a:path w="5" h="1">
                    <a:moveTo>
                      <a:pt x="4" y="0"/>
                    </a:moveTo>
                    <a:cubicBezTo>
                      <a:pt x="0" y="1"/>
                      <a:pt x="0" y="1"/>
                      <a:pt x="1" y="1"/>
                    </a:cubicBezTo>
                    <a:cubicBezTo>
                      <a:pt x="3"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6" name="Freeform 1898"/>
              <p:cNvSpPr/>
              <p:nvPr/>
            </p:nvSpPr>
            <p:spPr bwMode="auto">
              <a:xfrm>
                <a:off x="4906" y="1048"/>
                <a:ext cx="5" cy="2"/>
              </a:xfrm>
              <a:custGeom>
                <a:avLst/>
                <a:gdLst>
                  <a:gd name="T0" fmla="*/ 4 w 8"/>
                  <a:gd name="T1" fmla="*/ 0 h 2"/>
                  <a:gd name="T2" fmla="*/ 3 w 8"/>
                  <a:gd name="T3" fmla="*/ 1 h 2"/>
                  <a:gd name="T4" fmla="*/ 0 w 8"/>
                  <a:gd name="T5" fmla="*/ 2 h 2"/>
                  <a:gd name="T6" fmla="*/ 8 w 8"/>
                  <a:gd name="T7" fmla="*/ 0 h 2"/>
                  <a:gd name="T8" fmla="*/ 4 w 8"/>
                  <a:gd name="T9" fmla="*/ 0 h 2"/>
                </a:gdLst>
                <a:ahLst/>
                <a:cxnLst>
                  <a:cxn ang="0">
                    <a:pos x="T0" y="T1"/>
                  </a:cxn>
                  <a:cxn ang="0">
                    <a:pos x="T2" y="T3"/>
                  </a:cxn>
                  <a:cxn ang="0">
                    <a:pos x="T4" y="T5"/>
                  </a:cxn>
                  <a:cxn ang="0">
                    <a:pos x="T6" y="T7"/>
                  </a:cxn>
                  <a:cxn ang="0">
                    <a:pos x="T8" y="T9"/>
                  </a:cxn>
                </a:cxnLst>
                <a:rect l="0" t="0" r="r" b="b"/>
                <a:pathLst>
                  <a:path w="8" h="2">
                    <a:moveTo>
                      <a:pt x="4" y="0"/>
                    </a:moveTo>
                    <a:cubicBezTo>
                      <a:pt x="1" y="1"/>
                      <a:pt x="2" y="1"/>
                      <a:pt x="3" y="1"/>
                    </a:cubicBezTo>
                    <a:cubicBezTo>
                      <a:pt x="5" y="1"/>
                      <a:pt x="5" y="1"/>
                      <a:pt x="0" y="2"/>
                    </a:cubicBezTo>
                    <a:cubicBezTo>
                      <a:pt x="2" y="2"/>
                      <a:pt x="6" y="1"/>
                      <a:pt x="8"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7" name="Freeform 1899"/>
              <p:cNvSpPr/>
              <p:nvPr/>
            </p:nvSpPr>
            <p:spPr bwMode="auto">
              <a:xfrm>
                <a:off x="4547" y="1157"/>
                <a:ext cx="7" cy="10"/>
              </a:xfrm>
              <a:custGeom>
                <a:avLst/>
                <a:gdLst>
                  <a:gd name="T0" fmla="*/ 4 w 10"/>
                  <a:gd name="T1" fmla="*/ 0 h 15"/>
                  <a:gd name="T2" fmla="*/ 0 w 10"/>
                  <a:gd name="T3" fmla="*/ 1 h 15"/>
                  <a:gd name="T4" fmla="*/ 4 w 10"/>
                  <a:gd name="T5" fmla="*/ 7 h 15"/>
                  <a:gd name="T6" fmla="*/ 7 w 10"/>
                  <a:gd name="T7" fmla="*/ 15 h 15"/>
                  <a:gd name="T8" fmla="*/ 9 w 10"/>
                  <a:gd name="T9" fmla="*/ 8 h 15"/>
                  <a:gd name="T10" fmla="*/ 4 w 10"/>
                  <a:gd name="T11" fmla="*/ 0 h 15"/>
                </a:gdLst>
                <a:ahLst/>
                <a:cxnLst>
                  <a:cxn ang="0">
                    <a:pos x="T0" y="T1"/>
                  </a:cxn>
                  <a:cxn ang="0">
                    <a:pos x="T2" y="T3"/>
                  </a:cxn>
                  <a:cxn ang="0">
                    <a:pos x="T4" y="T5"/>
                  </a:cxn>
                  <a:cxn ang="0">
                    <a:pos x="T6" y="T7"/>
                  </a:cxn>
                  <a:cxn ang="0">
                    <a:pos x="T8" y="T9"/>
                  </a:cxn>
                  <a:cxn ang="0">
                    <a:pos x="T10" y="T11"/>
                  </a:cxn>
                </a:cxnLst>
                <a:rect l="0" t="0" r="r" b="b"/>
                <a:pathLst>
                  <a:path w="10" h="15">
                    <a:moveTo>
                      <a:pt x="4" y="0"/>
                    </a:moveTo>
                    <a:cubicBezTo>
                      <a:pt x="0" y="1"/>
                      <a:pt x="0" y="1"/>
                      <a:pt x="0" y="1"/>
                    </a:cubicBezTo>
                    <a:cubicBezTo>
                      <a:pt x="2" y="3"/>
                      <a:pt x="3" y="4"/>
                      <a:pt x="4" y="7"/>
                    </a:cubicBezTo>
                    <a:cubicBezTo>
                      <a:pt x="5" y="9"/>
                      <a:pt x="6" y="11"/>
                      <a:pt x="7" y="15"/>
                    </a:cubicBezTo>
                    <a:cubicBezTo>
                      <a:pt x="10" y="14"/>
                      <a:pt x="3" y="7"/>
                      <a:pt x="9" y="8"/>
                    </a:cubicBezTo>
                    <a:cubicBezTo>
                      <a:pt x="7" y="6"/>
                      <a:pt x="4" y="5"/>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8" name="Freeform 1900"/>
              <p:cNvSpPr/>
              <p:nvPr/>
            </p:nvSpPr>
            <p:spPr bwMode="auto">
              <a:xfrm>
                <a:off x="4694" y="1115"/>
                <a:ext cx="4" cy="5"/>
              </a:xfrm>
              <a:custGeom>
                <a:avLst/>
                <a:gdLst>
                  <a:gd name="T0" fmla="*/ 0 w 6"/>
                  <a:gd name="T1" fmla="*/ 1 h 8"/>
                  <a:gd name="T2" fmla="*/ 6 w 6"/>
                  <a:gd name="T3" fmla="*/ 7 h 8"/>
                  <a:gd name="T4" fmla="*/ 0 w 6"/>
                  <a:gd name="T5" fmla="*/ 1 h 8"/>
                </a:gdLst>
                <a:ahLst/>
                <a:cxnLst>
                  <a:cxn ang="0">
                    <a:pos x="T0" y="T1"/>
                  </a:cxn>
                  <a:cxn ang="0">
                    <a:pos x="T2" y="T3"/>
                  </a:cxn>
                  <a:cxn ang="0">
                    <a:pos x="T4" y="T5"/>
                  </a:cxn>
                </a:cxnLst>
                <a:rect l="0" t="0" r="r" b="b"/>
                <a:pathLst>
                  <a:path w="6" h="8">
                    <a:moveTo>
                      <a:pt x="0" y="1"/>
                    </a:moveTo>
                    <a:cubicBezTo>
                      <a:pt x="2" y="4"/>
                      <a:pt x="2" y="8"/>
                      <a:pt x="6" y="7"/>
                    </a:cubicBezTo>
                    <a:cubicBezTo>
                      <a:pt x="5" y="4"/>
                      <a:pt x="5"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79" name="Freeform 1901"/>
              <p:cNvSpPr/>
              <p:nvPr/>
            </p:nvSpPr>
            <p:spPr bwMode="auto">
              <a:xfrm>
                <a:off x="4552" y="1166"/>
                <a:ext cx="5" cy="10"/>
              </a:xfrm>
              <a:custGeom>
                <a:avLst/>
                <a:gdLst>
                  <a:gd name="T0" fmla="*/ 6 w 8"/>
                  <a:gd name="T1" fmla="*/ 0 h 15"/>
                  <a:gd name="T2" fmla="*/ 0 w 8"/>
                  <a:gd name="T3" fmla="*/ 3 h 15"/>
                  <a:gd name="T4" fmla="*/ 0 w 8"/>
                  <a:gd name="T5" fmla="*/ 11 h 15"/>
                  <a:gd name="T6" fmla="*/ 7 w 8"/>
                  <a:gd name="T7" fmla="*/ 14 h 15"/>
                  <a:gd name="T8" fmla="*/ 6 w 8"/>
                  <a:gd name="T9" fmla="*/ 0 h 15"/>
                </a:gdLst>
                <a:ahLst/>
                <a:cxnLst>
                  <a:cxn ang="0">
                    <a:pos x="T0" y="T1"/>
                  </a:cxn>
                  <a:cxn ang="0">
                    <a:pos x="T2" y="T3"/>
                  </a:cxn>
                  <a:cxn ang="0">
                    <a:pos x="T4" y="T5"/>
                  </a:cxn>
                  <a:cxn ang="0">
                    <a:pos x="T6" y="T7"/>
                  </a:cxn>
                  <a:cxn ang="0">
                    <a:pos x="T8" y="T9"/>
                  </a:cxn>
                </a:cxnLst>
                <a:rect l="0" t="0" r="r" b="b"/>
                <a:pathLst>
                  <a:path w="8" h="15">
                    <a:moveTo>
                      <a:pt x="6" y="0"/>
                    </a:moveTo>
                    <a:cubicBezTo>
                      <a:pt x="4" y="3"/>
                      <a:pt x="5" y="3"/>
                      <a:pt x="0" y="3"/>
                    </a:cubicBezTo>
                    <a:cubicBezTo>
                      <a:pt x="4" y="5"/>
                      <a:pt x="3" y="9"/>
                      <a:pt x="0" y="11"/>
                    </a:cubicBezTo>
                    <a:cubicBezTo>
                      <a:pt x="1" y="15"/>
                      <a:pt x="6" y="9"/>
                      <a:pt x="7" y="14"/>
                    </a:cubicBezTo>
                    <a:cubicBezTo>
                      <a:pt x="6" y="9"/>
                      <a:pt x="8" y="5"/>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0" name="Freeform 1902"/>
              <p:cNvSpPr/>
              <p:nvPr/>
            </p:nvSpPr>
            <p:spPr bwMode="auto">
              <a:xfrm>
                <a:off x="4537" y="1174"/>
                <a:ext cx="5" cy="7"/>
              </a:xfrm>
              <a:custGeom>
                <a:avLst/>
                <a:gdLst>
                  <a:gd name="T0" fmla="*/ 3 w 7"/>
                  <a:gd name="T1" fmla="*/ 0 h 11"/>
                  <a:gd name="T2" fmla="*/ 7 w 7"/>
                  <a:gd name="T3" fmla="*/ 8 h 11"/>
                  <a:gd name="T4" fmla="*/ 3 w 7"/>
                  <a:gd name="T5" fmla="*/ 0 h 11"/>
                </a:gdLst>
                <a:ahLst/>
                <a:cxnLst>
                  <a:cxn ang="0">
                    <a:pos x="T0" y="T1"/>
                  </a:cxn>
                  <a:cxn ang="0">
                    <a:pos x="T2" y="T3"/>
                  </a:cxn>
                  <a:cxn ang="0">
                    <a:pos x="T4" y="T5"/>
                  </a:cxn>
                </a:cxnLst>
                <a:rect l="0" t="0" r="r" b="b"/>
                <a:pathLst>
                  <a:path w="7" h="11">
                    <a:moveTo>
                      <a:pt x="3" y="0"/>
                    </a:moveTo>
                    <a:cubicBezTo>
                      <a:pt x="0" y="2"/>
                      <a:pt x="2" y="11"/>
                      <a:pt x="7" y="8"/>
                    </a:cubicBezTo>
                    <a:cubicBezTo>
                      <a:pt x="5" y="7"/>
                      <a:pt x="4" y="4"/>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1" name="Freeform 1903"/>
              <p:cNvSpPr/>
              <p:nvPr/>
            </p:nvSpPr>
            <p:spPr bwMode="auto">
              <a:xfrm>
                <a:off x="4557" y="1176"/>
                <a:ext cx="3" cy="8"/>
              </a:xfrm>
              <a:custGeom>
                <a:avLst/>
                <a:gdLst>
                  <a:gd name="T0" fmla="*/ 2 w 5"/>
                  <a:gd name="T1" fmla="*/ 0 h 12"/>
                  <a:gd name="T2" fmla="*/ 3 w 5"/>
                  <a:gd name="T3" fmla="*/ 12 h 12"/>
                  <a:gd name="T4" fmla="*/ 2 w 5"/>
                  <a:gd name="T5" fmla="*/ 0 h 12"/>
                </a:gdLst>
                <a:ahLst/>
                <a:cxnLst>
                  <a:cxn ang="0">
                    <a:pos x="T0" y="T1"/>
                  </a:cxn>
                  <a:cxn ang="0">
                    <a:pos x="T2" y="T3"/>
                  </a:cxn>
                  <a:cxn ang="0">
                    <a:pos x="T4" y="T5"/>
                  </a:cxn>
                </a:cxnLst>
                <a:rect l="0" t="0" r="r" b="b"/>
                <a:pathLst>
                  <a:path w="5" h="12">
                    <a:moveTo>
                      <a:pt x="2" y="0"/>
                    </a:moveTo>
                    <a:cubicBezTo>
                      <a:pt x="0" y="4"/>
                      <a:pt x="0" y="8"/>
                      <a:pt x="3" y="12"/>
                    </a:cubicBezTo>
                    <a:cubicBezTo>
                      <a:pt x="5" y="9"/>
                      <a:pt x="4"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2" name="Freeform 1904"/>
              <p:cNvSpPr/>
              <p:nvPr/>
            </p:nvSpPr>
            <p:spPr bwMode="auto">
              <a:xfrm>
                <a:off x="4560" y="1177"/>
                <a:ext cx="5" cy="5"/>
              </a:xfrm>
              <a:custGeom>
                <a:avLst/>
                <a:gdLst>
                  <a:gd name="T0" fmla="*/ 4 w 8"/>
                  <a:gd name="T1" fmla="*/ 0 h 8"/>
                  <a:gd name="T2" fmla="*/ 6 w 8"/>
                  <a:gd name="T3" fmla="*/ 8 h 8"/>
                  <a:gd name="T4" fmla="*/ 4 w 8"/>
                  <a:gd name="T5" fmla="*/ 0 h 8"/>
                </a:gdLst>
                <a:ahLst/>
                <a:cxnLst>
                  <a:cxn ang="0">
                    <a:pos x="T0" y="T1"/>
                  </a:cxn>
                  <a:cxn ang="0">
                    <a:pos x="T2" y="T3"/>
                  </a:cxn>
                  <a:cxn ang="0">
                    <a:pos x="T4" y="T5"/>
                  </a:cxn>
                </a:cxnLst>
                <a:rect l="0" t="0" r="r" b="b"/>
                <a:pathLst>
                  <a:path w="8" h="8">
                    <a:moveTo>
                      <a:pt x="4" y="0"/>
                    </a:moveTo>
                    <a:cubicBezTo>
                      <a:pt x="0" y="3"/>
                      <a:pt x="2" y="6"/>
                      <a:pt x="6" y="8"/>
                    </a:cubicBezTo>
                    <a:cubicBezTo>
                      <a:pt x="8" y="7"/>
                      <a:pt x="4" y="3"/>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3" name="Freeform 1905"/>
              <p:cNvSpPr/>
              <p:nvPr/>
            </p:nvSpPr>
            <p:spPr bwMode="auto">
              <a:xfrm>
                <a:off x="4544" y="1193"/>
                <a:ext cx="5" cy="11"/>
              </a:xfrm>
              <a:custGeom>
                <a:avLst/>
                <a:gdLst>
                  <a:gd name="T0" fmla="*/ 2 w 8"/>
                  <a:gd name="T1" fmla="*/ 1 h 16"/>
                  <a:gd name="T2" fmla="*/ 6 w 8"/>
                  <a:gd name="T3" fmla="*/ 16 h 16"/>
                  <a:gd name="T4" fmla="*/ 2 w 8"/>
                  <a:gd name="T5" fmla="*/ 1 h 16"/>
                </a:gdLst>
                <a:ahLst/>
                <a:cxnLst>
                  <a:cxn ang="0">
                    <a:pos x="T0" y="T1"/>
                  </a:cxn>
                  <a:cxn ang="0">
                    <a:pos x="T2" y="T3"/>
                  </a:cxn>
                  <a:cxn ang="0">
                    <a:pos x="T4" y="T5"/>
                  </a:cxn>
                </a:cxnLst>
                <a:rect l="0" t="0" r="r" b="b"/>
                <a:pathLst>
                  <a:path w="8" h="16">
                    <a:moveTo>
                      <a:pt x="2" y="1"/>
                    </a:moveTo>
                    <a:cubicBezTo>
                      <a:pt x="0" y="0"/>
                      <a:pt x="4" y="15"/>
                      <a:pt x="6" y="16"/>
                    </a:cubicBezTo>
                    <a:cubicBezTo>
                      <a:pt x="8" y="13"/>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4" name="Freeform 1906"/>
              <p:cNvSpPr/>
              <p:nvPr/>
            </p:nvSpPr>
            <p:spPr bwMode="auto">
              <a:xfrm>
                <a:off x="4901" y="1052"/>
                <a:ext cx="5" cy="2"/>
              </a:xfrm>
              <a:custGeom>
                <a:avLst/>
                <a:gdLst>
                  <a:gd name="T0" fmla="*/ 3 w 8"/>
                  <a:gd name="T1" fmla="*/ 2 h 3"/>
                  <a:gd name="T2" fmla="*/ 0 w 8"/>
                  <a:gd name="T3" fmla="*/ 3 h 3"/>
                  <a:gd name="T4" fmla="*/ 8 w 8"/>
                  <a:gd name="T5" fmla="*/ 0 h 3"/>
                  <a:gd name="T6" fmla="*/ 3 w 8"/>
                  <a:gd name="T7" fmla="*/ 2 h 3"/>
                </a:gdLst>
                <a:ahLst/>
                <a:cxnLst>
                  <a:cxn ang="0">
                    <a:pos x="T0" y="T1"/>
                  </a:cxn>
                  <a:cxn ang="0">
                    <a:pos x="T2" y="T3"/>
                  </a:cxn>
                  <a:cxn ang="0">
                    <a:pos x="T4" y="T5"/>
                  </a:cxn>
                  <a:cxn ang="0">
                    <a:pos x="T6" y="T7"/>
                  </a:cxn>
                </a:cxnLst>
                <a:rect l="0" t="0" r="r" b="b"/>
                <a:pathLst>
                  <a:path w="8" h="3">
                    <a:moveTo>
                      <a:pt x="3" y="2"/>
                    </a:moveTo>
                    <a:cubicBezTo>
                      <a:pt x="0" y="3"/>
                      <a:pt x="0" y="3"/>
                      <a:pt x="0" y="3"/>
                    </a:cubicBezTo>
                    <a:cubicBezTo>
                      <a:pt x="4" y="2"/>
                      <a:pt x="5" y="1"/>
                      <a:pt x="8" y="0"/>
                    </a:cubicBezTo>
                    <a:cubicBezTo>
                      <a:pt x="6" y="0"/>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5" name="Freeform 1907"/>
              <p:cNvSpPr/>
              <p:nvPr/>
            </p:nvSpPr>
            <p:spPr bwMode="auto">
              <a:xfrm>
                <a:off x="4572" y="1191"/>
                <a:ext cx="4" cy="11"/>
              </a:xfrm>
              <a:custGeom>
                <a:avLst/>
                <a:gdLst>
                  <a:gd name="T0" fmla="*/ 2 w 6"/>
                  <a:gd name="T1" fmla="*/ 0 h 17"/>
                  <a:gd name="T2" fmla="*/ 1 w 6"/>
                  <a:gd name="T3" fmla="*/ 9 h 17"/>
                  <a:gd name="T4" fmla="*/ 5 w 6"/>
                  <a:gd name="T5" fmla="*/ 17 h 17"/>
                  <a:gd name="T6" fmla="*/ 2 w 6"/>
                  <a:gd name="T7" fmla="*/ 0 h 17"/>
                </a:gdLst>
                <a:ahLst/>
                <a:cxnLst>
                  <a:cxn ang="0">
                    <a:pos x="T0" y="T1"/>
                  </a:cxn>
                  <a:cxn ang="0">
                    <a:pos x="T2" y="T3"/>
                  </a:cxn>
                  <a:cxn ang="0">
                    <a:pos x="T4" y="T5"/>
                  </a:cxn>
                  <a:cxn ang="0">
                    <a:pos x="T6" y="T7"/>
                  </a:cxn>
                </a:cxnLst>
                <a:rect l="0" t="0" r="r" b="b"/>
                <a:pathLst>
                  <a:path w="6" h="17">
                    <a:moveTo>
                      <a:pt x="2" y="0"/>
                    </a:moveTo>
                    <a:cubicBezTo>
                      <a:pt x="0" y="0"/>
                      <a:pt x="0" y="4"/>
                      <a:pt x="1" y="9"/>
                    </a:cubicBezTo>
                    <a:cubicBezTo>
                      <a:pt x="2" y="13"/>
                      <a:pt x="4" y="17"/>
                      <a:pt x="5" y="17"/>
                    </a:cubicBezTo>
                    <a:cubicBezTo>
                      <a:pt x="6" y="17"/>
                      <a:pt x="1"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6" name="Freeform 1908"/>
              <p:cNvSpPr/>
              <p:nvPr/>
            </p:nvSpPr>
            <p:spPr bwMode="auto">
              <a:xfrm>
                <a:off x="4511" y="1228"/>
                <a:ext cx="6" cy="4"/>
              </a:xfrm>
              <a:custGeom>
                <a:avLst/>
                <a:gdLst>
                  <a:gd name="T0" fmla="*/ 0 w 9"/>
                  <a:gd name="T1" fmla="*/ 2 h 7"/>
                  <a:gd name="T2" fmla="*/ 2 w 9"/>
                  <a:gd name="T3" fmla="*/ 6 h 7"/>
                  <a:gd name="T4" fmla="*/ 7 w 9"/>
                  <a:gd name="T5" fmla="*/ 1 h 7"/>
                  <a:gd name="T6" fmla="*/ 0 w 9"/>
                  <a:gd name="T7" fmla="*/ 2 h 7"/>
                </a:gdLst>
                <a:ahLst/>
                <a:cxnLst>
                  <a:cxn ang="0">
                    <a:pos x="T0" y="T1"/>
                  </a:cxn>
                  <a:cxn ang="0">
                    <a:pos x="T2" y="T3"/>
                  </a:cxn>
                  <a:cxn ang="0">
                    <a:pos x="T4" y="T5"/>
                  </a:cxn>
                  <a:cxn ang="0">
                    <a:pos x="T6" y="T7"/>
                  </a:cxn>
                </a:cxnLst>
                <a:rect l="0" t="0" r="r" b="b"/>
                <a:pathLst>
                  <a:path w="9" h="7">
                    <a:moveTo>
                      <a:pt x="0" y="2"/>
                    </a:moveTo>
                    <a:cubicBezTo>
                      <a:pt x="2" y="6"/>
                      <a:pt x="2" y="6"/>
                      <a:pt x="2" y="6"/>
                    </a:cubicBezTo>
                    <a:cubicBezTo>
                      <a:pt x="4" y="7"/>
                      <a:pt x="9" y="5"/>
                      <a:pt x="7" y="1"/>
                    </a:cubicBezTo>
                    <a:cubicBezTo>
                      <a:pt x="4" y="3"/>
                      <a:pt x="3"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7" name="Freeform 1909"/>
              <p:cNvSpPr/>
              <p:nvPr/>
            </p:nvSpPr>
            <p:spPr bwMode="auto">
              <a:xfrm>
                <a:off x="4885" y="1061"/>
                <a:ext cx="4" cy="2"/>
              </a:xfrm>
              <a:custGeom>
                <a:avLst/>
                <a:gdLst>
                  <a:gd name="T0" fmla="*/ 6 w 6"/>
                  <a:gd name="T1" fmla="*/ 0 h 3"/>
                  <a:gd name="T2" fmla="*/ 1 w 6"/>
                  <a:gd name="T3" fmla="*/ 3 h 3"/>
                  <a:gd name="T4" fmla="*/ 6 w 6"/>
                  <a:gd name="T5" fmla="*/ 0 h 3"/>
                </a:gdLst>
                <a:ahLst/>
                <a:cxnLst>
                  <a:cxn ang="0">
                    <a:pos x="T0" y="T1"/>
                  </a:cxn>
                  <a:cxn ang="0">
                    <a:pos x="T2" y="T3"/>
                  </a:cxn>
                  <a:cxn ang="0">
                    <a:pos x="T4" y="T5"/>
                  </a:cxn>
                </a:cxnLst>
                <a:rect l="0" t="0" r="r" b="b"/>
                <a:pathLst>
                  <a:path w="6" h="3">
                    <a:moveTo>
                      <a:pt x="6" y="0"/>
                    </a:moveTo>
                    <a:cubicBezTo>
                      <a:pt x="4" y="1"/>
                      <a:pt x="0" y="3"/>
                      <a:pt x="1" y="3"/>
                    </a:cubicBezTo>
                    <a:cubicBezTo>
                      <a:pt x="4" y="2"/>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8" name="Freeform 1910"/>
              <p:cNvSpPr/>
              <p:nvPr/>
            </p:nvSpPr>
            <p:spPr bwMode="auto">
              <a:xfrm>
                <a:off x="4887" y="1062"/>
                <a:ext cx="3" cy="2"/>
              </a:xfrm>
              <a:custGeom>
                <a:avLst/>
                <a:gdLst>
                  <a:gd name="T0" fmla="*/ 3 w 4"/>
                  <a:gd name="T1" fmla="*/ 0 h 3"/>
                  <a:gd name="T2" fmla="*/ 0 w 4"/>
                  <a:gd name="T3" fmla="*/ 3 h 3"/>
                  <a:gd name="T4" fmla="*/ 3 w 4"/>
                  <a:gd name="T5" fmla="*/ 0 h 3"/>
                </a:gdLst>
                <a:ahLst/>
                <a:cxnLst>
                  <a:cxn ang="0">
                    <a:pos x="T0" y="T1"/>
                  </a:cxn>
                  <a:cxn ang="0">
                    <a:pos x="T2" y="T3"/>
                  </a:cxn>
                  <a:cxn ang="0">
                    <a:pos x="T4" y="T5"/>
                  </a:cxn>
                </a:cxnLst>
                <a:rect l="0" t="0" r="r" b="b"/>
                <a:pathLst>
                  <a:path w="4" h="3">
                    <a:moveTo>
                      <a:pt x="3" y="0"/>
                    </a:moveTo>
                    <a:cubicBezTo>
                      <a:pt x="0" y="2"/>
                      <a:pt x="0" y="2"/>
                      <a:pt x="0" y="3"/>
                    </a:cubicBezTo>
                    <a:cubicBezTo>
                      <a:pt x="4" y="1"/>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89" name="Freeform 1911"/>
              <p:cNvSpPr/>
              <p:nvPr/>
            </p:nvSpPr>
            <p:spPr bwMode="auto">
              <a:xfrm>
                <a:off x="4573" y="1223"/>
                <a:ext cx="5" cy="5"/>
              </a:xfrm>
              <a:custGeom>
                <a:avLst/>
                <a:gdLst>
                  <a:gd name="T0" fmla="*/ 4 w 7"/>
                  <a:gd name="T1" fmla="*/ 0 h 8"/>
                  <a:gd name="T2" fmla="*/ 0 w 7"/>
                  <a:gd name="T3" fmla="*/ 3 h 8"/>
                  <a:gd name="T4" fmla="*/ 7 w 7"/>
                  <a:gd name="T5" fmla="*/ 5 h 8"/>
                  <a:gd name="T6" fmla="*/ 4 w 7"/>
                  <a:gd name="T7" fmla="*/ 0 h 8"/>
                </a:gdLst>
                <a:ahLst/>
                <a:cxnLst>
                  <a:cxn ang="0">
                    <a:pos x="T0" y="T1"/>
                  </a:cxn>
                  <a:cxn ang="0">
                    <a:pos x="T2" y="T3"/>
                  </a:cxn>
                  <a:cxn ang="0">
                    <a:pos x="T4" y="T5"/>
                  </a:cxn>
                  <a:cxn ang="0">
                    <a:pos x="T6" y="T7"/>
                  </a:cxn>
                </a:cxnLst>
                <a:rect l="0" t="0" r="r" b="b"/>
                <a:pathLst>
                  <a:path w="7" h="8">
                    <a:moveTo>
                      <a:pt x="4" y="0"/>
                    </a:moveTo>
                    <a:cubicBezTo>
                      <a:pt x="3" y="4"/>
                      <a:pt x="3" y="1"/>
                      <a:pt x="0" y="3"/>
                    </a:cubicBezTo>
                    <a:cubicBezTo>
                      <a:pt x="2" y="4"/>
                      <a:pt x="3" y="8"/>
                      <a:pt x="7" y="5"/>
                    </a:cubicBezTo>
                    <a:cubicBezTo>
                      <a:pt x="6" y="4"/>
                      <a:pt x="5"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0" name="Freeform 1912"/>
              <p:cNvSpPr/>
              <p:nvPr/>
            </p:nvSpPr>
            <p:spPr bwMode="auto">
              <a:xfrm>
                <a:off x="4585" y="1226"/>
                <a:ext cx="7" cy="7"/>
              </a:xfrm>
              <a:custGeom>
                <a:avLst/>
                <a:gdLst>
                  <a:gd name="T0" fmla="*/ 5 w 10"/>
                  <a:gd name="T1" fmla="*/ 10 h 10"/>
                  <a:gd name="T2" fmla="*/ 5 w 10"/>
                  <a:gd name="T3" fmla="*/ 6 h 10"/>
                  <a:gd name="T4" fmla="*/ 9 w 10"/>
                  <a:gd name="T5" fmla="*/ 6 h 10"/>
                  <a:gd name="T6" fmla="*/ 5 w 10"/>
                  <a:gd name="T7" fmla="*/ 10 h 10"/>
                </a:gdLst>
                <a:ahLst/>
                <a:cxnLst>
                  <a:cxn ang="0">
                    <a:pos x="T0" y="T1"/>
                  </a:cxn>
                  <a:cxn ang="0">
                    <a:pos x="T2" y="T3"/>
                  </a:cxn>
                  <a:cxn ang="0">
                    <a:pos x="T4" y="T5"/>
                  </a:cxn>
                  <a:cxn ang="0">
                    <a:pos x="T6" y="T7"/>
                  </a:cxn>
                </a:cxnLst>
                <a:rect l="0" t="0" r="r" b="b"/>
                <a:pathLst>
                  <a:path w="10" h="10">
                    <a:moveTo>
                      <a:pt x="5" y="10"/>
                    </a:moveTo>
                    <a:cubicBezTo>
                      <a:pt x="7" y="10"/>
                      <a:pt x="6" y="8"/>
                      <a:pt x="5" y="6"/>
                    </a:cubicBezTo>
                    <a:cubicBezTo>
                      <a:pt x="7" y="5"/>
                      <a:pt x="8" y="6"/>
                      <a:pt x="9" y="6"/>
                    </a:cubicBezTo>
                    <a:cubicBezTo>
                      <a:pt x="10" y="0"/>
                      <a:pt x="0" y="5"/>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1" name="Freeform 1913"/>
              <p:cNvSpPr/>
              <p:nvPr/>
            </p:nvSpPr>
            <p:spPr bwMode="auto">
              <a:xfrm>
                <a:off x="4548" y="1253"/>
                <a:ext cx="10" cy="13"/>
              </a:xfrm>
              <a:custGeom>
                <a:avLst/>
                <a:gdLst>
                  <a:gd name="T0" fmla="*/ 0 w 15"/>
                  <a:gd name="T1" fmla="*/ 0 h 19"/>
                  <a:gd name="T2" fmla="*/ 9 w 15"/>
                  <a:gd name="T3" fmla="*/ 19 h 19"/>
                  <a:gd name="T4" fmla="*/ 0 w 15"/>
                  <a:gd name="T5" fmla="*/ 0 h 19"/>
                </a:gdLst>
                <a:ahLst/>
                <a:cxnLst>
                  <a:cxn ang="0">
                    <a:pos x="T0" y="T1"/>
                  </a:cxn>
                  <a:cxn ang="0">
                    <a:pos x="T2" y="T3"/>
                  </a:cxn>
                  <a:cxn ang="0">
                    <a:pos x="T4" y="T5"/>
                  </a:cxn>
                </a:cxnLst>
                <a:rect l="0" t="0" r="r" b="b"/>
                <a:pathLst>
                  <a:path w="15" h="19">
                    <a:moveTo>
                      <a:pt x="0" y="0"/>
                    </a:moveTo>
                    <a:cubicBezTo>
                      <a:pt x="1" y="10"/>
                      <a:pt x="8" y="9"/>
                      <a:pt x="9" y="19"/>
                    </a:cubicBezTo>
                    <a:cubicBezTo>
                      <a:pt x="15" y="16"/>
                      <a:pt x="4"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2" name="Freeform 1914"/>
              <p:cNvSpPr/>
              <p:nvPr/>
            </p:nvSpPr>
            <p:spPr bwMode="auto">
              <a:xfrm>
                <a:off x="4591" y="1237"/>
                <a:ext cx="6" cy="7"/>
              </a:xfrm>
              <a:custGeom>
                <a:avLst/>
                <a:gdLst>
                  <a:gd name="T0" fmla="*/ 3 w 10"/>
                  <a:gd name="T1" fmla="*/ 0 h 11"/>
                  <a:gd name="T2" fmla="*/ 1 w 10"/>
                  <a:gd name="T3" fmla="*/ 11 h 11"/>
                  <a:gd name="T4" fmla="*/ 6 w 10"/>
                  <a:gd name="T5" fmla="*/ 10 h 11"/>
                  <a:gd name="T6" fmla="*/ 8 w 10"/>
                  <a:gd name="T7" fmla="*/ 7 h 11"/>
                  <a:gd name="T8" fmla="*/ 3 w 10"/>
                  <a:gd name="T9" fmla="*/ 0 h 11"/>
                </a:gdLst>
                <a:ahLst/>
                <a:cxnLst>
                  <a:cxn ang="0">
                    <a:pos x="T0" y="T1"/>
                  </a:cxn>
                  <a:cxn ang="0">
                    <a:pos x="T2" y="T3"/>
                  </a:cxn>
                  <a:cxn ang="0">
                    <a:pos x="T4" y="T5"/>
                  </a:cxn>
                  <a:cxn ang="0">
                    <a:pos x="T6" y="T7"/>
                  </a:cxn>
                  <a:cxn ang="0">
                    <a:pos x="T8" y="T9"/>
                  </a:cxn>
                </a:cxnLst>
                <a:rect l="0" t="0" r="r" b="b"/>
                <a:pathLst>
                  <a:path w="10" h="11">
                    <a:moveTo>
                      <a:pt x="3" y="0"/>
                    </a:moveTo>
                    <a:cubicBezTo>
                      <a:pt x="0" y="3"/>
                      <a:pt x="1" y="7"/>
                      <a:pt x="1" y="11"/>
                    </a:cubicBezTo>
                    <a:cubicBezTo>
                      <a:pt x="2" y="10"/>
                      <a:pt x="4" y="6"/>
                      <a:pt x="6" y="10"/>
                    </a:cubicBezTo>
                    <a:cubicBezTo>
                      <a:pt x="8" y="10"/>
                      <a:pt x="6" y="4"/>
                      <a:pt x="8" y="7"/>
                    </a:cubicBezTo>
                    <a:cubicBezTo>
                      <a:pt x="10" y="0"/>
                      <a:pt x="2" y="7"/>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3" name="Freeform 1915"/>
              <p:cNvSpPr/>
              <p:nvPr/>
            </p:nvSpPr>
            <p:spPr bwMode="auto">
              <a:xfrm>
                <a:off x="4582" y="1242"/>
                <a:ext cx="8" cy="12"/>
              </a:xfrm>
              <a:custGeom>
                <a:avLst/>
                <a:gdLst>
                  <a:gd name="T0" fmla="*/ 2 w 12"/>
                  <a:gd name="T1" fmla="*/ 0 h 18"/>
                  <a:gd name="T2" fmla="*/ 4 w 12"/>
                  <a:gd name="T3" fmla="*/ 10 h 18"/>
                  <a:gd name="T4" fmla="*/ 12 w 12"/>
                  <a:gd name="T5" fmla="*/ 18 h 18"/>
                  <a:gd name="T6" fmla="*/ 7 w 12"/>
                  <a:gd name="T7" fmla="*/ 9 h 18"/>
                  <a:gd name="T8" fmla="*/ 2 w 12"/>
                  <a:gd name="T9" fmla="*/ 0 h 18"/>
                </a:gdLst>
                <a:ahLst/>
                <a:cxnLst>
                  <a:cxn ang="0">
                    <a:pos x="T0" y="T1"/>
                  </a:cxn>
                  <a:cxn ang="0">
                    <a:pos x="T2" y="T3"/>
                  </a:cxn>
                  <a:cxn ang="0">
                    <a:pos x="T4" y="T5"/>
                  </a:cxn>
                  <a:cxn ang="0">
                    <a:pos x="T6" y="T7"/>
                  </a:cxn>
                  <a:cxn ang="0">
                    <a:pos x="T8" y="T9"/>
                  </a:cxn>
                </a:cxnLst>
                <a:rect l="0" t="0" r="r" b="b"/>
                <a:pathLst>
                  <a:path w="12" h="18">
                    <a:moveTo>
                      <a:pt x="2" y="0"/>
                    </a:moveTo>
                    <a:cubicBezTo>
                      <a:pt x="0" y="3"/>
                      <a:pt x="2" y="7"/>
                      <a:pt x="4" y="10"/>
                    </a:cubicBezTo>
                    <a:cubicBezTo>
                      <a:pt x="7" y="13"/>
                      <a:pt x="11" y="16"/>
                      <a:pt x="12" y="18"/>
                    </a:cubicBezTo>
                    <a:cubicBezTo>
                      <a:pt x="12" y="13"/>
                      <a:pt x="10" y="11"/>
                      <a:pt x="7" y="9"/>
                    </a:cubicBezTo>
                    <a:cubicBezTo>
                      <a:pt x="5" y="7"/>
                      <a:pt x="3"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4" name="Freeform 1916"/>
              <p:cNvSpPr/>
              <p:nvPr/>
            </p:nvSpPr>
            <p:spPr bwMode="auto">
              <a:xfrm>
                <a:off x="4894" y="1062"/>
                <a:ext cx="6" cy="2"/>
              </a:xfrm>
              <a:custGeom>
                <a:avLst/>
                <a:gdLst>
                  <a:gd name="T0" fmla="*/ 3 w 8"/>
                  <a:gd name="T1" fmla="*/ 1 h 3"/>
                  <a:gd name="T2" fmla="*/ 5 w 8"/>
                  <a:gd name="T3" fmla="*/ 2 h 3"/>
                  <a:gd name="T4" fmla="*/ 3 w 8"/>
                  <a:gd name="T5" fmla="*/ 1 h 3"/>
                </a:gdLst>
                <a:ahLst/>
                <a:cxnLst>
                  <a:cxn ang="0">
                    <a:pos x="T0" y="T1"/>
                  </a:cxn>
                  <a:cxn ang="0">
                    <a:pos x="T2" y="T3"/>
                  </a:cxn>
                  <a:cxn ang="0">
                    <a:pos x="T4" y="T5"/>
                  </a:cxn>
                </a:cxnLst>
                <a:rect l="0" t="0" r="r" b="b"/>
                <a:pathLst>
                  <a:path w="8" h="3">
                    <a:moveTo>
                      <a:pt x="3" y="1"/>
                    </a:moveTo>
                    <a:cubicBezTo>
                      <a:pt x="0" y="3"/>
                      <a:pt x="6" y="1"/>
                      <a:pt x="5" y="2"/>
                    </a:cubicBezTo>
                    <a:cubicBezTo>
                      <a:pt x="8"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5" name="Freeform 1917"/>
              <p:cNvSpPr/>
              <p:nvPr/>
            </p:nvSpPr>
            <p:spPr bwMode="auto">
              <a:xfrm>
                <a:off x="4570" y="1289"/>
                <a:ext cx="11" cy="22"/>
              </a:xfrm>
              <a:custGeom>
                <a:avLst/>
                <a:gdLst>
                  <a:gd name="T0" fmla="*/ 4 w 16"/>
                  <a:gd name="T1" fmla="*/ 2 h 33"/>
                  <a:gd name="T2" fmla="*/ 0 w 16"/>
                  <a:gd name="T3" fmla="*/ 3 h 33"/>
                  <a:gd name="T4" fmla="*/ 0 w 16"/>
                  <a:gd name="T5" fmla="*/ 12 h 33"/>
                  <a:gd name="T6" fmla="*/ 6 w 16"/>
                  <a:gd name="T7" fmla="*/ 22 h 33"/>
                  <a:gd name="T8" fmla="*/ 13 w 16"/>
                  <a:gd name="T9" fmla="*/ 33 h 33"/>
                  <a:gd name="T10" fmla="*/ 16 w 16"/>
                  <a:gd name="T11" fmla="*/ 28 h 33"/>
                  <a:gd name="T12" fmla="*/ 7 w 16"/>
                  <a:gd name="T13" fmla="*/ 16 h 33"/>
                  <a:gd name="T14" fmla="*/ 4 w 16"/>
                  <a:gd name="T15" fmla="*/ 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3">
                    <a:moveTo>
                      <a:pt x="4" y="2"/>
                    </a:moveTo>
                    <a:cubicBezTo>
                      <a:pt x="3" y="0"/>
                      <a:pt x="1" y="2"/>
                      <a:pt x="0" y="3"/>
                    </a:cubicBezTo>
                    <a:cubicBezTo>
                      <a:pt x="3" y="6"/>
                      <a:pt x="2" y="14"/>
                      <a:pt x="0" y="12"/>
                    </a:cubicBezTo>
                    <a:cubicBezTo>
                      <a:pt x="1" y="16"/>
                      <a:pt x="3" y="19"/>
                      <a:pt x="6" y="22"/>
                    </a:cubicBezTo>
                    <a:cubicBezTo>
                      <a:pt x="8" y="25"/>
                      <a:pt x="11" y="28"/>
                      <a:pt x="13" y="33"/>
                    </a:cubicBezTo>
                    <a:cubicBezTo>
                      <a:pt x="13" y="31"/>
                      <a:pt x="14" y="30"/>
                      <a:pt x="16" y="28"/>
                    </a:cubicBezTo>
                    <a:cubicBezTo>
                      <a:pt x="10" y="25"/>
                      <a:pt x="8" y="20"/>
                      <a:pt x="7" y="16"/>
                    </a:cubicBezTo>
                    <a:cubicBezTo>
                      <a:pt x="6" y="12"/>
                      <a:pt x="6" y="7"/>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6" name="Freeform 1918"/>
              <p:cNvSpPr/>
              <p:nvPr/>
            </p:nvSpPr>
            <p:spPr bwMode="auto">
              <a:xfrm>
                <a:off x="4608" y="1275"/>
                <a:ext cx="5" cy="8"/>
              </a:xfrm>
              <a:custGeom>
                <a:avLst/>
                <a:gdLst>
                  <a:gd name="T0" fmla="*/ 0 w 8"/>
                  <a:gd name="T1" fmla="*/ 0 h 11"/>
                  <a:gd name="T2" fmla="*/ 3 w 8"/>
                  <a:gd name="T3" fmla="*/ 8 h 11"/>
                  <a:gd name="T4" fmla="*/ 8 w 8"/>
                  <a:gd name="T5" fmla="*/ 7 h 11"/>
                  <a:gd name="T6" fmla="*/ 0 w 8"/>
                  <a:gd name="T7" fmla="*/ 0 h 11"/>
                </a:gdLst>
                <a:ahLst/>
                <a:cxnLst>
                  <a:cxn ang="0">
                    <a:pos x="T0" y="T1"/>
                  </a:cxn>
                  <a:cxn ang="0">
                    <a:pos x="T2" y="T3"/>
                  </a:cxn>
                  <a:cxn ang="0">
                    <a:pos x="T4" y="T5"/>
                  </a:cxn>
                  <a:cxn ang="0">
                    <a:pos x="T6" y="T7"/>
                  </a:cxn>
                </a:cxnLst>
                <a:rect l="0" t="0" r="r" b="b"/>
                <a:pathLst>
                  <a:path w="8" h="11">
                    <a:moveTo>
                      <a:pt x="0" y="0"/>
                    </a:moveTo>
                    <a:cubicBezTo>
                      <a:pt x="0" y="2"/>
                      <a:pt x="1" y="6"/>
                      <a:pt x="3" y="8"/>
                    </a:cubicBezTo>
                    <a:cubicBezTo>
                      <a:pt x="5" y="10"/>
                      <a:pt x="7" y="11"/>
                      <a:pt x="8" y="7"/>
                    </a:cubicBezTo>
                    <a:cubicBezTo>
                      <a:pt x="3" y="8"/>
                      <a:pt x="5"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7" name="Freeform 1919"/>
              <p:cNvSpPr/>
              <p:nvPr/>
            </p:nvSpPr>
            <p:spPr bwMode="auto">
              <a:xfrm>
                <a:off x="4570" y="1312"/>
                <a:ext cx="6" cy="7"/>
              </a:xfrm>
              <a:custGeom>
                <a:avLst/>
                <a:gdLst>
                  <a:gd name="T0" fmla="*/ 4 w 9"/>
                  <a:gd name="T1" fmla="*/ 0 h 11"/>
                  <a:gd name="T2" fmla="*/ 9 w 9"/>
                  <a:gd name="T3" fmla="*/ 6 h 11"/>
                  <a:gd name="T4" fmla="*/ 4 w 9"/>
                  <a:gd name="T5" fmla="*/ 0 h 11"/>
                </a:gdLst>
                <a:ahLst/>
                <a:cxnLst>
                  <a:cxn ang="0">
                    <a:pos x="T0" y="T1"/>
                  </a:cxn>
                  <a:cxn ang="0">
                    <a:pos x="T2" y="T3"/>
                  </a:cxn>
                  <a:cxn ang="0">
                    <a:pos x="T4" y="T5"/>
                  </a:cxn>
                </a:cxnLst>
                <a:rect l="0" t="0" r="r" b="b"/>
                <a:pathLst>
                  <a:path w="9" h="11">
                    <a:moveTo>
                      <a:pt x="4" y="0"/>
                    </a:moveTo>
                    <a:cubicBezTo>
                      <a:pt x="0" y="0"/>
                      <a:pt x="8" y="11"/>
                      <a:pt x="9" y="6"/>
                    </a:cubicBezTo>
                    <a:cubicBezTo>
                      <a:pt x="8" y="4"/>
                      <a:pt x="6"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8" name="Freeform 1920"/>
              <p:cNvSpPr/>
              <p:nvPr/>
            </p:nvSpPr>
            <p:spPr bwMode="auto">
              <a:xfrm>
                <a:off x="4611" y="1285"/>
                <a:ext cx="9" cy="9"/>
              </a:xfrm>
              <a:custGeom>
                <a:avLst/>
                <a:gdLst>
                  <a:gd name="T0" fmla="*/ 3 w 14"/>
                  <a:gd name="T1" fmla="*/ 1 h 14"/>
                  <a:gd name="T2" fmla="*/ 10 w 14"/>
                  <a:gd name="T3" fmla="*/ 14 h 14"/>
                  <a:gd name="T4" fmla="*/ 3 w 14"/>
                  <a:gd name="T5" fmla="*/ 1 h 14"/>
                </a:gdLst>
                <a:ahLst/>
                <a:cxnLst>
                  <a:cxn ang="0">
                    <a:pos x="T0" y="T1"/>
                  </a:cxn>
                  <a:cxn ang="0">
                    <a:pos x="T2" y="T3"/>
                  </a:cxn>
                  <a:cxn ang="0">
                    <a:pos x="T4" y="T5"/>
                  </a:cxn>
                </a:cxnLst>
                <a:rect l="0" t="0" r="r" b="b"/>
                <a:pathLst>
                  <a:path w="14" h="14">
                    <a:moveTo>
                      <a:pt x="3" y="1"/>
                    </a:moveTo>
                    <a:cubicBezTo>
                      <a:pt x="0" y="0"/>
                      <a:pt x="10" y="10"/>
                      <a:pt x="10" y="14"/>
                    </a:cubicBezTo>
                    <a:cubicBezTo>
                      <a:pt x="14" y="9"/>
                      <a:pt x="7" y="6"/>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799" name="Freeform 1921"/>
              <p:cNvSpPr/>
              <p:nvPr/>
            </p:nvSpPr>
            <p:spPr bwMode="auto">
              <a:xfrm>
                <a:off x="4616" y="1284"/>
                <a:ext cx="15" cy="11"/>
              </a:xfrm>
              <a:custGeom>
                <a:avLst/>
                <a:gdLst>
                  <a:gd name="T0" fmla="*/ 0 w 23"/>
                  <a:gd name="T1" fmla="*/ 0 h 16"/>
                  <a:gd name="T2" fmla="*/ 23 w 23"/>
                  <a:gd name="T3" fmla="*/ 16 h 16"/>
                  <a:gd name="T4" fmla="*/ 0 w 23"/>
                  <a:gd name="T5" fmla="*/ 0 h 16"/>
                </a:gdLst>
                <a:ahLst/>
                <a:cxnLst>
                  <a:cxn ang="0">
                    <a:pos x="T0" y="T1"/>
                  </a:cxn>
                  <a:cxn ang="0">
                    <a:pos x="T2" y="T3"/>
                  </a:cxn>
                  <a:cxn ang="0">
                    <a:pos x="T4" y="T5"/>
                  </a:cxn>
                </a:cxnLst>
                <a:rect l="0" t="0" r="r" b="b"/>
                <a:pathLst>
                  <a:path w="23" h="16">
                    <a:moveTo>
                      <a:pt x="0" y="0"/>
                    </a:moveTo>
                    <a:cubicBezTo>
                      <a:pt x="4" y="9"/>
                      <a:pt x="16" y="15"/>
                      <a:pt x="23" y="16"/>
                    </a:cubicBezTo>
                    <a:cubicBezTo>
                      <a:pt x="21" y="9"/>
                      <a:pt x="8" y="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0" name="Freeform 1922"/>
              <p:cNvSpPr/>
              <p:nvPr/>
            </p:nvSpPr>
            <p:spPr bwMode="auto">
              <a:xfrm>
                <a:off x="4579" y="1311"/>
                <a:ext cx="9" cy="7"/>
              </a:xfrm>
              <a:custGeom>
                <a:avLst/>
                <a:gdLst>
                  <a:gd name="T0" fmla="*/ 5 w 14"/>
                  <a:gd name="T1" fmla="*/ 0 h 11"/>
                  <a:gd name="T2" fmla="*/ 9 w 14"/>
                  <a:gd name="T3" fmla="*/ 9 h 11"/>
                  <a:gd name="T4" fmla="*/ 14 w 14"/>
                  <a:gd name="T5" fmla="*/ 7 h 11"/>
                  <a:gd name="T6" fmla="*/ 5 w 14"/>
                  <a:gd name="T7" fmla="*/ 0 h 11"/>
                </a:gdLst>
                <a:ahLst/>
                <a:cxnLst>
                  <a:cxn ang="0">
                    <a:pos x="T0" y="T1"/>
                  </a:cxn>
                  <a:cxn ang="0">
                    <a:pos x="T2" y="T3"/>
                  </a:cxn>
                  <a:cxn ang="0">
                    <a:pos x="T4" y="T5"/>
                  </a:cxn>
                  <a:cxn ang="0">
                    <a:pos x="T6" y="T7"/>
                  </a:cxn>
                </a:cxnLst>
                <a:rect l="0" t="0" r="r" b="b"/>
                <a:pathLst>
                  <a:path w="14" h="11">
                    <a:moveTo>
                      <a:pt x="5" y="0"/>
                    </a:moveTo>
                    <a:cubicBezTo>
                      <a:pt x="0" y="6"/>
                      <a:pt x="14" y="4"/>
                      <a:pt x="9" y="9"/>
                    </a:cubicBezTo>
                    <a:cubicBezTo>
                      <a:pt x="10" y="11"/>
                      <a:pt x="12" y="8"/>
                      <a:pt x="14" y="7"/>
                    </a:cubicBezTo>
                    <a:cubicBezTo>
                      <a:pt x="9" y="4"/>
                      <a:pt x="8" y="3"/>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1" name="Freeform 1923"/>
              <p:cNvSpPr/>
              <p:nvPr/>
            </p:nvSpPr>
            <p:spPr bwMode="auto">
              <a:xfrm>
                <a:off x="4609" y="1295"/>
                <a:ext cx="7" cy="4"/>
              </a:xfrm>
              <a:custGeom>
                <a:avLst/>
                <a:gdLst>
                  <a:gd name="T0" fmla="*/ 2 w 11"/>
                  <a:gd name="T1" fmla="*/ 0 h 7"/>
                  <a:gd name="T2" fmla="*/ 6 w 11"/>
                  <a:gd name="T3" fmla="*/ 7 h 7"/>
                  <a:gd name="T4" fmla="*/ 11 w 11"/>
                  <a:gd name="T5" fmla="*/ 3 h 7"/>
                  <a:gd name="T6" fmla="*/ 2 w 11"/>
                  <a:gd name="T7" fmla="*/ 0 h 7"/>
                </a:gdLst>
                <a:ahLst/>
                <a:cxnLst>
                  <a:cxn ang="0">
                    <a:pos x="T0" y="T1"/>
                  </a:cxn>
                  <a:cxn ang="0">
                    <a:pos x="T2" y="T3"/>
                  </a:cxn>
                  <a:cxn ang="0">
                    <a:pos x="T4" y="T5"/>
                  </a:cxn>
                  <a:cxn ang="0">
                    <a:pos x="T6" y="T7"/>
                  </a:cxn>
                </a:cxnLst>
                <a:rect l="0" t="0" r="r" b="b"/>
                <a:pathLst>
                  <a:path w="11" h="7">
                    <a:moveTo>
                      <a:pt x="2" y="0"/>
                    </a:moveTo>
                    <a:cubicBezTo>
                      <a:pt x="0" y="2"/>
                      <a:pt x="5" y="5"/>
                      <a:pt x="6" y="7"/>
                    </a:cubicBezTo>
                    <a:cubicBezTo>
                      <a:pt x="8" y="3"/>
                      <a:pt x="7" y="4"/>
                      <a:pt x="11" y="3"/>
                    </a:cubicBezTo>
                    <a:cubicBezTo>
                      <a:pt x="8" y="0"/>
                      <a:pt x="5"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2" name="Freeform 1924"/>
              <p:cNvSpPr/>
              <p:nvPr/>
            </p:nvSpPr>
            <p:spPr bwMode="auto">
              <a:xfrm>
                <a:off x="4608" y="1303"/>
                <a:ext cx="3" cy="6"/>
              </a:xfrm>
              <a:custGeom>
                <a:avLst/>
                <a:gdLst>
                  <a:gd name="T0" fmla="*/ 1 w 5"/>
                  <a:gd name="T1" fmla="*/ 0 h 8"/>
                  <a:gd name="T2" fmla="*/ 0 w 5"/>
                  <a:gd name="T3" fmla="*/ 5 h 8"/>
                  <a:gd name="T4" fmla="*/ 4 w 5"/>
                  <a:gd name="T5" fmla="*/ 7 h 8"/>
                  <a:gd name="T6" fmla="*/ 1 w 5"/>
                  <a:gd name="T7" fmla="*/ 0 h 8"/>
                </a:gdLst>
                <a:ahLst/>
                <a:cxnLst>
                  <a:cxn ang="0">
                    <a:pos x="T0" y="T1"/>
                  </a:cxn>
                  <a:cxn ang="0">
                    <a:pos x="T2" y="T3"/>
                  </a:cxn>
                  <a:cxn ang="0">
                    <a:pos x="T4" y="T5"/>
                  </a:cxn>
                  <a:cxn ang="0">
                    <a:pos x="T6" y="T7"/>
                  </a:cxn>
                </a:cxnLst>
                <a:rect l="0" t="0" r="r" b="b"/>
                <a:pathLst>
                  <a:path w="5" h="8">
                    <a:moveTo>
                      <a:pt x="1" y="0"/>
                    </a:moveTo>
                    <a:cubicBezTo>
                      <a:pt x="0" y="1"/>
                      <a:pt x="0" y="4"/>
                      <a:pt x="0" y="5"/>
                    </a:cubicBezTo>
                    <a:cubicBezTo>
                      <a:pt x="1" y="7"/>
                      <a:pt x="2" y="8"/>
                      <a:pt x="4" y="7"/>
                    </a:cubicBezTo>
                    <a:cubicBezTo>
                      <a:pt x="5" y="5"/>
                      <a:pt x="4" y="3"/>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3" name="Freeform 1925"/>
              <p:cNvSpPr/>
              <p:nvPr/>
            </p:nvSpPr>
            <p:spPr bwMode="auto">
              <a:xfrm>
                <a:off x="4620" y="1307"/>
                <a:ext cx="8" cy="10"/>
              </a:xfrm>
              <a:custGeom>
                <a:avLst/>
                <a:gdLst>
                  <a:gd name="T0" fmla="*/ 0 w 12"/>
                  <a:gd name="T1" fmla="*/ 0 h 15"/>
                  <a:gd name="T2" fmla="*/ 10 w 12"/>
                  <a:gd name="T3" fmla="*/ 15 h 15"/>
                  <a:gd name="T4" fmla="*/ 12 w 12"/>
                  <a:gd name="T5" fmla="*/ 9 h 15"/>
                  <a:gd name="T6" fmla="*/ 0 w 12"/>
                  <a:gd name="T7" fmla="*/ 0 h 15"/>
                </a:gdLst>
                <a:ahLst/>
                <a:cxnLst>
                  <a:cxn ang="0">
                    <a:pos x="T0" y="T1"/>
                  </a:cxn>
                  <a:cxn ang="0">
                    <a:pos x="T2" y="T3"/>
                  </a:cxn>
                  <a:cxn ang="0">
                    <a:pos x="T4" y="T5"/>
                  </a:cxn>
                  <a:cxn ang="0">
                    <a:pos x="T6" y="T7"/>
                  </a:cxn>
                </a:cxnLst>
                <a:rect l="0" t="0" r="r" b="b"/>
                <a:pathLst>
                  <a:path w="12" h="15">
                    <a:moveTo>
                      <a:pt x="0" y="0"/>
                    </a:moveTo>
                    <a:cubicBezTo>
                      <a:pt x="0" y="5"/>
                      <a:pt x="4" y="15"/>
                      <a:pt x="10" y="15"/>
                    </a:cubicBezTo>
                    <a:cubicBezTo>
                      <a:pt x="10" y="11"/>
                      <a:pt x="6" y="11"/>
                      <a:pt x="12" y="9"/>
                    </a:cubicBezTo>
                    <a:cubicBezTo>
                      <a:pt x="8" y="9"/>
                      <a:pt x="4"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4" name="Freeform 1926"/>
              <p:cNvSpPr/>
              <p:nvPr/>
            </p:nvSpPr>
            <p:spPr bwMode="auto">
              <a:xfrm>
                <a:off x="4773" y="1191"/>
                <a:ext cx="6" cy="4"/>
              </a:xfrm>
              <a:custGeom>
                <a:avLst/>
                <a:gdLst>
                  <a:gd name="T0" fmla="*/ 4 w 8"/>
                  <a:gd name="T1" fmla="*/ 1 h 6"/>
                  <a:gd name="T2" fmla="*/ 0 w 8"/>
                  <a:gd name="T3" fmla="*/ 3 h 6"/>
                  <a:gd name="T4" fmla="*/ 5 w 8"/>
                  <a:gd name="T5" fmla="*/ 4 h 6"/>
                  <a:gd name="T6" fmla="*/ 4 w 8"/>
                  <a:gd name="T7" fmla="*/ 1 h 6"/>
                </a:gdLst>
                <a:ahLst/>
                <a:cxnLst>
                  <a:cxn ang="0">
                    <a:pos x="T0" y="T1"/>
                  </a:cxn>
                  <a:cxn ang="0">
                    <a:pos x="T2" y="T3"/>
                  </a:cxn>
                  <a:cxn ang="0">
                    <a:pos x="T4" y="T5"/>
                  </a:cxn>
                  <a:cxn ang="0">
                    <a:pos x="T6" y="T7"/>
                  </a:cxn>
                </a:cxnLst>
                <a:rect l="0" t="0" r="r" b="b"/>
                <a:pathLst>
                  <a:path w="8" h="6">
                    <a:moveTo>
                      <a:pt x="4" y="1"/>
                    </a:moveTo>
                    <a:cubicBezTo>
                      <a:pt x="3" y="0"/>
                      <a:pt x="2" y="2"/>
                      <a:pt x="0" y="3"/>
                    </a:cubicBezTo>
                    <a:cubicBezTo>
                      <a:pt x="1" y="6"/>
                      <a:pt x="4" y="3"/>
                      <a:pt x="5" y="4"/>
                    </a:cubicBezTo>
                    <a:cubicBezTo>
                      <a:pt x="8" y="1"/>
                      <a:pt x="1"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5" name="Freeform 1927"/>
              <p:cNvSpPr/>
              <p:nvPr/>
            </p:nvSpPr>
            <p:spPr bwMode="auto">
              <a:xfrm>
                <a:off x="4639" y="1327"/>
                <a:ext cx="13" cy="13"/>
              </a:xfrm>
              <a:custGeom>
                <a:avLst/>
                <a:gdLst>
                  <a:gd name="T0" fmla="*/ 2 w 19"/>
                  <a:gd name="T1" fmla="*/ 0 h 19"/>
                  <a:gd name="T2" fmla="*/ 1 w 19"/>
                  <a:gd name="T3" fmla="*/ 5 h 19"/>
                  <a:gd name="T4" fmla="*/ 4 w 19"/>
                  <a:gd name="T5" fmla="*/ 8 h 19"/>
                  <a:gd name="T6" fmla="*/ 7 w 19"/>
                  <a:gd name="T7" fmla="*/ 12 h 19"/>
                  <a:gd name="T8" fmla="*/ 19 w 19"/>
                  <a:gd name="T9" fmla="*/ 14 h 19"/>
                  <a:gd name="T10" fmla="*/ 16 w 19"/>
                  <a:gd name="T11" fmla="*/ 16 h 19"/>
                  <a:gd name="T12" fmla="*/ 2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2" y="0"/>
                    </a:moveTo>
                    <a:cubicBezTo>
                      <a:pt x="0" y="1"/>
                      <a:pt x="0" y="3"/>
                      <a:pt x="1" y="5"/>
                    </a:cubicBezTo>
                    <a:cubicBezTo>
                      <a:pt x="2" y="6"/>
                      <a:pt x="3" y="7"/>
                      <a:pt x="4" y="8"/>
                    </a:cubicBezTo>
                    <a:cubicBezTo>
                      <a:pt x="5" y="10"/>
                      <a:pt x="6" y="11"/>
                      <a:pt x="7" y="12"/>
                    </a:cubicBezTo>
                    <a:cubicBezTo>
                      <a:pt x="12" y="16"/>
                      <a:pt x="18" y="19"/>
                      <a:pt x="19" y="14"/>
                    </a:cubicBezTo>
                    <a:cubicBezTo>
                      <a:pt x="18" y="13"/>
                      <a:pt x="17" y="15"/>
                      <a:pt x="16" y="16"/>
                    </a:cubicBezTo>
                    <a:cubicBezTo>
                      <a:pt x="13" y="10"/>
                      <a:pt x="3" y="7"/>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6" name="Freeform 1928"/>
              <p:cNvSpPr/>
              <p:nvPr/>
            </p:nvSpPr>
            <p:spPr bwMode="auto">
              <a:xfrm>
                <a:off x="4788" y="1191"/>
                <a:ext cx="4" cy="4"/>
              </a:xfrm>
              <a:custGeom>
                <a:avLst/>
                <a:gdLst>
                  <a:gd name="T0" fmla="*/ 2 w 6"/>
                  <a:gd name="T1" fmla="*/ 0 h 5"/>
                  <a:gd name="T2" fmla="*/ 3 w 6"/>
                  <a:gd name="T3" fmla="*/ 4 h 5"/>
                  <a:gd name="T4" fmla="*/ 6 w 6"/>
                  <a:gd name="T5" fmla="*/ 1 h 5"/>
                  <a:gd name="T6" fmla="*/ 2 w 6"/>
                  <a:gd name="T7" fmla="*/ 0 h 5"/>
                </a:gdLst>
                <a:ahLst/>
                <a:cxnLst>
                  <a:cxn ang="0">
                    <a:pos x="T0" y="T1"/>
                  </a:cxn>
                  <a:cxn ang="0">
                    <a:pos x="T2" y="T3"/>
                  </a:cxn>
                  <a:cxn ang="0">
                    <a:pos x="T4" y="T5"/>
                  </a:cxn>
                  <a:cxn ang="0">
                    <a:pos x="T6" y="T7"/>
                  </a:cxn>
                </a:cxnLst>
                <a:rect l="0" t="0" r="r" b="b"/>
                <a:pathLst>
                  <a:path w="6" h="5">
                    <a:moveTo>
                      <a:pt x="2" y="0"/>
                    </a:moveTo>
                    <a:cubicBezTo>
                      <a:pt x="2" y="2"/>
                      <a:pt x="0" y="5"/>
                      <a:pt x="3" y="4"/>
                    </a:cubicBezTo>
                    <a:cubicBezTo>
                      <a:pt x="4" y="3"/>
                      <a:pt x="5" y="2"/>
                      <a:pt x="6" y="1"/>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7" name="Freeform 1929"/>
              <p:cNvSpPr/>
              <p:nvPr/>
            </p:nvSpPr>
            <p:spPr bwMode="auto">
              <a:xfrm>
                <a:off x="4783" y="1205"/>
                <a:ext cx="5" cy="5"/>
              </a:xfrm>
              <a:custGeom>
                <a:avLst/>
                <a:gdLst>
                  <a:gd name="T0" fmla="*/ 2 w 7"/>
                  <a:gd name="T1" fmla="*/ 0 h 8"/>
                  <a:gd name="T2" fmla="*/ 6 w 7"/>
                  <a:gd name="T3" fmla="*/ 8 h 8"/>
                  <a:gd name="T4" fmla="*/ 2 w 7"/>
                  <a:gd name="T5" fmla="*/ 0 h 8"/>
                </a:gdLst>
                <a:ahLst/>
                <a:cxnLst>
                  <a:cxn ang="0">
                    <a:pos x="T0" y="T1"/>
                  </a:cxn>
                  <a:cxn ang="0">
                    <a:pos x="T2" y="T3"/>
                  </a:cxn>
                  <a:cxn ang="0">
                    <a:pos x="T4" y="T5"/>
                  </a:cxn>
                </a:cxnLst>
                <a:rect l="0" t="0" r="r" b="b"/>
                <a:pathLst>
                  <a:path w="7" h="8">
                    <a:moveTo>
                      <a:pt x="2" y="0"/>
                    </a:moveTo>
                    <a:cubicBezTo>
                      <a:pt x="0" y="1"/>
                      <a:pt x="4" y="6"/>
                      <a:pt x="6" y="8"/>
                    </a:cubicBezTo>
                    <a:cubicBezTo>
                      <a:pt x="7" y="5"/>
                      <a:pt x="4"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8" name="Freeform 1930"/>
              <p:cNvSpPr/>
              <p:nvPr/>
            </p:nvSpPr>
            <p:spPr bwMode="auto">
              <a:xfrm>
                <a:off x="4910" y="1062"/>
                <a:ext cx="3" cy="3"/>
              </a:xfrm>
              <a:custGeom>
                <a:avLst/>
                <a:gdLst>
                  <a:gd name="T0" fmla="*/ 0 w 5"/>
                  <a:gd name="T1" fmla="*/ 5 h 5"/>
                  <a:gd name="T2" fmla="*/ 3 w 5"/>
                  <a:gd name="T3" fmla="*/ 2 h 5"/>
                  <a:gd name="T4" fmla="*/ 0 w 5"/>
                  <a:gd name="T5" fmla="*/ 5 h 5"/>
                </a:gdLst>
                <a:ahLst/>
                <a:cxnLst>
                  <a:cxn ang="0">
                    <a:pos x="T0" y="T1"/>
                  </a:cxn>
                  <a:cxn ang="0">
                    <a:pos x="T2" y="T3"/>
                  </a:cxn>
                  <a:cxn ang="0">
                    <a:pos x="T4" y="T5"/>
                  </a:cxn>
                </a:cxnLst>
                <a:rect l="0" t="0" r="r" b="b"/>
                <a:pathLst>
                  <a:path w="5" h="5">
                    <a:moveTo>
                      <a:pt x="0" y="5"/>
                    </a:moveTo>
                    <a:cubicBezTo>
                      <a:pt x="1" y="5"/>
                      <a:pt x="3" y="2"/>
                      <a:pt x="3" y="2"/>
                    </a:cubicBezTo>
                    <a:cubicBezTo>
                      <a:pt x="5" y="0"/>
                      <a:pt x="3" y="2"/>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09" name="Freeform 1931"/>
              <p:cNvSpPr/>
              <p:nvPr/>
            </p:nvSpPr>
            <p:spPr bwMode="auto">
              <a:xfrm>
                <a:off x="4798" y="1202"/>
                <a:ext cx="3" cy="6"/>
              </a:xfrm>
              <a:custGeom>
                <a:avLst/>
                <a:gdLst>
                  <a:gd name="T0" fmla="*/ 3 w 5"/>
                  <a:gd name="T1" fmla="*/ 0 h 9"/>
                  <a:gd name="T2" fmla="*/ 3 w 5"/>
                  <a:gd name="T3" fmla="*/ 9 h 9"/>
                  <a:gd name="T4" fmla="*/ 3 w 5"/>
                  <a:gd name="T5" fmla="*/ 0 h 9"/>
                </a:gdLst>
                <a:ahLst/>
                <a:cxnLst>
                  <a:cxn ang="0">
                    <a:pos x="T0" y="T1"/>
                  </a:cxn>
                  <a:cxn ang="0">
                    <a:pos x="T2" y="T3"/>
                  </a:cxn>
                  <a:cxn ang="0">
                    <a:pos x="T4" y="T5"/>
                  </a:cxn>
                </a:cxnLst>
                <a:rect l="0" t="0" r="r" b="b"/>
                <a:pathLst>
                  <a:path w="5" h="9">
                    <a:moveTo>
                      <a:pt x="3" y="0"/>
                    </a:moveTo>
                    <a:cubicBezTo>
                      <a:pt x="2" y="3"/>
                      <a:pt x="0" y="7"/>
                      <a:pt x="3" y="9"/>
                    </a:cubicBezTo>
                    <a:cubicBezTo>
                      <a:pt x="3" y="6"/>
                      <a:pt x="5"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0" name="Freeform 1932"/>
              <p:cNvSpPr/>
              <p:nvPr/>
            </p:nvSpPr>
            <p:spPr bwMode="auto">
              <a:xfrm>
                <a:off x="4675" y="1368"/>
                <a:ext cx="6" cy="6"/>
              </a:xfrm>
              <a:custGeom>
                <a:avLst/>
                <a:gdLst>
                  <a:gd name="T0" fmla="*/ 1 w 10"/>
                  <a:gd name="T1" fmla="*/ 0 h 8"/>
                  <a:gd name="T2" fmla="*/ 9 w 10"/>
                  <a:gd name="T3" fmla="*/ 8 h 8"/>
                  <a:gd name="T4" fmla="*/ 1 w 10"/>
                  <a:gd name="T5" fmla="*/ 0 h 8"/>
                </a:gdLst>
                <a:ahLst/>
                <a:cxnLst>
                  <a:cxn ang="0">
                    <a:pos x="T0" y="T1"/>
                  </a:cxn>
                  <a:cxn ang="0">
                    <a:pos x="T2" y="T3"/>
                  </a:cxn>
                  <a:cxn ang="0">
                    <a:pos x="T4" y="T5"/>
                  </a:cxn>
                </a:cxnLst>
                <a:rect l="0" t="0" r="r" b="b"/>
                <a:pathLst>
                  <a:path w="10" h="8">
                    <a:moveTo>
                      <a:pt x="1" y="0"/>
                    </a:moveTo>
                    <a:cubicBezTo>
                      <a:pt x="0" y="3"/>
                      <a:pt x="7" y="5"/>
                      <a:pt x="9" y="8"/>
                    </a:cubicBezTo>
                    <a:cubicBezTo>
                      <a:pt x="10" y="4"/>
                      <a:pt x="6"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1" name="Freeform 1933"/>
              <p:cNvSpPr/>
              <p:nvPr/>
            </p:nvSpPr>
            <p:spPr bwMode="auto">
              <a:xfrm>
                <a:off x="4801" y="1211"/>
                <a:ext cx="3" cy="4"/>
              </a:xfrm>
              <a:custGeom>
                <a:avLst/>
                <a:gdLst>
                  <a:gd name="T0" fmla="*/ 1 w 5"/>
                  <a:gd name="T1" fmla="*/ 1 h 7"/>
                  <a:gd name="T2" fmla="*/ 1 w 5"/>
                  <a:gd name="T3" fmla="*/ 6 h 7"/>
                  <a:gd name="T4" fmla="*/ 3 w 5"/>
                  <a:gd name="T5" fmla="*/ 6 h 7"/>
                  <a:gd name="T6" fmla="*/ 4 w 5"/>
                  <a:gd name="T7" fmla="*/ 5 h 7"/>
                  <a:gd name="T8" fmla="*/ 1 w 5"/>
                  <a:gd name="T9" fmla="*/ 1 h 7"/>
                </a:gdLst>
                <a:ahLst/>
                <a:cxnLst>
                  <a:cxn ang="0">
                    <a:pos x="T0" y="T1"/>
                  </a:cxn>
                  <a:cxn ang="0">
                    <a:pos x="T2" y="T3"/>
                  </a:cxn>
                  <a:cxn ang="0">
                    <a:pos x="T4" y="T5"/>
                  </a:cxn>
                  <a:cxn ang="0">
                    <a:pos x="T6" y="T7"/>
                  </a:cxn>
                  <a:cxn ang="0">
                    <a:pos x="T8" y="T9"/>
                  </a:cxn>
                </a:cxnLst>
                <a:rect l="0" t="0" r="r" b="b"/>
                <a:pathLst>
                  <a:path w="5" h="7">
                    <a:moveTo>
                      <a:pt x="1" y="1"/>
                    </a:moveTo>
                    <a:cubicBezTo>
                      <a:pt x="0" y="3"/>
                      <a:pt x="3" y="4"/>
                      <a:pt x="1" y="6"/>
                    </a:cubicBezTo>
                    <a:cubicBezTo>
                      <a:pt x="2" y="7"/>
                      <a:pt x="2" y="6"/>
                      <a:pt x="3" y="6"/>
                    </a:cubicBezTo>
                    <a:cubicBezTo>
                      <a:pt x="3" y="5"/>
                      <a:pt x="4" y="5"/>
                      <a:pt x="4" y="5"/>
                    </a:cubicBezTo>
                    <a:cubicBezTo>
                      <a:pt x="5" y="3"/>
                      <a:pt x="4"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2" name="Freeform 1934"/>
              <p:cNvSpPr/>
              <p:nvPr/>
            </p:nvSpPr>
            <p:spPr bwMode="auto">
              <a:xfrm>
                <a:off x="4912" y="1064"/>
                <a:ext cx="2" cy="4"/>
              </a:xfrm>
              <a:custGeom>
                <a:avLst/>
                <a:gdLst>
                  <a:gd name="T0" fmla="*/ 2 w 2"/>
                  <a:gd name="T1" fmla="*/ 1 h 6"/>
                  <a:gd name="T2" fmla="*/ 0 w 2"/>
                  <a:gd name="T3" fmla="*/ 4 h 6"/>
                  <a:gd name="T4" fmla="*/ 1 w 2"/>
                  <a:gd name="T5" fmla="*/ 4 h 6"/>
                  <a:gd name="T6" fmla="*/ 2 w 2"/>
                  <a:gd name="T7" fmla="*/ 1 h 6"/>
                </a:gdLst>
                <a:ahLst/>
                <a:cxnLst>
                  <a:cxn ang="0">
                    <a:pos x="T0" y="T1"/>
                  </a:cxn>
                  <a:cxn ang="0">
                    <a:pos x="T2" y="T3"/>
                  </a:cxn>
                  <a:cxn ang="0">
                    <a:pos x="T4" y="T5"/>
                  </a:cxn>
                  <a:cxn ang="0">
                    <a:pos x="T6" y="T7"/>
                  </a:cxn>
                </a:cxnLst>
                <a:rect l="0" t="0" r="r" b="b"/>
                <a:pathLst>
                  <a:path w="2" h="6">
                    <a:moveTo>
                      <a:pt x="2" y="1"/>
                    </a:moveTo>
                    <a:cubicBezTo>
                      <a:pt x="1" y="2"/>
                      <a:pt x="0" y="3"/>
                      <a:pt x="0" y="4"/>
                    </a:cubicBezTo>
                    <a:cubicBezTo>
                      <a:pt x="1" y="3"/>
                      <a:pt x="1" y="6"/>
                      <a:pt x="1" y="4"/>
                    </a:cubicBezTo>
                    <a:cubicBezTo>
                      <a:pt x="1" y="3"/>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3" name="Freeform 1935"/>
              <p:cNvSpPr/>
              <p:nvPr/>
            </p:nvSpPr>
            <p:spPr bwMode="auto">
              <a:xfrm>
                <a:off x="4930" y="104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4" name="Freeform 1936"/>
              <p:cNvSpPr/>
              <p:nvPr/>
            </p:nvSpPr>
            <p:spPr bwMode="auto">
              <a:xfrm>
                <a:off x="4817" y="1228"/>
                <a:ext cx="5" cy="4"/>
              </a:xfrm>
              <a:custGeom>
                <a:avLst/>
                <a:gdLst>
                  <a:gd name="T0" fmla="*/ 1 w 8"/>
                  <a:gd name="T1" fmla="*/ 0 h 6"/>
                  <a:gd name="T2" fmla="*/ 1 w 8"/>
                  <a:gd name="T3" fmla="*/ 3 h 6"/>
                  <a:gd name="T4" fmla="*/ 2 w 8"/>
                  <a:gd name="T5" fmla="*/ 4 h 6"/>
                  <a:gd name="T6" fmla="*/ 2 w 8"/>
                  <a:gd name="T7" fmla="*/ 4 h 6"/>
                  <a:gd name="T8" fmla="*/ 3 w 8"/>
                  <a:gd name="T9" fmla="*/ 4 h 6"/>
                  <a:gd name="T10" fmla="*/ 3 w 8"/>
                  <a:gd name="T11" fmla="*/ 4 h 6"/>
                  <a:gd name="T12" fmla="*/ 3 w 8"/>
                  <a:gd name="T13" fmla="*/ 4 h 6"/>
                  <a:gd name="T14" fmla="*/ 3 w 8"/>
                  <a:gd name="T15" fmla="*/ 4 h 6"/>
                  <a:gd name="T16" fmla="*/ 3 w 8"/>
                  <a:gd name="T17" fmla="*/ 4 h 6"/>
                  <a:gd name="T18" fmla="*/ 3 w 8"/>
                  <a:gd name="T19" fmla="*/ 4 h 6"/>
                  <a:gd name="T20" fmla="*/ 3 w 8"/>
                  <a:gd name="T21" fmla="*/ 4 h 6"/>
                  <a:gd name="T22" fmla="*/ 3 w 8"/>
                  <a:gd name="T23" fmla="*/ 4 h 6"/>
                  <a:gd name="T24" fmla="*/ 3 w 8"/>
                  <a:gd name="T25" fmla="*/ 4 h 6"/>
                  <a:gd name="T26" fmla="*/ 8 w 8"/>
                  <a:gd name="T27" fmla="*/ 6 h 6"/>
                  <a:gd name="T28" fmla="*/ 5 w 8"/>
                  <a:gd name="T29" fmla="*/ 3 h 6"/>
                  <a:gd name="T30" fmla="*/ 4 w 8"/>
                  <a:gd name="T31" fmla="*/ 3 h 6"/>
                  <a:gd name="T32" fmla="*/ 4 w 8"/>
                  <a:gd name="T33" fmla="*/ 3 h 6"/>
                  <a:gd name="T34" fmla="*/ 4 w 8"/>
                  <a:gd name="T35" fmla="*/ 3 h 6"/>
                  <a:gd name="T36" fmla="*/ 4 w 8"/>
                  <a:gd name="T37" fmla="*/ 3 h 6"/>
                  <a:gd name="T38" fmla="*/ 4 w 8"/>
                  <a:gd name="T39" fmla="*/ 3 h 6"/>
                  <a:gd name="T40" fmla="*/ 4 w 8"/>
                  <a:gd name="T41" fmla="*/ 3 h 6"/>
                  <a:gd name="T42" fmla="*/ 4 w 8"/>
                  <a:gd name="T43" fmla="*/ 3 h 6"/>
                  <a:gd name="T44" fmla="*/ 4 w 8"/>
                  <a:gd name="T45" fmla="*/ 3 h 6"/>
                  <a:gd name="T46" fmla="*/ 4 w 8"/>
                  <a:gd name="T47" fmla="*/ 3 h 6"/>
                  <a:gd name="T48" fmla="*/ 4 w 8"/>
                  <a:gd name="T49" fmla="*/ 3 h 6"/>
                  <a:gd name="T50" fmla="*/ 2 w 8"/>
                  <a:gd name="T51" fmla="*/ 2 h 6"/>
                  <a:gd name="T52" fmla="*/ 1 w 8"/>
                  <a:gd name="T5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6">
                    <a:moveTo>
                      <a:pt x="1" y="0"/>
                    </a:moveTo>
                    <a:cubicBezTo>
                      <a:pt x="0" y="1"/>
                      <a:pt x="0" y="2"/>
                      <a:pt x="1" y="3"/>
                    </a:cubicBezTo>
                    <a:cubicBezTo>
                      <a:pt x="1" y="3"/>
                      <a:pt x="1" y="3"/>
                      <a:pt x="2" y="4"/>
                    </a:cubicBezTo>
                    <a:cubicBezTo>
                      <a:pt x="2" y="4"/>
                      <a:pt x="2" y="4"/>
                      <a:pt x="2"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5"/>
                      <a:pt x="3" y="4"/>
                    </a:cubicBezTo>
                    <a:cubicBezTo>
                      <a:pt x="3" y="4"/>
                      <a:pt x="3" y="4"/>
                      <a:pt x="3" y="4"/>
                    </a:cubicBezTo>
                    <a:cubicBezTo>
                      <a:pt x="3" y="4"/>
                      <a:pt x="3" y="4"/>
                      <a:pt x="3" y="4"/>
                    </a:cubicBezTo>
                    <a:cubicBezTo>
                      <a:pt x="5" y="5"/>
                      <a:pt x="7" y="6"/>
                      <a:pt x="8" y="6"/>
                    </a:cubicBezTo>
                    <a:cubicBezTo>
                      <a:pt x="8" y="4"/>
                      <a:pt x="6" y="4"/>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4" y="3"/>
                      <a:pt x="4" y="3"/>
                    </a:cubicBezTo>
                    <a:cubicBezTo>
                      <a:pt x="4" y="3"/>
                      <a:pt x="4" y="3"/>
                      <a:pt x="4" y="3"/>
                    </a:cubicBezTo>
                    <a:cubicBezTo>
                      <a:pt x="4" y="3"/>
                      <a:pt x="4" y="3"/>
                      <a:pt x="4" y="3"/>
                    </a:cubicBezTo>
                    <a:cubicBezTo>
                      <a:pt x="4" y="3"/>
                      <a:pt x="4" y="3"/>
                      <a:pt x="4" y="3"/>
                    </a:cubicBezTo>
                    <a:cubicBezTo>
                      <a:pt x="3" y="3"/>
                      <a:pt x="3" y="2"/>
                      <a:pt x="2" y="2"/>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5" name="Freeform 1937"/>
              <p:cNvSpPr/>
              <p:nvPr/>
            </p:nvSpPr>
            <p:spPr bwMode="auto">
              <a:xfrm>
                <a:off x="4928" y="1036"/>
                <a:ext cx="2" cy="3"/>
              </a:xfrm>
              <a:custGeom>
                <a:avLst/>
                <a:gdLst>
                  <a:gd name="T0" fmla="*/ 0 w 3"/>
                  <a:gd name="T1" fmla="*/ 0 h 4"/>
                  <a:gd name="T2" fmla="*/ 1 w 3"/>
                  <a:gd name="T3" fmla="*/ 1 h 4"/>
                  <a:gd name="T4" fmla="*/ 1 w 3"/>
                  <a:gd name="T5" fmla="*/ 3 h 4"/>
                  <a:gd name="T6" fmla="*/ 2 w 3"/>
                  <a:gd name="T7" fmla="*/ 4 h 4"/>
                  <a:gd name="T8" fmla="*/ 3 w 3"/>
                  <a:gd name="T9" fmla="*/ 4 h 4"/>
                  <a:gd name="T10" fmla="*/ 3 w 3"/>
                  <a:gd name="T11" fmla="*/ 3 h 4"/>
                  <a:gd name="T12" fmla="*/ 3 w 3"/>
                  <a:gd name="T13" fmla="*/ 3 h 4"/>
                  <a:gd name="T14" fmla="*/ 3 w 3"/>
                  <a:gd name="T15" fmla="*/ 3 h 4"/>
                  <a:gd name="T16" fmla="*/ 3 w 3"/>
                  <a:gd name="T17" fmla="*/ 3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cubicBezTo>
                      <a:pt x="0" y="0"/>
                      <a:pt x="0" y="1"/>
                      <a:pt x="1" y="1"/>
                    </a:cubicBezTo>
                    <a:cubicBezTo>
                      <a:pt x="1" y="1"/>
                      <a:pt x="1" y="2"/>
                      <a:pt x="1" y="3"/>
                    </a:cubicBezTo>
                    <a:cubicBezTo>
                      <a:pt x="2" y="3"/>
                      <a:pt x="2" y="4"/>
                      <a:pt x="2" y="4"/>
                    </a:cubicBezTo>
                    <a:cubicBezTo>
                      <a:pt x="2" y="4"/>
                      <a:pt x="3" y="4"/>
                      <a:pt x="3" y="4"/>
                    </a:cubicBezTo>
                    <a:cubicBezTo>
                      <a:pt x="3" y="3"/>
                      <a:pt x="3" y="3"/>
                      <a:pt x="3" y="3"/>
                    </a:cubicBezTo>
                    <a:cubicBezTo>
                      <a:pt x="3" y="3"/>
                      <a:pt x="3" y="3"/>
                      <a:pt x="3" y="3"/>
                    </a:cubicBezTo>
                    <a:cubicBezTo>
                      <a:pt x="3" y="3"/>
                      <a:pt x="3" y="3"/>
                      <a:pt x="3" y="3"/>
                    </a:cubicBezTo>
                    <a:cubicBezTo>
                      <a:pt x="3" y="3"/>
                      <a:pt x="3" y="3"/>
                      <a:pt x="3" y="3"/>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6" name="Freeform 1938"/>
              <p:cNvSpPr/>
              <p:nvPr/>
            </p:nvSpPr>
            <p:spPr bwMode="auto">
              <a:xfrm>
                <a:off x="4931" y="1039"/>
                <a:ext cx="1" cy="1"/>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0"/>
                      <a:pt x="0" y="0"/>
                    </a:cubicBezTo>
                    <a:cubicBezTo>
                      <a:pt x="1" y="1"/>
                      <a:pt x="2" y="2"/>
                      <a:pt x="2"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7" name="Freeform 1939"/>
              <p:cNvSpPr/>
              <p:nvPr/>
            </p:nvSpPr>
            <p:spPr bwMode="auto">
              <a:xfrm>
                <a:off x="4731" y="1410"/>
                <a:ext cx="4" cy="5"/>
              </a:xfrm>
              <a:custGeom>
                <a:avLst/>
                <a:gdLst>
                  <a:gd name="T0" fmla="*/ 0 w 6"/>
                  <a:gd name="T1" fmla="*/ 0 h 8"/>
                  <a:gd name="T2" fmla="*/ 0 w 6"/>
                  <a:gd name="T3" fmla="*/ 4 h 8"/>
                  <a:gd name="T4" fmla="*/ 1 w 6"/>
                  <a:gd name="T5" fmla="*/ 5 h 8"/>
                  <a:gd name="T6" fmla="*/ 2 w 6"/>
                  <a:gd name="T7" fmla="*/ 6 h 8"/>
                  <a:gd name="T8" fmla="*/ 6 w 6"/>
                  <a:gd name="T9" fmla="*/ 8 h 8"/>
                  <a:gd name="T10" fmla="*/ 3 w 6"/>
                  <a:gd name="T11" fmla="*/ 3 h 8"/>
                  <a:gd name="T12" fmla="*/ 2 w 6"/>
                  <a:gd name="T13" fmla="*/ 2 h 8"/>
                  <a:gd name="T14" fmla="*/ 1 w 6"/>
                  <a:gd name="T15" fmla="*/ 2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cubicBezTo>
                      <a:pt x="0" y="2"/>
                      <a:pt x="0" y="3"/>
                      <a:pt x="0" y="4"/>
                    </a:cubicBezTo>
                    <a:cubicBezTo>
                      <a:pt x="0" y="4"/>
                      <a:pt x="0" y="5"/>
                      <a:pt x="1" y="5"/>
                    </a:cubicBezTo>
                    <a:cubicBezTo>
                      <a:pt x="1" y="5"/>
                      <a:pt x="1" y="6"/>
                      <a:pt x="2" y="6"/>
                    </a:cubicBezTo>
                    <a:cubicBezTo>
                      <a:pt x="3" y="7"/>
                      <a:pt x="4" y="7"/>
                      <a:pt x="6" y="8"/>
                    </a:cubicBezTo>
                    <a:cubicBezTo>
                      <a:pt x="6" y="6"/>
                      <a:pt x="5" y="5"/>
                      <a:pt x="3" y="3"/>
                    </a:cubicBezTo>
                    <a:cubicBezTo>
                      <a:pt x="3" y="3"/>
                      <a:pt x="2" y="3"/>
                      <a:pt x="2" y="2"/>
                    </a:cubicBezTo>
                    <a:cubicBezTo>
                      <a:pt x="2" y="2"/>
                      <a:pt x="2" y="2"/>
                      <a:pt x="1"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8" name="Freeform 1940"/>
              <p:cNvSpPr/>
              <p:nvPr/>
            </p:nvSpPr>
            <p:spPr bwMode="auto">
              <a:xfrm>
                <a:off x="4916" y="1070"/>
                <a:ext cx="3" cy="4"/>
              </a:xfrm>
              <a:custGeom>
                <a:avLst/>
                <a:gdLst>
                  <a:gd name="T0" fmla="*/ 4 w 4"/>
                  <a:gd name="T1" fmla="*/ 1 h 6"/>
                  <a:gd name="T2" fmla="*/ 1 w 4"/>
                  <a:gd name="T3" fmla="*/ 6 h 6"/>
                  <a:gd name="T4" fmla="*/ 3 w 4"/>
                  <a:gd name="T5" fmla="*/ 1 h 6"/>
                  <a:gd name="T6" fmla="*/ 4 w 4"/>
                  <a:gd name="T7" fmla="*/ 1 h 6"/>
                </a:gdLst>
                <a:ahLst/>
                <a:cxnLst>
                  <a:cxn ang="0">
                    <a:pos x="T0" y="T1"/>
                  </a:cxn>
                  <a:cxn ang="0">
                    <a:pos x="T2" y="T3"/>
                  </a:cxn>
                  <a:cxn ang="0">
                    <a:pos x="T4" y="T5"/>
                  </a:cxn>
                  <a:cxn ang="0">
                    <a:pos x="T6" y="T7"/>
                  </a:cxn>
                </a:cxnLst>
                <a:rect l="0" t="0" r="r" b="b"/>
                <a:pathLst>
                  <a:path w="4" h="6">
                    <a:moveTo>
                      <a:pt x="4" y="1"/>
                    </a:moveTo>
                    <a:cubicBezTo>
                      <a:pt x="3" y="5"/>
                      <a:pt x="2" y="3"/>
                      <a:pt x="1" y="6"/>
                    </a:cubicBezTo>
                    <a:cubicBezTo>
                      <a:pt x="0" y="5"/>
                      <a:pt x="1" y="4"/>
                      <a:pt x="3" y="1"/>
                    </a:cubicBezTo>
                    <a:cubicBezTo>
                      <a:pt x="4" y="0"/>
                      <a:pt x="2" y="5"/>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19" name="Freeform 1941"/>
              <p:cNvSpPr/>
              <p:nvPr/>
            </p:nvSpPr>
            <p:spPr bwMode="auto">
              <a:xfrm>
                <a:off x="4930" y="1042"/>
                <a:ext cx="2" cy="0"/>
              </a:xfrm>
              <a:custGeom>
                <a:avLst/>
                <a:gdLst>
                  <a:gd name="T0" fmla="*/ 3 w 3"/>
                  <a:gd name="T1" fmla="*/ 1 h 1"/>
                  <a:gd name="T2" fmla="*/ 2 w 3"/>
                  <a:gd name="T3" fmla="*/ 1 h 1"/>
                  <a:gd name="T4" fmla="*/ 0 w 3"/>
                  <a:gd name="T5" fmla="*/ 0 h 1"/>
                  <a:gd name="T6" fmla="*/ 0 w 3"/>
                  <a:gd name="T7" fmla="*/ 0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3" y="1"/>
                      <a:pt x="2" y="1"/>
                      <a:pt x="2" y="1"/>
                    </a:cubicBezTo>
                    <a:cubicBezTo>
                      <a:pt x="2" y="1"/>
                      <a:pt x="1" y="0"/>
                      <a:pt x="0" y="0"/>
                    </a:cubicBezTo>
                    <a:cubicBezTo>
                      <a:pt x="0" y="0"/>
                      <a:pt x="0" y="0"/>
                      <a:pt x="0" y="0"/>
                    </a:cubicBezTo>
                    <a:cubicBezTo>
                      <a:pt x="2" y="1"/>
                      <a:pt x="2"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0" name="Freeform 1942"/>
              <p:cNvSpPr/>
              <p:nvPr/>
            </p:nvSpPr>
            <p:spPr bwMode="auto">
              <a:xfrm>
                <a:off x="4925" y="1048"/>
                <a:ext cx="3" cy="4"/>
              </a:xfrm>
              <a:custGeom>
                <a:avLst/>
                <a:gdLst>
                  <a:gd name="T0" fmla="*/ 4 w 4"/>
                  <a:gd name="T1" fmla="*/ 1 h 6"/>
                  <a:gd name="T2" fmla="*/ 0 w 4"/>
                  <a:gd name="T3" fmla="*/ 6 h 6"/>
                  <a:gd name="T4" fmla="*/ 0 w 4"/>
                  <a:gd name="T5" fmla="*/ 5 h 6"/>
                  <a:gd name="T6" fmla="*/ 0 w 4"/>
                  <a:gd name="T7" fmla="*/ 5 h 6"/>
                  <a:gd name="T8" fmla="*/ 1 w 4"/>
                  <a:gd name="T9" fmla="*/ 3 h 6"/>
                  <a:gd name="T10" fmla="*/ 2 w 4"/>
                  <a:gd name="T11" fmla="*/ 2 h 6"/>
                  <a:gd name="T12" fmla="*/ 3 w 4"/>
                  <a:gd name="T13" fmla="*/ 1 h 6"/>
                  <a:gd name="T14" fmla="*/ 4 w 4"/>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4" y="1"/>
                    </a:moveTo>
                    <a:cubicBezTo>
                      <a:pt x="4" y="4"/>
                      <a:pt x="2" y="0"/>
                      <a:pt x="0" y="6"/>
                    </a:cubicBezTo>
                    <a:cubicBezTo>
                      <a:pt x="0" y="5"/>
                      <a:pt x="0" y="5"/>
                      <a:pt x="0" y="5"/>
                    </a:cubicBezTo>
                    <a:cubicBezTo>
                      <a:pt x="0" y="5"/>
                      <a:pt x="0" y="5"/>
                      <a:pt x="0" y="5"/>
                    </a:cubicBezTo>
                    <a:cubicBezTo>
                      <a:pt x="0" y="4"/>
                      <a:pt x="1" y="4"/>
                      <a:pt x="1" y="3"/>
                    </a:cubicBezTo>
                    <a:cubicBezTo>
                      <a:pt x="1" y="3"/>
                      <a:pt x="1" y="3"/>
                      <a:pt x="2" y="2"/>
                    </a:cubicBezTo>
                    <a:cubicBezTo>
                      <a:pt x="2" y="1"/>
                      <a:pt x="2" y="1"/>
                      <a:pt x="3" y="1"/>
                    </a:cubicBezTo>
                    <a:cubicBezTo>
                      <a:pt x="3"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1" name="Freeform 1943"/>
              <p:cNvSpPr/>
              <p:nvPr/>
            </p:nvSpPr>
            <p:spPr bwMode="auto">
              <a:xfrm>
                <a:off x="4929" y="1042"/>
                <a:ext cx="1"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2" name="Freeform 1944"/>
              <p:cNvSpPr/>
              <p:nvPr/>
            </p:nvSpPr>
            <p:spPr bwMode="auto">
              <a:xfrm>
                <a:off x="4925" y="1050"/>
                <a:ext cx="1" cy="3"/>
              </a:xfrm>
              <a:custGeom>
                <a:avLst/>
                <a:gdLst>
                  <a:gd name="T0" fmla="*/ 2 w 2"/>
                  <a:gd name="T1" fmla="*/ 0 h 5"/>
                  <a:gd name="T2" fmla="*/ 0 w 2"/>
                  <a:gd name="T3" fmla="*/ 5 h 5"/>
                  <a:gd name="T4" fmla="*/ 1 w 2"/>
                  <a:gd name="T5" fmla="*/ 4 h 5"/>
                  <a:gd name="T6" fmla="*/ 2 w 2"/>
                  <a:gd name="T7" fmla="*/ 0 h 5"/>
                </a:gdLst>
                <a:ahLst/>
                <a:cxnLst>
                  <a:cxn ang="0">
                    <a:pos x="T0" y="T1"/>
                  </a:cxn>
                  <a:cxn ang="0">
                    <a:pos x="T2" y="T3"/>
                  </a:cxn>
                  <a:cxn ang="0">
                    <a:pos x="T4" y="T5"/>
                  </a:cxn>
                  <a:cxn ang="0">
                    <a:pos x="T6" y="T7"/>
                  </a:cxn>
                </a:cxnLst>
                <a:rect l="0" t="0" r="r" b="b"/>
                <a:pathLst>
                  <a:path w="2" h="5">
                    <a:moveTo>
                      <a:pt x="2" y="0"/>
                    </a:moveTo>
                    <a:cubicBezTo>
                      <a:pt x="1" y="2"/>
                      <a:pt x="0" y="4"/>
                      <a:pt x="0" y="5"/>
                    </a:cubicBezTo>
                    <a:cubicBezTo>
                      <a:pt x="1" y="4"/>
                      <a:pt x="0" y="4"/>
                      <a:pt x="1" y="4"/>
                    </a:cubicBezTo>
                    <a:cubicBezTo>
                      <a:pt x="2" y="0"/>
                      <a:pt x="1"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3" name="Freeform 1945"/>
              <p:cNvSpPr/>
              <p:nvPr/>
            </p:nvSpPr>
            <p:spPr bwMode="auto">
              <a:xfrm>
                <a:off x="4928" y="104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4" name="Freeform 1946"/>
              <p:cNvSpPr/>
              <p:nvPr/>
            </p:nvSpPr>
            <p:spPr bwMode="auto">
              <a:xfrm>
                <a:off x="4791" y="1440"/>
                <a:ext cx="13" cy="4"/>
              </a:xfrm>
              <a:custGeom>
                <a:avLst/>
                <a:gdLst>
                  <a:gd name="T0" fmla="*/ 0 w 20"/>
                  <a:gd name="T1" fmla="*/ 0 h 6"/>
                  <a:gd name="T2" fmla="*/ 7 w 20"/>
                  <a:gd name="T3" fmla="*/ 4 h 6"/>
                  <a:gd name="T4" fmla="*/ 19 w 20"/>
                  <a:gd name="T5" fmla="*/ 6 h 6"/>
                  <a:gd name="T6" fmla="*/ 14 w 20"/>
                  <a:gd name="T7" fmla="*/ 1 h 6"/>
                  <a:gd name="T8" fmla="*/ 8 w 20"/>
                  <a:gd name="T9" fmla="*/ 2 h 6"/>
                  <a:gd name="T10" fmla="*/ 0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0" y="0"/>
                    </a:moveTo>
                    <a:cubicBezTo>
                      <a:pt x="0" y="3"/>
                      <a:pt x="3" y="4"/>
                      <a:pt x="7" y="4"/>
                    </a:cubicBezTo>
                    <a:cubicBezTo>
                      <a:pt x="11" y="5"/>
                      <a:pt x="16" y="5"/>
                      <a:pt x="19" y="6"/>
                    </a:cubicBezTo>
                    <a:cubicBezTo>
                      <a:pt x="20" y="3"/>
                      <a:pt x="10" y="5"/>
                      <a:pt x="14" y="1"/>
                    </a:cubicBezTo>
                    <a:cubicBezTo>
                      <a:pt x="11" y="2"/>
                      <a:pt x="10" y="2"/>
                      <a:pt x="8" y="2"/>
                    </a:cubicBezTo>
                    <a:cubicBezTo>
                      <a:pt x="6" y="2"/>
                      <a:pt x="3"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5" name="Oval 1947"/>
              <p:cNvSpPr>
                <a:spLocks noChangeArrowheads="1"/>
              </p:cNvSpPr>
              <p:nvPr/>
            </p:nvSpPr>
            <p:spPr bwMode="auto">
              <a:xfrm>
                <a:off x="4928" y="104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6" name="Freeform 1948"/>
              <p:cNvSpPr/>
              <p:nvPr/>
            </p:nvSpPr>
            <p:spPr bwMode="auto">
              <a:xfrm>
                <a:off x="4928"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7" name="Freeform 1949"/>
              <p:cNvSpPr/>
              <p:nvPr/>
            </p:nvSpPr>
            <p:spPr bwMode="auto">
              <a:xfrm>
                <a:off x="4955" y="1497"/>
                <a:ext cx="9" cy="7"/>
              </a:xfrm>
              <a:custGeom>
                <a:avLst/>
                <a:gdLst>
                  <a:gd name="T0" fmla="*/ 0 w 13"/>
                  <a:gd name="T1" fmla="*/ 2 h 11"/>
                  <a:gd name="T2" fmla="*/ 4 w 13"/>
                  <a:gd name="T3" fmla="*/ 4 h 11"/>
                  <a:gd name="T4" fmla="*/ 9 w 13"/>
                  <a:gd name="T5" fmla="*/ 4 h 11"/>
                  <a:gd name="T6" fmla="*/ 4 w 13"/>
                  <a:gd name="T7" fmla="*/ 7 h 11"/>
                  <a:gd name="T8" fmla="*/ 10 w 13"/>
                  <a:gd name="T9" fmla="*/ 2 h 11"/>
                  <a:gd name="T10" fmla="*/ 0 w 13"/>
                  <a:gd name="T11" fmla="*/ 2 h 11"/>
                </a:gdLst>
                <a:ahLst/>
                <a:cxnLst>
                  <a:cxn ang="0">
                    <a:pos x="T0" y="T1"/>
                  </a:cxn>
                  <a:cxn ang="0">
                    <a:pos x="T2" y="T3"/>
                  </a:cxn>
                  <a:cxn ang="0">
                    <a:pos x="T4" y="T5"/>
                  </a:cxn>
                  <a:cxn ang="0">
                    <a:pos x="T6" y="T7"/>
                  </a:cxn>
                  <a:cxn ang="0">
                    <a:pos x="T8" y="T9"/>
                  </a:cxn>
                  <a:cxn ang="0">
                    <a:pos x="T10" y="T11"/>
                  </a:cxn>
                </a:cxnLst>
                <a:rect l="0" t="0" r="r" b="b"/>
                <a:pathLst>
                  <a:path w="13" h="11">
                    <a:moveTo>
                      <a:pt x="0" y="2"/>
                    </a:moveTo>
                    <a:cubicBezTo>
                      <a:pt x="0" y="4"/>
                      <a:pt x="2" y="4"/>
                      <a:pt x="4" y="4"/>
                    </a:cubicBezTo>
                    <a:cubicBezTo>
                      <a:pt x="6" y="4"/>
                      <a:pt x="8" y="3"/>
                      <a:pt x="9" y="4"/>
                    </a:cubicBezTo>
                    <a:cubicBezTo>
                      <a:pt x="7" y="6"/>
                      <a:pt x="6" y="7"/>
                      <a:pt x="4" y="7"/>
                    </a:cubicBezTo>
                    <a:cubicBezTo>
                      <a:pt x="7" y="11"/>
                      <a:pt x="13" y="6"/>
                      <a:pt x="10" y="2"/>
                    </a:cubicBezTo>
                    <a:cubicBezTo>
                      <a:pt x="4" y="3"/>
                      <a:pt x="3"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8" name="Freeform 1950"/>
              <p:cNvSpPr/>
              <p:nvPr/>
            </p:nvSpPr>
            <p:spPr bwMode="auto">
              <a:xfrm>
                <a:off x="4930" y="1054"/>
                <a:ext cx="0" cy="4"/>
              </a:xfrm>
              <a:custGeom>
                <a:avLst/>
                <a:gdLst>
                  <a:gd name="T0" fmla="*/ 1 h 6"/>
                  <a:gd name="T1" fmla="*/ 3 h 6"/>
                  <a:gd name="T2" fmla="*/ 3 h 6"/>
                  <a:gd name="T3" fmla="*/ 1 h 6"/>
                </a:gdLst>
                <a:ahLst/>
                <a:cxnLst>
                  <a:cxn ang="0">
                    <a:pos x="0" y="T0"/>
                  </a:cxn>
                  <a:cxn ang="0">
                    <a:pos x="0" y="T1"/>
                  </a:cxn>
                  <a:cxn ang="0">
                    <a:pos x="0" y="T2"/>
                  </a:cxn>
                  <a:cxn ang="0">
                    <a:pos x="0" y="T3"/>
                  </a:cxn>
                </a:cxnLst>
                <a:rect l="0" t="0" r="r" b="b"/>
                <a:pathLst>
                  <a:path h="6">
                    <a:moveTo>
                      <a:pt x="0" y="1"/>
                    </a:moveTo>
                    <a:cubicBezTo>
                      <a:pt x="0" y="2"/>
                      <a:pt x="0" y="3"/>
                      <a:pt x="0" y="3"/>
                    </a:cubicBezTo>
                    <a:cubicBezTo>
                      <a:pt x="0" y="6"/>
                      <a:pt x="0" y="1"/>
                      <a:pt x="0" y="3"/>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29" name="Freeform 1951"/>
              <p:cNvSpPr/>
              <p:nvPr/>
            </p:nvSpPr>
            <p:spPr bwMode="auto">
              <a:xfrm>
                <a:off x="4929" y="1044"/>
                <a:ext cx="0" cy="3"/>
              </a:xfrm>
              <a:custGeom>
                <a:avLst/>
                <a:gdLst>
                  <a:gd name="T0" fmla="*/ 2 h 5"/>
                  <a:gd name="T1" fmla="*/ 2 h 5"/>
                  <a:gd name="T2" fmla="*/ 2 h 5"/>
                </a:gdLst>
                <a:ahLst/>
                <a:cxnLst>
                  <a:cxn ang="0">
                    <a:pos x="0" y="T0"/>
                  </a:cxn>
                  <a:cxn ang="0">
                    <a:pos x="0" y="T1"/>
                  </a:cxn>
                  <a:cxn ang="0">
                    <a:pos x="0" y="T2"/>
                  </a:cxn>
                </a:cxnLst>
                <a:rect l="0" t="0" r="r" b="b"/>
                <a:pathLst>
                  <a:path h="5">
                    <a:moveTo>
                      <a:pt x="0" y="2"/>
                    </a:moveTo>
                    <a:cubicBezTo>
                      <a:pt x="0" y="5"/>
                      <a:pt x="0" y="4"/>
                      <a:pt x="0" y="2"/>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0" name="Freeform 1952"/>
              <p:cNvSpPr/>
              <p:nvPr/>
            </p:nvSpPr>
            <p:spPr bwMode="auto">
              <a:xfrm>
                <a:off x="4930" y="1055"/>
                <a:ext cx="1" cy="3"/>
              </a:xfrm>
              <a:custGeom>
                <a:avLst/>
                <a:gdLst>
                  <a:gd name="T0" fmla="*/ 0 w 1"/>
                  <a:gd name="T1" fmla="*/ 2 h 4"/>
                  <a:gd name="T2" fmla="*/ 1 w 1"/>
                  <a:gd name="T3" fmla="*/ 3 h 4"/>
                  <a:gd name="T4" fmla="*/ 0 w 1"/>
                  <a:gd name="T5" fmla="*/ 0 h 4"/>
                  <a:gd name="T6" fmla="*/ 0 w 1"/>
                  <a:gd name="T7" fmla="*/ 2 h 4"/>
                </a:gdLst>
                <a:ahLst/>
                <a:cxnLst>
                  <a:cxn ang="0">
                    <a:pos x="T0" y="T1"/>
                  </a:cxn>
                  <a:cxn ang="0">
                    <a:pos x="T2" y="T3"/>
                  </a:cxn>
                  <a:cxn ang="0">
                    <a:pos x="T4" y="T5"/>
                  </a:cxn>
                  <a:cxn ang="0">
                    <a:pos x="T6" y="T7"/>
                  </a:cxn>
                </a:cxnLst>
                <a:rect l="0" t="0" r="r" b="b"/>
                <a:pathLst>
                  <a:path w="1" h="4">
                    <a:moveTo>
                      <a:pt x="0" y="2"/>
                    </a:moveTo>
                    <a:cubicBezTo>
                      <a:pt x="1" y="4"/>
                      <a:pt x="1" y="3"/>
                      <a:pt x="1" y="3"/>
                    </a:cubicBezTo>
                    <a:cubicBezTo>
                      <a:pt x="0" y="0"/>
                      <a:pt x="0" y="2"/>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1" name="Freeform 1953"/>
              <p:cNvSpPr/>
              <p:nvPr/>
            </p:nvSpPr>
            <p:spPr bwMode="auto">
              <a:xfrm>
                <a:off x="4928" y="1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2" name="Freeform 1954"/>
              <p:cNvSpPr/>
              <p:nvPr/>
            </p:nvSpPr>
            <p:spPr bwMode="auto">
              <a:xfrm>
                <a:off x="4928" y="10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3" name="Freeform 1955"/>
              <p:cNvSpPr/>
              <p:nvPr/>
            </p:nvSpPr>
            <p:spPr bwMode="auto">
              <a:xfrm>
                <a:off x="4928" y="1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4" name="Freeform 1956"/>
              <p:cNvSpPr/>
              <p:nvPr/>
            </p:nvSpPr>
            <p:spPr bwMode="auto">
              <a:xfrm>
                <a:off x="4928" y="104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5" name="Freeform 1957"/>
              <p:cNvSpPr/>
              <p:nvPr/>
            </p:nvSpPr>
            <p:spPr bwMode="auto">
              <a:xfrm>
                <a:off x="4928" y="104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6" name="Freeform 1958"/>
              <p:cNvSpPr/>
              <p:nvPr/>
            </p:nvSpPr>
            <p:spPr bwMode="auto">
              <a:xfrm>
                <a:off x="4929"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7" name="Freeform 1959"/>
              <p:cNvSpPr/>
              <p:nvPr/>
            </p:nvSpPr>
            <p:spPr bwMode="auto">
              <a:xfrm>
                <a:off x="4929" y="1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8" name="Freeform 1960"/>
              <p:cNvSpPr/>
              <p:nvPr/>
            </p:nvSpPr>
            <p:spPr bwMode="auto">
              <a:xfrm>
                <a:off x="5163" y="1426"/>
                <a:ext cx="10" cy="8"/>
              </a:xfrm>
              <a:custGeom>
                <a:avLst/>
                <a:gdLst>
                  <a:gd name="T0" fmla="*/ 0 w 16"/>
                  <a:gd name="T1" fmla="*/ 8 h 11"/>
                  <a:gd name="T2" fmla="*/ 15 w 16"/>
                  <a:gd name="T3" fmla="*/ 4 h 11"/>
                  <a:gd name="T4" fmla="*/ 16 w 16"/>
                  <a:gd name="T5" fmla="*/ 0 h 11"/>
                  <a:gd name="T6" fmla="*/ 0 w 16"/>
                  <a:gd name="T7" fmla="*/ 8 h 11"/>
                </a:gdLst>
                <a:ahLst/>
                <a:cxnLst>
                  <a:cxn ang="0">
                    <a:pos x="T0" y="T1"/>
                  </a:cxn>
                  <a:cxn ang="0">
                    <a:pos x="T2" y="T3"/>
                  </a:cxn>
                  <a:cxn ang="0">
                    <a:pos x="T4" y="T5"/>
                  </a:cxn>
                  <a:cxn ang="0">
                    <a:pos x="T6" y="T7"/>
                  </a:cxn>
                </a:cxnLst>
                <a:rect l="0" t="0" r="r" b="b"/>
                <a:pathLst>
                  <a:path w="16" h="11">
                    <a:moveTo>
                      <a:pt x="0" y="8"/>
                    </a:moveTo>
                    <a:cubicBezTo>
                      <a:pt x="2" y="11"/>
                      <a:pt x="8" y="7"/>
                      <a:pt x="15" y="4"/>
                    </a:cubicBezTo>
                    <a:cubicBezTo>
                      <a:pt x="13" y="2"/>
                      <a:pt x="15" y="1"/>
                      <a:pt x="16" y="0"/>
                    </a:cubicBezTo>
                    <a:cubicBezTo>
                      <a:pt x="12" y="0"/>
                      <a:pt x="7" y="7"/>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39" name="Freeform 1961"/>
              <p:cNvSpPr/>
              <p:nvPr/>
            </p:nvSpPr>
            <p:spPr bwMode="auto">
              <a:xfrm>
                <a:off x="4930" y="1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0" name="Freeform 1962"/>
              <p:cNvSpPr/>
              <p:nvPr/>
            </p:nvSpPr>
            <p:spPr bwMode="auto">
              <a:xfrm>
                <a:off x="5254" y="1356"/>
                <a:ext cx="6" cy="6"/>
              </a:xfrm>
              <a:custGeom>
                <a:avLst/>
                <a:gdLst>
                  <a:gd name="T0" fmla="*/ 0 w 9"/>
                  <a:gd name="T1" fmla="*/ 8 h 9"/>
                  <a:gd name="T2" fmla="*/ 9 w 9"/>
                  <a:gd name="T3" fmla="*/ 5 h 9"/>
                  <a:gd name="T4" fmla="*/ 0 w 9"/>
                  <a:gd name="T5" fmla="*/ 8 h 9"/>
                </a:gdLst>
                <a:ahLst/>
                <a:cxnLst>
                  <a:cxn ang="0">
                    <a:pos x="T0" y="T1"/>
                  </a:cxn>
                  <a:cxn ang="0">
                    <a:pos x="T2" y="T3"/>
                  </a:cxn>
                  <a:cxn ang="0">
                    <a:pos x="T4" y="T5"/>
                  </a:cxn>
                </a:cxnLst>
                <a:rect l="0" t="0" r="r" b="b"/>
                <a:pathLst>
                  <a:path w="9" h="9">
                    <a:moveTo>
                      <a:pt x="0" y="8"/>
                    </a:moveTo>
                    <a:cubicBezTo>
                      <a:pt x="3" y="9"/>
                      <a:pt x="6" y="8"/>
                      <a:pt x="9" y="5"/>
                    </a:cubicBezTo>
                    <a:cubicBezTo>
                      <a:pt x="7" y="0"/>
                      <a:pt x="3" y="5"/>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1" name="Freeform 1963"/>
              <p:cNvSpPr/>
              <p:nvPr/>
            </p:nvSpPr>
            <p:spPr bwMode="auto">
              <a:xfrm>
                <a:off x="5327" y="1268"/>
                <a:ext cx="11" cy="15"/>
              </a:xfrm>
              <a:custGeom>
                <a:avLst/>
                <a:gdLst>
                  <a:gd name="T0" fmla="*/ 0 w 17"/>
                  <a:gd name="T1" fmla="*/ 23 h 23"/>
                  <a:gd name="T2" fmla="*/ 3 w 17"/>
                  <a:gd name="T3" fmla="*/ 23 h 23"/>
                  <a:gd name="T4" fmla="*/ 8 w 17"/>
                  <a:gd name="T5" fmla="*/ 19 h 23"/>
                  <a:gd name="T6" fmla="*/ 10 w 17"/>
                  <a:gd name="T7" fmla="*/ 16 h 23"/>
                  <a:gd name="T8" fmla="*/ 10 w 17"/>
                  <a:gd name="T9" fmla="*/ 16 h 23"/>
                  <a:gd name="T10" fmla="*/ 10 w 17"/>
                  <a:gd name="T11" fmla="*/ 16 h 23"/>
                  <a:gd name="T12" fmla="*/ 15 w 17"/>
                  <a:gd name="T13" fmla="*/ 8 h 23"/>
                  <a:gd name="T14" fmla="*/ 15 w 17"/>
                  <a:gd name="T15" fmla="*/ 8 h 23"/>
                  <a:gd name="T16" fmla="*/ 15 w 17"/>
                  <a:gd name="T17" fmla="*/ 8 h 23"/>
                  <a:gd name="T18" fmla="*/ 15 w 17"/>
                  <a:gd name="T19" fmla="*/ 8 h 23"/>
                  <a:gd name="T20" fmla="*/ 15 w 17"/>
                  <a:gd name="T21" fmla="*/ 7 h 23"/>
                  <a:gd name="T22" fmla="*/ 17 w 17"/>
                  <a:gd name="T23" fmla="*/ 0 h 23"/>
                  <a:gd name="T24" fmla="*/ 12 w 17"/>
                  <a:gd name="T25" fmla="*/ 5 h 23"/>
                  <a:gd name="T26" fmla="*/ 11 w 17"/>
                  <a:gd name="T27" fmla="*/ 6 h 23"/>
                  <a:gd name="T28" fmla="*/ 11 w 17"/>
                  <a:gd name="T29" fmla="*/ 6 h 23"/>
                  <a:gd name="T30" fmla="*/ 11 w 17"/>
                  <a:gd name="T31" fmla="*/ 6 h 23"/>
                  <a:gd name="T32" fmla="*/ 11 w 17"/>
                  <a:gd name="T33" fmla="*/ 6 h 23"/>
                  <a:gd name="T34" fmla="*/ 7 w 17"/>
                  <a:gd name="T35" fmla="*/ 14 h 23"/>
                  <a:gd name="T36" fmla="*/ 7 w 17"/>
                  <a:gd name="T37" fmla="*/ 14 h 23"/>
                  <a:gd name="T38" fmla="*/ 7 w 17"/>
                  <a:gd name="T39" fmla="*/ 14 h 23"/>
                  <a:gd name="T40" fmla="*/ 6 w 17"/>
                  <a:gd name="T41" fmla="*/ 15 h 23"/>
                  <a:gd name="T42" fmla="*/ 6 w 17"/>
                  <a:gd name="T43" fmla="*/ 15 h 23"/>
                  <a:gd name="T44" fmla="*/ 5 w 17"/>
                  <a:gd name="T45" fmla="*/ 17 h 23"/>
                  <a:gd name="T46" fmla="*/ 0 w 17"/>
                  <a:gd name="T4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3">
                    <a:moveTo>
                      <a:pt x="0" y="23"/>
                    </a:moveTo>
                    <a:cubicBezTo>
                      <a:pt x="1" y="23"/>
                      <a:pt x="4" y="21"/>
                      <a:pt x="3" y="23"/>
                    </a:cubicBezTo>
                    <a:cubicBezTo>
                      <a:pt x="5" y="22"/>
                      <a:pt x="6" y="21"/>
                      <a:pt x="8" y="19"/>
                    </a:cubicBezTo>
                    <a:cubicBezTo>
                      <a:pt x="8" y="18"/>
                      <a:pt x="9" y="17"/>
                      <a:pt x="10" y="16"/>
                    </a:cubicBezTo>
                    <a:cubicBezTo>
                      <a:pt x="10" y="16"/>
                      <a:pt x="10" y="16"/>
                      <a:pt x="10" y="16"/>
                    </a:cubicBezTo>
                    <a:cubicBezTo>
                      <a:pt x="10" y="16"/>
                      <a:pt x="10" y="16"/>
                      <a:pt x="10" y="16"/>
                    </a:cubicBezTo>
                    <a:cubicBezTo>
                      <a:pt x="15" y="8"/>
                      <a:pt x="15" y="8"/>
                      <a:pt x="15" y="8"/>
                    </a:cubicBezTo>
                    <a:cubicBezTo>
                      <a:pt x="15" y="8"/>
                      <a:pt x="15" y="8"/>
                      <a:pt x="15" y="8"/>
                    </a:cubicBezTo>
                    <a:cubicBezTo>
                      <a:pt x="15" y="8"/>
                      <a:pt x="15" y="8"/>
                      <a:pt x="15" y="8"/>
                    </a:cubicBezTo>
                    <a:cubicBezTo>
                      <a:pt x="15" y="8"/>
                      <a:pt x="15" y="8"/>
                      <a:pt x="15" y="8"/>
                    </a:cubicBezTo>
                    <a:cubicBezTo>
                      <a:pt x="15" y="7"/>
                      <a:pt x="15" y="7"/>
                      <a:pt x="15" y="7"/>
                    </a:cubicBezTo>
                    <a:cubicBezTo>
                      <a:pt x="16" y="5"/>
                      <a:pt x="17" y="2"/>
                      <a:pt x="17" y="0"/>
                    </a:cubicBezTo>
                    <a:cubicBezTo>
                      <a:pt x="15" y="2"/>
                      <a:pt x="14" y="3"/>
                      <a:pt x="12" y="5"/>
                    </a:cubicBezTo>
                    <a:cubicBezTo>
                      <a:pt x="12" y="5"/>
                      <a:pt x="12" y="6"/>
                      <a:pt x="11" y="6"/>
                    </a:cubicBezTo>
                    <a:cubicBezTo>
                      <a:pt x="11" y="6"/>
                      <a:pt x="11" y="6"/>
                      <a:pt x="11" y="6"/>
                    </a:cubicBezTo>
                    <a:cubicBezTo>
                      <a:pt x="11" y="6"/>
                      <a:pt x="11" y="6"/>
                      <a:pt x="11" y="6"/>
                    </a:cubicBezTo>
                    <a:cubicBezTo>
                      <a:pt x="11" y="6"/>
                      <a:pt x="11" y="6"/>
                      <a:pt x="11" y="6"/>
                    </a:cubicBezTo>
                    <a:cubicBezTo>
                      <a:pt x="7" y="14"/>
                      <a:pt x="7" y="14"/>
                      <a:pt x="7" y="14"/>
                    </a:cubicBezTo>
                    <a:cubicBezTo>
                      <a:pt x="7" y="14"/>
                      <a:pt x="7" y="14"/>
                      <a:pt x="7" y="14"/>
                    </a:cubicBezTo>
                    <a:cubicBezTo>
                      <a:pt x="7" y="14"/>
                      <a:pt x="7" y="14"/>
                      <a:pt x="7" y="14"/>
                    </a:cubicBezTo>
                    <a:cubicBezTo>
                      <a:pt x="6" y="15"/>
                      <a:pt x="6" y="15"/>
                      <a:pt x="6" y="15"/>
                    </a:cubicBezTo>
                    <a:cubicBezTo>
                      <a:pt x="6" y="15"/>
                      <a:pt x="6" y="15"/>
                      <a:pt x="6" y="15"/>
                    </a:cubicBezTo>
                    <a:cubicBezTo>
                      <a:pt x="5" y="16"/>
                      <a:pt x="5" y="16"/>
                      <a:pt x="5" y="17"/>
                    </a:cubicBezTo>
                    <a:cubicBezTo>
                      <a:pt x="3" y="19"/>
                      <a:pt x="2" y="21"/>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2" name="Freeform 1964"/>
              <p:cNvSpPr/>
              <p:nvPr/>
            </p:nvSpPr>
            <p:spPr bwMode="auto">
              <a:xfrm>
                <a:off x="5318" y="1265"/>
                <a:ext cx="11" cy="13"/>
              </a:xfrm>
              <a:custGeom>
                <a:avLst/>
                <a:gdLst>
                  <a:gd name="T0" fmla="*/ 0 w 16"/>
                  <a:gd name="T1" fmla="*/ 15 h 19"/>
                  <a:gd name="T2" fmla="*/ 7 w 16"/>
                  <a:gd name="T3" fmla="*/ 12 h 19"/>
                  <a:gd name="T4" fmla="*/ 7 w 16"/>
                  <a:gd name="T5" fmla="*/ 11 h 19"/>
                  <a:gd name="T6" fmla="*/ 8 w 16"/>
                  <a:gd name="T7" fmla="*/ 11 h 19"/>
                  <a:gd name="T8" fmla="*/ 8 w 16"/>
                  <a:gd name="T9" fmla="*/ 11 h 19"/>
                  <a:gd name="T10" fmla="*/ 8 w 16"/>
                  <a:gd name="T11" fmla="*/ 11 h 19"/>
                  <a:gd name="T12" fmla="*/ 12 w 16"/>
                  <a:gd name="T13" fmla="*/ 4 h 19"/>
                  <a:gd name="T14" fmla="*/ 12 w 16"/>
                  <a:gd name="T15" fmla="*/ 4 h 19"/>
                  <a:gd name="T16" fmla="*/ 12 w 16"/>
                  <a:gd name="T17" fmla="*/ 4 h 19"/>
                  <a:gd name="T18" fmla="*/ 12 w 16"/>
                  <a:gd name="T19" fmla="*/ 4 h 19"/>
                  <a:gd name="T20" fmla="*/ 12 w 16"/>
                  <a:gd name="T21" fmla="*/ 4 h 19"/>
                  <a:gd name="T22" fmla="*/ 12 w 16"/>
                  <a:gd name="T23" fmla="*/ 4 h 19"/>
                  <a:gd name="T24" fmla="*/ 14 w 16"/>
                  <a:gd name="T25" fmla="*/ 3 h 19"/>
                  <a:gd name="T26" fmla="*/ 16 w 16"/>
                  <a:gd name="T27" fmla="*/ 3 h 19"/>
                  <a:gd name="T28" fmla="*/ 10 w 16"/>
                  <a:gd name="T29" fmla="*/ 2 h 19"/>
                  <a:gd name="T30" fmla="*/ 9 w 16"/>
                  <a:gd name="T31" fmla="*/ 2 h 19"/>
                  <a:gd name="T32" fmla="*/ 9 w 16"/>
                  <a:gd name="T33" fmla="*/ 2 h 19"/>
                  <a:gd name="T34" fmla="*/ 5 w 16"/>
                  <a:gd name="T35" fmla="*/ 9 h 19"/>
                  <a:gd name="T36" fmla="*/ 5 w 16"/>
                  <a:gd name="T37" fmla="*/ 9 h 19"/>
                  <a:gd name="T38" fmla="*/ 5 w 16"/>
                  <a:gd name="T39" fmla="*/ 9 h 19"/>
                  <a:gd name="T40" fmla="*/ 5 w 16"/>
                  <a:gd name="T41" fmla="*/ 9 h 19"/>
                  <a:gd name="T42" fmla="*/ 5 w 16"/>
                  <a:gd name="T43" fmla="*/ 9 h 19"/>
                  <a:gd name="T44" fmla="*/ 5 w 16"/>
                  <a:gd name="T45" fmla="*/ 9 h 19"/>
                  <a:gd name="T46" fmla="*/ 5 w 16"/>
                  <a:gd name="T47" fmla="*/ 9 h 19"/>
                  <a:gd name="T48" fmla="*/ 4 w 16"/>
                  <a:gd name="T49" fmla="*/ 10 h 19"/>
                  <a:gd name="T50" fmla="*/ 3 w 16"/>
                  <a:gd name="T51" fmla="*/ 11 h 19"/>
                  <a:gd name="T52" fmla="*/ 0 w 16"/>
                  <a:gd name="T5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9">
                    <a:moveTo>
                      <a:pt x="0" y="15"/>
                    </a:moveTo>
                    <a:cubicBezTo>
                      <a:pt x="2" y="15"/>
                      <a:pt x="4" y="14"/>
                      <a:pt x="7" y="12"/>
                    </a:cubicBezTo>
                    <a:cubicBezTo>
                      <a:pt x="7" y="11"/>
                      <a:pt x="7" y="11"/>
                      <a:pt x="7" y="11"/>
                    </a:cubicBezTo>
                    <a:cubicBezTo>
                      <a:pt x="8" y="11"/>
                      <a:pt x="8" y="11"/>
                      <a:pt x="8" y="11"/>
                    </a:cubicBezTo>
                    <a:cubicBezTo>
                      <a:pt x="8" y="11"/>
                      <a:pt x="8" y="11"/>
                      <a:pt x="8" y="11"/>
                    </a:cubicBezTo>
                    <a:cubicBezTo>
                      <a:pt x="8" y="11"/>
                      <a:pt x="8" y="11"/>
                      <a:pt x="8" y="11"/>
                    </a:cubicBezTo>
                    <a:cubicBezTo>
                      <a:pt x="10" y="8"/>
                      <a:pt x="4" y="19"/>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3" y="3"/>
                      <a:pt x="13" y="3"/>
                      <a:pt x="14" y="3"/>
                    </a:cubicBezTo>
                    <a:cubicBezTo>
                      <a:pt x="15" y="3"/>
                      <a:pt x="15" y="3"/>
                      <a:pt x="16" y="3"/>
                    </a:cubicBezTo>
                    <a:cubicBezTo>
                      <a:pt x="13" y="1"/>
                      <a:pt x="11" y="1"/>
                      <a:pt x="10" y="2"/>
                    </a:cubicBezTo>
                    <a:cubicBezTo>
                      <a:pt x="9" y="2"/>
                      <a:pt x="9" y="2"/>
                      <a:pt x="9" y="2"/>
                    </a:cubicBezTo>
                    <a:cubicBezTo>
                      <a:pt x="9" y="2"/>
                      <a:pt x="9" y="2"/>
                      <a:pt x="9" y="2"/>
                    </a:cubicBezTo>
                    <a:cubicBezTo>
                      <a:pt x="10" y="0"/>
                      <a:pt x="1" y="16"/>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4" y="10"/>
                      <a:pt x="4" y="10"/>
                      <a:pt x="4" y="10"/>
                    </a:cubicBezTo>
                    <a:cubicBezTo>
                      <a:pt x="4" y="10"/>
                      <a:pt x="3" y="11"/>
                      <a:pt x="3" y="11"/>
                    </a:cubicBezTo>
                    <a:cubicBezTo>
                      <a:pt x="2" y="12"/>
                      <a:pt x="1" y="14"/>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3" name="Freeform 1965"/>
              <p:cNvSpPr/>
              <p:nvPr/>
            </p:nvSpPr>
            <p:spPr bwMode="auto">
              <a:xfrm>
                <a:off x="5327" y="1261"/>
                <a:ext cx="11" cy="6"/>
              </a:xfrm>
              <a:custGeom>
                <a:avLst/>
                <a:gdLst>
                  <a:gd name="T0" fmla="*/ 8 w 17"/>
                  <a:gd name="T1" fmla="*/ 4 h 9"/>
                  <a:gd name="T2" fmla="*/ 8 w 17"/>
                  <a:gd name="T3" fmla="*/ 7 h 9"/>
                  <a:gd name="T4" fmla="*/ 17 w 17"/>
                  <a:gd name="T5" fmla="*/ 5 h 9"/>
                  <a:gd name="T6" fmla="*/ 14 w 17"/>
                  <a:gd name="T7" fmla="*/ 4 h 9"/>
                  <a:gd name="T8" fmla="*/ 7 w 17"/>
                  <a:gd name="T9" fmla="*/ 0 h 9"/>
                  <a:gd name="T10" fmla="*/ 0 w 17"/>
                  <a:gd name="T11" fmla="*/ 4 h 9"/>
                  <a:gd name="T12" fmla="*/ 5 w 17"/>
                  <a:gd name="T13" fmla="*/ 9 h 9"/>
                  <a:gd name="T14" fmla="*/ 8 w 17"/>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8" y="4"/>
                    </a:moveTo>
                    <a:cubicBezTo>
                      <a:pt x="9" y="5"/>
                      <a:pt x="8" y="6"/>
                      <a:pt x="8" y="7"/>
                    </a:cubicBezTo>
                    <a:cubicBezTo>
                      <a:pt x="12" y="8"/>
                      <a:pt x="13" y="4"/>
                      <a:pt x="17" y="5"/>
                    </a:cubicBezTo>
                    <a:cubicBezTo>
                      <a:pt x="17" y="3"/>
                      <a:pt x="14" y="3"/>
                      <a:pt x="14" y="4"/>
                    </a:cubicBezTo>
                    <a:cubicBezTo>
                      <a:pt x="10" y="1"/>
                      <a:pt x="11" y="3"/>
                      <a:pt x="7" y="0"/>
                    </a:cubicBezTo>
                    <a:cubicBezTo>
                      <a:pt x="5" y="2"/>
                      <a:pt x="3" y="3"/>
                      <a:pt x="0" y="4"/>
                    </a:cubicBezTo>
                    <a:cubicBezTo>
                      <a:pt x="0" y="6"/>
                      <a:pt x="2" y="7"/>
                      <a:pt x="5" y="9"/>
                    </a:cubicBezTo>
                    <a:cubicBezTo>
                      <a:pt x="10" y="9"/>
                      <a:pt x="4"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4" name="Freeform 1966"/>
              <p:cNvSpPr/>
              <p:nvPr/>
            </p:nvSpPr>
            <p:spPr bwMode="auto">
              <a:xfrm>
                <a:off x="5340" y="1256"/>
                <a:ext cx="9" cy="10"/>
              </a:xfrm>
              <a:custGeom>
                <a:avLst/>
                <a:gdLst>
                  <a:gd name="T0" fmla="*/ 0 w 13"/>
                  <a:gd name="T1" fmla="*/ 14 h 15"/>
                  <a:gd name="T2" fmla="*/ 4 w 13"/>
                  <a:gd name="T3" fmla="*/ 13 h 15"/>
                  <a:gd name="T4" fmla="*/ 5 w 13"/>
                  <a:gd name="T5" fmla="*/ 13 h 15"/>
                  <a:gd name="T6" fmla="*/ 5 w 13"/>
                  <a:gd name="T7" fmla="*/ 12 h 15"/>
                  <a:gd name="T8" fmla="*/ 5 w 13"/>
                  <a:gd name="T9" fmla="*/ 12 h 15"/>
                  <a:gd name="T10" fmla="*/ 5 w 13"/>
                  <a:gd name="T11" fmla="*/ 12 h 15"/>
                  <a:gd name="T12" fmla="*/ 5 w 13"/>
                  <a:gd name="T13" fmla="*/ 12 h 15"/>
                  <a:gd name="T14" fmla="*/ 7 w 13"/>
                  <a:gd name="T15" fmla="*/ 8 h 15"/>
                  <a:gd name="T16" fmla="*/ 11 w 13"/>
                  <a:gd name="T17" fmla="*/ 0 h 15"/>
                  <a:gd name="T18" fmla="*/ 4 w 13"/>
                  <a:gd name="T19" fmla="*/ 10 h 15"/>
                  <a:gd name="T20" fmla="*/ 3 w 13"/>
                  <a:gd name="T21" fmla="*/ 11 h 15"/>
                  <a:gd name="T22" fmla="*/ 3 w 13"/>
                  <a:gd name="T23" fmla="*/ 11 h 15"/>
                  <a:gd name="T24" fmla="*/ 3 w 13"/>
                  <a:gd name="T25" fmla="*/ 11 h 15"/>
                  <a:gd name="T26" fmla="*/ 2 w 13"/>
                  <a:gd name="T27" fmla="*/ 12 h 15"/>
                  <a:gd name="T28" fmla="*/ 0 w 13"/>
                  <a:gd name="T29"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0" y="14"/>
                    </a:moveTo>
                    <a:cubicBezTo>
                      <a:pt x="3" y="15"/>
                      <a:pt x="4" y="14"/>
                      <a:pt x="4" y="13"/>
                    </a:cubicBezTo>
                    <a:cubicBezTo>
                      <a:pt x="4" y="13"/>
                      <a:pt x="4" y="13"/>
                      <a:pt x="5" y="13"/>
                    </a:cubicBezTo>
                    <a:cubicBezTo>
                      <a:pt x="5" y="12"/>
                      <a:pt x="5" y="12"/>
                      <a:pt x="5" y="12"/>
                    </a:cubicBezTo>
                    <a:cubicBezTo>
                      <a:pt x="5" y="12"/>
                      <a:pt x="5" y="12"/>
                      <a:pt x="5" y="12"/>
                    </a:cubicBezTo>
                    <a:cubicBezTo>
                      <a:pt x="5" y="12"/>
                      <a:pt x="5" y="12"/>
                      <a:pt x="5" y="12"/>
                    </a:cubicBezTo>
                    <a:cubicBezTo>
                      <a:pt x="5" y="12"/>
                      <a:pt x="5" y="12"/>
                      <a:pt x="5" y="12"/>
                    </a:cubicBezTo>
                    <a:cubicBezTo>
                      <a:pt x="5" y="10"/>
                      <a:pt x="6" y="9"/>
                      <a:pt x="7" y="8"/>
                    </a:cubicBezTo>
                    <a:cubicBezTo>
                      <a:pt x="12" y="2"/>
                      <a:pt x="13" y="14"/>
                      <a:pt x="11" y="0"/>
                    </a:cubicBezTo>
                    <a:cubicBezTo>
                      <a:pt x="7" y="4"/>
                      <a:pt x="6" y="7"/>
                      <a:pt x="4" y="10"/>
                    </a:cubicBezTo>
                    <a:cubicBezTo>
                      <a:pt x="4" y="10"/>
                      <a:pt x="3" y="10"/>
                      <a:pt x="3" y="11"/>
                    </a:cubicBezTo>
                    <a:cubicBezTo>
                      <a:pt x="3" y="11"/>
                      <a:pt x="3" y="11"/>
                      <a:pt x="3" y="11"/>
                    </a:cubicBezTo>
                    <a:cubicBezTo>
                      <a:pt x="3" y="11"/>
                      <a:pt x="3" y="11"/>
                      <a:pt x="3" y="11"/>
                    </a:cubicBezTo>
                    <a:cubicBezTo>
                      <a:pt x="3" y="12"/>
                      <a:pt x="3" y="12"/>
                      <a:pt x="2" y="12"/>
                    </a:cubicBezTo>
                    <a:cubicBezTo>
                      <a:pt x="2" y="13"/>
                      <a:pt x="1"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5" name="Freeform 1967"/>
              <p:cNvSpPr/>
              <p:nvPr/>
            </p:nvSpPr>
            <p:spPr bwMode="auto">
              <a:xfrm>
                <a:off x="4928" y="1039"/>
                <a:ext cx="0" cy="3"/>
              </a:xfrm>
              <a:custGeom>
                <a:avLst/>
                <a:gdLst>
                  <a:gd name="T0" fmla="*/ 0 h 4"/>
                  <a:gd name="T1" fmla="*/ 3 h 4"/>
                  <a:gd name="T2" fmla="*/ 0 h 4"/>
                </a:gdLst>
                <a:ahLst/>
                <a:cxnLst>
                  <a:cxn ang="0">
                    <a:pos x="0" y="T0"/>
                  </a:cxn>
                  <a:cxn ang="0">
                    <a:pos x="0" y="T1"/>
                  </a:cxn>
                  <a:cxn ang="0">
                    <a:pos x="0" y="T2"/>
                  </a:cxn>
                </a:cxnLst>
                <a:rect l="0" t="0" r="r" b="b"/>
                <a:pathLst>
                  <a:path h="4">
                    <a:moveTo>
                      <a:pt x="0" y="0"/>
                    </a:moveTo>
                    <a:cubicBezTo>
                      <a:pt x="0" y="0"/>
                      <a:pt x="0" y="2"/>
                      <a:pt x="0" y="3"/>
                    </a:cubicBezTo>
                    <a:cubicBezTo>
                      <a:pt x="0" y="4"/>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6" name="Freeform 1968"/>
              <p:cNvSpPr/>
              <p:nvPr/>
            </p:nvSpPr>
            <p:spPr bwMode="auto">
              <a:xfrm>
                <a:off x="5357" y="1219"/>
                <a:ext cx="7" cy="13"/>
              </a:xfrm>
              <a:custGeom>
                <a:avLst/>
                <a:gdLst>
                  <a:gd name="T0" fmla="*/ 0 w 10"/>
                  <a:gd name="T1" fmla="*/ 17 h 19"/>
                  <a:gd name="T2" fmla="*/ 10 w 10"/>
                  <a:gd name="T3" fmla="*/ 0 h 19"/>
                  <a:gd name="T4" fmla="*/ 0 w 10"/>
                  <a:gd name="T5" fmla="*/ 17 h 19"/>
                </a:gdLst>
                <a:ahLst/>
                <a:cxnLst>
                  <a:cxn ang="0">
                    <a:pos x="T0" y="T1"/>
                  </a:cxn>
                  <a:cxn ang="0">
                    <a:pos x="T2" y="T3"/>
                  </a:cxn>
                  <a:cxn ang="0">
                    <a:pos x="T4" y="T5"/>
                  </a:cxn>
                </a:cxnLst>
                <a:rect l="0" t="0" r="r" b="b"/>
                <a:pathLst>
                  <a:path w="10" h="19">
                    <a:moveTo>
                      <a:pt x="0" y="17"/>
                    </a:moveTo>
                    <a:cubicBezTo>
                      <a:pt x="1" y="19"/>
                      <a:pt x="8" y="6"/>
                      <a:pt x="10" y="0"/>
                    </a:cubicBezTo>
                    <a:cubicBezTo>
                      <a:pt x="6" y="3"/>
                      <a:pt x="3" y="10"/>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7" name="Freeform 1969"/>
              <p:cNvSpPr/>
              <p:nvPr/>
            </p:nvSpPr>
            <p:spPr bwMode="auto">
              <a:xfrm>
                <a:off x="5357" y="1199"/>
                <a:ext cx="6" cy="8"/>
              </a:xfrm>
              <a:custGeom>
                <a:avLst/>
                <a:gdLst>
                  <a:gd name="T0" fmla="*/ 5 w 8"/>
                  <a:gd name="T1" fmla="*/ 12 h 12"/>
                  <a:gd name="T2" fmla="*/ 8 w 8"/>
                  <a:gd name="T3" fmla="*/ 4 h 12"/>
                  <a:gd name="T4" fmla="*/ 5 w 8"/>
                  <a:gd name="T5" fmla="*/ 12 h 12"/>
                </a:gdLst>
                <a:ahLst/>
                <a:cxnLst>
                  <a:cxn ang="0">
                    <a:pos x="T0" y="T1"/>
                  </a:cxn>
                  <a:cxn ang="0">
                    <a:pos x="T2" y="T3"/>
                  </a:cxn>
                  <a:cxn ang="0">
                    <a:pos x="T4" y="T5"/>
                  </a:cxn>
                </a:cxnLst>
                <a:rect l="0" t="0" r="r" b="b"/>
                <a:pathLst>
                  <a:path w="8" h="12">
                    <a:moveTo>
                      <a:pt x="5" y="12"/>
                    </a:moveTo>
                    <a:cubicBezTo>
                      <a:pt x="4" y="8"/>
                      <a:pt x="7" y="8"/>
                      <a:pt x="8" y="4"/>
                    </a:cubicBezTo>
                    <a:cubicBezTo>
                      <a:pt x="4" y="0"/>
                      <a:pt x="0" y="11"/>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8" name="Freeform 1970"/>
              <p:cNvSpPr/>
              <p:nvPr/>
            </p:nvSpPr>
            <p:spPr bwMode="auto">
              <a:xfrm>
                <a:off x="5350" y="1183"/>
                <a:ext cx="4" cy="8"/>
              </a:xfrm>
              <a:custGeom>
                <a:avLst/>
                <a:gdLst>
                  <a:gd name="T0" fmla="*/ 1 w 6"/>
                  <a:gd name="T1" fmla="*/ 12 h 12"/>
                  <a:gd name="T2" fmla="*/ 6 w 6"/>
                  <a:gd name="T3" fmla="*/ 3 h 12"/>
                  <a:gd name="T4" fmla="*/ 1 w 6"/>
                  <a:gd name="T5" fmla="*/ 12 h 12"/>
                </a:gdLst>
                <a:ahLst/>
                <a:cxnLst>
                  <a:cxn ang="0">
                    <a:pos x="T0" y="T1"/>
                  </a:cxn>
                  <a:cxn ang="0">
                    <a:pos x="T2" y="T3"/>
                  </a:cxn>
                  <a:cxn ang="0">
                    <a:pos x="T4" y="T5"/>
                  </a:cxn>
                </a:cxnLst>
                <a:rect l="0" t="0" r="r" b="b"/>
                <a:pathLst>
                  <a:path w="6" h="12">
                    <a:moveTo>
                      <a:pt x="1" y="12"/>
                    </a:moveTo>
                    <a:cubicBezTo>
                      <a:pt x="4" y="10"/>
                      <a:pt x="2" y="8"/>
                      <a:pt x="6" y="3"/>
                    </a:cubicBezTo>
                    <a:cubicBezTo>
                      <a:pt x="2" y="0"/>
                      <a:pt x="0" y="10"/>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49" name="Freeform 1971"/>
              <p:cNvSpPr/>
              <p:nvPr/>
            </p:nvSpPr>
            <p:spPr bwMode="auto">
              <a:xfrm>
                <a:off x="4930" y="1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0" name="Freeform 1972"/>
              <p:cNvSpPr/>
              <p:nvPr/>
            </p:nvSpPr>
            <p:spPr bwMode="auto">
              <a:xfrm>
                <a:off x="5267" y="1134"/>
                <a:ext cx="6" cy="7"/>
              </a:xfrm>
              <a:custGeom>
                <a:avLst/>
                <a:gdLst>
                  <a:gd name="T0" fmla="*/ 0 w 8"/>
                  <a:gd name="T1" fmla="*/ 10 h 11"/>
                  <a:gd name="T2" fmla="*/ 4 w 8"/>
                  <a:gd name="T3" fmla="*/ 11 h 11"/>
                  <a:gd name="T4" fmla="*/ 8 w 8"/>
                  <a:gd name="T5" fmla="*/ 0 h 11"/>
                  <a:gd name="T6" fmla="*/ 0 w 8"/>
                  <a:gd name="T7" fmla="*/ 10 h 11"/>
                </a:gdLst>
                <a:ahLst/>
                <a:cxnLst>
                  <a:cxn ang="0">
                    <a:pos x="T0" y="T1"/>
                  </a:cxn>
                  <a:cxn ang="0">
                    <a:pos x="T2" y="T3"/>
                  </a:cxn>
                  <a:cxn ang="0">
                    <a:pos x="T4" y="T5"/>
                  </a:cxn>
                  <a:cxn ang="0">
                    <a:pos x="T6" y="T7"/>
                  </a:cxn>
                </a:cxnLst>
                <a:rect l="0" t="0" r="r" b="b"/>
                <a:pathLst>
                  <a:path w="8" h="11">
                    <a:moveTo>
                      <a:pt x="0" y="10"/>
                    </a:moveTo>
                    <a:cubicBezTo>
                      <a:pt x="2" y="10"/>
                      <a:pt x="3" y="11"/>
                      <a:pt x="4" y="11"/>
                    </a:cubicBezTo>
                    <a:cubicBezTo>
                      <a:pt x="8" y="9"/>
                      <a:pt x="6" y="4"/>
                      <a:pt x="8" y="0"/>
                    </a:cubicBezTo>
                    <a:cubicBezTo>
                      <a:pt x="5" y="3"/>
                      <a:pt x="2" y="5"/>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1" name="Freeform 1973"/>
              <p:cNvSpPr/>
              <p:nvPr/>
            </p:nvSpPr>
            <p:spPr bwMode="auto">
              <a:xfrm>
                <a:off x="5306" y="1109"/>
                <a:ext cx="4" cy="5"/>
              </a:xfrm>
              <a:custGeom>
                <a:avLst/>
                <a:gdLst>
                  <a:gd name="T0" fmla="*/ 2 w 6"/>
                  <a:gd name="T1" fmla="*/ 7 h 8"/>
                  <a:gd name="T2" fmla="*/ 6 w 6"/>
                  <a:gd name="T3" fmla="*/ 2 h 8"/>
                  <a:gd name="T4" fmla="*/ 3 w 6"/>
                  <a:gd name="T5" fmla="*/ 1 h 8"/>
                  <a:gd name="T6" fmla="*/ 2 w 6"/>
                  <a:gd name="T7" fmla="*/ 7 h 8"/>
                </a:gdLst>
                <a:ahLst/>
                <a:cxnLst>
                  <a:cxn ang="0">
                    <a:pos x="T0" y="T1"/>
                  </a:cxn>
                  <a:cxn ang="0">
                    <a:pos x="T2" y="T3"/>
                  </a:cxn>
                  <a:cxn ang="0">
                    <a:pos x="T4" y="T5"/>
                  </a:cxn>
                  <a:cxn ang="0">
                    <a:pos x="T6" y="T7"/>
                  </a:cxn>
                </a:cxnLst>
                <a:rect l="0" t="0" r="r" b="b"/>
                <a:pathLst>
                  <a:path w="6" h="8">
                    <a:moveTo>
                      <a:pt x="2" y="7"/>
                    </a:moveTo>
                    <a:cubicBezTo>
                      <a:pt x="4" y="8"/>
                      <a:pt x="5" y="6"/>
                      <a:pt x="6" y="2"/>
                    </a:cubicBezTo>
                    <a:cubicBezTo>
                      <a:pt x="4" y="2"/>
                      <a:pt x="3" y="2"/>
                      <a:pt x="3" y="1"/>
                    </a:cubicBezTo>
                    <a:cubicBezTo>
                      <a:pt x="0" y="0"/>
                      <a:pt x="1"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2" name="Freeform 1974"/>
              <p:cNvSpPr/>
              <p:nvPr/>
            </p:nvSpPr>
            <p:spPr bwMode="auto">
              <a:xfrm>
                <a:off x="5311" y="1104"/>
                <a:ext cx="3" cy="8"/>
              </a:xfrm>
              <a:custGeom>
                <a:avLst/>
                <a:gdLst>
                  <a:gd name="T0" fmla="*/ 2 w 5"/>
                  <a:gd name="T1" fmla="*/ 12 h 12"/>
                  <a:gd name="T2" fmla="*/ 5 w 5"/>
                  <a:gd name="T3" fmla="*/ 2 h 12"/>
                  <a:gd name="T4" fmla="*/ 0 w 5"/>
                  <a:gd name="T5" fmla="*/ 10 h 12"/>
                  <a:gd name="T6" fmla="*/ 2 w 5"/>
                  <a:gd name="T7" fmla="*/ 12 h 12"/>
                </a:gdLst>
                <a:ahLst/>
                <a:cxnLst>
                  <a:cxn ang="0">
                    <a:pos x="T0" y="T1"/>
                  </a:cxn>
                  <a:cxn ang="0">
                    <a:pos x="T2" y="T3"/>
                  </a:cxn>
                  <a:cxn ang="0">
                    <a:pos x="T4" y="T5"/>
                  </a:cxn>
                  <a:cxn ang="0">
                    <a:pos x="T6" y="T7"/>
                  </a:cxn>
                </a:cxnLst>
                <a:rect l="0" t="0" r="r" b="b"/>
                <a:pathLst>
                  <a:path w="5" h="12">
                    <a:moveTo>
                      <a:pt x="2" y="12"/>
                    </a:moveTo>
                    <a:cubicBezTo>
                      <a:pt x="5" y="10"/>
                      <a:pt x="3" y="6"/>
                      <a:pt x="5" y="2"/>
                    </a:cubicBezTo>
                    <a:cubicBezTo>
                      <a:pt x="1" y="0"/>
                      <a:pt x="1" y="5"/>
                      <a:pt x="0" y="10"/>
                    </a:cubicBezTo>
                    <a:cubicBezTo>
                      <a:pt x="2" y="10"/>
                      <a:pt x="2"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3" name="Freeform 1975"/>
              <p:cNvSpPr/>
              <p:nvPr/>
            </p:nvSpPr>
            <p:spPr bwMode="auto">
              <a:xfrm>
                <a:off x="5341" y="1093"/>
                <a:ext cx="4" cy="12"/>
              </a:xfrm>
              <a:custGeom>
                <a:avLst/>
                <a:gdLst>
                  <a:gd name="T0" fmla="*/ 0 w 7"/>
                  <a:gd name="T1" fmla="*/ 17 h 17"/>
                  <a:gd name="T2" fmla="*/ 7 w 7"/>
                  <a:gd name="T3" fmla="*/ 4 h 17"/>
                  <a:gd name="T4" fmla="*/ 5 w 7"/>
                  <a:gd name="T5" fmla="*/ 1 h 17"/>
                  <a:gd name="T6" fmla="*/ 3 w 7"/>
                  <a:gd name="T7" fmla="*/ 4 h 17"/>
                  <a:gd name="T8" fmla="*/ 0 w 7"/>
                  <a:gd name="T9" fmla="*/ 5 h 17"/>
                  <a:gd name="T10" fmla="*/ 0 w 7"/>
                  <a:gd name="T11" fmla="*/ 17 h 17"/>
                </a:gdLst>
                <a:ahLst/>
                <a:cxnLst>
                  <a:cxn ang="0">
                    <a:pos x="T0" y="T1"/>
                  </a:cxn>
                  <a:cxn ang="0">
                    <a:pos x="T2" y="T3"/>
                  </a:cxn>
                  <a:cxn ang="0">
                    <a:pos x="T4" y="T5"/>
                  </a:cxn>
                  <a:cxn ang="0">
                    <a:pos x="T6" y="T7"/>
                  </a:cxn>
                  <a:cxn ang="0">
                    <a:pos x="T8" y="T9"/>
                  </a:cxn>
                  <a:cxn ang="0">
                    <a:pos x="T10" y="T11"/>
                  </a:cxn>
                </a:cxnLst>
                <a:rect l="0" t="0" r="r" b="b"/>
                <a:pathLst>
                  <a:path w="7" h="17">
                    <a:moveTo>
                      <a:pt x="0" y="17"/>
                    </a:moveTo>
                    <a:cubicBezTo>
                      <a:pt x="3" y="13"/>
                      <a:pt x="3" y="10"/>
                      <a:pt x="7" y="4"/>
                    </a:cubicBezTo>
                    <a:cubicBezTo>
                      <a:pt x="6" y="3"/>
                      <a:pt x="5" y="3"/>
                      <a:pt x="5" y="1"/>
                    </a:cubicBezTo>
                    <a:cubicBezTo>
                      <a:pt x="3" y="0"/>
                      <a:pt x="3" y="2"/>
                      <a:pt x="3" y="4"/>
                    </a:cubicBezTo>
                    <a:cubicBezTo>
                      <a:pt x="3" y="5"/>
                      <a:pt x="2" y="6"/>
                      <a:pt x="0" y="5"/>
                    </a:cubicBezTo>
                    <a:cubicBezTo>
                      <a:pt x="1" y="10"/>
                      <a:pt x="0" y="10"/>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4" name="Freeform 1976"/>
              <p:cNvSpPr/>
              <p:nvPr/>
            </p:nvSpPr>
            <p:spPr bwMode="auto">
              <a:xfrm>
                <a:off x="5248" y="1044"/>
                <a:ext cx="10" cy="18"/>
              </a:xfrm>
              <a:custGeom>
                <a:avLst/>
                <a:gdLst>
                  <a:gd name="T0" fmla="*/ 0 w 15"/>
                  <a:gd name="T1" fmla="*/ 26 h 27"/>
                  <a:gd name="T2" fmla="*/ 5 w 15"/>
                  <a:gd name="T3" fmla="*/ 14 h 27"/>
                  <a:gd name="T4" fmla="*/ 7 w 15"/>
                  <a:gd name="T5" fmla="*/ 23 h 27"/>
                  <a:gd name="T6" fmla="*/ 10 w 15"/>
                  <a:gd name="T7" fmla="*/ 16 h 27"/>
                  <a:gd name="T8" fmla="*/ 10 w 15"/>
                  <a:gd name="T9" fmla="*/ 13 h 27"/>
                  <a:gd name="T10" fmla="*/ 15 w 15"/>
                  <a:gd name="T11" fmla="*/ 11 h 27"/>
                  <a:gd name="T12" fmla="*/ 14 w 15"/>
                  <a:gd name="T13" fmla="*/ 2 h 27"/>
                  <a:gd name="T14" fmla="*/ 11 w 15"/>
                  <a:gd name="T15" fmla="*/ 9 h 27"/>
                  <a:gd name="T16" fmla="*/ 0 w 15"/>
                  <a:gd name="T17" fmla="*/ 7 h 27"/>
                  <a:gd name="T18" fmla="*/ 0 w 15"/>
                  <a:gd name="T1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7">
                    <a:moveTo>
                      <a:pt x="0" y="26"/>
                    </a:moveTo>
                    <a:cubicBezTo>
                      <a:pt x="8" y="27"/>
                      <a:pt x="1" y="18"/>
                      <a:pt x="5" y="14"/>
                    </a:cubicBezTo>
                    <a:cubicBezTo>
                      <a:pt x="11" y="14"/>
                      <a:pt x="8" y="20"/>
                      <a:pt x="7" y="23"/>
                    </a:cubicBezTo>
                    <a:cubicBezTo>
                      <a:pt x="12" y="22"/>
                      <a:pt x="11" y="19"/>
                      <a:pt x="10" y="16"/>
                    </a:cubicBezTo>
                    <a:cubicBezTo>
                      <a:pt x="10" y="15"/>
                      <a:pt x="10" y="14"/>
                      <a:pt x="10" y="13"/>
                    </a:cubicBezTo>
                    <a:cubicBezTo>
                      <a:pt x="10" y="12"/>
                      <a:pt x="12" y="11"/>
                      <a:pt x="15" y="11"/>
                    </a:cubicBezTo>
                    <a:cubicBezTo>
                      <a:pt x="14" y="8"/>
                      <a:pt x="13" y="6"/>
                      <a:pt x="14" y="2"/>
                    </a:cubicBezTo>
                    <a:cubicBezTo>
                      <a:pt x="9" y="0"/>
                      <a:pt x="12" y="6"/>
                      <a:pt x="11" y="9"/>
                    </a:cubicBezTo>
                    <a:cubicBezTo>
                      <a:pt x="6" y="4"/>
                      <a:pt x="6" y="13"/>
                      <a:pt x="0" y="7"/>
                    </a:cubicBezTo>
                    <a:cubicBezTo>
                      <a:pt x="3" y="13"/>
                      <a:pt x="2" y="18"/>
                      <a:pt x="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5" name="Freeform 1977"/>
              <p:cNvSpPr/>
              <p:nvPr/>
            </p:nvSpPr>
            <p:spPr bwMode="auto">
              <a:xfrm>
                <a:off x="4929" y="10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6" name="Freeform 1978"/>
              <p:cNvSpPr/>
              <p:nvPr/>
            </p:nvSpPr>
            <p:spPr bwMode="auto">
              <a:xfrm>
                <a:off x="4928" y="10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7" name="Freeform 1979"/>
              <p:cNvSpPr/>
              <p:nvPr/>
            </p:nvSpPr>
            <p:spPr bwMode="auto">
              <a:xfrm>
                <a:off x="4928" y="1042"/>
                <a:ext cx="0" cy="1"/>
              </a:xfrm>
              <a:custGeom>
                <a:avLst/>
                <a:gdLst>
                  <a:gd name="T0" fmla="*/ 1 w 1"/>
                  <a:gd name="T1" fmla="*/ 0 h 1"/>
                  <a:gd name="T2" fmla="*/ 1 w 1"/>
                  <a:gd name="T3" fmla="*/ 1 h 1"/>
                  <a:gd name="T4" fmla="*/ 1 w 1"/>
                  <a:gd name="T5" fmla="*/ 1 h 1"/>
                  <a:gd name="T6" fmla="*/ 1 w 1"/>
                  <a:gd name="T7" fmla="*/ 0 h 1"/>
                  <a:gd name="T8" fmla="*/ 1 w 1"/>
                  <a:gd name="T9" fmla="*/ 0 h 1"/>
                  <a:gd name="T10" fmla="*/ 1 w 1"/>
                  <a:gd name="T11" fmla="*/ 1 h 1"/>
                  <a:gd name="T12" fmla="*/ 0 w 1"/>
                  <a:gd name="T13" fmla="*/ 1 h 1"/>
                  <a:gd name="T14" fmla="*/ 1 w 1"/>
                  <a:gd name="T15" fmla="*/ 1 h 1"/>
                  <a:gd name="T16" fmla="*/ 1 w 1"/>
                  <a:gd name="T17" fmla="*/ 0 h 1"/>
                  <a:gd name="T18" fmla="*/ 1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0"/>
                    </a:moveTo>
                    <a:cubicBezTo>
                      <a:pt x="1" y="0"/>
                      <a:pt x="1" y="0"/>
                      <a:pt x="1" y="1"/>
                    </a:cubicBezTo>
                    <a:cubicBezTo>
                      <a:pt x="1" y="1"/>
                      <a:pt x="1" y="1"/>
                      <a:pt x="1" y="1"/>
                    </a:cubicBezTo>
                    <a:cubicBezTo>
                      <a:pt x="1" y="0"/>
                      <a:pt x="1" y="0"/>
                      <a:pt x="1" y="0"/>
                    </a:cubicBezTo>
                    <a:cubicBezTo>
                      <a:pt x="1" y="0"/>
                      <a:pt x="1" y="0"/>
                      <a:pt x="1" y="0"/>
                    </a:cubicBezTo>
                    <a:cubicBezTo>
                      <a:pt x="1" y="0"/>
                      <a:pt x="1" y="1"/>
                      <a:pt x="1" y="1"/>
                    </a:cubicBezTo>
                    <a:cubicBezTo>
                      <a:pt x="0" y="1"/>
                      <a:pt x="0" y="1"/>
                      <a:pt x="0" y="1"/>
                    </a:cubicBezTo>
                    <a:cubicBezTo>
                      <a:pt x="0"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858" name="Freeform 1980"/>
              <p:cNvSpPr/>
              <p:nvPr/>
            </p:nvSpPr>
            <p:spPr bwMode="auto">
              <a:xfrm>
                <a:off x="4928" y="1043"/>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sp>
          <p:nvSpPr>
            <p:cNvPr id="1551" name="Freeform 1982"/>
            <p:cNvSpPr/>
            <p:nvPr/>
          </p:nvSpPr>
          <p:spPr bwMode="auto">
            <a:xfrm>
              <a:off x="3961123" y="2490306"/>
              <a:ext cx="3764" cy="2689"/>
            </a:xfrm>
            <a:custGeom>
              <a:avLst/>
              <a:gdLst>
                <a:gd name="T0" fmla="*/ 2 w 11"/>
                <a:gd name="T1" fmla="*/ 7 h 7"/>
                <a:gd name="T2" fmla="*/ 10 w 11"/>
                <a:gd name="T3" fmla="*/ 5 h 7"/>
                <a:gd name="T4" fmla="*/ 11 w 11"/>
                <a:gd name="T5" fmla="*/ 0 h 7"/>
                <a:gd name="T6" fmla="*/ 2 w 11"/>
                <a:gd name="T7" fmla="*/ 7 h 7"/>
              </a:gdLst>
              <a:ahLst/>
              <a:cxnLst>
                <a:cxn ang="0">
                  <a:pos x="T0" y="T1"/>
                </a:cxn>
                <a:cxn ang="0">
                  <a:pos x="T2" y="T3"/>
                </a:cxn>
                <a:cxn ang="0">
                  <a:pos x="T4" y="T5"/>
                </a:cxn>
                <a:cxn ang="0">
                  <a:pos x="T6" y="T7"/>
                </a:cxn>
              </a:cxnLst>
              <a:rect l="0" t="0" r="r" b="b"/>
              <a:pathLst>
                <a:path w="11" h="7">
                  <a:moveTo>
                    <a:pt x="2" y="7"/>
                  </a:moveTo>
                  <a:cubicBezTo>
                    <a:pt x="5" y="2"/>
                    <a:pt x="5" y="5"/>
                    <a:pt x="10" y="5"/>
                  </a:cubicBezTo>
                  <a:cubicBezTo>
                    <a:pt x="10" y="3"/>
                    <a:pt x="11" y="2"/>
                    <a:pt x="11" y="0"/>
                  </a:cubicBezTo>
                  <a:cubicBezTo>
                    <a:pt x="8" y="3"/>
                    <a:pt x="0" y="1"/>
                    <a:pt x="2"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52" name="Freeform 1983"/>
            <p:cNvSpPr/>
            <p:nvPr/>
          </p:nvSpPr>
          <p:spPr bwMode="auto">
            <a:xfrm>
              <a:off x="3986395" y="2480089"/>
              <a:ext cx="2689" cy="3764"/>
            </a:xfrm>
            <a:custGeom>
              <a:avLst/>
              <a:gdLst>
                <a:gd name="T0" fmla="*/ 4 w 7"/>
                <a:gd name="T1" fmla="*/ 10 h 10"/>
                <a:gd name="T2" fmla="*/ 0 w 7"/>
                <a:gd name="T3" fmla="*/ 3 h 10"/>
                <a:gd name="T4" fmla="*/ 4 w 7"/>
                <a:gd name="T5" fmla="*/ 10 h 10"/>
              </a:gdLst>
              <a:ahLst/>
              <a:cxnLst>
                <a:cxn ang="0">
                  <a:pos x="T0" y="T1"/>
                </a:cxn>
                <a:cxn ang="0">
                  <a:pos x="T2" y="T3"/>
                </a:cxn>
                <a:cxn ang="0">
                  <a:pos x="T4" y="T5"/>
                </a:cxn>
              </a:cxnLst>
              <a:rect l="0" t="0" r="r" b="b"/>
              <a:pathLst>
                <a:path w="7" h="10">
                  <a:moveTo>
                    <a:pt x="4" y="10"/>
                  </a:moveTo>
                  <a:cubicBezTo>
                    <a:pt x="7" y="7"/>
                    <a:pt x="7" y="0"/>
                    <a:pt x="0" y="3"/>
                  </a:cubicBezTo>
                  <a:cubicBezTo>
                    <a:pt x="0" y="8"/>
                    <a:pt x="4" y="5"/>
                    <a:pt x="4" y="1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53" name="Freeform 1984"/>
            <p:cNvSpPr/>
            <p:nvPr/>
          </p:nvSpPr>
          <p:spPr bwMode="auto">
            <a:xfrm>
              <a:off x="3990697" y="2455354"/>
              <a:ext cx="5377" cy="10217"/>
            </a:xfrm>
            <a:custGeom>
              <a:avLst/>
              <a:gdLst>
                <a:gd name="T0" fmla="*/ 11 w 16"/>
                <a:gd name="T1" fmla="*/ 27 h 27"/>
                <a:gd name="T2" fmla="*/ 8 w 16"/>
                <a:gd name="T3" fmla="*/ 11 h 27"/>
                <a:gd name="T4" fmla="*/ 15 w 16"/>
                <a:gd name="T5" fmla="*/ 5 h 27"/>
                <a:gd name="T6" fmla="*/ 1 w 16"/>
                <a:gd name="T7" fmla="*/ 0 h 27"/>
                <a:gd name="T8" fmla="*/ 7 w 16"/>
                <a:gd name="T9" fmla="*/ 13 h 27"/>
                <a:gd name="T10" fmla="*/ 11 w 16"/>
                <a:gd name="T11" fmla="*/ 27 h 27"/>
              </a:gdLst>
              <a:ahLst/>
              <a:cxnLst>
                <a:cxn ang="0">
                  <a:pos x="T0" y="T1"/>
                </a:cxn>
                <a:cxn ang="0">
                  <a:pos x="T2" y="T3"/>
                </a:cxn>
                <a:cxn ang="0">
                  <a:pos x="T4" y="T5"/>
                </a:cxn>
                <a:cxn ang="0">
                  <a:pos x="T6" y="T7"/>
                </a:cxn>
                <a:cxn ang="0">
                  <a:pos x="T8" y="T9"/>
                </a:cxn>
                <a:cxn ang="0">
                  <a:pos x="T10" y="T11"/>
                </a:cxn>
              </a:cxnLst>
              <a:rect l="0" t="0" r="r" b="b"/>
              <a:pathLst>
                <a:path w="16" h="27">
                  <a:moveTo>
                    <a:pt x="11" y="27"/>
                  </a:moveTo>
                  <a:cubicBezTo>
                    <a:pt x="16" y="27"/>
                    <a:pt x="10" y="12"/>
                    <a:pt x="8" y="11"/>
                  </a:cubicBezTo>
                  <a:cubicBezTo>
                    <a:pt x="8" y="7"/>
                    <a:pt x="12" y="7"/>
                    <a:pt x="15" y="5"/>
                  </a:cubicBezTo>
                  <a:cubicBezTo>
                    <a:pt x="11" y="1"/>
                    <a:pt x="6" y="1"/>
                    <a:pt x="1" y="0"/>
                  </a:cubicBezTo>
                  <a:cubicBezTo>
                    <a:pt x="0" y="4"/>
                    <a:pt x="5" y="18"/>
                    <a:pt x="7" y="13"/>
                  </a:cubicBezTo>
                  <a:cubicBezTo>
                    <a:pt x="9" y="18"/>
                    <a:pt x="8" y="23"/>
                    <a:pt x="11" y="2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54" name="Freeform 1985"/>
            <p:cNvSpPr/>
            <p:nvPr/>
          </p:nvSpPr>
          <p:spPr bwMode="auto">
            <a:xfrm>
              <a:off x="3940152" y="2468259"/>
              <a:ext cx="3226" cy="3226"/>
            </a:xfrm>
            <a:custGeom>
              <a:avLst/>
              <a:gdLst>
                <a:gd name="T0" fmla="*/ 6 w 9"/>
                <a:gd name="T1" fmla="*/ 9 h 9"/>
                <a:gd name="T2" fmla="*/ 2 w 9"/>
                <a:gd name="T3" fmla="*/ 0 h 9"/>
                <a:gd name="T4" fmla="*/ 6 w 9"/>
                <a:gd name="T5" fmla="*/ 9 h 9"/>
              </a:gdLst>
              <a:ahLst/>
              <a:cxnLst>
                <a:cxn ang="0">
                  <a:pos x="T0" y="T1"/>
                </a:cxn>
                <a:cxn ang="0">
                  <a:pos x="T2" y="T3"/>
                </a:cxn>
                <a:cxn ang="0">
                  <a:pos x="T4" y="T5"/>
                </a:cxn>
              </a:cxnLst>
              <a:rect l="0" t="0" r="r" b="b"/>
              <a:pathLst>
                <a:path w="9" h="9">
                  <a:moveTo>
                    <a:pt x="6" y="9"/>
                  </a:moveTo>
                  <a:cubicBezTo>
                    <a:pt x="9" y="6"/>
                    <a:pt x="4" y="1"/>
                    <a:pt x="2" y="0"/>
                  </a:cubicBezTo>
                  <a:cubicBezTo>
                    <a:pt x="0" y="2"/>
                    <a:pt x="6" y="6"/>
                    <a:pt x="6" y="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55" name="Freeform 1986"/>
            <p:cNvSpPr/>
            <p:nvPr/>
          </p:nvSpPr>
          <p:spPr bwMode="auto">
            <a:xfrm>
              <a:off x="3924558" y="2459118"/>
              <a:ext cx="2689" cy="4302"/>
            </a:xfrm>
            <a:custGeom>
              <a:avLst/>
              <a:gdLst>
                <a:gd name="T0" fmla="*/ 5 w 7"/>
                <a:gd name="T1" fmla="*/ 12 h 12"/>
                <a:gd name="T2" fmla="*/ 6 w 7"/>
                <a:gd name="T3" fmla="*/ 0 h 12"/>
                <a:gd name="T4" fmla="*/ 5 w 7"/>
                <a:gd name="T5" fmla="*/ 12 h 12"/>
              </a:gdLst>
              <a:ahLst/>
              <a:cxnLst>
                <a:cxn ang="0">
                  <a:pos x="T0" y="T1"/>
                </a:cxn>
                <a:cxn ang="0">
                  <a:pos x="T2" y="T3"/>
                </a:cxn>
                <a:cxn ang="0">
                  <a:pos x="T4" y="T5"/>
                </a:cxn>
              </a:cxnLst>
              <a:rect l="0" t="0" r="r" b="b"/>
              <a:pathLst>
                <a:path w="7" h="12">
                  <a:moveTo>
                    <a:pt x="5" y="12"/>
                  </a:moveTo>
                  <a:cubicBezTo>
                    <a:pt x="5" y="8"/>
                    <a:pt x="7" y="5"/>
                    <a:pt x="6" y="0"/>
                  </a:cubicBezTo>
                  <a:cubicBezTo>
                    <a:pt x="0" y="3"/>
                    <a:pt x="2" y="8"/>
                    <a:pt x="5"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56" name="Freeform 1987"/>
            <p:cNvSpPr/>
            <p:nvPr/>
          </p:nvSpPr>
          <p:spPr bwMode="auto">
            <a:xfrm>
              <a:off x="3863259" y="2483853"/>
              <a:ext cx="1613" cy="2151"/>
            </a:xfrm>
            <a:custGeom>
              <a:avLst/>
              <a:gdLst>
                <a:gd name="T0" fmla="*/ 1 w 5"/>
                <a:gd name="T1" fmla="*/ 5 h 5"/>
                <a:gd name="T2" fmla="*/ 5 w 5"/>
                <a:gd name="T3" fmla="*/ 4 h 5"/>
                <a:gd name="T4" fmla="*/ 2 w 5"/>
                <a:gd name="T5" fmla="*/ 1 h 5"/>
                <a:gd name="T6" fmla="*/ 0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3" y="4"/>
                    <a:pt x="5" y="4"/>
                  </a:cubicBezTo>
                  <a:cubicBezTo>
                    <a:pt x="4" y="3"/>
                    <a:pt x="5" y="0"/>
                    <a:pt x="2" y="1"/>
                  </a:cubicBezTo>
                  <a:cubicBezTo>
                    <a:pt x="0" y="1"/>
                    <a:pt x="0" y="2"/>
                    <a:pt x="0" y="3"/>
                  </a:cubicBezTo>
                  <a:cubicBezTo>
                    <a:pt x="0" y="4"/>
                    <a:pt x="1" y="4"/>
                    <a:pt x="1"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57" name="Freeform 1988"/>
            <p:cNvSpPr/>
            <p:nvPr/>
          </p:nvSpPr>
          <p:spPr bwMode="auto">
            <a:xfrm>
              <a:off x="3857882" y="2483853"/>
              <a:ext cx="2689" cy="2151"/>
            </a:xfrm>
            <a:custGeom>
              <a:avLst/>
              <a:gdLst>
                <a:gd name="T0" fmla="*/ 4 w 7"/>
                <a:gd name="T1" fmla="*/ 5 h 5"/>
                <a:gd name="T2" fmla="*/ 7 w 7"/>
                <a:gd name="T3" fmla="*/ 0 h 5"/>
                <a:gd name="T4" fmla="*/ 0 w 7"/>
                <a:gd name="T5" fmla="*/ 3 h 5"/>
                <a:gd name="T6" fmla="*/ 4 w 7"/>
                <a:gd name="T7" fmla="*/ 5 h 5"/>
              </a:gdLst>
              <a:ahLst/>
              <a:cxnLst>
                <a:cxn ang="0">
                  <a:pos x="T0" y="T1"/>
                </a:cxn>
                <a:cxn ang="0">
                  <a:pos x="T2" y="T3"/>
                </a:cxn>
                <a:cxn ang="0">
                  <a:pos x="T4" y="T5"/>
                </a:cxn>
                <a:cxn ang="0">
                  <a:pos x="T6" y="T7"/>
                </a:cxn>
              </a:cxnLst>
              <a:rect l="0" t="0" r="r" b="b"/>
              <a:pathLst>
                <a:path w="7" h="5">
                  <a:moveTo>
                    <a:pt x="4" y="5"/>
                  </a:moveTo>
                  <a:cubicBezTo>
                    <a:pt x="7" y="4"/>
                    <a:pt x="7" y="2"/>
                    <a:pt x="7" y="0"/>
                  </a:cubicBezTo>
                  <a:cubicBezTo>
                    <a:pt x="4" y="2"/>
                    <a:pt x="2" y="0"/>
                    <a:pt x="0" y="3"/>
                  </a:cubicBezTo>
                  <a:cubicBezTo>
                    <a:pt x="0" y="5"/>
                    <a:pt x="4" y="3"/>
                    <a:pt x="4"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58" name="Oval 1989"/>
            <p:cNvSpPr>
              <a:spLocks noChangeArrowheads="1"/>
            </p:cNvSpPr>
            <p:nvPr/>
          </p:nvSpPr>
          <p:spPr bwMode="auto">
            <a:xfrm>
              <a:off x="3768622" y="2524719"/>
              <a:ext cx="538" cy="538"/>
            </a:xfrm>
            <a:prstGeom prst="ellipse">
              <a:avLst/>
            </a:pr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59" name="Freeform 1990"/>
            <p:cNvSpPr/>
            <p:nvPr/>
          </p:nvSpPr>
          <p:spPr bwMode="auto">
            <a:xfrm>
              <a:off x="3768622" y="2524719"/>
              <a:ext cx="53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0" name="Freeform 1991"/>
            <p:cNvSpPr/>
            <p:nvPr/>
          </p:nvSpPr>
          <p:spPr bwMode="auto">
            <a:xfrm>
              <a:off x="3890682" y="2457505"/>
              <a:ext cx="2151" cy="2151"/>
            </a:xfrm>
            <a:custGeom>
              <a:avLst/>
              <a:gdLst>
                <a:gd name="T0" fmla="*/ 5 w 5"/>
                <a:gd name="T1" fmla="*/ 6 h 6"/>
                <a:gd name="T2" fmla="*/ 4 w 5"/>
                <a:gd name="T3" fmla="*/ 2 h 6"/>
                <a:gd name="T4" fmla="*/ 0 w 5"/>
                <a:gd name="T5" fmla="*/ 1 h 6"/>
                <a:gd name="T6" fmla="*/ 5 w 5"/>
                <a:gd name="T7" fmla="*/ 6 h 6"/>
              </a:gdLst>
              <a:ahLst/>
              <a:cxnLst>
                <a:cxn ang="0">
                  <a:pos x="T0" y="T1"/>
                </a:cxn>
                <a:cxn ang="0">
                  <a:pos x="T2" y="T3"/>
                </a:cxn>
                <a:cxn ang="0">
                  <a:pos x="T4" y="T5"/>
                </a:cxn>
                <a:cxn ang="0">
                  <a:pos x="T6" y="T7"/>
                </a:cxn>
              </a:cxnLst>
              <a:rect l="0" t="0" r="r" b="b"/>
              <a:pathLst>
                <a:path w="5" h="6">
                  <a:moveTo>
                    <a:pt x="5" y="6"/>
                  </a:moveTo>
                  <a:cubicBezTo>
                    <a:pt x="5" y="5"/>
                    <a:pt x="5" y="3"/>
                    <a:pt x="4" y="2"/>
                  </a:cubicBezTo>
                  <a:cubicBezTo>
                    <a:pt x="4" y="0"/>
                    <a:pt x="2" y="0"/>
                    <a:pt x="0" y="1"/>
                  </a:cubicBezTo>
                  <a:cubicBezTo>
                    <a:pt x="1" y="3"/>
                    <a:pt x="4" y="3"/>
                    <a:pt x="5"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1" name="Freeform 1992"/>
            <p:cNvSpPr/>
            <p:nvPr/>
          </p:nvSpPr>
          <p:spPr bwMode="auto">
            <a:xfrm>
              <a:off x="3769160" y="2524719"/>
              <a:ext cx="0" cy="0"/>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0"/>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2" name="Freeform 1993"/>
            <p:cNvSpPr/>
            <p:nvPr/>
          </p:nvSpPr>
          <p:spPr bwMode="auto">
            <a:xfrm>
              <a:off x="3865410" y="2458581"/>
              <a:ext cx="8603" cy="5377"/>
            </a:xfrm>
            <a:custGeom>
              <a:avLst/>
              <a:gdLst>
                <a:gd name="T0" fmla="*/ 23 w 23"/>
                <a:gd name="T1" fmla="*/ 15 h 15"/>
                <a:gd name="T2" fmla="*/ 22 w 23"/>
                <a:gd name="T3" fmla="*/ 8 h 15"/>
                <a:gd name="T4" fmla="*/ 16 w 23"/>
                <a:gd name="T5" fmla="*/ 3 h 15"/>
                <a:gd name="T6" fmla="*/ 0 w 23"/>
                <a:gd name="T7" fmla="*/ 2 h 15"/>
                <a:gd name="T8" fmla="*/ 4 w 23"/>
                <a:gd name="T9" fmla="*/ 4 h 15"/>
                <a:gd name="T10" fmla="*/ 11 w 23"/>
                <a:gd name="T11" fmla="*/ 6 h 15"/>
                <a:gd name="T12" fmla="*/ 18 w 23"/>
                <a:gd name="T13" fmla="*/ 9 h 15"/>
                <a:gd name="T14" fmla="*/ 23 w 23"/>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23" y="15"/>
                  </a:moveTo>
                  <a:cubicBezTo>
                    <a:pt x="23" y="12"/>
                    <a:pt x="23" y="10"/>
                    <a:pt x="22" y="8"/>
                  </a:cubicBezTo>
                  <a:cubicBezTo>
                    <a:pt x="21" y="6"/>
                    <a:pt x="19" y="4"/>
                    <a:pt x="16" y="3"/>
                  </a:cubicBezTo>
                  <a:cubicBezTo>
                    <a:pt x="12" y="1"/>
                    <a:pt x="5" y="0"/>
                    <a:pt x="0" y="2"/>
                  </a:cubicBezTo>
                  <a:cubicBezTo>
                    <a:pt x="1" y="3"/>
                    <a:pt x="2" y="4"/>
                    <a:pt x="4" y="4"/>
                  </a:cubicBezTo>
                  <a:cubicBezTo>
                    <a:pt x="6" y="5"/>
                    <a:pt x="9" y="6"/>
                    <a:pt x="11" y="6"/>
                  </a:cubicBezTo>
                  <a:cubicBezTo>
                    <a:pt x="13" y="7"/>
                    <a:pt x="16" y="8"/>
                    <a:pt x="18" y="9"/>
                  </a:cubicBezTo>
                  <a:cubicBezTo>
                    <a:pt x="20" y="11"/>
                    <a:pt x="22" y="13"/>
                    <a:pt x="23" y="1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3" name="Freeform 1994"/>
            <p:cNvSpPr/>
            <p:nvPr/>
          </p:nvSpPr>
          <p:spPr bwMode="auto">
            <a:xfrm>
              <a:off x="3849279" y="2461269"/>
              <a:ext cx="5377" cy="3226"/>
            </a:xfrm>
            <a:custGeom>
              <a:avLst/>
              <a:gdLst>
                <a:gd name="T0" fmla="*/ 10 w 14"/>
                <a:gd name="T1" fmla="*/ 10 h 10"/>
                <a:gd name="T2" fmla="*/ 8 w 14"/>
                <a:gd name="T3" fmla="*/ 4 h 10"/>
                <a:gd name="T4" fmla="*/ 12 w 14"/>
                <a:gd name="T5" fmla="*/ 4 h 10"/>
                <a:gd name="T6" fmla="*/ 5 w 14"/>
                <a:gd name="T7" fmla="*/ 3 h 10"/>
                <a:gd name="T8" fmla="*/ 0 w 14"/>
                <a:gd name="T9" fmla="*/ 8 h 10"/>
                <a:gd name="T10" fmla="*/ 2 w 14"/>
                <a:gd name="T11" fmla="*/ 9 h 10"/>
                <a:gd name="T12" fmla="*/ 5 w 14"/>
                <a:gd name="T13" fmla="*/ 9 h 10"/>
                <a:gd name="T14" fmla="*/ 10 w 14"/>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0">
                  <a:moveTo>
                    <a:pt x="10" y="10"/>
                  </a:moveTo>
                  <a:cubicBezTo>
                    <a:pt x="14" y="6"/>
                    <a:pt x="8" y="7"/>
                    <a:pt x="8" y="4"/>
                  </a:cubicBezTo>
                  <a:cubicBezTo>
                    <a:pt x="10" y="2"/>
                    <a:pt x="11" y="2"/>
                    <a:pt x="12" y="4"/>
                  </a:cubicBezTo>
                  <a:cubicBezTo>
                    <a:pt x="14" y="0"/>
                    <a:pt x="7" y="2"/>
                    <a:pt x="5" y="3"/>
                  </a:cubicBezTo>
                  <a:cubicBezTo>
                    <a:pt x="1" y="5"/>
                    <a:pt x="4" y="6"/>
                    <a:pt x="0" y="8"/>
                  </a:cubicBezTo>
                  <a:cubicBezTo>
                    <a:pt x="1" y="9"/>
                    <a:pt x="2" y="9"/>
                    <a:pt x="2" y="9"/>
                  </a:cubicBezTo>
                  <a:cubicBezTo>
                    <a:pt x="3" y="9"/>
                    <a:pt x="4" y="9"/>
                    <a:pt x="5" y="9"/>
                  </a:cubicBezTo>
                  <a:cubicBezTo>
                    <a:pt x="6" y="9"/>
                    <a:pt x="8" y="9"/>
                    <a:pt x="10" y="1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4" name="Freeform 1995"/>
            <p:cNvSpPr/>
            <p:nvPr/>
          </p:nvSpPr>
          <p:spPr bwMode="auto">
            <a:xfrm>
              <a:off x="3769697" y="2524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5" name="Freeform 1996"/>
            <p:cNvSpPr/>
            <p:nvPr/>
          </p:nvSpPr>
          <p:spPr bwMode="auto">
            <a:xfrm>
              <a:off x="3772924" y="2516116"/>
              <a:ext cx="1613" cy="2689"/>
            </a:xfrm>
            <a:custGeom>
              <a:avLst/>
              <a:gdLst>
                <a:gd name="T0" fmla="*/ 2 w 5"/>
                <a:gd name="T1" fmla="*/ 5 h 8"/>
                <a:gd name="T2" fmla="*/ 5 w 5"/>
                <a:gd name="T3" fmla="*/ 0 h 8"/>
                <a:gd name="T4" fmla="*/ 0 w 5"/>
                <a:gd name="T5" fmla="*/ 8 h 8"/>
                <a:gd name="T6" fmla="*/ 2 w 5"/>
                <a:gd name="T7" fmla="*/ 5 h 8"/>
              </a:gdLst>
              <a:ahLst/>
              <a:cxnLst>
                <a:cxn ang="0">
                  <a:pos x="T0" y="T1"/>
                </a:cxn>
                <a:cxn ang="0">
                  <a:pos x="T2" y="T3"/>
                </a:cxn>
                <a:cxn ang="0">
                  <a:pos x="T4" y="T5"/>
                </a:cxn>
                <a:cxn ang="0">
                  <a:pos x="T6" y="T7"/>
                </a:cxn>
              </a:cxnLst>
              <a:rect l="0" t="0" r="r" b="b"/>
              <a:pathLst>
                <a:path w="5" h="8">
                  <a:moveTo>
                    <a:pt x="2" y="5"/>
                  </a:moveTo>
                  <a:cubicBezTo>
                    <a:pt x="3" y="4"/>
                    <a:pt x="4" y="2"/>
                    <a:pt x="5" y="0"/>
                  </a:cubicBezTo>
                  <a:cubicBezTo>
                    <a:pt x="3" y="2"/>
                    <a:pt x="2" y="4"/>
                    <a:pt x="0" y="8"/>
                  </a:cubicBezTo>
                  <a:cubicBezTo>
                    <a:pt x="0" y="8"/>
                    <a:pt x="1" y="6"/>
                    <a:pt x="2"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6" name="Freeform 1997"/>
            <p:cNvSpPr/>
            <p:nvPr/>
          </p:nvSpPr>
          <p:spPr bwMode="auto">
            <a:xfrm>
              <a:off x="3818091" y="2423629"/>
              <a:ext cx="4302" cy="4302"/>
            </a:xfrm>
            <a:custGeom>
              <a:avLst/>
              <a:gdLst>
                <a:gd name="T0" fmla="*/ 4 w 11"/>
                <a:gd name="T1" fmla="*/ 6 h 11"/>
                <a:gd name="T2" fmla="*/ 6 w 11"/>
                <a:gd name="T3" fmla="*/ 7 h 11"/>
                <a:gd name="T4" fmla="*/ 7 w 11"/>
                <a:gd name="T5" fmla="*/ 8 h 11"/>
                <a:gd name="T6" fmla="*/ 10 w 11"/>
                <a:gd name="T7" fmla="*/ 5 h 11"/>
                <a:gd name="T8" fmla="*/ 9 w 11"/>
                <a:gd name="T9" fmla="*/ 0 h 11"/>
                <a:gd name="T10" fmla="*/ 3 w 11"/>
                <a:gd name="T11" fmla="*/ 6 h 11"/>
                <a:gd name="T12" fmla="*/ 2 w 11"/>
                <a:gd name="T13" fmla="*/ 11 h 11"/>
                <a:gd name="T14" fmla="*/ 4 w 11"/>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4" y="6"/>
                  </a:moveTo>
                  <a:cubicBezTo>
                    <a:pt x="4" y="6"/>
                    <a:pt x="5" y="7"/>
                    <a:pt x="6" y="7"/>
                  </a:cubicBezTo>
                  <a:cubicBezTo>
                    <a:pt x="7" y="8"/>
                    <a:pt x="7" y="8"/>
                    <a:pt x="7" y="8"/>
                  </a:cubicBezTo>
                  <a:cubicBezTo>
                    <a:pt x="8" y="7"/>
                    <a:pt x="9" y="5"/>
                    <a:pt x="10" y="5"/>
                  </a:cubicBezTo>
                  <a:cubicBezTo>
                    <a:pt x="10" y="4"/>
                    <a:pt x="11" y="1"/>
                    <a:pt x="9" y="0"/>
                  </a:cubicBezTo>
                  <a:cubicBezTo>
                    <a:pt x="8" y="3"/>
                    <a:pt x="5" y="4"/>
                    <a:pt x="3" y="6"/>
                  </a:cubicBezTo>
                  <a:cubicBezTo>
                    <a:pt x="1" y="8"/>
                    <a:pt x="0" y="9"/>
                    <a:pt x="2" y="11"/>
                  </a:cubicBezTo>
                  <a:cubicBezTo>
                    <a:pt x="2" y="10"/>
                    <a:pt x="3" y="8"/>
                    <a:pt x="4"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7" name="Freeform 1998"/>
            <p:cNvSpPr/>
            <p:nvPr/>
          </p:nvSpPr>
          <p:spPr bwMode="auto">
            <a:xfrm>
              <a:off x="3770235" y="2455354"/>
              <a:ext cx="2689" cy="1075"/>
            </a:xfrm>
            <a:custGeom>
              <a:avLst/>
              <a:gdLst>
                <a:gd name="T0" fmla="*/ 7 w 7"/>
                <a:gd name="T1" fmla="*/ 2 h 4"/>
                <a:gd name="T2" fmla="*/ 3 w 7"/>
                <a:gd name="T3" fmla="*/ 0 h 4"/>
                <a:gd name="T4" fmla="*/ 0 w 7"/>
                <a:gd name="T5" fmla="*/ 4 h 4"/>
                <a:gd name="T6" fmla="*/ 3 w 7"/>
                <a:gd name="T7" fmla="*/ 3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cubicBezTo>
                    <a:pt x="6" y="1"/>
                    <a:pt x="5" y="0"/>
                    <a:pt x="3" y="0"/>
                  </a:cubicBezTo>
                  <a:cubicBezTo>
                    <a:pt x="2" y="1"/>
                    <a:pt x="0" y="2"/>
                    <a:pt x="0" y="4"/>
                  </a:cubicBezTo>
                  <a:cubicBezTo>
                    <a:pt x="1" y="4"/>
                    <a:pt x="2" y="4"/>
                    <a:pt x="3" y="3"/>
                  </a:cubicBezTo>
                  <a:cubicBezTo>
                    <a:pt x="5" y="3"/>
                    <a:pt x="6" y="3"/>
                    <a:pt x="7"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8" name="Freeform 1999"/>
            <p:cNvSpPr/>
            <p:nvPr/>
          </p:nvSpPr>
          <p:spPr bwMode="auto">
            <a:xfrm>
              <a:off x="3762169" y="2441912"/>
              <a:ext cx="3226" cy="5915"/>
            </a:xfrm>
            <a:custGeom>
              <a:avLst/>
              <a:gdLst>
                <a:gd name="T0" fmla="*/ 3 w 8"/>
                <a:gd name="T1" fmla="*/ 16 h 16"/>
                <a:gd name="T2" fmla="*/ 6 w 8"/>
                <a:gd name="T3" fmla="*/ 13 h 16"/>
                <a:gd name="T4" fmla="*/ 8 w 8"/>
                <a:gd name="T5" fmla="*/ 5 h 16"/>
                <a:gd name="T6" fmla="*/ 2 w 8"/>
                <a:gd name="T7" fmla="*/ 0 h 16"/>
                <a:gd name="T8" fmla="*/ 4 w 8"/>
                <a:gd name="T9" fmla="*/ 10 h 16"/>
                <a:gd name="T10" fmla="*/ 1 w 8"/>
                <a:gd name="T11" fmla="*/ 12 h 16"/>
                <a:gd name="T12" fmla="*/ 3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3" y="16"/>
                  </a:moveTo>
                  <a:cubicBezTo>
                    <a:pt x="4" y="15"/>
                    <a:pt x="5" y="12"/>
                    <a:pt x="6" y="13"/>
                  </a:cubicBezTo>
                  <a:cubicBezTo>
                    <a:pt x="6" y="9"/>
                    <a:pt x="5" y="4"/>
                    <a:pt x="8" y="5"/>
                  </a:cubicBezTo>
                  <a:cubicBezTo>
                    <a:pt x="6" y="3"/>
                    <a:pt x="4" y="2"/>
                    <a:pt x="2" y="0"/>
                  </a:cubicBezTo>
                  <a:cubicBezTo>
                    <a:pt x="3" y="5"/>
                    <a:pt x="1" y="10"/>
                    <a:pt x="4" y="10"/>
                  </a:cubicBezTo>
                  <a:cubicBezTo>
                    <a:pt x="4" y="15"/>
                    <a:pt x="3" y="12"/>
                    <a:pt x="1" y="12"/>
                  </a:cubicBezTo>
                  <a:cubicBezTo>
                    <a:pt x="0" y="14"/>
                    <a:pt x="4" y="12"/>
                    <a:pt x="3" y="1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69" name="Freeform 2000"/>
            <p:cNvSpPr/>
            <p:nvPr/>
          </p:nvSpPr>
          <p:spPr bwMode="auto">
            <a:xfrm>
              <a:off x="3756254" y="2466646"/>
              <a:ext cx="1613" cy="2689"/>
            </a:xfrm>
            <a:custGeom>
              <a:avLst/>
              <a:gdLst>
                <a:gd name="T0" fmla="*/ 5 w 5"/>
                <a:gd name="T1" fmla="*/ 7 h 7"/>
                <a:gd name="T2" fmla="*/ 2 w 5"/>
                <a:gd name="T3" fmla="*/ 0 h 7"/>
                <a:gd name="T4" fmla="*/ 0 w 5"/>
                <a:gd name="T5" fmla="*/ 4 h 7"/>
                <a:gd name="T6" fmla="*/ 5 w 5"/>
                <a:gd name="T7" fmla="*/ 7 h 7"/>
              </a:gdLst>
              <a:ahLst/>
              <a:cxnLst>
                <a:cxn ang="0">
                  <a:pos x="T0" y="T1"/>
                </a:cxn>
                <a:cxn ang="0">
                  <a:pos x="T2" y="T3"/>
                </a:cxn>
                <a:cxn ang="0">
                  <a:pos x="T4" y="T5"/>
                </a:cxn>
                <a:cxn ang="0">
                  <a:pos x="T6" y="T7"/>
                </a:cxn>
              </a:cxnLst>
              <a:rect l="0" t="0" r="r" b="b"/>
              <a:pathLst>
                <a:path w="5" h="7">
                  <a:moveTo>
                    <a:pt x="5" y="7"/>
                  </a:moveTo>
                  <a:cubicBezTo>
                    <a:pt x="4" y="3"/>
                    <a:pt x="3" y="1"/>
                    <a:pt x="2" y="0"/>
                  </a:cubicBezTo>
                  <a:cubicBezTo>
                    <a:pt x="1" y="0"/>
                    <a:pt x="0" y="1"/>
                    <a:pt x="0" y="4"/>
                  </a:cubicBezTo>
                  <a:cubicBezTo>
                    <a:pt x="3" y="1"/>
                    <a:pt x="2" y="4"/>
                    <a:pt x="5"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0" name="Freeform 2001"/>
            <p:cNvSpPr/>
            <p:nvPr/>
          </p:nvSpPr>
          <p:spPr bwMode="auto">
            <a:xfrm>
              <a:off x="3751953" y="2450515"/>
              <a:ext cx="1613" cy="2689"/>
            </a:xfrm>
            <a:custGeom>
              <a:avLst/>
              <a:gdLst>
                <a:gd name="T0" fmla="*/ 0 w 4"/>
                <a:gd name="T1" fmla="*/ 4 h 8"/>
                <a:gd name="T2" fmla="*/ 4 w 4"/>
                <a:gd name="T3" fmla="*/ 4 h 8"/>
                <a:gd name="T4" fmla="*/ 2 w 4"/>
                <a:gd name="T5" fmla="*/ 0 h 8"/>
                <a:gd name="T6" fmla="*/ 0 w 4"/>
                <a:gd name="T7" fmla="*/ 4 h 8"/>
              </a:gdLst>
              <a:ahLst/>
              <a:cxnLst>
                <a:cxn ang="0">
                  <a:pos x="T0" y="T1"/>
                </a:cxn>
                <a:cxn ang="0">
                  <a:pos x="T2" y="T3"/>
                </a:cxn>
                <a:cxn ang="0">
                  <a:pos x="T4" y="T5"/>
                </a:cxn>
                <a:cxn ang="0">
                  <a:pos x="T6" y="T7"/>
                </a:cxn>
              </a:cxnLst>
              <a:rect l="0" t="0" r="r" b="b"/>
              <a:pathLst>
                <a:path w="4" h="8">
                  <a:moveTo>
                    <a:pt x="0" y="4"/>
                  </a:moveTo>
                  <a:cubicBezTo>
                    <a:pt x="1" y="8"/>
                    <a:pt x="4" y="6"/>
                    <a:pt x="4" y="4"/>
                  </a:cubicBezTo>
                  <a:cubicBezTo>
                    <a:pt x="4" y="2"/>
                    <a:pt x="3" y="2"/>
                    <a:pt x="2" y="0"/>
                  </a:cubicBezTo>
                  <a:cubicBezTo>
                    <a:pt x="3" y="3"/>
                    <a:pt x="3" y="5"/>
                    <a:pt x="0" y="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1" name="Freeform 2002"/>
            <p:cNvSpPr>
              <a:spLocks noEditPoints="1"/>
            </p:cNvSpPr>
            <p:nvPr/>
          </p:nvSpPr>
          <p:spPr bwMode="auto">
            <a:xfrm>
              <a:off x="3544396" y="2452666"/>
              <a:ext cx="460819" cy="321014"/>
            </a:xfrm>
            <a:custGeom>
              <a:avLst/>
              <a:gdLst>
                <a:gd name="T0" fmla="*/ 392 w 1277"/>
                <a:gd name="T1" fmla="*/ 56 h 890"/>
                <a:gd name="T2" fmla="*/ 326 w 1277"/>
                <a:gd name="T3" fmla="*/ 224 h 890"/>
                <a:gd name="T4" fmla="*/ 328 w 1277"/>
                <a:gd name="T5" fmla="*/ 117 h 890"/>
                <a:gd name="T6" fmla="*/ 308 w 1277"/>
                <a:gd name="T7" fmla="*/ 155 h 890"/>
                <a:gd name="T8" fmla="*/ 321 w 1277"/>
                <a:gd name="T9" fmla="*/ 402 h 890"/>
                <a:gd name="T10" fmla="*/ 243 w 1277"/>
                <a:gd name="T11" fmla="*/ 205 h 890"/>
                <a:gd name="T12" fmla="*/ 164 w 1277"/>
                <a:gd name="T13" fmla="*/ 110 h 890"/>
                <a:gd name="T14" fmla="*/ 86 w 1277"/>
                <a:gd name="T15" fmla="*/ 180 h 890"/>
                <a:gd name="T16" fmla="*/ 147 w 1277"/>
                <a:gd name="T17" fmla="*/ 534 h 890"/>
                <a:gd name="T18" fmla="*/ 320 w 1277"/>
                <a:gd name="T19" fmla="*/ 735 h 890"/>
                <a:gd name="T20" fmla="*/ 409 w 1277"/>
                <a:gd name="T21" fmla="*/ 791 h 890"/>
                <a:gd name="T22" fmla="*/ 181 w 1277"/>
                <a:gd name="T23" fmla="*/ 642 h 890"/>
                <a:gd name="T24" fmla="*/ 48 w 1277"/>
                <a:gd name="T25" fmla="*/ 467 h 890"/>
                <a:gd name="T26" fmla="*/ 295 w 1277"/>
                <a:gd name="T27" fmla="*/ 777 h 890"/>
                <a:gd name="T28" fmla="*/ 492 w 1277"/>
                <a:gd name="T29" fmla="*/ 866 h 890"/>
                <a:gd name="T30" fmla="*/ 742 w 1277"/>
                <a:gd name="T31" fmla="*/ 861 h 890"/>
                <a:gd name="T32" fmla="*/ 982 w 1277"/>
                <a:gd name="T33" fmla="*/ 759 h 890"/>
                <a:gd name="T34" fmla="*/ 1215 w 1277"/>
                <a:gd name="T35" fmla="*/ 518 h 890"/>
                <a:gd name="T36" fmla="*/ 1277 w 1277"/>
                <a:gd name="T37" fmla="*/ 298 h 890"/>
                <a:gd name="T38" fmla="*/ 1238 w 1277"/>
                <a:gd name="T39" fmla="*/ 343 h 890"/>
                <a:gd name="T40" fmla="*/ 1225 w 1277"/>
                <a:gd name="T41" fmla="*/ 273 h 890"/>
                <a:gd name="T42" fmla="*/ 1131 w 1277"/>
                <a:gd name="T43" fmla="*/ 469 h 890"/>
                <a:gd name="T44" fmla="*/ 1145 w 1277"/>
                <a:gd name="T45" fmla="*/ 374 h 890"/>
                <a:gd name="T46" fmla="*/ 1083 w 1277"/>
                <a:gd name="T47" fmla="*/ 360 h 890"/>
                <a:gd name="T48" fmla="*/ 1090 w 1277"/>
                <a:gd name="T49" fmla="*/ 149 h 890"/>
                <a:gd name="T50" fmla="*/ 968 w 1277"/>
                <a:gd name="T51" fmla="*/ 21 h 890"/>
                <a:gd name="T52" fmla="*/ 837 w 1277"/>
                <a:gd name="T53" fmla="*/ 152 h 890"/>
                <a:gd name="T54" fmla="*/ 699 w 1277"/>
                <a:gd name="T55" fmla="*/ 136 h 890"/>
                <a:gd name="T56" fmla="*/ 776 w 1277"/>
                <a:gd name="T57" fmla="*/ 158 h 890"/>
                <a:gd name="T58" fmla="*/ 622 w 1277"/>
                <a:gd name="T59" fmla="*/ 200 h 890"/>
                <a:gd name="T60" fmla="*/ 615 w 1277"/>
                <a:gd name="T61" fmla="*/ 200 h 890"/>
                <a:gd name="T62" fmla="*/ 621 w 1277"/>
                <a:gd name="T63" fmla="*/ 199 h 890"/>
                <a:gd name="T64" fmla="*/ 625 w 1277"/>
                <a:gd name="T65" fmla="*/ 202 h 890"/>
                <a:gd name="T66" fmla="*/ 624 w 1277"/>
                <a:gd name="T67" fmla="*/ 202 h 890"/>
                <a:gd name="T68" fmla="*/ 636 w 1277"/>
                <a:gd name="T69" fmla="*/ 227 h 890"/>
                <a:gd name="T70" fmla="*/ 624 w 1277"/>
                <a:gd name="T71" fmla="*/ 209 h 890"/>
                <a:gd name="T72" fmla="*/ 609 w 1277"/>
                <a:gd name="T73" fmla="*/ 250 h 890"/>
                <a:gd name="T74" fmla="*/ 591 w 1277"/>
                <a:gd name="T75" fmla="*/ 240 h 890"/>
                <a:gd name="T76" fmla="*/ 583 w 1277"/>
                <a:gd name="T77" fmla="*/ 222 h 890"/>
                <a:gd name="T78" fmla="*/ 540 w 1277"/>
                <a:gd name="T79" fmla="*/ 232 h 890"/>
                <a:gd name="T80" fmla="*/ 528 w 1277"/>
                <a:gd name="T81" fmla="*/ 158 h 890"/>
                <a:gd name="T82" fmla="*/ 537 w 1277"/>
                <a:gd name="T83" fmla="*/ 88 h 890"/>
                <a:gd name="T84" fmla="*/ 497 w 1277"/>
                <a:gd name="T85" fmla="*/ 41 h 890"/>
                <a:gd name="T86" fmla="*/ 365 w 1277"/>
                <a:gd name="T87" fmla="*/ 359 h 890"/>
                <a:gd name="T88" fmla="*/ 452 w 1277"/>
                <a:gd name="T89" fmla="*/ 460 h 890"/>
                <a:gd name="T90" fmla="*/ 475 w 1277"/>
                <a:gd name="T91" fmla="*/ 492 h 890"/>
                <a:gd name="T92" fmla="*/ 359 w 1277"/>
                <a:gd name="T93" fmla="*/ 379 h 890"/>
                <a:gd name="T94" fmla="*/ 379 w 1277"/>
                <a:gd name="T95" fmla="*/ 445 h 890"/>
                <a:gd name="T96" fmla="*/ 446 w 1277"/>
                <a:gd name="T97" fmla="*/ 504 h 890"/>
                <a:gd name="T98" fmla="*/ 602 w 1277"/>
                <a:gd name="T99" fmla="*/ 254 h 890"/>
                <a:gd name="T100" fmla="*/ 452 w 1277"/>
                <a:gd name="T101" fmla="*/ 795 h 890"/>
                <a:gd name="T102" fmla="*/ 595 w 1277"/>
                <a:gd name="T103" fmla="*/ 884 h 890"/>
                <a:gd name="T104" fmla="*/ 625 w 1277"/>
                <a:gd name="T105" fmla="*/ 209 h 890"/>
                <a:gd name="T106" fmla="*/ 874 w 1277"/>
                <a:gd name="T107" fmla="*/ 782 h 890"/>
                <a:gd name="T108" fmla="*/ 1084 w 1277"/>
                <a:gd name="T109" fmla="*/ 601 h 890"/>
                <a:gd name="T110" fmla="*/ 1029 w 1277"/>
                <a:gd name="T111" fmla="*/ 612 h 890"/>
                <a:gd name="T112" fmla="*/ 1121 w 1277"/>
                <a:gd name="T113" fmla="*/ 572 h 890"/>
                <a:gd name="T114" fmla="*/ 1094 w 1277"/>
                <a:gd name="T115" fmla="*/ 538 h 890"/>
                <a:gd name="T116" fmla="*/ 1050 w 1277"/>
                <a:gd name="T117" fmla="*/ 456 h 890"/>
                <a:gd name="T118" fmla="*/ 1067 w 1277"/>
                <a:gd name="T119" fmla="*/ 440 h 890"/>
                <a:gd name="T120" fmla="*/ 1167 w 1277"/>
                <a:gd name="T121" fmla="*/ 490 h 890"/>
                <a:gd name="T122" fmla="*/ 1172 w 1277"/>
                <a:gd name="T123" fmla="*/ 450 h 890"/>
                <a:gd name="T124" fmla="*/ 1080 w 1277"/>
                <a:gd name="T125" fmla="*/ 16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7" h="890">
                  <a:moveTo>
                    <a:pt x="544" y="67"/>
                  </a:moveTo>
                  <a:cubicBezTo>
                    <a:pt x="541" y="67"/>
                    <a:pt x="546" y="73"/>
                    <a:pt x="540" y="69"/>
                  </a:cubicBezTo>
                  <a:cubicBezTo>
                    <a:pt x="539" y="67"/>
                    <a:pt x="538" y="64"/>
                    <a:pt x="539" y="63"/>
                  </a:cubicBezTo>
                  <a:cubicBezTo>
                    <a:pt x="539" y="65"/>
                    <a:pt x="539" y="66"/>
                    <a:pt x="540" y="66"/>
                  </a:cubicBezTo>
                  <a:cubicBezTo>
                    <a:pt x="540" y="66"/>
                    <a:pt x="541" y="66"/>
                    <a:pt x="542" y="65"/>
                  </a:cubicBezTo>
                  <a:cubicBezTo>
                    <a:pt x="541" y="64"/>
                    <a:pt x="539" y="62"/>
                    <a:pt x="537" y="60"/>
                  </a:cubicBezTo>
                  <a:cubicBezTo>
                    <a:pt x="536" y="61"/>
                    <a:pt x="534" y="63"/>
                    <a:pt x="532" y="63"/>
                  </a:cubicBezTo>
                  <a:cubicBezTo>
                    <a:pt x="530" y="63"/>
                    <a:pt x="529" y="64"/>
                    <a:pt x="528" y="63"/>
                  </a:cubicBezTo>
                  <a:cubicBezTo>
                    <a:pt x="526" y="63"/>
                    <a:pt x="524" y="62"/>
                    <a:pt x="523" y="61"/>
                  </a:cubicBezTo>
                  <a:cubicBezTo>
                    <a:pt x="524" y="60"/>
                    <a:pt x="525" y="58"/>
                    <a:pt x="526" y="57"/>
                  </a:cubicBezTo>
                  <a:cubicBezTo>
                    <a:pt x="528" y="60"/>
                    <a:pt x="528" y="61"/>
                    <a:pt x="527" y="61"/>
                  </a:cubicBezTo>
                  <a:cubicBezTo>
                    <a:pt x="529" y="64"/>
                    <a:pt x="529" y="61"/>
                    <a:pt x="530" y="61"/>
                  </a:cubicBezTo>
                  <a:cubicBezTo>
                    <a:pt x="526" y="58"/>
                    <a:pt x="528" y="58"/>
                    <a:pt x="526" y="54"/>
                  </a:cubicBezTo>
                  <a:cubicBezTo>
                    <a:pt x="525" y="55"/>
                    <a:pt x="525" y="55"/>
                    <a:pt x="524" y="55"/>
                  </a:cubicBezTo>
                  <a:cubicBezTo>
                    <a:pt x="520" y="49"/>
                    <a:pt x="527" y="52"/>
                    <a:pt x="526" y="48"/>
                  </a:cubicBezTo>
                  <a:cubicBezTo>
                    <a:pt x="523" y="44"/>
                    <a:pt x="526" y="51"/>
                    <a:pt x="522" y="49"/>
                  </a:cubicBezTo>
                  <a:cubicBezTo>
                    <a:pt x="519" y="42"/>
                    <a:pt x="524" y="45"/>
                    <a:pt x="523" y="42"/>
                  </a:cubicBezTo>
                  <a:cubicBezTo>
                    <a:pt x="521" y="39"/>
                    <a:pt x="520" y="39"/>
                    <a:pt x="518" y="40"/>
                  </a:cubicBezTo>
                  <a:cubicBezTo>
                    <a:pt x="517" y="41"/>
                    <a:pt x="516" y="42"/>
                    <a:pt x="515" y="42"/>
                  </a:cubicBezTo>
                  <a:cubicBezTo>
                    <a:pt x="513" y="42"/>
                    <a:pt x="511" y="39"/>
                    <a:pt x="511" y="43"/>
                  </a:cubicBezTo>
                  <a:cubicBezTo>
                    <a:pt x="510" y="41"/>
                    <a:pt x="505" y="40"/>
                    <a:pt x="503" y="41"/>
                  </a:cubicBezTo>
                  <a:cubicBezTo>
                    <a:pt x="504" y="42"/>
                    <a:pt x="505" y="42"/>
                    <a:pt x="506" y="43"/>
                  </a:cubicBezTo>
                  <a:cubicBezTo>
                    <a:pt x="503" y="46"/>
                    <a:pt x="499" y="41"/>
                    <a:pt x="494" y="37"/>
                  </a:cubicBezTo>
                  <a:cubicBezTo>
                    <a:pt x="493" y="34"/>
                    <a:pt x="496" y="37"/>
                    <a:pt x="496" y="34"/>
                  </a:cubicBezTo>
                  <a:cubicBezTo>
                    <a:pt x="492" y="35"/>
                    <a:pt x="492" y="31"/>
                    <a:pt x="486" y="28"/>
                  </a:cubicBezTo>
                  <a:cubicBezTo>
                    <a:pt x="484" y="29"/>
                    <a:pt x="483" y="30"/>
                    <a:pt x="482" y="31"/>
                  </a:cubicBezTo>
                  <a:cubicBezTo>
                    <a:pt x="480" y="32"/>
                    <a:pt x="478" y="32"/>
                    <a:pt x="476" y="29"/>
                  </a:cubicBezTo>
                  <a:cubicBezTo>
                    <a:pt x="474" y="29"/>
                    <a:pt x="472" y="31"/>
                    <a:pt x="471" y="32"/>
                  </a:cubicBezTo>
                  <a:cubicBezTo>
                    <a:pt x="469" y="32"/>
                    <a:pt x="467" y="33"/>
                    <a:pt x="464" y="32"/>
                  </a:cubicBezTo>
                  <a:cubicBezTo>
                    <a:pt x="466" y="36"/>
                    <a:pt x="464" y="37"/>
                    <a:pt x="462" y="37"/>
                  </a:cubicBezTo>
                  <a:cubicBezTo>
                    <a:pt x="459" y="37"/>
                    <a:pt x="456" y="37"/>
                    <a:pt x="453" y="37"/>
                  </a:cubicBezTo>
                  <a:cubicBezTo>
                    <a:pt x="453" y="35"/>
                    <a:pt x="453" y="33"/>
                    <a:pt x="454" y="32"/>
                  </a:cubicBezTo>
                  <a:cubicBezTo>
                    <a:pt x="454" y="31"/>
                    <a:pt x="455" y="30"/>
                    <a:pt x="457" y="30"/>
                  </a:cubicBezTo>
                  <a:cubicBezTo>
                    <a:pt x="454" y="26"/>
                    <a:pt x="450" y="27"/>
                    <a:pt x="451" y="29"/>
                  </a:cubicBezTo>
                  <a:cubicBezTo>
                    <a:pt x="450" y="29"/>
                    <a:pt x="448" y="28"/>
                    <a:pt x="445" y="26"/>
                  </a:cubicBezTo>
                  <a:cubicBezTo>
                    <a:pt x="445" y="23"/>
                    <a:pt x="447" y="23"/>
                    <a:pt x="449" y="22"/>
                  </a:cubicBezTo>
                  <a:cubicBezTo>
                    <a:pt x="451" y="22"/>
                    <a:pt x="453" y="21"/>
                    <a:pt x="452" y="18"/>
                  </a:cubicBezTo>
                  <a:cubicBezTo>
                    <a:pt x="448" y="18"/>
                    <a:pt x="440" y="20"/>
                    <a:pt x="436" y="23"/>
                  </a:cubicBezTo>
                  <a:cubicBezTo>
                    <a:pt x="435" y="24"/>
                    <a:pt x="434" y="27"/>
                    <a:pt x="433" y="29"/>
                  </a:cubicBezTo>
                  <a:cubicBezTo>
                    <a:pt x="432" y="30"/>
                    <a:pt x="431" y="31"/>
                    <a:pt x="430" y="28"/>
                  </a:cubicBezTo>
                  <a:cubicBezTo>
                    <a:pt x="428" y="28"/>
                    <a:pt x="428" y="31"/>
                    <a:pt x="427" y="32"/>
                  </a:cubicBezTo>
                  <a:cubicBezTo>
                    <a:pt x="426" y="34"/>
                    <a:pt x="424" y="35"/>
                    <a:pt x="420" y="31"/>
                  </a:cubicBezTo>
                  <a:cubicBezTo>
                    <a:pt x="417" y="33"/>
                    <a:pt x="415" y="35"/>
                    <a:pt x="413" y="37"/>
                  </a:cubicBezTo>
                  <a:cubicBezTo>
                    <a:pt x="411" y="39"/>
                    <a:pt x="408" y="41"/>
                    <a:pt x="406" y="43"/>
                  </a:cubicBezTo>
                  <a:cubicBezTo>
                    <a:pt x="402" y="47"/>
                    <a:pt x="397" y="51"/>
                    <a:pt x="392" y="56"/>
                  </a:cubicBezTo>
                  <a:cubicBezTo>
                    <a:pt x="389" y="55"/>
                    <a:pt x="393" y="54"/>
                    <a:pt x="393" y="52"/>
                  </a:cubicBezTo>
                  <a:cubicBezTo>
                    <a:pt x="389" y="52"/>
                    <a:pt x="393" y="51"/>
                    <a:pt x="389" y="49"/>
                  </a:cubicBezTo>
                  <a:cubicBezTo>
                    <a:pt x="389" y="52"/>
                    <a:pt x="389" y="55"/>
                    <a:pt x="391" y="58"/>
                  </a:cubicBezTo>
                  <a:cubicBezTo>
                    <a:pt x="389" y="58"/>
                    <a:pt x="387" y="59"/>
                    <a:pt x="386" y="60"/>
                  </a:cubicBezTo>
                  <a:cubicBezTo>
                    <a:pt x="386" y="61"/>
                    <a:pt x="386" y="61"/>
                    <a:pt x="386" y="61"/>
                  </a:cubicBezTo>
                  <a:cubicBezTo>
                    <a:pt x="386" y="61"/>
                    <a:pt x="386" y="61"/>
                    <a:pt x="386" y="61"/>
                  </a:cubicBezTo>
                  <a:cubicBezTo>
                    <a:pt x="386" y="61"/>
                    <a:pt x="386" y="61"/>
                    <a:pt x="386" y="61"/>
                  </a:cubicBezTo>
                  <a:cubicBezTo>
                    <a:pt x="386" y="61"/>
                    <a:pt x="386" y="61"/>
                    <a:pt x="386" y="61"/>
                  </a:cubicBezTo>
                  <a:cubicBezTo>
                    <a:pt x="385" y="62"/>
                    <a:pt x="387" y="59"/>
                    <a:pt x="386" y="60"/>
                  </a:cubicBezTo>
                  <a:cubicBezTo>
                    <a:pt x="386" y="60"/>
                    <a:pt x="386" y="60"/>
                    <a:pt x="386" y="60"/>
                  </a:cubicBezTo>
                  <a:cubicBezTo>
                    <a:pt x="386" y="60"/>
                    <a:pt x="386" y="60"/>
                    <a:pt x="386" y="60"/>
                  </a:cubicBezTo>
                  <a:cubicBezTo>
                    <a:pt x="386" y="60"/>
                    <a:pt x="386" y="60"/>
                    <a:pt x="386" y="60"/>
                  </a:cubicBezTo>
                  <a:cubicBezTo>
                    <a:pt x="386" y="61"/>
                    <a:pt x="386" y="61"/>
                    <a:pt x="386" y="61"/>
                  </a:cubicBezTo>
                  <a:cubicBezTo>
                    <a:pt x="386" y="62"/>
                    <a:pt x="386" y="62"/>
                    <a:pt x="386" y="62"/>
                  </a:cubicBezTo>
                  <a:cubicBezTo>
                    <a:pt x="385" y="63"/>
                    <a:pt x="385" y="64"/>
                    <a:pt x="384" y="65"/>
                  </a:cubicBezTo>
                  <a:cubicBezTo>
                    <a:pt x="382" y="69"/>
                    <a:pt x="380" y="72"/>
                    <a:pt x="375" y="71"/>
                  </a:cubicBezTo>
                  <a:cubicBezTo>
                    <a:pt x="375" y="72"/>
                    <a:pt x="375" y="73"/>
                    <a:pt x="375" y="74"/>
                  </a:cubicBezTo>
                  <a:cubicBezTo>
                    <a:pt x="375" y="74"/>
                    <a:pt x="374" y="75"/>
                    <a:pt x="374" y="75"/>
                  </a:cubicBezTo>
                  <a:cubicBezTo>
                    <a:pt x="374" y="75"/>
                    <a:pt x="372" y="75"/>
                    <a:pt x="370" y="74"/>
                  </a:cubicBezTo>
                  <a:cubicBezTo>
                    <a:pt x="372" y="77"/>
                    <a:pt x="370" y="78"/>
                    <a:pt x="368" y="79"/>
                  </a:cubicBezTo>
                  <a:cubicBezTo>
                    <a:pt x="366" y="80"/>
                    <a:pt x="363" y="81"/>
                    <a:pt x="364" y="83"/>
                  </a:cubicBezTo>
                  <a:cubicBezTo>
                    <a:pt x="358" y="80"/>
                    <a:pt x="358" y="78"/>
                    <a:pt x="360" y="75"/>
                  </a:cubicBezTo>
                  <a:cubicBezTo>
                    <a:pt x="361" y="73"/>
                    <a:pt x="364" y="71"/>
                    <a:pt x="363" y="68"/>
                  </a:cubicBezTo>
                  <a:cubicBezTo>
                    <a:pt x="360" y="69"/>
                    <a:pt x="358" y="73"/>
                    <a:pt x="356" y="76"/>
                  </a:cubicBezTo>
                  <a:cubicBezTo>
                    <a:pt x="355" y="77"/>
                    <a:pt x="355" y="78"/>
                    <a:pt x="354" y="79"/>
                  </a:cubicBezTo>
                  <a:cubicBezTo>
                    <a:pt x="354" y="80"/>
                    <a:pt x="353" y="81"/>
                    <a:pt x="353" y="81"/>
                  </a:cubicBezTo>
                  <a:cubicBezTo>
                    <a:pt x="351" y="83"/>
                    <a:pt x="350" y="85"/>
                    <a:pt x="348" y="86"/>
                  </a:cubicBezTo>
                  <a:cubicBezTo>
                    <a:pt x="348" y="91"/>
                    <a:pt x="345" y="101"/>
                    <a:pt x="343" y="105"/>
                  </a:cubicBezTo>
                  <a:cubicBezTo>
                    <a:pt x="338" y="103"/>
                    <a:pt x="337" y="101"/>
                    <a:pt x="339" y="98"/>
                  </a:cubicBezTo>
                  <a:cubicBezTo>
                    <a:pt x="336" y="97"/>
                    <a:pt x="337" y="101"/>
                    <a:pt x="336" y="101"/>
                  </a:cubicBezTo>
                  <a:cubicBezTo>
                    <a:pt x="338" y="102"/>
                    <a:pt x="339" y="103"/>
                    <a:pt x="339" y="104"/>
                  </a:cubicBezTo>
                  <a:cubicBezTo>
                    <a:pt x="340" y="106"/>
                    <a:pt x="340" y="107"/>
                    <a:pt x="341" y="108"/>
                  </a:cubicBezTo>
                  <a:cubicBezTo>
                    <a:pt x="336" y="109"/>
                    <a:pt x="336" y="112"/>
                    <a:pt x="336" y="115"/>
                  </a:cubicBezTo>
                  <a:cubicBezTo>
                    <a:pt x="335" y="118"/>
                    <a:pt x="335" y="122"/>
                    <a:pt x="331" y="124"/>
                  </a:cubicBezTo>
                  <a:cubicBezTo>
                    <a:pt x="334" y="125"/>
                    <a:pt x="334" y="125"/>
                    <a:pt x="334" y="125"/>
                  </a:cubicBezTo>
                  <a:cubicBezTo>
                    <a:pt x="331" y="143"/>
                    <a:pt x="331" y="160"/>
                    <a:pt x="330" y="176"/>
                  </a:cubicBezTo>
                  <a:cubicBezTo>
                    <a:pt x="330" y="179"/>
                    <a:pt x="330" y="182"/>
                    <a:pt x="329" y="186"/>
                  </a:cubicBezTo>
                  <a:cubicBezTo>
                    <a:pt x="329" y="187"/>
                    <a:pt x="329" y="189"/>
                    <a:pt x="328" y="191"/>
                  </a:cubicBezTo>
                  <a:cubicBezTo>
                    <a:pt x="328" y="192"/>
                    <a:pt x="328" y="194"/>
                    <a:pt x="328" y="196"/>
                  </a:cubicBezTo>
                  <a:cubicBezTo>
                    <a:pt x="328" y="199"/>
                    <a:pt x="328" y="203"/>
                    <a:pt x="328" y="206"/>
                  </a:cubicBezTo>
                  <a:cubicBezTo>
                    <a:pt x="329" y="210"/>
                    <a:pt x="330" y="213"/>
                    <a:pt x="331" y="216"/>
                  </a:cubicBezTo>
                  <a:cubicBezTo>
                    <a:pt x="328" y="219"/>
                    <a:pt x="325" y="216"/>
                    <a:pt x="325" y="214"/>
                  </a:cubicBezTo>
                  <a:cubicBezTo>
                    <a:pt x="324" y="215"/>
                    <a:pt x="324" y="217"/>
                    <a:pt x="323" y="220"/>
                  </a:cubicBezTo>
                  <a:cubicBezTo>
                    <a:pt x="323" y="222"/>
                    <a:pt x="323" y="225"/>
                    <a:pt x="324" y="227"/>
                  </a:cubicBezTo>
                  <a:cubicBezTo>
                    <a:pt x="330" y="226"/>
                    <a:pt x="323" y="225"/>
                    <a:pt x="326" y="224"/>
                  </a:cubicBezTo>
                  <a:cubicBezTo>
                    <a:pt x="329" y="223"/>
                    <a:pt x="327" y="227"/>
                    <a:pt x="328" y="228"/>
                  </a:cubicBezTo>
                  <a:cubicBezTo>
                    <a:pt x="327" y="229"/>
                    <a:pt x="326" y="228"/>
                    <a:pt x="324" y="228"/>
                  </a:cubicBezTo>
                  <a:cubicBezTo>
                    <a:pt x="324" y="230"/>
                    <a:pt x="324" y="232"/>
                    <a:pt x="325" y="234"/>
                  </a:cubicBezTo>
                  <a:cubicBezTo>
                    <a:pt x="325" y="236"/>
                    <a:pt x="325" y="238"/>
                    <a:pt x="326" y="240"/>
                  </a:cubicBezTo>
                  <a:cubicBezTo>
                    <a:pt x="326" y="244"/>
                    <a:pt x="327" y="247"/>
                    <a:pt x="328" y="251"/>
                  </a:cubicBezTo>
                  <a:cubicBezTo>
                    <a:pt x="329" y="254"/>
                    <a:pt x="329" y="258"/>
                    <a:pt x="330" y="262"/>
                  </a:cubicBezTo>
                  <a:cubicBezTo>
                    <a:pt x="331" y="265"/>
                    <a:pt x="331" y="269"/>
                    <a:pt x="332" y="273"/>
                  </a:cubicBezTo>
                  <a:cubicBezTo>
                    <a:pt x="327" y="273"/>
                    <a:pt x="326" y="269"/>
                    <a:pt x="326" y="265"/>
                  </a:cubicBezTo>
                  <a:cubicBezTo>
                    <a:pt x="326" y="263"/>
                    <a:pt x="326" y="261"/>
                    <a:pt x="325" y="260"/>
                  </a:cubicBezTo>
                  <a:cubicBezTo>
                    <a:pt x="325" y="258"/>
                    <a:pt x="323" y="258"/>
                    <a:pt x="321" y="258"/>
                  </a:cubicBezTo>
                  <a:cubicBezTo>
                    <a:pt x="324" y="260"/>
                    <a:pt x="323" y="261"/>
                    <a:pt x="323" y="263"/>
                  </a:cubicBezTo>
                  <a:cubicBezTo>
                    <a:pt x="322" y="265"/>
                    <a:pt x="321" y="267"/>
                    <a:pt x="322" y="268"/>
                  </a:cubicBezTo>
                  <a:cubicBezTo>
                    <a:pt x="319" y="269"/>
                    <a:pt x="319" y="267"/>
                    <a:pt x="319" y="265"/>
                  </a:cubicBezTo>
                  <a:cubicBezTo>
                    <a:pt x="319" y="263"/>
                    <a:pt x="321" y="261"/>
                    <a:pt x="321" y="260"/>
                  </a:cubicBezTo>
                  <a:cubicBezTo>
                    <a:pt x="320" y="261"/>
                    <a:pt x="318" y="261"/>
                    <a:pt x="317" y="261"/>
                  </a:cubicBezTo>
                  <a:cubicBezTo>
                    <a:pt x="320" y="259"/>
                    <a:pt x="319" y="258"/>
                    <a:pt x="318" y="256"/>
                  </a:cubicBezTo>
                  <a:cubicBezTo>
                    <a:pt x="321" y="256"/>
                    <a:pt x="321" y="256"/>
                    <a:pt x="325" y="253"/>
                  </a:cubicBezTo>
                  <a:cubicBezTo>
                    <a:pt x="321" y="252"/>
                    <a:pt x="325" y="247"/>
                    <a:pt x="319" y="248"/>
                  </a:cubicBezTo>
                  <a:cubicBezTo>
                    <a:pt x="317" y="245"/>
                    <a:pt x="323" y="245"/>
                    <a:pt x="321" y="242"/>
                  </a:cubicBezTo>
                  <a:cubicBezTo>
                    <a:pt x="317" y="242"/>
                    <a:pt x="319" y="244"/>
                    <a:pt x="316" y="244"/>
                  </a:cubicBezTo>
                  <a:cubicBezTo>
                    <a:pt x="315" y="242"/>
                    <a:pt x="318" y="242"/>
                    <a:pt x="317" y="240"/>
                  </a:cubicBezTo>
                  <a:cubicBezTo>
                    <a:pt x="319" y="240"/>
                    <a:pt x="318" y="242"/>
                    <a:pt x="322" y="241"/>
                  </a:cubicBezTo>
                  <a:cubicBezTo>
                    <a:pt x="322" y="239"/>
                    <a:pt x="320" y="237"/>
                    <a:pt x="320" y="235"/>
                  </a:cubicBezTo>
                  <a:cubicBezTo>
                    <a:pt x="319" y="233"/>
                    <a:pt x="319" y="231"/>
                    <a:pt x="320" y="229"/>
                  </a:cubicBezTo>
                  <a:cubicBezTo>
                    <a:pt x="317" y="231"/>
                    <a:pt x="318" y="229"/>
                    <a:pt x="315" y="230"/>
                  </a:cubicBezTo>
                  <a:cubicBezTo>
                    <a:pt x="313" y="228"/>
                    <a:pt x="318" y="228"/>
                    <a:pt x="317" y="226"/>
                  </a:cubicBezTo>
                  <a:cubicBezTo>
                    <a:pt x="316" y="226"/>
                    <a:pt x="316" y="227"/>
                    <a:pt x="316" y="227"/>
                  </a:cubicBezTo>
                  <a:cubicBezTo>
                    <a:pt x="315" y="225"/>
                    <a:pt x="314" y="222"/>
                    <a:pt x="314" y="220"/>
                  </a:cubicBezTo>
                  <a:cubicBezTo>
                    <a:pt x="313" y="217"/>
                    <a:pt x="313" y="215"/>
                    <a:pt x="313" y="212"/>
                  </a:cubicBezTo>
                  <a:cubicBezTo>
                    <a:pt x="312" y="210"/>
                    <a:pt x="312" y="207"/>
                    <a:pt x="312" y="205"/>
                  </a:cubicBezTo>
                  <a:cubicBezTo>
                    <a:pt x="312" y="202"/>
                    <a:pt x="312" y="200"/>
                    <a:pt x="312" y="197"/>
                  </a:cubicBezTo>
                  <a:cubicBezTo>
                    <a:pt x="312" y="195"/>
                    <a:pt x="312" y="192"/>
                    <a:pt x="312" y="190"/>
                  </a:cubicBezTo>
                  <a:cubicBezTo>
                    <a:pt x="312" y="187"/>
                    <a:pt x="312" y="185"/>
                    <a:pt x="313" y="183"/>
                  </a:cubicBezTo>
                  <a:cubicBezTo>
                    <a:pt x="313" y="180"/>
                    <a:pt x="313" y="178"/>
                    <a:pt x="313" y="175"/>
                  </a:cubicBezTo>
                  <a:cubicBezTo>
                    <a:pt x="313" y="173"/>
                    <a:pt x="313" y="170"/>
                    <a:pt x="312" y="168"/>
                  </a:cubicBezTo>
                  <a:cubicBezTo>
                    <a:pt x="313" y="166"/>
                    <a:pt x="314" y="169"/>
                    <a:pt x="317" y="168"/>
                  </a:cubicBezTo>
                  <a:cubicBezTo>
                    <a:pt x="317" y="164"/>
                    <a:pt x="322" y="160"/>
                    <a:pt x="314" y="158"/>
                  </a:cubicBezTo>
                  <a:cubicBezTo>
                    <a:pt x="316" y="155"/>
                    <a:pt x="313" y="150"/>
                    <a:pt x="320" y="149"/>
                  </a:cubicBezTo>
                  <a:cubicBezTo>
                    <a:pt x="318" y="148"/>
                    <a:pt x="318" y="147"/>
                    <a:pt x="318" y="146"/>
                  </a:cubicBezTo>
                  <a:cubicBezTo>
                    <a:pt x="319" y="145"/>
                    <a:pt x="319" y="144"/>
                    <a:pt x="317" y="143"/>
                  </a:cubicBezTo>
                  <a:cubicBezTo>
                    <a:pt x="317" y="142"/>
                    <a:pt x="321" y="142"/>
                    <a:pt x="322" y="142"/>
                  </a:cubicBezTo>
                  <a:cubicBezTo>
                    <a:pt x="322" y="141"/>
                    <a:pt x="321" y="138"/>
                    <a:pt x="321" y="135"/>
                  </a:cubicBezTo>
                  <a:cubicBezTo>
                    <a:pt x="320" y="132"/>
                    <a:pt x="321" y="130"/>
                    <a:pt x="324" y="130"/>
                  </a:cubicBezTo>
                  <a:cubicBezTo>
                    <a:pt x="318" y="125"/>
                    <a:pt x="326" y="121"/>
                    <a:pt x="320" y="118"/>
                  </a:cubicBezTo>
                  <a:cubicBezTo>
                    <a:pt x="322" y="117"/>
                    <a:pt x="323" y="115"/>
                    <a:pt x="328" y="117"/>
                  </a:cubicBezTo>
                  <a:cubicBezTo>
                    <a:pt x="328" y="116"/>
                    <a:pt x="326" y="116"/>
                    <a:pt x="324" y="115"/>
                  </a:cubicBezTo>
                  <a:cubicBezTo>
                    <a:pt x="330" y="109"/>
                    <a:pt x="331" y="101"/>
                    <a:pt x="333" y="93"/>
                  </a:cubicBezTo>
                  <a:cubicBezTo>
                    <a:pt x="333" y="91"/>
                    <a:pt x="334" y="89"/>
                    <a:pt x="334" y="87"/>
                  </a:cubicBezTo>
                  <a:cubicBezTo>
                    <a:pt x="335" y="85"/>
                    <a:pt x="335" y="83"/>
                    <a:pt x="336" y="81"/>
                  </a:cubicBezTo>
                  <a:cubicBezTo>
                    <a:pt x="337" y="79"/>
                    <a:pt x="338" y="77"/>
                    <a:pt x="339" y="75"/>
                  </a:cubicBezTo>
                  <a:cubicBezTo>
                    <a:pt x="340" y="74"/>
                    <a:pt x="341" y="72"/>
                    <a:pt x="342" y="71"/>
                  </a:cubicBezTo>
                  <a:cubicBezTo>
                    <a:pt x="336" y="69"/>
                    <a:pt x="344" y="67"/>
                    <a:pt x="340" y="66"/>
                  </a:cubicBezTo>
                  <a:cubicBezTo>
                    <a:pt x="342" y="63"/>
                    <a:pt x="344" y="60"/>
                    <a:pt x="346" y="58"/>
                  </a:cubicBezTo>
                  <a:cubicBezTo>
                    <a:pt x="348" y="55"/>
                    <a:pt x="350" y="52"/>
                    <a:pt x="352" y="49"/>
                  </a:cubicBezTo>
                  <a:cubicBezTo>
                    <a:pt x="353" y="47"/>
                    <a:pt x="354" y="46"/>
                    <a:pt x="355" y="44"/>
                  </a:cubicBezTo>
                  <a:cubicBezTo>
                    <a:pt x="357" y="40"/>
                    <a:pt x="357" y="40"/>
                    <a:pt x="357" y="40"/>
                  </a:cubicBezTo>
                  <a:cubicBezTo>
                    <a:pt x="359" y="38"/>
                    <a:pt x="361" y="35"/>
                    <a:pt x="363" y="32"/>
                  </a:cubicBezTo>
                  <a:cubicBezTo>
                    <a:pt x="366" y="27"/>
                    <a:pt x="370" y="21"/>
                    <a:pt x="373" y="16"/>
                  </a:cubicBezTo>
                  <a:cubicBezTo>
                    <a:pt x="375" y="13"/>
                    <a:pt x="377" y="10"/>
                    <a:pt x="379" y="8"/>
                  </a:cubicBezTo>
                  <a:cubicBezTo>
                    <a:pt x="380" y="6"/>
                    <a:pt x="381" y="5"/>
                    <a:pt x="382" y="4"/>
                  </a:cubicBezTo>
                  <a:cubicBezTo>
                    <a:pt x="385" y="0"/>
                    <a:pt x="385" y="0"/>
                    <a:pt x="385" y="0"/>
                  </a:cubicBezTo>
                  <a:cubicBezTo>
                    <a:pt x="373" y="11"/>
                    <a:pt x="361" y="25"/>
                    <a:pt x="352" y="40"/>
                  </a:cubicBezTo>
                  <a:cubicBezTo>
                    <a:pt x="351" y="41"/>
                    <a:pt x="351" y="41"/>
                    <a:pt x="351" y="41"/>
                  </a:cubicBezTo>
                  <a:cubicBezTo>
                    <a:pt x="351" y="41"/>
                    <a:pt x="350" y="42"/>
                    <a:pt x="351" y="41"/>
                  </a:cubicBezTo>
                  <a:cubicBezTo>
                    <a:pt x="351" y="41"/>
                    <a:pt x="351" y="41"/>
                    <a:pt x="351" y="41"/>
                  </a:cubicBezTo>
                  <a:cubicBezTo>
                    <a:pt x="351" y="41"/>
                    <a:pt x="351" y="41"/>
                    <a:pt x="351" y="41"/>
                  </a:cubicBezTo>
                  <a:cubicBezTo>
                    <a:pt x="351" y="41"/>
                    <a:pt x="351" y="41"/>
                    <a:pt x="351" y="41"/>
                  </a:cubicBezTo>
                  <a:cubicBezTo>
                    <a:pt x="351" y="41"/>
                    <a:pt x="351" y="41"/>
                    <a:pt x="351" y="41"/>
                  </a:cubicBezTo>
                  <a:cubicBezTo>
                    <a:pt x="350" y="41"/>
                    <a:pt x="350" y="41"/>
                    <a:pt x="350" y="41"/>
                  </a:cubicBezTo>
                  <a:cubicBezTo>
                    <a:pt x="350" y="42"/>
                    <a:pt x="350" y="42"/>
                    <a:pt x="350" y="42"/>
                  </a:cubicBezTo>
                  <a:cubicBezTo>
                    <a:pt x="348" y="45"/>
                    <a:pt x="348" y="45"/>
                    <a:pt x="348" y="45"/>
                  </a:cubicBezTo>
                  <a:cubicBezTo>
                    <a:pt x="347" y="47"/>
                    <a:pt x="346" y="49"/>
                    <a:pt x="345" y="51"/>
                  </a:cubicBezTo>
                  <a:cubicBezTo>
                    <a:pt x="344" y="52"/>
                    <a:pt x="344" y="53"/>
                    <a:pt x="343" y="54"/>
                  </a:cubicBezTo>
                  <a:cubicBezTo>
                    <a:pt x="343" y="55"/>
                    <a:pt x="343" y="55"/>
                    <a:pt x="342" y="56"/>
                  </a:cubicBezTo>
                  <a:cubicBezTo>
                    <a:pt x="342" y="57"/>
                    <a:pt x="342" y="57"/>
                    <a:pt x="342" y="57"/>
                  </a:cubicBezTo>
                  <a:cubicBezTo>
                    <a:pt x="341" y="59"/>
                    <a:pt x="340" y="61"/>
                    <a:pt x="339" y="63"/>
                  </a:cubicBezTo>
                  <a:cubicBezTo>
                    <a:pt x="336" y="70"/>
                    <a:pt x="334" y="78"/>
                    <a:pt x="332" y="85"/>
                  </a:cubicBezTo>
                  <a:cubicBezTo>
                    <a:pt x="330" y="86"/>
                    <a:pt x="326" y="82"/>
                    <a:pt x="324" y="84"/>
                  </a:cubicBezTo>
                  <a:cubicBezTo>
                    <a:pt x="328" y="87"/>
                    <a:pt x="328" y="90"/>
                    <a:pt x="326" y="91"/>
                  </a:cubicBezTo>
                  <a:cubicBezTo>
                    <a:pt x="330" y="93"/>
                    <a:pt x="328" y="96"/>
                    <a:pt x="325" y="99"/>
                  </a:cubicBezTo>
                  <a:cubicBezTo>
                    <a:pt x="323" y="99"/>
                    <a:pt x="322" y="98"/>
                    <a:pt x="322" y="97"/>
                  </a:cubicBezTo>
                  <a:cubicBezTo>
                    <a:pt x="324" y="103"/>
                    <a:pt x="321" y="108"/>
                    <a:pt x="314" y="111"/>
                  </a:cubicBezTo>
                  <a:cubicBezTo>
                    <a:pt x="315" y="112"/>
                    <a:pt x="317" y="112"/>
                    <a:pt x="318" y="112"/>
                  </a:cubicBezTo>
                  <a:cubicBezTo>
                    <a:pt x="316" y="115"/>
                    <a:pt x="314" y="119"/>
                    <a:pt x="313" y="122"/>
                  </a:cubicBezTo>
                  <a:cubicBezTo>
                    <a:pt x="313" y="124"/>
                    <a:pt x="313" y="126"/>
                    <a:pt x="313" y="128"/>
                  </a:cubicBezTo>
                  <a:cubicBezTo>
                    <a:pt x="313" y="130"/>
                    <a:pt x="314" y="132"/>
                    <a:pt x="315" y="133"/>
                  </a:cubicBezTo>
                  <a:cubicBezTo>
                    <a:pt x="309" y="132"/>
                    <a:pt x="312" y="131"/>
                    <a:pt x="306" y="130"/>
                  </a:cubicBezTo>
                  <a:cubicBezTo>
                    <a:pt x="308" y="132"/>
                    <a:pt x="311" y="133"/>
                    <a:pt x="313" y="135"/>
                  </a:cubicBezTo>
                  <a:cubicBezTo>
                    <a:pt x="312" y="138"/>
                    <a:pt x="311" y="142"/>
                    <a:pt x="310" y="145"/>
                  </a:cubicBezTo>
                  <a:cubicBezTo>
                    <a:pt x="309" y="148"/>
                    <a:pt x="309" y="151"/>
                    <a:pt x="308" y="155"/>
                  </a:cubicBezTo>
                  <a:cubicBezTo>
                    <a:pt x="308" y="156"/>
                    <a:pt x="308" y="158"/>
                    <a:pt x="308" y="159"/>
                  </a:cubicBezTo>
                  <a:cubicBezTo>
                    <a:pt x="308" y="161"/>
                    <a:pt x="308" y="163"/>
                    <a:pt x="308" y="165"/>
                  </a:cubicBezTo>
                  <a:cubicBezTo>
                    <a:pt x="308" y="168"/>
                    <a:pt x="309" y="172"/>
                    <a:pt x="310" y="175"/>
                  </a:cubicBezTo>
                  <a:cubicBezTo>
                    <a:pt x="307" y="176"/>
                    <a:pt x="308" y="174"/>
                    <a:pt x="308" y="173"/>
                  </a:cubicBezTo>
                  <a:cubicBezTo>
                    <a:pt x="309" y="189"/>
                    <a:pt x="306" y="206"/>
                    <a:pt x="304" y="224"/>
                  </a:cubicBezTo>
                  <a:cubicBezTo>
                    <a:pt x="304" y="229"/>
                    <a:pt x="303" y="233"/>
                    <a:pt x="303" y="238"/>
                  </a:cubicBezTo>
                  <a:cubicBezTo>
                    <a:pt x="303" y="243"/>
                    <a:pt x="303" y="247"/>
                    <a:pt x="303" y="252"/>
                  </a:cubicBezTo>
                  <a:cubicBezTo>
                    <a:pt x="304" y="256"/>
                    <a:pt x="304" y="261"/>
                    <a:pt x="305" y="265"/>
                  </a:cubicBezTo>
                  <a:cubicBezTo>
                    <a:pt x="305" y="268"/>
                    <a:pt x="306" y="270"/>
                    <a:pt x="306" y="272"/>
                  </a:cubicBezTo>
                  <a:cubicBezTo>
                    <a:pt x="307" y="274"/>
                    <a:pt x="307" y="276"/>
                    <a:pt x="308" y="278"/>
                  </a:cubicBezTo>
                  <a:cubicBezTo>
                    <a:pt x="309" y="280"/>
                    <a:pt x="308" y="281"/>
                    <a:pt x="305" y="281"/>
                  </a:cubicBezTo>
                  <a:cubicBezTo>
                    <a:pt x="306" y="283"/>
                    <a:pt x="307" y="285"/>
                    <a:pt x="308" y="286"/>
                  </a:cubicBezTo>
                  <a:cubicBezTo>
                    <a:pt x="309" y="288"/>
                    <a:pt x="310" y="290"/>
                    <a:pt x="310" y="292"/>
                  </a:cubicBezTo>
                  <a:cubicBezTo>
                    <a:pt x="311" y="293"/>
                    <a:pt x="312" y="295"/>
                    <a:pt x="312" y="297"/>
                  </a:cubicBezTo>
                  <a:cubicBezTo>
                    <a:pt x="312" y="299"/>
                    <a:pt x="313" y="301"/>
                    <a:pt x="313" y="303"/>
                  </a:cubicBezTo>
                  <a:cubicBezTo>
                    <a:pt x="314" y="307"/>
                    <a:pt x="314" y="311"/>
                    <a:pt x="314" y="315"/>
                  </a:cubicBezTo>
                  <a:cubicBezTo>
                    <a:pt x="314" y="319"/>
                    <a:pt x="314" y="323"/>
                    <a:pt x="314" y="326"/>
                  </a:cubicBezTo>
                  <a:cubicBezTo>
                    <a:pt x="316" y="326"/>
                    <a:pt x="317" y="325"/>
                    <a:pt x="319" y="324"/>
                  </a:cubicBezTo>
                  <a:cubicBezTo>
                    <a:pt x="319" y="326"/>
                    <a:pt x="319" y="328"/>
                    <a:pt x="318" y="329"/>
                  </a:cubicBezTo>
                  <a:cubicBezTo>
                    <a:pt x="318" y="331"/>
                    <a:pt x="319" y="333"/>
                    <a:pt x="319" y="334"/>
                  </a:cubicBezTo>
                  <a:cubicBezTo>
                    <a:pt x="319" y="338"/>
                    <a:pt x="320" y="341"/>
                    <a:pt x="321" y="345"/>
                  </a:cubicBezTo>
                  <a:cubicBezTo>
                    <a:pt x="322" y="348"/>
                    <a:pt x="324" y="351"/>
                    <a:pt x="326" y="354"/>
                  </a:cubicBezTo>
                  <a:cubicBezTo>
                    <a:pt x="328" y="357"/>
                    <a:pt x="330" y="360"/>
                    <a:pt x="332" y="362"/>
                  </a:cubicBezTo>
                  <a:cubicBezTo>
                    <a:pt x="331" y="363"/>
                    <a:pt x="330" y="362"/>
                    <a:pt x="330" y="361"/>
                  </a:cubicBezTo>
                  <a:cubicBezTo>
                    <a:pt x="330" y="365"/>
                    <a:pt x="332" y="367"/>
                    <a:pt x="334" y="370"/>
                  </a:cubicBezTo>
                  <a:cubicBezTo>
                    <a:pt x="336" y="373"/>
                    <a:pt x="338" y="377"/>
                    <a:pt x="335" y="381"/>
                  </a:cubicBezTo>
                  <a:cubicBezTo>
                    <a:pt x="337" y="381"/>
                    <a:pt x="337" y="381"/>
                    <a:pt x="338" y="379"/>
                  </a:cubicBezTo>
                  <a:cubicBezTo>
                    <a:pt x="340" y="385"/>
                    <a:pt x="341" y="391"/>
                    <a:pt x="344" y="396"/>
                  </a:cubicBezTo>
                  <a:cubicBezTo>
                    <a:pt x="346" y="401"/>
                    <a:pt x="349" y="405"/>
                    <a:pt x="353" y="406"/>
                  </a:cubicBezTo>
                  <a:cubicBezTo>
                    <a:pt x="355" y="409"/>
                    <a:pt x="348" y="408"/>
                    <a:pt x="350" y="410"/>
                  </a:cubicBezTo>
                  <a:cubicBezTo>
                    <a:pt x="354" y="412"/>
                    <a:pt x="356" y="415"/>
                    <a:pt x="359" y="419"/>
                  </a:cubicBezTo>
                  <a:cubicBezTo>
                    <a:pt x="361" y="423"/>
                    <a:pt x="363" y="428"/>
                    <a:pt x="364" y="433"/>
                  </a:cubicBezTo>
                  <a:cubicBezTo>
                    <a:pt x="362" y="431"/>
                    <a:pt x="360" y="429"/>
                    <a:pt x="357" y="428"/>
                  </a:cubicBezTo>
                  <a:cubicBezTo>
                    <a:pt x="356" y="427"/>
                    <a:pt x="354" y="426"/>
                    <a:pt x="353" y="425"/>
                  </a:cubicBezTo>
                  <a:cubicBezTo>
                    <a:pt x="351" y="424"/>
                    <a:pt x="350" y="423"/>
                    <a:pt x="348" y="422"/>
                  </a:cubicBezTo>
                  <a:cubicBezTo>
                    <a:pt x="343" y="417"/>
                    <a:pt x="337" y="412"/>
                    <a:pt x="337" y="405"/>
                  </a:cubicBezTo>
                  <a:cubicBezTo>
                    <a:pt x="332" y="405"/>
                    <a:pt x="336" y="411"/>
                    <a:pt x="331" y="413"/>
                  </a:cubicBezTo>
                  <a:cubicBezTo>
                    <a:pt x="330" y="410"/>
                    <a:pt x="330" y="407"/>
                    <a:pt x="329" y="404"/>
                  </a:cubicBezTo>
                  <a:cubicBezTo>
                    <a:pt x="329" y="401"/>
                    <a:pt x="329" y="398"/>
                    <a:pt x="329" y="395"/>
                  </a:cubicBezTo>
                  <a:cubicBezTo>
                    <a:pt x="329" y="392"/>
                    <a:pt x="329" y="389"/>
                    <a:pt x="328" y="387"/>
                  </a:cubicBezTo>
                  <a:cubicBezTo>
                    <a:pt x="326" y="384"/>
                    <a:pt x="324" y="382"/>
                    <a:pt x="321" y="381"/>
                  </a:cubicBezTo>
                  <a:cubicBezTo>
                    <a:pt x="325" y="384"/>
                    <a:pt x="328" y="392"/>
                    <a:pt x="323" y="397"/>
                  </a:cubicBezTo>
                  <a:cubicBezTo>
                    <a:pt x="325" y="398"/>
                    <a:pt x="326" y="399"/>
                    <a:pt x="326" y="401"/>
                  </a:cubicBezTo>
                  <a:cubicBezTo>
                    <a:pt x="327" y="403"/>
                    <a:pt x="327" y="405"/>
                    <a:pt x="328" y="406"/>
                  </a:cubicBezTo>
                  <a:cubicBezTo>
                    <a:pt x="323" y="407"/>
                    <a:pt x="322" y="404"/>
                    <a:pt x="321" y="402"/>
                  </a:cubicBezTo>
                  <a:cubicBezTo>
                    <a:pt x="321" y="399"/>
                    <a:pt x="321" y="396"/>
                    <a:pt x="316" y="394"/>
                  </a:cubicBezTo>
                  <a:cubicBezTo>
                    <a:pt x="315" y="395"/>
                    <a:pt x="314" y="395"/>
                    <a:pt x="314" y="395"/>
                  </a:cubicBezTo>
                  <a:cubicBezTo>
                    <a:pt x="312" y="397"/>
                    <a:pt x="315" y="396"/>
                    <a:pt x="316" y="395"/>
                  </a:cubicBezTo>
                  <a:cubicBezTo>
                    <a:pt x="317" y="398"/>
                    <a:pt x="318" y="401"/>
                    <a:pt x="319" y="404"/>
                  </a:cubicBezTo>
                  <a:cubicBezTo>
                    <a:pt x="320" y="407"/>
                    <a:pt x="322" y="411"/>
                    <a:pt x="323" y="414"/>
                  </a:cubicBezTo>
                  <a:cubicBezTo>
                    <a:pt x="320" y="416"/>
                    <a:pt x="318" y="414"/>
                    <a:pt x="316" y="412"/>
                  </a:cubicBezTo>
                  <a:cubicBezTo>
                    <a:pt x="315" y="411"/>
                    <a:pt x="315" y="409"/>
                    <a:pt x="315" y="408"/>
                  </a:cubicBezTo>
                  <a:cubicBezTo>
                    <a:pt x="314" y="406"/>
                    <a:pt x="314" y="405"/>
                    <a:pt x="314" y="404"/>
                  </a:cubicBezTo>
                  <a:cubicBezTo>
                    <a:pt x="313" y="405"/>
                    <a:pt x="313" y="406"/>
                    <a:pt x="312" y="408"/>
                  </a:cubicBezTo>
                  <a:cubicBezTo>
                    <a:pt x="308" y="405"/>
                    <a:pt x="314" y="402"/>
                    <a:pt x="311" y="399"/>
                  </a:cubicBezTo>
                  <a:cubicBezTo>
                    <a:pt x="308" y="403"/>
                    <a:pt x="308" y="406"/>
                    <a:pt x="310" y="410"/>
                  </a:cubicBezTo>
                  <a:cubicBezTo>
                    <a:pt x="306" y="409"/>
                    <a:pt x="306" y="406"/>
                    <a:pt x="306" y="403"/>
                  </a:cubicBezTo>
                  <a:cubicBezTo>
                    <a:pt x="306" y="400"/>
                    <a:pt x="306" y="396"/>
                    <a:pt x="303" y="393"/>
                  </a:cubicBezTo>
                  <a:cubicBezTo>
                    <a:pt x="298" y="395"/>
                    <a:pt x="296" y="391"/>
                    <a:pt x="295" y="387"/>
                  </a:cubicBezTo>
                  <a:cubicBezTo>
                    <a:pt x="286" y="392"/>
                    <a:pt x="297" y="394"/>
                    <a:pt x="299" y="395"/>
                  </a:cubicBezTo>
                  <a:cubicBezTo>
                    <a:pt x="300" y="400"/>
                    <a:pt x="303" y="402"/>
                    <a:pt x="305" y="407"/>
                  </a:cubicBezTo>
                  <a:cubicBezTo>
                    <a:pt x="306" y="408"/>
                    <a:pt x="304" y="408"/>
                    <a:pt x="304" y="408"/>
                  </a:cubicBezTo>
                  <a:cubicBezTo>
                    <a:pt x="308" y="416"/>
                    <a:pt x="314" y="408"/>
                    <a:pt x="318" y="421"/>
                  </a:cubicBezTo>
                  <a:cubicBezTo>
                    <a:pt x="311" y="423"/>
                    <a:pt x="312" y="417"/>
                    <a:pt x="306" y="414"/>
                  </a:cubicBezTo>
                  <a:cubicBezTo>
                    <a:pt x="304" y="414"/>
                    <a:pt x="302" y="416"/>
                    <a:pt x="300" y="416"/>
                  </a:cubicBezTo>
                  <a:cubicBezTo>
                    <a:pt x="296" y="413"/>
                    <a:pt x="298" y="404"/>
                    <a:pt x="292" y="404"/>
                  </a:cubicBezTo>
                  <a:cubicBezTo>
                    <a:pt x="293" y="406"/>
                    <a:pt x="294" y="409"/>
                    <a:pt x="295" y="413"/>
                  </a:cubicBezTo>
                  <a:cubicBezTo>
                    <a:pt x="296" y="415"/>
                    <a:pt x="297" y="416"/>
                    <a:pt x="298" y="418"/>
                  </a:cubicBezTo>
                  <a:cubicBezTo>
                    <a:pt x="299" y="420"/>
                    <a:pt x="300" y="422"/>
                    <a:pt x="301" y="423"/>
                  </a:cubicBezTo>
                  <a:cubicBezTo>
                    <a:pt x="305" y="420"/>
                    <a:pt x="301" y="422"/>
                    <a:pt x="300" y="419"/>
                  </a:cubicBezTo>
                  <a:cubicBezTo>
                    <a:pt x="307" y="413"/>
                    <a:pt x="303" y="422"/>
                    <a:pt x="310" y="419"/>
                  </a:cubicBezTo>
                  <a:cubicBezTo>
                    <a:pt x="312" y="424"/>
                    <a:pt x="299" y="423"/>
                    <a:pt x="304" y="427"/>
                  </a:cubicBezTo>
                  <a:cubicBezTo>
                    <a:pt x="305" y="427"/>
                    <a:pt x="304" y="426"/>
                    <a:pt x="304" y="425"/>
                  </a:cubicBezTo>
                  <a:cubicBezTo>
                    <a:pt x="305" y="425"/>
                    <a:pt x="307" y="425"/>
                    <a:pt x="308" y="426"/>
                  </a:cubicBezTo>
                  <a:cubicBezTo>
                    <a:pt x="303" y="431"/>
                    <a:pt x="308" y="435"/>
                    <a:pt x="312" y="442"/>
                  </a:cubicBezTo>
                  <a:cubicBezTo>
                    <a:pt x="310" y="442"/>
                    <a:pt x="305" y="438"/>
                    <a:pt x="309" y="443"/>
                  </a:cubicBezTo>
                  <a:cubicBezTo>
                    <a:pt x="306" y="439"/>
                    <a:pt x="298" y="427"/>
                    <a:pt x="299" y="423"/>
                  </a:cubicBezTo>
                  <a:cubicBezTo>
                    <a:pt x="296" y="422"/>
                    <a:pt x="294" y="418"/>
                    <a:pt x="292" y="414"/>
                  </a:cubicBezTo>
                  <a:cubicBezTo>
                    <a:pt x="291" y="410"/>
                    <a:pt x="291" y="405"/>
                    <a:pt x="292" y="401"/>
                  </a:cubicBezTo>
                  <a:cubicBezTo>
                    <a:pt x="291" y="397"/>
                    <a:pt x="288" y="391"/>
                    <a:pt x="286" y="385"/>
                  </a:cubicBezTo>
                  <a:cubicBezTo>
                    <a:pt x="283" y="379"/>
                    <a:pt x="281" y="372"/>
                    <a:pt x="280" y="366"/>
                  </a:cubicBezTo>
                  <a:cubicBezTo>
                    <a:pt x="277" y="361"/>
                    <a:pt x="274" y="356"/>
                    <a:pt x="271" y="351"/>
                  </a:cubicBezTo>
                  <a:cubicBezTo>
                    <a:pt x="269" y="345"/>
                    <a:pt x="267" y="340"/>
                    <a:pt x="265" y="334"/>
                  </a:cubicBezTo>
                  <a:cubicBezTo>
                    <a:pt x="263" y="328"/>
                    <a:pt x="261" y="322"/>
                    <a:pt x="260" y="316"/>
                  </a:cubicBezTo>
                  <a:cubicBezTo>
                    <a:pt x="258" y="310"/>
                    <a:pt x="257" y="304"/>
                    <a:pt x="255" y="298"/>
                  </a:cubicBezTo>
                  <a:cubicBezTo>
                    <a:pt x="254" y="292"/>
                    <a:pt x="253" y="286"/>
                    <a:pt x="252" y="280"/>
                  </a:cubicBezTo>
                  <a:cubicBezTo>
                    <a:pt x="251" y="274"/>
                    <a:pt x="250" y="267"/>
                    <a:pt x="248" y="261"/>
                  </a:cubicBezTo>
                  <a:cubicBezTo>
                    <a:pt x="247" y="255"/>
                    <a:pt x="246" y="249"/>
                    <a:pt x="244" y="243"/>
                  </a:cubicBezTo>
                  <a:cubicBezTo>
                    <a:pt x="242" y="238"/>
                    <a:pt x="241" y="232"/>
                    <a:pt x="238" y="226"/>
                  </a:cubicBezTo>
                  <a:cubicBezTo>
                    <a:pt x="240" y="219"/>
                    <a:pt x="239" y="210"/>
                    <a:pt x="243" y="205"/>
                  </a:cubicBezTo>
                  <a:cubicBezTo>
                    <a:pt x="240" y="205"/>
                    <a:pt x="237" y="213"/>
                    <a:pt x="236" y="206"/>
                  </a:cubicBezTo>
                  <a:cubicBezTo>
                    <a:pt x="233" y="207"/>
                    <a:pt x="233" y="211"/>
                    <a:pt x="228" y="211"/>
                  </a:cubicBezTo>
                  <a:cubicBezTo>
                    <a:pt x="226" y="207"/>
                    <a:pt x="226" y="202"/>
                    <a:pt x="227" y="198"/>
                  </a:cubicBezTo>
                  <a:cubicBezTo>
                    <a:pt x="227" y="195"/>
                    <a:pt x="227" y="193"/>
                    <a:pt x="227" y="191"/>
                  </a:cubicBezTo>
                  <a:cubicBezTo>
                    <a:pt x="226" y="190"/>
                    <a:pt x="226" y="189"/>
                    <a:pt x="226" y="188"/>
                  </a:cubicBezTo>
                  <a:cubicBezTo>
                    <a:pt x="225" y="187"/>
                    <a:pt x="225" y="185"/>
                    <a:pt x="224" y="185"/>
                  </a:cubicBezTo>
                  <a:cubicBezTo>
                    <a:pt x="221" y="186"/>
                    <a:pt x="216" y="184"/>
                    <a:pt x="215" y="182"/>
                  </a:cubicBezTo>
                  <a:cubicBezTo>
                    <a:pt x="225" y="180"/>
                    <a:pt x="225" y="170"/>
                    <a:pt x="233" y="167"/>
                  </a:cubicBezTo>
                  <a:cubicBezTo>
                    <a:pt x="235" y="164"/>
                    <a:pt x="232" y="164"/>
                    <a:pt x="231" y="162"/>
                  </a:cubicBezTo>
                  <a:cubicBezTo>
                    <a:pt x="230" y="164"/>
                    <a:pt x="229" y="166"/>
                    <a:pt x="227" y="168"/>
                  </a:cubicBezTo>
                  <a:cubicBezTo>
                    <a:pt x="225" y="170"/>
                    <a:pt x="223" y="172"/>
                    <a:pt x="223" y="176"/>
                  </a:cubicBezTo>
                  <a:cubicBezTo>
                    <a:pt x="218" y="176"/>
                    <a:pt x="220" y="173"/>
                    <a:pt x="218" y="171"/>
                  </a:cubicBezTo>
                  <a:cubicBezTo>
                    <a:pt x="216" y="173"/>
                    <a:pt x="216" y="175"/>
                    <a:pt x="215" y="178"/>
                  </a:cubicBezTo>
                  <a:cubicBezTo>
                    <a:pt x="211" y="178"/>
                    <a:pt x="212" y="176"/>
                    <a:pt x="210" y="178"/>
                  </a:cubicBezTo>
                  <a:cubicBezTo>
                    <a:pt x="209" y="174"/>
                    <a:pt x="211" y="172"/>
                    <a:pt x="214" y="172"/>
                  </a:cubicBezTo>
                  <a:cubicBezTo>
                    <a:pt x="214" y="170"/>
                    <a:pt x="214" y="169"/>
                    <a:pt x="214" y="167"/>
                  </a:cubicBezTo>
                  <a:cubicBezTo>
                    <a:pt x="214" y="166"/>
                    <a:pt x="214" y="164"/>
                    <a:pt x="214" y="163"/>
                  </a:cubicBezTo>
                  <a:cubicBezTo>
                    <a:pt x="214" y="160"/>
                    <a:pt x="215" y="157"/>
                    <a:pt x="216" y="154"/>
                  </a:cubicBezTo>
                  <a:cubicBezTo>
                    <a:pt x="214" y="151"/>
                    <a:pt x="213" y="149"/>
                    <a:pt x="213" y="146"/>
                  </a:cubicBezTo>
                  <a:cubicBezTo>
                    <a:pt x="212" y="143"/>
                    <a:pt x="213" y="140"/>
                    <a:pt x="214" y="137"/>
                  </a:cubicBezTo>
                  <a:cubicBezTo>
                    <a:pt x="215" y="134"/>
                    <a:pt x="216" y="132"/>
                    <a:pt x="217" y="129"/>
                  </a:cubicBezTo>
                  <a:cubicBezTo>
                    <a:pt x="218" y="126"/>
                    <a:pt x="220" y="124"/>
                    <a:pt x="220" y="122"/>
                  </a:cubicBezTo>
                  <a:cubicBezTo>
                    <a:pt x="222" y="119"/>
                    <a:pt x="218" y="119"/>
                    <a:pt x="219" y="117"/>
                  </a:cubicBezTo>
                  <a:cubicBezTo>
                    <a:pt x="219" y="115"/>
                    <a:pt x="219" y="113"/>
                    <a:pt x="220" y="111"/>
                  </a:cubicBezTo>
                  <a:cubicBezTo>
                    <a:pt x="220" y="110"/>
                    <a:pt x="220" y="108"/>
                    <a:pt x="220" y="107"/>
                  </a:cubicBezTo>
                  <a:cubicBezTo>
                    <a:pt x="221" y="106"/>
                    <a:pt x="221" y="105"/>
                    <a:pt x="222" y="104"/>
                  </a:cubicBezTo>
                  <a:cubicBezTo>
                    <a:pt x="224" y="99"/>
                    <a:pt x="226" y="94"/>
                    <a:pt x="228" y="89"/>
                  </a:cubicBezTo>
                  <a:cubicBezTo>
                    <a:pt x="230" y="84"/>
                    <a:pt x="233" y="79"/>
                    <a:pt x="234" y="75"/>
                  </a:cubicBezTo>
                  <a:cubicBezTo>
                    <a:pt x="234" y="72"/>
                    <a:pt x="235" y="70"/>
                    <a:pt x="235" y="68"/>
                  </a:cubicBezTo>
                  <a:cubicBezTo>
                    <a:pt x="235" y="65"/>
                    <a:pt x="235" y="63"/>
                    <a:pt x="234" y="61"/>
                  </a:cubicBezTo>
                  <a:cubicBezTo>
                    <a:pt x="238" y="58"/>
                    <a:pt x="237" y="54"/>
                    <a:pt x="232" y="52"/>
                  </a:cubicBezTo>
                  <a:cubicBezTo>
                    <a:pt x="226" y="54"/>
                    <a:pt x="224" y="62"/>
                    <a:pt x="218" y="64"/>
                  </a:cubicBezTo>
                  <a:cubicBezTo>
                    <a:pt x="214" y="62"/>
                    <a:pt x="211" y="59"/>
                    <a:pt x="212" y="56"/>
                  </a:cubicBezTo>
                  <a:cubicBezTo>
                    <a:pt x="218" y="55"/>
                    <a:pt x="213" y="47"/>
                    <a:pt x="221" y="51"/>
                  </a:cubicBezTo>
                  <a:cubicBezTo>
                    <a:pt x="225" y="51"/>
                    <a:pt x="215" y="47"/>
                    <a:pt x="215" y="49"/>
                  </a:cubicBezTo>
                  <a:cubicBezTo>
                    <a:pt x="219" y="39"/>
                    <a:pt x="212" y="31"/>
                    <a:pt x="215" y="24"/>
                  </a:cubicBezTo>
                  <a:cubicBezTo>
                    <a:pt x="211" y="26"/>
                    <a:pt x="211" y="30"/>
                    <a:pt x="210" y="35"/>
                  </a:cubicBezTo>
                  <a:cubicBezTo>
                    <a:pt x="210" y="37"/>
                    <a:pt x="210" y="39"/>
                    <a:pt x="210" y="42"/>
                  </a:cubicBezTo>
                  <a:cubicBezTo>
                    <a:pt x="209" y="45"/>
                    <a:pt x="209" y="48"/>
                    <a:pt x="207" y="51"/>
                  </a:cubicBezTo>
                  <a:cubicBezTo>
                    <a:pt x="206" y="53"/>
                    <a:pt x="201" y="49"/>
                    <a:pt x="199" y="49"/>
                  </a:cubicBezTo>
                  <a:cubicBezTo>
                    <a:pt x="194" y="46"/>
                    <a:pt x="200" y="40"/>
                    <a:pt x="198" y="36"/>
                  </a:cubicBezTo>
                  <a:cubicBezTo>
                    <a:pt x="192" y="35"/>
                    <a:pt x="197" y="45"/>
                    <a:pt x="189" y="45"/>
                  </a:cubicBezTo>
                  <a:cubicBezTo>
                    <a:pt x="190" y="51"/>
                    <a:pt x="189" y="69"/>
                    <a:pt x="178" y="65"/>
                  </a:cubicBezTo>
                  <a:cubicBezTo>
                    <a:pt x="176" y="73"/>
                    <a:pt x="174" y="80"/>
                    <a:pt x="172" y="88"/>
                  </a:cubicBezTo>
                  <a:cubicBezTo>
                    <a:pt x="169" y="95"/>
                    <a:pt x="167" y="103"/>
                    <a:pt x="164" y="110"/>
                  </a:cubicBezTo>
                  <a:cubicBezTo>
                    <a:pt x="162" y="117"/>
                    <a:pt x="160" y="125"/>
                    <a:pt x="157" y="132"/>
                  </a:cubicBezTo>
                  <a:cubicBezTo>
                    <a:pt x="154" y="140"/>
                    <a:pt x="152" y="147"/>
                    <a:pt x="150" y="155"/>
                  </a:cubicBezTo>
                  <a:cubicBezTo>
                    <a:pt x="148" y="162"/>
                    <a:pt x="146" y="170"/>
                    <a:pt x="145" y="178"/>
                  </a:cubicBezTo>
                  <a:cubicBezTo>
                    <a:pt x="143" y="185"/>
                    <a:pt x="142" y="193"/>
                    <a:pt x="141" y="201"/>
                  </a:cubicBezTo>
                  <a:cubicBezTo>
                    <a:pt x="140" y="208"/>
                    <a:pt x="140" y="216"/>
                    <a:pt x="140" y="223"/>
                  </a:cubicBezTo>
                  <a:cubicBezTo>
                    <a:pt x="140" y="231"/>
                    <a:pt x="142" y="238"/>
                    <a:pt x="143" y="245"/>
                  </a:cubicBezTo>
                  <a:cubicBezTo>
                    <a:pt x="143" y="248"/>
                    <a:pt x="141" y="244"/>
                    <a:pt x="139" y="247"/>
                  </a:cubicBezTo>
                  <a:cubicBezTo>
                    <a:pt x="143" y="250"/>
                    <a:pt x="138" y="255"/>
                    <a:pt x="142" y="258"/>
                  </a:cubicBezTo>
                  <a:cubicBezTo>
                    <a:pt x="134" y="256"/>
                    <a:pt x="137" y="247"/>
                    <a:pt x="138" y="241"/>
                  </a:cubicBezTo>
                  <a:cubicBezTo>
                    <a:pt x="138" y="238"/>
                    <a:pt x="137" y="234"/>
                    <a:pt x="136" y="231"/>
                  </a:cubicBezTo>
                  <a:cubicBezTo>
                    <a:pt x="135" y="227"/>
                    <a:pt x="135" y="223"/>
                    <a:pt x="135" y="219"/>
                  </a:cubicBezTo>
                  <a:cubicBezTo>
                    <a:pt x="136" y="217"/>
                    <a:pt x="136" y="214"/>
                    <a:pt x="136" y="210"/>
                  </a:cubicBezTo>
                  <a:cubicBezTo>
                    <a:pt x="136" y="207"/>
                    <a:pt x="136" y="203"/>
                    <a:pt x="136" y="199"/>
                  </a:cubicBezTo>
                  <a:cubicBezTo>
                    <a:pt x="136" y="195"/>
                    <a:pt x="136" y="191"/>
                    <a:pt x="136" y="186"/>
                  </a:cubicBezTo>
                  <a:cubicBezTo>
                    <a:pt x="136" y="182"/>
                    <a:pt x="136" y="178"/>
                    <a:pt x="136" y="174"/>
                  </a:cubicBezTo>
                  <a:cubicBezTo>
                    <a:pt x="128" y="169"/>
                    <a:pt x="135" y="161"/>
                    <a:pt x="134" y="154"/>
                  </a:cubicBezTo>
                  <a:cubicBezTo>
                    <a:pt x="133" y="155"/>
                    <a:pt x="132" y="156"/>
                    <a:pt x="131" y="158"/>
                  </a:cubicBezTo>
                  <a:cubicBezTo>
                    <a:pt x="131" y="158"/>
                    <a:pt x="130" y="159"/>
                    <a:pt x="130" y="160"/>
                  </a:cubicBezTo>
                  <a:cubicBezTo>
                    <a:pt x="130" y="161"/>
                    <a:pt x="130" y="163"/>
                    <a:pt x="130" y="164"/>
                  </a:cubicBezTo>
                  <a:cubicBezTo>
                    <a:pt x="130" y="168"/>
                    <a:pt x="130" y="173"/>
                    <a:pt x="131" y="175"/>
                  </a:cubicBezTo>
                  <a:cubicBezTo>
                    <a:pt x="129" y="176"/>
                    <a:pt x="127" y="178"/>
                    <a:pt x="125" y="180"/>
                  </a:cubicBezTo>
                  <a:cubicBezTo>
                    <a:pt x="124" y="181"/>
                    <a:pt x="124" y="183"/>
                    <a:pt x="123" y="184"/>
                  </a:cubicBezTo>
                  <a:cubicBezTo>
                    <a:pt x="122" y="186"/>
                    <a:pt x="121" y="187"/>
                    <a:pt x="121" y="189"/>
                  </a:cubicBezTo>
                  <a:cubicBezTo>
                    <a:pt x="122" y="189"/>
                    <a:pt x="123" y="189"/>
                    <a:pt x="125" y="189"/>
                  </a:cubicBezTo>
                  <a:cubicBezTo>
                    <a:pt x="123" y="191"/>
                    <a:pt x="123" y="193"/>
                    <a:pt x="123" y="196"/>
                  </a:cubicBezTo>
                  <a:cubicBezTo>
                    <a:pt x="121" y="197"/>
                    <a:pt x="120" y="195"/>
                    <a:pt x="118" y="195"/>
                  </a:cubicBezTo>
                  <a:cubicBezTo>
                    <a:pt x="121" y="197"/>
                    <a:pt x="121" y="200"/>
                    <a:pt x="120" y="203"/>
                  </a:cubicBezTo>
                  <a:cubicBezTo>
                    <a:pt x="120" y="205"/>
                    <a:pt x="119" y="207"/>
                    <a:pt x="118" y="208"/>
                  </a:cubicBezTo>
                  <a:cubicBezTo>
                    <a:pt x="117" y="210"/>
                    <a:pt x="116" y="211"/>
                    <a:pt x="115" y="212"/>
                  </a:cubicBezTo>
                  <a:cubicBezTo>
                    <a:pt x="116" y="216"/>
                    <a:pt x="119" y="211"/>
                    <a:pt x="120" y="211"/>
                  </a:cubicBezTo>
                  <a:cubicBezTo>
                    <a:pt x="120" y="216"/>
                    <a:pt x="119" y="216"/>
                    <a:pt x="121" y="220"/>
                  </a:cubicBezTo>
                  <a:cubicBezTo>
                    <a:pt x="120" y="223"/>
                    <a:pt x="116" y="220"/>
                    <a:pt x="116" y="219"/>
                  </a:cubicBezTo>
                  <a:cubicBezTo>
                    <a:pt x="115" y="223"/>
                    <a:pt x="119" y="225"/>
                    <a:pt x="116" y="231"/>
                  </a:cubicBezTo>
                  <a:cubicBezTo>
                    <a:pt x="111" y="233"/>
                    <a:pt x="114" y="225"/>
                    <a:pt x="110" y="229"/>
                  </a:cubicBezTo>
                  <a:cubicBezTo>
                    <a:pt x="109" y="224"/>
                    <a:pt x="108" y="220"/>
                    <a:pt x="107" y="216"/>
                  </a:cubicBezTo>
                  <a:cubicBezTo>
                    <a:pt x="106" y="213"/>
                    <a:pt x="104" y="209"/>
                    <a:pt x="103" y="205"/>
                  </a:cubicBezTo>
                  <a:cubicBezTo>
                    <a:pt x="99" y="206"/>
                    <a:pt x="106" y="223"/>
                    <a:pt x="101" y="225"/>
                  </a:cubicBezTo>
                  <a:cubicBezTo>
                    <a:pt x="98" y="221"/>
                    <a:pt x="97" y="216"/>
                    <a:pt x="97" y="211"/>
                  </a:cubicBezTo>
                  <a:cubicBezTo>
                    <a:pt x="96" y="206"/>
                    <a:pt x="97" y="200"/>
                    <a:pt x="98" y="196"/>
                  </a:cubicBezTo>
                  <a:cubicBezTo>
                    <a:pt x="94" y="198"/>
                    <a:pt x="93" y="202"/>
                    <a:pt x="94" y="207"/>
                  </a:cubicBezTo>
                  <a:cubicBezTo>
                    <a:pt x="92" y="207"/>
                    <a:pt x="93" y="206"/>
                    <a:pt x="92" y="205"/>
                  </a:cubicBezTo>
                  <a:cubicBezTo>
                    <a:pt x="91" y="205"/>
                    <a:pt x="91" y="207"/>
                    <a:pt x="91" y="209"/>
                  </a:cubicBezTo>
                  <a:cubicBezTo>
                    <a:pt x="91" y="203"/>
                    <a:pt x="90" y="199"/>
                    <a:pt x="89" y="195"/>
                  </a:cubicBezTo>
                  <a:cubicBezTo>
                    <a:pt x="88" y="193"/>
                    <a:pt x="88" y="191"/>
                    <a:pt x="87" y="188"/>
                  </a:cubicBezTo>
                  <a:cubicBezTo>
                    <a:pt x="87" y="186"/>
                    <a:pt x="86" y="183"/>
                    <a:pt x="86" y="180"/>
                  </a:cubicBezTo>
                  <a:cubicBezTo>
                    <a:pt x="76" y="182"/>
                    <a:pt x="86" y="166"/>
                    <a:pt x="79" y="165"/>
                  </a:cubicBezTo>
                  <a:cubicBezTo>
                    <a:pt x="80" y="171"/>
                    <a:pt x="80" y="176"/>
                    <a:pt x="79" y="181"/>
                  </a:cubicBezTo>
                  <a:cubicBezTo>
                    <a:pt x="78" y="186"/>
                    <a:pt x="77" y="190"/>
                    <a:pt x="76" y="194"/>
                  </a:cubicBezTo>
                  <a:cubicBezTo>
                    <a:pt x="75" y="198"/>
                    <a:pt x="74" y="202"/>
                    <a:pt x="74" y="207"/>
                  </a:cubicBezTo>
                  <a:cubicBezTo>
                    <a:pt x="73" y="211"/>
                    <a:pt x="74" y="216"/>
                    <a:pt x="75" y="221"/>
                  </a:cubicBezTo>
                  <a:cubicBezTo>
                    <a:pt x="75" y="222"/>
                    <a:pt x="73" y="224"/>
                    <a:pt x="73" y="222"/>
                  </a:cubicBezTo>
                  <a:cubicBezTo>
                    <a:pt x="70" y="225"/>
                    <a:pt x="71" y="229"/>
                    <a:pt x="71" y="234"/>
                  </a:cubicBezTo>
                  <a:cubicBezTo>
                    <a:pt x="72" y="238"/>
                    <a:pt x="72" y="243"/>
                    <a:pt x="70" y="246"/>
                  </a:cubicBezTo>
                  <a:cubicBezTo>
                    <a:pt x="75" y="249"/>
                    <a:pt x="75" y="254"/>
                    <a:pt x="75" y="260"/>
                  </a:cubicBezTo>
                  <a:cubicBezTo>
                    <a:pt x="75" y="265"/>
                    <a:pt x="73" y="271"/>
                    <a:pt x="74" y="277"/>
                  </a:cubicBezTo>
                  <a:cubicBezTo>
                    <a:pt x="75" y="279"/>
                    <a:pt x="76" y="281"/>
                    <a:pt x="77" y="284"/>
                  </a:cubicBezTo>
                  <a:cubicBezTo>
                    <a:pt x="78" y="285"/>
                    <a:pt x="78" y="287"/>
                    <a:pt x="79" y="288"/>
                  </a:cubicBezTo>
                  <a:cubicBezTo>
                    <a:pt x="79" y="290"/>
                    <a:pt x="80" y="292"/>
                    <a:pt x="80" y="293"/>
                  </a:cubicBezTo>
                  <a:cubicBezTo>
                    <a:pt x="82" y="300"/>
                    <a:pt x="84" y="308"/>
                    <a:pt x="85" y="315"/>
                  </a:cubicBezTo>
                  <a:cubicBezTo>
                    <a:pt x="87" y="323"/>
                    <a:pt x="89" y="330"/>
                    <a:pt x="91" y="337"/>
                  </a:cubicBezTo>
                  <a:cubicBezTo>
                    <a:pt x="93" y="344"/>
                    <a:pt x="96" y="350"/>
                    <a:pt x="99" y="354"/>
                  </a:cubicBezTo>
                  <a:cubicBezTo>
                    <a:pt x="96" y="356"/>
                    <a:pt x="97" y="358"/>
                    <a:pt x="98" y="360"/>
                  </a:cubicBezTo>
                  <a:cubicBezTo>
                    <a:pt x="98" y="362"/>
                    <a:pt x="99" y="363"/>
                    <a:pt x="99" y="365"/>
                  </a:cubicBezTo>
                  <a:cubicBezTo>
                    <a:pt x="99" y="367"/>
                    <a:pt x="99" y="369"/>
                    <a:pt x="98" y="371"/>
                  </a:cubicBezTo>
                  <a:cubicBezTo>
                    <a:pt x="100" y="370"/>
                    <a:pt x="100" y="368"/>
                    <a:pt x="101" y="367"/>
                  </a:cubicBezTo>
                  <a:cubicBezTo>
                    <a:pt x="101" y="375"/>
                    <a:pt x="102" y="383"/>
                    <a:pt x="103" y="391"/>
                  </a:cubicBezTo>
                  <a:cubicBezTo>
                    <a:pt x="104" y="399"/>
                    <a:pt x="106" y="406"/>
                    <a:pt x="105" y="415"/>
                  </a:cubicBezTo>
                  <a:cubicBezTo>
                    <a:pt x="101" y="416"/>
                    <a:pt x="103" y="405"/>
                    <a:pt x="98" y="409"/>
                  </a:cubicBezTo>
                  <a:cubicBezTo>
                    <a:pt x="100" y="412"/>
                    <a:pt x="101" y="416"/>
                    <a:pt x="102" y="419"/>
                  </a:cubicBezTo>
                  <a:cubicBezTo>
                    <a:pt x="104" y="422"/>
                    <a:pt x="105" y="424"/>
                    <a:pt x="106" y="427"/>
                  </a:cubicBezTo>
                  <a:cubicBezTo>
                    <a:pt x="108" y="432"/>
                    <a:pt x="110" y="437"/>
                    <a:pt x="109" y="443"/>
                  </a:cubicBezTo>
                  <a:cubicBezTo>
                    <a:pt x="112" y="443"/>
                    <a:pt x="114" y="446"/>
                    <a:pt x="116" y="448"/>
                  </a:cubicBezTo>
                  <a:cubicBezTo>
                    <a:pt x="117" y="450"/>
                    <a:pt x="110" y="451"/>
                    <a:pt x="114" y="455"/>
                  </a:cubicBezTo>
                  <a:cubicBezTo>
                    <a:pt x="118" y="454"/>
                    <a:pt x="115" y="451"/>
                    <a:pt x="118" y="450"/>
                  </a:cubicBezTo>
                  <a:cubicBezTo>
                    <a:pt x="119" y="456"/>
                    <a:pt x="120" y="460"/>
                    <a:pt x="124" y="467"/>
                  </a:cubicBezTo>
                  <a:cubicBezTo>
                    <a:pt x="120" y="464"/>
                    <a:pt x="121" y="468"/>
                    <a:pt x="116" y="468"/>
                  </a:cubicBezTo>
                  <a:cubicBezTo>
                    <a:pt x="112" y="463"/>
                    <a:pt x="119" y="463"/>
                    <a:pt x="114" y="458"/>
                  </a:cubicBezTo>
                  <a:cubicBezTo>
                    <a:pt x="111" y="463"/>
                    <a:pt x="116" y="470"/>
                    <a:pt x="112" y="475"/>
                  </a:cubicBezTo>
                  <a:cubicBezTo>
                    <a:pt x="112" y="477"/>
                    <a:pt x="118" y="472"/>
                    <a:pt x="115" y="470"/>
                  </a:cubicBezTo>
                  <a:cubicBezTo>
                    <a:pt x="119" y="468"/>
                    <a:pt x="122" y="469"/>
                    <a:pt x="125" y="471"/>
                  </a:cubicBezTo>
                  <a:cubicBezTo>
                    <a:pt x="127" y="474"/>
                    <a:pt x="128" y="478"/>
                    <a:pt x="127" y="481"/>
                  </a:cubicBezTo>
                  <a:cubicBezTo>
                    <a:pt x="126" y="481"/>
                    <a:pt x="125" y="479"/>
                    <a:pt x="124" y="478"/>
                  </a:cubicBezTo>
                  <a:cubicBezTo>
                    <a:pt x="124" y="481"/>
                    <a:pt x="121" y="483"/>
                    <a:pt x="122" y="487"/>
                  </a:cubicBezTo>
                  <a:cubicBezTo>
                    <a:pt x="125" y="485"/>
                    <a:pt x="129" y="486"/>
                    <a:pt x="134" y="487"/>
                  </a:cubicBezTo>
                  <a:cubicBezTo>
                    <a:pt x="134" y="490"/>
                    <a:pt x="136" y="493"/>
                    <a:pt x="138" y="496"/>
                  </a:cubicBezTo>
                  <a:cubicBezTo>
                    <a:pt x="140" y="499"/>
                    <a:pt x="142" y="503"/>
                    <a:pt x="141" y="505"/>
                  </a:cubicBezTo>
                  <a:cubicBezTo>
                    <a:pt x="137" y="506"/>
                    <a:pt x="136" y="493"/>
                    <a:pt x="131" y="498"/>
                  </a:cubicBezTo>
                  <a:cubicBezTo>
                    <a:pt x="138" y="501"/>
                    <a:pt x="136" y="506"/>
                    <a:pt x="136" y="512"/>
                  </a:cubicBezTo>
                  <a:cubicBezTo>
                    <a:pt x="139" y="509"/>
                    <a:pt x="143" y="513"/>
                    <a:pt x="146" y="518"/>
                  </a:cubicBezTo>
                  <a:cubicBezTo>
                    <a:pt x="148" y="524"/>
                    <a:pt x="150" y="530"/>
                    <a:pt x="147" y="534"/>
                  </a:cubicBezTo>
                  <a:cubicBezTo>
                    <a:pt x="149" y="538"/>
                    <a:pt x="158" y="536"/>
                    <a:pt x="154" y="541"/>
                  </a:cubicBezTo>
                  <a:cubicBezTo>
                    <a:pt x="156" y="541"/>
                    <a:pt x="159" y="542"/>
                    <a:pt x="161" y="544"/>
                  </a:cubicBezTo>
                  <a:cubicBezTo>
                    <a:pt x="163" y="546"/>
                    <a:pt x="165" y="548"/>
                    <a:pt x="167" y="551"/>
                  </a:cubicBezTo>
                  <a:cubicBezTo>
                    <a:pt x="166" y="552"/>
                    <a:pt x="165" y="551"/>
                    <a:pt x="163" y="550"/>
                  </a:cubicBezTo>
                  <a:cubicBezTo>
                    <a:pt x="162" y="552"/>
                    <a:pt x="167" y="554"/>
                    <a:pt x="170" y="556"/>
                  </a:cubicBezTo>
                  <a:cubicBezTo>
                    <a:pt x="174" y="558"/>
                    <a:pt x="178" y="561"/>
                    <a:pt x="176" y="566"/>
                  </a:cubicBezTo>
                  <a:cubicBezTo>
                    <a:pt x="177" y="565"/>
                    <a:pt x="178" y="564"/>
                    <a:pt x="179" y="565"/>
                  </a:cubicBezTo>
                  <a:cubicBezTo>
                    <a:pt x="179" y="568"/>
                    <a:pt x="176" y="566"/>
                    <a:pt x="177" y="570"/>
                  </a:cubicBezTo>
                  <a:cubicBezTo>
                    <a:pt x="181" y="572"/>
                    <a:pt x="180" y="570"/>
                    <a:pt x="182" y="568"/>
                  </a:cubicBezTo>
                  <a:cubicBezTo>
                    <a:pt x="181" y="573"/>
                    <a:pt x="183" y="578"/>
                    <a:pt x="183" y="583"/>
                  </a:cubicBezTo>
                  <a:cubicBezTo>
                    <a:pt x="185" y="582"/>
                    <a:pt x="188" y="581"/>
                    <a:pt x="192" y="585"/>
                  </a:cubicBezTo>
                  <a:cubicBezTo>
                    <a:pt x="183" y="583"/>
                    <a:pt x="191" y="596"/>
                    <a:pt x="196" y="592"/>
                  </a:cubicBezTo>
                  <a:cubicBezTo>
                    <a:pt x="196" y="593"/>
                    <a:pt x="197" y="599"/>
                    <a:pt x="194" y="597"/>
                  </a:cubicBezTo>
                  <a:cubicBezTo>
                    <a:pt x="195" y="599"/>
                    <a:pt x="206" y="600"/>
                    <a:pt x="203" y="608"/>
                  </a:cubicBezTo>
                  <a:cubicBezTo>
                    <a:pt x="209" y="609"/>
                    <a:pt x="213" y="613"/>
                    <a:pt x="216" y="618"/>
                  </a:cubicBezTo>
                  <a:cubicBezTo>
                    <a:pt x="219" y="623"/>
                    <a:pt x="221" y="628"/>
                    <a:pt x="219" y="631"/>
                  </a:cubicBezTo>
                  <a:cubicBezTo>
                    <a:pt x="218" y="633"/>
                    <a:pt x="224" y="636"/>
                    <a:pt x="226" y="636"/>
                  </a:cubicBezTo>
                  <a:cubicBezTo>
                    <a:pt x="229" y="639"/>
                    <a:pt x="223" y="641"/>
                    <a:pt x="228" y="643"/>
                  </a:cubicBezTo>
                  <a:cubicBezTo>
                    <a:pt x="220" y="639"/>
                    <a:pt x="212" y="631"/>
                    <a:pt x="205" y="623"/>
                  </a:cubicBezTo>
                  <a:cubicBezTo>
                    <a:pt x="208" y="620"/>
                    <a:pt x="212" y="628"/>
                    <a:pt x="216" y="624"/>
                  </a:cubicBezTo>
                  <a:cubicBezTo>
                    <a:pt x="212" y="622"/>
                    <a:pt x="212" y="620"/>
                    <a:pt x="213" y="618"/>
                  </a:cubicBezTo>
                  <a:cubicBezTo>
                    <a:pt x="213" y="616"/>
                    <a:pt x="213" y="614"/>
                    <a:pt x="209" y="612"/>
                  </a:cubicBezTo>
                  <a:cubicBezTo>
                    <a:pt x="208" y="613"/>
                    <a:pt x="210" y="615"/>
                    <a:pt x="211" y="616"/>
                  </a:cubicBezTo>
                  <a:cubicBezTo>
                    <a:pt x="203" y="619"/>
                    <a:pt x="195" y="614"/>
                    <a:pt x="187" y="607"/>
                  </a:cubicBezTo>
                  <a:cubicBezTo>
                    <a:pt x="188" y="614"/>
                    <a:pt x="197" y="619"/>
                    <a:pt x="202" y="620"/>
                  </a:cubicBezTo>
                  <a:cubicBezTo>
                    <a:pt x="202" y="629"/>
                    <a:pt x="220" y="638"/>
                    <a:pt x="210" y="647"/>
                  </a:cubicBezTo>
                  <a:cubicBezTo>
                    <a:pt x="220" y="649"/>
                    <a:pt x="218" y="658"/>
                    <a:pt x="221" y="666"/>
                  </a:cubicBezTo>
                  <a:cubicBezTo>
                    <a:pt x="230" y="666"/>
                    <a:pt x="218" y="657"/>
                    <a:pt x="220" y="654"/>
                  </a:cubicBezTo>
                  <a:cubicBezTo>
                    <a:pt x="226" y="650"/>
                    <a:pt x="223" y="663"/>
                    <a:pt x="230" y="663"/>
                  </a:cubicBezTo>
                  <a:cubicBezTo>
                    <a:pt x="232" y="668"/>
                    <a:pt x="224" y="663"/>
                    <a:pt x="225" y="668"/>
                  </a:cubicBezTo>
                  <a:cubicBezTo>
                    <a:pt x="231" y="672"/>
                    <a:pt x="238" y="676"/>
                    <a:pt x="245" y="680"/>
                  </a:cubicBezTo>
                  <a:cubicBezTo>
                    <a:pt x="252" y="685"/>
                    <a:pt x="258" y="689"/>
                    <a:pt x="261" y="695"/>
                  </a:cubicBezTo>
                  <a:cubicBezTo>
                    <a:pt x="260" y="697"/>
                    <a:pt x="258" y="694"/>
                    <a:pt x="256" y="693"/>
                  </a:cubicBezTo>
                  <a:cubicBezTo>
                    <a:pt x="258" y="697"/>
                    <a:pt x="258" y="696"/>
                    <a:pt x="256" y="700"/>
                  </a:cubicBezTo>
                  <a:cubicBezTo>
                    <a:pt x="257" y="699"/>
                    <a:pt x="263" y="703"/>
                    <a:pt x="259" y="702"/>
                  </a:cubicBezTo>
                  <a:cubicBezTo>
                    <a:pt x="260" y="706"/>
                    <a:pt x="271" y="703"/>
                    <a:pt x="274" y="709"/>
                  </a:cubicBezTo>
                  <a:cubicBezTo>
                    <a:pt x="274" y="708"/>
                    <a:pt x="274" y="706"/>
                    <a:pt x="275" y="705"/>
                  </a:cubicBezTo>
                  <a:cubicBezTo>
                    <a:pt x="276" y="706"/>
                    <a:pt x="278" y="707"/>
                    <a:pt x="280" y="708"/>
                  </a:cubicBezTo>
                  <a:cubicBezTo>
                    <a:pt x="278" y="709"/>
                    <a:pt x="277" y="710"/>
                    <a:pt x="276" y="709"/>
                  </a:cubicBezTo>
                  <a:cubicBezTo>
                    <a:pt x="286" y="715"/>
                    <a:pt x="297" y="722"/>
                    <a:pt x="308" y="729"/>
                  </a:cubicBezTo>
                  <a:cubicBezTo>
                    <a:pt x="310" y="729"/>
                    <a:pt x="311" y="730"/>
                    <a:pt x="312" y="731"/>
                  </a:cubicBezTo>
                  <a:cubicBezTo>
                    <a:pt x="319" y="735"/>
                    <a:pt x="319" y="735"/>
                    <a:pt x="319" y="735"/>
                  </a:cubicBezTo>
                  <a:cubicBezTo>
                    <a:pt x="319" y="735"/>
                    <a:pt x="319" y="735"/>
                    <a:pt x="319" y="735"/>
                  </a:cubicBezTo>
                  <a:cubicBezTo>
                    <a:pt x="319" y="735"/>
                    <a:pt x="319" y="735"/>
                    <a:pt x="319" y="735"/>
                  </a:cubicBezTo>
                  <a:cubicBezTo>
                    <a:pt x="320" y="735"/>
                    <a:pt x="320" y="735"/>
                    <a:pt x="320" y="735"/>
                  </a:cubicBezTo>
                  <a:cubicBezTo>
                    <a:pt x="321" y="736"/>
                    <a:pt x="321" y="736"/>
                    <a:pt x="321" y="736"/>
                  </a:cubicBezTo>
                  <a:cubicBezTo>
                    <a:pt x="323" y="737"/>
                    <a:pt x="324" y="737"/>
                    <a:pt x="326" y="738"/>
                  </a:cubicBezTo>
                  <a:cubicBezTo>
                    <a:pt x="327" y="739"/>
                    <a:pt x="329" y="739"/>
                    <a:pt x="331" y="739"/>
                  </a:cubicBezTo>
                  <a:cubicBezTo>
                    <a:pt x="332" y="740"/>
                    <a:pt x="332" y="740"/>
                    <a:pt x="333" y="740"/>
                  </a:cubicBezTo>
                  <a:cubicBezTo>
                    <a:pt x="334" y="740"/>
                    <a:pt x="334" y="740"/>
                    <a:pt x="335" y="740"/>
                  </a:cubicBezTo>
                  <a:cubicBezTo>
                    <a:pt x="335" y="740"/>
                    <a:pt x="335" y="740"/>
                    <a:pt x="336" y="740"/>
                  </a:cubicBezTo>
                  <a:cubicBezTo>
                    <a:pt x="338" y="741"/>
                    <a:pt x="337" y="742"/>
                    <a:pt x="336" y="742"/>
                  </a:cubicBezTo>
                  <a:cubicBezTo>
                    <a:pt x="336" y="742"/>
                    <a:pt x="335" y="742"/>
                    <a:pt x="335" y="742"/>
                  </a:cubicBezTo>
                  <a:cubicBezTo>
                    <a:pt x="335" y="742"/>
                    <a:pt x="334" y="742"/>
                    <a:pt x="334" y="742"/>
                  </a:cubicBezTo>
                  <a:cubicBezTo>
                    <a:pt x="334" y="742"/>
                    <a:pt x="333" y="742"/>
                    <a:pt x="333" y="742"/>
                  </a:cubicBezTo>
                  <a:cubicBezTo>
                    <a:pt x="333" y="743"/>
                    <a:pt x="333" y="743"/>
                    <a:pt x="333" y="744"/>
                  </a:cubicBezTo>
                  <a:cubicBezTo>
                    <a:pt x="334" y="744"/>
                    <a:pt x="336" y="745"/>
                    <a:pt x="337" y="746"/>
                  </a:cubicBezTo>
                  <a:cubicBezTo>
                    <a:pt x="340" y="746"/>
                    <a:pt x="343" y="747"/>
                    <a:pt x="344" y="746"/>
                  </a:cubicBezTo>
                  <a:cubicBezTo>
                    <a:pt x="349" y="752"/>
                    <a:pt x="354" y="754"/>
                    <a:pt x="359" y="757"/>
                  </a:cubicBezTo>
                  <a:cubicBezTo>
                    <a:pt x="362" y="758"/>
                    <a:pt x="364" y="759"/>
                    <a:pt x="367" y="760"/>
                  </a:cubicBezTo>
                  <a:cubicBezTo>
                    <a:pt x="368" y="761"/>
                    <a:pt x="368" y="761"/>
                    <a:pt x="369" y="761"/>
                  </a:cubicBezTo>
                  <a:cubicBezTo>
                    <a:pt x="370" y="762"/>
                    <a:pt x="370" y="762"/>
                    <a:pt x="371" y="763"/>
                  </a:cubicBezTo>
                  <a:cubicBezTo>
                    <a:pt x="372" y="764"/>
                    <a:pt x="374" y="765"/>
                    <a:pt x="375" y="766"/>
                  </a:cubicBezTo>
                  <a:cubicBezTo>
                    <a:pt x="378" y="762"/>
                    <a:pt x="382" y="764"/>
                    <a:pt x="386" y="766"/>
                  </a:cubicBezTo>
                  <a:cubicBezTo>
                    <a:pt x="390" y="768"/>
                    <a:pt x="394" y="770"/>
                    <a:pt x="394" y="767"/>
                  </a:cubicBezTo>
                  <a:cubicBezTo>
                    <a:pt x="401" y="769"/>
                    <a:pt x="391" y="772"/>
                    <a:pt x="395" y="773"/>
                  </a:cubicBezTo>
                  <a:cubicBezTo>
                    <a:pt x="399" y="775"/>
                    <a:pt x="414" y="781"/>
                    <a:pt x="418" y="784"/>
                  </a:cubicBezTo>
                  <a:cubicBezTo>
                    <a:pt x="418" y="785"/>
                    <a:pt x="417" y="787"/>
                    <a:pt x="417" y="789"/>
                  </a:cubicBezTo>
                  <a:cubicBezTo>
                    <a:pt x="422" y="791"/>
                    <a:pt x="417" y="787"/>
                    <a:pt x="421" y="786"/>
                  </a:cubicBezTo>
                  <a:cubicBezTo>
                    <a:pt x="421" y="787"/>
                    <a:pt x="422" y="788"/>
                    <a:pt x="424" y="789"/>
                  </a:cubicBezTo>
                  <a:cubicBezTo>
                    <a:pt x="425" y="789"/>
                    <a:pt x="426" y="789"/>
                    <a:pt x="428" y="789"/>
                  </a:cubicBezTo>
                  <a:cubicBezTo>
                    <a:pt x="431" y="790"/>
                    <a:pt x="434" y="790"/>
                    <a:pt x="434" y="795"/>
                  </a:cubicBezTo>
                  <a:cubicBezTo>
                    <a:pt x="437" y="795"/>
                    <a:pt x="438" y="794"/>
                    <a:pt x="437" y="791"/>
                  </a:cubicBezTo>
                  <a:cubicBezTo>
                    <a:pt x="439" y="793"/>
                    <a:pt x="446" y="798"/>
                    <a:pt x="441" y="800"/>
                  </a:cubicBezTo>
                  <a:cubicBezTo>
                    <a:pt x="439" y="802"/>
                    <a:pt x="447" y="801"/>
                    <a:pt x="444" y="805"/>
                  </a:cubicBezTo>
                  <a:cubicBezTo>
                    <a:pt x="447" y="805"/>
                    <a:pt x="445" y="803"/>
                    <a:pt x="445" y="801"/>
                  </a:cubicBezTo>
                  <a:cubicBezTo>
                    <a:pt x="450" y="804"/>
                    <a:pt x="456" y="806"/>
                    <a:pt x="462" y="808"/>
                  </a:cubicBezTo>
                  <a:cubicBezTo>
                    <a:pt x="469" y="809"/>
                    <a:pt x="475" y="811"/>
                    <a:pt x="480" y="814"/>
                  </a:cubicBezTo>
                  <a:cubicBezTo>
                    <a:pt x="479" y="811"/>
                    <a:pt x="479" y="810"/>
                    <a:pt x="482" y="810"/>
                  </a:cubicBezTo>
                  <a:cubicBezTo>
                    <a:pt x="482" y="813"/>
                    <a:pt x="490" y="817"/>
                    <a:pt x="485" y="819"/>
                  </a:cubicBezTo>
                  <a:cubicBezTo>
                    <a:pt x="487" y="821"/>
                    <a:pt x="492" y="823"/>
                    <a:pt x="494" y="822"/>
                  </a:cubicBezTo>
                  <a:cubicBezTo>
                    <a:pt x="495" y="824"/>
                    <a:pt x="494" y="826"/>
                    <a:pt x="494" y="830"/>
                  </a:cubicBezTo>
                  <a:cubicBezTo>
                    <a:pt x="486" y="828"/>
                    <a:pt x="475" y="824"/>
                    <a:pt x="479" y="819"/>
                  </a:cubicBezTo>
                  <a:cubicBezTo>
                    <a:pt x="476" y="818"/>
                    <a:pt x="477" y="823"/>
                    <a:pt x="473" y="821"/>
                  </a:cubicBezTo>
                  <a:cubicBezTo>
                    <a:pt x="467" y="817"/>
                    <a:pt x="463" y="811"/>
                    <a:pt x="448" y="806"/>
                  </a:cubicBezTo>
                  <a:cubicBezTo>
                    <a:pt x="448" y="809"/>
                    <a:pt x="456" y="808"/>
                    <a:pt x="455" y="812"/>
                  </a:cubicBezTo>
                  <a:cubicBezTo>
                    <a:pt x="451" y="812"/>
                    <a:pt x="438" y="806"/>
                    <a:pt x="437" y="801"/>
                  </a:cubicBezTo>
                  <a:cubicBezTo>
                    <a:pt x="435" y="802"/>
                    <a:pt x="435" y="804"/>
                    <a:pt x="431" y="805"/>
                  </a:cubicBezTo>
                  <a:cubicBezTo>
                    <a:pt x="428" y="801"/>
                    <a:pt x="423" y="801"/>
                    <a:pt x="419" y="800"/>
                  </a:cubicBezTo>
                  <a:cubicBezTo>
                    <a:pt x="414" y="798"/>
                    <a:pt x="410" y="797"/>
                    <a:pt x="409" y="791"/>
                  </a:cubicBezTo>
                  <a:cubicBezTo>
                    <a:pt x="406" y="791"/>
                    <a:pt x="404" y="793"/>
                    <a:pt x="401" y="791"/>
                  </a:cubicBezTo>
                  <a:cubicBezTo>
                    <a:pt x="397" y="789"/>
                    <a:pt x="404" y="788"/>
                    <a:pt x="406" y="790"/>
                  </a:cubicBezTo>
                  <a:cubicBezTo>
                    <a:pt x="403" y="786"/>
                    <a:pt x="397" y="785"/>
                    <a:pt x="391" y="786"/>
                  </a:cubicBezTo>
                  <a:cubicBezTo>
                    <a:pt x="385" y="786"/>
                    <a:pt x="380" y="786"/>
                    <a:pt x="378" y="782"/>
                  </a:cubicBezTo>
                  <a:cubicBezTo>
                    <a:pt x="373" y="781"/>
                    <a:pt x="378" y="785"/>
                    <a:pt x="376" y="787"/>
                  </a:cubicBezTo>
                  <a:cubicBezTo>
                    <a:pt x="370" y="781"/>
                    <a:pt x="368" y="781"/>
                    <a:pt x="361" y="777"/>
                  </a:cubicBezTo>
                  <a:cubicBezTo>
                    <a:pt x="368" y="777"/>
                    <a:pt x="370" y="779"/>
                    <a:pt x="378" y="780"/>
                  </a:cubicBezTo>
                  <a:cubicBezTo>
                    <a:pt x="376" y="777"/>
                    <a:pt x="372" y="776"/>
                    <a:pt x="367" y="775"/>
                  </a:cubicBezTo>
                  <a:cubicBezTo>
                    <a:pt x="366" y="774"/>
                    <a:pt x="365" y="774"/>
                    <a:pt x="364" y="774"/>
                  </a:cubicBezTo>
                  <a:cubicBezTo>
                    <a:pt x="363" y="773"/>
                    <a:pt x="362" y="773"/>
                    <a:pt x="361" y="773"/>
                  </a:cubicBezTo>
                  <a:cubicBezTo>
                    <a:pt x="359" y="771"/>
                    <a:pt x="357" y="770"/>
                    <a:pt x="355" y="768"/>
                  </a:cubicBezTo>
                  <a:cubicBezTo>
                    <a:pt x="355" y="770"/>
                    <a:pt x="356" y="772"/>
                    <a:pt x="359" y="773"/>
                  </a:cubicBezTo>
                  <a:cubicBezTo>
                    <a:pt x="347" y="770"/>
                    <a:pt x="354" y="767"/>
                    <a:pt x="343" y="771"/>
                  </a:cubicBezTo>
                  <a:cubicBezTo>
                    <a:pt x="337" y="769"/>
                    <a:pt x="339" y="767"/>
                    <a:pt x="336" y="764"/>
                  </a:cubicBezTo>
                  <a:cubicBezTo>
                    <a:pt x="339" y="762"/>
                    <a:pt x="343" y="768"/>
                    <a:pt x="346" y="770"/>
                  </a:cubicBezTo>
                  <a:cubicBezTo>
                    <a:pt x="344" y="767"/>
                    <a:pt x="343" y="763"/>
                    <a:pt x="342" y="760"/>
                  </a:cubicBezTo>
                  <a:cubicBezTo>
                    <a:pt x="339" y="761"/>
                    <a:pt x="336" y="762"/>
                    <a:pt x="333" y="761"/>
                  </a:cubicBezTo>
                  <a:cubicBezTo>
                    <a:pt x="331" y="761"/>
                    <a:pt x="329" y="761"/>
                    <a:pt x="327" y="760"/>
                  </a:cubicBezTo>
                  <a:cubicBezTo>
                    <a:pt x="327" y="760"/>
                    <a:pt x="326" y="760"/>
                    <a:pt x="326" y="760"/>
                  </a:cubicBezTo>
                  <a:cubicBezTo>
                    <a:pt x="325" y="760"/>
                    <a:pt x="325" y="760"/>
                    <a:pt x="325" y="760"/>
                  </a:cubicBezTo>
                  <a:cubicBezTo>
                    <a:pt x="325" y="760"/>
                    <a:pt x="325" y="760"/>
                    <a:pt x="325" y="760"/>
                  </a:cubicBezTo>
                  <a:cubicBezTo>
                    <a:pt x="324" y="759"/>
                    <a:pt x="324" y="759"/>
                    <a:pt x="323" y="759"/>
                  </a:cubicBezTo>
                  <a:cubicBezTo>
                    <a:pt x="322" y="758"/>
                    <a:pt x="324" y="756"/>
                    <a:pt x="325" y="754"/>
                  </a:cubicBezTo>
                  <a:cubicBezTo>
                    <a:pt x="324" y="753"/>
                    <a:pt x="323" y="755"/>
                    <a:pt x="322" y="757"/>
                  </a:cubicBezTo>
                  <a:cubicBezTo>
                    <a:pt x="320" y="754"/>
                    <a:pt x="318" y="752"/>
                    <a:pt x="316" y="750"/>
                  </a:cubicBezTo>
                  <a:cubicBezTo>
                    <a:pt x="315" y="749"/>
                    <a:pt x="314" y="749"/>
                    <a:pt x="314" y="748"/>
                  </a:cubicBezTo>
                  <a:cubicBezTo>
                    <a:pt x="313" y="747"/>
                    <a:pt x="313" y="747"/>
                    <a:pt x="313" y="747"/>
                  </a:cubicBezTo>
                  <a:cubicBezTo>
                    <a:pt x="312" y="747"/>
                    <a:pt x="312" y="747"/>
                    <a:pt x="312" y="747"/>
                  </a:cubicBezTo>
                  <a:cubicBezTo>
                    <a:pt x="312" y="747"/>
                    <a:pt x="312" y="747"/>
                    <a:pt x="312" y="747"/>
                  </a:cubicBezTo>
                  <a:cubicBezTo>
                    <a:pt x="312" y="747"/>
                    <a:pt x="312" y="747"/>
                    <a:pt x="312" y="747"/>
                  </a:cubicBezTo>
                  <a:cubicBezTo>
                    <a:pt x="312" y="747"/>
                    <a:pt x="312" y="747"/>
                    <a:pt x="312" y="747"/>
                  </a:cubicBezTo>
                  <a:cubicBezTo>
                    <a:pt x="312" y="747"/>
                    <a:pt x="312" y="747"/>
                    <a:pt x="312" y="747"/>
                  </a:cubicBezTo>
                  <a:cubicBezTo>
                    <a:pt x="306" y="743"/>
                    <a:pt x="306" y="743"/>
                    <a:pt x="306" y="743"/>
                  </a:cubicBezTo>
                  <a:cubicBezTo>
                    <a:pt x="305" y="743"/>
                    <a:pt x="305" y="743"/>
                    <a:pt x="305" y="743"/>
                  </a:cubicBezTo>
                  <a:cubicBezTo>
                    <a:pt x="303" y="741"/>
                    <a:pt x="301" y="740"/>
                    <a:pt x="298" y="738"/>
                  </a:cubicBezTo>
                  <a:cubicBezTo>
                    <a:pt x="293" y="735"/>
                    <a:pt x="288" y="732"/>
                    <a:pt x="282" y="729"/>
                  </a:cubicBezTo>
                  <a:cubicBezTo>
                    <a:pt x="277" y="726"/>
                    <a:pt x="272" y="722"/>
                    <a:pt x="267" y="718"/>
                  </a:cubicBezTo>
                  <a:cubicBezTo>
                    <a:pt x="264" y="715"/>
                    <a:pt x="261" y="713"/>
                    <a:pt x="258" y="710"/>
                  </a:cubicBezTo>
                  <a:cubicBezTo>
                    <a:pt x="257" y="709"/>
                    <a:pt x="255" y="707"/>
                    <a:pt x="254" y="706"/>
                  </a:cubicBezTo>
                  <a:cubicBezTo>
                    <a:pt x="252" y="704"/>
                    <a:pt x="251" y="703"/>
                    <a:pt x="250" y="702"/>
                  </a:cubicBezTo>
                  <a:cubicBezTo>
                    <a:pt x="244" y="696"/>
                    <a:pt x="238" y="692"/>
                    <a:pt x="234" y="689"/>
                  </a:cubicBezTo>
                  <a:cubicBezTo>
                    <a:pt x="230" y="687"/>
                    <a:pt x="226" y="681"/>
                    <a:pt x="222" y="676"/>
                  </a:cubicBezTo>
                  <a:cubicBezTo>
                    <a:pt x="218" y="672"/>
                    <a:pt x="214" y="668"/>
                    <a:pt x="210" y="669"/>
                  </a:cubicBezTo>
                  <a:cubicBezTo>
                    <a:pt x="205" y="664"/>
                    <a:pt x="200" y="660"/>
                    <a:pt x="195" y="655"/>
                  </a:cubicBezTo>
                  <a:cubicBezTo>
                    <a:pt x="190" y="651"/>
                    <a:pt x="186" y="646"/>
                    <a:pt x="181" y="642"/>
                  </a:cubicBezTo>
                  <a:cubicBezTo>
                    <a:pt x="177" y="637"/>
                    <a:pt x="173" y="633"/>
                    <a:pt x="169" y="628"/>
                  </a:cubicBezTo>
                  <a:cubicBezTo>
                    <a:pt x="166" y="624"/>
                    <a:pt x="162" y="619"/>
                    <a:pt x="158" y="615"/>
                  </a:cubicBezTo>
                  <a:cubicBezTo>
                    <a:pt x="157" y="617"/>
                    <a:pt x="158" y="618"/>
                    <a:pt x="157" y="620"/>
                  </a:cubicBezTo>
                  <a:cubicBezTo>
                    <a:pt x="155" y="622"/>
                    <a:pt x="153" y="616"/>
                    <a:pt x="151" y="615"/>
                  </a:cubicBezTo>
                  <a:cubicBezTo>
                    <a:pt x="153" y="611"/>
                    <a:pt x="155" y="618"/>
                    <a:pt x="157" y="614"/>
                  </a:cubicBezTo>
                  <a:cubicBezTo>
                    <a:pt x="154" y="609"/>
                    <a:pt x="148" y="602"/>
                    <a:pt x="142" y="595"/>
                  </a:cubicBezTo>
                  <a:cubicBezTo>
                    <a:pt x="137" y="589"/>
                    <a:pt x="131" y="582"/>
                    <a:pt x="128" y="576"/>
                  </a:cubicBezTo>
                  <a:cubicBezTo>
                    <a:pt x="126" y="578"/>
                    <a:pt x="130" y="581"/>
                    <a:pt x="128" y="582"/>
                  </a:cubicBezTo>
                  <a:cubicBezTo>
                    <a:pt x="122" y="577"/>
                    <a:pt x="131" y="572"/>
                    <a:pt x="123" y="570"/>
                  </a:cubicBezTo>
                  <a:cubicBezTo>
                    <a:pt x="122" y="571"/>
                    <a:pt x="122" y="574"/>
                    <a:pt x="125" y="576"/>
                  </a:cubicBezTo>
                  <a:cubicBezTo>
                    <a:pt x="118" y="575"/>
                    <a:pt x="118" y="562"/>
                    <a:pt x="114" y="561"/>
                  </a:cubicBezTo>
                  <a:cubicBezTo>
                    <a:pt x="115" y="560"/>
                    <a:pt x="116" y="560"/>
                    <a:pt x="117" y="561"/>
                  </a:cubicBezTo>
                  <a:cubicBezTo>
                    <a:pt x="116" y="559"/>
                    <a:pt x="114" y="557"/>
                    <a:pt x="112" y="554"/>
                  </a:cubicBezTo>
                  <a:cubicBezTo>
                    <a:pt x="109" y="551"/>
                    <a:pt x="107" y="548"/>
                    <a:pt x="104" y="545"/>
                  </a:cubicBezTo>
                  <a:cubicBezTo>
                    <a:pt x="100" y="538"/>
                    <a:pt x="97" y="532"/>
                    <a:pt x="100" y="529"/>
                  </a:cubicBezTo>
                  <a:cubicBezTo>
                    <a:pt x="98" y="526"/>
                    <a:pt x="95" y="529"/>
                    <a:pt x="94" y="525"/>
                  </a:cubicBezTo>
                  <a:cubicBezTo>
                    <a:pt x="92" y="522"/>
                    <a:pt x="96" y="520"/>
                    <a:pt x="99" y="518"/>
                  </a:cubicBezTo>
                  <a:cubicBezTo>
                    <a:pt x="94" y="527"/>
                    <a:pt x="82" y="498"/>
                    <a:pt x="79" y="492"/>
                  </a:cubicBezTo>
                  <a:cubicBezTo>
                    <a:pt x="74" y="497"/>
                    <a:pt x="85" y="508"/>
                    <a:pt x="81" y="513"/>
                  </a:cubicBezTo>
                  <a:cubicBezTo>
                    <a:pt x="80" y="510"/>
                    <a:pt x="78" y="506"/>
                    <a:pt x="76" y="503"/>
                  </a:cubicBezTo>
                  <a:cubicBezTo>
                    <a:pt x="75" y="500"/>
                    <a:pt x="73" y="496"/>
                    <a:pt x="72" y="493"/>
                  </a:cubicBezTo>
                  <a:cubicBezTo>
                    <a:pt x="70" y="486"/>
                    <a:pt x="68" y="480"/>
                    <a:pt x="69" y="475"/>
                  </a:cubicBezTo>
                  <a:cubicBezTo>
                    <a:pt x="63" y="470"/>
                    <a:pt x="59" y="463"/>
                    <a:pt x="56" y="457"/>
                  </a:cubicBezTo>
                  <a:cubicBezTo>
                    <a:pt x="53" y="450"/>
                    <a:pt x="50" y="442"/>
                    <a:pt x="48" y="435"/>
                  </a:cubicBezTo>
                  <a:cubicBezTo>
                    <a:pt x="46" y="427"/>
                    <a:pt x="44" y="419"/>
                    <a:pt x="42" y="412"/>
                  </a:cubicBezTo>
                  <a:cubicBezTo>
                    <a:pt x="39" y="405"/>
                    <a:pt x="36" y="398"/>
                    <a:pt x="32" y="391"/>
                  </a:cubicBezTo>
                  <a:cubicBezTo>
                    <a:pt x="32" y="386"/>
                    <a:pt x="33" y="378"/>
                    <a:pt x="29" y="373"/>
                  </a:cubicBezTo>
                  <a:cubicBezTo>
                    <a:pt x="29" y="374"/>
                    <a:pt x="28" y="375"/>
                    <a:pt x="26" y="376"/>
                  </a:cubicBezTo>
                  <a:cubicBezTo>
                    <a:pt x="23" y="367"/>
                    <a:pt x="23" y="360"/>
                    <a:pt x="23" y="354"/>
                  </a:cubicBezTo>
                  <a:cubicBezTo>
                    <a:pt x="23" y="348"/>
                    <a:pt x="22" y="342"/>
                    <a:pt x="16" y="336"/>
                  </a:cubicBezTo>
                  <a:cubicBezTo>
                    <a:pt x="13" y="339"/>
                    <a:pt x="21" y="340"/>
                    <a:pt x="20" y="347"/>
                  </a:cubicBezTo>
                  <a:cubicBezTo>
                    <a:pt x="12" y="345"/>
                    <a:pt x="9" y="335"/>
                    <a:pt x="7" y="326"/>
                  </a:cubicBezTo>
                  <a:cubicBezTo>
                    <a:pt x="5" y="327"/>
                    <a:pt x="5" y="330"/>
                    <a:pt x="4" y="332"/>
                  </a:cubicBezTo>
                  <a:cubicBezTo>
                    <a:pt x="4" y="335"/>
                    <a:pt x="3" y="337"/>
                    <a:pt x="0" y="337"/>
                  </a:cubicBezTo>
                  <a:cubicBezTo>
                    <a:pt x="5" y="342"/>
                    <a:pt x="7" y="347"/>
                    <a:pt x="8" y="352"/>
                  </a:cubicBezTo>
                  <a:cubicBezTo>
                    <a:pt x="8" y="355"/>
                    <a:pt x="8" y="357"/>
                    <a:pt x="9" y="360"/>
                  </a:cubicBezTo>
                  <a:cubicBezTo>
                    <a:pt x="9" y="363"/>
                    <a:pt x="10" y="367"/>
                    <a:pt x="11" y="370"/>
                  </a:cubicBezTo>
                  <a:cubicBezTo>
                    <a:pt x="13" y="369"/>
                    <a:pt x="10" y="365"/>
                    <a:pt x="13" y="365"/>
                  </a:cubicBezTo>
                  <a:cubicBezTo>
                    <a:pt x="13" y="377"/>
                    <a:pt x="16" y="381"/>
                    <a:pt x="15" y="392"/>
                  </a:cubicBezTo>
                  <a:cubicBezTo>
                    <a:pt x="19" y="395"/>
                    <a:pt x="21" y="401"/>
                    <a:pt x="23" y="407"/>
                  </a:cubicBezTo>
                  <a:cubicBezTo>
                    <a:pt x="24" y="410"/>
                    <a:pt x="25" y="414"/>
                    <a:pt x="26" y="417"/>
                  </a:cubicBezTo>
                  <a:cubicBezTo>
                    <a:pt x="27" y="421"/>
                    <a:pt x="29" y="425"/>
                    <a:pt x="31" y="429"/>
                  </a:cubicBezTo>
                  <a:cubicBezTo>
                    <a:pt x="31" y="435"/>
                    <a:pt x="24" y="430"/>
                    <a:pt x="27" y="437"/>
                  </a:cubicBezTo>
                  <a:cubicBezTo>
                    <a:pt x="34" y="435"/>
                    <a:pt x="36" y="441"/>
                    <a:pt x="38" y="448"/>
                  </a:cubicBezTo>
                  <a:cubicBezTo>
                    <a:pt x="39" y="456"/>
                    <a:pt x="41" y="465"/>
                    <a:pt x="48" y="467"/>
                  </a:cubicBezTo>
                  <a:cubicBezTo>
                    <a:pt x="48" y="469"/>
                    <a:pt x="48" y="471"/>
                    <a:pt x="45" y="472"/>
                  </a:cubicBezTo>
                  <a:cubicBezTo>
                    <a:pt x="48" y="476"/>
                    <a:pt x="50" y="479"/>
                    <a:pt x="52" y="483"/>
                  </a:cubicBezTo>
                  <a:cubicBezTo>
                    <a:pt x="55" y="486"/>
                    <a:pt x="56" y="490"/>
                    <a:pt x="58" y="493"/>
                  </a:cubicBezTo>
                  <a:cubicBezTo>
                    <a:pt x="60" y="497"/>
                    <a:pt x="62" y="500"/>
                    <a:pt x="63" y="503"/>
                  </a:cubicBezTo>
                  <a:cubicBezTo>
                    <a:pt x="65" y="506"/>
                    <a:pt x="66" y="510"/>
                    <a:pt x="68" y="513"/>
                  </a:cubicBezTo>
                  <a:cubicBezTo>
                    <a:pt x="71" y="519"/>
                    <a:pt x="73" y="525"/>
                    <a:pt x="76" y="531"/>
                  </a:cubicBezTo>
                  <a:cubicBezTo>
                    <a:pt x="80" y="537"/>
                    <a:pt x="83" y="543"/>
                    <a:pt x="87" y="549"/>
                  </a:cubicBezTo>
                  <a:cubicBezTo>
                    <a:pt x="88" y="547"/>
                    <a:pt x="89" y="545"/>
                    <a:pt x="90" y="544"/>
                  </a:cubicBezTo>
                  <a:cubicBezTo>
                    <a:pt x="91" y="551"/>
                    <a:pt x="92" y="558"/>
                    <a:pt x="92" y="565"/>
                  </a:cubicBezTo>
                  <a:cubicBezTo>
                    <a:pt x="95" y="563"/>
                    <a:pt x="106" y="577"/>
                    <a:pt x="101" y="582"/>
                  </a:cubicBezTo>
                  <a:cubicBezTo>
                    <a:pt x="108" y="583"/>
                    <a:pt x="122" y="598"/>
                    <a:pt x="120" y="605"/>
                  </a:cubicBezTo>
                  <a:cubicBezTo>
                    <a:pt x="125" y="604"/>
                    <a:pt x="128" y="607"/>
                    <a:pt x="131" y="611"/>
                  </a:cubicBezTo>
                  <a:cubicBezTo>
                    <a:pt x="133" y="614"/>
                    <a:pt x="136" y="618"/>
                    <a:pt x="139" y="620"/>
                  </a:cubicBezTo>
                  <a:cubicBezTo>
                    <a:pt x="141" y="624"/>
                    <a:pt x="137" y="620"/>
                    <a:pt x="137" y="624"/>
                  </a:cubicBezTo>
                  <a:cubicBezTo>
                    <a:pt x="143" y="627"/>
                    <a:pt x="146" y="630"/>
                    <a:pt x="145" y="635"/>
                  </a:cubicBezTo>
                  <a:cubicBezTo>
                    <a:pt x="150" y="633"/>
                    <a:pt x="151" y="643"/>
                    <a:pt x="157" y="638"/>
                  </a:cubicBezTo>
                  <a:cubicBezTo>
                    <a:pt x="156" y="641"/>
                    <a:pt x="158" y="644"/>
                    <a:pt x="161" y="641"/>
                  </a:cubicBezTo>
                  <a:cubicBezTo>
                    <a:pt x="160" y="646"/>
                    <a:pt x="169" y="648"/>
                    <a:pt x="166" y="652"/>
                  </a:cubicBezTo>
                  <a:cubicBezTo>
                    <a:pt x="169" y="651"/>
                    <a:pt x="171" y="652"/>
                    <a:pt x="173" y="654"/>
                  </a:cubicBezTo>
                  <a:cubicBezTo>
                    <a:pt x="175" y="655"/>
                    <a:pt x="177" y="658"/>
                    <a:pt x="178" y="660"/>
                  </a:cubicBezTo>
                  <a:cubicBezTo>
                    <a:pt x="182" y="664"/>
                    <a:pt x="185" y="669"/>
                    <a:pt x="188" y="670"/>
                  </a:cubicBezTo>
                  <a:cubicBezTo>
                    <a:pt x="189" y="674"/>
                    <a:pt x="186" y="677"/>
                    <a:pt x="190" y="681"/>
                  </a:cubicBezTo>
                  <a:cubicBezTo>
                    <a:pt x="203" y="684"/>
                    <a:pt x="203" y="689"/>
                    <a:pt x="212" y="702"/>
                  </a:cubicBezTo>
                  <a:cubicBezTo>
                    <a:pt x="217" y="704"/>
                    <a:pt x="208" y="698"/>
                    <a:pt x="211" y="696"/>
                  </a:cubicBezTo>
                  <a:cubicBezTo>
                    <a:pt x="213" y="698"/>
                    <a:pt x="214" y="699"/>
                    <a:pt x="216" y="701"/>
                  </a:cubicBezTo>
                  <a:cubicBezTo>
                    <a:pt x="218" y="702"/>
                    <a:pt x="219" y="704"/>
                    <a:pt x="221" y="705"/>
                  </a:cubicBezTo>
                  <a:cubicBezTo>
                    <a:pt x="225" y="708"/>
                    <a:pt x="228" y="711"/>
                    <a:pt x="232" y="714"/>
                  </a:cubicBezTo>
                  <a:cubicBezTo>
                    <a:pt x="236" y="717"/>
                    <a:pt x="239" y="720"/>
                    <a:pt x="243" y="723"/>
                  </a:cubicBezTo>
                  <a:cubicBezTo>
                    <a:pt x="247" y="726"/>
                    <a:pt x="250" y="729"/>
                    <a:pt x="254" y="732"/>
                  </a:cubicBezTo>
                  <a:cubicBezTo>
                    <a:pt x="258" y="735"/>
                    <a:pt x="261" y="738"/>
                    <a:pt x="265" y="741"/>
                  </a:cubicBezTo>
                  <a:cubicBezTo>
                    <a:pt x="269" y="745"/>
                    <a:pt x="272" y="748"/>
                    <a:pt x="275" y="751"/>
                  </a:cubicBezTo>
                  <a:cubicBezTo>
                    <a:pt x="279" y="754"/>
                    <a:pt x="282" y="758"/>
                    <a:pt x="285" y="761"/>
                  </a:cubicBezTo>
                  <a:cubicBezTo>
                    <a:pt x="286" y="763"/>
                    <a:pt x="288" y="765"/>
                    <a:pt x="289" y="767"/>
                  </a:cubicBezTo>
                  <a:cubicBezTo>
                    <a:pt x="290" y="768"/>
                    <a:pt x="290" y="768"/>
                    <a:pt x="290" y="768"/>
                  </a:cubicBezTo>
                  <a:cubicBezTo>
                    <a:pt x="291" y="769"/>
                    <a:pt x="291" y="769"/>
                    <a:pt x="291" y="769"/>
                  </a:cubicBezTo>
                  <a:cubicBezTo>
                    <a:pt x="291" y="769"/>
                    <a:pt x="291" y="769"/>
                    <a:pt x="291" y="769"/>
                  </a:cubicBezTo>
                  <a:cubicBezTo>
                    <a:pt x="294" y="770"/>
                    <a:pt x="283" y="765"/>
                    <a:pt x="298" y="773"/>
                  </a:cubicBezTo>
                  <a:cubicBezTo>
                    <a:pt x="298" y="773"/>
                    <a:pt x="298" y="773"/>
                    <a:pt x="298" y="773"/>
                  </a:cubicBezTo>
                  <a:cubicBezTo>
                    <a:pt x="298" y="773"/>
                    <a:pt x="298" y="773"/>
                    <a:pt x="298" y="773"/>
                  </a:cubicBezTo>
                  <a:cubicBezTo>
                    <a:pt x="298" y="773"/>
                    <a:pt x="298" y="773"/>
                    <a:pt x="298" y="773"/>
                  </a:cubicBezTo>
                  <a:cubicBezTo>
                    <a:pt x="298" y="774"/>
                    <a:pt x="298" y="774"/>
                    <a:pt x="298" y="774"/>
                  </a:cubicBezTo>
                  <a:cubicBezTo>
                    <a:pt x="298" y="774"/>
                    <a:pt x="298" y="775"/>
                    <a:pt x="299" y="776"/>
                  </a:cubicBezTo>
                  <a:cubicBezTo>
                    <a:pt x="297" y="778"/>
                    <a:pt x="296" y="778"/>
                    <a:pt x="296" y="777"/>
                  </a:cubicBezTo>
                  <a:cubicBezTo>
                    <a:pt x="295" y="777"/>
                    <a:pt x="295" y="777"/>
                    <a:pt x="295" y="777"/>
                  </a:cubicBezTo>
                  <a:cubicBezTo>
                    <a:pt x="295" y="777"/>
                    <a:pt x="295" y="777"/>
                    <a:pt x="295" y="777"/>
                  </a:cubicBezTo>
                  <a:cubicBezTo>
                    <a:pt x="293" y="776"/>
                    <a:pt x="290" y="775"/>
                    <a:pt x="288" y="773"/>
                  </a:cubicBezTo>
                  <a:cubicBezTo>
                    <a:pt x="288" y="773"/>
                    <a:pt x="288" y="773"/>
                    <a:pt x="288" y="773"/>
                  </a:cubicBezTo>
                  <a:cubicBezTo>
                    <a:pt x="288" y="773"/>
                    <a:pt x="288" y="773"/>
                    <a:pt x="288" y="773"/>
                  </a:cubicBezTo>
                  <a:cubicBezTo>
                    <a:pt x="287" y="773"/>
                    <a:pt x="287" y="773"/>
                    <a:pt x="287" y="773"/>
                  </a:cubicBezTo>
                  <a:cubicBezTo>
                    <a:pt x="286" y="773"/>
                    <a:pt x="286" y="773"/>
                    <a:pt x="285" y="774"/>
                  </a:cubicBezTo>
                  <a:cubicBezTo>
                    <a:pt x="285" y="774"/>
                    <a:pt x="286" y="775"/>
                    <a:pt x="286" y="775"/>
                  </a:cubicBezTo>
                  <a:cubicBezTo>
                    <a:pt x="286" y="775"/>
                    <a:pt x="286" y="775"/>
                    <a:pt x="286" y="776"/>
                  </a:cubicBezTo>
                  <a:cubicBezTo>
                    <a:pt x="286" y="776"/>
                    <a:pt x="286" y="776"/>
                    <a:pt x="286" y="776"/>
                  </a:cubicBezTo>
                  <a:cubicBezTo>
                    <a:pt x="287" y="776"/>
                    <a:pt x="287" y="776"/>
                    <a:pt x="287" y="776"/>
                  </a:cubicBezTo>
                  <a:cubicBezTo>
                    <a:pt x="287" y="776"/>
                    <a:pt x="287" y="776"/>
                    <a:pt x="287" y="776"/>
                  </a:cubicBezTo>
                  <a:cubicBezTo>
                    <a:pt x="290" y="777"/>
                    <a:pt x="279" y="772"/>
                    <a:pt x="294" y="780"/>
                  </a:cubicBezTo>
                  <a:cubicBezTo>
                    <a:pt x="294" y="780"/>
                    <a:pt x="294" y="780"/>
                    <a:pt x="294" y="780"/>
                  </a:cubicBezTo>
                  <a:cubicBezTo>
                    <a:pt x="294" y="780"/>
                    <a:pt x="294" y="780"/>
                    <a:pt x="294" y="780"/>
                  </a:cubicBezTo>
                  <a:cubicBezTo>
                    <a:pt x="294" y="780"/>
                    <a:pt x="294" y="780"/>
                    <a:pt x="294" y="780"/>
                  </a:cubicBezTo>
                  <a:cubicBezTo>
                    <a:pt x="294" y="780"/>
                    <a:pt x="294" y="780"/>
                    <a:pt x="294" y="780"/>
                  </a:cubicBezTo>
                  <a:cubicBezTo>
                    <a:pt x="294" y="780"/>
                    <a:pt x="294" y="781"/>
                    <a:pt x="295" y="781"/>
                  </a:cubicBezTo>
                  <a:cubicBezTo>
                    <a:pt x="295" y="781"/>
                    <a:pt x="295" y="782"/>
                    <a:pt x="296" y="782"/>
                  </a:cubicBezTo>
                  <a:cubicBezTo>
                    <a:pt x="296" y="783"/>
                    <a:pt x="297" y="784"/>
                    <a:pt x="298" y="786"/>
                  </a:cubicBezTo>
                  <a:cubicBezTo>
                    <a:pt x="299" y="784"/>
                    <a:pt x="297" y="784"/>
                    <a:pt x="298" y="782"/>
                  </a:cubicBezTo>
                  <a:cubicBezTo>
                    <a:pt x="300" y="780"/>
                    <a:pt x="301" y="780"/>
                    <a:pt x="302" y="781"/>
                  </a:cubicBezTo>
                  <a:cubicBezTo>
                    <a:pt x="304" y="783"/>
                    <a:pt x="300" y="782"/>
                    <a:pt x="301" y="785"/>
                  </a:cubicBezTo>
                  <a:cubicBezTo>
                    <a:pt x="304" y="783"/>
                    <a:pt x="304" y="786"/>
                    <a:pt x="304" y="788"/>
                  </a:cubicBezTo>
                  <a:cubicBezTo>
                    <a:pt x="307" y="790"/>
                    <a:pt x="305" y="787"/>
                    <a:pt x="307" y="785"/>
                  </a:cubicBezTo>
                  <a:cubicBezTo>
                    <a:pt x="309" y="786"/>
                    <a:pt x="307" y="789"/>
                    <a:pt x="306" y="792"/>
                  </a:cubicBezTo>
                  <a:cubicBezTo>
                    <a:pt x="306" y="793"/>
                    <a:pt x="306" y="793"/>
                    <a:pt x="306" y="793"/>
                  </a:cubicBezTo>
                  <a:cubicBezTo>
                    <a:pt x="307" y="793"/>
                    <a:pt x="308" y="793"/>
                    <a:pt x="308" y="792"/>
                  </a:cubicBezTo>
                  <a:cubicBezTo>
                    <a:pt x="309" y="792"/>
                    <a:pt x="309" y="791"/>
                    <a:pt x="310" y="790"/>
                  </a:cubicBezTo>
                  <a:cubicBezTo>
                    <a:pt x="315" y="794"/>
                    <a:pt x="320" y="798"/>
                    <a:pt x="326" y="802"/>
                  </a:cubicBezTo>
                  <a:cubicBezTo>
                    <a:pt x="329" y="804"/>
                    <a:pt x="332" y="806"/>
                    <a:pt x="336" y="808"/>
                  </a:cubicBezTo>
                  <a:cubicBezTo>
                    <a:pt x="337" y="809"/>
                    <a:pt x="339" y="810"/>
                    <a:pt x="341" y="811"/>
                  </a:cubicBezTo>
                  <a:cubicBezTo>
                    <a:pt x="343" y="812"/>
                    <a:pt x="343" y="812"/>
                    <a:pt x="343" y="812"/>
                  </a:cubicBezTo>
                  <a:cubicBezTo>
                    <a:pt x="344" y="813"/>
                    <a:pt x="344" y="813"/>
                    <a:pt x="344" y="813"/>
                  </a:cubicBezTo>
                  <a:cubicBezTo>
                    <a:pt x="345" y="813"/>
                    <a:pt x="345" y="813"/>
                    <a:pt x="345" y="813"/>
                  </a:cubicBezTo>
                  <a:cubicBezTo>
                    <a:pt x="356" y="818"/>
                    <a:pt x="367" y="823"/>
                    <a:pt x="377" y="828"/>
                  </a:cubicBezTo>
                  <a:cubicBezTo>
                    <a:pt x="381" y="830"/>
                    <a:pt x="385" y="830"/>
                    <a:pt x="384" y="829"/>
                  </a:cubicBezTo>
                  <a:cubicBezTo>
                    <a:pt x="388" y="832"/>
                    <a:pt x="395" y="836"/>
                    <a:pt x="401" y="837"/>
                  </a:cubicBezTo>
                  <a:cubicBezTo>
                    <a:pt x="407" y="839"/>
                    <a:pt x="413" y="839"/>
                    <a:pt x="415" y="835"/>
                  </a:cubicBezTo>
                  <a:cubicBezTo>
                    <a:pt x="415" y="843"/>
                    <a:pt x="426" y="836"/>
                    <a:pt x="433" y="843"/>
                  </a:cubicBezTo>
                  <a:cubicBezTo>
                    <a:pt x="433" y="839"/>
                    <a:pt x="438" y="838"/>
                    <a:pt x="443" y="840"/>
                  </a:cubicBezTo>
                  <a:cubicBezTo>
                    <a:pt x="448" y="841"/>
                    <a:pt x="454" y="844"/>
                    <a:pt x="456" y="847"/>
                  </a:cubicBezTo>
                  <a:cubicBezTo>
                    <a:pt x="454" y="849"/>
                    <a:pt x="450" y="849"/>
                    <a:pt x="446" y="848"/>
                  </a:cubicBezTo>
                  <a:cubicBezTo>
                    <a:pt x="442" y="848"/>
                    <a:pt x="438" y="846"/>
                    <a:pt x="435" y="844"/>
                  </a:cubicBezTo>
                  <a:cubicBezTo>
                    <a:pt x="438" y="850"/>
                    <a:pt x="446" y="852"/>
                    <a:pt x="454" y="853"/>
                  </a:cubicBezTo>
                  <a:cubicBezTo>
                    <a:pt x="462" y="855"/>
                    <a:pt x="469" y="857"/>
                    <a:pt x="471" y="864"/>
                  </a:cubicBezTo>
                  <a:cubicBezTo>
                    <a:pt x="479" y="866"/>
                    <a:pt x="486" y="866"/>
                    <a:pt x="492" y="866"/>
                  </a:cubicBezTo>
                  <a:cubicBezTo>
                    <a:pt x="495" y="866"/>
                    <a:pt x="499" y="866"/>
                    <a:pt x="502" y="867"/>
                  </a:cubicBezTo>
                  <a:cubicBezTo>
                    <a:pt x="505" y="868"/>
                    <a:pt x="509" y="869"/>
                    <a:pt x="512" y="871"/>
                  </a:cubicBezTo>
                  <a:cubicBezTo>
                    <a:pt x="511" y="867"/>
                    <a:pt x="511" y="864"/>
                    <a:pt x="515" y="863"/>
                  </a:cubicBezTo>
                  <a:cubicBezTo>
                    <a:pt x="523" y="865"/>
                    <a:pt x="516" y="867"/>
                    <a:pt x="519" y="872"/>
                  </a:cubicBezTo>
                  <a:cubicBezTo>
                    <a:pt x="527" y="872"/>
                    <a:pt x="536" y="876"/>
                    <a:pt x="546" y="878"/>
                  </a:cubicBezTo>
                  <a:cubicBezTo>
                    <a:pt x="550" y="880"/>
                    <a:pt x="555" y="881"/>
                    <a:pt x="561" y="882"/>
                  </a:cubicBezTo>
                  <a:cubicBezTo>
                    <a:pt x="563" y="882"/>
                    <a:pt x="566" y="883"/>
                    <a:pt x="568" y="883"/>
                  </a:cubicBezTo>
                  <a:cubicBezTo>
                    <a:pt x="571" y="883"/>
                    <a:pt x="574" y="882"/>
                    <a:pt x="577" y="882"/>
                  </a:cubicBezTo>
                  <a:cubicBezTo>
                    <a:pt x="582" y="883"/>
                    <a:pt x="577" y="885"/>
                    <a:pt x="580" y="887"/>
                  </a:cubicBezTo>
                  <a:cubicBezTo>
                    <a:pt x="589" y="889"/>
                    <a:pt x="595" y="889"/>
                    <a:pt x="600" y="889"/>
                  </a:cubicBezTo>
                  <a:cubicBezTo>
                    <a:pt x="605" y="889"/>
                    <a:pt x="609" y="889"/>
                    <a:pt x="613" y="890"/>
                  </a:cubicBezTo>
                  <a:cubicBezTo>
                    <a:pt x="615" y="887"/>
                    <a:pt x="618" y="885"/>
                    <a:pt x="625" y="887"/>
                  </a:cubicBezTo>
                  <a:cubicBezTo>
                    <a:pt x="625" y="885"/>
                    <a:pt x="622" y="885"/>
                    <a:pt x="620" y="885"/>
                  </a:cubicBezTo>
                  <a:cubicBezTo>
                    <a:pt x="619" y="882"/>
                    <a:pt x="624" y="883"/>
                    <a:pt x="625" y="881"/>
                  </a:cubicBezTo>
                  <a:cubicBezTo>
                    <a:pt x="627" y="882"/>
                    <a:pt x="624" y="885"/>
                    <a:pt x="632" y="884"/>
                  </a:cubicBezTo>
                  <a:cubicBezTo>
                    <a:pt x="631" y="882"/>
                    <a:pt x="627" y="883"/>
                    <a:pt x="629" y="879"/>
                  </a:cubicBezTo>
                  <a:cubicBezTo>
                    <a:pt x="621" y="876"/>
                    <a:pt x="616" y="881"/>
                    <a:pt x="616" y="873"/>
                  </a:cubicBezTo>
                  <a:cubicBezTo>
                    <a:pt x="611" y="878"/>
                    <a:pt x="607" y="877"/>
                    <a:pt x="603" y="874"/>
                  </a:cubicBezTo>
                  <a:cubicBezTo>
                    <a:pt x="598" y="872"/>
                    <a:pt x="593" y="868"/>
                    <a:pt x="586" y="870"/>
                  </a:cubicBezTo>
                  <a:cubicBezTo>
                    <a:pt x="587" y="865"/>
                    <a:pt x="591" y="867"/>
                    <a:pt x="595" y="868"/>
                  </a:cubicBezTo>
                  <a:cubicBezTo>
                    <a:pt x="599" y="870"/>
                    <a:pt x="603" y="871"/>
                    <a:pt x="604" y="867"/>
                  </a:cubicBezTo>
                  <a:cubicBezTo>
                    <a:pt x="610" y="868"/>
                    <a:pt x="612" y="873"/>
                    <a:pt x="617" y="870"/>
                  </a:cubicBezTo>
                  <a:cubicBezTo>
                    <a:pt x="617" y="868"/>
                    <a:pt x="612" y="870"/>
                    <a:pt x="611" y="868"/>
                  </a:cubicBezTo>
                  <a:cubicBezTo>
                    <a:pt x="614" y="864"/>
                    <a:pt x="622" y="867"/>
                    <a:pt x="626" y="868"/>
                  </a:cubicBezTo>
                  <a:cubicBezTo>
                    <a:pt x="626" y="869"/>
                    <a:pt x="624" y="869"/>
                    <a:pt x="622" y="869"/>
                  </a:cubicBezTo>
                  <a:cubicBezTo>
                    <a:pt x="625" y="870"/>
                    <a:pt x="637" y="872"/>
                    <a:pt x="632" y="868"/>
                  </a:cubicBezTo>
                  <a:cubicBezTo>
                    <a:pt x="635" y="869"/>
                    <a:pt x="639" y="870"/>
                    <a:pt x="640" y="872"/>
                  </a:cubicBezTo>
                  <a:cubicBezTo>
                    <a:pt x="645" y="872"/>
                    <a:pt x="646" y="870"/>
                    <a:pt x="644" y="868"/>
                  </a:cubicBezTo>
                  <a:cubicBezTo>
                    <a:pt x="647" y="868"/>
                    <a:pt x="648" y="871"/>
                    <a:pt x="644" y="872"/>
                  </a:cubicBezTo>
                  <a:cubicBezTo>
                    <a:pt x="648" y="875"/>
                    <a:pt x="651" y="870"/>
                    <a:pt x="658" y="869"/>
                  </a:cubicBezTo>
                  <a:cubicBezTo>
                    <a:pt x="653" y="872"/>
                    <a:pt x="656" y="872"/>
                    <a:pt x="660" y="870"/>
                  </a:cubicBezTo>
                  <a:cubicBezTo>
                    <a:pt x="662" y="870"/>
                    <a:pt x="664" y="869"/>
                    <a:pt x="666" y="868"/>
                  </a:cubicBezTo>
                  <a:cubicBezTo>
                    <a:pt x="669" y="868"/>
                    <a:pt x="671" y="867"/>
                    <a:pt x="672" y="868"/>
                  </a:cubicBezTo>
                  <a:cubicBezTo>
                    <a:pt x="671" y="869"/>
                    <a:pt x="670" y="870"/>
                    <a:pt x="670" y="872"/>
                  </a:cubicBezTo>
                  <a:cubicBezTo>
                    <a:pt x="673" y="871"/>
                    <a:pt x="671" y="867"/>
                    <a:pt x="676" y="868"/>
                  </a:cubicBezTo>
                  <a:cubicBezTo>
                    <a:pt x="680" y="870"/>
                    <a:pt x="686" y="870"/>
                    <a:pt x="693" y="869"/>
                  </a:cubicBezTo>
                  <a:cubicBezTo>
                    <a:pt x="695" y="869"/>
                    <a:pt x="697" y="869"/>
                    <a:pt x="699" y="869"/>
                  </a:cubicBezTo>
                  <a:cubicBezTo>
                    <a:pt x="701" y="869"/>
                    <a:pt x="703" y="869"/>
                    <a:pt x="705" y="869"/>
                  </a:cubicBezTo>
                  <a:cubicBezTo>
                    <a:pt x="709" y="869"/>
                    <a:pt x="713" y="869"/>
                    <a:pt x="717" y="870"/>
                  </a:cubicBezTo>
                  <a:cubicBezTo>
                    <a:pt x="716" y="869"/>
                    <a:pt x="716" y="868"/>
                    <a:pt x="716" y="867"/>
                  </a:cubicBezTo>
                  <a:cubicBezTo>
                    <a:pt x="721" y="865"/>
                    <a:pt x="722" y="867"/>
                    <a:pt x="726" y="867"/>
                  </a:cubicBezTo>
                  <a:cubicBezTo>
                    <a:pt x="725" y="869"/>
                    <a:pt x="724" y="870"/>
                    <a:pt x="722" y="871"/>
                  </a:cubicBezTo>
                  <a:cubicBezTo>
                    <a:pt x="723" y="873"/>
                    <a:pt x="728" y="869"/>
                    <a:pt x="732" y="871"/>
                  </a:cubicBezTo>
                  <a:cubicBezTo>
                    <a:pt x="731" y="869"/>
                    <a:pt x="727" y="869"/>
                    <a:pt x="727" y="865"/>
                  </a:cubicBezTo>
                  <a:cubicBezTo>
                    <a:pt x="734" y="865"/>
                    <a:pt x="738" y="865"/>
                    <a:pt x="742" y="861"/>
                  </a:cubicBezTo>
                  <a:cubicBezTo>
                    <a:pt x="746" y="861"/>
                    <a:pt x="740" y="864"/>
                    <a:pt x="743" y="867"/>
                  </a:cubicBezTo>
                  <a:cubicBezTo>
                    <a:pt x="748" y="862"/>
                    <a:pt x="755" y="857"/>
                    <a:pt x="758" y="867"/>
                  </a:cubicBezTo>
                  <a:cubicBezTo>
                    <a:pt x="760" y="865"/>
                    <a:pt x="762" y="865"/>
                    <a:pt x="764" y="866"/>
                  </a:cubicBezTo>
                  <a:cubicBezTo>
                    <a:pt x="767" y="866"/>
                    <a:pt x="769" y="867"/>
                    <a:pt x="772" y="868"/>
                  </a:cubicBezTo>
                  <a:cubicBezTo>
                    <a:pt x="777" y="870"/>
                    <a:pt x="784" y="872"/>
                    <a:pt x="793" y="869"/>
                  </a:cubicBezTo>
                  <a:cubicBezTo>
                    <a:pt x="787" y="867"/>
                    <a:pt x="791" y="868"/>
                    <a:pt x="793" y="864"/>
                  </a:cubicBezTo>
                  <a:cubicBezTo>
                    <a:pt x="796" y="865"/>
                    <a:pt x="798" y="867"/>
                    <a:pt x="801" y="868"/>
                  </a:cubicBezTo>
                  <a:cubicBezTo>
                    <a:pt x="806" y="865"/>
                    <a:pt x="805" y="864"/>
                    <a:pt x="812" y="864"/>
                  </a:cubicBezTo>
                  <a:cubicBezTo>
                    <a:pt x="811" y="860"/>
                    <a:pt x="809" y="862"/>
                    <a:pt x="811" y="858"/>
                  </a:cubicBezTo>
                  <a:cubicBezTo>
                    <a:pt x="816" y="861"/>
                    <a:pt x="818" y="860"/>
                    <a:pt x="826" y="861"/>
                  </a:cubicBezTo>
                  <a:cubicBezTo>
                    <a:pt x="825" y="860"/>
                    <a:pt x="824" y="858"/>
                    <a:pt x="825" y="857"/>
                  </a:cubicBezTo>
                  <a:cubicBezTo>
                    <a:pt x="827" y="856"/>
                    <a:pt x="829" y="855"/>
                    <a:pt x="833" y="856"/>
                  </a:cubicBezTo>
                  <a:cubicBezTo>
                    <a:pt x="833" y="852"/>
                    <a:pt x="842" y="852"/>
                    <a:pt x="841" y="847"/>
                  </a:cubicBezTo>
                  <a:cubicBezTo>
                    <a:pt x="845" y="845"/>
                    <a:pt x="843" y="851"/>
                    <a:pt x="848" y="849"/>
                  </a:cubicBezTo>
                  <a:cubicBezTo>
                    <a:pt x="847" y="843"/>
                    <a:pt x="849" y="844"/>
                    <a:pt x="844" y="841"/>
                  </a:cubicBezTo>
                  <a:cubicBezTo>
                    <a:pt x="848" y="840"/>
                    <a:pt x="852" y="839"/>
                    <a:pt x="853" y="837"/>
                  </a:cubicBezTo>
                  <a:cubicBezTo>
                    <a:pt x="855" y="841"/>
                    <a:pt x="849" y="842"/>
                    <a:pt x="853" y="846"/>
                  </a:cubicBezTo>
                  <a:cubicBezTo>
                    <a:pt x="855" y="845"/>
                    <a:pt x="858" y="844"/>
                    <a:pt x="861" y="842"/>
                  </a:cubicBezTo>
                  <a:cubicBezTo>
                    <a:pt x="864" y="841"/>
                    <a:pt x="867" y="839"/>
                    <a:pt x="870" y="838"/>
                  </a:cubicBezTo>
                  <a:cubicBezTo>
                    <a:pt x="876" y="834"/>
                    <a:pt x="880" y="830"/>
                    <a:pt x="878" y="828"/>
                  </a:cubicBezTo>
                  <a:cubicBezTo>
                    <a:pt x="880" y="827"/>
                    <a:pt x="881" y="830"/>
                    <a:pt x="882" y="832"/>
                  </a:cubicBezTo>
                  <a:cubicBezTo>
                    <a:pt x="888" y="830"/>
                    <a:pt x="885" y="826"/>
                    <a:pt x="885" y="822"/>
                  </a:cubicBezTo>
                  <a:cubicBezTo>
                    <a:pt x="879" y="826"/>
                    <a:pt x="879" y="820"/>
                    <a:pt x="873" y="824"/>
                  </a:cubicBezTo>
                  <a:cubicBezTo>
                    <a:pt x="877" y="819"/>
                    <a:pt x="880" y="818"/>
                    <a:pt x="884" y="817"/>
                  </a:cubicBezTo>
                  <a:cubicBezTo>
                    <a:pt x="888" y="815"/>
                    <a:pt x="892" y="815"/>
                    <a:pt x="897" y="812"/>
                  </a:cubicBezTo>
                  <a:cubicBezTo>
                    <a:pt x="897" y="816"/>
                    <a:pt x="895" y="820"/>
                    <a:pt x="888" y="822"/>
                  </a:cubicBezTo>
                  <a:cubicBezTo>
                    <a:pt x="892" y="823"/>
                    <a:pt x="896" y="821"/>
                    <a:pt x="900" y="820"/>
                  </a:cubicBezTo>
                  <a:cubicBezTo>
                    <a:pt x="899" y="818"/>
                    <a:pt x="901" y="817"/>
                    <a:pt x="900" y="815"/>
                  </a:cubicBezTo>
                  <a:cubicBezTo>
                    <a:pt x="905" y="810"/>
                    <a:pt x="907" y="815"/>
                    <a:pt x="911" y="812"/>
                  </a:cubicBezTo>
                  <a:cubicBezTo>
                    <a:pt x="911" y="810"/>
                    <a:pt x="908" y="811"/>
                    <a:pt x="908" y="808"/>
                  </a:cubicBezTo>
                  <a:cubicBezTo>
                    <a:pt x="911" y="809"/>
                    <a:pt x="913" y="810"/>
                    <a:pt x="916" y="810"/>
                  </a:cubicBezTo>
                  <a:cubicBezTo>
                    <a:pt x="919" y="810"/>
                    <a:pt x="921" y="809"/>
                    <a:pt x="923" y="808"/>
                  </a:cubicBezTo>
                  <a:cubicBezTo>
                    <a:pt x="928" y="807"/>
                    <a:pt x="932" y="805"/>
                    <a:pt x="936" y="802"/>
                  </a:cubicBezTo>
                  <a:cubicBezTo>
                    <a:pt x="940" y="799"/>
                    <a:pt x="944" y="797"/>
                    <a:pt x="948" y="794"/>
                  </a:cubicBezTo>
                  <a:cubicBezTo>
                    <a:pt x="953" y="792"/>
                    <a:pt x="958" y="790"/>
                    <a:pt x="964" y="790"/>
                  </a:cubicBezTo>
                  <a:cubicBezTo>
                    <a:pt x="957" y="790"/>
                    <a:pt x="958" y="787"/>
                    <a:pt x="950" y="787"/>
                  </a:cubicBezTo>
                  <a:cubicBezTo>
                    <a:pt x="950" y="785"/>
                    <a:pt x="953" y="784"/>
                    <a:pt x="953" y="785"/>
                  </a:cubicBezTo>
                  <a:cubicBezTo>
                    <a:pt x="950" y="780"/>
                    <a:pt x="953" y="777"/>
                    <a:pt x="958" y="774"/>
                  </a:cubicBezTo>
                  <a:cubicBezTo>
                    <a:pt x="961" y="773"/>
                    <a:pt x="964" y="772"/>
                    <a:pt x="967" y="771"/>
                  </a:cubicBezTo>
                  <a:cubicBezTo>
                    <a:pt x="970" y="770"/>
                    <a:pt x="973" y="769"/>
                    <a:pt x="976" y="768"/>
                  </a:cubicBezTo>
                  <a:cubicBezTo>
                    <a:pt x="974" y="767"/>
                    <a:pt x="971" y="767"/>
                    <a:pt x="968" y="767"/>
                  </a:cubicBezTo>
                  <a:cubicBezTo>
                    <a:pt x="965" y="768"/>
                    <a:pt x="962" y="769"/>
                    <a:pt x="960" y="770"/>
                  </a:cubicBezTo>
                  <a:cubicBezTo>
                    <a:pt x="960" y="768"/>
                    <a:pt x="962" y="765"/>
                    <a:pt x="965" y="764"/>
                  </a:cubicBezTo>
                  <a:cubicBezTo>
                    <a:pt x="967" y="763"/>
                    <a:pt x="970" y="763"/>
                    <a:pt x="971" y="766"/>
                  </a:cubicBezTo>
                  <a:cubicBezTo>
                    <a:pt x="974" y="762"/>
                    <a:pt x="977" y="762"/>
                    <a:pt x="982" y="759"/>
                  </a:cubicBezTo>
                  <a:cubicBezTo>
                    <a:pt x="985" y="755"/>
                    <a:pt x="974" y="763"/>
                    <a:pt x="973" y="760"/>
                  </a:cubicBezTo>
                  <a:cubicBezTo>
                    <a:pt x="974" y="753"/>
                    <a:pt x="989" y="747"/>
                    <a:pt x="991" y="746"/>
                  </a:cubicBezTo>
                  <a:cubicBezTo>
                    <a:pt x="994" y="744"/>
                    <a:pt x="998" y="742"/>
                    <a:pt x="996" y="742"/>
                  </a:cubicBezTo>
                  <a:cubicBezTo>
                    <a:pt x="1005" y="739"/>
                    <a:pt x="1005" y="732"/>
                    <a:pt x="1009" y="729"/>
                  </a:cubicBezTo>
                  <a:cubicBezTo>
                    <a:pt x="1010" y="728"/>
                    <a:pt x="1014" y="730"/>
                    <a:pt x="1017" y="727"/>
                  </a:cubicBezTo>
                  <a:cubicBezTo>
                    <a:pt x="1022" y="724"/>
                    <a:pt x="1028" y="717"/>
                    <a:pt x="1036" y="712"/>
                  </a:cubicBezTo>
                  <a:cubicBezTo>
                    <a:pt x="1038" y="710"/>
                    <a:pt x="1040" y="709"/>
                    <a:pt x="1042" y="707"/>
                  </a:cubicBezTo>
                  <a:cubicBezTo>
                    <a:pt x="1044" y="706"/>
                    <a:pt x="1046" y="705"/>
                    <a:pt x="1048" y="703"/>
                  </a:cubicBezTo>
                  <a:cubicBezTo>
                    <a:pt x="1053" y="701"/>
                    <a:pt x="1057" y="699"/>
                    <a:pt x="1062" y="697"/>
                  </a:cubicBezTo>
                  <a:cubicBezTo>
                    <a:pt x="1062" y="695"/>
                    <a:pt x="1060" y="694"/>
                    <a:pt x="1062" y="692"/>
                  </a:cubicBezTo>
                  <a:cubicBezTo>
                    <a:pt x="1057" y="690"/>
                    <a:pt x="1061" y="697"/>
                    <a:pt x="1057" y="698"/>
                  </a:cubicBezTo>
                  <a:cubicBezTo>
                    <a:pt x="1053" y="692"/>
                    <a:pt x="1063" y="685"/>
                    <a:pt x="1068" y="681"/>
                  </a:cubicBezTo>
                  <a:cubicBezTo>
                    <a:pt x="1068" y="683"/>
                    <a:pt x="1066" y="685"/>
                    <a:pt x="1068" y="687"/>
                  </a:cubicBezTo>
                  <a:cubicBezTo>
                    <a:pt x="1073" y="680"/>
                    <a:pt x="1076" y="665"/>
                    <a:pt x="1086" y="668"/>
                  </a:cubicBezTo>
                  <a:cubicBezTo>
                    <a:pt x="1089" y="666"/>
                    <a:pt x="1087" y="664"/>
                    <a:pt x="1086" y="663"/>
                  </a:cubicBezTo>
                  <a:cubicBezTo>
                    <a:pt x="1091" y="658"/>
                    <a:pt x="1091" y="658"/>
                    <a:pt x="1095" y="656"/>
                  </a:cubicBezTo>
                  <a:cubicBezTo>
                    <a:pt x="1097" y="657"/>
                    <a:pt x="1095" y="658"/>
                    <a:pt x="1094" y="660"/>
                  </a:cubicBezTo>
                  <a:cubicBezTo>
                    <a:pt x="1103" y="659"/>
                    <a:pt x="1101" y="650"/>
                    <a:pt x="1111" y="647"/>
                  </a:cubicBezTo>
                  <a:cubicBezTo>
                    <a:pt x="1106" y="644"/>
                    <a:pt x="1113" y="639"/>
                    <a:pt x="1111" y="636"/>
                  </a:cubicBezTo>
                  <a:cubicBezTo>
                    <a:pt x="1116" y="633"/>
                    <a:pt x="1121" y="629"/>
                    <a:pt x="1126" y="625"/>
                  </a:cubicBezTo>
                  <a:cubicBezTo>
                    <a:pt x="1128" y="622"/>
                    <a:pt x="1131" y="620"/>
                    <a:pt x="1134" y="617"/>
                  </a:cubicBezTo>
                  <a:cubicBezTo>
                    <a:pt x="1136" y="614"/>
                    <a:pt x="1139" y="612"/>
                    <a:pt x="1141" y="609"/>
                  </a:cubicBezTo>
                  <a:cubicBezTo>
                    <a:pt x="1146" y="603"/>
                    <a:pt x="1151" y="597"/>
                    <a:pt x="1155" y="591"/>
                  </a:cubicBezTo>
                  <a:cubicBezTo>
                    <a:pt x="1159" y="584"/>
                    <a:pt x="1163" y="578"/>
                    <a:pt x="1166" y="572"/>
                  </a:cubicBezTo>
                  <a:cubicBezTo>
                    <a:pt x="1169" y="571"/>
                    <a:pt x="1172" y="569"/>
                    <a:pt x="1174" y="567"/>
                  </a:cubicBezTo>
                  <a:cubicBezTo>
                    <a:pt x="1176" y="565"/>
                    <a:pt x="1178" y="562"/>
                    <a:pt x="1179" y="559"/>
                  </a:cubicBezTo>
                  <a:cubicBezTo>
                    <a:pt x="1182" y="554"/>
                    <a:pt x="1184" y="548"/>
                    <a:pt x="1190" y="544"/>
                  </a:cubicBezTo>
                  <a:cubicBezTo>
                    <a:pt x="1190" y="540"/>
                    <a:pt x="1192" y="536"/>
                    <a:pt x="1188" y="533"/>
                  </a:cubicBezTo>
                  <a:cubicBezTo>
                    <a:pt x="1189" y="533"/>
                    <a:pt x="1190" y="533"/>
                    <a:pt x="1191" y="532"/>
                  </a:cubicBezTo>
                  <a:cubicBezTo>
                    <a:pt x="1191" y="532"/>
                    <a:pt x="1191" y="532"/>
                    <a:pt x="1191" y="532"/>
                  </a:cubicBezTo>
                  <a:cubicBezTo>
                    <a:pt x="1191" y="532"/>
                    <a:pt x="1191" y="532"/>
                    <a:pt x="1191" y="532"/>
                  </a:cubicBezTo>
                  <a:cubicBezTo>
                    <a:pt x="1191" y="532"/>
                    <a:pt x="1191" y="532"/>
                    <a:pt x="1191" y="532"/>
                  </a:cubicBezTo>
                  <a:cubicBezTo>
                    <a:pt x="1199" y="518"/>
                    <a:pt x="1193" y="528"/>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5" y="525"/>
                  </a:cubicBezTo>
                  <a:cubicBezTo>
                    <a:pt x="1195" y="525"/>
                    <a:pt x="1195" y="525"/>
                    <a:pt x="1196" y="525"/>
                  </a:cubicBezTo>
                  <a:cubicBezTo>
                    <a:pt x="1196" y="525"/>
                    <a:pt x="1196" y="525"/>
                    <a:pt x="1196" y="525"/>
                  </a:cubicBezTo>
                  <a:cubicBezTo>
                    <a:pt x="1197" y="524"/>
                    <a:pt x="1197" y="523"/>
                    <a:pt x="1197" y="522"/>
                  </a:cubicBezTo>
                  <a:cubicBezTo>
                    <a:pt x="1198" y="520"/>
                    <a:pt x="1198" y="524"/>
                    <a:pt x="1201" y="524"/>
                  </a:cubicBezTo>
                  <a:cubicBezTo>
                    <a:pt x="1202" y="521"/>
                    <a:pt x="1205" y="520"/>
                    <a:pt x="1208" y="519"/>
                  </a:cubicBezTo>
                  <a:cubicBezTo>
                    <a:pt x="1210" y="519"/>
                    <a:pt x="1212" y="519"/>
                    <a:pt x="1213" y="518"/>
                  </a:cubicBezTo>
                  <a:cubicBezTo>
                    <a:pt x="1214" y="518"/>
                    <a:pt x="1215" y="518"/>
                    <a:pt x="1215" y="518"/>
                  </a:cubicBezTo>
                  <a:cubicBezTo>
                    <a:pt x="1216" y="517"/>
                    <a:pt x="1216" y="517"/>
                    <a:pt x="1216" y="517"/>
                  </a:cubicBezTo>
                  <a:cubicBezTo>
                    <a:pt x="1216" y="517"/>
                    <a:pt x="1216" y="517"/>
                    <a:pt x="1216" y="517"/>
                  </a:cubicBezTo>
                  <a:cubicBezTo>
                    <a:pt x="1216" y="517"/>
                    <a:pt x="1216" y="517"/>
                    <a:pt x="1216" y="517"/>
                  </a:cubicBezTo>
                  <a:cubicBezTo>
                    <a:pt x="1217" y="516"/>
                    <a:pt x="1217" y="515"/>
                    <a:pt x="1218" y="515"/>
                  </a:cubicBezTo>
                  <a:cubicBezTo>
                    <a:pt x="1217" y="514"/>
                    <a:pt x="1216" y="514"/>
                    <a:pt x="1215" y="514"/>
                  </a:cubicBezTo>
                  <a:cubicBezTo>
                    <a:pt x="1214" y="514"/>
                    <a:pt x="1214" y="515"/>
                    <a:pt x="1214" y="515"/>
                  </a:cubicBezTo>
                  <a:cubicBezTo>
                    <a:pt x="1213" y="515"/>
                    <a:pt x="1213" y="515"/>
                    <a:pt x="1213" y="515"/>
                  </a:cubicBezTo>
                  <a:cubicBezTo>
                    <a:pt x="1213" y="515"/>
                    <a:pt x="1213" y="515"/>
                    <a:pt x="1213" y="515"/>
                  </a:cubicBezTo>
                  <a:cubicBezTo>
                    <a:pt x="1212" y="515"/>
                    <a:pt x="1211" y="516"/>
                    <a:pt x="1210" y="516"/>
                  </a:cubicBezTo>
                  <a:cubicBezTo>
                    <a:pt x="1209" y="517"/>
                    <a:pt x="1208" y="518"/>
                    <a:pt x="1205" y="518"/>
                  </a:cubicBezTo>
                  <a:cubicBezTo>
                    <a:pt x="1205" y="516"/>
                    <a:pt x="1205" y="514"/>
                    <a:pt x="1205" y="512"/>
                  </a:cubicBezTo>
                  <a:cubicBezTo>
                    <a:pt x="1205" y="512"/>
                    <a:pt x="1205" y="511"/>
                    <a:pt x="1205" y="511"/>
                  </a:cubicBezTo>
                  <a:cubicBezTo>
                    <a:pt x="1205" y="511"/>
                    <a:pt x="1205" y="511"/>
                    <a:pt x="1205" y="511"/>
                  </a:cubicBezTo>
                  <a:cubicBezTo>
                    <a:pt x="1205" y="511"/>
                    <a:pt x="1205" y="511"/>
                    <a:pt x="1205" y="511"/>
                  </a:cubicBezTo>
                  <a:cubicBezTo>
                    <a:pt x="1205" y="511"/>
                    <a:pt x="1205" y="511"/>
                    <a:pt x="1205" y="511"/>
                  </a:cubicBezTo>
                  <a:cubicBezTo>
                    <a:pt x="1206" y="510"/>
                    <a:pt x="1206" y="510"/>
                    <a:pt x="1206" y="510"/>
                  </a:cubicBezTo>
                  <a:cubicBezTo>
                    <a:pt x="1206" y="509"/>
                    <a:pt x="1207" y="508"/>
                    <a:pt x="1207" y="507"/>
                  </a:cubicBezTo>
                  <a:cubicBezTo>
                    <a:pt x="1208" y="505"/>
                    <a:pt x="1210" y="503"/>
                    <a:pt x="1211" y="502"/>
                  </a:cubicBezTo>
                  <a:cubicBezTo>
                    <a:pt x="1210" y="502"/>
                    <a:pt x="1208" y="502"/>
                    <a:pt x="1207" y="501"/>
                  </a:cubicBezTo>
                  <a:cubicBezTo>
                    <a:pt x="1215" y="497"/>
                    <a:pt x="1217" y="488"/>
                    <a:pt x="1221" y="477"/>
                  </a:cubicBezTo>
                  <a:cubicBezTo>
                    <a:pt x="1222" y="475"/>
                    <a:pt x="1222" y="478"/>
                    <a:pt x="1224" y="479"/>
                  </a:cubicBezTo>
                  <a:cubicBezTo>
                    <a:pt x="1225" y="476"/>
                    <a:pt x="1225" y="476"/>
                    <a:pt x="1225" y="476"/>
                  </a:cubicBezTo>
                  <a:cubicBezTo>
                    <a:pt x="1225" y="475"/>
                    <a:pt x="1226" y="474"/>
                    <a:pt x="1226" y="474"/>
                  </a:cubicBezTo>
                  <a:cubicBezTo>
                    <a:pt x="1226" y="472"/>
                    <a:pt x="1227" y="471"/>
                    <a:pt x="1227" y="469"/>
                  </a:cubicBezTo>
                  <a:cubicBezTo>
                    <a:pt x="1228" y="467"/>
                    <a:pt x="1230" y="464"/>
                    <a:pt x="1231" y="461"/>
                  </a:cubicBezTo>
                  <a:cubicBezTo>
                    <a:pt x="1233" y="455"/>
                    <a:pt x="1236" y="450"/>
                    <a:pt x="1238" y="444"/>
                  </a:cubicBezTo>
                  <a:cubicBezTo>
                    <a:pt x="1241" y="439"/>
                    <a:pt x="1243" y="433"/>
                    <a:pt x="1245" y="427"/>
                  </a:cubicBezTo>
                  <a:cubicBezTo>
                    <a:pt x="1246" y="424"/>
                    <a:pt x="1247" y="421"/>
                    <a:pt x="1248" y="418"/>
                  </a:cubicBezTo>
                  <a:cubicBezTo>
                    <a:pt x="1249" y="414"/>
                    <a:pt x="1250" y="411"/>
                    <a:pt x="1250" y="408"/>
                  </a:cubicBezTo>
                  <a:cubicBezTo>
                    <a:pt x="1251" y="406"/>
                    <a:pt x="1254" y="408"/>
                    <a:pt x="1256" y="408"/>
                  </a:cubicBezTo>
                  <a:cubicBezTo>
                    <a:pt x="1259" y="399"/>
                    <a:pt x="1259" y="397"/>
                    <a:pt x="1260" y="390"/>
                  </a:cubicBezTo>
                  <a:cubicBezTo>
                    <a:pt x="1263" y="400"/>
                    <a:pt x="1263" y="381"/>
                    <a:pt x="1261" y="379"/>
                  </a:cubicBezTo>
                  <a:cubicBezTo>
                    <a:pt x="1262" y="376"/>
                    <a:pt x="1266" y="379"/>
                    <a:pt x="1267" y="377"/>
                  </a:cubicBezTo>
                  <a:cubicBezTo>
                    <a:pt x="1268" y="371"/>
                    <a:pt x="1261" y="377"/>
                    <a:pt x="1261" y="370"/>
                  </a:cubicBezTo>
                  <a:cubicBezTo>
                    <a:pt x="1267" y="368"/>
                    <a:pt x="1266" y="361"/>
                    <a:pt x="1271" y="352"/>
                  </a:cubicBezTo>
                  <a:cubicBezTo>
                    <a:pt x="1271" y="348"/>
                    <a:pt x="1268" y="358"/>
                    <a:pt x="1266" y="360"/>
                  </a:cubicBezTo>
                  <a:cubicBezTo>
                    <a:pt x="1260" y="359"/>
                    <a:pt x="1265" y="350"/>
                    <a:pt x="1266" y="344"/>
                  </a:cubicBezTo>
                  <a:cubicBezTo>
                    <a:pt x="1267" y="341"/>
                    <a:pt x="1271" y="345"/>
                    <a:pt x="1273" y="344"/>
                  </a:cubicBezTo>
                  <a:cubicBezTo>
                    <a:pt x="1274" y="338"/>
                    <a:pt x="1267" y="338"/>
                    <a:pt x="1271" y="329"/>
                  </a:cubicBezTo>
                  <a:cubicBezTo>
                    <a:pt x="1273" y="325"/>
                    <a:pt x="1274" y="332"/>
                    <a:pt x="1276" y="328"/>
                  </a:cubicBezTo>
                  <a:cubicBezTo>
                    <a:pt x="1274" y="325"/>
                    <a:pt x="1274" y="320"/>
                    <a:pt x="1275" y="314"/>
                  </a:cubicBezTo>
                  <a:cubicBezTo>
                    <a:pt x="1275" y="309"/>
                    <a:pt x="1276" y="303"/>
                    <a:pt x="1275" y="298"/>
                  </a:cubicBezTo>
                  <a:cubicBezTo>
                    <a:pt x="1274" y="298"/>
                    <a:pt x="1274" y="301"/>
                    <a:pt x="1273" y="303"/>
                  </a:cubicBezTo>
                  <a:cubicBezTo>
                    <a:pt x="1269" y="301"/>
                    <a:pt x="1275" y="298"/>
                    <a:pt x="1274" y="295"/>
                  </a:cubicBezTo>
                  <a:cubicBezTo>
                    <a:pt x="1276" y="296"/>
                    <a:pt x="1277" y="297"/>
                    <a:pt x="1277" y="298"/>
                  </a:cubicBezTo>
                  <a:cubicBezTo>
                    <a:pt x="1277" y="297"/>
                    <a:pt x="1277" y="294"/>
                    <a:pt x="1277" y="291"/>
                  </a:cubicBezTo>
                  <a:cubicBezTo>
                    <a:pt x="1277" y="288"/>
                    <a:pt x="1277" y="284"/>
                    <a:pt x="1277" y="280"/>
                  </a:cubicBezTo>
                  <a:cubicBezTo>
                    <a:pt x="1274" y="276"/>
                    <a:pt x="1272" y="285"/>
                    <a:pt x="1269" y="279"/>
                  </a:cubicBezTo>
                  <a:cubicBezTo>
                    <a:pt x="1271" y="279"/>
                    <a:pt x="1276" y="279"/>
                    <a:pt x="1274" y="272"/>
                  </a:cubicBezTo>
                  <a:cubicBezTo>
                    <a:pt x="1271" y="273"/>
                    <a:pt x="1270" y="278"/>
                    <a:pt x="1264" y="275"/>
                  </a:cubicBezTo>
                  <a:cubicBezTo>
                    <a:pt x="1264" y="274"/>
                    <a:pt x="1264" y="273"/>
                    <a:pt x="1263" y="272"/>
                  </a:cubicBezTo>
                  <a:cubicBezTo>
                    <a:pt x="1264" y="265"/>
                    <a:pt x="1269" y="275"/>
                    <a:pt x="1269" y="268"/>
                  </a:cubicBezTo>
                  <a:cubicBezTo>
                    <a:pt x="1260" y="270"/>
                    <a:pt x="1264" y="260"/>
                    <a:pt x="1262" y="254"/>
                  </a:cubicBezTo>
                  <a:cubicBezTo>
                    <a:pt x="1259" y="254"/>
                    <a:pt x="1261" y="261"/>
                    <a:pt x="1260" y="264"/>
                  </a:cubicBezTo>
                  <a:cubicBezTo>
                    <a:pt x="1256" y="263"/>
                    <a:pt x="1256" y="259"/>
                    <a:pt x="1257" y="254"/>
                  </a:cubicBezTo>
                  <a:cubicBezTo>
                    <a:pt x="1255" y="249"/>
                    <a:pt x="1256" y="263"/>
                    <a:pt x="1253" y="263"/>
                  </a:cubicBezTo>
                  <a:cubicBezTo>
                    <a:pt x="1253" y="258"/>
                    <a:pt x="1253" y="250"/>
                    <a:pt x="1254" y="243"/>
                  </a:cubicBezTo>
                  <a:cubicBezTo>
                    <a:pt x="1256" y="235"/>
                    <a:pt x="1258" y="228"/>
                    <a:pt x="1263" y="226"/>
                  </a:cubicBezTo>
                  <a:cubicBezTo>
                    <a:pt x="1263" y="224"/>
                    <a:pt x="1262" y="222"/>
                    <a:pt x="1262" y="220"/>
                  </a:cubicBezTo>
                  <a:cubicBezTo>
                    <a:pt x="1262" y="218"/>
                    <a:pt x="1263" y="217"/>
                    <a:pt x="1265" y="217"/>
                  </a:cubicBezTo>
                  <a:cubicBezTo>
                    <a:pt x="1261" y="211"/>
                    <a:pt x="1261" y="205"/>
                    <a:pt x="1262" y="198"/>
                  </a:cubicBezTo>
                  <a:cubicBezTo>
                    <a:pt x="1262" y="195"/>
                    <a:pt x="1263" y="192"/>
                    <a:pt x="1263" y="190"/>
                  </a:cubicBezTo>
                  <a:cubicBezTo>
                    <a:pt x="1263" y="187"/>
                    <a:pt x="1263" y="185"/>
                    <a:pt x="1262" y="184"/>
                  </a:cubicBezTo>
                  <a:cubicBezTo>
                    <a:pt x="1261" y="185"/>
                    <a:pt x="1261" y="190"/>
                    <a:pt x="1259" y="191"/>
                  </a:cubicBezTo>
                  <a:cubicBezTo>
                    <a:pt x="1256" y="191"/>
                    <a:pt x="1255" y="188"/>
                    <a:pt x="1252" y="188"/>
                  </a:cubicBezTo>
                  <a:cubicBezTo>
                    <a:pt x="1252" y="178"/>
                    <a:pt x="1250" y="167"/>
                    <a:pt x="1249" y="157"/>
                  </a:cubicBezTo>
                  <a:cubicBezTo>
                    <a:pt x="1247" y="146"/>
                    <a:pt x="1245" y="136"/>
                    <a:pt x="1247" y="127"/>
                  </a:cubicBezTo>
                  <a:cubicBezTo>
                    <a:pt x="1243" y="121"/>
                    <a:pt x="1242" y="116"/>
                    <a:pt x="1241" y="111"/>
                  </a:cubicBezTo>
                  <a:cubicBezTo>
                    <a:pt x="1240" y="107"/>
                    <a:pt x="1239" y="101"/>
                    <a:pt x="1236" y="94"/>
                  </a:cubicBezTo>
                  <a:cubicBezTo>
                    <a:pt x="1236" y="97"/>
                    <a:pt x="1237" y="99"/>
                    <a:pt x="1237" y="102"/>
                  </a:cubicBezTo>
                  <a:cubicBezTo>
                    <a:pt x="1238" y="105"/>
                    <a:pt x="1238" y="108"/>
                    <a:pt x="1239" y="111"/>
                  </a:cubicBezTo>
                  <a:cubicBezTo>
                    <a:pt x="1240" y="117"/>
                    <a:pt x="1241" y="124"/>
                    <a:pt x="1243" y="131"/>
                  </a:cubicBezTo>
                  <a:cubicBezTo>
                    <a:pt x="1245" y="144"/>
                    <a:pt x="1248" y="159"/>
                    <a:pt x="1249" y="171"/>
                  </a:cubicBezTo>
                  <a:cubicBezTo>
                    <a:pt x="1249" y="177"/>
                    <a:pt x="1243" y="189"/>
                    <a:pt x="1253" y="190"/>
                  </a:cubicBezTo>
                  <a:cubicBezTo>
                    <a:pt x="1253" y="196"/>
                    <a:pt x="1254" y="203"/>
                    <a:pt x="1250" y="205"/>
                  </a:cubicBezTo>
                  <a:cubicBezTo>
                    <a:pt x="1251" y="209"/>
                    <a:pt x="1255" y="209"/>
                    <a:pt x="1254" y="215"/>
                  </a:cubicBezTo>
                  <a:cubicBezTo>
                    <a:pt x="1254" y="216"/>
                    <a:pt x="1253" y="216"/>
                    <a:pt x="1253" y="218"/>
                  </a:cubicBezTo>
                  <a:cubicBezTo>
                    <a:pt x="1252" y="221"/>
                    <a:pt x="1248" y="215"/>
                    <a:pt x="1246" y="219"/>
                  </a:cubicBezTo>
                  <a:cubicBezTo>
                    <a:pt x="1245" y="222"/>
                    <a:pt x="1255" y="225"/>
                    <a:pt x="1248" y="225"/>
                  </a:cubicBezTo>
                  <a:cubicBezTo>
                    <a:pt x="1250" y="230"/>
                    <a:pt x="1251" y="235"/>
                    <a:pt x="1251" y="240"/>
                  </a:cubicBezTo>
                  <a:cubicBezTo>
                    <a:pt x="1252" y="245"/>
                    <a:pt x="1252" y="250"/>
                    <a:pt x="1252" y="256"/>
                  </a:cubicBezTo>
                  <a:cubicBezTo>
                    <a:pt x="1251" y="261"/>
                    <a:pt x="1250" y="267"/>
                    <a:pt x="1250" y="274"/>
                  </a:cubicBezTo>
                  <a:cubicBezTo>
                    <a:pt x="1249" y="277"/>
                    <a:pt x="1249" y="280"/>
                    <a:pt x="1248" y="283"/>
                  </a:cubicBezTo>
                  <a:cubicBezTo>
                    <a:pt x="1248" y="286"/>
                    <a:pt x="1247" y="290"/>
                    <a:pt x="1246" y="293"/>
                  </a:cubicBezTo>
                  <a:cubicBezTo>
                    <a:pt x="1249" y="297"/>
                    <a:pt x="1250" y="302"/>
                    <a:pt x="1249" y="307"/>
                  </a:cubicBezTo>
                  <a:cubicBezTo>
                    <a:pt x="1248" y="313"/>
                    <a:pt x="1246" y="318"/>
                    <a:pt x="1245" y="322"/>
                  </a:cubicBezTo>
                  <a:cubicBezTo>
                    <a:pt x="1241" y="321"/>
                    <a:pt x="1249" y="312"/>
                    <a:pt x="1243" y="313"/>
                  </a:cubicBezTo>
                  <a:cubicBezTo>
                    <a:pt x="1242" y="319"/>
                    <a:pt x="1240" y="322"/>
                    <a:pt x="1239" y="325"/>
                  </a:cubicBezTo>
                  <a:cubicBezTo>
                    <a:pt x="1249" y="322"/>
                    <a:pt x="1240" y="343"/>
                    <a:pt x="1239" y="348"/>
                  </a:cubicBezTo>
                  <a:cubicBezTo>
                    <a:pt x="1237" y="347"/>
                    <a:pt x="1237" y="345"/>
                    <a:pt x="1238" y="343"/>
                  </a:cubicBezTo>
                  <a:cubicBezTo>
                    <a:pt x="1238" y="341"/>
                    <a:pt x="1239" y="338"/>
                    <a:pt x="1239" y="336"/>
                  </a:cubicBezTo>
                  <a:cubicBezTo>
                    <a:pt x="1237" y="338"/>
                    <a:pt x="1236" y="340"/>
                    <a:pt x="1235" y="342"/>
                  </a:cubicBezTo>
                  <a:cubicBezTo>
                    <a:pt x="1234" y="344"/>
                    <a:pt x="1233" y="346"/>
                    <a:pt x="1233" y="348"/>
                  </a:cubicBezTo>
                  <a:cubicBezTo>
                    <a:pt x="1231" y="352"/>
                    <a:pt x="1231" y="357"/>
                    <a:pt x="1230" y="362"/>
                  </a:cubicBezTo>
                  <a:cubicBezTo>
                    <a:pt x="1229" y="371"/>
                    <a:pt x="1229" y="382"/>
                    <a:pt x="1224" y="390"/>
                  </a:cubicBezTo>
                  <a:cubicBezTo>
                    <a:pt x="1227" y="391"/>
                    <a:pt x="1224" y="395"/>
                    <a:pt x="1226" y="396"/>
                  </a:cubicBezTo>
                  <a:cubicBezTo>
                    <a:pt x="1221" y="402"/>
                    <a:pt x="1218" y="409"/>
                    <a:pt x="1216" y="416"/>
                  </a:cubicBezTo>
                  <a:cubicBezTo>
                    <a:pt x="1215" y="419"/>
                    <a:pt x="1215" y="423"/>
                    <a:pt x="1213" y="426"/>
                  </a:cubicBezTo>
                  <a:cubicBezTo>
                    <a:pt x="1212" y="430"/>
                    <a:pt x="1211" y="433"/>
                    <a:pt x="1208" y="436"/>
                  </a:cubicBezTo>
                  <a:cubicBezTo>
                    <a:pt x="1206" y="447"/>
                    <a:pt x="1203" y="455"/>
                    <a:pt x="1200" y="463"/>
                  </a:cubicBezTo>
                  <a:cubicBezTo>
                    <a:pt x="1195" y="472"/>
                    <a:pt x="1189" y="481"/>
                    <a:pt x="1181" y="493"/>
                  </a:cubicBezTo>
                  <a:cubicBezTo>
                    <a:pt x="1180" y="491"/>
                    <a:pt x="1179" y="490"/>
                    <a:pt x="1177" y="489"/>
                  </a:cubicBezTo>
                  <a:cubicBezTo>
                    <a:pt x="1184" y="488"/>
                    <a:pt x="1179" y="482"/>
                    <a:pt x="1180" y="478"/>
                  </a:cubicBezTo>
                  <a:cubicBezTo>
                    <a:pt x="1181" y="477"/>
                    <a:pt x="1182" y="476"/>
                    <a:pt x="1184" y="473"/>
                  </a:cubicBezTo>
                  <a:cubicBezTo>
                    <a:pt x="1185" y="477"/>
                    <a:pt x="1181" y="484"/>
                    <a:pt x="1184" y="487"/>
                  </a:cubicBezTo>
                  <a:cubicBezTo>
                    <a:pt x="1187" y="481"/>
                    <a:pt x="1184" y="479"/>
                    <a:pt x="1189" y="472"/>
                  </a:cubicBezTo>
                  <a:cubicBezTo>
                    <a:pt x="1185" y="468"/>
                    <a:pt x="1181" y="471"/>
                    <a:pt x="1186" y="462"/>
                  </a:cubicBezTo>
                  <a:cubicBezTo>
                    <a:pt x="1183" y="465"/>
                    <a:pt x="1180" y="465"/>
                    <a:pt x="1178" y="470"/>
                  </a:cubicBezTo>
                  <a:cubicBezTo>
                    <a:pt x="1176" y="469"/>
                    <a:pt x="1176" y="466"/>
                    <a:pt x="1177" y="463"/>
                  </a:cubicBezTo>
                  <a:cubicBezTo>
                    <a:pt x="1177" y="461"/>
                    <a:pt x="1178" y="459"/>
                    <a:pt x="1179" y="457"/>
                  </a:cubicBezTo>
                  <a:cubicBezTo>
                    <a:pt x="1179" y="456"/>
                    <a:pt x="1179" y="455"/>
                    <a:pt x="1180" y="454"/>
                  </a:cubicBezTo>
                  <a:cubicBezTo>
                    <a:pt x="1180" y="454"/>
                    <a:pt x="1180" y="453"/>
                    <a:pt x="1181" y="453"/>
                  </a:cubicBezTo>
                  <a:cubicBezTo>
                    <a:pt x="1181" y="453"/>
                    <a:pt x="1181" y="452"/>
                    <a:pt x="1181" y="452"/>
                  </a:cubicBezTo>
                  <a:cubicBezTo>
                    <a:pt x="1184" y="446"/>
                    <a:pt x="1187" y="443"/>
                    <a:pt x="1184" y="450"/>
                  </a:cubicBezTo>
                  <a:cubicBezTo>
                    <a:pt x="1189" y="448"/>
                    <a:pt x="1190" y="433"/>
                    <a:pt x="1194" y="438"/>
                  </a:cubicBezTo>
                  <a:cubicBezTo>
                    <a:pt x="1197" y="433"/>
                    <a:pt x="1198" y="430"/>
                    <a:pt x="1197" y="427"/>
                  </a:cubicBezTo>
                  <a:cubicBezTo>
                    <a:pt x="1197" y="424"/>
                    <a:pt x="1197" y="420"/>
                    <a:pt x="1199" y="417"/>
                  </a:cubicBezTo>
                  <a:cubicBezTo>
                    <a:pt x="1202" y="411"/>
                    <a:pt x="1208" y="411"/>
                    <a:pt x="1212" y="405"/>
                  </a:cubicBezTo>
                  <a:cubicBezTo>
                    <a:pt x="1211" y="406"/>
                    <a:pt x="1209" y="404"/>
                    <a:pt x="1209" y="405"/>
                  </a:cubicBezTo>
                  <a:cubicBezTo>
                    <a:pt x="1211" y="401"/>
                    <a:pt x="1221" y="395"/>
                    <a:pt x="1212" y="391"/>
                  </a:cubicBezTo>
                  <a:cubicBezTo>
                    <a:pt x="1213" y="393"/>
                    <a:pt x="1212" y="396"/>
                    <a:pt x="1211" y="398"/>
                  </a:cubicBezTo>
                  <a:cubicBezTo>
                    <a:pt x="1210" y="400"/>
                    <a:pt x="1207" y="401"/>
                    <a:pt x="1205" y="400"/>
                  </a:cubicBezTo>
                  <a:cubicBezTo>
                    <a:pt x="1209" y="397"/>
                    <a:pt x="1211" y="389"/>
                    <a:pt x="1212" y="381"/>
                  </a:cubicBezTo>
                  <a:cubicBezTo>
                    <a:pt x="1213" y="376"/>
                    <a:pt x="1214" y="372"/>
                    <a:pt x="1216" y="367"/>
                  </a:cubicBezTo>
                  <a:cubicBezTo>
                    <a:pt x="1217" y="363"/>
                    <a:pt x="1218" y="359"/>
                    <a:pt x="1220" y="355"/>
                  </a:cubicBezTo>
                  <a:cubicBezTo>
                    <a:pt x="1221" y="354"/>
                    <a:pt x="1218" y="353"/>
                    <a:pt x="1217" y="353"/>
                  </a:cubicBezTo>
                  <a:cubicBezTo>
                    <a:pt x="1219" y="349"/>
                    <a:pt x="1221" y="344"/>
                    <a:pt x="1222" y="339"/>
                  </a:cubicBezTo>
                  <a:cubicBezTo>
                    <a:pt x="1223" y="335"/>
                    <a:pt x="1223" y="330"/>
                    <a:pt x="1224" y="325"/>
                  </a:cubicBezTo>
                  <a:cubicBezTo>
                    <a:pt x="1224" y="320"/>
                    <a:pt x="1225" y="315"/>
                    <a:pt x="1226" y="311"/>
                  </a:cubicBezTo>
                  <a:cubicBezTo>
                    <a:pt x="1226" y="307"/>
                    <a:pt x="1227" y="303"/>
                    <a:pt x="1229" y="300"/>
                  </a:cubicBezTo>
                  <a:cubicBezTo>
                    <a:pt x="1228" y="299"/>
                    <a:pt x="1226" y="299"/>
                    <a:pt x="1225" y="299"/>
                  </a:cubicBezTo>
                  <a:cubicBezTo>
                    <a:pt x="1231" y="295"/>
                    <a:pt x="1230" y="291"/>
                    <a:pt x="1229" y="284"/>
                  </a:cubicBezTo>
                  <a:cubicBezTo>
                    <a:pt x="1226" y="291"/>
                    <a:pt x="1224" y="286"/>
                    <a:pt x="1223" y="296"/>
                  </a:cubicBezTo>
                  <a:cubicBezTo>
                    <a:pt x="1223" y="287"/>
                    <a:pt x="1226" y="278"/>
                    <a:pt x="1221" y="271"/>
                  </a:cubicBezTo>
                  <a:cubicBezTo>
                    <a:pt x="1223" y="271"/>
                    <a:pt x="1225" y="271"/>
                    <a:pt x="1225" y="273"/>
                  </a:cubicBezTo>
                  <a:cubicBezTo>
                    <a:pt x="1227" y="271"/>
                    <a:pt x="1224" y="262"/>
                    <a:pt x="1223" y="259"/>
                  </a:cubicBezTo>
                  <a:cubicBezTo>
                    <a:pt x="1224" y="258"/>
                    <a:pt x="1227" y="249"/>
                    <a:pt x="1229" y="254"/>
                  </a:cubicBezTo>
                  <a:cubicBezTo>
                    <a:pt x="1229" y="249"/>
                    <a:pt x="1229" y="243"/>
                    <a:pt x="1230" y="237"/>
                  </a:cubicBezTo>
                  <a:cubicBezTo>
                    <a:pt x="1230" y="231"/>
                    <a:pt x="1231" y="226"/>
                    <a:pt x="1231" y="220"/>
                  </a:cubicBezTo>
                  <a:cubicBezTo>
                    <a:pt x="1226" y="220"/>
                    <a:pt x="1227" y="226"/>
                    <a:pt x="1222" y="222"/>
                  </a:cubicBezTo>
                  <a:cubicBezTo>
                    <a:pt x="1222" y="228"/>
                    <a:pt x="1223" y="233"/>
                    <a:pt x="1223" y="238"/>
                  </a:cubicBezTo>
                  <a:cubicBezTo>
                    <a:pt x="1223" y="243"/>
                    <a:pt x="1222" y="247"/>
                    <a:pt x="1217" y="251"/>
                  </a:cubicBezTo>
                  <a:cubicBezTo>
                    <a:pt x="1217" y="253"/>
                    <a:pt x="1219" y="253"/>
                    <a:pt x="1221" y="253"/>
                  </a:cubicBezTo>
                  <a:cubicBezTo>
                    <a:pt x="1220" y="255"/>
                    <a:pt x="1218" y="254"/>
                    <a:pt x="1218" y="256"/>
                  </a:cubicBezTo>
                  <a:cubicBezTo>
                    <a:pt x="1216" y="254"/>
                    <a:pt x="1215" y="249"/>
                    <a:pt x="1215" y="244"/>
                  </a:cubicBezTo>
                  <a:cubicBezTo>
                    <a:pt x="1215" y="239"/>
                    <a:pt x="1216" y="235"/>
                    <a:pt x="1220" y="234"/>
                  </a:cubicBezTo>
                  <a:cubicBezTo>
                    <a:pt x="1218" y="230"/>
                    <a:pt x="1218" y="224"/>
                    <a:pt x="1217" y="220"/>
                  </a:cubicBezTo>
                  <a:cubicBezTo>
                    <a:pt x="1210" y="221"/>
                    <a:pt x="1206" y="221"/>
                    <a:pt x="1205" y="230"/>
                  </a:cubicBezTo>
                  <a:cubicBezTo>
                    <a:pt x="1208" y="230"/>
                    <a:pt x="1206" y="225"/>
                    <a:pt x="1209" y="226"/>
                  </a:cubicBezTo>
                  <a:cubicBezTo>
                    <a:pt x="1213" y="225"/>
                    <a:pt x="1212" y="229"/>
                    <a:pt x="1215" y="229"/>
                  </a:cubicBezTo>
                  <a:cubicBezTo>
                    <a:pt x="1214" y="232"/>
                    <a:pt x="1212" y="243"/>
                    <a:pt x="1209" y="237"/>
                  </a:cubicBezTo>
                  <a:cubicBezTo>
                    <a:pt x="1206" y="241"/>
                    <a:pt x="1211" y="240"/>
                    <a:pt x="1214" y="244"/>
                  </a:cubicBezTo>
                  <a:cubicBezTo>
                    <a:pt x="1210" y="246"/>
                    <a:pt x="1209" y="247"/>
                    <a:pt x="1212" y="251"/>
                  </a:cubicBezTo>
                  <a:cubicBezTo>
                    <a:pt x="1210" y="253"/>
                    <a:pt x="1208" y="253"/>
                    <a:pt x="1206" y="254"/>
                  </a:cubicBezTo>
                  <a:cubicBezTo>
                    <a:pt x="1206" y="260"/>
                    <a:pt x="1206" y="266"/>
                    <a:pt x="1205" y="272"/>
                  </a:cubicBezTo>
                  <a:cubicBezTo>
                    <a:pt x="1204" y="279"/>
                    <a:pt x="1202" y="286"/>
                    <a:pt x="1200" y="294"/>
                  </a:cubicBezTo>
                  <a:cubicBezTo>
                    <a:pt x="1201" y="294"/>
                    <a:pt x="1202" y="293"/>
                    <a:pt x="1203" y="293"/>
                  </a:cubicBezTo>
                  <a:cubicBezTo>
                    <a:pt x="1199" y="299"/>
                    <a:pt x="1199" y="302"/>
                    <a:pt x="1196" y="313"/>
                  </a:cubicBezTo>
                  <a:cubicBezTo>
                    <a:pt x="1195" y="313"/>
                    <a:pt x="1193" y="312"/>
                    <a:pt x="1193" y="311"/>
                  </a:cubicBezTo>
                  <a:cubicBezTo>
                    <a:pt x="1192" y="315"/>
                    <a:pt x="1190" y="321"/>
                    <a:pt x="1187" y="327"/>
                  </a:cubicBezTo>
                  <a:cubicBezTo>
                    <a:pt x="1185" y="334"/>
                    <a:pt x="1182" y="340"/>
                    <a:pt x="1179" y="344"/>
                  </a:cubicBezTo>
                  <a:cubicBezTo>
                    <a:pt x="1187" y="344"/>
                    <a:pt x="1176" y="353"/>
                    <a:pt x="1182" y="359"/>
                  </a:cubicBezTo>
                  <a:cubicBezTo>
                    <a:pt x="1178" y="361"/>
                    <a:pt x="1177" y="367"/>
                    <a:pt x="1173" y="366"/>
                  </a:cubicBezTo>
                  <a:cubicBezTo>
                    <a:pt x="1172" y="372"/>
                    <a:pt x="1176" y="364"/>
                    <a:pt x="1179" y="369"/>
                  </a:cubicBezTo>
                  <a:cubicBezTo>
                    <a:pt x="1177" y="374"/>
                    <a:pt x="1168" y="378"/>
                    <a:pt x="1168" y="384"/>
                  </a:cubicBezTo>
                  <a:cubicBezTo>
                    <a:pt x="1168" y="384"/>
                    <a:pt x="1172" y="386"/>
                    <a:pt x="1172" y="386"/>
                  </a:cubicBezTo>
                  <a:cubicBezTo>
                    <a:pt x="1170" y="390"/>
                    <a:pt x="1166" y="390"/>
                    <a:pt x="1164" y="394"/>
                  </a:cubicBezTo>
                  <a:cubicBezTo>
                    <a:pt x="1165" y="394"/>
                    <a:pt x="1167" y="394"/>
                    <a:pt x="1167" y="394"/>
                  </a:cubicBezTo>
                  <a:cubicBezTo>
                    <a:pt x="1166" y="396"/>
                    <a:pt x="1163" y="399"/>
                    <a:pt x="1162" y="401"/>
                  </a:cubicBezTo>
                  <a:cubicBezTo>
                    <a:pt x="1160" y="404"/>
                    <a:pt x="1164" y="410"/>
                    <a:pt x="1162" y="415"/>
                  </a:cubicBezTo>
                  <a:cubicBezTo>
                    <a:pt x="1160" y="418"/>
                    <a:pt x="1154" y="419"/>
                    <a:pt x="1152" y="422"/>
                  </a:cubicBezTo>
                  <a:cubicBezTo>
                    <a:pt x="1149" y="425"/>
                    <a:pt x="1150" y="429"/>
                    <a:pt x="1149" y="433"/>
                  </a:cubicBezTo>
                  <a:cubicBezTo>
                    <a:pt x="1149" y="435"/>
                    <a:pt x="1149" y="436"/>
                    <a:pt x="1148" y="438"/>
                  </a:cubicBezTo>
                  <a:cubicBezTo>
                    <a:pt x="1148" y="438"/>
                    <a:pt x="1148" y="438"/>
                    <a:pt x="1148" y="439"/>
                  </a:cubicBezTo>
                  <a:cubicBezTo>
                    <a:pt x="1147" y="439"/>
                    <a:pt x="1147" y="439"/>
                    <a:pt x="1147" y="440"/>
                  </a:cubicBezTo>
                  <a:cubicBezTo>
                    <a:pt x="1146" y="440"/>
                    <a:pt x="1145" y="441"/>
                    <a:pt x="1144" y="442"/>
                  </a:cubicBezTo>
                  <a:cubicBezTo>
                    <a:pt x="1142" y="446"/>
                    <a:pt x="1145" y="448"/>
                    <a:pt x="1143" y="452"/>
                  </a:cubicBezTo>
                  <a:cubicBezTo>
                    <a:pt x="1141" y="456"/>
                    <a:pt x="1138" y="459"/>
                    <a:pt x="1136" y="462"/>
                  </a:cubicBezTo>
                  <a:cubicBezTo>
                    <a:pt x="1135" y="464"/>
                    <a:pt x="1133" y="466"/>
                    <a:pt x="1132" y="468"/>
                  </a:cubicBezTo>
                  <a:cubicBezTo>
                    <a:pt x="1131" y="469"/>
                    <a:pt x="1131" y="469"/>
                    <a:pt x="1131" y="469"/>
                  </a:cubicBezTo>
                  <a:cubicBezTo>
                    <a:pt x="1131" y="469"/>
                    <a:pt x="1131" y="469"/>
                    <a:pt x="1131" y="469"/>
                  </a:cubicBezTo>
                  <a:cubicBezTo>
                    <a:pt x="1131" y="470"/>
                    <a:pt x="1131" y="470"/>
                    <a:pt x="1131" y="470"/>
                  </a:cubicBezTo>
                  <a:cubicBezTo>
                    <a:pt x="1130" y="471"/>
                    <a:pt x="1130" y="471"/>
                    <a:pt x="1130" y="471"/>
                  </a:cubicBezTo>
                  <a:cubicBezTo>
                    <a:pt x="1127" y="474"/>
                    <a:pt x="1124" y="477"/>
                    <a:pt x="1120" y="481"/>
                  </a:cubicBezTo>
                  <a:cubicBezTo>
                    <a:pt x="1117" y="480"/>
                    <a:pt x="1107" y="479"/>
                    <a:pt x="1109" y="475"/>
                  </a:cubicBezTo>
                  <a:cubicBezTo>
                    <a:pt x="1109" y="476"/>
                    <a:pt x="1109" y="477"/>
                    <a:pt x="1108" y="477"/>
                  </a:cubicBezTo>
                  <a:cubicBezTo>
                    <a:pt x="1108" y="477"/>
                    <a:pt x="1108" y="477"/>
                    <a:pt x="1108" y="477"/>
                  </a:cubicBezTo>
                  <a:cubicBezTo>
                    <a:pt x="1108" y="477"/>
                    <a:pt x="1108" y="477"/>
                    <a:pt x="1108" y="477"/>
                  </a:cubicBezTo>
                  <a:cubicBezTo>
                    <a:pt x="1108" y="477"/>
                    <a:pt x="1108" y="477"/>
                    <a:pt x="1108" y="477"/>
                  </a:cubicBezTo>
                  <a:cubicBezTo>
                    <a:pt x="1106" y="482"/>
                    <a:pt x="1106" y="482"/>
                    <a:pt x="1106" y="482"/>
                  </a:cubicBezTo>
                  <a:cubicBezTo>
                    <a:pt x="1105" y="482"/>
                    <a:pt x="1105" y="482"/>
                    <a:pt x="1105" y="482"/>
                  </a:cubicBezTo>
                  <a:cubicBezTo>
                    <a:pt x="1105" y="483"/>
                    <a:pt x="1105" y="483"/>
                    <a:pt x="1105" y="483"/>
                  </a:cubicBezTo>
                  <a:cubicBezTo>
                    <a:pt x="1105" y="483"/>
                    <a:pt x="1105" y="483"/>
                    <a:pt x="1105" y="483"/>
                  </a:cubicBezTo>
                  <a:cubicBezTo>
                    <a:pt x="1104" y="484"/>
                    <a:pt x="1104" y="484"/>
                    <a:pt x="1103" y="485"/>
                  </a:cubicBezTo>
                  <a:cubicBezTo>
                    <a:pt x="1102" y="487"/>
                    <a:pt x="1100" y="489"/>
                    <a:pt x="1098" y="490"/>
                  </a:cubicBezTo>
                  <a:cubicBezTo>
                    <a:pt x="1095" y="493"/>
                    <a:pt x="1092" y="493"/>
                    <a:pt x="1092" y="487"/>
                  </a:cubicBezTo>
                  <a:cubicBezTo>
                    <a:pt x="1091" y="484"/>
                    <a:pt x="1096" y="482"/>
                    <a:pt x="1096" y="483"/>
                  </a:cubicBezTo>
                  <a:cubicBezTo>
                    <a:pt x="1096" y="482"/>
                    <a:pt x="1096" y="481"/>
                    <a:pt x="1097" y="480"/>
                  </a:cubicBezTo>
                  <a:cubicBezTo>
                    <a:pt x="1097" y="479"/>
                    <a:pt x="1097" y="478"/>
                    <a:pt x="1097" y="478"/>
                  </a:cubicBezTo>
                  <a:cubicBezTo>
                    <a:pt x="1098" y="478"/>
                    <a:pt x="1098" y="478"/>
                    <a:pt x="1098" y="478"/>
                  </a:cubicBezTo>
                  <a:cubicBezTo>
                    <a:pt x="1098" y="478"/>
                    <a:pt x="1098" y="478"/>
                    <a:pt x="1098" y="478"/>
                  </a:cubicBezTo>
                  <a:cubicBezTo>
                    <a:pt x="1098" y="478"/>
                    <a:pt x="1098" y="478"/>
                    <a:pt x="1098" y="478"/>
                  </a:cubicBezTo>
                  <a:cubicBezTo>
                    <a:pt x="1100" y="473"/>
                    <a:pt x="1100" y="473"/>
                    <a:pt x="1100" y="473"/>
                  </a:cubicBezTo>
                  <a:cubicBezTo>
                    <a:pt x="1100" y="473"/>
                    <a:pt x="1100" y="473"/>
                    <a:pt x="1100" y="473"/>
                  </a:cubicBezTo>
                  <a:cubicBezTo>
                    <a:pt x="1100" y="473"/>
                    <a:pt x="1100" y="473"/>
                    <a:pt x="1100" y="473"/>
                  </a:cubicBezTo>
                  <a:cubicBezTo>
                    <a:pt x="1100" y="473"/>
                    <a:pt x="1100" y="473"/>
                    <a:pt x="1100" y="473"/>
                  </a:cubicBezTo>
                  <a:cubicBezTo>
                    <a:pt x="1100" y="472"/>
                    <a:pt x="1100" y="472"/>
                    <a:pt x="1100" y="472"/>
                  </a:cubicBezTo>
                  <a:cubicBezTo>
                    <a:pt x="1101" y="472"/>
                    <a:pt x="1101" y="472"/>
                    <a:pt x="1101" y="472"/>
                  </a:cubicBezTo>
                  <a:cubicBezTo>
                    <a:pt x="1101" y="470"/>
                    <a:pt x="1102" y="469"/>
                    <a:pt x="1103" y="467"/>
                  </a:cubicBezTo>
                  <a:cubicBezTo>
                    <a:pt x="1105" y="464"/>
                    <a:pt x="1107" y="462"/>
                    <a:pt x="1112" y="461"/>
                  </a:cubicBezTo>
                  <a:cubicBezTo>
                    <a:pt x="1112" y="460"/>
                    <a:pt x="1112" y="460"/>
                    <a:pt x="1112" y="460"/>
                  </a:cubicBezTo>
                  <a:cubicBezTo>
                    <a:pt x="1112" y="460"/>
                    <a:pt x="1112" y="460"/>
                    <a:pt x="1112" y="460"/>
                  </a:cubicBezTo>
                  <a:cubicBezTo>
                    <a:pt x="1112" y="459"/>
                    <a:pt x="1112" y="459"/>
                    <a:pt x="1112" y="459"/>
                  </a:cubicBezTo>
                  <a:cubicBezTo>
                    <a:pt x="1113" y="458"/>
                    <a:pt x="1113" y="458"/>
                    <a:pt x="1113" y="458"/>
                  </a:cubicBezTo>
                  <a:cubicBezTo>
                    <a:pt x="1114" y="455"/>
                    <a:pt x="1114" y="455"/>
                    <a:pt x="1114" y="455"/>
                  </a:cubicBezTo>
                  <a:cubicBezTo>
                    <a:pt x="1115" y="453"/>
                    <a:pt x="1116" y="451"/>
                    <a:pt x="1117" y="449"/>
                  </a:cubicBezTo>
                  <a:cubicBezTo>
                    <a:pt x="1119" y="445"/>
                    <a:pt x="1121" y="441"/>
                    <a:pt x="1123" y="437"/>
                  </a:cubicBezTo>
                  <a:cubicBezTo>
                    <a:pt x="1124" y="435"/>
                    <a:pt x="1125" y="433"/>
                    <a:pt x="1126" y="431"/>
                  </a:cubicBezTo>
                  <a:cubicBezTo>
                    <a:pt x="1126" y="429"/>
                    <a:pt x="1126" y="429"/>
                    <a:pt x="1126" y="429"/>
                  </a:cubicBezTo>
                  <a:cubicBezTo>
                    <a:pt x="1127" y="428"/>
                    <a:pt x="1127" y="428"/>
                    <a:pt x="1127" y="428"/>
                  </a:cubicBezTo>
                  <a:cubicBezTo>
                    <a:pt x="1128" y="425"/>
                    <a:pt x="1128" y="425"/>
                    <a:pt x="1128" y="425"/>
                  </a:cubicBezTo>
                  <a:cubicBezTo>
                    <a:pt x="1130" y="422"/>
                    <a:pt x="1131" y="419"/>
                    <a:pt x="1133" y="415"/>
                  </a:cubicBezTo>
                  <a:cubicBezTo>
                    <a:pt x="1134" y="412"/>
                    <a:pt x="1136" y="409"/>
                    <a:pt x="1137" y="405"/>
                  </a:cubicBezTo>
                  <a:cubicBezTo>
                    <a:pt x="1138" y="402"/>
                    <a:pt x="1139" y="398"/>
                    <a:pt x="1141" y="395"/>
                  </a:cubicBezTo>
                  <a:cubicBezTo>
                    <a:pt x="1143" y="388"/>
                    <a:pt x="1144" y="381"/>
                    <a:pt x="1145" y="374"/>
                  </a:cubicBezTo>
                  <a:cubicBezTo>
                    <a:pt x="1132" y="370"/>
                    <a:pt x="1143" y="350"/>
                    <a:pt x="1149" y="344"/>
                  </a:cubicBezTo>
                  <a:cubicBezTo>
                    <a:pt x="1150" y="338"/>
                    <a:pt x="1151" y="332"/>
                    <a:pt x="1152" y="327"/>
                  </a:cubicBezTo>
                  <a:cubicBezTo>
                    <a:pt x="1153" y="325"/>
                    <a:pt x="1153" y="324"/>
                    <a:pt x="1153" y="322"/>
                  </a:cubicBezTo>
                  <a:cubicBezTo>
                    <a:pt x="1154" y="321"/>
                    <a:pt x="1154" y="320"/>
                    <a:pt x="1155" y="318"/>
                  </a:cubicBezTo>
                  <a:cubicBezTo>
                    <a:pt x="1155" y="315"/>
                    <a:pt x="1156" y="312"/>
                    <a:pt x="1157" y="309"/>
                  </a:cubicBezTo>
                  <a:cubicBezTo>
                    <a:pt x="1160" y="298"/>
                    <a:pt x="1164" y="286"/>
                    <a:pt x="1166" y="273"/>
                  </a:cubicBezTo>
                  <a:cubicBezTo>
                    <a:pt x="1164" y="271"/>
                    <a:pt x="1164" y="272"/>
                    <a:pt x="1162" y="273"/>
                  </a:cubicBezTo>
                  <a:cubicBezTo>
                    <a:pt x="1162" y="270"/>
                    <a:pt x="1164" y="269"/>
                    <a:pt x="1166" y="269"/>
                  </a:cubicBezTo>
                  <a:cubicBezTo>
                    <a:pt x="1162" y="264"/>
                    <a:pt x="1170" y="247"/>
                    <a:pt x="1161" y="248"/>
                  </a:cubicBezTo>
                  <a:cubicBezTo>
                    <a:pt x="1163" y="246"/>
                    <a:pt x="1167" y="246"/>
                    <a:pt x="1166" y="239"/>
                  </a:cubicBezTo>
                  <a:cubicBezTo>
                    <a:pt x="1161" y="240"/>
                    <a:pt x="1163" y="239"/>
                    <a:pt x="1158" y="239"/>
                  </a:cubicBezTo>
                  <a:cubicBezTo>
                    <a:pt x="1159" y="245"/>
                    <a:pt x="1161" y="245"/>
                    <a:pt x="1154" y="246"/>
                  </a:cubicBezTo>
                  <a:cubicBezTo>
                    <a:pt x="1154" y="243"/>
                    <a:pt x="1153" y="239"/>
                    <a:pt x="1152" y="236"/>
                  </a:cubicBezTo>
                  <a:cubicBezTo>
                    <a:pt x="1151" y="232"/>
                    <a:pt x="1150" y="229"/>
                    <a:pt x="1151" y="225"/>
                  </a:cubicBezTo>
                  <a:cubicBezTo>
                    <a:pt x="1153" y="225"/>
                    <a:pt x="1158" y="219"/>
                    <a:pt x="1157" y="224"/>
                  </a:cubicBezTo>
                  <a:cubicBezTo>
                    <a:pt x="1162" y="221"/>
                    <a:pt x="1154" y="218"/>
                    <a:pt x="1151" y="217"/>
                  </a:cubicBezTo>
                  <a:cubicBezTo>
                    <a:pt x="1151" y="207"/>
                    <a:pt x="1144" y="200"/>
                    <a:pt x="1152" y="193"/>
                  </a:cubicBezTo>
                  <a:cubicBezTo>
                    <a:pt x="1145" y="189"/>
                    <a:pt x="1146" y="178"/>
                    <a:pt x="1138" y="179"/>
                  </a:cubicBezTo>
                  <a:cubicBezTo>
                    <a:pt x="1138" y="175"/>
                    <a:pt x="1141" y="180"/>
                    <a:pt x="1144" y="178"/>
                  </a:cubicBezTo>
                  <a:cubicBezTo>
                    <a:pt x="1144" y="169"/>
                    <a:pt x="1138" y="179"/>
                    <a:pt x="1137" y="174"/>
                  </a:cubicBezTo>
                  <a:cubicBezTo>
                    <a:pt x="1135" y="180"/>
                    <a:pt x="1138" y="184"/>
                    <a:pt x="1141" y="188"/>
                  </a:cubicBezTo>
                  <a:cubicBezTo>
                    <a:pt x="1143" y="193"/>
                    <a:pt x="1145" y="197"/>
                    <a:pt x="1141" y="201"/>
                  </a:cubicBezTo>
                  <a:cubicBezTo>
                    <a:pt x="1143" y="200"/>
                    <a:pt x="1143" y="201"/>
                    <a:pt x="1145" y="202"/>
                  </a:cubicBezTo>
                  <a:cubicBezTo>
                    <a:pt x="1143" y="204"/>
                    <a:pt x="1145" y="207"/>
                    <a:pt x="1146" y="211"/>
                  </a:cubicBezTo>
                  <a:cubicBezTo>
                    <a:pt x="1147" y="214"/>
                    <a:pt x="1148" y="216"/>
                    <a:pt x="1143" y="217"/>
                  </a:cubicBezTo>
                  <a:cubicBezTo>
                    <a:pt x="1145" y="221"/>
                    <a:pt x="1147" y="225"/>
                    <a:pt x="1148" y="231"/>
                  </a:cubicBezTo>
                  <a:cubicBezTo>
                    <a:pt x="1148" y="233"/>
                    <a:pt x="1148" y="236"/>
                    <a:pt x="1148" y="239"/>
                  </a:cubicBezTo>
                  <a:cubicBezTo>
                    <a:pt x="1148" y="240"/>
                    <a:pt x="1148" y="241"/>
                    <a:pt x="1148" y="243"/>
                  </a:cubicBezTo>
                  <a:cubicBezTo>
                    <a:pt x="1147" y="244"/>
                    <a:pt x="1147" y="245"/>
                    <a:pt x="1146" y="247"/>
                  </a:cubicBezTo>
                  <a:cubicBezTo>
                    <a:pt x="1150" y="246"/>
                    <a:pt x="1149" y="249"/>
                    <a:pt x="1153" y="249"/>
                  </a:cubicBezTo>
                  <a:cubicBezTo>
                    <a:pt x="1151" y="256"/>
                    <a:pt x="1151" y="262"/>
                    <a:pt x="1153" y="268"/>
                  </a:cubicBezTo>
                  <a:cubicBezTo>
                    <a:pt x="1153" y="273"/>
                    <a:pt x="1155" y="279"/>
                    <a:pt x="1155" y="284"/>
                  </a:cubicBezTo>
                  <a:cubicBezTo>
                    <a:pt x="1153" y="287"/>
                    <a:pt x="1152" y="290"/>
                    <a:pt x="1151" y="293"/>
                  </a:cubicBezTo>
                  <a:cubicBezTo>
                    <a:pt x="1150" y="296"/>
                    <a:pt x="1149" y="299"/>
                    <a:pt x="1149" y="302"/>
                  </a:cubicBezTo>
                  <a:cubicBezTo>
                    <a:pt x="1148" y="309"/>
                    <a:pt x="1147" y="315"/>
                    <a:pt x="1147" y="321"/>
                  </a:cubicBezTo>
                  <a:cubicBezTo>
                    <a:pt x="1147" y="328"/>
                    <a:pt x="1146" y="334"/>
                    <a:pt x="1145" y="340"/>
                  </a:cubicBezTo>
                  <a:cubicBezTo>
                    <a:pt x="1144" y="343"/>
                    <a:pt x="1143" y="346"/>
                    <a:pt x="1142" y="349"/>
                  </a:cubicBezTo>
                  <a:cubicBezTo>
                    <a:pt x="1141" y="352"/>
                    <a:pt x="1139" y="356"/>
                    <a:pt x="1137" y="358"/>
                  </a:cubicBezTo>
                  <a:cubicBezTo>
                    <a:pt x="1128" y="353"/>
                    <a:pt x="1123" y="349"/>
                    <a:pt x="1114" y="352"/>
                  </a:cubicBezTo>
                  <a:cubicBezTo>
                    <a:pt x="1113" y="352"/>
                    <a:pt x="1113" y="351"/>
                    <a:pt x="1112" y="350"/>
                  </a:cubicBezTo>
                  <a:cubicBezTo>
                    <a:pt x="1114" y="347"/>
                    <a:pt x="1119" y="342"/>
                    <a:pt x="1115" y="338"/>
                  </a:cubicBezTo>
                  <a:cubicBezTo>
                    <a:pt x="1115" y="346"/>
                    <a:pt x="1109" y="349"/>
                    <a:pt x="1106" y="355"/>
                  </a:cubicBezTo>
                  <a:cubicBezTo>
                    <a:pt x="1102" y="353"/>
                    <a:pt x="1099" y="356"/>
                    <a:pt x="1095" y="359"/>
                  </a:cubicBezTo>
                  <a:cubicBezTo>
                    <a:pt x="1092" y="357"/>
                    <a:pt x="1092" y="353"/>
                    <a:pt x="1091" y="350"/>
                  </a:cubicBezTo>
                  <a:cubicBezTo>
                    <a:pt x="1087" y="354"/>
                    <a:pt x="1089" y="357"/>
                    <a:pt x="1083" y="360"/>
                  </a:cubicBezTo>
                  <a:cubicBezTo>
                    <a:pt x="1084" y="356"/>
                    <a:pt x="1085" y="353"/>
                    <a:pt x="1086" y="349"/>
                  </a:cubicBezTo>
                  <a:cubicBezTo>
                    <a:pt x="1087" y="346"/>
                    <a:pt x="1088" y="343"/>
                    <a:pt x="1088" y="340"/>
                  </a:cubicBezTo>
                  <a:cubicBezTo>
                    <a:pt x="1090" y="333"/>
                    <a:pt x="1090" y="326"/>
                    <a:pt x="1090" y="317"/>
                  </a:cubicBezTo>
                  <a:cubicBezTo>
                    <a:pt x="1093" y="317"/>
                    <a:pt x="1094" y="318"/>
                    <a:pt x="1093" y="320"/>
                  </a:cubicBezTo>
                  <a:cubicBezTo>
                    <a:pt x="1096" y="319"/>
                    <a:pt x="1096" y="311"/>
                    <a:pt x="1093" y="309"/>
                  </a:cubicBezTo>
                  <a:cubicBezTo>
                    <a:pt x="1098" y="307"/>
                    <a:pt x="1099" y="304"/>
                    <a:pt x="1100" y="300"/>
                  </a:cubicBezTo>
                  <a:cubicBezTo>
                    <a:pt x="1101" y="296"/>
                    <a:pt x="1102" y="292"/>
                    <a:pt x="1106" y="289"/>
                  </a:cubicBezTo>
                  <a:cubicBezTo>
                    <a:pt x="1111" y="291"/>
                    <a:pt x="1112" y="295"/>
                    <a:pt x="1110" y="301"/>
                  </a:cubicBezTo>
                  <a:cubicBezTo>
                    <a:pt x="1113" y="302"/>
                    <a:pt x="1116" y="303"/>
                    <a:pt x="1116" y="305"/>
                  </a:cubicBezTo>
                  <a:cubicBezTo>
                    <a:pt x="1121" y="306"/>
                    <a:pt x="1114" y="300"/>
                    <a:pt x="1118" y="301"/>
                  </a:cubicBezTo>
                  <a:cubicBezTo>
                    <a:pt x="1114" y="301"/>
                    <a:pt x="1112" y="295"/>
                    <a:pt x="1111" y="290"/>
                  </a:cubicBezTo>
                  <a:cubicBezTo>
                    <a:pt x="1112" y="289"/>
                    <a:pt x="1114" y="290"/>
                    <a:pt x="1114" y="288"/>
                  </a:cubicBezTo>
                  <a:cubicBezTo>
                    <a:pt x="1119" y="291"/>
                    <a:pt x="1116" y="293"/>
                    <a:pt x="1116" y="298"/>
                  </a:cubicBezTo>
                  <a:cubicBezTo>
                    <a:pt x="1122" y="298"/>
                    <a:pt x="1114" y="292"/>
                    <a:pt x="1121" y="290"/>
                  </a:cubicBezTo>
                  <a:cubicBezTo>
                    <a:pt x="1128" y="293"/>
                    <a:pt x="1124" y="301"/>
                    <a:pt x="1124" y="305"/>
                  </a:cubicBezTo>
                  <a:cubicBezTo>
                    <a:pt x="1127" y="302"/>
                    <a:pt x="1128" y="296"/>
                    <a:pt x="1128" y="289"/>
                  </a:cubicBezTo>
                  <a:cubicBezTo>
                    <a:pt x="1128" y="282"/>
                    <a:pt x="1128" y="276"/>
                    <a:pt x="1130" y="270"/>
                  </a:cubicBezTo>
                  <a:cubicBezTo>
                    <a:pt x="1127" y="266"/>
                    <a:pt x="1128" y="260"/>
                    <a:pt x="1127" y="256"/>
                  </a:cubicBezTo>
                  <a:cubicBezTo>
                    <a:pt x="1125" y="252"/>
                    <a:pt x="1123" y="249"/>
                    <a:pt x="1114" y="250"/>
                  </a:cubicBezTo>
                  <a:cubicBezTo>
                    <a:pt x="1112" y="253"/>
                    <a:pt x="1109" y="254"/>
                    <a:pt x="1107" y="257"/>
                  </a:cubicBezTo>
                  <a:cubicBezTo>
                    <a:pt x="1105" y="259"/>
                    <a:pt x="1103" y="262"/>
                    <a:pt x="1103" y="268"/>
                  </a:cubicBezTo>
                  <a:cubicBezTo>
                    <a:pt x="1100" y="266"/>
                    <a:pt x="1100" y="264"/>
                    <a:pt x="1100" y="261"/>
                  </a:cubicBezTo>
                  <a:cubicBezTo>
                    <a:pt x="1100" y="259"/>
                    <a:pt x="1101" y="257"/>
                    <a:pt x="1103" y="255"/>
                  </a:cubicBezTo>
                  <a:cubicBezTo>
                    <a:pt x="1105" y="251"/>
                    <a:pt x="1110" y="247"/>
                    <a:pt x="1109" y="244"/>
                  </a:cubicBezTo>
                  <a:cubicBezTo>
                    <a:pt x="1104" y="242"/>
                    <a:pt x="1108" y="250"/>
                    <a:pt x="1102" y="247"/>
                  </a:cubicBezTo>
                  <a:cubicBezTo>
                    <a:pt x="1103" y="251"/>
                    <a:pt x="1102" y="254"/>
                    <a:pt x="1098" y="255"/>
                  </a:cubicBezTo>
                  <a:cubicBezTo>
                    <a:pt x="1098" y="253"/>
                    <a:pt x="1096" y="245"/>
                    <a:pt x="1103" y="246"/>
                  </a:cubicBezTo>
                  <a:cubicBezTo>
                    <a:pt x="1102" y="243"/>
                    <a:pt x="1101" y="240"/>
                    <a:pt x="1101" y="238"/>
                  </a:cubicBezTo>
                  <a:cubicBezTo>
                    <a:pt x="1101" y="235"/>
                    <a:pt x="1101" y="232"/>
                    <a:pt x="1102" y="230"/>
                  </a:cubicBezTo>
                  <a:cubicBezTo>
                    <a:pt x="1098" y="230"/>
                    <a:pt x="1098" y="234"/>
                    <a:pt x="1095" y="234"/>
                  </a:cubicBezTo>
                  <a:cubicBezTo>
                    <a:pt x="1093" y="234"/>
                    <a:pt x="1093" y="232"/>
                    <a:pt x="1093" y="230"/>
                  </a:cubicBezTo>
                  <a:cubicBezTo>
                    <a:pt x="1091" y="234"/>
                    <a:pt x="1084" y="234"/>
                    <a:pt x="1082" y="237"/>
                  </a:cubicBezTo>
                  <a:cubicBezTo>
                    <a:pt x="1080" y="233"/>
                    <a:pt x="1078" y="231"/>
                    <a:pt x="1073" y="233"/>
                  </a:cubicBezTo>
                  <a:cubicBezTo>
                    <a:pt x="1073" y="236"/>
                    <a:pt x="1077" y="233"/>
                    <a:pt x="1073" y="238"/>
                  </a:cubicBezTo>
                  <a:cubicBezTo>
                    <a:pt x="1067" y="238"/>
                    <a:pt x="1070" y="231"/>
                    <a:pt x="1072" y="228"/>
                  </a:cubicBezTo>
                  <a:cubicBezTo>
                    <a:pt x="1070" y="229"/>
                    <a:pt x="1069" y="228"/>
                    <a:pt x="1068" y="228"/>
                  </a:cubicBezTo>
                  <a:cubicBezTo>
                    <a:pt x="1068" y="223"/>
                    <a:pt x="1067" y="218"/>
                    <a:pt x="1067" y="214"/>
                  </a:cubicBezTo>
                  <a:cubicBezTo>
                    <a:pt x="1067" y="210"/>
                    <a:pt x="1068" y="207"/>
                    <a:pt x="1073" y="204"/>
                  </a:cubicBezTo>
                  <a:cubicBezTo>
                    <a:pt x="1077" y="204"/>
                    <a:pt x="1077" y="208"/>
                    <a:pt x="1081" y="208"/>
                  </a:cubicBezTo>
                  <a:cubicBezTo>
                    <a:pt x="1085" y="210"/>
                    <a:pt x="1083" y="205"/>
                    <a:pt x="1086" y="205"/>
                  </a:cubicBezTo>
                  <a:cubicBezTo>
                    <a:pt x="1087" y="201"/>
                    <a:pt x="1084" y="197"/>
                    <a:pt x="1083" y="194"/>
                  </a:cubicBezTo>
                  <a:cubicBezTo>
                    <a:pt x="1082" y="190"/>
                    <a:pt x="1082" y="187"/>
                    <a:pt x="1088" y="186"/>
                  </a:cubicBezTo>
                  <a:cubicBezTo>
                    <a:pt x="1088" y="182"/>
                    <a:pt x="1083" y="177"/>
                    <a:pt x="1085" y="176"/>
                  </a:cubicBezTo>
                  <a:cubicBezTo>
                    <a:pt x="1080" y="177"/>
                    <a:pt x="1082" y="174"/>
                    <a:pt x="1085" y="168"/>
                  </a:cubicBezTo>
                  <a:cubicBezTo>
                    <a:pt x="1088" y="163"/>
                    <a:pt x="1092" y="155"/>
                    <a:pt x="1090" y="149"/>
                  </a:cubicBezTo>
                  <a:cubicBezTo>
                    <a:pt x="1092" y="149"/>
                    <a:pt x="1092" y="151"/>
                    <a:pt x="1094" y="151"/>
                  </a:cubicBezTo>
                  <a:cubicBezTo>
                    <a:pt x="1095" y="161"/>
                    <a:pt x="1096" y="170"/>
                    <a:pt x="1097" y="179"/>
                  </a:cubicBezTo>
                  <a:cubicBezTo>
                    <a:pt x="1098" y="184"/>
                    <a:pt x="1098" y="189"/>
                    <a:pt x="1099" y="193"/>
                  </a:cubicBezTo>
                  <a:cubicBezTo>
                    <a:pt x="1099" y="198"/>
                    <a:pt x="1099" y="203"/>
                    <a:pt x="1099" y="208"/>
                  </a:cubicBezTo>
                  <a:cubicBezTo>
                    <a:pt x="1102" y="205"/>
                    <a:pt x="1102" y="200"/>
                    <a:pt x="1102" y="195"/>
                  </a:cubicBezTo>
                  <a:cubicBezTo>
                    <a:pt x="1102" y="190"/>
                    <a:pt x="1103" y="185"/>
                    <a:pt x="1106" y="182"/>
                  </a:cubicBezTo>
                  <a:cubicBezTo>
                    <a:pt x="1107" y="177"/>
                    <a:pt x="1104" y="182"/>
                    <a:pt x="1101" y="181"/>
                  </a:cubicBezTo>
                  <a:cubicBezTo>
                    <a:pt x="1101" y="160"/>
                    <a:pt x="1103" y="142"/>
                    <a:pt x="1100" y="125"/>
                  </a:cubicBezTo>
                  <a:cubicBezTo>
                    <a:pt x="1109" y="121"/>
                    <a:pt x="1107" y="108"/>
                    <a:pt x="1105" y="103"/>
                  </a:cubicBezTo>
                  <a:cubicBezTo>
                    <a:pt x="1104" y="101"/>
                    <a:pt x="1104" y="99"/>
                    <a:pt x="1103" y="97"/>
                  </a:cubicBezTo>
                  <a:cubicBezTo>
                    <a:pt x="1103" y="96"/>
                    <a:pt x="1103" y="94"/>
                    <a:pt x="1103" y="92"/>
                  </a:cubicBezTo>
                  <a:cubicBezTo>
                    <a:pt x="1103" y="88"/>
                    <a:pt x="1103" y="84"/>
                    <a:pt x="1103" y="80"/>
                  </a:cubicBezTo>
                  <a:cubicBezTo>
                    <a:pt x="1103" y="78"/>
                    <a:pt x="1103" y="76"/>
                    <a:pt x="1103" y="74"/>
                  </a:cubicBezTo>
                  <a:cubicBezTo>
                    <a:pt x="1103" y="72"/>
                    <a:pt x="1102" y="71"/>
                    <a:pt x="1102" y="69"/>
                  </a:cubicBezTo>
                  <a:cubicBezTo>
                    <a:pt x="1101" y="66"/>
                    <a:pt x="1100" y="64"/>
                    <a:pt x="1097" y="62"/>
                  </a:cubicBezTo>
                  <a:cubicBezTo>
                    <a:pt x="1098" y="58"/>
                    <a:pt x="1098" y="55"/>
                    <a:pt x="1097" y="51"/>
                  </a:cubicBezTo>
                  <a:cubicBezTo>
                    <a:pt x="1096" y="47"/>
                    <a:pt x="1094" y="44"/>
                    <a:pt x="1093" y="40"/>
                  </a:cubicBezTo>
                  <a:cubicBezTo>
                    <a:pt x="1091" y="37"/>
                    <a:pt x="1089" y="34"/>
                    <a:pt x="1087" y="31"/>
                  </a:cubicBezTo>
                  <a:cubicBezTo>
                    <a:pt x="1085" y="28"/>
                    <a:pt x="1083" y="24"/>
                    <a:pt x="1083" y="21"/>
                  </a:cubicBezTo>
                  <a:cubicBezTo>
                    <a:pt x="1076" y="23"/>
                    <a:pt x="1075" y="27"/>
                    <a:pt x="1072" y="30"/>
                  </a:cubicBezTo>
                  <a:cubicBezTo>
                    <a:pt x="1072" y="32"/>
                    <a:pt x="1072" y="33"/>
                    <a:pt x="1073" y="35"/>
                  </a:cubicBezTo>
                  <a:cubicBezTo>
                    <a:pt x="1073" y="36"/>
                    <a:pt x="1073" y="37"/>
                    <a:pt x="1074" y="39"/>
                  </a:cubicBezTo>
                  <a:cubicBezTo>
                    <a:pt x="1074" y="41"/>
                    <a:pt x="1075" y="44"/>
                    <a:pt x="1076" y="46"/>
                  </a:cubicBezTo>
                  <a:cubicBezTo>
                    <a:pt x="1077" y="50"/>
                    <a:pt x="1078" y="54"/>
                    <a:pt x="1075" y="58"/>
                  </a:cubicBezTo>
                  <a:cubicBezTo>
                    <a:pt x="1071" y="50"/>
                    <a:pt x="1066" y="45"/>
                    <a:pt x="1060" y="41"/>
                  </a:cubicBezTo>
                  <a:cubicBezTo>
                    <a:pt x="1055" y="38"/>
                    <a:pt x="1049" y="34"/>
                    <a:pt x="1045" y="28"/>
                  </a:cubicBezTo>
                  <a:cubicBezTo>
                    <a:pt x="1044" y="27"/>
                    <a:pt x="1040" y="30"/>
                    <a:pt x="1040" y="26"/>
                  </a:cubicBezTo>
                  <a:cubicBezTo>
                    <a:pt x="1035" y="29"/>
                    <a:pt x="1033" y="32"/>
                    <a:pt x="1033" y="36"/>
                  </a:cubicBezTo>
                  <a:cubicBezTo>
                    <a:pt x="1031" y="31"/>
                    <a:pt x="1027" y="30"/>
                    <a:pt x="1021" y="22"/>
                  </a:cubicBezTo>
                  <a:cubicBezTo>
                    <a:pt x="1022" y="28"/>
                    <a:pt x="1015" y="22"/>
                    <a:pt x="1018" y="28"/>
                  </a:cubicBezTo>
                  <a:cubicBezTo>
                    <a:pt x="1014" y="28"/>
                    <a:pt x="1014" y="21"/>
                    <a:pt x="1016" y="20"/>
                  </a:cubicBezTo>
                  <a:cubicBezTo>
                    <a:pt x="1012" y="17"/>
                    <a:pt x="1011" y="18"/>
                    <a:pt x="1009" y="14"/>
                  </a:cubicBezTo>
                  <a:cubicBezTo>
                    <a:pt x="1005" y="16"/>
                    <a:pt x="1002" y="13"/>
                    <a:pt x="1001" y="16"/>
                  </a:cubicBezTo>
                  <a:cubicBezTo>
                    <a:pt x="1000" y="14"/>
                    <a:pt x="1001" y="13"/>
                    <a:pt x="1000" y="11"/>
                  </a:cubicBezTo>
                  <a:cubicBezTo>
                    <a:pt x="997" y="12"/>
                    <a:pt x="998" y="14"/>
                    <a:pt x="995" y="15"/>
                  </a:cubicBezTo>
                  <a:cubicBezTo>
                    <a:pt x="1000" y="20"/>
                    <a:pt x="1009" y="16"/>
                    <a:pt x="1014" y="22"/>
                  </a:cubicBezTo>
                  <a:cubicBezTo>
                    <a:pt x="1009" y="24"/>
                    <a:pt x="1010" y="17"/>
                    <a:pt x="1005" y="21"/>
                  </a:cubicBezTo>
                  <a:cubicBezTo>
                    <a:pt x="1006" y="22"/>
                    <a:pt x="1003" y="23"/>
                    <a:pt x="1003" y="25"/>
                  </a:cubicBezTo>
                  <a:cubicBezTo>
                    <a:pt x="1000" y="25"/>
                    <a:pt x="997" y="25"/>
                    <a:pt x="995" y="24"/>
                  </a:cubicBezTo>
                  <a:cubicBezTo>
                    <a:pt x="994" y="24"/>
                    <a:pt x="992" y="23"/>
                    <a:pt x="991" y="23"/>
                  </a:cubicBezTo>
                  <a:cubicBezTo>
                    <a:pt x="990" y="22"/>
                    <a:pt x="989" y="22"/>
                    <a:pt x="988" y="21"/>
                  </a:cubicBezTo>
                  <a:cubicBezTo>
                    <a:pt x="984" y="19"/>
                    <a:pt x="982" y="15"/>
                    <a:pt x="981" y="9"/>
                  </a:cubicBezTo>
                  <a:cubicBezTo>
                    <a:pt x="975" y="8"/>
                    <a:pt x="977" y="11"/>
                    <a:pt x="969" y="15"/>
                  </a:cubicBezTo>
                  <a:cubicBezTo>
                    <a:pt x="971" y="18"/>
                    <a:pt x="971" y="18"/>
                    <a:pt x="971" y="18"/>
                  </a:cubicBezTo>
                  <a:cubicBezTo>
                    <a:pt x="969" y="17"/>
                    <a:pt x="966" y="17"/>
                    <a:pt x="968" y="21"/>
                  </a:cubicBezTo>
                  <a:cubicBezTo>
                    <a:pt x="960" y="23"/>
                    <a:pt x="956" y="21"/>
                    <a:pt x="950" y="21"/>
                  </a:cubicBezTo>
                  <a:cubicBezTo>
                    <a:pt x="947" y="24"/>
                    <a:pt x="938" y="25"/>
                    <a:pt x="931" y="27"/>
                  </a:cubicBezTo>
                  <a:cubicBezTo>
                    <a:pt x="924" y="29"/>
                    <a:pt x="918" y="32"/>
                    <a:pt x="921" y="39"/>
                  </a:cubicBezTo>
                  <a:cubicBezTo>
                    <a:pt x="918" y="41"/>
                    <a:pt x="919" y="47"/>
                    <a:pt x="917" y="47"/>
                  </a:cubicBezTo>
                  <a:cubicBezTo>
                    <a:pt x="917" y="51"/>
                    <a:pt x="916" y="55"/>
                    <a:pt x="915" y="59"/>
                  </a:cubicBezTo>
                  <a:cubicBezTo>
                    <a:pt x="913" y="63"/>
                    <a:pt x="911" y="66"/>
                    <a:pt x="908" y="70"/>
                  </a:cubicBezTo>
                  <a:cubicBezTo>
                    <a:pt x="911" y="73"/>
                    <a:pt x="907" y="77"/>
                    <a:pt x="904" y="80"/>
                  </a:cubicBezTo>
                  <a:cubicBezTo>
                    <a:pt x="900" y="84"/>
                    <a:pt x="897" y="88"/>
                    <a:pt x="901" y="91"/>
                  </a:cubicBezTo>
                  <a:cubicBezTo>
                    <a:pt x="902" y="90"/>
                    <a:pt x="904" y="90"/>
                    <a:pt x="906" y="89"/>
                  </a:cubicBezTo>
                  <a:cubicBezTo>
                    <a:pt x="905" y="92"/>
                    <a:pt x="907" y="94"/>
                    <a:pt x="908" y="95"/>
                  </a:cubicBezTo>
                  <a:cubicBezTo>
                    <a:pt x="910" y="97"/>
                    <a:pt x="912" y="98"/>
                    <a:pt x="915" y="99"/>
                  </a:cubicBezTo>
                  <a:cubicBezTo>
                    <a:pt x="919" y="102"/>
                    <a:pt x="923" y="106"/>
                    <a:pt x="921" y="113"/>
                  </a:cubicBezTo>
                  <a:cubicBezTo>
                    <a:pt x="916" y="112"/>
                    <a:pt x="914" y="110"/>
                    <a:pt x="910" y="109"/>
                  </a:cubicBezTo>
                  <a:cubicBezTo>
                    <a:pt x="907" y="107"/>
                    <a:pt x="903" y="106"/>
                    <a:pt x="896" y="108"/>
                  </a:cubicBezTo>
                  <a:cubicBezTo>
                    <a:pt x="897" y="109"/>
                    <a:pt x="898" y="110"/>
                    <a:pt x="896" y="111"/>
                  </a:cubicBezTo>
                  <a:cubicBezTo>
                    <a:pt x="892" y="113"/>
                    <a:pt x="893" y="109"/>
                    <a:pt x="891" y="109"/>
                  </a:cubicBezTo>
                  <a:cubicBezTo>
                    <a:pt x="888" y="111"/>
                    <a:pt x="889" y="112"/>
                    <a:pt x="891" y="113"/>
                  </a:cubicBezTo>
                  <a:cubicBezTo>
                    <a:pt x="886" y="113"/>
                    <a:pt x="883" y="115"/>
                    <a:pt x="881" y="117"/>
                  </a:cubicBezTo>
                  <a:cubicBezTo>
                    <a:pt x="878" y="119"/>
                    <a:pt x="875" y="122"/>
                    <a:pt x="869" y="123"/>
                  </a:cubicBezTo>
                  <a:cubicBezTo>
                    <a:pt x="870" y="125"/>
                    <a:pt x="872" y="126"/>
                    <a:pt x="866" y="128"/>
                  </a:cubicBezTo>
                  <a:cubicBezTo>
                    <a:pt x="869" y="131"/>
                    <a:pt x="869" y="134"/>
                    <a:pt x="862" y="136"/>
                  </a:cubicBezTo>
                  <a:cubicBezTo>
                    <a:pt x="863" y="137"/>
                    <a:pt x="865" y="138"/>
                    <a:pt x="867" y="139"/>
                  </a:cubicBezTo>
                  <a:cubicBezTo>
                    <a:pt x="870" y="140"/>
                    <a:pt x="873" y="140"/>
                    <a:pt x="876" y="140"/>
                  </a:cubicBezTo>
                  <a:cubicBezTo>
                    <a:pt x="881" y="141"/>
                    <a:pt x="887" y="142"/>
                    <a:pt x="886" y="146"/>
                  </a:cubicBezTo>
                  <a:cubicBezTo>
                    <a:pt x="888" y="146"/>
                    <a:pt x="892" y="146"/>
                    <a:pt x="893" y="147"/>
                  </a:cubicBezTo>
                  <a:cubicBezTo>
                    <a:pt x="894" y="147"/>
                    <a:pt x="895" y="146"/>
                    <a:pt x="896" y="145"/>
                  </a:cubicBezTo>
                  <a:cubicBezTo>
                    <a:pt x="905" y="145"/>
                    <a:pt x="903" y="154"/>
                    <a:pt x="912" y="154"/>
                  </a:cubicBezTo>
                  <a:cubicBezTo>
                    <a:pt x="910" y="159"/>
                    <a:pt x="908" y="163"/>
                    <a:pt x="912" y="168"/>
                  </a:cubicBezTo>
                  <a:cubicBezTo>
                    <a:pt x="905" y="170"/>
                    <a:pt x="910" y="163"/>
                    <a:pt x="905" y="166"/>
                  </a:cubicBezTo>
                  <a:cubicBezTo>
                    <a:pt x="906" y="166"/>
                    <a:pt x="906" y="165"/>
                    <a:pt x="906" y="163"/>
                  </a:cubicBezTo>
                  <a:cubicBezTo>
                    <a:pt x="904" y="163"/>
                    <a:pt x="900" y="164"/>
                    <a:pt x="899" y="162"/>
                  </a:cubicBezTo>
                  <a:cubicBezTo>
                    <a:pt x="896" y="163"/>
                    <a:pt x="899" y="165"/>
                    <a:pt x="900" y="165"/>
                  </a:cubicBezTo>
                  <a:cubicBezTo>
                    <a:pt x="895" y="166"/>
                    <a:pt x="893" y="164"/>
                    <a:pt x="890" y="166"/>
                  </a:cubicBezTo>
                  <a:cubicBezTo>
                    <a:pt x="888" y="163"/>
                    <a:pt x="896" y="162"/>
                    <a:pt x="896" y="160"/>
                  </a:cubicBezTo>
                  <a:cubicBezTo>
                    <a:pt x="893" y="159"/>
                    <a:pt x="886" y="163"/>
                    <a:pt x="887" y="158"/>
                  </a:cubicBezTo>
                  <a:cubicBezTo>
                    <a:pt x="884" y="159"/>
                    <a:pt x="884" y="160"/>
                    <a:pt x="884" y="161"/>
                  </a:cubicBezTo>
                  <a:cubicBezTo>
                    <a:pt x="883" y="161"/>
                    <a:pt x="882" y="160"/>
                    <a:pt x="880" y="161"/>
                  </a:cubicBezTo>
                  <a:cubicBezTo>
                    <a:pt x="883" y="159"/>
                    <a:pt x="883" y="160"/>
                    <a:pt x="881" y="158"/>
                  </a:cubicBezTo>
                  <a:cubicBezTo>
                    <a:pt x="879" y="159"/>
                    <a:pt x="878" y="158"/>
                    <a:pt x="876" y="158"/>
                  </a:cubicBezTo>
                  <a:cubicBezTo>
                    <a:pt x="872" y="160"/>
                    <a:pt x="864" y="160"/>
                    <a:pt x="865" y="156"/>
                  </a:cubicBezTo>
                  <a:cubicBezTo>
                    <a:pt x="860" y="159"/>
                    <a:pt x="855" y="157"/>
                    <a:pt x="853" y="155"/>
                  </a:cubicBezTo>
                  <a:cubicBezTo>
                    <a:pt x="850" y="156"/>
                    <a:pt x="850" y="157"/>
                    <a:pt x="852" y="157"/>
                  </a:cubicBezTo>
                  <a:cubicBezTo>
                    <a:pt x="847" y="158"/>
                    <a:pt x="843" y="157"/>
                    <a:pt x="841" y="156"/>
                  </a:cubicBezTo>
                  <a:cubicBezTo>
                    <a:pt x="840" y="156"/>
                    <a:pt x="839" y="155"/>
                    <a:pt x="838" y="155"/>
                  </a:cubicBezTo>
                  <a:cubicBezTo>
                    <a:pt x="838" y="154"/>
                    <a:pt x="837" y="153"/>
                    <a:pt x="837" y="152"/>
                  </a:cubicBezTo>
                  <a:cubicBezTo>
                    <a:pt x="836" y="150"/>
                    <a:pt x="835" y="148"/>
                    <a:pt x="835" y="146"/>
                  </a:cubicBezTo>
                  <a:cubicBezTo>
                    <a:pt x="835" y="144"/>
                    <a:pt x="834" y="141"/>
                    <a:pt x="833" y="139"/>
                  </a:cubicBezTo>
                  <a:cubicBezTo>
                    <a:pt x="835" y="139"/>
                    <a:pt x="835" y="139"/>
                    <a:pt x="836" y="139"/>
                  </a:cubicBezTo>
                  <a:cubicBezTo>
                    <a:pt x="835" y="138"/>
                    <a:pt x="835" y="135"/>
                    <a:pt x="832" y="134"/>
                  </a:cubicBezTo>
                  <a:cubicBezTo>
                    <a:pt x="832" y="133"/>
                    <a:pt x="834" y="133"/>
                    <a:pt x="835" y="132"/>
                  </a:cubicBezTo>
                  <a:cubicBezTo>
                    <a:pt x="835" y="129"/>
                    <a:pt x="835" y="126"/>
                    <a:pt x="836" y="124"/>
                  </a:cubicBezTo>
                  <a:cubicBezTo>
                    <a:pt x="836" y="123"/>
                    <a:pt x="836" y="122"/>
                    <a:pt x="836" y="122"/>
                  </a:cubicBezTo>
                  <a:cubicBezTo>
                    <a:pt x="836" y="121"/>
                    <a:pt x="836" y="120"/>
                    <a:pt x="836" y="120"/>
                  </a:cubicBezTo>
                  <a:cubicBezTo>
                    <a:pt x="836" y="119"/>
                    <a:pt x="836" y="117"/>
                    <a:pt x="836" y="116"/>
                  </a:cubicBezTo>
                  <a:cubicBezTo>
                    <a:pt x="836" y="115"/>
                    <a:pt x="836" y="113"/>
                    <a:pt x="836" y="112"/>
                  </a:cubicBezTo>
                  <a:cubicBezTo>
                    <a:pt x="836" y="111"/>
                    <a:pt x="836" y="111"/>
                    <a:pt x="836" y="110"/>
                  </a:cubicBezTo>
                  <a:cubicBezTo>
                    <a:pt x="836" y="109"/>
                    <a:pt x="836" y="109"/>
                    <a:pt x="835" y="108"/>
                  </a:cubicBezTo>
                  <a:cubicBezTo>
                    <a:pt x="835" y="105"/>
                    <a:pt x="834" y="103"/>
                    <a:pt x="833" y="100"/>
                  </a:cubicBezTo>
                  <a:cubicBezTo>
                    <a:pt x="832" y="99"/>
                    <a:pt x="835" y="99"/>
                    <a:pt x="836" y="98"/>
                  </a:cubicBezTo>
                  <a:cubicBezTo>
                    <a:pt x="835" y="93"/>
                    <a:pt x="836" y="89"/>
                    <a:pt x="836" y="85"/>
                  </a:cubicBezTo>
                  <a:cubicBezTo>
                    <a:pt x="836" y="80"/>
                    <a:pt x="836" y="76"/>
                    <a:pt x="834" y="72"/>
                  </a:cubicBezTo>
                  <a:cubicBezTo>
                    <a:pt x="836" y="70"/>
                    <a:pt x="838" y="71"/>
                    <a:pt x="839" y="71"/>
                  </a:cubicBezTo>
                  <a:cubicBezTo>
                    <a:pt x="840" y="70"/>
                    <a:pt x="840" y="69"/>
                    <a:pt x="840" y="68"/>
                  </a:cubicBezTo>
                  <a:cubicBezTo>
                    <a:pt x="839" y="67"/>
                    <a:pt x="839" y="66"/>
                    <a:pt x="842" y="65"/>
                  </a:cubicBezTo>
                  <a:cubicBezTo>
                    <a:pt x="840" y="64"/>
                    <a:pt x="837" y="64"/>
                    <a:pt x="836" y="61"/>
                  </a:cubicBezTo>
                  <a:cubicBezTo>
                    <a:pt x="838" y="60"/>
                    <a:pt x="839" y="60"/>
                    <a:pt x="840" y="60"/>
                  </a:cubicBezTo>
                  <a:cubicBezTo>
                    <a:pt x="839" y="59"/>
                    <a:pt x="837" y="58"/>
                    <a:pt x="835" y="56"/>
                  </a:cubicBezTo>
                  <a:cubicBezTo>
                    <a:pt x="833" y="54"/>
                    <a:pt x="831" y="52"/>
                    <a:pt x="828" y="50"/>
                  </a:cubicBezTo>
                  <a:cubicBezTo>
                    <a:pt x="826" y="49"/>
                    <a:pt x="823" y="47"/>
                    <a:pt x="819" y="47"/>
                  </a:cubicBezTo>
                  <a:cubicBezTo>
                    <a:pt x="815" y="47"/>
                    <a:pt x="811" y="48"/>
                    <a:pt x="807" y="50"/>
                  </a:cubicBezTo>
                  <a:cubicBezTo>
                    <a:pt x="807" y="48"/>
                    <a:pt x="808" y="46"/>
                    <a:pt x="809" y="44"/>
                  </a:cubicBezTo>
                  <a:cubicBezTo>
                    <a:pt x="810" y="41"/>
                    <a:pt x="812" y="39"/>
                    <a:pt x="813" y="36"/>
                  </a:cubicBezTo>
                  <a:cubicBezTo>
                    <a:pt x="816" y="32"/>
                    <a:pt x="820" y="27"/>
                    <a:pt x="820" y="22"/>
                  </a:cubicBezTo>
                  <a:cubicBezTo>
                    <a:pt x="817" y="22"/>
                    <a:pt x="814" y="24"/>
                    <a:pt x="811" y="25"/>
                  </a:cubicBezTo>
                  <a:cubicBezTo>
                    <a:pt x="807" y="27"/>
                    <a:pt x="804" y="29"/>
                    <a:pt x="801" y="29"/>
                  </a:cubicBezTo>
                  <a:cubicBezTo>
                    <a:pt x="800" y="33"/>
                    <a:pt x="793" y="38"/>
                    <a:pt x="791" y="38"/>
                  </a:cubicBezTo>
                  <a:cubicBezTo>
                    <a:pt x="790" y="41"/>
                    <a:pt x="791" y="44"/>
                    <a:pt x="792" y="47"/>
                  </a:cubicBezTo>
                  <a:cubicBezTo>
                    <a:pt x="793" y="49"/>
                    <a:pt x="795" y="52"/>
                    <a:pt x="795" y="55"/>
                  </a:cubicBezTo>
                  <a:cubicBezTo>
                    <a:pt x="785" y="63"/>
                    <a:pt x="784" y="55"/>
                    <a:pt x="771" y="68"/>
                  </a:cubicBezTo>
                  <a:cubicBezTo>
                    <a:pt x="771" y="70"/>
                    <a:pt x="770" y="72"/>
                    <a:pt x="768" y="74"/>
                  </a:cubicBezTo>
                  <a:cubicBezTo>
                    <a:pt x="766" y="75"/>
                    <a:pt x="765" y="75"/>
                    <a:pt x="763" y="77"/>
                  </a:cubicBezTo>
                  <a:cubicBezTo>
                    <a:pt x="760" y="80"/>
                    <a:pt x="760" y="83"/>
                    <a:pt x="755" y="86"/>
                  </a:cubicBezTo>
                  <a:cubicBezTo>
                    <a:pt x="756" y="87"/>
                    <a:pt x="756" y="89"/>
                    <a:pt x="756" y="90"/>
                  </a:cubicBezTo>
                  <a:cubicBezTo>
                    <a:pt x="755" y="91"/>
                    <a:pt x="754" y="93"/>
                    <a:pt x="753" y="95"/>
                  </a:cubicBezTo>
                  <a:cubicBezTo>
                    <a:pt x="751" y="98"/>
                    <a:pt x="749" y="101"/>
                    <a:pt x="751" y="103"/>
                  </a:cubicBezTo>
                  <a:cubicBezTo>
                    <a:pt x="745" y="108"/>
                    <a:pt x="739" y="112"/>
                    <a:pt x="733" y="115"/>
                  </a:cubicBezTo>
                  <a:cubicBezTo>
                    <a:pt x="728" y="118"/>
                    <a:pt x="723" y="121"/>
                    <a:pt x="717" y="125"/>
                  </a:cubicBezTo>
                  <a:cubicBezTo>
                    <a:pt x="715" y="125"/>
                    <a:pt x="720" y="122"/>
                    <a:pt x="719" y="122"/>
                  </a:cubicBezTo>
                  <a:cubicBezTo>
                    <a:pt x="715" y="124"/>
                    <a:pt x="712" y="125"/>
                    <a:pt x="709" y="127"/>
                  </a:cubicBezTo>
                  <a:cubicBezTo>
                    <a:pt x="706" y="129"/>
                    <a:pt x="703" y="132"/>
                    <a:pt x="699" y="136"/>
                  </a:cubicBezTo>
                  <a:cubicBezTo>
                    <a:pt x="696" y="137"/>
                    <a:pt x="694" y="137"/>
                    <a:pt x="692" y="138"/>
                  </a:cubicBezTo>
                  <a:cubicBezTo>
                    <a:pt x="690" y="138"/>
                    <a:pt x="688" y="140"/>
                    <a:pt x="684" y="142"/>
                  </a:cubicBezTo>
                  <a:cubicBezTo>
                    <a:pt x="685" y="143"/>
                    <a:pt x="685" y="143"/>
                    <a:pt x="686" y="143"/>
                  </a:cubicBezTo>
                  <a:cubicBezTo>
                    <a:pt x="687" y="143"/>
                    <a:pt x="687" y="143"/>
                    <a:pt x="688" y="143"/>
                  </a:cubicBezTo>
                  <a:cubicBezTo>
                    <a:pt x="690" y="143"/>
                    <a:pt x="692" y="143"/>
                    <a:pt x="694" y="143"/>
                  </a:cubicBezTo>
                  <a:cubicBezTo>
                    <a:pt x="695" y="142"/>
                    <a:pt x="692" y="145"/>
                    <a:pt x="692" y="145"/>
                  </a:cubicBezTo>
                  <a:cubicBezTo>
                    <a:pt x="688" y="148"/>
                    <a:pt x="687" y="148"/>
                    <a:pt x="686" y="150"/>
                  </a:cubicBezTo>
                  <a:cubicBezTo>
                    <a:pt x="682" y="153"/>
                    <a:pt x="682" y="152"/>
                    <a:pt x="678" y="156"/>
                  </a:cubicBezTo>
                  <a:cubicBezTo>
                    <a:pt x="678" y="155"/>
                    <a:pt x="676" y="156"/>
                    <a:pt x="674" y="158"/>
                  </a:cubicBezTo>
                  <a:cubicBezTo>
                    <a:pt x="674" y="157"/>
                    <a:pt x="676" y="155"/>
                    <a:pt x="676" y="154"/>
                  </a:cubicBezTo>
                  <a:cubicBezTo>
                    <a:pt x="674" y="156"/>
                    <a:pt x="674" y="156"/>
                    <a:pt x="672" y="158"/>
                  </a:cubicBezTo>
                  <a:cubicBezTo>
                    <a:pt x="669" y="160"/>
                    <a:pt x="665" y="162"/>
                    <a:pt x="662" y="165"/>
                  </a:cubicBezTo>
                  <a:cubicBezTo>
                    <a:pt x="658" y="167"/>
                    <a:pt x="654" y="170"/>
                    <a:pt x="650" y="174"/>
                  </a:cubicBezTo>
                  <a:cubicBezTo>
                    <a:pt x="650" y="174"/>
                    <a:pt x="650" y="173"/>
                    <a:pt x="649" y="174"/>
                  </a:cubicBezTo>
                  <a:cubicBezTo>
                    <a:pt x="644" y="179"/>
                    <a:pt x="647" y="177"/>
                    <a:pt x="650" y="174"/>
                  </a:cubicBezTo>
                  <a:cubicBezTo>
                    <a:pt x="654" y="171"/>
                    <a:pt x="659" y="168"/>
                    <a:pt x="659" y="169"/>
                  </a:cubicBezTo>
                  <a:cubicBezTo>
                    <a:pt x="656" y="172"/>
                    <a:pt x="653" y="174"/>
                    <a:pt x="651" y="176"/>
                  </a:cubicBezTo>
                  <a:cubicBezTo>
                    <a:pt x="651" y="176"/>
                    <a:pt x="658" y="171"/>
                    <a:pt x="651" y="176"/>
                  </a:cubicBezTo>
                  <a:cubicBezTo>
                    <a:pt x="652" y="176"/>
                    <a:pt x="655" y="173"/>
                    <a:pt x="656" y="174"/>
                  </a:cubicBezTo>
                  <a:cubicBezTo>
                    <a:pt x="659" y="171"/>
                    <a:pt x="655" y="174"/>
                    <a:pt x="655" y="173"/>
                  </a:cubicBezTo>
                  <a:cubicBezTo>
                    <a:pt x="660" y="169"/>
                    <a:pt x="659" y="171"/>
                    <a:pt x="659" y="172"/>
                  </a:cubicBezTo>
                  <a:cubicBezTo>
                    <a:pt x="665" y="167"/>
                    <a:pt x="671" y="163"/>
                    <a:pt x="677" y="158"/>
                  </a:cubicBezTo>
                  <a:cubicBezTo>
                    <a:pt x="679" y="157"/>
                    <a:pt x="679" y="156"/>
                    <a:pt x="681" y="154"/>
                  </a:cubicBezTo>
                  <a:cubicBezTo>
                    <a:pt x="685" y="153"/>
                    <a:pt x="682" y="156"/>
                    <a:pt x="678" y="159"/>
                  </a:cubicBezTo>
                  <a:cubicBezTo>
                    <a:pt x="682" y="157"/>
                    <a:pt x="683" y="158"/>
                    <a:pt x="689" y="155"/>
                  </a:cubicBezTo>
                  <a:cubicBezTo>
                    <a:pt x="697" y="149"/>
                    <a:pt x="700" y="147"/>
                    <a:pt x="705" y="142"/>
                  </a:cubicBezTo>
                  <a:cubicBezTo>
                    <a:pt x="710" y="140"/>
                    <a:pt x="711" y="140"/>
                    <a:pt x="713" y="141"/>
                  </a:cubicBezTo>
                  <a:cubicBezTo>
                    <a:pt x="720" y="136"/>
                    <a:pt x="723" y="136"/>
                    <a:pt x="727" y="136"/>
                  </a:cubicBezTo>
                  <a:cubicBezTo>
                    <a:pt x="730" y="136"/>
                    <a:pt x="734" y="137"/>
                    <a:pt x="741" y="133"/>
                  </a:cubicBezTo>
                  <a:cubicBezTo>
                    <a:pt x="742" y="134"/>
                    <a:pt x="744" y="134"/>
                    <a:pt x="745" y="134"/>
                  </a:cubicBezTo>
                  <a:cubicBezTo>
                    <a:pt x="746" y="135"/>
                    <a:pt x="747" y="136"/>
                    <a:pt x="748" y="136"/>
                  </a:cubicBezTo>
                  <a:cubicBezTo>
                    <a:pt x="749" y="137"/>
                    <a:pt x="749" y="138"/>
                    <a:pt x="750" y="139"/>
                  </a:cubicBezTo>
                  <a:cubicBezTo>
                    <a:pt x="750" y="140"/>
                    <a:pt x="750" y="141"/>
                    <a:pt x="750" y="142"/>
                  </a:cubicBezTo>
                  <a:cubicBezTo>
                    <a:pt x="754" y="141"/>
                    <a:pt x="752" y="140"/>
                    <a:pt x="755" y="139"/>
                  </a:cubicBezTo>
                  <a:cubicBezTo>
                    <a:pt x="757" y="139"/>
                    <a:pt x="758" y="141"/>
                    <a:pt x="759" y="142"/>
                  </a:cubicBezTo>
                  <a:cubicBezTo>
                    <a:pt x="761" y="143"/>
                    <a:pt x="763" y="144"/>
                    <a:pt x="769" y="142"/>
                  </a:cubicBezTo>
                  <a:cubicBezTo>
                    <a:pt x="769" y="143"/>
                    <a:pt x="770" y="144"/>
                    <a:pt x="771" y="144"/>
                  </a:cubicBezTo>
                  <a:cubicBezTo>
                    <a:pt x="772" y="145"/>
                    <a:pt x="773" y="145"/>
                    <a:pt x="774" y="146"/>
                  </a:cubicBezTo>
                  <a:cubicBezTo>
                    <a:pt x="776" y="146"/>
                    <a:pt x="779" y="147"/>
                    <a:pt x="782" y="148"/>
                  </a:cubicBezTo>
                  <a:cubicBezTo>
                    <a:pt x="786" y="146"/>
                    <a:pt x="786" y="145"/>
                    <a:pt x="786" y="144"/>
                  </a:cubicBezTo>
                  <a:cubicBezTo>
                    <a:pt x="793" y="141"/>
                    <a:pt x="795" y="144"/>
                    <a:pt x="799" y="144"/>
                  </a:cubicBezTo>
                  <a:cubicBezTo>
                    <a:pt x="796" y="147"/>
                    <a:pt x="799" y="148"/>
                    <a:pt x="802" y="150"/>
                  </a:cubicBezTo>
                  <a:cubicBezTo>
                    <a:pt x="803" y="151"/>
                    <a:pt x="805" y="151"/>
                    <a:pt x="806" y="152"/>
                  </a:cubicBezTo>
                  <a:cubicBezTo>
                    <a:pt x="807" y="153"/>
                    <a:pt x="808" y="155"/>
                    <a:pt x="807" y="156"/>
                  </a:cubicBezTo>
                  <a:cubicBezTo>
                    <a:pt x="795" y="158"/>
                    <a:pt x="786" y="156"/>
                    <a:pt x="776" y="158"/>
                  </a:cubicBezTo>
                  <a:cubicBezTo>
                    <a:pt x="775" y="158"/>
                    <a:pt x="769" y="161"/>
                    <a:pt x="769" y="159"/>
                  </a:cubicBezTo>
                  <a:cubicBezTo>
                    <a:pt x="767" y="160"/>
                    <a:pt x="766" y="161"/>
                    <a:pt x="767" y="161"/>
                  </a:cubicBezTo>
                  <a:cubicBezTo>
                    <a:pt x="765" y="162"/>
                    <a:pt x="764" y="161"/>
                    <a:pt x="764" y="161"/>
                  </a:cubicBezTo>
                  <a:cubicBezTo>
                    <a:pt x="759" y="163"/>
                    <a:pt x="752" y="162"/>
                    <a:pt x="747" y="165"/>
                  </a:cubicBezTo>
                  <a:cubicBezTo>
                    <a:pt x="744" y="164"/>
                    <a:pt x="739" y="165"/>
                    <a:pt x="734" y="165"/>
                  </a:cubicBezTo>
                  <a:cubicBezTo>
                    <a:pt x="730" y="166"/>
                    <a:pt x="725" y="167"/>
                    <a:pt x="722" y="167"/>
                  </a:cubicBezTo>
                  <a:cubicBezTo>
                    <a:pt x="706" y="171"/>
                    <a:pt x="695" y="174"/>
                    <a:pt x="685" y="177"/>
                  </a:cubicBezTo>
                  <a:cubicBezTo>
                    <a:pt x="674" y="181"/>
                    <a:pt x="663" y="184"/>
                    <a:pt x="650" y="189"/>
                  </a:cubicBezTo>
                  <a:cubicBezTo>
                    <a:pt x="647" y="190"/>
                    <a:pt x="649" y="189"/>
                    <a:pt x="647" y="190"/>
                  </a:cubicBezTo>
                  <a:cubicBezTo>
                    <a:pt x="645" y="191"/>
                    <a:pt x="640" y="193"/>
                    <a:pt x="640" y="193"/>
                  </a:cubicBezTo>
                  <a:cubicBezTo>
                    <a:pt x="638" y="194"/>
                    <a:pt x="639" y="193"/>
                    <a:pt x="637" y="194"/>
                  </a:cubicBezTo>
                  <a:cubicBezTo>
                    <a:pt x="634" y="196"/>
                    <a:pt x="630" y="197"/>
                    <a:pt x="627" y="198"/>
                  </a:cubicBezTo>
                  <a:cubicBezTo>
                    <a:pt x="625" y="199"/>
                    <a:pt x="623" y="200"/>
                    <a:pt x="621" y="200"/>
                  </a:cubicBezTo>
                  <a:cubicBezTo>
                    <a:pt x="621" y="200"/>
                    <a:pt x="621" y="200"/>
                    <a:pt x="621" y="200"/>
                  </a:cubicBezTo>
                  <a:cubicBezTo>
                    <a:pt x="621" y="200"/>
                    <a:pt x="621" y="200"/>
                    <a:pt x="621" y="201"/>
                  </a:cubicBezTo>
                  <a:cubicBezTo>
                    <a:pt x="621" y="200"/>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2" y="201"/>
                    <a:pt x="622" y="200"/>
                    <a:pt x="622" y="200"/>
                  </a:cubicBezTo>
                  <a:cubicBezTo>
                    <a:pt x="622" y="201"/>
                    <a:pt x="621" y="201"/>
                    <a:pt x="621" y="201"/>
                  </a:cubicBezTo>
                  <a:cubicBezTo>
                    <a:pt x="621" y="201"/>
                    <a:pt x="621" y="201"/>
                    <a:pt x="621" y="201"/>
                  </a:cubicBezTo>
                  <a:cubicBezTo>
                    <a:pt x="621" y="201"/>
                    <a:pt x="621" y="201"/>
                    <a:pt x="621" y="201"/>
                  </a:cubicBezTo>
                  <a:cubicBezTo>
                    <a:pt x="621" y="201"/>
                    <a:pt x="621" y="201"/>
                    <a:pt x="621" y="201"/>
                  </a:cubicBezTo>
                  <a:cubicBezTo>
                    <a:pt x="621" y="201"/>
                    <a:pt x="621" y="201"/>
                    <a:pt x="621" y="201"/>
                  </a:cubicBezTo>
                  <a:cubicBezTo>
                    <a:pt x="621" y="201"/>
                    <a:pt x="622" y="200"/>
                    <a:pt x="622" y="200"/>
                  </a:cubicBezTo>
                  <a:cubicBezTo>
                    <a:pt x="622" y="200"/>
                    <a:pt x="622" y="200"/>
                    <a:pt x="622" y="200"/>
                  </a:cubicBezTo>
                  <a:cubicBezTo>
                    <a:pt x="622" y="200"/>
                    <a:pt x="622" y="200"/>
                    <a:pt x="622" y="200"/>
                  </a:cubicBezTo>
                  <a:cubicBezTo>
                    <a:pt x="622" y="200"/>
                    <a:pt x="622" y="200"/>
                    <a:pt x="622" y="200"/>
                  </a:cubicBezTo>
                  <a:cubicBezTo>
                    <a:pt x="622" y="200"/>
                    <a:pt x="622" y="201"/>
                    <a:pt x="622" y="201"/>
                  </a:cubicBezTo>
                  <a:cubicBezTo>
                    <a:pt x="622" y="201"/>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3" y="200"/>
                    <a:pt x="623" y="200"/>
                    <a:pt x="623" y="200"/>
                  </a:cubicBezTo>
                  <a:cubicBezTo>
                    <a:pt x="623" y="200"/>
                    <a:pt x="623" y="200"/>
                    <a:pt x="623" y="200"/>
                  </a:cubicBezTo>
                  <a:cubicBezTo>
                    <a:pt x="623" y="200"/>
                    <a:pt x="623" y="200"/>
                    <a:pt x="623" y="200"/>
                  </a:cubicBezTo>
                  <a:cubicBezTo>
                    <a:pt x="624" y="200"/>
                    <a:pt x="624" y="200"/>
                    <a:pt x="624" y="200"/>
                  </a:cubicBezTo>
                  <a:cubicBezTo>
                    <a:pt x="624" y="200"/>
                    <a:pt x="624" y="200"/>
                    <a:pt x="624" y="200"/>
                  </a:cubicBezTo>
                  <a:cubicBezTo>
                    <a:pt x="624" y="200"/>
                    <a:pt x="625" y="200"/>
                    <a:pt x="625" y="200"/>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6" y="201"/>
                    <a:pt x="626" y="201"/>
                    <a:pt x="626" y="201"/>
                  </a:cubicBezTo>
                  <a:cubicBezTo>
                    <a:pt x="625" y="201"/>
                    <a:pt x="625" y="201"/>
                    <a:pt x="625" y="201"/>
                  </a:cubicBezTo>
                  <a:cubicBezTo>
                    <a:pt x="625" y="201"/>
                    <a:pt x="626" y="201"/>
                    <a:pt x="625" y="201"/>
                  </a:cubicBezTo>
                  <a:cubicBezTo>
                    <a:pt x="626" y="201"/>
                    <a:pt x="625" y="201"/>
                    <a:pt x="625" y="201"/>
                  </a:cubicBezTo>
                  <a:cubicBezTo>
                    <a:pt x="626"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0"/>
                    <a:pt x="625" y="200"/>
                  </a:cubicBezTo>
                  <a:cubicBezTo>
                    <a:pt x="625" y="200"/>
                    <a:pt x="625" y="200"/>
                    <a:pt x="625" y="200"/>
                  </a:cubicBezTo>
                  <a:cubicBezTo>
                    <a:pt x="624" y="200"/>
                    <a:pt x="624" y="200"/>
                    <a:pt x="624" y="200"/>
                  </a:cubicBezTo>
                  <a:cubicBezTo>
                    <a:pt x="624" y="200"/>
                    <a:pt x="623" y="200"/>
                    <a:pt x="623" y="200"/>
                  </a:cubicBezTo>
                  <a:cubicBezTo>
                    <a:pt x="623" y="200"/>
                    <a:pt x="623" y="200"/>
                    <a:pt x="623" y="200"/>
                  </a:cubicBezTo>
                  <a:cubicBezTo>
                    <a:pt x="622" y="200"/>
                    <a:pt x="622" y="199"/>
                    <a:pt x="622" y="199"/>
                  </a:cubicBezTo>
                  <a:cubicBezTo>
                    <a:pt x="622" y="199"/>
                    <a:pt x="622" y="199"/>
                    <a:pt x="622" y="199"/>
                  </a:cubicBezTo>
                  <a:cubicBezTo>
                    <a:pt x="622" y="199"/>
                    <a:pt x="622" y="199"/>
                    <a:pt x="622" y="199"/>
                  </a:cubicBezTo>
                  <a:cubicBezTo>
                    <a:pt x="622" y="199"/>
                    <a:pt x="622" y="198"/>
                    <a:pt x="622" y="198"/>
                  </a:cubicBezTo>
                  <a:cubicBezTo>
                    <a:pt x="622" y="198"/>
                    <a:pt x="622" y="198"/>
                    <a:pt x="622" y="197"/>
                  </a:cubicBezTo>
                  <a:cubicBezTo>
                    <a:pt x="622" y="197"/>
                    <a:pt x="622" y="196"/>
                    <a:pt x="622" y="196"/>
                  </a:cubicBezTo>
                  <a:cubicBezTo>
                    <a:pt x="622" y="195"/>
                    <a:pt x="623" y="194"/>
                    <a:pt x="623" y="193"/>
                  </a:cubicBezTo>
                  <a:cubicBezTo>
                    <a:pt x="623" y="194"/>
                    <a:pt x="623" y="194"/>
                    <a:pt x="623" y="194"/>
                  </a:cubicBezTo>
                  <a:cubicBezTo>
                    <a:pt x="623" y="193"/>
                    <a:pt x="623" y="192"/>
                    <a:pt x="623" y="192"/>
                  </a:cubicBezTo>
                  <a:cubicBezTo>
                    <a:pt x="623" y="192"/>
                    <a:pt x="623" y="191"/>
                    <a:pt x="623" y="191"/>
                  </a:cubicBezTo>
                  <a:cubicBezTo>
                    <a:pt x="624" y="190"/>
                    <a:pt x="624" y="190"/>
                    <a:pt x="624" y="190"/>
                  </a:cubicBezTo>
                  <a:cubicBezTo>
                    <a:pt x="623" y="191"/>
                    <a:pt x="623" y="191"/>
                    <a:pt x="623" y="191"/>
                  </a:cubicBezTo>
                  <a:cubicBezTo>
                    <a:pt x="622" y="192"/>
                    <a:pt x="621" y="193"/>
                    <a:pt x="620" y="194"/>
                  </a:cubicBezTo>
                  <a:cubicBezTo>
                    <a:pt x="619" y="196"/>
                    <a:pt x="617" y="198"/>
                    <a:pt x="615" y="200"/>
                  </a:cubicBezTo>
                  <a:cubicBezTo>
                    <a:pt x="615" y="201"/>
                    <a:pt x="614" y="202"/>
                    <a:pt x="614" y="202"/>
                  </a:cubicBezTo>
                  <a:cubicBezTo>
                    <a:pt x="613" y="202"/>
                    <a:pt x="613" y="203"/>
                    <a:pt x="613" y="203"/>
                  </a:cubicBezTo>
                  <a:cubicBezTo>
                    <a:pt x="613" y="203"/>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08" y="211"/>
                    <a:pt x="614" y="201"/>
                    <a:pt x="612" y="204"/>
                  </a:cubicBezTo>
                  <a:cubicBezTo>
                    <a:pt x="612" y="204"/>
                    <a:pt x="612" y="204"/>
                    <a:pt x="612" y="204"/>
                  </a:cubicBezTo>
                  <a:cubicBezTo>
                    <a:pt x="612" y="204"/>
                    <a:pt x="612" y="204"/>
                    <a:pt x="612" y="204"/>
                  </a:cubicBezTo>
                  <a:cubicBezTo>
                    <a:pt x="612" y="204"/>
                    <a:pt x="612" y="204"/>
                    <a:pt x="612" y="204"/>
                  </a:cubicBezTo>
                  <a:cubicBezTo>
                    <a:pt x="612" y="204"/>
                    <a:pt x="612" y="204"/>
                    <a:pt x="612" y="204"/>
                  </a:cubicBezTo>
                  <a:cubicBezTo>
                    <a:pt x="612" y="204"/>
                    <a:pt x="612" y="204"/>
                    <a:pt x="613" y="203"/>
                  </a:cubicBezTo>
                  <a:cubicBezTo>
                    <a:pt x="613" y="203"/>
                    <a:pt x="613" y="203"/>
                    <a:pt x="613" y="203"/>
                  </a:cubicBezTo>
                  <a:cubicBezTo>
                    <a:pt x="613" y="202"/>
                    <a:pt x="614" y="202"/>
                    <a:pt x="614" y="201"/>
                  </a:cubicBezTo>
                  <a:cubicBezTo>
                    <a:pt x="614" y="202"/>
                    <a:pt x="613" y="203"/>
                    <a:pt x="613" y="203"/>
                  </a:cubicBezTo>
                  <a:cubicBezTo>
                    <a:pt x="612" y="204"/>
                    <a:pt x="612" y="204"/>
                    <a:pt x="612" y="204"/>
                  </a:cubicBezTo>
                  <a:cubicBezTo>
                    <a:pt x="612" y="204"/>
                    <a:pt x="612" y="204"/>
                    <a:pt x="612" y="204"/>
                  </a:cubicBezTo>
                  <a:cubicBezTo>
                    <a:pt x="612" y="204"/>
                    <a:pt x="612" y="204"/>
                    <a:pt x="612" y="204"/>
                  </a:cubicBezTo>
                  <a:cubicBezTo>
                    <a:pt x="614" y="201"/>
                    <a:pt x="608" y="211"/>
                    <a:pt x="617" y="196"/>
                  </a:cubicBezTo>
                  <a:cubicBezTo>
                    <a:pt x="617" y="196"/>
                    <a:pt x="617" y="196"/>
                    <a:pt x="617" y="196"/>
                  </a:cubicBezTo>
                  <a:cubicBezTo>
                    <a:pt x="617" y="196"/>
                    <a:pt x="617" y="196"/>
                    <a:pt x="617" y="196"/>
                  </a:cubicBezTo>
                  <a:cubicBezTo>
                    <a:pt x="617" y="196"/>
                    <a:pt x="617" y="196"/>
                    <a:pt x="617" y="196"/>
                  </a:cubicBezTo>
                  <a:cubicBezTo>
                    <a:pt x="617" y="196"/>
                    <a:pt x="617" y="196"/>
                    <a:pt x="617" y="196"/>
                  </a:cubicBezTo>
                  <a:cubicBezTo>
                    <a:pt x="617" y="197"/>
                    <a:pt x="617" y="197"/>
                    <a:pt x="617" y="197"/>
                  </a:cubicBezTo>
                  <a:cubicBezTo>
                    <a:pt x="617" y="197"/>
                    <a:pt x="617" y="197"/>
                    <a:pt x="617" y="197"/>
                  </a:cubicBezTo>
                  <a:cubicBezTo>
                    <a:pt x="617" y="197"/>
                    <a:pt x="618" y="197"/>
                    <a:pt x="618" y="197"/>
                  </a:cubicBezTo>
                  <a:cubicBezTo>
                    <a:pt x="618" y="197"/>
                    <a:pt x="619" y="198"/>
                    <a:pt x="619" y="198"/>
                  </a:cubicBezTo>
                  <a:cubicBezTo>
                    <a:pt x="619" y="198"/>
                    <a:pt x="619" y="198"/>
                    <a:pt x="620" y="198"/>
                  </a:cubicBezTo>
                  <a:cubicBezTo>
                    <a:pt x="620" y="199"/>
                    <a:pt x="620" y="198"/>
                    <a:pt x="620" y="198"/>
                  </a:cubicBezTo>
                  <a:cubicBezTo>
                    <a:pt x="620" y="199"/>
                    <a:pt x="620" y="199"/>
                    <a:pt x="621" y="199"/>
                  </a:cubicBezTo>
                  <a:cubicBezTo>
                    <a:pt x="621" y="199"/>
                    <a:pt x="620" y="199"/>
                    <a:pt x="620" y="199"/>
                  </a:cubicBezTo>
                  <a:cubicBezTo>
                    <a:pt x="621" y="199"/>
                    <a:pt x="621" y="199"/>
                    <a:pt x="621" y="199"/>
                  </a:cubicBezTo>
                  <a:cubicBezTo>
                    <a:pt x="621" y="200"/>
                    <a:pt x="621" y="199"/>
                    <a:pt x="622" y="200"/>
                  </a:cubicBezTo>
                  <a:cubicBezTo>
                    <a:pt x="622" y="200"/>
                    <a:pt x="621" y="200"/>
                    <a:pt x="621" y="200"/>
                  </a:cubicBezTo>
                  <a:cubicBezTo>
                    <a:pt x="621" y="200"/>
                    <a:pt x="622" y="200"/>
                    <a:pt x="622" y="200"/>
                  </a:cubicBezTo>
                  <a:cubicBezTo>
                    <a:pt x="622" y="200"/>
                    <a:pt x="622" y="200"/>
                    <a:pt x="622" y="200"/>
                  </a:cubicBezTo>
                  <a:cubicBezTo>
                    <a:pt x="622" y="200"/>
                    <a:pt x="622" y="200"/>
                    <a:pt x="622" y="200"/>
                  </a:cubicBezTo>
                  <a:cubicBezTo>
                    <a:pt x="622" y="200"/>
                    <a:pt x="622" y="200"/>
                    <a:pt x="622" y="200"/>
                  </a:cubicBezTo>
                  <a:cubicBezTo>
                    <a:pt x="622" y="200"/>
                    <a:pt x="622" y="200"/>
                    <a:pt x="622" y="200"/>
                  </a:cubicBezTo>
                  <a:cubicBezTo>
                    <a:pt x="622" y="200"/>
                    <a:pt x="623" y="201"/>
                    <a:pt x="623" y="201"/>
                  </a:cubicBezTo>
                  <a:cubicBezTo>
                    <a:pt x="623" y="201"/>
                    <a:pt x="623" y="201"/>
                    <a:pt x="622" y="200"/>
                  </a:cubicBezTo>
                  <a:cubicBezTo>
                    <a:pt x="623" y="200"/>
                    <a:pt x="623" y="201"/>
                    <a:pt x="623" y="201"/>
                  </a:cubicBezTo>
                  <a:cubicBezTo>
                    <a:pt x="623" y="201"/>
                    <a:pt x="623" y="201"/>
                    <a:pt x="623" y="201"/>
                  </a:cubicBezTo>
                  <a:cubicBezTo>
                    <a:pt x="623" y="201"/>
                    <a:pt x="623" y="201"/>
                    <a:pt x="624" y="201"/>
                  </a:cubicBezTo>
                  <a:cubicBezTo>
                    <a:pt x="624" y="201"/>
                    <a:pt x="624" y="201"/>
                    <a:pt x="624" y="201"/>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5" y="202"/>
                  </a:cubicBezTo>
                  <a:cubicBezTo>
                    <a:pt x="625" y="202"/>
                    <a:pt x="625" y="202"/>
                    <a:pt x="625" y="202"/>
                  </a:cubicBezTo>
                  <a:cubicBezTo>
                    <a:pt x="625" y="202"/>
                    <a:pt x="625" y="202"/>
                    <a:pt x="625" y="202"/>
                  </a:cubicBezTo>
                  <a:cubicBezTo>
                    <a:pt x="625" y="202"/>
                    <a:pt x="624" y="202"/>
                    <a:pt x="624" y="202"/>
                  </a:cubicBezTo>
                  <a:cubicBezTo>
                    <a:pt x="625" y="202"/>
                    <a:pt x="625" y="202"/>
                    <a:pt x="625" y="202"/>
                  </a:cubicBezTo>
                  <a:cubicBezTo>
                    <a:pt x="625" y="202"/>
                    <a:pt x="625"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4" y="202"/>
                    <a:pt x="624" y="202"/>
                    <a:pt x="624" y="201"/>
                  </a:cubicBezTo>
                  <a:cubicBezTo>
                    <a:pt x="624" y="201"/>
                    <a:pt x="624" y="201"/>
                    <a:pt x="624" y="201"/>
                  </a:cubicBezTo>
                  <a:cubicBezTo>
                    <a:pt x="624" y="201"/>
                    <a:pt x="624" y="201"/>
                    <a:pt x="624" y="201"/>
                  </a:cubicBezTo>
                  <a:cubicBezTo>
                    <a:pt x="624" y="201"/>
                    <a:pt x="624" y="201"/>
                    <a:pt x="624" y="202"/>
                  </a:cubicBezTo>
                  <a:cubicBezTo>
                    <a:pt x="624" y="202"/>
                    <a:pt x="624" y="202"/>
                    <a:pt x="624" y="202"/>
                  </a:cubicBezTo>
                  <a:cubicBezTo>
                    <a:pt x="624" y="202"/>
                    <a:pt x="624" y="202"/>
                    <a:pt x="624" y="202"/>
                  </a:cubicBezTo>
                  <a:cubicBezTo>
                    <a:pt x="624" y="202"/>
                    <a:pt x="624" y="202"/>
                    <a:pt x="624" y="202"/>
                  </a:cubicBezTo>
                  <a:cubicBezTo>
                    <a:pt x="624" y="202"/>
                    <a:pt x="624" y="202"/>
                    <a:pt x="624" y="202"/>
                  </a:cubicBezTo>
                  <a:cubicBezTo>
                    <a:pt x="625" y="202"/>
                    <a:pt x="624" y="202"/>
                    <a:pt x="624" y="202"/>
                  </a:cubicBezTo>
                  <a:cubicBezTo>
                    <a:pt x="624" y="202"/>
                    <a:pt x="625" y="202"/>
                    <a:pt x="625" y="202"/>
                  </a:cubicBezTo>
                  <a:cubicBezTo>
                    <a:pt x="624" y="202"/>
                    <a:pt x="624" y="202"/>
                    <a:pt x="624" y="202"/>
                  </a:cubicBezTo>
                  <a:cubicBezTo>
                    <a:pt x="624" y="202"/>
                    <a:pt x="625" y="202"/>
                    <a:pt x="625" y="202"/>
                  </a:cubicBezTo>
                  <a:cubicBezTo>
                    <a:pt x="625" y="202"/>
                    <a:pt x="625" y="202"/>
                    <a:pt x="625" y="202"/>
                  </a:cubicBezTo>
                  <a:cubicBezTo>
                    <a:pt x="625" y="202"/>
                    <a:pt x="625" y="202"/>
                    <a:pt x="625" y="202"/>
                  </a:cubicBezTo>
                  <a:cubicBezTo>
                    <a:pt x="625" y="202"/>
                    <a:pt x="624" y="202"/>
                    <a:pt x="624"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4" y="202"/>
                    <a:pt x="625" y="202"/>
                  </a:cubicBezTo>
                  <a:cubicBezTo>
                    <a:pt x="625" y="202"/>
                    <a:pt x="624" y="202"/>
                    <a:pt x="624" y="202"/>
                  </a:cubicBezTo>
                  <a:cubicBezTo>
                    <a:pt x="624" y="202"/>
                    <a:pt x="625" y="202"/>
                    <a:pt x="624" y="202"/>
                  </a:cubicBezTo>
                  <a:cubicBezTo>
                    <a:pt x="624" y="202"/>
                    <a:pt x="624" y="202"/>
                    <a:pt x="624" y="202"/>
                  </a:cubicBezTo>
                  <a:cubicBezTo>
                    <a:pt x="624" y="202"/>
                    <a:pt x="624" y="202"/>
                    <a:pt x="624" y="202"/>
                  </a:cubicBezTo>
                  <a:cubicBezTo>
                    <a:pt x="624" y="202"/>
                    <a:pt x="624" y="202"/>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1"/>
                    <a:pt x="623" y="200"/>
                    <a:pt x="623" y="200"/>
                  </a:cubicBezTo>
                  <a:cubicBezTo>
                    <a:pt x="623" y="200"/>
                    <a:pt x="623" y="200"/>
                    <a:pt x="623" y="200"/>
                  </a:cubicBezTo>
                  <a:cubicBezTo>
                    <a:pt x="623" y="200"/>
                    <a:pt x="623" y="200"/>
                    <a:pt x="623" y="200"/>
                  </a:cubicBezTo>
                  <a:cubicBezTo>
                    <a:pt x="623" y="199"/>
                    <a:pt x="623" y="199"/>
                    <a:pt x="623" y="199"/>
                  </a:cubicBezTo>
                  <a:cubicBezTo>
                    <a:pt x="623" y="199"/>
                    <a:pt x="623" y="199"/>
                    <a:pt x="623" y="199"/>
                  </a:cubicBezTo>
                  <a:cubicBezTo>
                    <a:pt x="623" y="199"/>
                    <a:pt x="623" y="199"/>
                    <a:pt x="622" y="199"/>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9"/>
                    <a:pt x="623" y="199"/>
                  </a:cubicBezTo>
                  <a:cubicBezTo>
                    <a:pt x="623" y="199"/>
                    <a:pt x="623" y="199"/>
                    <a:pt x="623" y="199"/>
                  </a:cubicBezTo>
                  <a:cubicBezTo>
                    <a:pt x="623" y="199"/>
                    <a:pt x="623" y="199"/>
                    <a:pt x="623" y="200"/>
                  </a:cubicBezTo>
                  <a:cubicBezTo>
                    <a:pt x="623" y="200"/>
                    <a:pt x="623" y="200"/>
                    <a:pt x="623" y="200"/>
                  </a:cubicBezTo>
                  <a:cubicBezTo>
                    <a:pt x="623" y="200"/>
                    <a:pt x="623" y="200"/>
                    <a:pt x="623" y="200"/>
                  </a:cubicBezTo>
                  <a:cubicBezTo>
                    <a:pt x="623" y="200"/>
                    <a:pt x="623" y="200"/>
                    <a:pt x="623" y="200"/>
                  </a:cubicBezTo>
                  <a:cubicBezTo>
                    <a:pt x="623" y="200"/>
                    <a:pt x="623" y="200"/>
                    <a:pt x="623" y="200"/>
                  </a:cubicBezTo>
                  <a:cubicBezTo>
                    <a:pt x="623" y="201"/>
                    <a:pt x="623" y="201"/>
                    <a:pt x="624" y="201"/>
                  </a:cubicBezTo>
                  <a:cubicBezTo>
                    <a:pt x="624" y="201"/>
                    <a:pt x="624" y="201"/>
                    <a:pt x="624" y="201"/>
                  </a:cubicBezTo>
                  <a:cubicBezTo>
                    <a:pt x="624" y="201"/>
                    <a:pt x="624" y="201"/>
                    <a:pt x="624" y="201"/>
                  </a:cubicBezTo>
                  <a:cubicBezTo>
                    <a:pt x="624" y="201"/>
                    <a:pt x="624" y="201"/>
                    <a:pt x="624" y="201"/>
                  </a:cubicBezTo>
                  <a:cubicBezTo>
                    <a:pt x="624" y="201"/>
                    <a:pt x="624" y="201"/>
                    <a:pt x="624" y="201"/>
                  </a:cubicBezTo>
                  <a:cubicBezTo>
                    <a:pt x="624" y="202"/>
                    <a:pt x="624" y="202"/>
                    <a:pt x="624" y="202"/>
                  </a:cubicBezTo>
                  <a:cubicBezTo>
                    <a:pt x="624" y="202"/>
                    <a:pt x="624" y="202"/>
                    <a:pt x="624" y="202"/>
                  </a:cubicBezTo>
                  <a:cubicBezTo>
                    <a:pt x="624" y="202"/>
                    <a:pt x="624" y="202"/>
                    <a:pt x="624" y="202"/>
                  </a:cubicBezTo>
                  <a:cubicBezTo>
                    <a:pt x="625" y="202"/>
                    <a:pt x="625" y="202"/>
                    <a:pt x="625" y="202"/>
                  </a:cubicBezTo>
                  <a:cubicBezTo>
                    <a:pt x="625" y="202"/>
                    <a:pt x="624" y="202"/>
                    <a:pt x="625" y="202"/>
                  </a:cubicBezTo>
                  <a:cubicBezTo>
                    <a:pt x="624" y="202"/>
                    <a:pt x="625" y="202"/>
                    <a:pt x="624" y="202"/>
                  </a:cubicBezTo>
                  <a:cubicBezTo>
                    <a:pt x="624" y="202"/>
                    <a:pt x="625" y="202"/>
                    <a:pt x="625" y="202"/>
                  </a:cubicBezTo>
                  <a:cubicBezTo>
                    <a:pt x="624" y="202"/>
                    <a:pt x="624"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4" y="202"/>
                    <a:pt x="624" y="202"/>
                    <a:pt x="624"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2"/>
                    <a:pt x="625" y="202"/>
                    <a:pt x="625" y="202"/>
                  </a:cubicBezTo>
                  <a:cubicBezTo>
                    <a:pt x="625" y="203"/>
                    <a:pt x="625" y="203"/>
                    <a:pt x="626" y="204"/>
                  </a:cubicBezTo>
                  <a:cubicBezTo>
                    <a:pt x="626" y="204"/>
                    <a:pt x="627" y="204"/>
                    <a:pt x="627" y="205"/>
                  </a:cubicBezTo>
                  <a:cubicBezTo>
                    <a:pt x="628" y="206"/>
                    <a:pt x="628" y="207"/>
                    <a:pt x="629" y="207"/>
                  </a:cubicBezTo>
                  <a:cubicBezTo>
                    <a:pt x="630" y="208"/>
                    <a:pt x="631" y="209"/>
                    <a:pt x="631" y="210"/>
                  </a:cubicBezTo>
                  <a:cubicBezTo>
                    <a:pt x="631" y="210"/>
                    <a:pt x="632" y="211"/>
                    <a:pt x="632" y="211"/>
                  </a:cubicBezTo>
                  <a:cubicBezTo>
                    <a:pt x="632" y="212"/>
                    <a:pt x="632" y="212"/>
                    <a:pt x="633" y="212"/>
                  </a:cubicBezTo>
                  <a:cubicBezTo>
                    <a:pt x="627" y="205"/>
                    <a:pt x="635" y="216"/>
                    <a:pt x="635" y="216"/>
                  </a:cubicBezTo>
                  <a:cubicBezTo>
                    <a:pt x="636" y="217"/>
                    <a:pt x="636" y="217"/>
                    <a:pt x="640" y="222"/>
                  </a:cubicBezTo>
                  <a:cubicBezTo>
                    <a:pt x="641" y="222"/>
                    <a:pt x="638" y="219"/>
                    <a:pt x="638" y="218"/>
                  </a:cubicBezTo>
                  <a:cubicBezTo>
                    <a:pt x="640" y="222"/>
                    <a:pt x="640" y="222"/>
                    <a:pt x="641" y="223"/>
                  </a:cubicBezTo>
                  <a:cubicBezTo>
                    <a:pt x="638" y="219"/>
                    <a:pt x="638" y="219"/>
                    <a:pt x="638" y="220"/>
                  </a:cubicBezTo>
                  <a:cubicBezTo>
                    <a:pt x="638" y="221"/>
                    <a:pt x="639" y="222"/>
                    <a:pt x="638" y="221"/>
                  </a:cubicBezTo>
                  <a:cubicBezTo>
                    <a:pt x="636" y="218"/>
                    <a:pt x="640" y="222"/>
                    <a:pt x="639" y="221"/>
                  </a:cubicBezTo>
                  <a:cubicBezTo>
                    <a:pt x="638" y="220"/>
                    <a:pt x="637" y="218"/>
                    <a:pt x="635" y="217"/>
                  </a:cubicBezTo>
                  <a:cubicBezTo>
                    <a:pt x="635" y="216"/>
                    <a:pt x="637" y="219"/>
                    <a:pt x="640" y="223"/>
                  </a:cubicBezTo>
                  <a:cubicBezTo>
                    <a:pt x="638" y="222"/>
                    <a:pt x="638" y="221"/>
                    <a:pt x="638" y="221"/>
                  </a:cubicBezTo>
                  <a:cubicBezTo>
                    <a:pt x="637" y="221"/>
                    <a:pt x="638" y="222"/>
                    <a:pt x="638" y="222"/>
                  </a:cubicBezTo>
                  <a:cubicBezTo>
                    <a:pt x="637" y="222"/>
                    <a:pt x="636" y="220"/>
                    <a:pt x="635" y="218"/>
                  </a:cubicBezTo>
                  <a:cubicBezTo>
                    <a:pt x="636" y="219"/>
                    <a:pt x="635" y="219"/>
                    <a:pt x="638" y="223"/>
                  </a:cubicBezTo>
                  <a:cubicBezTo>
                    <a:pt x="638" y="224"/>
                    <a:pt x="637" y="222"/>
                    <a:pt x="637" y="222"/>
                  </a:cubicBezTo>
                  <a:cubicBezTo>
                    <a:pt x="636" y="221"/>
                    <a:pt x="635" y="220"/>
                    <a:pt x="635" y="219"/>
                  </a:cubicBezTo>
                  <a:cubicBezTo>
                    <a:pt x="634" y="218"/>
                    <a:pt x="635" y="220"/>
                    <a:pt x="636" y="221"/>
                  </a:cubicBezTo>
                  <a:cubicBezTo>
                    <a:pt x="637" y="223"/>
                    <a:pt x="637" y="223"/>
                    <a:pt x="634" y="219"/>
                  </a:cubicBezTo>
                  <a:cubicBezTo>
                    <a:pt x="635" y="221"/>
                    <a:pt x="636" y="223"/>
                    <a:pt x="636" y="224"/>
                  </a:cubicBezTo>
                  <a:cubicBezTo>
                    <a:pt x="636" y="224"/>
                    <a:pt x="635" y="223"/>
                    <a:pt x="633" y="221"/>
                  </a:cubicBezTo>
                  <a:cubicBezTo>
                    <a:pt x="635" y="223"/>
                    <a:pt x="635" y="224"/>
                    <a:pt x="636" y="227"/>
                  </a:cubicBezTo>
                  <a:cubicBezTo>
                    <a:pt x="635" y="224"/>
                    <a:pt x="634" y="224"/>
                    <a:pt x="637" y="230"/>
                  </a:cubicBezTo>
                  <a:cubicBezTo>
                    <a:pt x="636" y="228"/>
                    <a:pt x="635" y="227"/>
                    <a:pt x="634" y="226"/>
                  </a:cubicBezTo>
                  <a:cubicBezTo>
                    <a:pt x="633" y="223"/>
                    <a:pt x="634" y="226"/>
                    <a:pt x="632" y="221"/>
                  </a:cubicBezTo>
                  <a:cubicBezTo>
                    <a:pt x="633" y="222"/>
                    <a:pt x="633" y="223"/>
                    <a:pt x="633" y="223"/>
                  </a:cubicBezTo>
                  <a:cubicBezTo>
                    <a:pt x="633" y="223"/>
                    <a:pt x="632" y="223"/>
                    <a:pt x="632" y="221"/>
                  </a:cubicBezTo>
                  <a:cubicBezTo>
                    <a:pt x="633" y="223"/>
                    <a:pt x="633" y="224"/>
                    <a:pt x="634" y="228"/>
                  </a:cubicBezTo>
                  <a:cubicBezTo>
                    <a:pt x="634" y="227"/>
                    <a:pt x="633" y="226"/>
                    <a:pt x="633" y="226"/>
                  </a:cubicBezTo>
                  <a:cubicBezTo>
                    <a:pt x="631" y="221"/>
                    <a:pt x="633" y="225"/>
                    <a:pt x="631" y="219"/>
                  </a:cubicBezTo>
                  <a:cubicBezTo>
                    <a:pt x="631" y="220"/>
                    <a:pt x="631" y="218"/>
                    <a:pt x="630" y="217"/>
                  </a:cubicBezTo>
                  <a:cubicBezTo>
                    <a:pt x="630" y="215"/>
                    <a:pt x="630" y="214"/>
                    <a:pt x="632" y="218"/>
                  </a:cubicBezTo>
                  <a:cubicBezTo>
                    <a:pt x="630" y="215"/>
                    <a:pt x="631" y="215"/>
                    <a:pt x="632" y="218"/>
                  </a:cubicBezTo>
                  <a:cubicBezTo>
                    <a:pt x="629" y="211"/>
                    <a:pt x="629" y="212"/>
                    <a:pt x="631" y="215"/>
                  </a:cubicBezTo>
                  <a:cubicBezTo>
                    <a:pt x="628" y="209"/>
                    <a:pt x="627" y="208"/>
                    <a:pt x="623" y="200"/>
                  </a:cubicBezTo>
                  <a:cubicBezTo>
                    <a:pt x="623" y="200"/>
                    <a:pt x="623" y="200"/>
                    <a:pt x="623" y="200"/>
                  </a:cubicBezTo>
                  <a:cubicBezTo>
                    <a:pt x="623" y="200"/>
                    <a:pt x="623" y="199"/>
                    <a:pt x="623" y="199"/>
                  </a:cubicBezTo>
                  <a:cubicBezTo>
                    <a:pt x="623" y="199"/>
                    <a:pt x="623" y="199"/>
                    <a:pt x="623" y="199"/>
                  </a:cubicBezTo>
                  <a:cubicBezTo>
                    <a:pt x="623" y="199"/>
                    <a:pt x="623" y="199"/>
                    <a:pt x="623" y="199"/>
                  </a:cubicBezTo>
                  <a:cubicBezTo>
                    <a:pt x="623" y="199"/>
                    <a:pt x="623" y="199"/>
                    <a:pt x="623" y="199"/>
                  </a:cubicBezTo>
                  <a:cubicBezTo>
                    <a:pt x="623" y="199"/>
                    <a:pt x="623" y="199"/>
                    <a:pt x="623" y="199"/>
                  </a:cubicBezTo>
                  <a:cubicBezTo>
                    <a:pt x="623" y="200"/>
                    <a:pt x="623" y="200"/>
                    <a:pt x="624" y="201"/>
                  </a:cubicBezTo>
                  <a:cubicBezTo>
                    <a:pt x="623" y="199"/>
                    <a:pt x="623" y="200"/>
                    <a:pt x="623" y="199"/>
                  </a:cubicBezTo>
                  <a:cubicBezTo>
                    <a:pt x="623" y="199"/>
                    <a:pt x="623" y="199"/>
                    <a:pt x="623" y="199"/>
                  </a:cubicBezTo>
                  <a:cubicBezTo>
                    <a:pt x="623" y="199"/>
                    <a:pt x="623" y="199"/>
                    <a:pt x="623" y="200"/>
                  </a:cubicBezTo>
                  <a:cubicBezTo>
                    <a:pt x="623" y="200"/>
                    <a:pt x="623" y="200"/>
                    <a:pt x="623" y="200"/>
                  </a:cubicBezTo>
                  <a:cubicBezTo>
                    <a:pt x="623" y="199"/>
                    <a:pt x="623" y="199"/>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8"/>
                    <a:pt x="622" y="198"/>
                    <a:pt x="622" y="198"/>
                  </a:cubicBezTo>
                  <a:cubicBezTo>
                    <a:pt x="622" y="199"/>
                    <a:pt x="623" y="199"/>
                    <a:pt x="623" y="199"/>
                  </a:cubicBezTo>
                  <a:cubicBezTo>
                    <a:pt x="622" y="199"/>
                    <a:pt x="622" y="198"/>
                    <a:pt x="622" y="198"/>
                  </a:cubicBezTo>
                  <a:cubicBezTo>
                    <a:pt x="622" y="198"/>
                    <a:pt x="622" y="198"/>
                    <a:pt x="622" y="198"/>
                  </a:cubicBezTo>
                  <a:cubicBezTo>
                    <a:pt x="622" y="198"/>
                    <a:pt x="622" y="198"/>
                    <a:pt x="622" y="198"/>
                  </a:cubicBezTo>
                  <a:cubicBezTo>
                    <a:pt x="623" y="200"/>
                    <a:pt x="623" y="200"/>
                    <a:pt x="623" y="200"/>
                  </a:cubicBezTo>
                  <a:cubicBezTo>
                    <a:pt x="623" y="201"/>
                    <a:pt x="623" y="201"/>
                    <a:pt x="623" y="202"/>
                  </a:cubicBezTo>
                  <a:cubicBezTo>
                    <a:pt x="623" y="202"/>
                    <a:pt x="623" y="202"/>
                    <a:pt x="623" y="202"/>
                  </a:cubicBezTo>
                  <a:cubicBezTo>
                    <a:pt x="623" y="202"/>
                    <a:pt x="623" y="202"/>
                    <a:pt x="623" y="202"/>
                  </a:cubicBezTo>
                  <a:cubicBezTo>
                    <a:pt x="623" y="202"/>
                    <a:pt x="623" y="202"/>
                    <a:pt x="623" y="202"/>
                  </a:cubicBezTo>
                  <a:cubicBezTo>
                    <a:pt x="624" y="204"/>
                    <a:pt x="624" y="205"/>
                    <a:pt x="624" y="206"/>
                  </a:cubicBezTo>
                  <a:cubicBezTo>
                    <a:pt x="624" y="207"/>
                    <a:pt x="624" y="206"/>
                    <a:pt x="624" y="206"/>
                  </a:cubicBezTo>
                  <a:cubicBezTo>
                    <a:pt x="624" y="206"/>
                    <a:pt x="624" y="206"/>
                    <a:pt x="624" y="207"/>
                  </a:cubicBezTo>
                  <a:cubicBezTo>
                    <a:pt x="624" y="207"/>
                    <a:pt x="624" y="208"/>
                    <a:pt x="624" y="209"/>
                  </a:cubicBezTo>
                  <a:cubicBezTo>
                    <a:pt x="624" y="209"/>
                    <a:pt x="625" y="209"/>
                    <a:pt x="625" y="210"/>
                  </a:cubicBezTo>
                  <a:cubicBezTo>
                    <a:pt x="625" y="211"/>
                    <a:pt x="625" y="211"/>
                    <a:pt x="625" y="212"/>
                  </a:cubicBezTo>
                  <a:cubicBezTo>
                    <a:pt x="626" y="213"/>
                    <a:pt x="626" y="215"/>
                    <a:pt x="626" y="214"/>
                  </a:cubicBezTo>
                  <a:cubicBezTo>
                    <a:pt x="628" y="220"/>
                    <a:pt x="626" y="214"/>
                    <a:pt x="627" y="222"/>
                  </a:cubicBezTo>
                  <a:cubicBezTo>
                    <a:pt x="626" y="214"/>
                    <a:pt x="626" y="218"/>
                    <a:pt x="627" y="222"/>
                  </a:cubicBezTo>
                  <a:cubicBezTo>
                    <a:pt x="626" y="218"/>
                    <a:pt x="627" y="221"/>
                    <a:pt x="626" y="218"/>
                  </a:cubicBezTo>
                  <a:cubicBezTo>
                    <a:pt x="626" y="221"/>
                    <a:pt x="627" y="223"/>
                    <a:pt x="627" y="223"/>
                  </a:cubicBezTo>
                  <a:cubicBezTo>
                    <a:pt x="627" y="225"/>
                    <a:pt x="627" y="224"/>
                    <a:pt x="627" y="224"/>
                  </a:cubicBezTo>
                  <a:cubicBezTo>
                    <a:pt x="628" y="224"/>
                    <a:pt x="628" y="225"/>
                    <a:pt x="629" y="230"/>
                  </a:cubicBezTo>
                  <a:cubicBezTo>
                    <a:pt x="629" y="230"/>
                    <a:pt x="629" y="228"/>
                    <a:pt x="628" y="224"/>
                  </a:cubicBezTo>
                  <a:cubicBezTo>
                    <a:pt x="628" y="225"/>
                    <a:pt x="630" y="230"/>
                    <a:pt x="630" y="232"/>
                  </a:cubicBezTo>
                  <a:cubicBezTo>
                    <a:pt x="630" y="231"/>
                    <a:pt x="629" y="231"/>
                    <a:pt x="629" y="232"/>
                  </a:cubicBezTo>
                  <a:cubicBezTo>
                    <a:pt x="629" y="232"/>
                    <a:pt x="629" y="232"/>
                    <a:pt x="628" y="230"/>
                  </a:cubicBezTo>
                  <a:cubicBezTo>
                    <a:pt x="628" y="231"/>
                    <a:pt x="628" y="232"/>
                    <a:pt x="628" y="232"/>
                  </a:cubicBezTo>
                  <a:cubicBezTo>
                    <a:pt x="628" y="233"/>
                    <a:pt x="628" y="233"/>
                    <a:pt x="627" y="233"/>
                  </a:cubicBezTo>
                  <a:cubicBezTo>
                    <a:pt x="627" y="233"/>
                    <a:pt x="626" y="232"/>
                    <a:pt x="625" y="228"/>
                  </a:cubicBezTo>
                  <a:cubicBezTo>
                    <a:pt x="626" y="232"/>
                    <a:pt x="626" y="231"/>
                    <a:pt x="626" y="233"/>
                  </a:cubicBezTo>
                  <a:cubicBezTo>
                    <a:pt x="625" y="231"/>
                    <a:pt x="625" y="232"/>
                    <a:pt x="625" y="231"/>
                  </a:cubicBezTo>
                  <a:cubicBezTo>
                    <a:pt x="624" y="231"/>
                    <a:pt x="624" y="230"/>
                    <a:pt x="623" y="224"/>
                  </a:cubicBezTo>
                  <a:cubicBezTo>
                    <a:pt x="623" y="223"/>
                    <a:pt x="624" y="228"/>
                    <a:pt x="624" y="230"/>
                  </a:cubicBezTo>
                  <a:cubicBezTo>
                    <a:pt x="624" y="234"/>
                    <a:pt x="625" y="234"/>
                    <a:pt x="625" y="234"/>
                  </a:cubicBezTo>
                  <a:cubicBezTo>
                    <a:pt x="626" y="234"/>
                    <a:pt x="626" y="234"/>
                    <a:pt x="627" y="239"/>
                  </a:cubicBezTo>
                  <a:cubicBezTo>
                    <a:pt x="627" y="242"/>
                    <a:pt x="626" y="240"/>
                    <a:pt x="627" y="244"/>
                  </a:cubicBezTo>
                  <a:cubicBezTo>
                    <a:pt x="626" y="242"/>
                    <a:pt x="625" y="242"/>
                    <a:pt x="624" y="242"/>
                  </a:cubicBezTo>
                  <a:cubicBezTo>
                    <a:pt x="624" y="242"/>
                    <a:pt x="624" y="242"/>
                    <a:pt x="623" y="242"/>
                  </a:cubicBezTo>
                  <a:cubicBezTo>
                    <a:pt x="623" y="242"/>
                    <a:pt x="623" y="242"/>
                    <a:pt x="622" y="241"/>
                  </a:cubicBezTo>
                  <a:cubicBezTo>
                    <a:pt x="622" y="246"/>
                    <a:pt x="623" y="241"/>
                    <a:pt x="623" y="245"/>
                  </a:cubicBezTo>
                  <a:cubicBezTo>
                    <a:pt x="622" y="243"/>
                    <a:pt x="621" y="244"/>
                    <a:pt x="620" y="244"/>
                  </a:cubicBezTo>
                  <a:cubicBezTo>
                    <a:pt x="620" y="244"/>
                    <a:pt x="620" y="244"/>
                    <a:pt x="619" y="243"/>
                  </a:cubicBezTo>
                  <a:cubicBezTo>
                    <a:pt x="619" y="243"/>
                    <a:pt x="619" y="241"/>
                    <a:pt x="619" y="238"/>
                  </a:cubicBezTo>
                  <a:cubicBezTo>
                    <a:pt x="618" y="242"/>
                    <a:pt x="619" y="240"/>
                    <a:pt x="619" y="244"/>
                  </a:cubicBezTo>
                  <a:cubicBezTo>
                    <a:pt x="618" y="242"/>
                    <a:pt x="618" y="244"/>
                    <a:pt x="617" y="246"/>
                  </a:cubicBezTo>
                  <a:cubicBezTo>
                    <a:pt x="617" y="247"/>
                    <a:pt x="617" y="248"/>
                    <a:pt x="617" y="248"/>
                  </a:cubicBezTo>
                  <a:cubicBezTo>
                    <a:pt x="616" y="248"/>
                    <a:pt x="616" y="247"/>
                    <a:pt x="616" y="244"/>
                  </a:cubicBezTo>
                  <a:cubicBezTo>
                    <a:pt x="616" y="246"/>
                    <a:pt x="616" y="248"/>
                    <a:pt x="615" y="249"/>
                  </a:cubicBezTo>
                  <a:cubicBezTo>
                    <a:pt x="615" y="249"/>
                    <a:pt x="615" y="244"/>
                    <a:pt x="614" y="246"/>
                  </a:cubicBezTo>
                  <a:cubicBezTo>
                    <a:pt x="614" y="248"/>
                    <a:pt x="614" y="248"/>
                    <a:pt x="614" y="248"/>
                  </a:cubicBezTo>
                  <a:cubicBezTo>
                    <a:pt x="614" y="249"/>
                    <a:pt x="614" y="249"/>
                    <a:pt x="614" y="249"/>
                  </a:cubicBezTo>
                  <a:cubicBezTo>
                    <a:pt x="613" y="253"/>
                    <a:pt x="613" y="255"/>
                    <a:pt x="613" y="256"/>
                  </a:cubicBezTo>
                  <a:cubicBezTo>
                    <a:pt x="612" y="257"/>
                    <a:pt x="612" y="256"/>
                    <a:pt x="611" y="255"/>
                  </a:cubicBezTo>
                  <a:cubicBezTo>
                    <a:pt x="611" y="254"/>
                    <a:pt x="611" y="254"/>
                    <a:pt x="611" y="253"/>
                  </a:cubicBezTo>
                  <a:cubicBezTo>
                    <a:pt x="611" y="252"/>
                    <a:pt x="611" y="251"/>
                    <a:pt x="611" y="251"/>
                  </a:cubicBezTo>
                  <a:cubicBezTo>
                    <a:pt x="610" y="249"/>
                    <a:pt x="610" y="248"/>
                    <a:pt x="610" y="247"/>
                  </a:cubicBezTo>
                  <a:cubicBezTo>
                    <a:pt x="610" y="248"/>
                    <a:pt x="610" y="249"/>
                    <a:pt x="610" y="250"/>
                  </a:cubicBezTo>
                  <a:cubicBezTo>
                    <a:pt x="609" y="250"/>
                    <a:pt x="609" y="250"/>
                    <a:pt x="609" y="250"/>
                  </a:cubicBezTo>
                  <a:cubicBezTo>
                    <a:pt x="609" y="250"/>
                    <a:pt x="609" y="249"/>
                    <a:pt x="608" y="249"/>
                  </a:cubicBezTo>
                  <a:cubicBezTo>
                    <a:pt x="608" y="249"/>
                    <a:pt x="608" y="248"/>
                    <a:pt x="607" y="248"/>
                  </a:cubicBezTo>
                  <a:cubicBezTo>
                    <a:pt x="607" y="248"/>
                    <a:pt x="607" y="247"/>
                    <a:pt x="606" y="247"/>
                  </a:cubicBezTo>
                  <a:cubicBezTo>
                    <a:pt x="606" y="247"/>
                    <a:pt x="605" y="247"/>
                    <a:pt x="605" y="247"/>
                  </a:cubicBezTo>
                  <a:cubicBezTo>
                    <a:pt x="605" y="247"/>
                    <a:pt x="605" y="245"/>
                    <a:pt x="606" y="245"/>
                  </a:cubicBezTo>
                  <a:cubicBezTo>
                    <a:pt x="605" y="245"/>
                    <a:pt x="604" y="247"/>
                    <a:pt x="603" y="248"/>
                  </a:cubicBezTo>
                  <a:cubicBezTo>
                    <a:pt x="602" y="250"/>
                    <a:pt x="601" y="250"/>
                    <a:pt x="603" y="245"/>
                  </a:cubicBezTo>
                  <a:cubicBezTo>
                    <a:pt x="602" y="247"/>
                    <a:pt x="602" y="247"/>
                    <a:pt x="602" y="249"/>
                  </a:cubicBezTo>
                  <a:cubicBezTo>
                    <a:pt x="602" y="248"/>
                    <a:pt x="602" y="247"/>
                    <a:pt x="603" y="245"/>
                  </a:cubicBezTo>
                  <a:cubicBezTo>
                    <a:pt x="603" y="244"/>
                    <a:pt x="604" y="243"/>
                    <a:pt x="605" y="243"/>
                  </a:cubicBezTo>
                  <a:cubicBezTo>
                    <a:pt x="604" y="245"/>
                    <a:pt x="603" y="246"/>
                    <a:pt x="602" y="247"/>
                  </a:cubicBezTo>
                  <a:cubicBezTo>
                    <a:pt x="602" y="250"/>
                    <a:pt x="603" y="249"/>
                    <a:pt x="604" y="249"/>
                  </a:cubicBezTo>
                  <a:cubicBezTo>
                    <a:pt x="605" y="248"/>
                    <a:pt x="606" y="248"/>
                    <a:pt x="605" y="250"/>
                  </a:cubicBezTo>
                  <a:cubicBezTo>
                    <a:pt x="605" y="250"/>
                    <a:pt x="605" y="250"/>
                    <a:pt x="605" y="250"/>
                  </a:cubicBezTo>
                  <a:cubicBezTo>
                    <a:pt x="606" y="249"/>
                    <a:pt x="606" y="249"/>
                    <a:pt x="606" y="249"/>
                  </a:cubicBezTo>
                  <a:cubicBezTo>
                    <a:pt x="606" y="249"/>
                    <a:pt x="606" y="249"/>
                    <a:pt x="606" y="249"/>
                  </a:cubicBezTo>
                  <a:cubicBezTo>
                    <a:pt x="606" y="249"/>
                    <a:pt x="606" y="249"/>
                    <a:pt x="606" y="249"/>
                  </a:cubicBezTo>
                  <a:cubicBezTo>
                    <a:pt x="606" y="248"/>
                    <a:pt x="605" y="247"/>
                    <a:pt x="604" y="247"/>
                  </a:cubicBezTo>
                  <a:cubicBezTo>
                    <a:pt x="606" y="242"/>
                    <a:pt x="608" y="246"/>
                    <a:pt x="609" y="242"/>
                  </a:cubicBezTo>
                  <a:cubicBezTo>
                    <a:pt x="608" y="242"/>
                    <a:pt x="606" y="242"/>
                    <a:pt x="605" y="241"/>
                  </a:cubicBezTo>
                  <a:cubicBezTo>
                    <a:pt x="605" y="242"/>
                    <a:pt x="603" y="244"/>
                    <a:pt x="604" y="245"/>
                  </a:cubicBezTo>
                  <a:cubicBezTo>
                    <a:pt x="603" y="247"/>
                    <a:pt x="603" y="242"/>
                    <a:pt x="601" y="246"/>
                  </a:cubicBezTo>
                  <a:cubicBezTo>
                    <a:pt x="601" y="244"/>
                    <a:pt x="599" y="242"/>
                    <a:pt x="600" y="239"/>
                  </a:cubicBezTo>
                  <a:cubicBezTo>
                    <a:pt x="599" y="239"/>
                    <a:pt x="598" y="242"/>
                    <a:pt x="597" y="244"/>
                  </a:cubicBezTo>
                  <a:cubicBezTo>
                    <a:pt x="595" y="243"/>
                    <a:pt x="594" y="243"/>
                    <a:pt x="593" y="242"/>
                  </a:cubicBezTo>
                  <a:cubicBezTo>
                    <a:pt x="592" y="242"/>
                    <a:pt x="592" y="242"/>
                    <a:pt x="591" y="242"/>
                  </a:cubicBezTo>
                  <a:cubicBezTo>
                    <a:pt x="591" y="241"/>
                    <a:pt x="591" y="241"/>
                    <a:pt x="591" y="241"/>
                  </a:cubicBezTo>
                  <a:cubicBezTo>
                    <a:pt x="590" y="241"/>
                    <a:pt x="590" y="241"/>
                    <a:pt x="590" y="241"/>
                  </a:cubicBezTo>
                  <a:cubicBezTo>
                    <a:pt x="590" y="241"/>
                    <a:pt x="590" y="241"/>
                    <a:pt x="590" y="241"/>
                  </a:cubicBezTo>
                  <a:cubicBezTo>
                    <a:pt x="590" y="241"/>
                    <a:pt x="590" y="241"/>
                    <a:pt x="590" y="241"/>
                  </a:cubicBezTo>
                  <a:cubicBezTo>
                    <a:pt x="585" y="238"/>
                    <a:pt x="598" y="246"/>
                    <a:pt x="597" y="245"/>
                  </a:cubicBezTo>
                  <a:cubicBezTo>
                    <a:pt x="597" y="245"/>
                    <a:pt x="597" y="245"/>
                    <a:pt x="597" y="245"/>
                  </a:cubicBezTo>
                  <a:cubicBezTo>
                    <a:pt x="597" y="245"/>
                    <a:pt x="597" y="245"/>
                    <a:pt x="597" y="245"/>
                  </a:cubicBezTo>
                  <a:cubicBezTo>
                    <a:pt x="597" y="245"/>
                    <a:pt x="597" y="245"/>
                    <a:pt x="597" y="245"/>
                  </a:cubicBezTo>
                  <a:cubicBezTo>
                    <a:pt x="597" y="245"/>
                    <a:pt x="597" y="245"/>
                    <a:pt x="597" y="245"/>
                  </a:cubicBezTo>
                  <a:cubicBezTo>
                    <a:pt x="596" y="244"/>
                    <a:pt x="596" y="244"/>
                    <a:pt x="596" y="243"/>
                  </a:cubicBezTo>
                  <a:cubicBezTo>
                    <a:pt x="596" y="243"/>
                    <a:pt x="596" y="242"/>
                    <a:pt x="596" y="241"/>
                  </a:cubicBezTo>
                  <a:cubicBezTo>
                    <a:pt x="596" y="241"/>
                    <a:pt x="596" y="240"/>
                    <a:pt x="597" y="240"/>
                  </a:cubicBezTo>
                  <a:cubicBezTo>
                    <a:pt x="597" y="239"/>
                    <a:pt x="597" y="239"/>
                    <a:pt x="597" y="238"/>
                  </a:cubicBezTo>
                  <a:cubicBezTo>
                    <a:pt x="595" y="241"/>
                    <a:pt x="593" y="243"/>
                    <a:pt x="592" y="243"/>
                  </a:cubicBezTo>
                  <a:cubicBezTo>
                    <a:pt x="592" y="243"/>
                    <a:pt x="591" y="243"/>
                    <a:pt x="591" y="243"/>
                  </a:cubicBezTo>
                  <a:cubicBezTo>
                    <a:pt x="591" y="243"/>
                    <a:pt x="591" y="242"/>
                    <a:pt x="591" y="242"/>
                  </a:cubicBezTo>
                  <a:cubicBezTo>
                    <a:pt x="588" y="246"/>
                    <a:pt x="589" y="243"/>
                    <a:pt x="586" y="246"/>
                  </a:cubicBezTo>
                  <a:cubicBezTo>
                    <a:pt x="586" y="246"/>
                    <a:pt x="587" y="245"/>
                    <a:pt x="587" y="245"/>
                  </a:cubicBezTo>
                  <a:cubicBezTo>
                    <a:pt x="590" y="241"/>
                    <a:pt x="589" y="243"/>
                    <a:pt x="591" y="240"/>
                  </a:cubicBezTo>
                  <a:cubicBezTo>
                    <a:pt x="590" y="241"/>
                    <a:pt x="587" y="244"/>
                    <a:pt x="585" y="247"/>
                  </a:cubicBezTo>
                  <a:cubicBezTo>
                    <a:pt x="588" y="243"/>
                    <a:pt x="584" y="247"/>
                    <a:pt x="585" y="247"/>
                  </a:cubicBezTo>
                  <a:cubicBezTo>
                    <a:pt x="584" y="249"/>
                    <a:pt x="584" y="248"/>
                    <a:pt x="584" y="248"/>
                  </a:cubicBezTo>
                  <a:cubicBezTo>
                    <a:pt x="584" y="247"/>
                    <a:pt x="584" y="246"/>
                    <a:pt x="584" y="246"/>
                  </a:cubicBezTo>
                  <a:cubicBezTo>
                    <a:pt x="586" y="243"/>
                    <a:pt x="587" y="244"/>
                    <a:pt x="587" y="243"/>
                  </a:cubicBezTo>
                  <a:cubicBezTo>
                    <a:pt x="586" y="244"/>
                    <a:pt x="586" y="243"/>
                    <a:pt x="586" y="242"/>
                  </a:cubicBezTo>
                  <a:cubicBezTo>
                    <a:pt x="586" y="242"/>
                    <a:pt x="586" y="242"/>
                    <a:pt x="585" y="242"/>
                  </a:cubicBezTo>
                  <a:cubicBezTo>
                    <a:pt x="585" y="242"/>
                    <a:pt x="584" y="243"/>
                    <a:pt x="582" y="244"/>
                  </a:cubicBezTo>
                  <a:cubicBezTo>
                    <a:pt x="584" y="241"/>
                    <a:pt x="585" y="241"/>
                    <a:pt x="589" y="237"/>
                  </a:cubicBezTo>
                  <a:cubicBezTo>
                    <a:pt x="588" y="237"/>
                    <a:pt x="588" y="238"/>
                    <a:pt x="588" y="238"/>
                  </a:cubicBezTo>
                  <a:cubicBezTo>
                    <a:pt x="588" y="239"/>
                    <a:pt x="588" y="239"/>
                    <a:pt x="589" y="239"/>
                  </a:cubicBezTo>
                  <a:cubicBezTo>
                    <a:pt x="589" y="239"/>
                    <a:pt x="590" y="238"/>
                    <a:pt x="594" y="235"/>
                  </a:cubicBezTo>
                  <a:cubicBezTo>
                    <a:pt x="593" y="235"/>
                    <a:pt x="594" y="233"/>
                    <a:pt x="597" y="230"/>
                  </a:cubicBezTo>
                  <a:cubicBezTo>
                    <a:pt x="596" y="230"/>
                    <a:pt x="597" y="229"/>
                    <a:pt x="594" y="231"/>
                  </a:cubicBezTo>
                  <a:cubicBezTo>
                    <a:pt x="595" y="230"/>
                    <a:pt x="595" y="229"/>
                    <a:pt x="597" y="228"/>
                  </a:cubicBezTo>
                  <a:cubicBezTo>
                    <a:pt x="595" y="228"/>
                    <a:pt x="595" y="227"/>
                    <a:pt x="596" y="227"/>
                  </a:cubicBezTo>
                  <a:cubicBezTo>
                    <a:pt x="596" y="226"/>
                    <a:pt x="595" y="226"/>
                    <a:pt x="591" y="229"/>
                  </a:cubicBezTo>
                  <a:cubicBezTo>
                    <a:pt x="591" y="230"/>
                    <a:pt x="595" y="226"/>
                    <a:pt x="592" y="229"/>
                  </a:cubicBezTo>
                  <a:cubicBezTo>
                    <a:pt x="590" y="231"/>
                    <a:pt x="591" y="230"/>
                    <a:pt x="591" y="229"/>
                  </a:cubicBezTo>
                  <a:cubicBezTo>
                    <a:pt x="592" y="228"/>
                    <a:pt x="593" y="227"/>
                    <a:pt x="593" y="227"/>
                  </a:cubicBezTo>
                  <a:cubicBezTo>
                    <a:pt x="592" y="227"/>
                    <a:pt x="594" y="225"/>
                    <a:pt x="594" y="224"/>
                  </a:cubicBezTo>
                  <a:cubicBezTo>
                    <a:pt x="595" y="224"/>
                    <a:pt x="595" y="223"/>
                    <a:pt x="595" y="223"/>
                  </a:cubicBezTo>
                  <a:cubicBezTo>
                    <a:pt x="594" y="223"/>
                    <a:pt x="594" y="224"/>
                    <a:pt x="592" y="225"/>
                  </a:cubicBezTo>
                  <a:cubicBezTo>
                    <a:pt x="594" y="223"/>
                    <a:pt x="593" y="223"/>
                    <a:pt x="593" y="223"/>
                  </a:cubicBezTo>
                  <a:cubicBezTo>
                    <a:pt x="592" y="223"/>
                    <a:pt x="592" y="223"/>
                    <a:pt x="595" y="220"/>
                  </a:cubicBezTo>
                  <a:cubicBezTo>
                    <a:pt x="593" y="222"/>
                    <a:pt x="590" y="223"/>
                    <a:pt x="589" y="224"/>
                  </a:cubicBezTo>
                  <a:cubicBezTo>
                    <a:pt x="591" y="222"/>
                    <a:pt x="594" y="220"/>
                    <a:pt x="588" y="224"/>
                  </a:cubicBezTo>
                  <a:cubicBezTo>
                    <a:pt x="590" y="222"/>
                    <a:pt x="590" y="221"/>
                    <a:pt x="590" y="221"/>
                  </a:cubicBezTo>
                  <a:cubicBezTo>
                    <a:pt x="590" y="221"/>
                    <a:pt x="590" y="221"/>
                    <a:pt x="589" y="221"/>
                  </a:cubicBezTo>
                  <a:cubicBezTo>
                    <a:pt x="589" y="220"/>
                    <a:pt x="589" y="220"/>
                    <a:pt x="589" y="220"/>
                  </a:cubicBezTo>
                  <a:cubicBezTo>
                    <a:pt x="588" y="220"/>
                    <a:pt x="588" y="220"/>
                    <a:pt x="589" y="219"/>
                  </a:cubicBezTo>
                  <a:cubicBezTo>
                    <a:pt x="589" y="218"/>
                    <a:pt x="591" y="217"/>
                    <a:pt x="594" y="215"/>
                  </a:cubicBezTo>
                  <a:cubicBezTo>
                    <a:pt x="594" y="215"/>
                    <a:pt x="591" y="216"/>
                    <a:pt x="590" y="216"/>
                  </a:cubicBezTo>
                  <a:cubicBezTo>
                    <a:pt x="592" y="215"/>
                    <a:pt x="593" y="215"/>
                    <a:pt x="595" y="214"/>
                  </a:cubicBezTo>
                  <a:cubicBezTo>
                    <a:pt x="590" y="216"/>
                    <a:pt x="593" y="214"/>
                    <a:pt x="591" y="215"/>
                  </a:cubicBezTo>
                  <a:cubicBezTo>
                    <a:pt x="591" y="215"/>
                    <a:pt x="587" y="218"/>
                    <a:pt x="586" y="217"/>
                  </a:cubicBezTo>
                  <a:cubicBezTo>
                    <a:pt x="586" y="218"/>
                    <a:pt x="587" y="218"/>
                    <a:pt x="588" y="217"/>
                  </a:cubicBezTo>
                  <a:cubicBezTo>
                    <a:pt x="589" y="217"/>
                    <a:pt x="590" y="217"/>
                    <a:pt x="589" y="217"/>
                  </a:cubicBezTo>
                  <a:cubicBezTo>
                    <a:pt x="587" y="218"/>
                    <a:pt x="588" y="218"/>
                    <a:pt x="587" y="218"/>
                  </a:cubicBezTo>
                  <a:cubicBezTo>
                    <a:pt x="583" y="220"/>
                    <a:pt x="587" y="218"/>
                    <a:pt x="587" y="219"/>
                  </a:cubicBezTo>
                  <a:cubicBezTo>
                    <a:pt x="585" y="219"/>
                    <a:pt x="584" y="220"/>
                    <a:pt x="583" y="220"/>
                  </a:cubicBezTo>
                  <a:cubicBezTo>
                    <a:pt x="582" y="220"/>
                    <a:pt x="582" y="219"/>
                    <a:pt x="582" y="219"/>
                  </a:cubicBezTo>
                  <a:cubicBezTo>
                    <a:pt x="581" y="220"/>
                    <a:pt x="581" y="220"/>
                    <a:pt x="581" y="221"/>
                  </a:cubicBezTo>
                  <a:cubicBezTo>
                    <a:pt x="581" y="221"/>
                    <a:pt x="582" y="221"/>
                    <a:pt x="582" y="221"/>
                  </a:cubicBezTo>
                  <a:cubicBezTo>
                    <a:pt x="582" y="222"/>
                    <a:pt x="583" y="222"/>
                    <a:pt x="583" y="222"/>
                  </a:cubicBezTo>
                  <a:cubicBezTo>
                    <a:pt x="584" y="222"/>
                    <a:pt x="584" y="222"/>
                    <a:pt x="584" y="222"/>
                  </a:cubicBezTo>
                  <a:cubicBezTo>
                    <a:pt x="585" y="223"/>
                    <a:pt x="586" y="223"/>
                    <a:pt x="586" y="224"/>
                  </a:cubicBezTo>
                  <a:cubicBezTo>
                    <a:pt x="586" y="224"/>
                    <a:pt x="586" y="225"/>
                    <a:pt x="585" y="225"/>
                  </a:cubicBezTo>
                  <a:cubicBezTo>
                    <a:pt x="585" y="226"/>
                    <a:pt x="585" y="226"/>
                    <a:pt x="584" y="226"/>
                  </a:cubicBezTo>
                  <a:cubicBezTo>
                    <a:pt x="584" y="227"/>
                    <a:pt x="584" y="227"/>
                    <a:pt x="583" y="228"/>
                  </a:cubicBezTo>
                  <a:cubicBezTo>
                    <a:pt x="584" y="228"/>
                    <a:pt x="587" y="226"/>
                    <a:pt x="588" y="225"/>
                  </a:cubicBezTo>
                  <a:cubicBezTo>
                    <a:pt x="587" y="226"/>
                    <a:pt x="584" y="229"/>
                    <a:pt x="585" y="228"/>
                  </a:cubicBezTo>
                  <a:cubicBezTo>
                    <a:pt x="588" y="226"/>
                    <a:pt x="587" y="227"/>
                    <a:pt x="586" y="228"/>
                  </a:cubicBezTo>
                  <a:cubicBezTo>
                    <a:pt x="585" y="229"/>
                    <a:pt x="584" y="229"/>
                    <a:pt x="588" y="226"/>
                  </a:cubicBezTo>
                  <a:cubicBezTo>
                    <a:pt x="585" y="229"/>
                    <a:pt x="584" y="231"/>
                    <a:pt x="582" y="232"/>
                  </a:cubicBezTo>
                  <a:cubicBezTo>
                    <a:pt x="582" y="232"/>
                    <a:pt x="584" y="231"/>
                    <a:pt x="586" y="230"/>
                  </a:cubicBezTo>
                  <a:cubicBezTo>
                    <a:pt x="583" y="232"/>
                    <a:pt x="583" y="233"/>
                    <a:pt x="583" y="233"/>
                  </a:cubicBezTo>
                  <a:cubicBezTo>
                    <a:pt x="584" y="234"/>
                    <a:pt x="584" y="234"/>
                    <a:pt x="583" y="235"/>
                  </a:cubicBezTo>
                  <a:cubicBezTo>
                    <a:pt x="584" y="235"/>
                    <a:pt x="584" y="235"/>
                    <a:pt x="584" y="235"/>
                  </a:cubicBezTo>
                  <a:cubicBezTo>
                    <a:pt x="584" y="236"/>
                    <a:pt x="584" y="236"/>
                    <a:pt x="584" y="237"/>
                  </a:cubicBezTo>
                  <a:cubicBezTo>
                    <a:pt x="581" y="240"/>
                    <a:pt x="580" y="241"/>
                    <a:pt x="579" y="240"/>
                  </a:cubicBezTo>
                  <a:cubicBezTo>
                    <a:pt x="579" y="240"/>
                    <a:pt x="580" y="238"/>
                    <a:pt x="581" y="237"/>
                  </a:cubicBezTo>
                  <a:cubicBezTo>
                    <a:pt x="576" y="240"/>
                    <a:pt x="577" y="238"/>
                    <a:pt x="576" y="238"/>
                  </a:cubicBezTo>
                  <a:cubicBezTo>
                    <a:pt x="573" y="240"/>
                    <a:pt x="575" y="239"/>
                    <a:pt x="572" y="241"/>
                  </a:cubicBezTo>
                  <a:cubicBezTo>
                    <a:pt x="572" y="242"/>
                    <a:pt x="571" y="243"/>
                    <a:pt x="569" y="244"/>
                  </a:cubicBezTo>
                  <a:cubicBezTo>
                    <a:pt x="569" y="243"/>
                    <a:pt x="568" y="243"/>
                    <a:pt x="571" y="240"/>
                  </a:cubicBezTo>
                  <a:cubicBezTo>
                    <a:pt x="570" y="240"/>
                    <a:pt x="570" y="239"/>
                    <a:pt x="569" y="239"/>
                  </a:cubicBezTo>
                  <a:cubicBezTo>
                    <a:pt x="568" y="239"/>
                    <a:pt x="567" y="239"/>
                    <a:pt x="566" y="239"/>
                  </a:cubicBezTo>
                  <a:cubicBezTo>
                    <a:pt x="566" y="239"/>
                    <a:pt x="565" y="239"/>
                    <a:pt x="564" y="240"/>
                  </a:cubicBezTo>
                  <a:cubicBezTo>
                    <a:pt x="564" y="240"/>
                    <a:pt x="563" y="240"/>
                    <a:pt x="562" y="241"/>
                  </a:cubicBezTo>
                  <a:cubicBezTo>
                    <a:pt x="562" y="240"/>
                    <a:pt x="565" y="238"/>
                    <a:pt x="563" y="238"/>
                  </a:cubicBezTo>
                  <a:cubicBezTo>
                    <a:pt x="562" y="238"/>
                    <a:pt x="562" y="239"/>
                    <a:pt x="562" y="239"/>
                  </a:cubicBezTo>
                  <a:cubicBezTo>
                    <a:pt x="559" y="240"/>
                    <a:pt x="557" y="240"/>
                    <a:pt x="559" y="238"/>
                  </a:cubicBezTo>
                  <a:cubicBezTo>
                    <a:pt x="561" y="237"/>
                    <a:pt x="559" y="239"/>
                    <a:pt x="560" y="238"/>
                  </a:cubicBezTo>
                  <a:cubicBezTo>
                    <a:pt x="567" y="234"/>
                    <a:pt x="561" y="237"/>
                    <a:pt x="562" y="235"/>
                  </a:cubicBezTo>
                  <a:cubicBezTo>
                    <a:pt x="560" y="236"/>
                    <a:pt x="560" y="237"/>
                    <a:pt x="560" y="237"/>
                  </a:cubicBezTo>
                  <a:cubicBezTo>
                    <a:pt x="558" y="237"/>
                    <a:pt x="556" y="238"/>
                    <a:pt x="555" y="237"/>
                  </a:cubicBezTo>
                  <a:cubicBezTo>
                    <a:pt x="554" y="237"/>
                    <a:pt x="554" y="236"/>
                    <a:pt x="555" y="235"/>
                  </a:cubicBezTo>
                  <a:cubicBezTo>
                    <a:pt x="559" y="233"/>
                    <a:pt x="556" y="235"/>
                    <a:pt x="560" y="233"/>
                  </a:cubicBezTo>
                  <a:cubicBezTo>
                    <a:pt x="559" y="233"/>
                    <a:pt x="554" y="235"/>
                    <a:pt x="559" y="232"/>
                  </a:cubicBezTo>
                  <a:cubicBezTo>
                    <a:pt x="558" y="233"/>
                    <a:pt x="556" y="233"/>
                    <a:pt x="556" y="233"/>
                  </a:cubicBezTo>
                  <a:cubicBezTo>
                    <a:pt x="556" y="232"/>
                    <a:pt x="557" y="231"/>
                    <a:pt x="559" y="230"/>
                  </a:cubicBezTo>
                  <a:cubicBezTo>
                    <a:pt x="556" y="231"/>
                    <a:pt x="556" y="231"/>
                    <a:pt x="556" y="230"/>
                  </a:cubicBezTo>
                  <a:cubicBezTo>
                    <a:pt x="555" y="231"/>
                    <a:pt x="555" y="232"/>
                    <a:pt x="555" y="232"/>
                  </a:cubicBezTo>
                  <a:cubicBezTo>
                    <a:pt x="554" y="233"/>
                    <a:pt x="555" y="234"/>
                    <a:pt x="553" y="235"/>
                  </a:cubicBezTo>
                  <a:cubicBezTo>
                    <a:pt x="551" y="236"/>
                    <a:pt x="549" y="236"/>
                    <a:pt x="549" y="236"/>
                  </a:cubicBezTo>
                  <a:cubicBezTo>
                    <a:pt x="548" y="236"/>
                    <a:pt x="549" y="235"/>
                    <a:pt x="550" y="234"/>
                  </a:cubicBezTo>
                  <a:cubicBezTo>
                    <a:pt x="547" y="236"/>
                    <a:pt x="547" y="234"/>
                    <a:pt x="547" y="233"/>
                  </a:cubicBezTo>
                  <a:cubicBezTo>
                    <a:pt x="547" y="232"/>
                    <a:pt x="546" y="232"/>
                    <a:pt x="540" y="234"/>
                  </a:cubicBezTo>
                  <a:cubicBezTo>
                    <a:pt x="541" y="233"/>
                    <a:pt x="541" y="232"/>
                    <a:pt x="540" y="232"/>
                  </a:cubicBezTo>
                  <a:cubicBezTo>
                    <a:pt x="540" y="231"/>
                    <a:pt x="539" y="231"/>
                    <a:pt x="538" y="231"/>
                  </a:cubicBezTo>
                  <a:cubicBezTo>
                    <a:pt x="537" y="230"/>
                    <a:pt x="535" y="229"/>
                    <a:pt x="537" y="227"/>
                  </a:cubicBezTo>
                  <a:cubicBezTo>
                    <a:pt x="532" y="230"/>
                    <a:pt x="533" y="226"/>
                    <a:pt x="533" y="225"/>
                  </a:cubicBezTo>
                  <a:cubicBezTo>
                    <a:pt x="538" y="223"/>
                    <a:pt x="536" y="225"/>
                    <a:pt x="538" y="224"/>
                  </a:cubicBezTo>
                  <a:cubicBezTo>
                    <a:pt x="536" y="225"/>
                    <a:pt x="535" y="226"/>
                    <a:pt x="536" y="227"/>
                  </a:cubicBezTo>
                  <a:cubicBezTo>
                    <a:pt x="542" y="225"/>
                    <a:pt x="541" y="222"/>
                    <a:pt x="535" y="224"/>
                  </a:cubicBezTo>
                  <a:cubicBezTo>
                    <a:pt x="535" y="223"/>
                    <a:pt x="535" y="222"/>
                    <a:pt x="535" y="222"/>
                  </a:cubicBezTo>
                  <a:cubicBezTo>
                    <a:pt x="535" y="221"/>
                    <a:pt x="535" y="220"/>
                    <a:pt x="534" y="220"/>
                  </a:cubicBezTo>
                  <a:cubicBezTo>
                    <a:pt x="534" y="219"/>
                    <a:pt x="533" y="219"/>
                    <a:pt x="533" y="219"/>
                  </a:cubicBezTo>
                  <a:cubicBezTo>
                    <a:pt x="532" y="219"/>
                    <a:pt x="532" y="219"/>
                    <a:pt x="531" y="218"/>
                  </a:cubicBezTo>
                  <a:cubicBezTo>
                    <a:pt x="530" y="218"/>
                    <a:pt x="528" y="218"/>
                    <a:pt x="526" y="217"/>
                  </a:cubicBezTo>
                  <a:cubicBezTo>
                    <a:pt x="527" y="217"/>
                    <a:pt x="529" y="217"/>
                    <a:pt x="530" y="217"/>
                  </a:cubicBezTo>
                  <a:cubicBezTo>
                    <a:pt x="529" y="216"/>
                    <a:pt x="531" y="212"/>
                    <a:pt x="528" y="210"/>
                  </a:cubicBezTo>
                  <a:cubicBezTo>
                    <a:pt x="530" y="208"/>
                    <a:pt x="530" y="207"/>
                    <a:pt x="529" y="206"/>
                  </a:cubicBezTo>
                  <a:cubicBezTo>
                    <a:pt x="528" y="205"/>
                    <a:pt x="527" y="204"/>
                    <a:pt x="526" y="203"/>
                  </a:cubicBezTo>
                  <a:cubicBezTo>
                    <a:pt x="527" y="203"/>
                    <a:pt x="527" y="203"/>
                    <a:pt x="527" y="203"/>
                  </a:cubicBezTo>
                  <a:cubicBezTo>
                    <a:pt x="527" y="201"/>
                    <a:pt x="528" y="200"/>
                    <a:pt x="528" y="198"/>
                  </a:cubicBezTo>
                  <a:cubicBezTo>
                    <a:pt x="528" y="198"/>
                    <a:pt x="528" y="197"/>
                    <a:pt x="528" y="197"/>
                  </a:cubicBezTo>
                  <a:cubicBezTo>
                    <a:pt x="528" y="197"/>
                    <a:pt x="528" y="196"/>
                    <a:pt x="528" y="196"/>
                  </a:cubicBezTo>
                  <a:cubicBezTo>
                    <a:pt x="528" y="195"/>
                    <a:pt x="528" y="194"/>
                    <a:pt x="528" y="194"/>
                  </a:cubicBezTo>
                  <a:cubicBezTo>
                    <a:pt x="528" y="192"/>
                    <a:pt x="528" y="192"/>
                    <a:pt x="528" y="192"/>
                  </a:cubicBezTo>
                  <a:cubicBezTo>
                    <a:pt x="528" y="192"/>
                    <a:pt x="528" y="192"/>
                    <a:pt x="528" y="191"/>
                  </a:cubicBezTo>
                  <a:cubicBezTo>
                    <a:pt x="528" y="190"/>
                    <a:pt x="528" y="190"/>
                    <a:pt x="528" y="189"/>
                  </a:cubicBezTo>
                  <a:cubicBezTo>
                    <a:pt x="528" y="188"/>
                    <a:pt x="529" y="186"/>
                    <a:pt x="530" y="185"/>
                  </a:cubicBezTo>
                  <a:cubicBezTo>
                    <a:pt x="527" y="185"/>
                    <a:pt x="528" y="185"/>
                    <a:pt x="525" y="185"/>
                  </a:cubicBezTo>
                  <a:cubicBezTo>
                    <a:pt x="520" y="183"/>
                    <a:pt x="526" y="182"/>
                    <a:pt x="529" y="183"/>
                  </a:cubicBezTo>
                  <a:cubicBezTo>
                    <a:pt x="527" y="183"/>
                    <a:pt x="527" y="182"/>
                    <a:pt x="527" y="181"/>
                  </a:cubicBezTo>
                  <a:cubicBezTo>
                    <a:pt x="527" y="180"/>
                    <a:pt x="528" y="180"/>
                    <a:pt x="528" y="179"/>
                  </a:cubicBezTo>
                  <a:cubicBezTo>
                    <a:pt x="528" y="179"/>
                    <a:pt x="529" y="178"/>
                    <a:pt x="529" y="178"/>
                  </a:cubicBezTo>
                  <a:cubicBezTo>
                    <a:pt x="531" y="177"/>
                    <a:pt x="532" y="176"/>
                    <a:pt x="532" y="175"/>
                  </a:cubicBezTo>
                  <a:cubicBezTo>
                    <a:pt x="533" y="174"/>
                    <a:pt x="533" y="173"/>
                    <a:pt x="532" y="172"/>
                  </a:cubicBezTo>
                  <a:cubicBezTo>
                    <a:pt x="532" y="172"/>
                    <a:pt x="529" y="171"/>
                    <a:pt x="529" y="171"/>
                  </a:cubicBezTo>
                  <a:cubicBezTo>
                    <a:pt x="529" y="171"/>
                    <a:pt x="533" y="171"/>
                    <a:pt x="528" y="170"/>
                  </a:cubicBezTo>
                  <a:cubicBezTo>
                    <a:pt x="530" y="170"/>
                    <a:pt x="530" y="169"/>
                    <a:pt x="531" y="169"/>
                  </a:cubicBezTo>
                  <a:cubicBezTo>
                    <a:pt x="532" y="169"/>
                    <a:pt x="532" y="168"/>
                    <a:pt x="532" y="168"/>
                  </a:cubicBezTo>
                  <a:cubicBezTo>
                    <a:pt x="533" y="167"/>
                    <a:pt x="533" y="166"/>
                    <a:pt x="535" y="165"/>
                  </a:cubicBezTo>
                  <a:cubicBezTo>
                    <a:pt x="535" y="165"/>
                    <a:pt x="532" y="163"/>
                    <a:pt x="530" y="163"/>
                  </a:cubicBezTo>
                  <a:cubicBezTo>
                    <a:pt x="530" y="163"/>
                    <a:pt x="530" y="162"/>
                    <a:pt x="531" y="162"/>
                  </a:cubicBezTo>
                  <a:cubicBezTo>
                    <a:pt x="531" y="161"/>
                    <a:pt x="532" y="163"/>
                    <a:pt x="535" y="164"/>
                  </a:cubicBezTo>
                  <a:cubicBezTo>
                    <a:pt x="535" y="162"/>
                    <a:pt x="533" y="161"/>
                    <a:pt x="532" y="159"/>
                  </a:cubicBezTo>
                  <a:cubicBezTo>
                    <a:pt x="532" y="159"/>
                    <a:pt x="532" y="159"/>
                    <a:pt x="532" y="159"/>
                  </a:cubicBezTo>
                  <a:cubicBezTo>
                    <a:pt x="531" y="159"/>
                    <a:pt x="531" y="159"/>
                    <a:pt x="531" y="159"/>
                  </a:cubicBezTo>
                  <a:cubicBezTo>
                    <a:pt x="531" y="159"/>
                    <a:pt x="531" y="159"/>
                    <a:pt x="532" y="160"/>
                  </a:cubicBezTo>
                  <a:cubicBezTo>
                    <a:pt x="530" y="159"/>
                    <a:pt x="529" y="158"/>
                    <a:pt x="527" y="157"/>
                  </a:cubicBezTo>
                  <a:cubicBezTo>
                    <a:pt x="528" y="158"/>
                    <a:pt x="528" y="158"/>
                    <a:pt x="528" y="158"/>
                  </a:cubicBezTo>
                  <a:cubicBezTo>
                    <a:pt x="527" y="158"/>
                    <a:pt x="527" y="158"/>
                    <a:pt x="527" y="158"/>
                  </a:cubicBezTo>
                  <a:cubicBezTo>
                    <a:pt x="527" y="158"/>
                    <a:pt x="527" y="158"/>
                    <a:pt x="527" y="158"/>
                  </a:cubicBezTo>
                  <a:cubicBezTo>
                    <a:pt x="527" y="157"/>
                    <a:pt x="527" y="157"/>
                    <a:pt x="527" y="157"/>
                  </a:cubicBezTo>
                  <a:cubicBezTo>
                    <a:pt x="527" y="157"/>
                    <a:pt x="528" y="157"/>
                    <a:pt x="528" y="157"/>
                  </a:cubicBezTo>
                  <a:cubicBezTo>
                    <a:pt x="528" y="156"/>
                    <a:pt x="528" y="155"/>
                    <a:pt x="529" y="154"/>
                  </a:cubicBezTo>
                  <a:cubicBezTo>
                    <a:pt x="525" y="152"/>
                    <a:pt x="525" y="156"/>
                    <a:pt x="522" y="155"/>
                  </a:cubicBezTo>
                  <a:cubicBezTo>
                    <a:pt x="525" y="151"/>
                    <a:pt x="525" y="145"/>
                    <a:pt x="526" y="140"/>
                  </a:cubicBezTo>
                  <a:cubicBezTo>
                    <a:pt x="526" y="139"/>
                    <a:pt x="526" y="139"/>
                    <a:pt x="526" y="138"/>
                  </a:cubicBezTo>
                  <a:cubicBezTo>
                    <a:pt x="526" y="137"/>
                    <a:pt x="526" y="137"/>
                    <a:pt x="526" y="137"/>
                  </a:cubicBezTo>
                  <a:cubicBezTo>
                    <a:pt x="526" y="137"/>
                    <a:pt x="526" y="137"/>
                    <a:pt x="526" y="137"/>
                  </a:cubicBezTo>
                  <a:cubicBezTo>
                    <a:pt x="526" y="137"/>
                    <a:pt x="526" y="137"/>
                    <a:pt x="526" y="137"/>
                  </a:cubicBezTo>
                  <a:cubicBezTo>
                    <a:pt x="526" y="137"/>
                    <a:pt x="526" y="137"/>
                    <a:pt x="526" y="137"/>
                  </a:cubicBezTo>
                  <a:cubicBezTo>
                    <a:pt x="526" y="137"/>
                    <a:pt x="526" y="137"/>
                    <a:pt x="526" y="137"/>
                  </a:cubicBezTo>
                  <a:cubicBezTo>
                    <a:pt x="527" y="136"/>
                    <a:pt x="521" y="146"/>
                    <a:pt x="523" y="142"/>
                  </a:cubicBezTo>
                  <a:cubicBezTo>
                    <a:pt x="523" y="142"/>
                    <a:pt x="523" y="142"/>
                    <a:pt x="523" y="142"/>
                  </a:cubicBezTo>
                  <a:cubicBezTo>
                    <a:pt x="523" y="142"/>
                    <a:pt x="523" y="142"/>
                    <a:pt x="523" y="142"/>
                  </a:cubicBezTo>
                  <a:cubicBezTo>
                    <a:pt x="523" y="142"/>
                    <a:pt x="523" y="142"/>
                    <a:pt x="523" y="142"/>
                  </a:cubicBezTo>
                  <a:cubicBezTo>
                    <a:pt x="523" y="141"/>
                    <a:pt x="523" y="140"/>
                    <a:pt x="524" y="140"/>
                  </a:cubicBezTo>
                  <a:cubicBezTo>
                    <a:pt x="524" y="139"/>
                    <a:pt x="525" y="138"/>
                    <a:pt x="526" y="138"/>
                  </a:cubicBezTo>
                  <a:cubicBezTo>
                    <a:pt x="521" y="134"/>
                    <a:pt x="525" y="140"/>
                    <a:pt x="521" y="137"/>
                  </a:cubicBezTo>
                  <a:cubicBezTo>
                    <a:pt x="520" y="136"/>
                    <a:pt x="521" y="135"/>
                    <a:pt x="522" y="135"/>
                  </a:cubicBezTo>
                  <a:cubicBezTo>
                    <a:pt x="522" y="135"/>
                    <a:pt x="523" y="135"/>
                    <a:pt x="523" y="135"/>
                  </a:cubicBezTo>
                  <a:cubicBezTo>
                    <a:pt x="524" y="134"/>
                    <a:pt x="524" y="134"/>
                    <a:pt x="525" y="134"/>
                  </a:cubicBezTo>
                  <a:cubicBezTo>
                    <a:pt x="527" y="134"/>
                    <a:pt x="529" y="133"/>
                    <a:pt x="526" y="130"/>
                  </a:cubicBezTo>
                  <a:cubicBezTo>
                    <a:pt x="526" y="129"/>
                    <a:pt x="529" y="132"/>
                    <a:pt x="530" y="132"/>
                  </a:cubicBezTo>
                  <a:cubicBezTo>
                    <a:pt x="528" y="129"/>
                    <a:pt x="528" y="127"/>
                    <a:pt x="528" y="126"/>
                  </a:cubicBezTo>
                  <a:cubicBezTo>
                    <a:pt x="529" y="125"/>
                    <a:pt x="530" y="125"/>
                    <a:pt x="532" y="125"/>
                  </a:cubicBezTo>
                  <a:cubicBezTo>
                    <a:pt x="526" y="119"/>
                    <a:pt x="526" y="117"/>
                    <a:pt x="528" y="116"/>
                  </a:cubicBezTo>
                  <a:cubicBezTo>
                    <a:pt x="528" y="115"/>
                    <a:pt x="529" y="115"/>
                    <a:pt x="529" y="114"/>
                  </a:cubicBezTo>
                  <a:cubicBezTo>
                    <a:pt x="530" y="113"/>
                    <a:pt x="530" y="111"/>
                    <a:pt x="528" y="109"/>
                  </a:cubicBezTo>
                  <a:cubicBezTo>
                    <a:pt x="529" y="109"/>
                    <a:pt x="530" y="109"/>
                    <a:pt x="530" y="109"/>
                  </a:cubicBezTo>
                  <a:cubicBezTo>
                    <a:pt x="531" y="108"/>
                    <a:pt x="532" y="108"/>
                    <a:pt x="532" y="107"/>
                  </a:cubicBezTo>
                  <a:cubicBezTo>
                    <a:pt x="532" y="106"/>
                    <a:pt x="532" y="104"/>
                    <a:pt x="532" y="102"/>
                  </a:cubicBezTo>
                  <a:cubicBezTo>
                    <a:pt x="533" y="102"/>
                    <a:pt x="534" y="103"/>
                    <a:pt x="535" y="104"/>
                  </a:cubicBezTo>
                  <a:cubicBezTo>
                    <a:pt x="537" y="104"/>
                    <a:pt x="535" y="103"/>
                    <a:pt x="533" y="101"/>
                  </a:cubicBezTo>
                  <a:cubicBezTo>
                    <a:pt x="534" y="100"/>
                    <a:pt x="536" y="103"/>
                    <a:pt x="536" y="102"/>
                  </a:cubicBezTo>
                  <a:cubicBezTo>
                    <a:pt x="537" y="103"/>
                    <a:pt x="537" y="103"/>
                    <a:pt x="537" y="103"/>
                  </a:cubicBezTo>
                  <a:cubicBezTo>
                    <a:pt x="540" y="105"/>
                    <a:pt x="540" y="100"/>
                    <a:pt x="542" y="99"/>
                  </a:cubicBezTo>
                  <a:cubicBezTo>
                    <a:pt x="541" y="98"/>
                    <a:pt x="539" y="98"/>
                    <a:pt x="538" y="99"/>
                  </a:cubicBezTo>
                  <a:cubicBezTo>
                    <a:pt x="537" y="99"/>
                    <a:pt x="537" y="100"/>
                    <a:pt x="538" y="102"/>
                  </a:cubicBezTo>
                  <a:cubicBezTo>
                    <a:pt x="537" y="102"/>
                    <a:pt x="536" y="101"/>
                    <a:pt x="536" y="101"/>
                  </a:cubicBezTo>
                  <a:cubicBezTo>
                    <a:pt x="533" y="97"/>
                    <a:pt x="533" y="94"/>
                    <a:pt x="536" y="97"/>
                  </a:cubicBezTo>
                  <a:cubicBezTo>
                    <a:pt x="536" y="95"/>
                    <a:pt x="535" y="92"/>
                    <a:pt x="535" y="90"/>
                  </a:cubicBezTo>
                  <a:cubicBezTo>
                    <a:pt x="535" y="88"/>
                    <a:pt x="540" y="95"/>
                    <a:pt x="540" y="94"/>
                  </a:cubicBezTo>
                  <a:cubicBezTo>
                    <a:pt x="538" y="91"/>
                    <a:pt x="537" y="89"/>
                    <a:pt x="537" y="88"/>
                  </a:cubicBezTo>
                  <a:cubicBezTo>
                    <a:pt x="537" y="87"/>
                    <a:pt x="537" y="87"/>
                    <a:pt x="538" y="87"/>
                  </a:cubicBezTo>
                  <a:cubicBezTo>
                    <a:pt x="538" y="86"/>
                    <a:pt x="538" y="86"/>
                    <a:pt x="539" y="86"/>
                  </a:cubicBezTo>
                  <a:cubicBezTo>
                    <a:pt x="540" y="85"/>
                    <a:pt x="542" y="85"/>
                    <a:pt x="540" y="80"/>
                  </a:cubicBezTo>
                  <a:cubicBezTo>
                    <a:pt x="540" y="80"/>
                    <a:pt x="541" y="80"/>
                    <a:pt x="542" y="80"/>
                  </a:cubicBezTo>
                  <a:cubicBezTo>
                    <a:pt x="542" y="79"/>
                    <a:pt x="543" y="79"/>
                    <a:pt x="544" y="78"/>
                  </a:cubicBezTo>
                  <a:cubicBezTo>
                    <a:pt x="544" y="78"/>
                    <a:pt x="545" y="77"/>
                    <a:pt x="545" y="76"/>
                  </a:cubicBezTo>
                  <a:cubicBezTo>
                    <a:pt x="546" y="75"/>
                    <a:pt x="546" y="74"/>
                    <a:pt x="547" y="73"/>
                  </a:cubicBezTo>
                  <a:cubicBezTo>
                    <a:pt x="544" y="71"/>
                    <a:pt x="543" y="68"/>
                    <a:pt x="544" y="67"/>
                  </a:cubicBezTo>
                  <a:close/>
                  <a:moveTo>
                    <a:pt x="14" y="350"/>
                  </a:moveTo>
                  <a:cubicBezTo>
                    <a:pt x="12" y="348"/>
                    <a:pt x="8" y="345"/>
                    <a:pt x="12" y="343"/>
                  </a:cubicBezTo>
                  <a:cubicBezTo>
                    <a:pt x="13" y="344"/>
                    <a:pt x="17" y="349"/>
                    <a:pt x="14" y="350"/>
                  </a:cubicBezTo>
                  <a:close/>
                  <a:moveTo>
                    <a:pt x="105" y="569"/>
                  </a:moveTo>
                  <a:cubicBezTo>
                    <a:pt x="104" y="572"/>
                    <a:pt x="106" y="575"/>
                    <a:pt x="108" y="579"/>
                  </a:cubicBezTo>
                  <a:cubicBezTo>
                    <a:pt x="107" y="580"/>
                    <a:pt x="106" y="581"/>
                    <a:pt x="106" y="582"/>
                  </a:cubicBezTo>
                  <a:cubicBezTo>
                    <a:pt x="104" y="577"/>
                    <a:pt x="102" y="570"/>
                    <a:pt x="101" y="568"/>
                  </a:cubicBezTo>
                  <a:cubicBezTo>
                    <a:pt x="102" y="570"/>
                    <a:pt x="104" y="568"/>
                    <a:pt x="105" y="569"/>
                  </a:cubicBezTo>
                  <a:close/>
                  <a:moveTo>
                    <a:pt x="603" y="887"/>
                  </a:moveTo>
                  <a:cubicBezTo>
                    <a:pt x="602" y="883"/>
                    <a:pt x="609" y="886"/>
                    <a:pt x="612" y="885"/>
                  </a:cubicBezTo>
                  <a:cubicBezTo>
                    <a:pt x="609" y="882"/>
                    <a:pt x="613" y="882"/>
                    <a:pt x="610" y="880"/>
                  </a:cubicBezTo>
                  <a:cubicBezTo>
                    <a:pt x="615" y="880"/>
                    <a:pt x="618" y="880"/>
                    <a:pt x="619" y="882"/>
                  </a:cubicBezTo>
                  <a:cubicBezTo>
                    <a:pt x="617" y="883"/>
                    <a:pt x="615" y="884"/>
                    <a:pt x="615" y="886"/>
                  </a:cubicBezTo>
                  <a:cubicBezTo>
                    <a:pt x="611" y="886"/>
                    <a:pt x="606" y="886"/>
                    <a:pt x="603" y="887"/>
                  </a:cubicBezTo>
                  <a:close/>
                  <a:moveTo>
                    <a:pt x="1123" y="259"/>
                  </a:moveTo>
                  <a:cubicBezTo>
                    <a:pt x="1123" y="258"/>
                    <a:pt x="1122" y="257"/>
                    <a:pt x="1123" y="254"/>
                  </a:cubicBezTo>
                  <a:cubicBezTo>
                    <a:pt x="1124" y="254"/>
                    <a:pt x="1125" y="255"/>
                    <a:pt x="1126" y="255"/>
                  </a:cubicBezTo>
                  <a:cubicBezTo>
                    <a:pt x="1124" y="257"/>
                    <a:pt x="1129" y="260"/>
                    <a:pt x="1126" y="260"/>
                  </a:cubicBezTo>
                  <a:cubicBezTo>
                    <a:pt x="1126" y="258"/>
                    <a:pt x="1124" y="259"/>
                    <a:pt x="1123" y="259"/>
                  </a:cubicBezTo>
                  <a:close/>
                  <a:moveTo>
                    <a:pt x="621" y="201"/>
                  </a:moveTo>
                  <a:cubicBezTo>
                    <a:pt x="621" y="201"/>
                    <a:pt x="621" y="201"/>
                    <a:pt x="621" y="201"/>
                  </a:cubicBezTo>
                  <a:cubicBezTo>
                    <a:pt x="621" y="201"/>
                    <a:pt x="621" y="201"/>
                    <a:pt x="621" y="201"/>
                  </a:cubicBezTo>
                  <a:close/>
                  <a:moveTo>
                    <a:pt x="588" y="246"/>
                  </a:moveTo>
                  <a:cubicBezTo>
                    <a:pt x="589" y="246"/>
                    <a:pt x="589" y="246"/>
                    <a:pt x="589" y="246"/>
                  </a:cubicBezTo>
                  <a:cubicBezTo>
                    <a:pt x="588" y="247"/>
                    <a:pt x="588" y="247"/>
                    <a:pt x="588" y="248"/>
                  </a:cubicBezTo>
                  <a:cubicBezTo>
                    <a:pt x="587" y="249"/>
                    <a:pt x="587" y="249"/>
                    <a:pt x="586" y="248"/>
                  </a:cubicBezTo>
                  <a:cubicBezTo>
                    <a:pt x="586" y="248"/>
                    <a:pt x="586" y="247"/>
                    <a:pt x="586" y="246"/>
                  </a:cubicBezTo>
                  <a:cubicBezTo>
                    <a:pt x="587" y="246"/>
                    <a:pt x="588" y="245"/>
                    <a:pt x="588" y="246"/>
                  </a:cubicBezTo>
                  <a:close/>
                  <a:moveTo>
                    <a:pt x="537" y="70"/>
                  </a:moveTo>
                  <a:cubicBezTo>
                    <a:pt x="537" y="69"/>
                    <a:pt x="536" y="68"/>
                    <a:pt x="535" y="67"/>
                  </a:cubicBezTo>
                  <a:cubicBezTo>
                    <a:pt x="535" y="67"/>
                    <a:pt x="535" y="68"/>
                    <a:pt x="534" y="67"/>
                  </a:cubicBezTo>
                  <a:cubicBezTo>
                    <a:pt x="535" y="67"/>
                    <a:pt x="534" y="64"/>
                    <a:pt x="535" y="64"/>
                  </a:cubicBezTo>
                  <a:cubicBezTo>
                    <a:pt x="537" y="67"/>
                    <a:pt x="538" y="66"/>
                    <a:pt x="539" y="68"/>
                  </a:cubicBezTo>
                  <a:cubicBezTo>
                    <a:pt x="539" y="70"/>
                    <a:pt x="538" y="72"/>
                    <a:pt x="537" y="70"/>
                  </a:cubicBezTo>
                  <a:close/>
                  <a:moveTo>
                    <a:pt x="498" y="44"/>
                  </a:moveTo>
                  <a:cubicBezTo>
                    <a:pt x="496" y="43"/>
                    <a:pt x="495" y="44"/>
                    <a:pt x="493" y="41"/>
                  </a:cubicBezTo>
                  <a:cubicBezTo>
                    <a:pt x="494" y="40"/>
                    <a:pt x="495" y="40"/>
                    <a:pt x="497" y="41"/>
                  </a:cubicBezTo>
                  <a:cubicBezTo>
                    <a:pt x="497" y="42"/>
                    <a:pt x="497" y="43"/>
                    <a:pt x="498" y="44"/>
                  </a:cubicBezTo>
                  <a:close/>
                  <a:moveTo>
                    <a:pt x="445" y="34"/>
                  </a:moveTo>
                  <a:cubicBezTo>
                    <a:pt x="440" y="29"/>
                    <a:pt x="446" y="28"/>
                    <a:pt x="449" y="30"/>
                  </a:cubicBezTo>
                  <a:cubicBezTo>
                    <a:pt x="447" y="32"/>
                    <a:pt x="446" y="31"/>
                    <a:pt x="445" y="34"/>
                  </a:cubicBezTo>
                  <a:close/>
                  <a:moveTo>
                    <a:pt x="520" y="152"/>
                  </a:moveTo>
                  <a:cubicBezTo>
                    <a:pt x="520" y="152"/>
                    <a:pt x="520" y="152"/>
                    <a:pt x="520" y="153"/>
                  </a:cubicBezTo>
                  <a:cubicBezTo>
                    <a:pt x="520" y="153"/>
                    <a:pt x="520" y="153"/>
                    <a:pt x="520" y="153"/>
                  </a:cubicBezTo>
                  <a:cubicBezTo>
                    <a:pt x="520" y="153"/>
                    <a:pt x="520" y="153"/>
                    <a:pt x="520" y="153"/>
                  </a:cubicBezTo>
                  <a:cubicBezTo>
                    <a:pt x="520" y="153"/>
                    <a:pt x="520" y="153"/>
                    <a:pt x="520" y="154"/>
                  </a:cubicBezTo>
                  <a:cubicBezTo>
                    <a:pt x="519" y="153"/>
                    <a:pt x="518" y="152"/>
                    <a:pt x="518" y="152"/>
                  </a:cubicBezTo>
                  <a:cubicBezTo>
                    <a:pt x="518" y="152"/>
                    <a:pt x="517" y="152"/>
                    <a:pt x="517" y="152"/>
                  </a:cubicBezTo>
                  <a:cubicBezTo>
                    <a:pt x="518" y="152"/>
                    <a:pt x="518" y="152"/>
                    <a:pt x="518" y="151"/>
                  </a:cubicBezTo>
                  <a:cubicBezTo>
                    <a:pt x="518" y="151"/>
                    <a:pt x="518" y="150"/>
                    <a:pt x="519" y="150"/>
                  </a:cubicBezTo>
                  <a:cubicBezTo>
                    <a:pt x="520" y="149"/>
                    <a:pt x="522" y="148"/>
                    <a:pt x="522" y="150"/>
                  </a:cubicBezTo>
                  <a:cubicBezTo>
                    <a:pt x="521" y="150"/>
                    <a:pt x="521" y="151"/>
                    <a:pt x="520" y="152"/>
                  </a:cubicBezTo>
                  <a:close/>
                  <a:moveTo>
                    <a:pt x="522" y="158"/>
                  </a:moveTo>
                  <a:cubicBezTo>
                    <a:pt x="518" y="156"/>
                    <a:pt x="520" y="155"/>
                    <a:pt x="522" y="155"/>
                  </a:cubicBezTo>
                  <a:cubicBezTo>
                    <a:pt x="523" y="156"/>
                    <a:pt x="523" y="155"/>
                    <a:pt x="526" y="156"/>
                  </a:cubicBezTo>
                  <a:cubicBezTo>
                    <a:pt x="524" y="157"/>
                    <a:pt x="522" y="156"/>
                    <a:pt x="522" y="158"/>
                  </a:cubicBezTo>
                  <a:close/>
                  <a:moveTo>
                    <a:pt x="77" y="236"/>
                  </a:moveTo>
                  <a:cubicBezTo>
                    <a:pt x="77" y="238"/>
                    <a:pt x="77" y="240"/>
                    <a:pt x="75" y="241"/>
                  </a:cubicBezTo>
                  <a:cubicBezTo>
                    <a:pt x="74" y="240"/>
                    <a:pt x="73" y="238"/>
                    <a:pt x="73" y="235"/>
                  </a:cubicBezTo>
                  <a:cubicBezTo>
                    <a:pt x="73" y="233"/>
                    <a:pt x="73" y="230"/>
                    <a:pt x="75" y="230"/>
                  </a:cubicBezTo>
                  <a:cubicBezTo>
                    <a:pt x="76" y="231"/>
                    <a:pt x="77" y="233"/>
                    <a:pt x="77" y="236"/>
                  </a:cubicBezTo>
                  <a:close/>
                  <a:moveTo>
                    <a:pt x="319" y="255"/>
                  </a:moveTo>
                  <a:cubicBezTo>
                    <a:pt x="319" y="253"/>
                    <a:pt x="314" y="250"/>
                    <a:pt x="319" y="250"/>
                  </a:cubicBezTo>
                  <a:cubicBezTo>
                    <a:pt x="321" y="251"/>
                    <a:pt x="322" y="254"/>
                    <a:pt x="319" y="255"/>
                  </a:cubicBezTo>
                  <a:close/>
                  <a:moveTo>
                    <a:pt x="339" y="323"/>
                  </a:moveTo>
                  <a:cubicBezTo>
                    <a:pt x="338" y="321"/>
                    <a:pt x="337" y="319"/>
                    <a:pt x="336" y="317"/>
                  </a:cubicBezTo>
                  <a:cubicBezTo>
                    <a:pt x="335" y="315"/>
                    <a:pt x="334" y="314"/>
                    <a:pt x="333" y="312"/>
                  </a:cubicBezTo>
                  <a:cubicBezTo>
                    <a:pt x="332" y="310"/>
                    <a:pt x="332" y="308"/>
                    <a:pt x="332" y="306"/>
                  </a:cubicBezTo>
                  <a:cubicBezTo>
                    <a:pt x="332" y="304"/>
                    <a:pt x="333" y="302"/>
                    <a:pt x="335" y="300"/>
                  </a:cubicBezTo>
                  <a:cubicBezTo>
                    <a:pt x="335" y="302"/>
                    <a:pt x="336" y="304"/>
                    <a:pt x="336" y="305"/>
                  </a:cubicBezTo>
                  <a:cubicBezTo>
                    <a:pt x="337" y="307"/>
                    <a:pt x="338" y="308"/>
                    <a:pt x="338" y="310"/>
                  </a:cubicBezTo>
                  <a:cubicBezTo>
                    <a:pt x="340" y="313"/>
                    <a:pt x="340" y="317"/>
                    <a:pt x="339" y="321"/>
                  </a:cubicBezTo>
                  <a:cubicBezTo>
                    <a:pt x="343" y="320"/>
                    <a:pt x="343" y="320"/>
                    <a:pt x="343" y="320"/>
                  </a:cubicBezTo>
                  <a:cubicBezTo>
                    <a:pt x="345" y="324"/>
                    <a:pt x="347" y="329"/>
                    <a:pt x="350" y="333"/>
                  </a:cubicBezTo>
                  <a:cubicBezTo>
                    <a:pt x="352" y="335"/>
                    <a:pt x="353" y="337"/>
                    <a:pt x="355" y="339"/>
                  </a:cubicBezTo>
                  <a:cubicBezTo>
                    <a:pt x="357" y="341"/>
                    <a:pt x="359" y="343"/>
                    <a:pt x="362" y="344"/>
                  </a:cubicBezTo>
                  <a:cubicBezTo>
                    <a:pt x="358" y="348"/>
                    <a:pt x="362" y="349"/>
                    <a:pt x="365" y="348"/>
                  </a:cubicBezTo>
                  <a:cubicBezTo>
                    <a:pt x="363" y="350"/>
                    <a:pt x="367" y="352"/>
                    <a:pt x="364" y="354"/>
                  </a:cubicBezTo>
                  <a:cubicBezTo>
                    <a:pt x="363" y="354"/>
                    <a:pt x="363" y="353"/>
                    <a:pt x="362" y="353"/>
                  </a:cubicBezTo>
                  <a:cubicBezTo>
                    <a:pt x="361" y="355"/>
                    <a:pt x="366" y="354"/>
                    <a:pt x="363" y="356"/>
                  </a:cubicBezTo>
                  <a:cubicBezTo>
                    <a:pt x="362" y="356"/>
                    <a:pt x="361" y="355"/>
                    <a:pt x="360" y="355"/>
                  </a:cubicBezTo>
                  <a:cubicBezTo>
                    <a:pt x="360" y="358"/>
                    <a:pt x="367" y="356"/>
                    <a:pt x="365" y="359"/>
                  </a:cubicBezTo>
                  <a:cubicBezTo>
                    <a:pt x="364" y="358"/>
                    <a:pt x="362" y="358"/>
                    <a:pt x="362" y="359"/>
                  </a:cubicBezTo>
                  <a:cubicBezTo>
                    <a:pt x="368" y="360"/>
                    <a:pt x="366" y="367"/>
                    <a:pt x="369" y="366"/>
                  </a:cubicBezTo>
                  <a:cubicBezTo>
                    <a:pt x="369" y="370"/>
                    <a:pt x="362" y="369"/>
                    <a:pt x="362" y="372"/>
                  </a:cubicBezTo>
                  <a:cubicBezTo>
                    <a:pt x="365" y="371"/>
                    <a:pt x="365" y="372"/>
                    <a:pt x="368" y="369"/>
                  </a:cubicBezTo>
                  <a:cubicBezTo>
                    <a:pt x="369" y="371"/>
                    <a:pt x="372" y="373"/>
                    <a:pt x="375" y="374"/>
                  </a:cubicBezTo>
                  <a:cubicBezTo>
                    <a:pt x="377" y="375"/>
                    <a:pt x="380" y="377"/>
                    <a:pt x="381" y="380"/>
                  </a:cubicBezTo>
                  <a:cubicBezTo>
                    <a:pt x="384" y="372"/>
                    <a:pt x="376" y="370"/>
                    <a:pt x="373" y="368"/>
                  </a:cubicBezTo>
                  <a:cubicBezTo>
                    <a:pt x="372" y="369"/>
                    <a:pt x="372" y="370"/>
                    <a:pt x="369" y="372"/>
                  </a:cubicBezTo>
                  <a:cubicBezTo>
                    <a:pt x="370" y="368"/>
                    <a:pt x="371" y="364"/>
                    <a:pt x="377" y="361"/>
                  </a:cubicBezTo>
                  <a:cubicBezTo>
                    <a:pt x="376" y="365"/>
                    <a:pt x="377" y="363"/>
                    <a:pt x="380" y="364"/>
                  </a:cubicBezTo>
                  <a:cubicBezTo>
                    <a:pt x="378" y="369"/>
                    <a:pt x="382" y="371"/>
                    <a:pt x="386" y="374"/>
                  </a:cubicBezTo>
                  <a:cubicBezTo>
                    <a:pt x="388" y="376"/>
                    <a:pt x="390" y="377"/>
                    <a:pt x="391" y="379"/>
                  </a:cubicBezTo>
                  <a:cubicBezTo>
                    <a:pt x="392" y="381"/>
                    <a:pt x="393" y="384"/>
                    <a:pt x="392" y="387"/>
                  </a:cubicBezTo>
                  <a:cubicBezTo>
                    <a:pt x="391" y="386"/>
                    <a:pt x="390" y="386"/>
                    <a:pt x="388" y="387"/>
                  </a:cubicBezTo>
                  <a:cubicBezTo>
                    <a:pt x="390" y="389"/>
                    <a:pt x="389" y="391"/>
                    <a:pt x="387" y="393"/>
                  </a:cubicBezTo>
                  <a:cubicBezTo>
                    <a:pt x="386" y="395"/>
                    <a:pt x="384" y="398"/>
                    <a:pt x="384" y="401"/>
                  </a:cubicBezTo>
                  <a:cubicBezTo>
                    <a:pt x="386" y="398"/>
                    <a:pt x="385" y="398"/>
                    <a:pt x="388" y="397"/>
                  </a:cubicBezTo>
                  <a:cubicBezTo>
                    <a:pt x="389" y="400"/>
                    <a:pt x="391" y="399"/>
                    <a:pt x="392" y="400"/>
                  </a:cubicBezTo>
                  <a:cubicBezTo>
                    <a:pt x="392" y="403"/>
                    <a:pt x="389" y="402"/>
                    <a:pt x="390" y="404"/>
                  </a:cubicBezTo>
                  <a:cubicBezTo>
                    <a:pt x="391" y="403"/>
                    <a:pt x="396" y="402"/>
                    <a:pt x="396" y="400"/>
                  </a:cubicBezTo>
                  <a:cubicBezTo>
                    <a:pt x="394" y="399"/>
                    <a:pt x="392" y="398"/>
                    <a:pt x="395" y="395"/>
                  </a:cubicBezTo>
                  <a:cubicBezTo>
                    <a:pt x="398" y="396"/>
                    <a:pt x="400" y="397"/>
                    <a:pt x="403" y="397"/>
                  </a:cubicBezTo>
                  <a:cubicBezTo>
                    <a:pt x="398" y="399"/>
                    <a:pt x="397" y="403"/>
                    <a:pt x="394" y="405"/>
                  </a:cubicBezTo>
                  <a:cubicBezTo>
                    <a:pt x="398" y="407"/>
                    <a:pt x="401" y="405"/>
                    <a:pt x="400" y="410"/>
                  </a:cubicBezTo>
                  <a:cubicBezTo>
                    <a:pt x="401" y="407"/>
                    <a:pt x="403" y="408"/>
                    <a:pt x="405" y="406"/>
                  </a:cubicBezTo>
                  <a:cubicBezTo>
                    <a:pt x="404" y="405"/>
                    <a:pt x="401" y="407"/>
                    <a:pt x="400" y="404"/>
                  </a:cubicBezTo>
                  <a:cubicBezTo>
                    <a:pt x="405" y="402"/>
                    <a:pt x="406" y="403"/>
                    <a:pt x="405" y="405"/>
                  </a:cubicBezTo>
                  <a:cubicBezTo>
                    <a:pt x="405" y="407"/>
                    <a:pt x="403" y="411"/>
                    <a:pt x="400" y="412"/>
                  </a:cubicBezTo>
                  <a:cubicBezTo>
                    <a:pt x="402" y="414"/>
                    <a:pt x="406" y="410"/>
                    <a:pt x="407" y="413"/>
                  </a:cubicBezTo>
                  <a:cubicBezTo>
                    <a:pt x="405" y="415"/>
                    <a:pt x="401" y="418"/>
                    <a:pt x="402" y="419"/>
                  </a:cubicBezTo>
                  <a:cubicBezTo>
                    <a:pt x="405" y="416"/>
                    <a:pt x="408" y="413"/>
                    <a:pt x="410" y="411"/>
                  </a:cubicBezTo>
                  <a:cubicBezTo>
                    <a:pt x="413" y="412"/>
                    <a:pt x="409" y="416"/>
                    <a:pt x="411" y="418"/>
                  </a:cubicBezTo>
                  <a:cubicBezTo>
                    <a:pt x="412" y="416"/>
                    <a:pt x="412" y="415"/>
                    <a:pt x="413" y="416"/>
                  </a:cubicBezTo>
                  <a:cubicBezTo>
                    <a:pt x="415" y="418"/>
                    <a:pt x="409" y="418"/>
                    <a:pt x="411" y="420"/>
                  </a:cubicBezTo>
                  <a:cubicBezTo>
                    <a:pt x="416" y="420"/>
                    <a:pt x="422" y="420"/>
                    <a:pt x="420" y="427"/>
                  </a:cubicBezTo>
                  <a:cubicBezTo>
                    <a:pt x="423" y="424"/>
                    <a:pt x="425" y="424"/>
                    <a:pt x="426" y="427"/>
                  </a:cubicBezTo>
                  <a:cubicBezTo>
                    <a:pt x="423" y="429"/>
                    <a:pt x="422" y="430"/>
                    <a:pt x="423" y="433"/>
                  </a:cubicBezTo>
                  <a:cubicBezTo>
                    <a:pt x="424" y="432"/>
                    <a:pt x="426" y="433"/>
                    <a:pt x="428" y="434"/>
                  </a:cubicBezTo>
                  <a:cubicBezTo>
                    <a:pt x="430" y="435"/>
                    <a:pt x="432" y="436"/>
                    <a:pt x="433" y="437"/>
                  </a:cubicBezTo>
                  <a:cubicBezTo>
                    <a:pt x="437" y="440"/>
                    <a:pt x="440" y="444"/>
                    <a:pt x="441" y="446"/>
                  </a:cubicBezTo>
                  <a:cubicBezTo>
                    <a:pt x="442" y="448"/>
                    <a:pt x="444" y="441"/>
                    <a:pt x="445" y="444"/>
                  </a:cubicBezTo>
                  <a:cubicBezTo>
                    <a:pt x="446" y="449"/>
                    <a:pt x="447" y="458"/>
                    <a:pt x="452" y="454"/>
                  </a:cubicBezTo>
                  <a:cubicBezTo>
                    <a:pt x="450" y="453"/>
                    <a:pt x="449" y="452"/>
                    <a:pt x="450" y="450"/>
                  </a:cubicBezTo>
                  <a:cubicBezTo>
                    <a:pt x="453" y="451"/>
                    <a:pt x="453" y="453"/>
                    <a:pt x="455" y="455"/>
                  </a:cubicBezTo>
                  <a:cubicBezTo>
                    <a:pt x="453" y="456"/>
                    <a:pt x="452" y="459"/>
                    <a:pt x="452" y="460"/>
                  </a:cubicBezTo>
                  <a:cubicBezTo>
                    <a:pt x="452" y="462"/>
                    <a:pt x="453" y="462"/>
                    <a:pt x="454" y="461"/>
                  </a:cubicBezTo>
                  <a:cubicBezTo>
                    <a:pt x="453" y="460"/>
                    <a:pt x="452" y="460"/>
                    <a:pt x="454" y="458"/>
                  </a:cubicBezTo>
                  <a:cubicBezTo>
                    <a:pt x="455" y="455"/>
                    <a:pt x="455" y="455"/>
                    <a:pt x="455" y="455"/>
                  </a:cubicBezTo>
                  <a:cubicBezTo>
                    <a:pt x="458" y="456"/>
                    <a:pt x="460" y="458"/>
                    <a:pt x="462" y="461"/>
                  </a:cubicBezTo>
                  <a:cubicBezTo>
                    <a:pt x="463" y="463"/>
                    <a:pt x="464" y="464"/>
                    <a:pt x="465" y="465"/>
                  </a:cubicBezTo>
                  <a:cubicBezTo>
                    <a:pt x="465" y="466"/>
                    <a:pt x="466" y="466"/>
                    <a:pt x="466" y="466"/>
                  </a:cubicBezTo>
                  <a:cubicBezTo>
                    <a:pt x="466" y="466"/>
                    <a:pt x="466" y="466"/>
                    <a:pt x="466"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7" y="467"/>
                    <a:pt x="467" y="467"/>
                    <a:pt x="467" y="467"/>
                  </a:cubicBezTo>
                  <a:cubicBezTo>
                    <a:pt x="466" y="466"/>
                    <a:pt x="467" y="467"/>
                    <a:pt x="466" y="466"/>
                  </a:cubicBezTo>
                  <a:cubicBezTo>
                    <a:pt x="466" y="467"/>
                    <a:pt x="466" y="467"/>
                    <a:pt x="466" y="467"/>
                  </a:cubicBezTo>
                  <a:cubicBezTo>
                    <a:pt x="467" y="467"/>
                    <a:pt x="468" y="467"/>
                    <a:pt x="469" y="468"/>
                  </a:cubicBezTo>
                  <a:cubicBezTo>
                    <a:pt x="468" y="470"/>
                    <a:pt x="466" y="470"/>
                    <a:pt x="465" y="470"/>
                  </a:cubicBezTo>
                  <a:cubicBezTo>
                    <a:pt x="465" y="470"/>
                    <a:pt x="465" y="470"/>
                    <a:pt x="465" y="470"/>
                  </a:cubicBezTo>
                  <a:cubicBezTo>
                    <a:pt x="465" y="470"/>
                    <a:pt x="465" y="470"/>
                    <a:pt x="465" y="470"/>
                  </a:cubicBezTo>
                  <a:cubicBezTo>
                    <a:pt x="465" y="470"/>
                    <a:pt x="465" y="470"/>
                    <a:pt x="465" y="470"/>
                  </a:cubicBezTo>
                  <a:cubicBezTo>
                    <a:pt x="464" y="469"/>
                    <a:pt x="465" y="470"/>
                    <a:pt x="465" y="470"/>
                  </a:cubicBezTo>
                  <a:cubicBezTo>
                    <a:pt x="465" y="470"/>
                    <a:pt x="465" y="470"/>
                    <a:pt x="465" y="470"/>
                  </a:cubicBezTo>
                  <a:cubicBezTo>
                    <a:pt x="465" y="470"/>
                    <a:pt x="465" y="470"/>
                    <a:pt x="465" y="470"/>
                  </a:cubicBezTo>
                  <a:cubicBezTo>
                    <a:pt x="465" y="470"/>
                    <a:pt x="465" y="470"/>
                    <a:pt x="465" y="470"/>
                  </a:cubicBezTo>
                  <a:cubicBezTo>
                    <a:pt x="465" y="470"/>
                    <a:pt x="465" y="470"/>
                    <a:pt x="465" y="470"/>
                  </a:cubicBezTo>
                  <a:cubicBezTo>
                    <a:pt x="465" y="470"/>
                    <a:pt x="465" y="470"/>
                    <a:pt x="465" y="470"/>
                  </a:cubicBezTo>
                  <a:cubicBezTo>
                    <a:pt x="464" y="470"/>
                    <a:pt x="464" y="470"/>
                    <a:pt x="464" y="470"/>
                  </a:cubicBezTo>
                  <a:cubicBezTo>
                    <a:pt x="464" y="470"/>
                    <a:pt x="463" y="470"/>
                    <a:pt x="463" y="471"/>
                  </a:cubicBezTo>
                  <a:cubicBezTo>
                    <a:pt x="462" y="471"/>
                    <a:pt x="461" y="472"/>
                    <a:pt x="461" y="473"/>
                  </a:cubicBezTo>
                  <a:cubicBezTo>
                    <a:pt x="461" y="473"/>
                    <a:pt x="462" y="474"/>
                    <a:pt x="463" y="474"/>
                  </a:cubicBezTo>
                  <a:cubicBezTo>
                    <a:pt x="463" y="474"/>
                    <a:pt x="463" y="474"/>
                    <a:pt x="463" y="474"/>
                  </a:cubicBezTo>
                  <a:cubicBezTo>
                    <a:pt x="463" y="474"/>
                    <a:pt x="463" y="474"/>
                    <a:pt x="463" y="474"/>
                  </a:cubicBezTo>
                  <a:cubicBezTo>
                    <a:pt x="463" y="474"/>
                    <a:pt x="463" y="474"/>
                    <a:pt x="463" y="474"/>
                  </a:cubicBezTo>
                  <a:cubicBezTo>
                    <a:pt x="462" y="473"/>
                    <a:pt x="463" y="474"/>
                    <a:pt x="462" y="474"/>
                  </a:cubicBezTo>
                  <a:cubicBezTo>
                    <a:pt x="462" y="474"/>
                    <a:pt x="462" y="474"/>
                    <a:pt x="462" y="474"/>
                  </a:cubicBezTo>
                  <a:cubicBezTo>
                    <a:pt x="462" y="474"/>
                    <a:pt x="462" y="474"/>
                    <a:pt x="462" y="474"/>
                  </a:cubicBezTo>
                  <a:cubicBezTo>
                    <a:pt x="463" y="474"/>
                    <a:pt x="463" y="474"/>
                    <a:pt x="463" y="474"/>
                  </a:cubicBezTo>
                  <a:cubicBezTo>
                    <a:pt x="463" y="474"/>
                    <a:pt x="463" y="474"/>
                    <a:pt x="463" y="474"/>
                  </a:cubicBezTo>
                  <a:cubicBezTo>
                    <a:pt x="464" y="474"/>
                    <a:pt x="464" y="474"/>
                    <a:pt x="464" y="474"/>
                  </a:cubicBezTo>
                  <a:cubicBezTo>
                    <a:pt x="466" y="475"/>
                    <a:pt x="467" y="476"/>
                    <a:pt x="468" y="476"/>
                  </a:cubicBezTo>
                  <a:cubicBezTo>
                    <a:pt x="471" y="477"/>
                    <a:pt x="473" y="479"/>
                    <a:pt x="475" y="480"/>
                  </a:cubicBezTo>
                  <a:cubicBezTo>
                    <a:pt x="476" y="481"/>
                    <a:pt x="477" y="482"/>
                    <a:pt x="478" y="483"/>
                  </a:cubicBezTo>
                  <a:cubicBezTo>
                    <a:pt x="479" y="484"/>
                    <a:pt x="480" y="485"/>
                    <a:pt x="480" y="486"/>
                  </a:cubicBezTo>
                  <a:cubicBezTo>
                    <a:pt x="482" y="488"/>
                    <a:pt x="484" y="490"/>
                    <a:pt x="485" y="493"/>
                  </a:cubicBezTo>
                  <a:cubicBezTo>
                    <a:pt x="481" y="491"/>
                    <a:pt x="477" y="490"/>
                    <a:pt x="475" y="492"/>
                  </a:cubicBezTo>
                  <a:cubicBezTo>
                    <a:pt x="479" y="495"/>
                    <a:pt x="483" y="493"/>
                    <a:pt x="488" y="496"/>
                  </a:cubicBezTo>
                  <a:cubicBezTo>
                    <a:pt x="487" y="501"/>
                    <a:pt x="485" y="495"/>
                    <a:pt x="484" y="498"/>
                  </a:cubicBezTo>
                  <a:cubicBezTo>
                    <a:pt x="487" y="499"/>
                    <a:pt x="485" y="502"/>
                    <a:pt x="484" y="505"/>
                  </a:cubicBezTo>
                  <a:cubicBezTo>
                    <a:pt x="483" y="506"/>
                    <a:pt x="481" y="508"/>
                    <a:pt x="479" y="506"/>
                  </a:cubicBezTo>
                  <a:cubicBezTo>
                    <a:pt x="480" y="502"/>
                    <a:pt x="478" y="501"/>
                    <a:pt x="476" y="500"/>
                  </a:cubicBezTo>
                  <a:cubicBezTo>
                    <a:pt x="473" y="499"/>
                    <a:pt x="470" y="499"/>
                    <a:pt x="470" y="497"/>
                  </a:cubicBezTo>
                  <a:cubicBezTo>
                    <a:pt x="470" y="500"/>
                    <a:pt x="473" y="502"/>
                    <a:pt x="476" y="503"/>
                  </a:cubicBezTo>
                  <a:cubicBezTo>
                    <a:pt x="472" y="506"/>
                    <a:pt x="468" y="507"/>
                    <a:pt x="465" y="506"/>
                  </a:cubicBezTo>
                  <a:cubicBezTo>
                    <a:pt x="462" y="505"/>
                    <a:pt x="459" y="503"/>
                    <a:pt x="457" y="501"/>
                  </a:cubicBezTo>
                  <a:cubicBezTo>
                    <a:pt x="455" y="500"/>
                    <a:pt x="454" y="499"/>
                    <a:pt x="453" y="498"/>
                  </a:cubicBezTo>
                  <a:cubicBezTo>
                    <a:pt x="452" y="496"/>
                    <a:pt x="451" y="495"/>
                    <a:pt x="450" y="494"/>
                  </a:cubicBezTo>
                  <a:cubicBezTo>
                    <a:pt x="448" y="492"/>
                    <a:pt x="446" y="490"/>
                    <a:pt x="444" y="489"/>
                  </a:cubicBezTo>
                  <a:cubicBezTo>
                    <a:pt x="445" y="489"/>
                    <a:pt x="444" y="491"/>
                    <a:pt x="445" y="491"/>
                  </a:cubicBezTo>
                  <a:cubicBezTo>
                    <a:pt x="439" y="488"/>
                    <a:pt x="436" y="487"/>
                    <a:pt x="438" y="482"/>
                  </a:cubicBezTo>
                  <a:cubicBezTo>
                    <a:pt x="438" y="485"/>
                    <a:pt x="443" y="483"/>
                    <a:pt x="445" y="483"/>
                  </a:cubicBezTo>
                  <a:cubicBezTo>
                    <a:pt x="440" y="480"/>
                    <a:pt x="442" y="478"/>
                    <a:pt x="437" y="474"/>
                  </a:cubicBezTo>
                  <a:cubicBezTo>
                    <a:pt x="433" y="474"/>
                    <a:pt x="428" y="473"/>
                    <a:pt x="423" y="471"/>
                  </a:cubicBezTo>
                  <a:cubicBezTo>
                    <a:pt x="419" y="468"/>
                    <a:pt x="416" y="463"/>
                    <a:pt x="417" y="458"/>
                  </a:cubicBezTo>
                  <a:cubicBezTo>
                    <a:pt x="417" y="458"/>
                    <a:pt x="415" y="458"/>
                    <a:pt x="414" y="457"/>
                  </a:cubicBezTo>
                  <a:cubicBezTo>
                    <a:pt x="413" y="456"/>
                    <a:pt x="411" y="455"/>
                    <a:pt x="410" y="454"/>
                  </a:cubicBezTo>
                  <a:cubicBezTo>
                    <a:pt x="408" y="452"/>
                    <a:pt x="406" y="449"/>
                    <a:pt x="407" y="445"/>
                  </a:cubicBezTo>
                  <a:cubicBezTo>
                    <a:pt x="402" y="446"/>
                    <a:pt x="400" y="441"/>
                    <a:pt x="398" y="438"/>
                  </a:cubicBezTo>
                  <a:cubicBezTo>
                    <a:pt x="396" y="434"/>
                    <a:pt x="394" y="431"/>
                    <a:pt x="389" y="432"/>
                  </a:cubicBezTo>
                  <a:cubicBezTo>
                    <a:pt x="388" y="430"/>
                    <a:pt x="391" y="428"/>
                    <a:pt x="390" y="427"/>
                  </a:cubicBezTo>
                  <a:cubicBezTo>
                    <a:pt x="386" y="430"/>
                    <a:pt x="387" y="422"/>
                    <a:pt x="386" y="420"/>
                  </a:cubicBezTo>
                  <a:cubicBezTo>
                    <a:pt x="384" y="422"/>
                    <a:pt x="383" y="420"/>
                    <a:pt x="381" y="421"/>
                  </a:cubicBezTo>
                  <a:cubicBezTo>
                    <a:pt x="382" y="417"/>
                    <a:pt x="380" y="415"/>
                    <a:pt x="378" y="413"/>
                  </a:cubicBezTo>
                  <a:cubicBezTo>
                    <a:pt x="376" y="411"/>
                    <a:pt x="374" y="409"/>
                    <a:pt x="375" y="405"/>
                  </a:cubicBezTo>
                  <a:cubicBezTo>
                    <a:pt x="377" y="405"/>
                    <a:pt x="378" y="408"/>
                    <a:pt x="381" y="406"/>
                  </a:cubicBezTo>
                  <a:cubicBezTo>
                    <a:pt x="380" y="404"/>
                    <a:pt x="380" y="403"/>
                    <a:pt x="380" y="401"/>
                  </a:cubicBezTo>
                  <a:cubicBezTo>
                    <a:pt x="381" y="399"/>
                    <a:pt x="382" y="397"/>
                    <a:pt x="383" y="395"/>
                  </a:cubicBezTo>
                  <a:cubicBezTo>
                    <a:pt x="385" y="392"/>
                    <a:pt x="388" y="388"/>
                    <a:pt x="388" y="384"/>
                  </a:cubicBezTo>
                  <a:cubicBezTo>
                    <a:pt x="385" y="383"/>
                    <a:pt x="383" y="381"/>
                    <a:pt x="381" y="381"/>
                  </a:cubicBezTo>
                  <a:cubicBezTo>
                    <a:pt x="382" y="385"/>
                    <a:pt x="386" y="383"/>
                    <a:pt x="388" y="386"/>
                  </a:cubicBezTo>
                  <a:cubicBezTo>
                    <a:pt x="382" y="388"/>
                    <a:pt x="381" y="381"/>
                    <a:pt x="377" y="383"/>
                  </a:cubicBezTo>
                  <a:cubicBezTo>
                    <a:pt x="377" y="384"/>
                    <a:pt x="375" y="386"/>
                    <a:pt x="375" y="388"/>
                  </a:cubicBezTo>
                  <a:cubicBezTo>
                    <a:pt x="377" y="388"/>
                    <a:pt x="380" y="386"/>
                    <a:pt x="382" y="387"/>
                  </a:cubicBezTo>
                  <a:cubicBezTo>
                    <a:pt x="379" y="389"/>
                    <a:pt x="379" y="391"/>
                    <a:pt x="378" y="393"/>
                  </a:cubicBezTo>
                  <a:cubicBezTo>
                    <a:pt x="380" y="393"/>
                    <a:pt x="382" y="391"/>
                    <a:pt x="383" y="393"/>
                  </a:cubicBezTo>
                  <a:cubicBezTo>
                    <a:pt x="380" y="395"/>
                    <a:pt x="379" y="394"/>
                    <a:pt x="377" y="397"/>
                  </a:cubicBezTo>
                  <a:cubicBezTo>
                    <a:pt x="376" y="393"/>
                    <a:pt x="377" y="394"/>
                    <a:pt x="373" y="396"/>
                  </a:cubicBezTo>
                  <a:cubicBezTo>
                    <a:pt x="373" y="394"/>
                    <a:pt x="371" y="394"/>
                    <a:pt x="370" y="393"/>
                  </a:cubicBezTo>
                  <a:cubicBezTo>
                    <a:pt x="368" y="392"/>
                    <a:pt x="367" y="391"/>
                    <a:pt x="368" y="388"/>
                  </a:cubicBezTo>
                  <a:cubicBezTo>
                    <a:pt x="366" y="390"/>
                    <a:pt x="365" y="389"/>
                    <a:pt x="364" y="389"/>
                  </a:cubicBezTo>
                  <a:cubicBezTo>
                    <a:pt x="361" y="387"/>
                    <a:pt x="360" y="383"/>
                    <a:pt x="359" y="379"/>
                  </a:cubicBezTo>
                  <a:cubicBezTo>
                    <a:pt x="358" y="375"/>
                    <a:pt x="357" y="370"/>
                    <a:pt x="355" y="366"/>
                  </a:cubicBezTo>
                  <a:cubicBezTo>
                    <a:pt x="354" y="364"/>
                    <a:pt x="352" y="361"/>
                    <a:pt x="350" y="359"/>
                  </a:cubicBezTo>
                  <a:cubicBezTo>
                    <a:pt x="348" y="356"/>
                    <a:pt x="346" y="354"/>
                    <a:pt x="345" y="351"/>
                  </a:cubicBezTo>
                  <a:cubicBezTo>
                    <a:pt x="342" y="346"/>
                    <a:pt x="340" y="340"/>
                    <a:pt x="345" y="334"/>
                  </a:cubicBezTo>
                  <a:cubicBezTo>
                    <a:pt x="342" y="333"/>
                    <a:pt x="344" y="330"/>
                    <a:pt x="342" y="331"/>
                  </a:cubicBezTo>
                  <a:cubicBezTo>
                    <a:pt x="339" y="332"/>
                    <a:pt x="345" y="335"/>
                    <a:pt x="340" y="337"/>
                  </a:cubicBezTo>
                  <a:cubicBezTo>
                    <a:pt x="336" y="333"/>
                    <a:pt x="340" y="327"/>
                    <a:pt x="339" y="323"/>
                  </a:cubicBezTo>
                  <a:close/>
                  <a:moveTo>
                    <a:pt x="332" y="290"/>
                  </a:moveTo>
                  <a:cubicBezTo>
                    <a:pt x="334" y="294"/>
                    <a:pt x="334" y="298"/>
                    <a:pt x="331" y="302"/>
                  </a:cubicBezTo>
                  <a:cubicBezTo>
                    <a:pt x="331" y="299"/>
                    <a:pt x="330" y="298"/>
                    <a:pt x="330" y="296"/>
                  </a:cubicBezTo>
                  <a:cubicBezTo>
                    <a:pt x="329" y="295"/>
                    <a:pt x="329" y="294"/>
                    <a:pt x="328" y="293"/>
                  </a:cubicBezTo>
                  <a:cubicBezTo>
                    <a:pt x="328" y="292"/>
                    <a:pt x="327" y="291"/>
                    <a:pt x="327" y="290"/>
                  </a:cubicBezTo>
                  <a:cubicBezTo>
                    <a:pt x="325" y="286"/>
                    <a:pt x="325" y="282"/>
                    <a:pt x="329" y="279"/>
                  </a:cubicBezTo>
                  <a:cubicBezTo>
                    <a:pt x="329" y="282"/>
                    <a:pt x="331" y="286"/>
                    <a:pt x="332" y="290"/>
                  </a:cubicBezTo>
                  <a:close/>
                  <a:moveTo>
                    <a:pt x="540" y="238"/>
                  </a:moveTo>
                  <a:cubicBezTo>
                    <a:pt x="542" y="236"/>
                    <a:pt x="538" y="237"/>
                    <a:pt x="543" y="234"/>
                  </a:cubicBezTo>
                  <a:cubicBezTo>
                    <a:pt x="546" y="234"/>
                    <a:pt x="543" y="236"/>
                    <a:pt x="540" y="238"/>
                  </a:cubicBezTo>
                  <a:close/>
                  <a:moveTo>
                    <a:pt x="372" y="399"/>
                  </a:moveTo>
                  <a:cubicBezTo>
                    <a:pt x="369" y="401"/>
                    <a:pt x="369" y="401"/>
                    <a:pt x="369" y="401"/>
                  </a:cubicBezTo>
                  <a:cubicBezTo>
                    <a:pt x="368" y="400"/>
                    <a:pt x="367" y="398"/>
                    <a:pt x="370" y="396"/>
                  </a:cubicBezTo>
                  <a:cubicBezTo>
                    <a:pt x="371" y="397"/>
                    <a:pt x="372" y="398"/>
                    <a:pt x="372" y="399"/>
                  </a:cubicBezTo>
                  <a:close/>
                  <a:moveTo>
                    <a:pt x="589" y="228"/>
                  </a:moveTo>
                  <a:cubicBezTo>
                    <a:pt x="589" y="228"/>
                    <a:pt x="589" y="228"/>
                    <a:pt x="589" y="228"/>
                  </a:cubicBezTo>
                  <a:cubicBezTo>
                    <a:pt x="590" y="228"/>
                    <a:pt x="590" y="229"/>
                    <a:pt x="588" y="230"/>
                  </a:cubicBezTo>
                  <a:cubicBezTo>
                    <a:pt x="589" y="229"/>
                    <a:pt x="585" y="231"/>
                    <a:pt x="588" y="229"/>
                  </a:cubicBezTo>
                  <a:cubicBezTo>
                    <a:pt x="588" y="229"/>
                    <a:pt x="588" y="229"/>
                    <a:pt x="589" y="228"/>
                  </a:cubicBezTo>
                  <a:close/>
                  <a:moveTo>
                    <a:pt x="397" y="387"/>
                  </a:moveTo>
                  <a:cubicBezTo>
                    <a:pt x="396" y="389"/>
                    <a:pt x="390" y="394"/>
                    <a:pt x="389" y="392"/>
                  </a:cubicBezTo>
                  <a:cubicBezTo>
                    <a:pt x="392" y="390"/>
                    <a:pt x="394" y="386"/>
                    <a:pt x="397" y="387"/>
                  </a:cubicBezTo>
                  <a:close/>
                  <a:moveTo>
                    <a:pt x="397" y="392"/>
                  </a:moveTo>
                  <a:cubicBezTo>
                    <a:pt x="395" y="394"/>
                    <a:pt x="394" y="393"/>
                    <a:pt x="392" y="396"/>
                  </a:cubicBezTo>
                  <a:cubicBezTo>
                    <a:pt x="391" y="395"/>
                    <a:pt x="390" y="394"/>
                    <a:pt x="391" y="393"/>
                  </a:cubicBezTo>
                  <a:cubicBezTo>
                    <a:pt x="393" y="393"/>
                    <a:pt x="396" y="391"/>
                    <a:pt x="397" y="392"/>
                  </a:cubicBezTo>
                  <a:close/>
                  <a:moveTo>
                    <a:pt x="572" y="245"/>
                  </a:moveTo>
                  <a:cubicBezTo>
                    <a:pt x="567" y="249"/>
                    <a:pt x="568" y="247"/>
                    <a:pt x="570" y="245"/>
                  </a:cubicBezTo>
                  <a:cubicBezTo>
                    <a:pt x="570" y="245"/>
                    <a:pt x="572" y="244"/>
                    <a:pt x="572" y="245"/>
                  </a:cubicBezTo>
                  <a:close/>
                  <a:moveTo>
                    <a:pt x="586" y="237"/>
                  </a:moveTo>
                  <a:cubicBezTo>
                    <a:pt x="586" y="238"/>
                    <a:pt x="585" y="239"/>
                    <a:pt x="584" y="240"/>
                  </a:cubicBezTo>
                  <a:cubicBezTo>
                    <a:pt x="585" y="239"/>
                    <a:pt x="585" y="238"/>
                    <a:pt x="585" y="238"/>
                  </a:cubicBezTo>
                  <a:cubicBezTo>
                    <a:pt x="584" y="238"/>
                    <a:pt x="584" y="239"/>
                    <a:pt x="583" y="239"/>
                  </a:cubicBezTo>
                  <a:cubicBezTo>
                    <a:pt x="586" y="236"/>
                    <a:pt x="587" y="236"/>
                    <a:pt x="586" y="237"/>
                  </a:cubicBezTo>
                  <a:close/>
                  <a:moveTo>
                    <a:pt x="379" y="445"/>
                  </a:moveTo>
                  <a:cubicBezTo>
                    <a:pt x="380" y="445"/>
                    <a:pt x="381" y="446"/>
                    <a:pt x="379" y="448"/>
                  </a:cubicBezTo>
                  <a:cubicBezTo>
                    <a:pt x="378" y="448"/>
                    <a:pt x="373" y="447"/>
                    <a:pt x="376" y="443"/>
                  </a:cubicBezTo>
                  <a:cubicBezTo>
                    <a:pt x="377" y="444"/>
                    <a:pt x="379" y="444"/>
                    <a:pt x="379" y="445"/>
                  </a:cubicBezTo>
                  <a:close/>
                  <a:moveTo>
                    <a:pt x="594" y="231"/>
                  </a:moveTo>
                  <a:cubicBezTo>
                    <a:pt x="594" y="230"/>
                    <a:pt x="591" y="234"/>
                    <a:pt x="590" y="234"/>
                  </a:cubicBezTo>
                  <a:cubicBezTo>
                    <a:pt x="593" y="232"/>
                    <a:pt x="588" y="235"/>
                    <a:pt x="592" y="231"/>
                  </a:cubicBezTo>
                  <a:cubicBezTo>
                    <a:pt x="593" y="231"/>
                    <a:pt x="594" y="230"/>
                    <a:pt x="594" y="231"/>
                  </a:cubicBezTo>
                  <a:close/>
                  <a:moveTo>
                    <a:pt x="221" y="646"/>
                  </a:moveTo>
                  <a:cubicBezTo>
                    <a:pt x="219" y="642"/>
                    <a:pt x="217" y="645"/>
                    <a:pt x="215" y="644"/>
                  </a:cubicBezTo>
                  <a:cubicBezTo>
                    <a:pt x="216" y="642"/>
                    <a:pt x="214" y="639"/>
                    <a:pt x="215" y="637"/>
                  </a:cubicBezTo>
                  <a:cubicBezTo>
                    <a:pt x="218" y="640"/>
                    <a:pt x="223" y="643"/>
                    <a:pt x="221" y="646"/>
                  </a:cubicBezTo>
                  <a:close/>
                  <a:moveTo>
                    <a:pt x="241" y="659"/>
                  </a:moveTo>
                  <a:cubicBezTo>
                    <a:pt x="235" y="655"/>
                    <a:pt x="232" y="650"/>
                    <a:pt x="228" y="645"/>
                  </a:cubicBezTo>
                  <a:cubicBezTo>
                    <a:pt x="232" y="648"/>
                    <a:pt x="243" y="653"/>
                    <a:pt x="241" y="659"/>
                  </a:cubicBezTo>
                  <a:close/>
                  <a:moveTo>
                    <a:pt x="218" y="679"/>
                  </a:moveTo>
                  <a:cubicBezTo>
                    <a:pt x="215" y="679"/>
                    <a:pt x="214" y="673"/>
                    <a:pt x="209" y="673"/>
                  </a:cubicBezTo>
                  <a:cubicBezTo>
                    <a:pt x="210" y="668"/>
                    <a:pt x="222" y="676"/>
                    <a:pt x="218" y="679"/>
                  </a:cubicBezTo>
                  <a:close/>
                  <a:moveTo>
                    <a:pt x="234" y="660"/>
                  </a:moveTo>
                  <a:cubicBezTo>
                    <a:pt x="230" y="660"/>
                    <a:pt x="228" y="655"/>
                    <a:pt x="230" y="652"/>
                  </a:cubicBezTo>
                  <a:cubicBezTo>
                    <a:pt x="233" y="652"/>
                    <a:pt x="234" y="657"/>
                    <a:pt x="234" y="660"/>
                  </a:cubicBezTo>
                  <a:close/>
                  <a:moveTo>
                    <a:pt x="257" y="674"/>
                  </a:moveTo>
                  <a:cubicBezTo>
                    <a:pt x="255" y="673"/>
                    <a:pt x="253" y="668"/>
                    <a:pt x="251" y="670"/>
                  </a:cubicBezTo>
                  <a:cubicBezTo>
                    <a:pt x="252" y="672"/>
                    <a:pt x="258" y="674"/>
                    <a:pt x="256" y="676"/>
                  </a:cubicBezTo>
                  <a:cubicBezTo>
                    <a:pt x="251" y="675"/>
                    <a:pt x="249" y="670"/>
                    <a:pt x="248" y="666"/>
                  </a:cubicBezTo>
                  <a:cubicBezTo>
                    <a:pt x="253" y="669"/>
                    <a:pt x="257" y="668"/>
                    <a:pt x="257" y="674"/>
                  </a:cubicBezTo>
                  <a:close/>
                  <a:moveTo>
                    <a:pt x="289" y="707"/>
                  </a:moveTo>
                  <a:cubicBezTo>
                    <a:pt x="291" y="708"/>
                    <a:pt x="293" y="710"/>
                    <a:pt x="293" y="713"/>
                  </a:cubicBezTo>
                  <a:cubicBezTo>
                    <a:pt x="293" y="711"/>
                    <a:pt x="289" y="710"/>
                    <a:pt x="286" y="708"/>
                  </a:cubicBezTo>
                  <a:cubicBezTo>
                    <a:pt x="283" y="707"/>
                    <a:pt x="281" y="705"/>
                    <a:pt x="282" y="702"/>
                  </a:cubicBezTo>
                  <a:cubicBezTo>
                    <a:pt x="284" y="705"/>
                    <a:pt x="287" y="706"/>
                    <a:pt x="289" y="707"/>
                  </a:cubicBezTo>
                  <a:close/>
                  <a:moveTo>
                    <a:pt x="300" y="703"/>
                  </a:moveTo>
                  <a:cubicBezTo>
                    <a:pt x="295" y="705"/>
                    <a:pt x="303" y="706"/>
                    <a:pt x="301" y="708"/>
                  </a:cubicBezTo>
                  <a:cubicBezTo>
                    <a:pt x="299" y="709"/>
                    <a:pt x="290" y="704"/>
                    <a:pt x="290" y="701"/>
                  </a:cubicBezTo>
                  <a:cubicBezTo>
                    <a:pt x="293" y="702"/>
                    <a:pt x="297" y="703"/>
                    <a:pt x="300" y="703"/>
                  </a:cubicBezTo>
                  <a:close/>
                  <a:moveTo>
                    <a:pt x="442" y="495"/>
                  </a:moveTo>
                  <a:cubicBezTo>
                    <a:pt x="443" y="496"/>
                    <a:pt x="444" y="497"/>
                    <a:pt x="445" y="498"/>
                  </a:cubicBezTo>
                  <a:cubicBezTo>
                    <a:pt x="445" y="498"/>
                    <a:pt x="446" y="498"/>
                    <a:pt x="446" y="499"/>
                  </a:cubicBezTo>
                  <a:cubicBezTo>
                    <a:pt x="446" y="499"/>
                    <a:pt x="447" y="499"/>
                    <a:pt x="447" y="499"/>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8" y="500"/>
                    <a:pt x="448" y="500"/>
                    <a:pt x="448" y="500"/>
                  </a:cubicBezTo>
                  <a:cubicBezTo>
                    <a:pt x="445" y="504"/>
                    <a:pt x="449" y="504"/>
                    <a:pt x="448" y="506"/>
                  </a:cubicBezTo>
                  <a:cubicBezTo>
                    <a:pt x="447" y="505"/>
                    <a:pt x="447" y="505"/>
                    <a:pt x="446" y="504"/>
                  </a:cubicBezTo>
                  <a:cubicBezTo>
                    <a:pt x="446" y="504"/>
                    <a:pt x="446" y="504"/>
                    <a:pt x="446" y="504"/>
                  </a:cubicBezTo>
                  <a:cubicBezTo>
                    <a:pt x="446" y="504"/>
                    <a:pt x="446" y="504"/>
                    <a:pt x="446" y="504"/>
                  </a:cubicBezTo>
                  <a:cubicBezTo>
                    <a:pt x="446" y="504"/>
                    <a:pt x="446" y="504"/>
                    <a:pt x="446" y="504"/>
                  </a:cubicBezTo>
                  <a:cubicBezTo>
                    <a:pt x="446" y="504"/>
                    <a:pt x="446" y="504"/>
                    <a:pt x="446" y="504"/>
                  </a:cubicBezTo>
                  <a:cubicBezTo>
                    <a:pt x="446" y="504"/>
                    <a:pt x="445" y="504"/>
                    <a:pt x="445" y="504"/>
                  </a:cubicBezTo>
                  <a:cubicBezTo>
                    <a:pt x="445" y="504"/>
                    <a:pt x="445" y="504"/>
                    <a:pt x="445" y="504"/>
                  </a:cubicBezTo>
                  <a:cubicBezTo>
                    <a:pt x="445" y="504"/>
                    <a:pt x="445" y="504"/>
                    <a:pt x="445" y="504"/>
                  </a:cubicBezTo>
                  <a:cubicBezTo>
                    <a:pt x="445" y="503"/>
                    <a:pt x="445" y="503"/>
                    <a:pt x="445" y="503"/>
                  </a:cubicBezTo>
                  <a:cubicBezTo>
                    <a:pt x="445" y="503"/>
                    <a:pt x="445" y="503"/>
                    <a:pt x="445" y="503"/>
                  </a:cubicBezTo>
                  <a:cubicBezTo>
                    <a:pt x="445" y="503"/>
                    <a:pt x="444" y="502"/>
                    <a:pt x="444" y="502"/>
                  </a:cubicBezTo>
                  <a:cubicBezTo>
                    <a:pt x="443" y="501"/>
                    <a:pt x="442" y="500"/>
                    <a:pt x="441" y="499"/>
                  </a:cubicBezTo>
                  <a:cubicBezTo>
                    <a:pt x="439" y="496"/>
                    <a:pt x="438" y="494"/>
                    <a:pt x="437" y="489"/>
                  </a:cubicBezTo>
                  <a:cubicBezTo>
                    <a:pt x="439" y="491"/>
                    <a:pt x="440" y="493"/>
                    <a:pt x="442" y="495"/>
                  </a:cubicBezTo>
                  <a:close/>
                  <a:moveTo>
                    <a:pt x="312" y="722"/>
                  </a:moveTo>
                  <a:cubicBezTo>
                    <a:pt x="305" y="726"/>
                    <a:pt x="297" y="714"/>
                    <a:pt x="296" y="711"/>
                  </a:cubicBezTo>
                  <a:cubicBezTo>
                    <a:pt x="301" y="715"/>
                    <a:pt x="306" y="722"/>
                    <a:pt x="312" y="722"/>
                  </a:cubicBezTo>
                  <a:close/>
                  <a:moveTo>
                    <a:pt x="312" y="714"/>
                  </a:moveTo>
                  <a:cubicBezTo>
                    <a:pt x="309" y="714"/>
                    <a:pt x="306" y="709"/>
                    <a:pt x="308" y="706"/>
                  </a:cubicBezTo>
                  <a:cubicBezTo>
                    <a:pt x="312" y="708"/>
                    <a:pt x="312" y="711"/>
                    <a:pt x="312" y="714"/>
                  </a:cubicBezTo>
                  <a:close/>
                  <a:moveTo>
                    <a:pt x="314" y="712"/>
                  </a:moveTo>
                  <a:cubicBezTo>
                    <a:pt x="316" y="713"/>
                    <a:pt x="318" y="712"/>
                    <a:pt x="320" y="714"/>
                  </a:cubicBezTo>
                  <a:cubicBezTo>
                    <a:pt x="319" y="716"/>
                    <a:pt x="319" y="717"/>
                    <a:pt x="320" y="718"/>
                  </a:cubicBezTo>
                  <a:cubicBezTo>
                    <a:pt x="320" y="718"/>
                    <a:pt x="320" y="718"/>
                    <a:pt x="320" y="718"/>
                  </a:cubicBezTo>
                  <a:cubicBezTo>
                    <a:pt x="320" y="718"/>
                    <a:pt x="320" y="718"/>
                    <a:pt x="320" y="718"/>
                  </a:cubicBezTo>
                  <a:cubicBezTo>
                    <a:pt x="319" y="718"/>
                    <a:pt x="331" y="725"/>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6" y="722"/>
                  </a:cubicBezTo>
                  <a:cubicBezTo>
                    <a:pt x="326" y="722"/>
                    <a:pt x="326" y="722"/>
                    <a:pt x="327" y="722"/>
                  </a:cubicBezTo>
                  <a:cubicBezTo>
                    <a:pt x="327" y="723"/>
                    <a:pt x="327" y="723"/>
                    <a:pt x="328" y="723"/>
                  </a:cubicBezTo>
                  <a:cubicBezTo>
                    <a:pt x="329" y="724"/>
                    <a:pt x="331" y="724"/>
                    <a:pt x="330" y="728"/>
                  </a:cubicBezTo>
                  <a:cubicBezTo>
                    <a:pt x="329" y="726"/>
                    <a:pt x="327" y="725"/>
                    <a:pt x="325" y="724"/>
                  </a:cubicBezTo>
                  <a:cubicBezTo>
                    <a:pt x="324" y="724"/>
                    <a:pt x="324" y="724"/>
                    <a:pt x="324" y="724"/>
                  </a:cubicBezTo>
                  <a:cubicBezTo>
                    <a:pt x="322" y="723"/>
                    <a:pt x="320" y="722"/>
                    <a:pt x="319" y="721"/>
                  </a:cubicBezTo>
                  <a:cubicBezTo>
                    <a:pt x="318" y="721"/>
                    <a:pt x="318" y="721"/>
                    <a:pt x="318" y="721"/>
                  </a:cubicBezTo>
                  <a:cubicBezTo>
                    <a:pt x="318" y="720"/>
                    <a:pt x="318" y="720"/>
                    <a:pt x="318" y="720"/>
                  </a:cubicBezTo>
                  <a:cubicBezTo>
                    <a:pt x="317" y="720"/>
                    <a:pt x="317" y="720"/>
                    <a:pt x="317" y="720"/>
                  </a:cubicBezTo>
                  <a:cubicBezTo>
                    <a:pt x="316" y="719"/>
                    <a:pt x="315" y="719"/>
                    <a:pt x="314" y="718"/>
                  </a:cubicBezTo>
                  <a:cubicBezTo>
                    <a:pt x="313" y="717"/>
                    <a:pt x="312" y="716"/>
                    <a:pt x="311" y="715"/>
                  </a:cubicBezTo>
                  <a:cubicBezTo>
                    <a:pt x="316" y="719"/>
                    <a:pt x="316" y="715"/>
                    <a:pt x="314" y="712"/>
                  </a:cubicBezTo>
                  <a:close/>
                  <a:moveTo>
                    <a:pt x="602" y="254"/>
                  </a:moveTo>
                  <a:cubicBezTo>
                    <a:pt x="602" y="254"/>
                    <a:pt x="602" y="257"/>
                    <a:pt x="604" y="252"/>
                  </a:cubicBezTo>
                  <a:cubicBezTo>
                    <a:pt x="605" y="250"/>
                    <a:pt x="604" y="250"/>
                    <a:pt x="602" y="254"/>
                  </a:cubicBezTo>
                  <a:close/>
                  <a:moveTo>
                    <a:pt x="341" y="730"/>
                  </a:moveTo>
                  <a:cubicBezTo>
                    <a:pt x="341" y="730"/>
                    <a:pt x="341" y="730"/>
                    <a:pt x="341" y="730"/>
                  </a:cubicBezTo>
                  <a:cubicBezTo>
                    <a:pt x="341" y="730"/>
                    <a:pt x="341" y="730"/>
                    <a:pt x="341" y="730"/>
                  </a:cubicBezTo>
                  <a:cubicBezTo>
                    <a:pt x="342" y="730"/>
                    <a:pt x="342" y="730"/>
                    <a:pt x="342" y="730"/>
                  </a:cubicBezTo>
                  <a:cubicBezTo>
                    <a:pt x="343" y="730"/>
                    <a:pt x="344" y="731"/>
                    <a:pt x="344" y="731"/>
                  </a:cubicBezTo>
                  <a:cubicBezTo>
                    <a:pt x="346" y="731"/>
                    <a:pt x="349" y="732"/>
                    <a:pt x="351" y="733"/>
                  </a:cubicBezTo>
                  <a:cubicBezTo>
                    <a:pt x="355" y="735"/>
                    <a:pt x="359" y="737"/>
                    <a:pt x="363" y="739"/>
                  </a:cubicBezTo>
                  <a:cubicBezTo>
                    <a:pt x="367" y="741"/>
                    <a:pt x="371" y="743"/>
                    <a:pt x="375" y="745"/>
                  </a:cubicBezTo>
                  <a:cubicBezTo>
                    <a:pt x="379" y="747"/>
                    <a:pt x="383" y="749"/>
                    <a:pt x="387" y="751"/>
                  </a:cubicBezTo>
                  <a:cubicBezTo>
                    <a:pt x="383" y="755"/>
                    <a:pt x="387" y="758"/>
                    <a:pt x="382" y="762"/>
                  </a:cubicBezTo>
                  <a:cubicBezTo>
                    <a:pt x="378" y="759"/>
                    <a:pt x="369" y="758"/>
                    <a:pt x="371" y="754"/>
                  </a:cubicBezTo>
                  <a:cubicBezTo>
                    <a:pt x="373" y="753"/>
                    <a:pt x="375" y="754"/>
                    <a:pt x="376" y="755"/>
                  </a:cubicBezTo>
                  <a:cubicBezTo>
                    <a:pt x="378" y="757"/>
                    <a:pt x="380" y="758"/>
                    <a:pt x="381" y="755"/>
                  </a:cubicBezTo>
                  <a:cubicBezTo>
                    <a:pt x="379" y="754"/>
                    <a:pt x="378" y="753"/>
                    <a:pt x="376" y="752"/>
                  </a:cubicBezTo>
                  <a:cubicBezTo>
                    <a:pt x="375" y="751"/>
                    <a:pt x="374" y="751"/>
                    <a:pt x="373" y="750"/>
                  </a:cubicBezTo>
                  <a:cubicBezTo>
                    <a:pt x="372" y="750"/>
                    <a:pt x="371" y="749"/>
                    <a:pt x="370" y="748"/>
                  </a:cubicBezTo>
                  <a:cubicBezTo>
                    <a:pt x="365" y="746"/>
                    <a:pt x="361" y="744"/>
                    <a:pt x="357" y="741"/>
                  </a:cubicBezTo>
                  <a:cubicBezTo>
                    <a:pt x="353" y="739"/>
                    <a:pt x="350" y="737"/>
                    <a:pt x="346" y="735"/>
                  </a:cubicBezTo>
                  <a:cubicBezTo>
                    <a:pt x="344" y="734"/>
                    <a:pt x="343" y="733"/>
                    <a:pt x="341" y="732"/>
                  </a:cubicBezTo>
                  <a:cubicBezTo>
                    <a:pt x="341" y="732"/>
                    <a:pt x="341" y="732"/>
                    <a:pt x="341" y="732"/>
                  </a:cubicBezTo>
                  <a:cubicBezTo>
                    <a:pt x="340" y="731"/>
                    <a:pt x="340" y="731"/>
                    <a:pt x="340" y="731"/>
                  </a:cubicBezTo>
                  <a:cubicBezTo>
                    <a:pt x="340" y="731"/>
                    <a:pt x="340" y="731"/>
                    <a:pt x="340" y="731"/>
                  </a:cubicBezTo>
                  <a:cubicBezTo>
                    <a:pt x="340" y="731"/>
                    <a:pt x="340" y="731"/>
                    <a:pt x="340" y="731"/>
                  </a:cubicBezTo>
                  <a:cubicBezTo>
                    <a:pt x="339" y="730"/>
                    <a:pt x="339" y="730"/>
                    <a:pt x="339" y="730"/>
                  </a:cubicBezTo>
                  <a:cubicBezTo>
                    <a:pt x="340" y="730"/>
                    <a:pt x="340" y="730"/>
                    <a:pt x="341" y="730"/>
                  </a:cubicBezTo>
                  <a:close/>
                  <a:moveTo>
                    <a:pt x="494" y="506"/>
                  </a:moveTo>
                  <a:cubicBezTo>
                    <a:pt x="490" y="504"/>
                    <a:pt x="485" y="503"/>
                    <a:pt x="488" y="497"/>
                  </a:cubicBezTo>
                  <a:cubicBezTo>
                    <a:pt x="491" y="498"/>
                    <a:pt x="496" y="500"/>
                    <a:pt x="494" y="506"/>
                  </a:cubicBezTo>
                  <a:close/>
                  <a:moveTo>
                    <a:pt x="496" y="514"/>
                  </a:moveTo>
                  <a:cubicBezTo>
                    <a:pt x="498" y="515"/>
                    <a:pt x="499" y="516"/>
                    <a:pt x="499" y="516"/>
                  </a:cubicBezTo>
                  <a:cubicBezTo>
                    <a:pt x="499" y="516"/>
                    <a:pt x="498" y="516"/>
                    <a:pt x="497" y="516"/>
                  </a:cubicBezTo>
                  <a:cubicBezTo>
                    <a:pt x="495" y="516"/>
                    <a:pt x="492" y="515"/>
                    <a:pt x="493" y="512"/>
                  </a:cubicBezTo>
                  <a:cubicBezTo>
                    <a:pt x="494" y="512"/>
                    <a:pt x="495" y="513"/>
                    <a:pt x="496" y="514"/>
                  </a:cubicBezTo>
                  <a:close/>
                  <a:moveTo>
                    <a:pt x="410" y="773"/>
                  </a:moveTo>
                  <a:cubicBezTo>
                    <a:pt x="407" y="771"/>
                    <a:pt x="398" y="771"/>
                    <a:pt x="401" y="767"/>
                  </a:cubicBezTo>
                  <a:cubicBezTo>
                    <a:pt x="406" y="770"/>
                    <a:pt x="409" y="769"/>
                    <a:pt x="410" y="773"/>
                  </a:cubicBezTo>
                  <a:close/>
                  <a:moveTo>
                    <a:pt x="419" y="770"/>
                  </a:moveTo>
                  <a:cubicBezTo>
                    <a:pt x="418" y="772"/>
                    <a:pt x="418" y="774"/>
                    <a:pt x="418" y="775"/>
                  </a:cubicBezTo>
                  <a:cubicBezTo>
                    <a:pt x="415" y="773"/>
                    <a:pt x="413" y="771"/>
                    <a:pt x="413" y="767"/>
                  </a:cubicBezTo>
                  <a:lnTo>
                    <a:pt x="419" y="770"/>
                  </a:lnTo>
                  <a:close/>
                  <a:moveTo>
                    <a:pt x="452" y="795"/>
                  </a:moveTo>
                  <a:cubicBezTo>
                    <a:pt x="451" y="798"/>
                    <a:pt x="453" y="800"/>
                    <a:pt x="449" y="799"/>
                  </a:cubicBezTo>
                  <a:cubicBezTo>
                    <a:pt x="449" y="798"/>
                    <a:pt x="449" y="797"/>
                    <a:pt x="448" y="796"/>
                  </a:cubicBezTo>
                  <a:cubicBezTo>
                    <a:pt x="447" y="799"/>
                    <a:pt x="443" y="795"/>
                    <a:pt x="443" y="793"/>
                  </a:cubicBezTo>
                  <a:cubicBezTo>
                    <a:pt x="447" y="796"/>
                    <a:pt x="448" y="792"/>
                    <a:pt x="452" y="795"/>
                  </a:cubicBezTo>
                  <a:close/>
                  <a:moveTo>
                    <a:pt x="464" y="802"/>
                  </a:moveTo>
                  <a:cubicBezTo>
                    <a:pt x="462" y="801"/>
                    <a:pt x="456" y="802"/>
                    <a:pt x="457" y="799"/>
                  </a:cubicBezTo>
                  <a:cubicBezTo>
                    <a:pt x="459" y="799"/>
                    <a:pt x="458" y="798"/>
                    <a:pt x="458" y="796"/>
                  </a:cubicBezTo>
                  <a:cubicBezTo>
                    <a:pt x="462" y="797"/>
                    <a:pt x="463" y="800"/>
                    <a:pt x="464" y="802"/>
                  </a:cubicBezTo>
                  <a:close/>
                  <a:moveTo>
                    <a:pt x="500" y="822"/>
                  </a:moveTo>
                  <a:cubicBezTo>
                    <a:pt x="496" y="818"/>
                    <a:pt x="491" y="822"/>
                    <a:pt x="490" y="817"/>
                  </a:cubicBezTo>
                  <a:cubicBezTo>
                    <a:pt x="494" y="819"/>
                    <a:pt x="503" y="818"/>
                    <a:pt x="500" y="822"/>
                  </a:cubicBezTo>
                  <a:close/>
                  <a:moveTo>
                    <a:pt x="498" y="855"/>
                  </a:moveTo>
                  <a:cubicBezTo>
                    <a:pt x="498" y="862"/>
                    <a:pt x="491" y="863"/>
                    <a:pt x="485" y="863"/>
                  </a:cubicBezTo>
                  <a:cubicBezTo>
                    <a:pt x="487" y="857"/>
                    <a:pt x="494" y="858"/>
                    <a:pt x="498" y="855"/>
                  </a:cubicBezTo>
                  <a:close/>
                  <a:moveTo>
                    <a:pt x="506" y="830"/>
                  </a:moveTo>
                  <a:cubicBezTo>
                    <a:pt x="508" y="831"/>
                    <a:pt x="510" y="833"/>
                    <a:pt x="512" y="836"/>
                  </a:cubicBezTo>
                  <a:cubicBezTo>
                    <a:pt x="507" y="834"/>
                    <a:pt x="498" y="837"/>
                    <a:pt x="497" y="831"/>
                  </a:cubicBezTo>
                  <a:cubicBezTo>
                    <a:pt x="506" y="832"/>
                    <a:pt x="498" y="828"/>
                    <a:pt x="496" y="826"/>
                  </a:cubicBezTo>
                  <a:cubicBezTo>
                    <a:pt x="501" y="828"/>
                    <a:pt x="503" y="829"/>
                    <a:pt x="506" y="830"/>
                  </a:cubicBezTo>
                  <a:close/>
                  <a:moveTo>
                    <a:pt x="616" y="254"/>
                  </a:moveTo>
                  <a:cubicBezTo>
                    <a:pt x="615" y="253"/>
                    <a:pt x="615" y="253"/>
                    <a:pt x="613" y="256"/>
                  </a:cubicBezTo>
                  <a:cubicBezTo>
                    <a:pt x="614" y="253"/>
                    <a:pt x="614" y="253"/>
                    <a:pt x="614" y="251"/>
                  </a:cubicBezTo>
                  <a:cubicBezTo>
                    <a:pt x="615" y="251"/>
                    <a:pt x="616" y="249"/>
                    <a:pt x="616" y="254"/>
                  </a:cubicBezTo>
                  <a:close/>
                  <a:moveTo>
                    <a:pt x="513" y="859"/>
                  </a:moveTo>
                  <a:cubicBezTo>
                    <a:pt x="513" y="862"/>
                    <a:pt x="510" y="863"/>
                    <a:pt x="506" y="862"/>
                  </a:cubicBezTo>
                  <a:cubicBezTo>
                    <a:pt x="503" y="861"/>
                    <a:pt x="500" y="859"/>
                    <a:pt x="501" y="857"/>
                  </a:cubicBezTo>
                  <a:cubicBezTo>
                    <a:pt x="505" y="854"/>
                    <a:pt x="507" y="859"/>
                    <a:pt x="513" y="859"/>
                  </a:cubicBezTo>
                  <a:close/>
                  <a:moveTo>
                    <a:pt x="523" y="829"/>
                  </a:moveTo>
                  <a:cubicBezTo>
                    <a:pt x="520" y="831"/>
                    <a:pt x="510" y="830"/>
                    <a:pt x="511" y="826"/>
                  </a:cubicBezTo>
                  <a:cubicBezTo>
                    <a:pt x="517" y="828"/>
                    <a:pt x="519" y="826"/>
                    <a:pt x="523" y="829"/>
                  </a:cubicBezTo>
                  <a:close/>
                  <a:moveTo>
                    <a:pt x="617" y="254"/>
                  </a:moveTo>
                  <a:cubicBezTo>
                    <a:pt x="616" y="255"/>
                    <a:pt x="615" y="257"/>
                    <a:pt x="616" y="253"/>
                  </a:cubicBezTo>
                  <a:cubicBezTo>
                    <a:pt x="616" y="250"/>
                    <a:pt x="617" y="251"/>
                    <a:pt x="617" y="254"/>
                  </a:cubicBezTo>
                  <a:close/>
                  <a:moveTo>
                    <a:pt x="541" y="847"/>
                  </a:moveTo>
                  <a:cubicBezTo>
                    <a:pt x="538" y="849"/>
                    <a:pt x="532" y="847"/>
                    <a:pt x="533" y="843"/>
                  </a:cubicBezTo>
                  <a:cubicBezTo>
                    <a:pt x="537" y="844"/>
                    <a:pt x="540" y="845"/>
                    <a:pt x="541" y="847"/>
                  </a:cubicBezTo>
                  <a:close/>
                  <a:moveTo>
                    <a:pt x="580" y="859"/>
                  </a:moveTo>
                  <a:cubicBezTo>
                    <a:pt x="579" y="854"/>
                    <a:pt x="588" y="857"/>
                    <a:pt x="590" y="855"/>
                  </a:cubicBezTo>
                  <a:cubicBezTo>
                    <a:pt x="589" y="859"/>
                    <a:pt x="593" y="859"/>
                    <a:pt x="591" y="863"/>
                  </a:cubicBezTo>
                  <a:cubicBezTo>
                    <a:pt x="587" y="864"/>
                    <a:pt x="583" y="862"/>
                    <a:pt x="579" y="861"/>
                  </a:cubicBezTo>
                  <a:cubicBezTo>
                    <a:pt x="574" y="860"/>
                    <a:pt x="569" y="858"/>
                    <a:pt x="564" y="858"/>
                  </a:cubicBezTo>
                  <a:cubicBezTo>
                    <a:pt x="570" y="858"/>
                    <a:pt x="578" y="854"/>
                    <a:pt x="580" y="859"/>
                  </a:cubicBezTo>
                  <a:close/>
                  <a:moveTo>
                    <a:pt x="555" y="855"/>
                  </a:moveTo>
                  <a:cubicBezTo>
                    <a:pt x="556" y="848"/>
                    <a:pt x="567" y="858"/>
                    <a:pt x="563" y="850"/>
                  </a:cubicBezTo>
                  <a:cubicBezTo>
                    <a:pt x="569" y="849"/>
                    <a:pt x="570" y="855"/>
                    <a:pt x="567" y="857"/>
                  </a:cubicBezTo>
                  <a:cubicBezTo>
                    <a:pt x="560" y="856"/>
                    <a:pt x="561" y="855"/>
                    <a:pt x="555" y="855"/>
                  </a:cubicBezTo>
                  <a:close/>
                  <a:moveTo>
                    <a:pt x="595" y="884"/>
                  </a:moveTo>
                  <a:cubicBezTo>
                    <a:pt x="590" y="885"/>
                    <a:pt x="587" y="888"/>
                    <a:pt x="583" y="884"/>
                  </a:cubicBezTo>
                  <a:cubicBezTo>
                    <a:pt x="589" y="883"/>
                    <a:pt x="591" y="880"/>
                    <a:pt x="595" y="884"/>
                  </a:cubicBezTo>
                  <a:close/>
                  <a:moveTo>
                    <a:pt x="628" y="240"/>
                  </a:moveTo>
                  <a:cubicBezTo>
                    <a:pt x="628" y="239"/>
                    <a:pt x="628" y="242"/>
                    <a:pt x="627" y="241"/>
                  </a:cubicBezTo>
                  <a:cubicBezTo>
                    <a:pt x="627" y="240"/>
                    <a:pt x="627" y="240"/>
                    <a:pt x="627" y="237"/>
                  </a:cubicBezTo>
                  <a:cubicBezTo>
                    <a:pt x="627" y="235"/>
                    <a:pt x="627" y="236"/>
                    <a:pt x="628" y="240"/>
                  </a:cubicBezTo>
                  <a:close/>
                  <a:moveTo>
                    <a:pt x="732" y="850"/>
                  </a:moveTo>
                  <a:cubicBezTo>
                    <a:pt x="733" y="856"/>
                    <a:pt x="733" y="856"/>
                    <a:pt x="733" y="856"/>
                  </a:cubicBezTo>
                  <a:cubicBezTo>
                    <a:pt x="729" y="855"/>
                    <a:pt x="727" y="855"/>
                    <a:pt x="724" y="856"/>
                  </a:cubicBezTo>
                  <a:cubicBezTo>
                    <a:pt x="722" y="856"/>
                    <a:pt x="719" y="858"/>
                    <a:pt x="715" y="859"/>
                  </a:cubicBezTo>
                  <a:cubicBezTo>
                    <a:pt x="712" y="853"/>
                    <a:pt x="706" y="859"/>
                    <a:pt x="702" y="855"/>
                  </a:cubicBezTo>
                  <a:cubicBezTo>
                    <a:pt x="711" y="851"/>
                    <a:pt x="723" y="853"/>
                    <a:pt x="732" y="850"/>
                  </a:cubicBezTo>
                  <a:close/>
                  <a:moveTo>
                    <a:pt x="628" y="235"/>
                  </a:moveTo>
                  <a:cubicBezTo>
                    <a:pt x="628" y="234"/>
                    <a:pt x="629" y="235"/>
                    <a:pt x="629" y="237"/>
                  </a:cubicBezTo>
                  <a:cubicBezTo>
                    <a:pt x="629" y="239"/>
                    <a:pt x="629" y="237"/>
                    <a:pt x="629" y="239"/>
                  </a:cubicBezTo>
                  <a:cubicBezTo>
                    <a:pt x="628" y="236"/>
                    <a:pt x="628" y="235"/>
                    <a:pt x="628" y="235"/>
                  </a:cubicBezTo>
                  <a:close/>
                  <a:moveTo>
                    <a:pt x="746" y="850"/>
                  </a:moveTo>
                  <a:cubicBezTo>
                    <a:pt x="749" y="849"/>
                    <a:pt x="752" y="849"/>
                    <a:pt x="755" y="848"/>
                  </a:cubicBezTo>
                  <a:cubicBezTo>
                    <a:pt x="758" y="847"/>
                    <a:pt x="761" y="846"/>
                    <a:pt x="764" y="845"/>
                  </a:cubicBezTo>
                  <a:cubicBezTo>
                    <a:pt x="768" y="855"/>
                    <a:pt x="778" y="848"/>
                    <a:pt x="783" y="850"/>
                  </a:cubicBezTo>
                  <a:cubicBezTo>
                    <a:pt x="773" y="858"/>
                    <a:pt x="766" y="855"/>
                    <a:pt x="758" y="850"/>
                  </a:cubicBezTo>
                  <a:cubicBezTo>
                    <a:pt x="753" y="856"/>
                    <a:pt x="740" y="859"/>
                    <a:pt x="734" y="853"/>
                  </a:cubicBezTo>
                  <a:cubicBezTo>
                    <a:pt x="737" y="851"/>
                    <a:pt x="741" y="851"/>
                    <a:pt x="746" y="850"/>
                  </a:cubicBezTo>
                  <a:close/>
                  <a:moveTo>
                    <a:pt x="735" y="831"/>
                  </a:moveTo>
                  <a:cubicBezTo>
                    <a:pt x="741" y="831"/>
                    <a:pt x="744" y="832"/>
                    <a:pt x="746" y="835"/>
                  </a:cubicBezTo>
                  <a:cubicBezTo>
                    <a:pt x="744" y="837"/>
                    <a:pt x="735" y="839"/>
                    <a:pt x="735" y="836"/>
                  </a:cubicBezTo>
                  <a:cubicBezTo>
                    <a:pt x="736" y="835"/>
                    <a:pt x="736" y="833"/>
                    <a:pt x="735" y="831"/>
                  </a:cubicBezTo>
                  <a:close/>
                  <a:moveTo>
                    <a:pt x="761" y="824"/>
                  </a:moveTo>
                  <a:cubicBezTo>
                    <a:pt x="762" y="826"/>
                    <a:pt x="760" y="827"/>
                    <a:pt x="761" y="829"/>
                  </a:cubicBezTo>
                  <a:cubicBezTo>
                    <a:pt x="759" y="829"/>
                    <a:pt x="758" y="830"/>
                    <a:pt x="756" y="830"/>
                  </a:cubicBezTo>
                  <a:cubicBezTo>
                    <a:pt x="755" y="831"/>
                    <a:pt x="754" y="831"/>
                    <a:pt x="753" y="832"/>
                  </a:cubicBezTo>
                  <a:cubicBezTo>
                    <a:pt x="751" y="832"/>
                    <a:pt x="749" y="833"/>
                    <a:pt x="748" y="830"/>
                  </a:cubicBezTo>
                  <a:cubicBezTo>
                    <a:pt x="751" y="828"/>
                    <a:pt x="756" y="826"/>
                    <a:pt x="761" y="824"/>
                  </a:cubicBezTo>
                  <a:close/>
                  <a:moveTo>
                    <a:pt x="625" y="210"/>
                  </a:moveTo>
                  <a:cubicBezTo>
                    <a:pt x="626" y="211"/>
                    <a:pt x="626" y="211"/>
                    <a:pt x="625" y="209"/>
                  </a:cubicBezTo>
                  <a:cubicBezTo>
                    <a:pt x="625" y="210"/>
                    <a:pt x="624" y="205"/>
                    <a:pt x="625" y="210"/>
                  </a:cubicBezTo>
                  <a:close/>
                  <a:moveTo>
                    <a:pt x="785" y="859"/>
                  </a:moveTo>
                  <a:cubicBezTo>
                    <a:pt x="781" y="860"/>
                    <a:pt x="777" y="861"/>
                    <a:pt x="781" y="863"/>
                  </a:cubicBezTo>
                  <a:cubicBezTo>
                    <a:pt x="778" y="863"/>
                    <a:pt x="772" y="867"/>
                    <a:pt x="771" y="864"/>
                  </a:cubicBezTo>
                  <a:cubicBezTo>
                    <a:pt x="776" y="862"/>
                    <a:pt x="782" y="855"/>
                    <a:pt x="785" y="859"/>
                  </a:cubicBezTo>
                  <a:close/>
                  <a:moveTo>
                    <a:pt x="784" y="845"/>
                  </a:moveTo>
                  <a:cubicBezTo>
                    <a:pt x="781" y="845"/>
                    <a:pt x="778" y="846"/>
                    <a:pt x="776" y="847"/>
                  </a:cubicBezTo>
                  <a:cubicBezTo>
                    <a:pt x="776" y="845"/>
                    <a:pt x="775" y="844"/>
                    <a:pt x="775" y="843"/>
                  </a:cubicBezTo>
                  <a:cubicBezTo>
                    <a:pt x="778" y="843"/>
                    <a:pt x="783" y="841"/>
                    <a:pt x="784" y="845"/>
                  </a:cubicBezTo>
                  <a:close/>
                  <a:moveTo>
                    <a:pt x="625" y="209"/>
                  </a:moveTo>
                  <a:cubicBezTo>
                    <a:pt x="625" y="209"/>
                    <a:pt x="625" y="209"/>
                    <a:pt x="625" y="207"/>
                  </a:cubicBezTo>
                  <a:cubicBezTo>
                    <a:pt x="624" y="204"/>
                    <a:pt x="624" y="206"/>
                    <a:pt x="625" y="209"/>
                  </a:cubicBezTo>
                  <a:close/>
                  <a:moveTo>
                    <a:pt x="630" y="225"/>
                  </a:moveTo>
                  <a:cubicBezTo>
                    <a:pt x="630" y="225"/>
                    <a:pt x="631" y="228"/>
                    <a:pt x="630" y="226"/>
                  </a:cubicBezTo>
                  <a:cubicBezTo>
                    <a:pt x="629" y="224"/>
                    <a:pt x="628" y="219"/>
                    <a:pt x="630" y="225"/>
                  </a:cubicBezTo>
                  <a:close/>
                  <a:moveTo>
                    <a:pt x="633" y="234"/>
                  </a:moveTo>
                  <a:cubicBezTo>
                    <a:pt x="633" y="233"/>
                    <a:pt x="633" y="234"/>
                    <a:pt x="632" y="231"/>
                  </a:cubicBezTo>
                  <a:cubicBezTo>
                    <a:pt x="631" y="229"/>
                    <a:pt x="632" y="229"/>
                    <a:pt x="633" y="234"/>
                  </a:cubicBezTo>
                  <a:close/>
                  <a:moveTo>
                    <a:pt x="634" y="232"/>
                  </a:moveTo>
                  <a:cubicBezTo>
                    <a:pt x="634" y="232"/>
                    <a:pt x="634" y="234"/>
                    <a:pt x="634" y="235"/>
                  </a:cubicBezTo>
                  <a:cubicBezTo>
                    <a:pt x="634" y="236"/>
                    <a:pt x="633" y="233"/>
                    <a:pt x="633" y="234"/>
                  </a:cubicBezTo>
                  <a:cubicBezTo>
                    <a:pt x="633" y="231"/>
                    <a:pt x="633" y="231"/>
                    <a:pt x="633" y="231"/>
                  </a:cubicBezTo>
                  <a:cubicBezTo>
                    <a:pt x="633" y="230"/>
                    <a:pt x="633" y="230"/>
                    <a:pt x="632" y="228"/>
                  </a:cubicBezTo>
                  <a:cubicBezTo>
                    <a:pt x="632" y="228"/>
                    <a:pt x="632" y="227"/>
                    <a:pt x="632" y="227"/>
                  </a:cubicBezTo>
                  <a:cubicBezTo>
                    <a:pt x="633" y="230"/>
                    <a:pt x="632" y="229"/>
                    <a:pt x="634" y="232"/>
                  </a:cubicBezTo>
                  <a:close/>
                  <a:moveTo>
                    <a:pt x="835" y="851"/>
                  </a:moveTo>
                  <a:cubicBezTo>
                    <a:pt x="830" y="855"/>
                    <a:pt x="831" y="852"/>
                    <a:pt x="825" y="853"/>
                  </a:cubicBezTo>
                  <a:cubicBezTo>
                    <a:pt x="826" y="850"/>
                    <a:pt x="829" y="843"/>
                    <a:pt x="831" y="844"/>
                  </a:cubicBezTo>
                  <a:cubicBezTo>
                    <a:pt x="827" y="847"/>
                    <a:pt x="833" y="847"/>
                    <a:pt x="833" y="849"/>
                  </a:cubicBezTo>
                  <a:cubicBezTo>
                    <a:pt x="831" y="850"/>
                    <a:pt x="828" y="851"/>
                    <a:pt x="828" y="852"/>
                  </a:cubicBezTo>
                  <a:cubicBezTo>
                    <a:pt x="831" y="852"/>
                    <a:pt x="834" y="850"/>
                    <a:pt x="835" y="851"/>
                  </a:cubicBezTo>
                  <a:close/>
                  <a:moveTo>
                    <a:pt x="622" y="198"/>
                  </a:moveTo>
                  <a:cubicBezTo>
                    <a:pt x="622" y="199"/>
                    <a:pt x="623" y="199"/>
                    <a:pt x="623" y="199"/>
                  </a:cubicBezTo>
                  <a:cubicBezTo>
                    <a:pt x="625" y="205"/>
                    <a:pt x="624" y="203"/>
                    <a:pt x="623" y="199"/>
                  </a:cubicBezTo>
                  <a:cubicBezTo>
                    <a:pt x="622" y="198"/>
                    <a:pt x="622" y="198"/>
                    <a:pt x="622" y="198"/>
                  </a:cubicBezTo>
                  <a:close/>
                  <a:moveTo>
                    <a:pt x="633" y="227"/>
                  </a:moveTo>
                  <a:cubicBezTo>
                    <a:pt x="633" y="229"/>
                    <a:pt x="634" y="231"/>
                    <a:pt x="634" y="232"/>
                  </a:cubicBezTo>
                  <a:cubicBezTo>
                    <a:pt x="633" y="229"/>
                    <a:pt x="633" y="230"/>
                    <a:pt x="632" y="226"/>
                  </a:cubicBezTo>
                  <a:cubicBezTo>
                    <a:pt x="632" y="225"/>
                    <a:pt x="632" y="226"/>
                    <a:pt x="633" y="227"/>
                  </a:cubicBezTo>
                  <a:close/>
                  <a:moveTo>
                    <a:pt x="854" y="830"/>
                  </a:moveTo>
                  <a:cubicBezTo>
                    <a:pt x="855" y="831"/>
                    <a:pt x="856" y="830"/>
                    <a:pt x="857" y="829"/>
                  </a:cubicBezTo>
                  <a:cubicBezTo>
                    <a:pt x="859" y="831"/>
                    <a:pt x="856" y="832"/>
                    <a:pt x="856" y="834"/>
                  </a:cubicBezTo>
                  <a:cubicBezTo>
                    <a:pt x="858" y="833"/>
                    <a:pt x="856" y="836"/>
                    <a:pt x="855" y="837"/>
                  </a:cubicBezTo>
                  <a:cubicBezTo>
                    <a:pt x="854" y="835"/>
                    <a:pt x="853" y="834"/>
                    <a:pt x="852" y="833"/>
                  </a:cubicBezTo>
                  <a:cubicBezTo>
                    <a:pt x="854" y="833"/>
                    <a:pt x="853" y="831"/>
                    <a:pt x="854" y="830"/>
                  </a:cubicBezTo>
                  <a:close/>
                  <a:moveTo>
                    <a:pt x="860" y="826"/>
                  </a:moveTo>
                  <a:cubicBezTo>
                    <a:pt x="864" y="829"/>
                    <a:pt x="864" y="829"/>
                    <a:pt x="865" y="834"/>
                  </a:cubicBezTo>
                  <a:cubicBezTo>
                    <a:pt x="858" y="837"/>
                    <a:pt x="859" y="830"/>
                    <a:pt x="860" y="826"/>
                  </a:cubicBezTo>
                  <a:close/>
                  <a:moveTo>
                    <a:pt x="628" y="212"/>
                  </a:moveTo>
                  <a:cubicBezTo>
                    <a:pt x="628" y="212"/>
                    <a:pt x="628" y="213"/>
                    <a:pt x="629" y="215"/>
                  </a:cubicBezTo>
                  <a:cubicBezTo>
                    <a:pt x="628" y="212"/>
                    <a:pt x="630" y="217"/>
                    <a:pt x="629" y="215"/>
                  </a:cubicBezTo>
                  <a:cubicBezTo>
                    <a:pt x="629" y="214"/>
                    <a:pt x="629" y="214"/>
                    <a:pt x="628" y="212"/>
                  </a:cubicBezTo>
                  <a:cubicBezTo>
                    <a:pt x="630" y="216"/>
                    <a:pt x="627" y="209"/>
                    <a:pt x="628" y="212"/>
                  </a:cubicBezTo>
                  <a:close/>
                  <a:moveTo>
                    <a:pt x="901" y="771"/>
                  </a:moveTo>
                  <a:cubicBezTo>
                    <a:pt x="911" y="767"/>
                    <a:pt x="919" y="764"/>
                    <a:pt x="923" y="766"/>
                  </a:cubicBezTo>
                  <a:cubicBezTo>
                    <a:pt x="918" y="768"/>
                    <a:pt x="909" y="772"/>
                    <a:pt x="900" y="776"/>
                  </a:cubicBezTo>
                  <a:cubicBezTo>
                    <a:pt x="890" y="780"/>
                    <a:pt x="880" y="783"/>
                    <a:pt x="874" y="782"/>
                  </a:cubicBezTo>
                  <a:cubicBezTo>
                    <a:pt x="881" y="780"/>
                    <a:pt x="892" y="775"/>
                    <a:pt x="901" y="771"/>
                  </a:cubicBezTo>
                  <a:close/>
                  <a:moveTo>
                    <a:pt x="903" y="782"/>
                  </a:moveTo>
                  <a:cubicBezTo>
                    <a:pt x="902" y="785"/>
                    <a:pt x="899" y="786"/>
                    <a:pt x="895" y="788"/>
                  </a:cubicBezTo>
                  <a:cubicBezTo>
                    <a:pt x="893" y="784"/>
                    <a:pt x="893" y="784"/>
                    <a:pt x="893" y="784"/>
                  </a:cubicBezTo>
                  <a:cubicBezTo>
                    <a:pt x="897" y="782"/>
                    <a:pt x="901" y="779"/>
                    <a:pt x="903" y="782"/>
                  </a:cubicBezTo>
                  <a:close/>
                  <a:moveTo>
                    <a:pt x="911" y="780"/>
                  </a:moveTo>
                  <a:cubicBezTo>
                    <a:pt x="913" y="783"/>
                    <a:pt x="909" y="785"/>
                    <a:pt x="907" y="787"/>
                  </a:cubicBezTo>
                  <a:cubicBezTo>
                    <a:pt x="906" y="785"/>
                    <a:pt x="906" y="784"/>
                    <a:pt x="905" y="783"/>
                  </a:cubicBezTo>
                  <a:lnTo>
                    <a:pt x="911" y="780"/>
                  </a:lnTo>
                  <a:close/>
                  <a:moveTo>
                    <a:pt x="921" y="794"/>
                  </a:moveTo>
                  <a:cubicBezTo>
                    <a:pt x="923" y="794"/>
                    <a:pt x="926" y="791"/>
                    <a:pt x="928" y="793"/>
                  </a:cubicBezTo>
                  <a:cubicBezTo>
                    <a:pt x="922" y="794"/>
                    <a:pt x="931" y="801"/>
                    <a:pt x="923" y="798"/>
                  </a:cubicBezTo>
                  <a:cubicBezTo>
                    <a:pt x="923" y="799"/>
                    <a:pt x="922" y="800"/>
                    <a:pt x="921" y="799"/>
                  </a:cubicBezTo>
                  <a:cubicBezTo>
                    <a:pt x="923" y="798"/>
                    <a:pt x="922" y="796"/>
                    <a:pt x="921" y="794"/>
                  </a:cubicBezTo>
                  <a:close/>
                  <a:moveTo>
                    <a:pt x="949" y="757"/>
                  </a:moveTo>
                  <a:cubicBezTo>
                    <a:pt x="945" y="758"/>
                    <a:pt x="938" y="764"/>
                    <a:pt x="936" y="760"/>
                  </a:cubicBezTo>
                  <a:cubicBezTo>
                    <a:pt x="942" y="760"/>
                    <a:pt x="944" y="753"/>
                    <a:pt x="949" y="757"/>
                  </a:cubicBezTo>
                  <a:close/>
                  <a:moveTo>
                    <a:pt x="624" y="202"/>
                  </a:moveTo>
                  <a:cubicBezTo>
                    <a:pt x="624" y="202"/>
                    <a:pt x="624" y="202"/>
                    <a:pt x="624" y="202"/>
                  </a:cubicBezTo>
                  <a:cubicBezTo>
                    <a:pt x="624" y="202"/>
                    <a:pt x="624" y="202"/>
                    <a:pt x="624" y="202"/>
                  </a:cubicBezTo>
                  <a:close/>
                  <a:moveTo>
                    <a:pt x="1080" y="607"/>
                  </a:moveTo>
                  <a:cubicBezTo>
                    <a:pt x="1083" y="610"/>
                    <a:pt x="1078" y="617"/>
                    <a:pt x="1075" y="615"/>
                  </a:cubicBezTo>
                  <a:cubicBezTo>
                    <a:pt x="1074" y="613"/>
                    <a:pt x="1079" y="610"/>
                    <a:pt x="1077" y="608"/>
                  </a:cubicBezTo>
                  <a:cubicBezTo>
                    <a:pt x="1071" y="616"/>
                    <a:pt x="1065" y="622"/>
                    <a:pt x="1060" y="629"/>
                  </a:cubicBezTo>
                  <a:cubicBezTo>
                    <a:pt x="1054" y="635"/>
                    <a:pt x="1048" y="641"/>
                    <a:pt x="1042" y="649"/>
                  </a:cubicBezTo>
                  <a:cubicBezTo>
                    <a:pt x="1039" y="649"/>
                    <a:pt x="1036" y="651"/>
                    <a:pt x="1033" y="653"/>
                  </a:cubicBezTo>
                  <a:cubicBezTo>
                    <a:pt x="1030" y="656"/>
                    <a:pt x="1027" y="659"/>
                    <a:pt x="1023" y="662"/>
                  </a:cubicBezTo>
                  <a:cubicBezTo>
                    <a:pt x="1020" y="665"/>
                    <a:pt x="1017" y="668"/>
                    <a:pt x="1013" y="670"/>
                  </a:cubicBezTo>
                  <a:cubicBezTo>
                    <a:pt x="1010" y="672"/>
                    <a:pt x="1007" y="673"/>
                    <a:pt x="1004" y="673"/>
                  </a:cubicBezTo>
                  <a:cubicBezTo>
                    <a:pt x="1004" y="671"/>
                    <a:pt x="1004" y="669"/>
                    <a:pt x="1004" y="667"/>
                  </a:cubicBezTo>
                  <a:cubicBezTo>
                    <a:pt x="1005" y="665"/>
                    <a:pt x="1006" y="663"/>
                    <a:pt x="1010" y="661"/>
                  </a:cubicBezTo>
                  <a:cubicBezTo>
                    <a:pt x="1012" y="664"/>
                    <a:pt x="1014" y="665"/>
                    <a:pt x="1016" y="662"/>
                  </a:cubicBezTo>
                  <a:cubicBezTo>
                    <a:pt x="1015" y="662"/>
                    <a:pt x="1013" y="661"/>
                    <a:pt x="1011" y="658"/>
                  </a:cubicBezTo>
                  <a:cubicBezTo>
                    <a:pt x="1017" y="656"/>
                    <a:pt x="1022" y="654"/>
                    <a:pt x="1026" y="648"/>
                  </a:cubicBezTo>
                  <a:cubicBezTo>
                    <a:pt x="1031" y="650"/>
                    <a:pt x="1020" y="653"/>
                    <a:pt x="1022" y="655"/>
                  </a:cubicBezTo>
                  <a:cubicBezTo>
                    <a:pt x="1033" y="650"/>
                    <a:pt x="1029" y="647"/>
                    <a:pt x="1036" y="640"/>
                  </a:cubicBezTo>
                  <a:cubicBezTo>
                    <a:pt x="1041" y="638"/>
                    <a:pt x="1036" y="645"/>
                    <a:pt x="1040" y="644"/>
                  </a:cubicBezTo>
                  <a:cubicBezTo>
                    <a:pt x="1038" y="638"/>
                    <a:pt x="1046" y="638"/>
                    <a:pt x="1044" y="632"/>
                  </a:cubicBezTo>
                  <a:cubicBezTo>
                    <a:pt x="1047" y="630"/>
                    <a:pt x="1049" y="628"/>
                    <a:pt x="1051" y="626"/>
                  </a:cubicBezTo>
                  <a:cubicBezTo>
                    <a:pt x="1053" y="625"/>
                    <a:pt x="1055" y="623"/>
                    <a:pt x="1056" y="622"/>
                  </a:cubicBezTo>
                  <a:cubicBezTo>
                    <a:pt x="1059" y="619"/>
                    <a:pt x="1062" y="617"/>
                    <a:pt x="1068" y="612"/>
                  </a:cubicBezTo>
                  <a:cubicBezTo>
                    <a:pt x="1067" y="611"/>
                    <a:pt x="1064" y="609"/>
                    <a:pt x="1065" y="608"/>
                  </a:cubicBezTo>
                  <a:cubicBezTo>
                    <a:pt x="1068" y="609"/>
                    <a:pt x="1071" y="601"/>
                    <a:pt x="1073" y="605"/>
                  </a:cubicBezTo>
                  <a:cubicBezTo>
                    <a:pt x="1072" y="607"/>
                    <a:pt x="1069" y="610"/>
                    <a:pt x="1070" y="612"/>
                  </a:cubicBezTo>
                  <a:cubicBezTo>
                    <a:pt x="1075" y="605"/>
                    <a:pt x="1080" y="601"/>
                    <a:pt x="1084" y="601"/>
                  </a:cubicBezTo>
                  <a:cubicBezTo>
                    <a:pt x="1088" y="600"/>
                    <a:pt x="1090" y="603"/>
                    <a:pt x="1089" y="611"/>
                  </a:cubicBezTo>
                  <a:cubicBezTo>
                    <a:pt x="1086" y="606"/>
                    <a:pt x="1085" y="606"/>
                    <a:pt x="1080" y="607"/>
                  </a:cubicBezTo>
                  <a:close/>
                  <a:moveTo>
                    <a:pt x="625" y="202"/>
                  </a:moveTo>
                  <a:cubicBezTo>
                    <a:pt x="625" y="202"/>
                    <a:pt x="625" y="202"/>
                    <a:pt x="625" y="202"/>
                  </a:cubicBezTo>
                  <a:cubicBezTo>
                    <a:pt x="625" y="202"/>
                    <a:pt x="625" y="202"/>
                    <a:pt x="625" y="202"/>
                  </a:cubicBezTo>
                  <a:close/>
                  <a:moveTo>
                    <a:pt x="625" y="202"/>
                  </a:moveTo>
                  <a:cubicBezTo>
                    <a:pt x="625" y="202"/>
                    <a:pt x="625" y="202"/>
                    <a:pt x="625" y="202"/>
                  </a:cubicBezTo>
                  <a:close/>
                  <a:moveTo>
                    <a:pt x="637" y="216"/>
                  </a:moveTo>
                  <a:cubicBezTo>
                    <a:pt x="642" y="221"/>
                    <a:pt x="641" y="221"/>
                    <a:pt x="639" y="219"/>
                  </a:cubicBezTo>
                  <a:cubicBezTo>
                    <a:pt x="639" y="218"/>
                    <a:pt x="639" y="219"/>
                    <a:pt x="637" y="216"/>
                  </a:cubicBezTo>
                  <a:close/>
                  <a:moveTo>
                    <a:pt x="625" y="202"/>
                  </a:moveTo>
                  <a:cubicBezTo>
                    <a:pt x="625" y="202"/>
                    <a:pt x="625" y="202"/>
                    <a:pt x="624" y="202"/>
                  </a:cubicBezTo>
                  <a:cubicBezTo>
                    <a:pt x="624" y="202"/>
                    <a:pt x="624" y="202"/>
                    <a:pt x="624" y="202"/>
                  </a:cubicBezTo>
                  <a:cubicBezTo>
                    <a:pt x="624" y="202"/>
                    <a:pt x="624" y="202"/>
                    <a:pt x="625" y="202"/>
                  </a:cubicBezTo>
                  <a:cubicBezTo>
                    <a:pt x="625" y="202"/>
                    <a:pt x="625" y="202"/>
                    <a:pt x="625" y="202"/>
                  </a:cubicBezTo>
                  <a:cubicBezTo>
                    <a:pt x="625" y="202"/>
                    <a:pt x="625" y="202"/>
                    <a:pt x="625" y="202"/>
                  </a:cubicBezTo>
                  <a:cubicBezTo>
                    <a:pt x="625" y="202"/>
                    <a:pt x="625" y="202"/>
                    <a:pt x="625" y="202"/>
                  </a:cubicBezTo>
                  <a:close/>
                  <a:moveTo>
                    <a:pt x="1024" y="635"/>
                  </a:moveTo>
                  <a:cubicBezTo>
                    <a:pt x="1021" y="636"/>
                    <a:pt x="1017" y="643"/>
                    <a:pt x="1014" y="641"/>
                  </a:cubicBezTo>
                  <a:cubicBezTo>
                    <a:pt x="1019" y="637"/>
                    <a:pt x="1018" y="632"/>
                    <a:pt x="1024" y="635"/>
                  </a:cubicBezTo>
                  <a:close/>
                  <a:moveTo>
                    <a:pt x="624" y="202"/>
                  </a:moveTo>
                  <a:cubicBezTo>
                    <a:pt x="625" y="202"/>
                    <a:pt x="625" y="202"/>
                    <a:pt x="625" y="202"/>
                  </a:cubicBezTo>
                  <a:cubicBezTo>
                    <a:pt x="625" y="202"/>
                    <a:pt x="625" y="202"/>
                    <a:pt x="625" y="202"/>
                  </a:cubicBezTo>
                  <a:cubicBezTo>
                    <a:pt x="625" y="202"/>
                    <a:pt x="625" y="202"/>
                    <a:pt x="624" y="202"/>
                  </a:cubicBezTo>
                  <a:close/>
                  <a:moveTo>
                    <a:pt x="626" y="203"/>
                  </a:moveTo>
                  <a:cubicBezTo>
                    <a:pt x="627" y="204"/>
                    <a:pt x="630" y="207"/>
                    <a:pt x="627" y="205"/>
                  </a:cubicBezTo>
                  <a:cubicBezTo>
                    <a:pt x="625" y="202"/>
                    <a:pt x="625" y="202"/>
                    <a:pt x="625" y="202"/>
                  </a:cubicBezTo>
                  <a:cubicBezTo>
                    <a:pt x="627" y="204"/>
                    <a:pt x="623" y="201"/>
                    <a:pt x="626" y="203"/>
                  </a:cubicBezTo>
                  <a:close/>
                  <a:moveTo>
                    <a:pt x="624" y="202"/>
                  </a:moveTo>
                  <a:cubicBezTo>
                    <a:pt x="625" y="202"/>
                    <a:pt x="624" y="202"/>
                    <a:pt x="626" y="203"/>
                  </a:cubicBezTo>
                  <a:cubicBezTo>
                    <a:pt x="626" y="203"/>
                    <a:pt x="625" y="203"/>
                    <a:pt x="624" y="202"/>
                  </a:cubicBezTo>
                  <a:cubicBezTo>
                    <a:pt x="624" y="202"/>
                    <a:pt x="624" y="202"/>
                    <a:pt x="624" y="202"/>
                  </a:cubicBezTo>
                  <a:cubicBezTo>
                    <a:pt x="624" y="202"/>
                    <a:pt x="624" y="202"/>
                    <a:pt x="624" y="202"/>
                  </a:cubicBezTo>
                  <a:cubicBezTo>
                    <a:pt x="625" y="202"/>
                    <a:pt x="624" y="202"/>
                    <a:pt x="624" y="202"/>
                  </a:cubicBezTo>
                  <a:cubicBezTo>
                    <a:pt x="624" y="202"/>
                    <a:pt x="624" y="202"/>
                    <a:pt x="624" y="202"/>
                  </a:cubicBezTo>
                  <a:cubicBezTo>
                    <a:pt x="624" y="202"/>
                    <a:pt x="624" y="202"/>
                    <a:pt x="624" y="202"/>
                  </a:cubicBezTo>
                  <a:cubicBezTo>
                    <a:pt x="624" y="202"/>
                    <a:pt x="625" y="202"/>
                    <a:pt x="625" y="202"/>
                  </a:cubicBezTo>
                  <a:cubicBezTo>
                    <a:pt x="625" y="203"/>
                    <a:pt x="626" y="203"/>
                    <a:pt x="627" y="205"/>
                  </a:cubicBezTo>
                  <a:cubicBezTo>
                    <a:pt x="627" y="204"/>
                    <a:pt x="627" y="204"/>
                    <a:pt x="627" y="204"/>
                  </a:cubicBezTo>
                  <a:cubicBezTo>
                    <a:pt x="626" y="204"/>
                    <a:pt x="626" y="204"/>
                    <a:pt x="626" y="204"/>
                  </a:cubicBezTo>
                  <a:cubicBezTo>
                    <a:pt x="626" y="204"/>
                    <a:pt x="627" y="204"/>
                    <a:pt x="627" y="204"/>
                  </a:cubicBezTo>
                  <a:cubicBezTo>
                    <a:pt x="628" y="205"/>
                    <a:pt x="628" y="206"/>
                    <a:pt x="627" y="204"/>
                  </a:cubicBezTo>
                  <a:cubicBezTo>
                    <a:pt x="626" y="203"/>
                    <a:pt x="626" y="203"/>
                    <a:pt x="624" y="202"/>
                  </a:cubicBezTo>
                  <a:close/>
                  <a:moveTo>
                    <a:pt x="1036" y="607"/>
                  </a:moveTo>
                  <a:cubicBezTo>
                    <a:pt x="1031" y="609"/>
                    <a:pt x="1033" y="617"/>
                    <a:pt x="1029" y="612"/>
                  </a:cubicBezTo>
                  <a:cubicBezTo>
                    <a:pt x="1031" y="609"/>
                    <a:pt x="1032" y="606"/>
                    <a:pt x="1036" y="607"/>
                  </a:cubicBezTo>
                  <a:close/>
                  <a:moveTo>
                    <a:pt x="1010" y="572"/>
                  </a:moveTo>
                  <a:cubicBezTo>
                    <a:pt x="1015" y="567"/>
                    <a:pt x="1019" y="563"/>
                    <a:pt x="1023" y="558"/>
                  </a:cubicBezTo>
                  <a:cubicBezTo>
                    <a:pt x="1026" y="553"/>
                    <a:pt x="1029" y="549"/>
                    <a:pt x="1032" y="545"/>
                  </a:cubicBezTo>
                  <a:cubicBezTo>
                    <a:pt x="1039" y="536"/>
                    <a:pt x="1045" y="530"/>
                    <a:pt x="1055" y="527"/>
                  </a:cubicBezTo>
                  <a:cubicBezTo>
                    <a:pt x="1054" y="529"/>
                    <a:pt x="1049" y="533"/>
                    <a:pt x="1051" y="535"/>
                  </a:cubicBezTo>
                  <a:cubicBezTo>
                    <a:pt x="1052" y="537"/>
                    <a:pt x="1054" y="536"/>
                    <a:pt x="1056" y="537"/>
                  </a:cubicBezTo>
                  <a:cubicBezTo>
                    <a:pt x="1054" y="539"/>
                    <a:pt x="1054" y="545"/>
                    <a:pt x="1051" y="543"/>
                  </a:cubicBezTo>
                  <a:cubicBezTo>
                    <a:pt x="1053" y="542"/>
                    <a:pt x="1052" y="535"/>
                    <a:pt x="1049" y="537"/>
                  </a:cubicBezTo>
                  <a:cubicBezTo>
                    <a:pt x="1048" y="538"/>
                    <a:pt x="1047" y="540"/>
                    <a:pt x="1046" y="542"/>
                  </a:cubicBezTo>
                  <a:cubicBezTo>
                    <a:pt x="1044" y="544"/>
                    <a:pt x="1043" y="545"/>
                    <a:pt x="1042" y="547"/>
                  </a:cubicBezTo>
                  <a:cubicBezTo>
                    <a:pt x="1039" y="551"/>
                    <a:pt x="1036" y="555"/>
                    <a:pt x="1033" y="558"/>
                  </a:cubicBezTo>
                  <a:cubicBezTo>
                    <a:pt x="1031" y="560"/>
                    <a:pt x="1030" y="562"/>
                    <a:pt x="1028" y="564"/>
                  </a:cubicBezTo>
                  <a:cubicBezTo>
                    <a:pt x="1026" y="566"/>
                    <a:pt x="1025" y="567"/>
                    <a:pt x="1023" y="569"/>
                  </a:cubicBezTo>
                  <a:cubicBezTo>
                    <a:pt x="1020" y="572"/>
                    <a:pt x="1016" y="574"/>
                    <a:pt x="1012" y="576"/>
                  </a:cubicBezTo>
                  <a:cubicBezTo>
                    <a:pt x="1013" y="574"/>
                    <a:pt x="1012" y="573"/>
                    <a:pt x="1010" y="572"/>
                  </a:cubicBezTo>
                  <a:close/>
                  <a:moveTo>
                    <a:pt x="1075" y="619"/>
                  </a:moveTo>
                  <a:cubicBezTo>
                    <a:pt x="1077" y="620"/>
                    <a:pt x="1076" y="622"/>
                    <a:pt x="1078" y="624"/>
                  </a:cubicBezTo>
                  <a:cubicBezTo>
                    <a:pt x="1075" y="625"/>
                    <a:pt x="1072" y="629"/>
                    <a:pt x="1069" y="628"/>
                  </a:cubicBezTo>
                  <a:cubicBezTo>
                    <a:pt x="1074" y="625"/>
                    <a:pt x="1070" y="622"/>
                    <a:pt x="1075" y="619"/>
                  </a:cubicBezTo>
                  <a:close/>
                  <a:moveTo>
                    <a:pt x="623" y="201"/>
                  </a:moveTo>
                  <a:cubicBezTo>
                    <a:pt x="624" y="202"/>
                    <a:pt x="626" y="203"/>
                    <a:pt x="627" y="204"/>
                  </a:cubicBezTo>
                  <a:cubicBezTo>
                    <a:pt x="626" y="204"/>
                    <a:pt x="626" y="204"/>
                    <a:pt x="626" y="203"/>
                  </a:cubicBezTo>
                  <a:cubicBezTo>
                    <a:pt x="625" y="203"/>
                    <a:pt x="625" y="202"/>
                    <a:pt x="625" y="202"/>
                  </a:cubicBezTo>
                  <a:cubicBezTo>
                    <a:pt x="624" y="202"/>
                    <a:pt x="624" y="202"/>
                    <a:pt x="624" y="201"/>
                  </a:cubicBezTo>
                  <a:cubicBezTo>
                    <a:pt x="624" y="201"/>
                    <a:pt x="624" y="201"/>
                    <a:pt x="624" y="201"/>
                  </a:cubicBezTo>
                  <a:cubicBezTo>
                    <a:pt x="624" y="201"/>
                    <a:pt x="624" y="201"/>
                    <a:pt x="623" y="201"/>
                  </a:cubicBezTo>
                  <a:close/>
                  <a:moveTo>
                    <a:pt x="1098" y="579"/>
                  </a:moveTo>
                  <a:cubicBezTo>
                    <a:pt x="1096" y="583"/>
                    <a:pt x="1095" y="586"/>
                    <a:pt x="1094" y="590"/>
                  </a:cubicBezTo>
                  <a:cubicBezTo>
                    <a:pt x="1093" y="593"/>
                    <a:pt x="1091" y="596"/>
                    <a:pt x="1089" y="599"/>
                  </a:cubicBezTo>
                  <a:cubicBezTo>
                    <a:pt x="1086" y="596"/>
                    <a:pt x="1084" y="596"/>
                    <a:pt x="1081" y="594"/>
                  </a:cubicBezTo>
                  <a:cubicBezTo>
                    <a:pt x="1089" y="589"/>
                    <a:pt x="1090" y="579"/>
                    <a:pt x="1098" y="579"/>
                  </a:cubicBezTo>
                  <a:close/>
                  <a:moveTo>
                    <a:pt x="1134" y="576"/>
                  </a:moveTo>
                  <a:cubicBezTo>
                    <a:pt x="1127" y="583"/>
                    <a:pt x="1124" y="590"/>
                    <a:pt x="1120" y="596"/>
                  </a:cubicBezTo>
                  <a:cubicBezTo>
                    <a:pt x="1118" y="600"/>
                    <a:pt x="1115" y="603"/>
                    <a:pt x="1113" y="606"/>
                  </a:cubicBezTo>
                  <a:cubicBezTo>
                    <a:pt x="1110" y="609"/>
                    <a:pt x="1107" y="611"/>
                    <a:pt x="1103" y="613"/>
                  </a:cubicBezTo>
                  <a:cubicBezTo>
                    <a:pt x="1102" y="608"/>
                    <a:pt x="1106" y="603"/>
                    <a:pt x="1110" y="597"/>
                  </a:cubicBezTo>
                  <a:cubicBezTo>
                    <a:pt x="1115" y="591"/>
                    <a:pt x="1120" y="585"/>
                    <a:pt x="1123" y="579"/>
                  </a:cubicBezTo>
                  <a:cubicBezTo>
                    <a:pt x="1119" y="579"/>
                    <a:pt x="1117" y="584"/>
                    <a:pt x="1114" y="589"/>
                  </a:cubicBezTo>
                  <a:cubicBezTo>
                    <a:pt x="1113" y="591"/>
                    <a:pt x="1111" y="594"/>
                    <a:pt x="1110" y="596"/>
                  </a:cubicBezTo>
                  <a:cubicBezTo>
                    <a:pt x="1108" y="598"/>
                    <a:pt x="1106" y="600"/>
                    <a:pt x="1104" y="600"/>
                  </a:cubicBezTo>
                  <a:cubicBezTo>
                    <a:pt x="1109" y="593"/>
                    <a:pt x="1101" y="597"/>
                    <a:pt x="1098" y="593"/>
                  </a:cubicBezTo>
                  <a:cubicBezTo>
                    <a:pt x="1099" y="588"/>
                    <a:pt x="1104" y="578"/>
                    <a:pt x="1111" y="578"/>
                  </a:cubicBezTo>
                  <a:cubicBezTo>
                    <a:pt x="1109" y="580"/>
                    <a:pt x="1103" y="584"/>
                    <a:pt x="1108" y="585"/>
                  </a:cubicBezTo>
                  <a:cubicBezTo>
                    <a:pt x="1110" y="581"/>
                    <a:pt x="1115" y="577"/>
                    <a:pt x="1121" y="572"/>
                  </a:cubicBezTo>
                  <a:cubicBezTo>
                    <a:pt x="1119" y="571"/>
                    <a:pt x="1116" y="572"/>
                    <a:pt x="1118" y="568"/>
                  </a:cubicBezTo>
                  <a:cubicBezTo>
                    <a:pt x="1122" y="569"/>
                    <a:pt x="1119" y="562"/>
                    <a:pt x="1122" y="560"/>
                  </a:cubicBezTo>
                  <a:cubicBezTo>
                    <a:pt x="1125" y="561"/>
                    <a:pt x="1124" y="567"/>
                    <a:pt x="1128" y="564"/>
                  </a:cubicBezTo>
                  <a:cubicBezTo>
                    <a:pt x="1126" y="560"/>
                    <a:pt x="1128" y="555"/>
                    <a:pt x="1129" y="550"/>
                  </a:cubicBezTo>
                  <a:cubicBezTo>
                    <a:pt x="1134" y="547"/>
                    <a:pt x="1139" y="543"/>
                    <a:pt x="1142" y="538"/>
                  </a:cubicBezTo>
                  <a:cubicBezTo>
                    <a:pt x="1146" y="534"/>
                    <a:pt x="1150" y="529"/>
                    <a:pt x="1153" y="524"/>
                  </a:cubicBezTo>
                  <a:cubicBezTo>
                    <a:pt x="1155" y="522"/>
                    <a:pt x="1156" y="520"/>
                    <a:pt x="1157" y="517"/>
                  </a:cubicBezTo>
                  <a:cubicBezTo>
                    <a:pt x="1158" y="516"/>
                    <a:pt x="1159" y="515"/>
                    <a:pt x="1160" y="514"/>
                  </a:cubicBezTo>
                  <a:cubicBezTo>
                    <a:pt x="1160" y="514"/>
                    <a:pt x="1160" y="514"/>
                    <a:pt x="1160" y="514"/>
                  </a:cubicBezTo>
                  <a:cubicBezTo>
                    <a:pt x="1160" y="514"/>
                    <a:pt x="1160" y="514"/>
                    <a:pt x="1160" y="514"/>
                  </a:cubicBezTo>
                  <a:cubicBezTo>
                    <a:pt x="1163" y="508"/>
                    <a:pt x="1163" y="508"/>
                    <a:pt x="1163" y="508"/>
                  </a:cubicBezTo>
                  <a:cubicBezTo>
                    <a:pt x="1163" y="508"/>
                    <a:pt x="1163" y="508"/>
                    <a:pt x="1163" y="508"/>
                  </a:cubicBezTo>
                  <a:cubicBezTo>
                    <a:pt x="1164" y="507"/>
                    <a:pt x="1164" y="507"/>
                    <a:pt x="1164" y="507"/>
                  </a:cubicBezTo>
                  <a:cubicBezTo>
                    <a:pt x="1164" y="507"/>
                    <a:pt x="1164" y="507"/>
                    <a:pt x="1164" y="507"/>
                  </a:cubicBezTo>
                  <a:cubicBezTo>
                    <a:pt x="1164" y="507"/>
                    <a:pt x="1164" y="506"/>
                    <a:pt x="1164" y="506"/>
                  </a:cubicBezTo>
                  <a:cubicBezTo>
                    <a:pt x="1166" y="504"/>
                    <a:pt x="1167" y="502"/>
                    <a:pt x="1169" y="500"/>
                  </a:cubicBezTo>
                  <a:cubicBezTo>
                    <a:pt x="1169" y="501"/>
                    <a:pt x="1170" y="502"/>
                    <a:pt x="1172" y="503"/>
                  </a:cubicBezTo>
                  <a:cubicBezTo>
                    <a:pt x="1174" y="501"/>
                    <a:pt x="1174" y="497"/>
                    <a:pt x="1178" y="499"/>
                  </a:cubicBezTo>
                  <a:cubicBezTo>
                    <a:pt x="1178" y="501"/>
                    <a:pt x="1178" y="502"/>
                    <a:pt x="1178" y="504"/>
                  </a:cubicBezTo>
                  <a:cubicBezTo>
                    <a:pt x="1177" y="505"/>
                    <a:pt x="1175" y="504"/>
                    <a:pt x="1174" y="504"/>
                  </a:cubicBezTo>
                  <a:cubicBezTo>
                    <a:pt x="1174" y="507"/>
                    <a:pt x="1174" y="509"/>
                    <a:pt x="1173" y="511"/>
                  </a:cubicBezTo>
                  <a:cubicBezTo>
                    <a:pt x="1172" y="512"/>
                    <a:pt x="1172" y="512"/>
                    <a:pt x="1172" y="512"/>
                  </a:cubicBezTo>
                  <a:cubicBezTo>
                    <a:pt x="1172" y="512"/>
                    <a:pt x="1172" y="512"/>
                    <a:pt x="1172" y="512"/>
                  </a:cubicBezTo>
                  <a:cubicBezTo>
                    <a:pt x="1172" y="513"/>
                    <a:pt x="1172" y="513"/>
                    <a:pt x="1172" y="513"/>
                  </a:cubicBezTo>
                  <a:cubicBezTo>
                    <a:pt x="1172" y="513"/>
                    <a:pt x="1172" y="513"/>
                    <a:pt x="1172" y="513"/>
                  </a:cubicBezTo>
                  <a:cubicBezTo>
                    <a:pt x="1171" y="515"/>
                    <a:pt x="1176" y="506"/>
                    <a:pt x="1169" y="519"/>
                  </a:cubicBezTo>
                  <a:cubicBezTo>
                    <a:pt x="1169" y="519"/>
                    <a:pt x="1169" y="519"/>
                    <a:pt x="1169" y="519"/>
                  </a:cubicBezTo>
                  <a:cubicBezTo>
                    <a:pt x="1169" y="519"/>
                    <a:pt x="1169" y="519"/>
                    <a:pt x="1169" y="519"/>
                  </a:cubicBezTo>
                  <a:cubicBezTo>
                    <a:pt x="1168" y="520"/>
                    <a:pt x="1168" y="520"/>
                    <a:pt x="1168" y="520"/>
                  </a:cubicBezTo>
                  <a:cubicBezTo>
                    <a:pt x="1168" y="521"/>
                    <a:pt x="1168" y="521"/>
                    <a:pt x="1168" y="521"/>
                  </a:cubicBezTo>
                  <a:cubicBezTo>
                    <a:pt x="1167" y="523"/>
                    <a:pt x="1166" y="525"/>
                    <a:pt x="1165" y="526"/>
                  </a:cubicBezTo>
                  <a:cubicBezTo>
                    <a:pt x="1161" y="533"/>
                    <a:pt x="1157" y="540"/>
                    <a:pt x="1153" y="547"/>
                  </a:cubicBezTo>
                  <a:cubicBezTo>
                    <a:pt x="1148" y="553"/>
                    <a:pt x="1144" y="559"/>
                    <a:pt x="1139" y="564"/>
                  </a:cubicBezTo>
                  <a:cubicBezTo>
                    <a:pt x="1137" y="567"/>
                    <a:pt x="1134" y="570"/>
                    <a:pt x="1132" y="572"/>
                  </a:cubicBezTo>
                  <a:cubicBezTo>
                    <a:pt x="1129" y="575"/>
                    <a:pt x="1127" y="577"/>
                    <a:pt x="1125" y="579"/>
                  </a:cubicBezTo>
                  <a:cubicBezTo>
                    <a:pt x="1126" y="577"/>
                    <a:pt x="1128" y="575"/>
                    <a:pt x="1129" y="573"/>
                  </a:cubicBezTo>
                  <a:cubicBezTo>
                    <a:pt x="1131" y="574"/>
                    <a:pt x="1132" y="575"/>
                    <a:pt x="1134" y="576"/>
                  </a:cubicBezTo>
                  <a:close/>
                  <a:moveTo>
                    <a:pt x="1071" y="571"/>
                  </a:moveTo>
                  <a:cubicBezTo>
                    <a:pt x="1071" y="575"/>
                    <a:pt x="1067" y="575"/>
                    <a:pt x="1064" y="573"/>
                  </a:cubicBezTo>
                  <a:cubicBezTo>
                    <a:pt x="1066" y="571"/>
                    <a:pt x="1068" y="569"/>
                    <a:pt x="1071" y="571"/>
                  </a:cubicBezTo>
                  <a:close/>
                  <a:moveTo>
                    <a:pt x="1072" y="569"/>
                  </a:moveTo>
                  <a:cubicBezTo>
                    <a:pt x="1070" y="568"/>
                    <a:pt x="1070" y="565"/>
                    <a:pt x="1070" y="562"/>
                  </a:cubicBezTo>
                  <a:cubicBezTo>
                    <a:pt x="1073" y="559"/>
                    <a:pt x="1079" y="551"/>
                    <a:pt x="1086" y="545"/>
                  </a:cubicBezTo>
                  <a:cubicBezTo>
                    <a:pt x="1087" y="543"/>
                    <a:pt x="1089" y="542"/>
                    <a:pt x="1090" y="541"/>
                  </a:cubicBezTo>
                  <a:cubicBezTo>
                    <a:pt x="1092" y="539"/>
                    <a:pt x="1093" y="539"/>
                    <a:pt x="1094" y="538"/>
                  </a:cubicBezTo>
                  <a:cubicBezTo>
                    <a:pt x="1097" y="537"/>
                    <a:pt x="1100" y="538"/>
                    <a:pt x="1102" y="541"/>
                  </a:cubicBezTo>
                  <a:cubicBezTo>
                    <a:pt x="1096" y="547"/>
                    <a:pt x="1093" y="549"/>
                    <a:pt x="1089" y="553"/>
                  </a:cubicBezTo>
                  <a:cubicBezTo>
                    <a:pt x="1086" y="556"/>
                    <a:pt x="1082" y="560"/>
                    <a:pt x="1076" y="567"/>
                  </a:cubicBezTo>
                  <a:cubicBezTo>
                    <a:pt x="1077" y="568"/>
                    <a:pt x="1078" y="567"/>
                    <a:pt x="1079" y="567"/>
                  </a:cubicBezTo>
                  <a:cubicBezTo>
                    <a:pt x="1076" y="570"/>
                    <a:pt x="1073" y="570"/>
                    <a:pt x="1072" y="569"/>
                  </a:cubicBezTo>
                  <a:close/>
                  <a:moveTo>
                    <a:pt x="1113" y="559"/>
                  </a:moveTo>
                  <a:cubicBezTo>
                    <a:pt x="1117" y="562"/>
                    <a:pt x="1107" y="569"/>
                    <a:pt x="1109" y="573"/>
                  </a:cubicBezTo>
                  <a:cubicBezTo>
                    <a:pt x="1106" y="572"/>
                    <a:pt x="1103" y="574"/>
                    <a:pt x="1100" y="573"/>
                  </a:cubicBezTo>
                  <a:cubicBezTo>
                    <a:pt x="1103" y="565"/>
                    <a:pt x="1112" y="566"/>
                    <a:pt x="1113" y="559"/>
                  </a:cubicBezTo>
                  <a:close/>
                  <a:moveTo>
                    <a:pt x="1089" y="487"/>
                  </a:moveTo>
                  <a:cubicBezTo>
                    <a:pt x="1088" y="492"/>
                    <a:pt x="1087" y="496"/>
                    <a:pt x="1084" y="501"/>
                  </a:cubicBezTo>
                  <a:cubicBezTo>
                    <a:pt x="1082" y="505"/>
                    <a:pt x="1079" y="509"/>
                    <a:pt x="1076" y="513"/>
                  </a:cubicBezTo>
                  <a:cubicBezTo>
                    <a:pt x="1072" y="516"/>
                    <a:pt x="1069" y="520"/>
                    <a:pt x="1066" y="523"/>
                  </a:cubicBezTo>
                  <a:cubicBezTo>
                    <a:pt x="1062" y="526"/>
                    <a:pt x="1059" y="530"/>
                    <a:pt x="1057" y="533"/>
                  </a:cubicBezTo>
                  <a:cubicBezTo>
                    <a:pt x="1054" y="530"/>
                    <a:pt x="1056" y="528"/>
                    <a:pt x="1059" y="526"/>
                  </a:cubicBezTo>
                  <a:cubicBezTo>
                    <a:pt x="1060" y="524"/>
                    <a:pt x="1062" y="523"/>
                    <a:pt x="1063" y="522"/>
                  </a:cubicBezTo>
                  <a:cubicBezTo>
                    <a:pt x="1064" y="520"/>
                    <a:pt x="1065" y="519"/>
                    <a:pt x="1065" y="517"/>
                  </a:cubicBezTo>
                  <a:cubicBezTo>
                    <a:pt x="1060" y="518"/>
                    <a:pt x="1060" y="529"/>
                    <a:pt x="1053" y="523"/>
                  </a:cubicBezTo>
                  <a:cubicBezTo>
                    <a:pt x="1059" y="517"/>
                    <a:pt x="1056" y="521"/>
                    <a:pt x="1057" y="516"/>
                  </a:cubicBezTo>
                  <a:cubicBezTo>
                    <a:pt x="1063" y="515"/>
                    <a:pt x="1063" y="512"/>
                    <a:pt x="1069" y="504"/>
                  </a:cubicBezTo>
                  <a:cubicBezTo>
                    <a:pt x="1073" y="505"/>
                    <a:pt x="1069" y="512"/>
                    <a:pt x="1073" y="510"/>
                  </a:cubicBezTo>
                  <a:cubicBezTo>
                    <a:pt x="1072" y="506"/>
                    <a:pt x="1077" y="508"/>
                    <a:pt x="1074" y="504"/>
                  </a:cubicBezTo>
                  <a:cubicBezTo>
                    <a:pt x="1073" y="504"/>
                    <a:pt x="1068" y="503"/>
                    <a:pt x="1067" y="499"/>
                  </a:cubicBezTo>
                  <a:cubicBezTo>
                    <a:pt x="1073" y="498"/>
                    <a:pt x="1079" y="485"/>
                    <a:pt x="1087" y="484"/>
                  </a:cubicBezTo>
                  <a:cubicBezTo>
                    <a:pt x="1086" y="488"/>
                    <a:pt x="1080" y="492"/>
                    <a:pt x="1082" y="495"/>
                  </a:cubicBezTo>
                  <a:cubicBezTo>
                    <a:pt x="1084" y="496"/>
                    <a:pt x="1084" y="492"/>
                    <a:pt x="1086" y="493"/>
                  </a:cubicBezTo>
                  <a:cubicBezTo>
                    <a:pt x="1086" y="494"/>
                    <a:pt x="1085" y="495"/>
                    <a:pt x="1086" y="496"/>
                  </a:cubicBezTo>
                  <a:cubicBezTo>
                    <a:pt x="1089" y="492"/>
                    <a:pt x="1085" y="488"/>
                    <a:pt x="1089" y="487"/>
                  </a:cubicBezTo>
                  <a:close/>
                  <a:moveTo>
                    <a:pt x="1112" y="552"/>
                  </a:moveTo>
                  <a:cubicBezTo>
                    <a:pt x="1112" y="553"/>
                    <a:pt x="1113" y="559"/>
                    <a:pt x="1109" y="558"/>
                  </a:cubicBezTo>
                  <a:cubicBezTo>
                    <a:pt x="1112" y="553"/>
                    <a:pt x="1103" y="557"/>
                    <a:pt x="1106" y="553"/>
                  </a:cubicBezTo>
                  <a:cubicBezTo>
                    <a:pt x="1108" y="555"/>
                    <a:pt x="1110" y="550"/>
                    <a:pt x="1112" y="552"/>
                  </a:cubicBezTo>
                  <a:close/>
                  <a:moveTo>
                    <a:pt x="1121" y="537"/>
                  </a:moveTo>
                  <a:cubicBezTo>
                    <a:pt x="1124" y="533"/>
                    <a:pt x="1127" y="529"/>
                    <a:pt x="1126" y="524"/>
                  </a:cubicBezTo>
                  <a:cubicBezTo>
                    <a:pt x="1128" y="524"/>
                    <a:pt x="1129" y="525"/>
                    <a:pt x="1129" y="527"/>
                  </a:cubicBezTo>
                  <a:cubicBezTo>
                    <a:pt x="1129" y="529"/>
                    <a:pt x="1128" y="532"/>
                    <a:pt x="1127" y="535"/>
                  </a:cubicBezTo>
                  <a:cubicBezTo>
                    <a:pt x="1124" y="541"/>
                    <a:pt x="1118" y="548"/>
                    <a:pt x="1114" y="552"/>
                  </a:cubicBezTo>
                  <a:cubicBezTo>
                    <a:pt x="1115" y="545"/>
                    <a:pt x="1118" y="541"/>
                    <a:pt x="1121" y="537"/>
                  </a:cubicBezTo>
                  <a:close/>
                  <a:moveTo>
                    <a:pt x="1049" y="462"/>
                  </a:moveTo>
                  <a:cubicBezTo>
                    <a:pt x="1047" y="465"/>
                    <a:pt x="1048" y="475"/>
                    <a:pt x="1041" y="474"/>
                  </a:cubicBezTo>
                  <a:cubicBezTo>
                    <a:pt x="1042" y="472"/>
                    <a:pt x="1039" y="473"/>
                    <a:pt x="1040" y="471"/>
                  </a:cubicBezTo>
                  <a:cubicBezTo>
                    <a:pt x="1044" y="472"/>
                    <a:pt x="1042" y="459"/>
                    <a:pt x="1049" y="462"/>
                  </a:cubicBezTo>
                  <a:close/>
                  <a:moveTo>
                    <a:pt x="1043" y="456"/>
                  </a:moveTo>
                  <a:cubicBezTo>
                    <a:pt x="1045" y="457"/>
                    <a:pt x="1045" y="454"/>
                    <a:pt x="1047" y="455"/>
                  </a:cubicBezTo>
                  <a:cubicBezTo>
                    <a:pt x="1047" y="456"/>
                    <a:pt x="1048" y="456"/>
                    <a:pt x="1050" y="456"/>
                  </a:cubicBezTo>
                  <a:cubicBezTo>
                    <a:pt x="1048" y="458"/>
                    <a:pt x="1047" y="459"/>
                    <a:pt x="1046" y="461"/>
                  </a:cubicBezTo>
                  <a:cubicBezTo>
                    <a:pt x="1043" y="460"/>
                    <a:pt x="1042" y="458"/>
                    <a:pt x="1043" y="456"/>
                  </a:cubicBezTo>
                  <a:close/>
                  <a:moveTo>
                    <a:pt x="1134" y="517"/>
                  </a:moveTo>
                  <a:cubicBezTo>
                    <a:pt x="1137" y="514"/>
                    <a:pt x="1139" y="511"/>
                    <a:pt x="1141" y="508"/>
                  </a:cubicBezTo>
                  <a:cubicBezTo>
                    <a:pt x="1141" y="507"/>
                    <a:pt x="1142" y="506"/>
                    <a:pt x="1142" y="505"/>
                  </a:cubicBezTo>
                  <a:cubicBezTo>
                    <a:pt x="1142" y="504"/>
                    <a:pt x="1142" y="504"/>
                    <a:pt x="1142" y="504"/>
                  </a:cubicBezTo>
                  <a:cubicBezTo>
                    <a:pt x="1142" y="504"/>
                    <a:pt x="1142" y="504"/>
                    <a:pt x="1142" y="504"/>
                  </a:cubicBezTo>
                  <a:cubicBezTo>
                    <a:pt x="1146" y="498"/>
                    <a:pt x="1146" y="498"/>
                    <a:pt x="1146" y="498"/>
                  </a:cubicBezTo>
                  <a:cubicBezTo>
                    <a:pt x="1146" y="498"/>
                    <a:pt x="1146" y="498"/>
                    <a:pt x="1146" y="498"/>
                  </a:cubicBezTo>
                  <a:cubicBezTo>
                    <a:pt x="1146" y="497"/>
                    <a:pt x="1146" y="497"/>
                    <a:pt x="1146" y="497"/>
                  </a:cubicBezTo>
                  <a:cubicBezTo>
                    <a:pt x="1147" y="496"/>
                    <a:pt x="1147" y="495"/>
                    <a:pt x="1148" y="494"/>
                  </a:cubicBezTo>
                  <a:cubicBezTo>
                    <a:pt x="1149" y="490"/>
                    <a:pt x="1152" y="488"/>
                    <a:pt x="1158" y="488"/>
                  </a:cubicBezTo>
                  <a:cubicBezTo>
                    <a:pt x="1156" y="489"/>
                    <a:pt x="1155" y="491"/>
                    <a:pt x="1153" y="494"/>
                  </a:cubicBezTo>
                  <a:cubicBezTo>
                    <a:pt x="1152" y="495"/>
                    <a:pt x="1152" y="496"/>
                    <a:pt x="1151" y="497"/>
                  </a:cubicBezTo>
                  <a:cubicBezTo>
                    <a:pt x="1149" y="500"/>
                    <a:pt x="1148" y="503"/>
                    <a:pt x="1146" y="506"/>
                  </a:cubicBezTo>
                  <a:cubicBezTo>
                    <a:pt x="1141" y="514"/>
                    <a:pt x="1137" y="521"/>
                    <a:pt x="1133" y="524"/>
                  </a:cubicBezTo>
                  <a:cubicBezTo>
                    <a:pt x="1134" y="521"/>
                    <a:pt x="1138" y="518"/>
                    <a:pt x="1134" y="517"/>
                  </a:cubicBezTo>
                  <a:close/>
                  <a:moveTo>
                    <a:pt x="1056" y="427"/>
                  </a:moveTo>
                  <a:cubicBezTo>
                    <a:pt x="1056" y="426"/>
                    <a:pt x="1057" y="426"/>
                    <a:pt x="1057" y="425"/>
                  </a:cubicBezTo>
                  <a:cubicBezTo>
                    <a:pt x="1058" y="424"/>
                    <a:pt x="1058" y="423"/>
                    <a:pt x="1059" y="422"/>
                  </a:cubicBezTo>
                  <a:cubicBezTo>
                    <a:pt x="1060" y="419"/>
                    <a:pt x="1061" y="417"/>
                    <a:pt x="1062" y="415"/>
                  </a:cubicBezTo>
                  <a:cubicBezTo>
                    <a:pt x="1063" y="413"/>
                    <a:pt x="1064" y="411"/>
                    <a:pt x="1065" y="409"/>
                  </a:cubicBezTo>
                  <a:cubicBezTo>
                    <a:pt x="1065" y="407"/>
                    <a:pt x="1066" y="406"/>
                    <a:pt x="1066" y="405"/>
                  </a:cubicBezTo>
                  <a:cubicBezTo>
                    <a:pt x="1066" y="404"/>
                    <a:pt x="1067" y="404"/>
                    <a:pt x="1067" y="403"/>
                  </a:cubicBezTo>
                  <a:cubicBezTo>
                    <a:pt x="1067" y="403"/>
                    <a:pt x="1067" y="402"/>
                    <a:pt x="1067" y="402"/>
                  </a:cubicBezTo>
                  <a:cubicBezTo>
                    <a:pt x="1067" y="402"/>
                    <a:pt x="1067" y="402"/>
                    <a:pt x="1067" y="401"/>
                  </a:cubicBezTo>
                  <a:cubicBezTo>
                    <a:pt x="1070" y="402"/>
                    <a:pt x="1072" y="402"/>
                    <a:pt x="1073" y="401"/>
                  </a:cubicBezTo>
                  <a:cubicBezTo>
                    <a:pt x="1071" y="397"/>
                    <a:pt x="1077" y="396"/>
                    <a:pt x="1076" y="392"/>
                  </a:cubicBezTo>
                  <a:cubicBezTo>
                    <a:pt x="1078" y="393"/>
                    <a:pt x="1080" y="394"/>
                    <a:pt x="1080" y="395"/>
                  </a:cubicBezTo>
                  <a:cubicBezTo>
                    <a:pt x="1082" y="390"/>
                    <a:pt x="1086" y="391"/>
                    <a:pt x="1090" y="390"/>
                  </a:cubicBezTo>
                  <a:cubicBezTo>
                    <a:pt x="1090" y="391"/>
                    <a:pt x="1090" y="392"/>
                    <a:pt x="1092" y="392"/>
                  </a:cubicBezTo>
                  <a:cubicBezTo>
                    <a:pt x="1089" y="398"/>
                    <a:pt x="1089" y="398"/>
                    <a:pt x="1089" y="398"/>
                  </a:cubicBezTo>
                  <a:cubicBezTo>
                    <a:pt x="1087" y="400"/>
                    <a:pt x="1087" y="395"/>
                    <a:pt x="1085" y="397"/>
                  </a:cubicBezTo>
                  <a:cubicBezTo>
                    <a:pt x="1085" y="400"/>
                    <a:pt x="1083" y="399"/>
                    <a:pt x="1082" y="401"/>
                  </a:cubicBezTo>
                  <a:cubicBezTo>
                    <a:pt x="1084" y="402"/>
                    <a:pt x="1085" y="403"/>
                    <a:pt x="1087" y="404"/>
                  </a:cubicBezTo>
                  <a:cubicBezTo>
                    <a:pt x="1086" y="405"/>
                    <a:pt x="1084" y="406"/>
                    <a:pt x="1083" y="407"/>
                  </a:cubicBezTo>
                  <a:cubicBezTo>
                    <a:pt x="1081" y="407"/>
                    <a:pt x="1080" y="407"/>
                    <a:pt x="1078" y="409"/>
                  </a:cubicBezTo>
                  <a:cubicBezTo>
                    <a:pt x="1080" y="411"/>
                    <a:pt x="1082" y="409"/>
                    <a:pt x="1084" y="410"/>
                  </a:cubicBezTo>
                  <a:cubicBezTo>
                    <a:pt x="1082" y="416"/>
                    <a:pt x="1079" y="421"/>
                    <a:pt x="1076" y="426"/>
                  </a:cubicBezTo>
                  <a:cubicBezTo>
                    <a:pt x="1075" y="429"/>
                    <a:pt x="1073" y="432"/>
                    <a:pt x="1071" y="435"/>
                  </a:cubicBezTo>
                  <a:cubicBezTo>
                    <a:pt x="1070" y="436"/>
                    <a:pt x="1070" y="436"/>
                    <a:pt x="1070" y="436"/>
                  </a:cubicBezTo>
                  <a:cubicBezTo>
                    <a:pt x="1070" y="436"/>
                    <a:pt x="1070" y="436"/>
                    <a:pt x="1070" y="436"/>
                  </a:cubicBezTo>
                  <a:cubicBezTo>
                    <a:pt x="1070" y="436"/>
                    <a:pt x="1070" y="436"/>
                    <a:pt x="1070" y="436"/>
                  </a:cubicBezTo>
                  <a:cubicBezTo>
                    <a:pt x="1069" y="438"/>
                    <a:pt x="1069" y="438"/>
                    <a:pt x="1069" y="438"/>
                  </a:cubicBezTo>
                  <a:cubicBezTo>
                    <a:pt x="1068" y="438"/>
                    <a:pt x="1068" y="439"/>
                    <a:pt x="1067" y="440"/>
                  </a:cubicBezTo>
                  <a:cubicBezTo>
                    <a:pt x="1065" y="442"/>
                    <a:pt x="1062" y="445"/>
                    <a:pt x="1061" y="448"/>
                  </a:cubicBezTo>
                  <a:cubicBezTo>
                    <a:pt x="1060" y="449"/>
                    <a:pt x="1060" y="449"/>
                    <a:pt x="1059" y="450"/>
                  </a:cubicBezTo>
                  <a:cubicBezTo>
                    <a:pt x="1059" y="450"/>
                    <a:pt x="1059" y="450"/>
                    <a:pt x="1059" y="450"/>
                  </a:cubicBezTo>
                  <a:cubicBezTo>
                    <a:pt x="1059" y="452"/>
                    <a:pt x="1058" y="453"/>
                    <a:pt x="1057" y="454"/>
                  </a:cubicBezTo>
                  <a:cubicBezTo>
                    <a:pt x="1057" y="455"/>
                    <a:pt x="1057" y="455"/>
                    <a:pt x="1057" y="455"/>
                  </a:cubicBezTo>
                  <a:cubicBezTo>
                    <a:pt x="1056" y="455"/>
                    <a:pt x="1056" y="456"/>
                    <a:pt x="1056" y="456"/>
                  </a:cubicBezTo>
                  <a:cubicBezTo>
                    <a:pt x="1055" y="458"/>
                    <a:pt x="1054" y="460"/>
                    <a:pt x="1054" y="462"/>
                  </a:cubicBezTo>
                  <a:cubicBezTo>
                    <a:pt x="1052" y="460"/>
                    <a:pt x="1050" y="460"/>
                    <a:pt x="1049" y="460"/>
                  </a:cubicBezTo>
                  <a:cubicBezTo>
                    <a:pt x="1050" y="457"/>
                    <a:pt x="1051" y="454"/>
                    <a:pt x="1051" y="451"/>
                  </a:cubicBezTo>
                  <a:cubicBezTo>
                    <a:pt x="1051" y="451"/>
                    <a:pt x="1051" y="451"/>
                    <a:pt x="1051" y="451"/>
                  </a:cubicBezTo>
                  <a:cubicBezTo>
                    <a:pt x="1051" y="450"/>
                    <a:pt x="1051" y="450"/>
                    <a:pt x="1051" y="450"/>
                  </a:cubicBezTo>
                  <a:cubicBezTo>
                    <a:pt x="1051" y="450"/>
                    <a:pt x="1051" y="450"/>
                    <a:pt x="1051" y="450"/>
                  </a:cubicBezTo>
                  <a:cubicBezTo>
                    <a:pt x="1051" y="450"/>
                    <a:pt x="1051" y="450"/>
                    <a:pt x="1051" y="450"/>
                  </a:cubicBezTo>
                  <a:cubicBezTo>
                    <a:pt x="1051" y="450"/>
                    <a:pt x="1051" y="450"/>
                    <a:pt x="1051" y="450"/>
                  </a:cubicBezTo>
                  <a:cubicBezTo>
                    <a:pt x="1051" y="450"/>
                    <a:pt x="1051" y="450"/>
                    <a:pt x="1051" y="450"/>
                  </a:cubicBezTo>
                  <a:cubicBezTo>
                    <a:pt x="1055" y="443"/>
                    <a:pt x="1052" y="448"/>
                    <a:pt x="1053" y="447"/>
                  </a:cubicBezTo>
                  <a:cubicBezTo>
                    <a:pt x="1053" y="447"/>
                    <a:pt x="1053" y="447"/>
                    <a:pt x="1053" y="447"/>
                  </a:cubicBezTo>
                  <a:cubicBezTo>
                    <a:pt x="1053" y="447"/>
                    <a:pt x="1053" y="446"/>
                    <a:pt x="1053" y="446"/>
                  </a:cubicBezTo>
                  <a:cubicBezTo>
                    <a:pt x="1053" y="446"/>
                    <a:pt x="1052" y="446"/>
                    <a:pt x="1052" y="446"/>
                  </a:cubicBezTo>
                  <a:cubicBezTo>
                    <a:pt x="1052" y="445"/>
                    <a:pt x="1051" y="444"/>
                    <a:pt x="1051" y="444"/>
                  </a:cubicBezTo>
                  <a:cubicBezTo>
                    <a:pt x="1050" y="443"/>
                    <a:pt x="1048" y="442"/>
                    <a:pt x="1046" y="441"/>
                  </a:cubicBezTo>
                  <a:cubicBezTo>
                    <a:pt x="1048" y="438"/>
                    <a:pt x="1050" y="441"/>
                    <a:pt x="1053" y="443"/>
                  </a:cubicBezTo>
                  <a:cubicBezTo>
                    <a:pt x="1052" y="441"/>
                    <a:pt x="1059" y="437"/>
                    <a:pt x="1057" y="433"/>
                  </a:cubicBezTo>
                  <a:cubicBezTo>
                    <a:pt x="1054" y="434"/>
                    <a:pt x="1055" y="439"/>
                    <a:pt x="1051" y="437"/>
                  </a:cubicBezTo>
                  <a:cubicBezTo>
                    <a:pt x="1051" y="438"/>
                    <a:pt x="1049" y="434"/>
                    <a:pt x="1048" y="433"/>
                  </a:cubicBezTo>
                  <a:cubicBezTo>
                    <a:pt x="1051" y="432"/>
                    <a:pt x="1057" y="431"/>
                    <a:pt x="1049" y="427"/>
                  </a:cubicBezTo>
                  <a:cubicBezTo>
                    <a:pt x="1051" y="431"/>
                    <a:pt x="1046" y="430"/>
                    <a:pt x="1044" y="431"/>
                  </a:cubicBezTo>
                  <a:cubicBezTo>
                    <a:pt x="1045" y="429"/>
                    <a:pt x="1045" y="428"/>
                    <a:pt x="1045" y="426"/>
                  </a:cubicBezTo>
                  <a:cubicBezTo>
                    <a:pt x="1046" y="425"/>
                    <a:pt x="1046" y="425"/>
                    <a:pt x="1046" y="424"/>
                  </a:cubicBezTo>
                  <a:cubicBezTo>
                    <a:pt x="1047" y="423"/>
                    <a:pt x="1047" y="423"/>
                    <a:pt x="1047" y="423"/>
                  </a:cubicBezTo>
                  <a:cubicBezTo>
                    <a:pt x="1048" y="421"/>
                    <a:pt x="1048" y="421"/>
                    <a:pt x="1048" y="421"/>
                  </a:cubicBezTo>
                  <a:cubicBezTo>
                    <a:pt x="1050" y="417"/>
                    <a:pt x="1053" y="412"/>
                    <a:pt x="1057" y="407"/>
                  </a:cubicBezTo>
                  <a:cubicBezTo>
                    <a:pt x="1056" y="410"/>
                    <a:pt x="1059" y="411"/>
                    <a:pt x="1061" y="409"/>
                  </a:cubicBezTo>
                  <a:cubicBezTo>
                    <a:pt x="1062" y="406"/>
                    <a:pt x="1057" y="406"/>
                    <a:pt x="1059" y="403"/>
                  </a:cubicBezTo>
                  <a:cubicBezTo>
                    <a:pt x="1062" y="402"/>
                    <a:pt x="1062" y="405"/>
                    <a:pt x="1064" y="407"/>
                  </a:cubicBezTo>
                  <a:cubicBezTo>
                    <a:pt x="1063" y="412"/>
                    <a:pt x="1060" y="413"/>
                    <a:pt x="1058" y="415"/>
                  </a:cubicBezTo>
                  <a:cubicBezTo>
                    <a:pt x="1060" y="417"/>
                    <a:pt x="1059" y="420"/>
                    <a:pt x="1058" y="422"/>
                  </a:cubicBezTo>
                  <a:cubicBezTo>
                    <a:pt x="1057" y="423"/>
                    <a:pt x="1056" y="424"/>
                    <a:pt x="1056" y="426"/>
                  </a:cubicBezTo>
                  <a:cubicBezTo>
                    <a:pt x="1055" y="426"/>
                    <a:pt x="1055" y="427"/>
                    <a:pt x="1055" y="427"/>
                  </a:cubicBezTo>
                  <a:cubicBezTo>
                    <a:pt x="1055" y="428"/>
                    <a:pt x="1055" y="428"/>
                    <a:pt x="1055" y="428"/>
                  </a:cubicBezTo>
                  <a:cubicBezTo>
                    <a:pt x="1055" y="428"/>
                    <a:pt x="1055" y="428"/>
                    <a:pt x="1055" y="429"/>
                  </a:cubicBezTo>
                  <a:cubicBezTo>
                    <a:pt x="1055" y="428"/>
                    <a:pt x="1056" y="428"/>
                    <a:pt x="1056" y="427"/>
                  </a:cubicBezTo>
                  <a:close/>
                  <a:moveTo>
                    <a:pt x="1168" y="489"/>
                  </a:moveTo>
                  <a:cubicBezTo>
                    <a:pt x="1168" y="489"/>
                    <a:pt x="1168" y="490"/>
                    <a:pt x="1167" y="490"/>
                  </a:cubicBezTo>
                  <a:cubicBezTo>
                    <a:pt x="1167" y="490"/>
                    <a:pt x="1167" y="490"/>
                    <a:pt x="1167" y="490"/>
                  </a:cubicBezTo>
                  <a:cubicBezTo>
                    <a:pt x="1166" y="491"/>
                    <a:pt x="1165" y="491"/>
                    <a:pt x="1164" y="492"/>
                  </a:cubicBezTo>
                  <a:cubicBezTo>
                    <a:pt x="1163" y="494"/>
                    <a:pt x="1162" y="495"/>
                    <a:pt x="1161" y="497"/>
                  </a:cubicBezTo>
                  <a:cubicBezTo>
                    <a:pt x="1160" y="499"/>
                    <a:pt x="1159" y="501"/>
                    <a:pt x="1158" y="503"/>
                  </a:cubicBezTo>
                  <a:cubicBezTo>
                    <a:pt x="1157" y="504"/>
                    <a:pt x="1157" y="504"/>
                    <a:pt x="1157" y="504"/>
                  </a:cubicBezTo>
                  <a:cubicBezTo>
                    <a:pt x="1157" y="504"/>
                    <a:pt x="1157" y="504"/>
                    <a:pt x="1157" y="504"/>
                  </a:cubicBezTo>
                  <a:cubicBezTo>
                    <a:pt x="1157" y="504"/>
                    <a:pt x="1157" y="504"/>
                    <a:pt x="1157" y="504"/>
                  </a:cubicBezTo>
                  <a:cubicBezTo>
                    <a:pt x="1157" y="504"/>
                    <a:pt x="1157" y="504"/>
                    <a:pt x="1157" y="504"/>
                  </a:cubicBezTo>
                  <a:cubicBezTo>
                    <a:pt x="1153" y="510"/>
                    <a:pt x="1153" y="510"/>
                    <a:pt x="1153" y="510"/>
                  </a:cubicBezTo>
                  <a:cubicBezTo>
                    <a:pt x="1153" y="510"/>
                    <a:pt x="1153" y="510"/>
                    <a:pt x="1153" y="510"/>
                  </a:cubicBezTo>
                  <a:cubicBezTo>
                    <a:pt x="1153" y="510"/>
                    <a:pt x="1153" y="510"/>
                    <a:pt x="1153" y="510"/>
                  </a:cubicBezTo>
                  <a:cubicBezTo>
                    <a:pt x="1153" y="510"/>
                    <a:pt x="1153" y="510"/>
                    <a:pt x="1153" y="510"/>
                  </a:cubicBezTo>
                  <a:cubicBezTo>
                    <a:pt x="1153" y="511"/>
                    <a:pt x="1153" y="511"/>
                    <a:pt x="1153" y="511"/>
                  </a:cubicBezTo>
                  <a:cubicBezTo>
                    <a:pt x="1152" y="511"/>
                    <a:pt x="1152" y="512"/>
                    <a:pt x="1151" y="513"/>
                  </a:cubicBezTo>
                  <a:cubicBezTo>
                    <a:pt x="1150" y="514"/>
                    <a:pt x="1148" y="516"/>
                    <a:pt x="1147" y="517"/>
                  </a:cubicBezTo>
                  <a:cubicBezTo>
                    <a:pt x="1146" y="516"/>
                    <a:pt x="1147" y="513"/>
                    <a:pt x="1147" y="511"/>
                  </a:cubicBezTo>
                  <a:cubicBezTo>
                    <a:pt x="1148" y="510"/>
                    <a:pt x="1148" y="509"/>
                    <a:pt x="1148" y="509"/>
                  </a:cubicBezTo>
                  <a:cubicBezTo>
                    <a:pt x="1148" y="508"/>
                    <a:pt x="1148" y="508"/>
                    <a:pt x="1149" y="508"/>
                  </a:cubicBezTo>
                  <a:cubicBezTo>
                    <a:pt x="1149" y="507"/>
                    <a:pt x="1149" y="507"/>
                    <a:pt x="1149" y="507"/>
                  </a:cubicBezTo>
                  <a:cubicBezTo>
                    <a:pt x="1155" y="495"/>
                    <a:pt x="1151" y="504"/>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1"/>
                    <a:pt x="1152" y="501"/>
                    <a:pt x="1152" y="501"/>
                  </a:cubicBezTo>
                  <a:cubicBezTo>
                    <a:pt x="1152" y="500"/>
                    <a:pt x="1153" y="499"/>
                    <a:pt x="1153" y="498"/>
                  </a:cubicBezTo>
                  <a:cubicBezTo>
                    <a:pt x="1155" y="495"/>
                    <a:pt x="1157" y="494"/>
                    <a:pt x="1158" y="497"/>
                  </a:cubicBezTo>
                  <a:cubicBezTo>
                    <a:pt x="1160" y="493"/>
                    <a:pt x="1162" y="492"/>
                    <a:pt x="1163" y="487"/>
                  </a:cubicBezTo>
                  <a:cubicBezTo>
                    <a:pt x="1165" y="488"/>
                    <a:pt x="1167" y="484"/>
                    <a:pt x="1170" y="487"/>
                  </a:cubicBezTo>
                  <a:cubicBezTo>
                    <a:pt x="1170" y="488"/>
                    <a:pt x="1169" y="488"/>
                    <a:pt x="1168" y="489"/>
                  </a:cubicBezTo>
                  <a:close/>
                  <a:moveTo>
                    <a:pt x="1172" y="493"/>
                  </a:moveTo>
                  <a:cubicBezTo>
                    <a:pt x="1172" y="493"/>
                    <a:pt x="1172" y="493"/>
                    <a:pt x="1172" y="492"/>
                  </a:cubicBezTo>
                  <a:cubicBezTo>
                    <a:pt x="1172" y="492"/>
                    <a:pt x="1172" y="491"/>
                    <a:pt x="1172" y="491"/>
                  </a:cubicBezTo>
                  <a:cubicBezTo>
                    <a:pt x="1172" y="489"/>
                    <a:pt x="1173" y="488"/>
                    <a:pt x="1176" y="488"/>
                  </a:cubicBezTo>
                  <a:cubicBezTo>
                    <a:pt x="1176" y="489"/>
                    <a:pt x="1175" y="491"/>
                    <a:pt x="1175" y="494"/>
                  </a:cubicBezTo>
                  <a:cubicBezTo>
                    <a:pt x="1174" y="494"/>
                    <a:pt x="1174" y="494"/>
                    <a:pt x="1174" y="494"/>
                  </a:cubicBezTo>
                  <a:cubicBezTo>
                    <a:pt x="1174" y="495"/>
                    <a:pt x="1174" y="495"/>
                    <a:pt x="1174" y="495"/>
                  </a:cubicBezTo>
                  <a:cubicBezTo>
                    <a:pt x="1174" y="495"/>
                    <a:pt x="1173" y="495"/>
                    <a:pt x="1172" y="495"/>
                  </a:cubicBezTo>
                  <a:cubicBezTo>
                    <a:pt x="1172" y="494"/>
                    <a:pt x="1172" y="494"/>
                    <a:pt x="1172" y="493"/>
                  </a:cubicBezTo>
                  <a:close/>
                  <a:moveTo>
                    <a:pt x="1166" y="464"/>
                  </a:moveTo>
                  <a:cubicBezTo>
                    <a:pt x="1164" y="469"/>
                    <a:pt x="1164" y="471"/>
                    <a:pt x="1161" y="472"/>
                  </a:cubicBezTo>
                  <a:cubicBezTo>
                    <a:pt x="1162" y="468"/>
                    <a:pt x="1160" y="466"/>
                    <a:pt x="1160" y="463"/>
                  </a:cubicBezTo>
                  <a:cubicBezTo>
                    <a:pt x="1164" y="460"/>
                    <a:pt x="1167" y="457"/>
                    <a:pt x="1169" y="454"/>
                  </a:cubicBezTo>
                  <a:cubicBezTo>
                    <a:pt x="1170" y="453"/>
                    <a:pt x="1170" y="452"/>
                    <a:pt x="1171" y="451"/>
                  </a:cubicBezTo>
                  <a:cubicBezTo>
                    <a:pt x="1171" y="451"/>
                    <a:pt x="1172" y="451"/>
                    <a:pt x="1172" y="450"/>
                  </a:cubicBezTo>
                  <a:cubicBezTo>
                    <a:pt x="1172" y="450"/>
                    <a:pt x="1172" y="449"/>
                    <a:pt x="1173" y="449"/>
                  </a:cubicBezTo>
                  <a:cubicBezTo>
                    <a:pt x="1173" y="447"/>
                    <a:pt x="1174" y="445"/>
                    <a:pt x="1175" y="442"/>
                  </a:cubicBezTo>
                  <a:cubicBezTo>
                    <a:pt x="1176" y="444"/>
                    <a:pt x="1177" y="446"/>
                    <a:pt x="1177" y="449"/>
                  </a:cubicBezTo>
                  <a:cubicBezTo>
                    <a:pt x="1177" y="450"/>
                    <a:pt x="1177" y="451"/>
                    <a:pt x="1177" y="452"/>
                  </a:cubicBezTo>
                  <a:cubicBezTo>
                    <a:pt x="1177" y="453"/>
                    <a:pt x="1176" y="455"/>
                    <a:pt x="1176" y="456"/>
                  </a:cubicBezTo>
                  <a:cubicBezTo>
                    <a:pt x="1174" y="462"/>
                    <a:pt x="1170" y="469"/>
                    <a:pt x="1169" y="476"/>
                  </a:cubicBezTo>
                  <a:cubicBezTo>
                    <a:pt x="1171" y="477"/>
                    <a:pt x="1173" y="472"/>
                    <a:pt x="1175" y="475"/>
                  </a:cubicBezTo>
                  <a:cubicBezTo>
                    <a:pt x="1173" y="481"/>
                    <a:pt x="1170" y="484"/>
                    <a:pt x="1166" y="481"/>
                  </a:cubicBezTo>
                  <a:cubicBezTo>
                    <a:pt x="1170" y="474"/>
                    <a:pt x="1170" y="468"/>
                    <a:pt x="1166" y="464"/>
                  </a:cubicBezTo>
                  <a:close/>
                  <a:moveTo>
                    <a:pt x="1187" y="430"/>
                  </a:moveTo>
                  <a:cubicBezTo>
                    <a:pt x="1188" y="428"/>
                    <a:pt x="1190" y="426"/>
                    <a:pt x="1191" y="425"/>
                  </a:cubicBezTo>
                  <a:cubicBezTo>
                    <a:pt x="1195" y="425"/>
                    <a:pt x="1194" y="433"/>
                    <a:pt x="1191" y="433"/>
                  </a:cubicBezTo>
                  <a:cubicBezTo>
                    <a:pt x="1191" y="431"/>
                    <a:pt x="1189" y="431"/>
                    <a:pt x="1187" y="430"/>
                  </a:cubicBezTo>
                  <a:close/>
                  <a:moveTo>
                    <a:pt x="625" y="200"/>
                  </a:moveTo>
                  <a:cubicBezTo>
                    <a:pt x="625" y="200"/>
                    <a:pt x="625" y="200"/>
                    <a:pt x="625" y="200"/>
                  </a:cubicBezTo>
                  <a:cubicBezTo>
                    <a:pt x="625" y="200"/>
                    <a:pt x="625" y="200"/>
                    <a:pt x="625" y="200"/>
                  </a:cubicBezTo>
                  <a:cubicBezTo>
                    <a:pt x="625" y="200"/>
                    <a:pt x="625" y="200"/>
                    <a:pt x="625" y="200"/>
                  </a:cubicBezTo>
                  <a:close/>
                  <a:moveTo>
                    <a:pt x="626" y="201"/>
                  </a:move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5" y="201"/>
                    <a:pt x="625" y="201"/>
                    <a:pt x="625" y="201"/>
                  </a:cubicBezTo>
                  <a:cubicBezTo>
                    <a:pt x="626" y="201"/>
                    <a:pt x="626" y="201"/>
                    <a:pt x="626" y="201"/>
                  </a:cubicBezTo>
                  <a:cubicBezTo>
                    <a:pt x="625" y="201"/>
                    <a:pt x="625" y="201"/>
                    <a:pt x="625" y="201"/>
                  </a:cubicBezTo>
                  <a:cubicBezTo>
                    <a:pt x="625" y="201"/>
                    <a:pt x="625" y="201"/>
                    <a:pt x="626" y="201"/>
                  </a:cubicBezTo>
                  <a:close/>
                  <a:moveTo>
                    <a:pt x="1196" y="314"/>
                  </a:moveTo>
                  <a:cubicBezTo>
                    <a:pt x="1195" y="317"/>
                    <a:pt x="1196" y="323"/>
                    <a:pt x="1193" y="322"/>
                  </a:cubicBezTo>
                  <a:cubicBezTo>
                    <a:pt x="1192" y="320"/>
                    <a:pt x="1193" y="313"/>
                    <a:pt x="1196" y="314"/>
                  </a:cubicBezTo>
                  <a:close/>
                  <a:moveTo>
                    <a:pt x="1223" y="312"/>
                  </a:moveTo>
                  <a:cubicBezTo>
                    <a:pt x="1221" y="315"/>
                    <a:pt x="1222" y="322"/>
                    <a:pt x="1219" y="322"/>
                  </a:cubicBezTo>
                  <a:cubicBezTo>
                    <a:pt x="1221" y="317"/>
                    <a:pt x="1215" y="311"/>
                    <a:pt x="1223" y="312"/>
                  </a:cubicBezTo>
                  <a:close/>
                  <a:moveTo>
                    <a:pt x="1218" y="257"/>
                  </a:moveTo>
                  <a:cubicBezTo>
                    <a:pt x="1218" y="261"/>
                    <a:pt x="1214" y="269"/>
                    <a:pt x="1213" y="264"/>
                  </a:cubicBezTo>
                  <a:cubicBezTo>
                    <a:pt x="1215" y="264"/>
                    <a:pt x="1211" y="255"/>
                    <a:pt x="1218" y="257"/>
                  </a:cubicBezTo>
                  <a:close/>
                  <a:moveTo>
                    <a:pt x="623" y="200"/>
                  </a:moveTo>
                  <a:cubicBezTo>
                    <a:pt x="623" y="200"/>
                    <a:pt x="623" y="200"/>
                    <a:pt x="623" y="200"/>
                  </a:cubicBezTo>
                  <a:cubicBezTo>
                    <a:pt x="623" y="200"/>
                    <a:pt x="623" y="200"/>
                    <a:pt x="623" y="200"/>
                  </a:cubicBezTo>
                  <a:cubicBezTo>
                    <a:pt x="626" y="200"/>
                    <a:pt x="627" y="200"/>
                    <a:pt x="629" y="200"/>
                  </a:cubicBezTo>
                  <a:cubicBezTo>
                    <a:pt x="634" y="200"/>
                    <a:pt x="637" y="200"/>
                    <a:pt x="636" y="200"/>
                  </a:cubicBezTo>
                  <a:cubicBezTo>
                    <a:pt x="632" y="200"/>
                    <a:pt x="632" y="200"/>
                    <a:pt x="630" y="201"/>
                  </a:cubicBezTo>
                  <a:cubicBezTo>
                    <a:pt x="628" y="200"/>
                    <a:pt x="626" y="200"/>
                    <a:pt x="623" y="200"/>
                  </a:cubicBezTo>
                  <a:close/>
                  <a:moveTo>
                    <a:pt x="1075" y="165"/>
                  </a:moveTo>
                  <a:cubicBezTo>
                    <a:pt x="1077" y="164"/>
                    <a:pt x="1078" y="166"/>
                    <a:pt x="1080" y="166"/>
                  </a:cubicBezTo>
                  <a:cubicBezTo>
                    <a:pt x="1081" y="169"/>
                    <a:pt x="1081" y="172"/>
                    <a:pt x="1077" y="171"/>
                  </a:cubicBezTo>
                  <a:cubicBezTo>
                    <a:pt x="1075" y="170"/>
                    <a:pt x="1075" y="168"/>
                    <a:pt x="1075" y="165"/>
                  </a:cubicBezTo>
                  <a:close/>
                  <a:moveTo>
                    <a:pt x="641" y="196"/>
                  </a:moveTo>
                  <a:cubicBezTo>
                    <a:pt x="644" y="195"/>
                    <a:pt x="645" y="195"/>
                    <a:pt x="645" y="194"/>
                  </a:cubicBezTo>
                  <a:cubicBezTo>
                    <a:pt x="645" y="194"/>
                    <a:pt x="645" y="194"/>
                    <a:pt x="646" y="194"/>
                  </a:cubicBezTo>
                  <a:cubicBezTo>
                    <a:pt x="655" y="191"/>
                    <a:pt x="655" y="191"/>
                    <a:pt x="666" y="188"/>
                  </a:cubicBezTo>
                  <a:cubicBezTo>
                    <a:pt x="668" y="188"/>
                    <a:pt x="671" y="187"/>
                    <a:pt x="670" y="188"/>
                  </a:cubicBezTo>
                  <a:cubicBezTo>
                    <a:pt x="664" y="190"/>
                    <a:pt x="661" y="190"/>
                    <a:pt x="651" y="193"/>
                  </a:cubicBezTo>
                  <a:cubicBezTo>
                    <a:pt x="649" y="194"/>
                    <a:pt x="649" y="194"/>
                    <a:pt x="643" y="195"/>
                  </a:cubicBezTo>
                  <a:cubicBezTo>
                    <a:pt x="642" y="195"/>
                    <a:pt x="642" y="195"/>
                    <a:pt x="641" y="196"/>
                  </a:cubicBezTo>
                  <a:close/>
                  <a:moveTo>
                    <a:pt x="897" y="130"/>
                  </a:moveTo>
                  <a:cubicBezTo>
                    <a:pt x="897" y="128"/>
                    <a:pt x="897" y="127"/>
                    <a:pt x="899" y="126"/>
                  </a:cubicBezTo>
                  <a:cubicBezTo>
                    <a:pt x="900" y="126"/>
                    <a:pt x="902" y="129"/>
                    <a:pt x="900" y="130"/>
                  </a:cubicBezTo>
                  <a:cubicBezTo>
                    <a:pt x="899" y="130"/>
                    <a:pt x="899" y="129"/>
                    <a:pt x="897" y="130"/>
                  </a:cubicBezTo>
                  <a:close/>
                  <a:moveTo>
                    <a:pt x="651" y="192"/>
                  </a:moveTo>
                  <a:cubicBezTo>
                    <a:pt x="654" y="191"/>
                    <a:pt x="654" y="191"/>
                    <a:pt x="657" y="190"/>
                  </a:cubicBezTo>
                  <a:cubicBezTo>
                    <a:pt x="657" y="190"/>
                    <a:pt x="659" y="189"/>
                    <a:pt x="659" y="190"/>
                  </a:cubicBezTo>
                  <a:cubicBezTo>
                    <a:pt x="654" y="191"/>
                    <a:pt x="653" y="191"/>
                    <a:pt x="651" y="192"/>
                  </a:cubicBezTo>
                  <a:close/>
                  <a:moveTo>
                    <a:pt x="1075" y="62"/>
                  </a:moveTo>
                  <a:cubicBezTo>
                    <a:pt x="1079" y="59"/>
                    <a:pt x="1083" y="68"/>
                    <a:pt x="1078" y="69"/>
                  </a:cubicBezTo>
                  <a:cubicBezTo>
                    <a:pt x="1076" y="67"/>
                    <a:pt x="1073" y="66"/>
                    <a:pt x="1075" y="62"/>
                  </a:cubicBezTo>
                  <a:close/>
                  <a:moveTo>
                    <a:pt x="1037" y="34"/>
                  </a:moveTo>
                  <a:cubicBezTo>
                    <a:pt x="1036" y="29"/>
                    <a:pt x="1039" y="31"/>
                    <a:pt x="1043" y="29"/>
                  </a:cubicBezTo>
                  <a:cubicBezTo>
                    <a:pt x="1043" y="31"/>
                    <a:pt x="1043" y="31"/>
                    <a:pt x="1043" y="31"/>
                  </a:cubicBezTo>
                  <a:cubicBezTo>
                    <a:pt x="1042" y="34"/>
                    <a:pt x="1041" y="31"/>
                    <a:pt x="1037" y="3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2" name="Freeform 2003"/>
            <p:cNvSpPr/>
            <p:nvPr/>
          </p:nvSpPr>
          <p:spPr bwMode="auto">
            <a:xfrm>
              <a:off x="3757868" y="2535473"/>
              <a:ext cx="2689" cy="4839"/>
            </a:xfrm>
            <a:custGeom>
              <a:avLst/>
              <a:gdLst>
                <a:gd name="T0" fmla="*/ 7 w 7"/>
                <a:gd name="T1" fmla="*/ 4 h 13"/>
                <a:gd name="T2" fmla="*/ 5 w 7"/>
                <a:gd name="T3" fmla="*/ 5 h 13"/>
                <a:gd name="T4" fmla="*/ 6 w 7"/>
                <a:gd name="T5" fmla="*/ 2 h 13"/>
                <a:gd name="T6" fmla="*/ 4 w 7"/>
                <a:gd name="T7" fmla="*/ 4 h 13"/>
                <a:gd name="T8" fmla="*/ 4 w 7"/>
                <a:gd name="T9" fmla="*/ 6 h 13"/>
                <a:gd name="T10" fmla="*/ 3 w 7"/>
                <a:gd name="T11" fmla="*/ 10 h 13"/>
                <a:gd name="T12" fmla="*/ 2 w 7"/>
                <a:gd name="T13" fmla="*/ 11 h 13"/>
                <a:gd name="T14" fmla="*/ 5 w 7"/>
                <a:gd name="T15" fmla="*/ 8 h 13"/>
                <a:gd name="T16" fmla="*/ 7 w 7"/>
                <a:gd name="T1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7" y="4"/>
                  </a:moveTo>
                  <a:cubicBezTo>
                    <a:pt x="5" y="5"/>
                    <a:pt x="5" y="5"/>
                    <a:pt x="5" y="5"/>
                  </a:cubicBezTo>
                  <a:cubicBezTo>
                    <a:pt x="5" y="4"/>
                    <a:pt x="6" y="3"/>
                    <a:pt x="6" y="2"/>
                  </a:cubicBezTo>
                  <a:cubicBezTo>
                    <a:pt x="2" y="7"/>
                    <a:pt x="7" y="0"/>
                    <a:pt x="4" y="4"/>
                  </a:cubicBezTo>
                  <a:cubicBezTo>
                    <a:pt x="3" y="6"/>
                    <a:pt x="3" y="6"/>
                    <a:pt x="4" y="6"/>
                  </a:cubicBezTo>
                  <a:cubicBezTo>
                    <a:pt x="4" y="7"/>
                    <a:pt x="5" y="7"/>
                    <a:pt x="3" y="10"/>
                  </a:cubicBezTo>
                  <a:cubicBezTo>
                    <a:pt x="2" y="11"/>
                    <a:pt x="2" y="11"/>
                    <a:pt x="2" y="11"/>
                  </a:cubicBezTo>
                  <a:cubicBezTo>
                    <a:pt x="0" y="13"/>
                    <a:pt x="2" y="12"/>
                    <a:pt x="5" y="8"/>
                  </a:cubicBezTo>
                  <a:cubicBezTo>
                    <a:pt x="4" y="8"/>
                    <a:pt x="4" y="8"/>
                    <a:pt x="7" y="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3" name="Freeform 2004"/>
            <p:cNvSpPr>
              <a:spLocks noEditPoints="1"/>
            </p:cNvSpPr>
            <p:nvPr/>
          </p:nvSpPr>
          <p:spPr bwMode="auto">
            <a:xfrm>
              <a:off x="3575046" y="2670439"/>
              <a:ext cx="116683" cy="91949"/>
            </a:xfrm>
            <a:custGeom>
              <a:avLst/>
              <a:gdLst>
                <a:gd name="T0" fmla="*/ 197 w 324"/>
                <a:gd name="T1" fmla="*/ 163 h 254"/>
                <a:gd name="T2" fmla="*/ 180 w 324"/>
                <a:gd name="T3" fmla="*/ 143 h 254"/>
                <a:gd name="T4" fmla="*/ 146 w 324"/>
                <a:gd name="T5" fmla="*/ 110 h 254"/>
                <a:gd name="T6" fmla="*/ 119 w 324"/>
                <a:gd name="T7" fmla="*/ 98 h 254"/>
                <a:gd name="T8" fmla="*/ 104 w 324"/>
                <a:gd name="T9" fmla="*/ 88 h 254"/>
                <a:gd name="T10" fmla="*/ 97 w 324"/>
                <a:gd name="T11" fmla="*/ 86 h 254"/>
                <a:gd name="T12" fmla="*/ 96 w 324"/>
                <a:gd name="T13" fmla="*/ 89 h 254"/>
                <a:gd name="T14" fmla="*/ 92 w 324"/>
                <a:gd name="T15" fmla="*/ 82 h 254"/>
                <a:gd name="T16" fmla="*/ 73 w 324"/>
                <a:gd name="T17" fmla="*/ 64 h 254"/>
                <a:gd name="T18" fmla="*/ 56 w 324"/>
                <a:gd name="T19" fmla="*/ 49 h 254"/>
                <a:gd name="T20" fmla="*/ 41 w 324"/>
                <a:gd name="T21" fmla="*/ 44 h 254"/>
                <a:gd name="T22" fmla="*/ 35 w 324"/>
                <a:gd name="T23" fmla="*/ 26 h 254"/>
                <a:gd name="T24" fmla="*/ 27 w 324"/>
                <a:gd name="T25" fmla="*/ 29 h 254"/>
                <a:gd name="T26" fmla="*/ 23 w 324"/>
                <a:gd name="T27" fmla="*/ 29 h 254"/>
                <a:gd name="T28" fmla="*/ 7 w 324"/>
                <a:gd name="T29" fmla="*/ 11 h 254"/>
                <a:gd name="T30" fmla="*/ 12 w 324"/>
                <a:gd name="T31" fmla="*/ 28 h 254"/>
                <a:gd name="T32" fmla="*/ 33 w 324"/>
                <a:gd name="T33" fmla="*/ 56 h 254"/>
                <a:gd name="T34" fmla="*/ 41 w 324"/>
                <a:gd name="T35" fmla="*/ 67 h 254"/>
                <a:gd name="T36" fmla="*/ 81 w 324"/>
                <a:gd name="T37" fmla="*/ 98 h 254"/>
                <a:gd name="T38" fmla="*/ 188 w 324"/>
                <a:gd name="T39" fmla="*/ 189 h 254"/>
                <a:gd name="T40" fmla="*/ 198 w 324"/>
                <a:gd name="T41" fmla="*/ 195 h 254"/>
                <a:gd name="T42" fmla="*/ 200 w 324"/>
                <a:gd name="T43" fmla="*/ 196 h 254"/>
                <a:gd name="T44" fmla="*/ 212 w 324"/>
                <a:gd name="T45" fmla="*/ 203 h 254"/>
                <a:gd name="T46" fmla="*/ 213 w 324"/>
                <a:gd name="T47" fmla="*/ 204 h 254"/>
                <a:gd name="T48" fmla="*/ 233 w 324"/>
                <a:gd name="T49" fmla="*/ 215 h 254"/>
                <a:gd name="T50" fmla="*/ 256 w 324"/>
                <a:gd name="T51" fmla="*/ 226 h 254"/>
                <a:gd name="T52" fmla="*/ 289 w 324"/>
                <a:gd name="T53" fmla="*/ 237 h 254"/>
                <a:gd name="T54" fmla="*/ 317 w 324"/>
                <a:gd name="T55" fmla="*/ 251 h 254"/>
                <a:gd name="T56" fmla="*/ 309 w 324"/>
                <a:gd name="T57" fmla="*/ 243 h 254"/>
                <a:gd name="T58" fmla="*/ 271 w 324"/>
                <a:gd name="T59" fmla="*/ 224 h 254"/>
                <a:gd name="T60" fmla="*/ 255 w 324"/>
                <a:gd name="T61" fmla="*/ 219 h 254"/>
                <a:gd name="T62" fmla="*/ 240 w 324"/>
                <a:gd name="T63" fmla="*/ 210 h 254"/>
                <a:gd name="T64" fmla="*/ 219 w 324"/>
                <a:gd name="T65" fmla="*/ 194 h 254"/>
                <a:gd name="T66" fmla="*/ 217 w 324"/>
                <a:gd name="T67" fmla="*/ 193 h 254"/>
                <a:gd name="T68" fmla="*/ 204 w 324"/>
                <a:gd name="T69" fmla="*/ 184 h 254"/>
                <a:gd name="T70" fmla="*/ 204 w 324"/>
                <a:gd name="T71" fmla="*/ 184 h 254"/>
                <a:gd name="T72" fmla="*/ 197 w 324"/>
                <a:gd name="T73" fmla="*/ 180 h 254"/>
                <a:gd name="T74" fmla="*/ 196 w 324"/>
                <a:gd name="T75" fmla="*/ 179 h 254"/>
                <a:gd name="T76" fmla="*/ 181 w 324"/>
                <a:gd name="T77" fmla="*/ 169 h 254"/>
                <a:gd name="T78" fmla="*/ 51 w 324"/>
                <a:gd name="T79" fmla="*/ 55 h 254"/>
                <a:gd name="T80" fmla="*/ 51 w 324"/>
                <a:gd name="T81" fmla="*/ 55 h 254"/>
                <a:gd name="T82" fmla="*/ 76 w 324"/>
                <a:gd name="T83" fmla="*/ 71 h 254"/>
                <a:gd name="T84" fmla="*/ 63 w 324"/>
                <a:gd name="T85" fmla="*/ 67 h 254"/>
                <a:gd name="T86" fmla="*/ 133 w 324"/>
                <a:gd name="T87" fmla="*/ 122 h 254"/>
                <a:gd name="T88" fmla="*/ 140 w 324"/>
                <a:gd name="T89" fmla="*/ 121 h 254"/>
                <a:gd name="T90" fmla="*/ 142 w 324"/>
                <a:gd name="T91" fmla="*/ 132 h 254"/>
                <a:gd name="T92" fmla="*/ 150 w 324"/>
                <a:gd name="T93" fmla="*/ 126 h 254"/>
                <a:gd name="T94" fmla="*/ 162 w 324"/>
                <a:gd name="T95" fmla="*/ 137 h 254"/>
                <a:gd name="T96" fmla="*/ 162 w 324"/>
                <a:gd name="T97" fmla="*/ 137 h 254"/>
                <a:gd name="T98" fmla="*/ 163 w 324"/>
                <a:gd name="T99" fmla="*/ 152 h 254"/>
                <a:gd name="T100" fmla="*/ 170 w 324"/>
                <a:gd name="T101" fmla="*/ 146 h 254"/>
                <a:gd name="T102" fmla="*/ 177 w 324"/>
                <a:gd name="T103" fmla="*/ 1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254">
                  <a:moveTo>
                    <a:pt x="194" y="167"/>
                  </a:moveTo>
                  <a:cubicBezTo>
                    <a:pt x="199" y="166"/>
                    <a:pt x="202" y="164"/>
                    <a:pt x="195" y="157"/>
                  </a:cubicBezTo>
                  <a:cubicBezTo>
                    <a:pt x="190" y="160"/>
                    <a:pt x="199" y="161"/>
                    <a:pt x="197" y="163"/>
                  </a:cubicBezTo>
                  <a:cubicBezTo>
                    <a:pt x="190" y="166"/>
                    <a:pt x="183" y="156"/>
                    <a:pt x="183" y="152"/>
                  </a:cubicBezTo>
                  <a:cubicBezTo>
                    <a:pt x="185" y="148"/>
                    <a:pt x="192" y="160"/>
                    <a:pt x="194" y="153"/>
                  </a:cubicBezTo>
                  <a:cubicBezTo>
                    <a:pt x="188" y="149"/>
                    <a:pt x="183" y="146"/>
                    <a:pt x="180" y="143"/>
                  </a:cubicBezTo>
                  <a:cubicBezTo>
                    <a:pt x="177" y="140"/>
                    <a:pt x="175" y="138"/>
                    <a:pt x="174" y="134"/>
                  </a:cubicBezTo>
                  <a:cubicBezTo>
                    <a:pt x="168" y="133"/>
                    <a:pt x="162" y="129"/>
                    <a:pt x="156" y="124"/>
                  </a:cubicBezTo>
                  <a:cubicBezTo>
                    <a:pt x="151" y="119"/>
                    <a:pt x="147" y="114"/>
                    <a:pt x="146" y="110"/>
                  </a:cubicBezTo>
                  <a:cubicBezTo>
                    <a:pt x="140" y="109"/>
                    <a:pt x="138" y="110"/>
                    <a:pt x="135" y="103"/>
                  </a:cubicBezTo>
                  <a:cubicBezTo>
                    <a:pt x="136" y="105"/>
                    <a:pt x="134" y="107"/>
                    <a:pt x="135" y="108"/>
                  </a:cubicBezTo>
                  <a:cubicBezTo>
                    <a:pt x="128" y="107"/>
                    <a:pt x="125" y="105"/>
                    <a:pt x="119" y="98"/>
                  </a:cubicBezTo>
                  <a:cubicBezTo>
                    <a:pt x="118" y="102"/>
                    <a:pt x="119" y="106"/>
                    <a:pt x="114" y="104"/>
                  </a:cubicBezTo>
                  <a:cubicBezTo>
                    <a:pt x="116" y="102"/>
                    <a:pt x="113" y="96"/>
                    <a:pt x="107" y="97"/>
                  </a:cubicBezTo>
                  <a:cubicBezTo>
                    <a:pt x="106" y="93"/>
                    <a:pt x="106" y="90"/>
                    <a:pt x="104" y="88"/>
                  </a:cubicBezTo>
                  <a:cubicBezTo>
                    <a:pt x="103" y="86"/>
                    <a:pt x="102" y="85"/>
                    <a:pt x="101" y="84"/>
                  </a:cubicBezTo>
                  <a:cubicBezTo>
                    <a:pt x="100" y="82"/>
                    <a:pt x="98" y="81"/>
                    <a:pt x="96" y="80"/>
                  </a:cubicBezTo>
                  <a:cubicBezTo>
                    <a:pt x="95" y="82"/>
                    <a:pt x="96" y="84"/>
                    <a:pt x="97" y="86"/>
                  </a:cubicBezTo>
                  <a:cubicBezTo>
                    <a:pt x="99" y="88"/>
                    <a:pt x="102" y="90"/>
                    <a:pt x="104" y="90"/>
                  </a:cubicBezTo>
                  <a:cubicBezTo>
                    <a:pt x="103" y="92"/>
                    <a:pt x="101" y="91"/>
                    <a:pt x="99" y="93"/>
                  </a:cubicBezTo>
                  <a:cubicBezTo>
                    <a:pt x="98" y="91"/>
                    <a:pt x="97" y="90"/>
                    <a:pt x="96" y="89"/>
                  </a:cubicBezTo>
                  <a:cubicBezTo>
                    <a:pt x="95" y="87"/>
                    <a:pt x="94" y="86"/>
                    <a:pt x="93" y="85"/>
                  </a:cubicBezTo>
                  <a:cubicBezTo>
                    <a:pt x="91" y="83"/>
                    <a:pt x="89" y="81"/>
                    <a:pt x="85" y="78"/>
                  </a:cubicBezTo>
                  <a:cubicBezTo>
                    <a:pt x="87" y="74"/>
                    <a:pt x="90" y="80"/>
                    <a:pt x="92" y="82"/>
                  </a:cubicBezTo>
                  <a:cubicBezTo>
                    <a:pt x="96" y="79"/>
                    <a:pt x="87" y="76"/>
                    <a:pt x="91" y="73"/>
                  </a:cubicBezTo>
                  <a:cubicBezTo>
                    <a:pt x="87" y="72"/>
                    <a:pt x="84" y="77"/>
                    <a:pt x="79" y="72"/>
                  </a:cubicBezTo>
                  <a:cubicBezTo>
                    <a:pt x="82" y="67"/>
                    <a:pt x="80" y="72"/>
                    <a:pt x="73" y="64"/>
                  </a:cubicBezTo>
                  <a:cubicBezTo>
                    <a:pt x="75" y="64"/>
                    <a:pt x="76" y="65"/>
                    <a:pt x="78" y="66"/>
                  </a:cubicBezTo>
                  <a:cubicBezTo>
                    <a:pt x="75" y="64"/>
                    <a:pt x="72" y="61"/>
                    <a:pt x="68" y="58"/>
                  </a:cubicBezTo>
                  <a:cubicBezTo>
                    <a:pt x="64" y="55"/>
                    <a:pt x="60" y="52"/>
                    <a:pt x="56" y="49"/>
                  </a:cubicBezTo>
                  <a:cubicBezTo>
                    <a:pt x="57" y="41"/>
                    <a:pt x="51" y="45"/>
                    <a:pt x="56" y="51"/>
                  </a:cubicBezTo>
                  <a:cubicBezTo>
                    <a:pt x="55" y="51"/>
                    <a:pt x="54" y="51"/>
                    <a:pt x="53" y="51"/>
                  </a:cubicBezTo>
                  <a:cubicBezTo>
                    <a:pt x="47" y="49"/>
                    <a:pt x="47" y="44"/>
                    <a:pt x="41" y="44"/>
                  </a:cubicBezTo>
                  <a:cubicBezTo>
                    <a:pt x="40" y="40"/>
                    <a:pt x="47" y="40"/>
                    <a:pt x="49" y="45"/>
                  </a:cubicBezTo>
                  <a:cubicBezTo>
                    <a:pt x="50" y="39"/>
                    <a:pt x="38" y="37"/>
                    <a:pt x="44" y="33"/>
                  </a:cubicBezTo>
                  <a:cubicBezTo>
                    <a:pt x="42" y="32"/>
                    <a:pt x="34" y="31"/>
                    <a:pt x="35" y="26"/>
                  </a:cubicBezTo>
                  <a:cubicBezTo>
                    <a:pt x="31" y="23"/>
                    <a:pt x="34" y="29"/>
                    <a:pt x="31" y="30"/>
                  </a:cubicBezTo>
                  <a:cubicBezTo>
                    <a:pt x="27" y="25"/>
                    <a:pt x="33" y="23"/>
                    <a:pt x="29" y="19"/>
                  </a:cubicBezTo>
                  <a:cubicBezTo>
                    <a:pt x="27" y="22"/>
                    <a:pt x="29" y="26"/>
                    <a:pt x="27" y="29"/>
                  </a:cubicBezTo>
                  <a:cubicBezTo>
                    <a:pt x="22" y="24"/>
                    <a:pt x="26" y="22"/>
                    <a:pt x="22" y="17"/>
                  </a:cubicBezTo>
                  <a:cubicBezTo>
                    <a:pt x="20" y="19"/>
                    <a:pt x="18" y="15"/>
                    <a:pt x="16" y="18"/>
                  </a:cubicBezTo>
                  <a:cubicBezTo>
                    <a:pt x="23" y="20"/>
                    <a:pt x="22" y="23"/>
                    <a:pt x="23" y="29"/>
                  </a:cubicBezTo>
                  <a:cubicBezTo>
                    <a:pt x="19" y="30"/>
                    <a:pt x="8" y="14"/>
                    <a:pt x="9" y="9"/>
                  </a:cubicBezTo>
                  <a:cubicBezTo>
                    <a:pt x="6" y="8"/>
                    <a:pt x="3" y="0"/>
                    <a:pt x="0" y="3"/>
                  </a:cubicBezTo>
                  <a:cubicBezTo>
                    <a:pt x="2" y="8"/>
                    <a:pt x="5" y="6"/>
                    <a:pt x="7" y="11"/>
                  </a:cubicBezTo>
                  <a:cubicBezTo>
                    <a:pt x="5" y="12"/>
                    <a:pt x="4" y="11"/>
                    <a:pt x="3" y="9"/>
                  </a:cubicBezTo>
                  <a:cubicBezTo>
                    <a:pt x="4" y="16"/>
                    <a:pt x="13" y="18"/>
                    <a:pt x="15" y="25"/>
                  </a:cubicBezTo>
                  <a:cubicBezTo>
                    <a:pt x="16" y="28"/>
                    <a:pt x="13" y="26"/>
                    <a:pt x="12" y="28"/>
                  </a:cubicBezTo>
                  <a:cubicBezTo>
                    <a:pt x="11" y="34"/>
                    <a:pt x="23" y="35"/>
                    <a:pt x="18" y="40"/>
                  </a:cubicBezTo>
                  <a:cubicBezTo>
                    <a:pt x="22" y="41"/>
                    <a:pt x="26" y="44"/>
                    <a:pt x="29" y="49"/>
                  </a:cubicBezTo>
                  <a:cubicBezTo>
                    <a:pt x="30" y="51"/>
                    <a:pt x="32" y="54"/>
                    <a:pt x="33" y="56"/>
                  </a:cubicBezTo>
                  <a:cubicBezTo>
                    <a:pt x="34" y="59"/>
                    <a:pt x="35" y="61"/>
                    <a:pt x="36" y="62"/>
                  </a:cubicBezTo>
                  <a:cubicBezTo>
                    <a:pt x="45" y="63"/>
                    <a:pt x="50" y="73"/>
                    <a:pt x="57" y="79"/>
                  </a:cubicBezTo>
                  <a:cubicBezTo>
                    <a:pt x="51" y="82"/>
                    <a:pt x="49" y="74"/>
                    <a:pt x="41" y="67"/>
                  </a:cubicBezTo>
                  <a:cubicBezTo>
                    <a:pt x="39" y="73"/>
                    <a:pt x="50" y="75"/>
                    <a:pt x="54" y="83"/>
                  </a:cubicBezTo>
                  <a:cubicBezTo>
                    <a:pt x="57" y="78"/>
                    <a:pt x="62" y="92"/>
                    <a:pt x="64" y="84"/>
                  </a:cubicBezTo>
                  <a:cubicBezTo>
                    <a:pt x="69" y="93"/>
                    <a:pt x="72" y="94"/>
                    <a:pt x="81" y="98"/>
                  </a:cubicBezTo>
                  <a:cubicBezTo>
                    <a:pt x="80" y="105"/>
                    <a:pt x="85" y="110"/>
                    <a:pt x="91" y="115"/>
                  </a:cubicBezTo>
                  <a:cubicBezTo>
                    <a:pt x="96" y="120"/>
                    <a:pt x="102" y="125"/>
                    <a:pt x="103" y="129"/>
                  </a:cubicBezTo>
                  <a:cubicBezTo>
                    <a:pt x="128" y="148"/>
                    <a:pt x="157" y="170"/>
                    <a:pt x="188" y="189"/>
                  </a:cubicBezTo>
                  <a:cubicBezTo>
                    <a:pt x="190" y="190"/>
                    <a:pt x="190" y="190"/>
                    <a:pt x="190" y="190"/>
                  </a:cubicBezTo>
                  <a:cubicBezTo>
                    <a:pt x="190" y="190"/>
                    <a:pt x="190" y="190"/>
                    <a:pt x="190" y="190"/>
                  </a:cubicBezTo>
                  <a:cubicBezTo>
                    <a:pt x="198" y="195"/>
                    <a:pt x="198" y="195"/>
                    <a:pt x="198" y="195"/>
                  </a:cubicBezTo>
                  <a:cubicBezTo>
                    <a:pt x="198" y="195"/>
                    <a:pt x="198" y="195"/>
                    <a:pt x="198" y="195"/>
                  </a:cubicBezTo>
                  <a:cubicBezTo>
                    <a:pt x="199" y="195"/>
                    <a:pt x="199" y="195"/>
                    <a:pt x="199" y="195"/>
                  </a:cubicBezTo>
                  <a:cubicBezTo>
                    <a:pt x="200" y="196"/>
                    <a:pt x="200" y="196"/>
                    <a:pt x="200" y="196"/>
                  </a:cubicBezTo>
                  <a:cubicBezTo>
                    <a:pt x="203" y="198"/>
                    <a:pt x="203" y="198"/>
                    <a:pt x="203" y="198"/>
                  </a:cubicBezTo>
                  <a:cubicBezTo>
                    <a:pt x="205" y="199"/>
                    <a:pt x="207" y="200"/>
                    <a:pt x="209" y="201"/>
                  </a:cubicBezTo>
                  <a:cubicBezTo>
                    <a:pt x="212" y="203"/>
                    <a:pt x="212" y="203"/>
                    <a:pt x="212" y="203"/>
                  </a:cubicBezTo>
                  <a:cubicBezTo>
                    <a:pt x="212" y="204"/>
                    <a:pt x="212" y="204"/>
                    <a:pt x="212" y="204"/>
                  </a:cubicBezTo>
                  <a:cubicBezTo>
                    <a:pt x="213" y="204"/>
                    <a:pt x="213" y="204"/>
                    <a:pt x="213" y="204"/>
                  </a:cubicBezTo>
                  <a:cubicBezTo>
                    <a:pt x="213" y="204"/>
                    <a:pt x="213" y="204"/>
                    <a:pt x="213" y="204"/>
                  </a:cubicBezTo>
                  <a:cubicBezTo>
                    <a:pt x="214" y="204"/>
                    <a:pt x="214" y="204"/>
                    <a:pt x="214" y="204"/>
                  </a:cubicBezTo>
                  <a:cubicBezTo>
                    <a:pt x="217" y="206"/>
                    <a:pt x="217" y="206"/>
                    <a:pt x="217" y="206"/>
                  </a:cubicBezTo>
                  <a:cubicBezTo>
                    <a:pt x="223" y="209"/>
                    <a:pt x="228" y="212"/>
                    <a:pt x="233" y="215"/>
                  </a:cubicBezTo>
                  <a:cubicBezTo>
                    <a:pt x="238" y="217"/>
                    <a:pt x="243" y="220"/>
                    <a:pt x="249" y="223"/>
                  </a:cubicBezTo>
                  <a:cubicBezTo>
                    <a:pt x="252" y="225"/>
                    <a:pt x="252" y="225"/>
                    <a:pt x="252" y="225"/>
                  </a:cubicBezTo>
                  <a:cubicBezTo>
                    <a:pt x="256" y="226"/>
                    <a:pt x="256" y="226"/>
                    <a:pt x="256" y="226"/>
                  </a:cubicBezTo>
                  <a:cubicBezTo>
                    <a:pt x="258" y="227"/>
                    <a:pt x="260" y="228"/>
                    <a:pt x="262" y="229"/>
                  </a:cubicBezTo>
                  <a:cubicBezTo>
                    <a:pt x="270" y="233"/>
                    <a:pt x="279" y="237"/>
                    <a:pt x="287" y="240"/>
                  </a:cubicBezTo>
                  <a:cubicBezTo>
                    <a:pt x="288" y="239"/>
                    <a:pt x="288" y="238"/>
                    <a:pt x="289" y="237"/>
                  </a:cubicBezTo>
                  <a:cubicBezTo>
                    <a:pt x="289" y="239"/>
                    <a:pt x="298" y="248"/>
                    <a:pt x="296" y="241"/>
                  </a:cubicBezTo>
                  <a:cubicBezTo>
                    <a:pt x="298" y="245"/>
                    <a:pt x="303" y="247"/>
                    <a:pt x="309" y="249"/>
                  </a:cubicBezTo>
                  <a:cubicBezTo>
                    <a:pt x="312" y="250"/>
                    <a:pt x="314" y="251"/>
                    <a:pt x="317" y="251"/>
                  </a:cubicBezTo>
                  <a:cubicBezTo>
                    <a:pt x="320" y="252"/>
                    <a:pt x="322" y="253"/>
                    <a:pt x="324" y="254"/>
                  </a:cubicBezTo>
                  <a:cubicBezTo>
                    <a:pt x="322" y="252"/>
                    <a:pt x="319" y="250"/>
                    <a:pt x="317" y="248"/>
                  </a:cubicBezTo>
                  <a:cubicBezTo>
                    <a:pt x="314" y="247"/>
                    <a:pt x="312" y="245"/>
                    <a:pt x="309" y="243"/>
                  </a:cubicBezTo>
                  <a:cubicBezTo>
                    <a:pt x="303" y="239"/>
                    <a:pt x="297" y="236"/>
                    <a:pt x="290" y="233"/>
                  </a:cubicBezTo>
                  <a:cubicBezTo>
                    <a:pt x="287" y="231"/>
                    <a:pt x="284" y="230"/>
                    <a:pt x="281" y="228"/>
                  </a:cubicBezTo>
                  <a:cubicBezTo>
                    <a:pt x="277" y="227"/>
                    <a:pt x="274" y="225"/>
                    <a:pt x="271" y="224"/>
                  </a:cubicBezTo>
                  <a:cubicBezTo>
                    <a:pt x="268" y="223"/>
                    <a:pt x="265" y="222"/>
                    <a:pt x="262" y="221"/>
                  </a:cubicBezTo>
                  <a:cubicBezTo>
                    <a:pt x="260" y="220"/>
                    <a:pt x="259" y="220"/>
                    <a:pt x="257" y="219"/>
                  </a:cubicBezTo>
                  <a:cubicBezTo>
                    <a:pt x="256" y="219"/>
                    <a:pt x="256" y="219"/>
                    <a:pt x="255" y="219"/>
                  </a:cubicBezTo>
                  <a:cubicBezTo>
                    <a:pt x="254" y="219"/>
                    <a:pt x="253" y="218"/>
                    <a:pt x="252" y="218"/>
                  </a:cubicBezTo>
                  <a:cubicBezTo>
                    <a:pt x="256" y="217"/>
                    <a:pt x="252" y="214"/>
                    <a:pt x="248" y="211"/>
                  </a:cubicBezTo>
                  <a:cubicBezTo>
                    <a:pt x="244" y="208"/>
                    <a:pt x="239" y="207"/>
                    <a:pt x="240" y="210"/>
                  </a:cubicBezTo>
                  <a:cubicBezTo>
                    <a:pt x="236" y="206"/>
                    <a:pt x="232" y="203"/>
                    <a:pt x="227" y="200"/>
                  </a:cubicBezTo>
                  <a:cubicBezTo>
                    <a:pt x="225" y="198"/>
                    <a:pt x="223" y="197"/>
                    <a:pt x="221" y="195"/>
                  </a:cubicBezTo>
                  <a:cubicBezTo>
                    <a:pt x="219" y="194"/>
                    <a:pt x="219" y="194"/>
                    <a:pt x="219" y="194"/>
                  </a:cubicBezTo>
                  <a:cubicBezTo>
                    <a:pt x="219" y="194"/>
                    <a:pt x="219" y="194"/>
                    <a:pt x="219" y="194"/>
                  </a:cubicBezTo>
                  <a:cubicBezTo>
                    <a:pt x="218" y="194"/>
                    <a:pt x="218" y="194"/>
                    <a:pt x="218" y="194"/>
                  </a:cubicBezTo>
                  <a:cubicBezTo>
                    <a:pt x="217" y="193"/>
                    <a:pt x="217" y="193"/>
                    <a:pt x="217" y="193"/>
                  </a:cubicBezTo>
                  <a:cubicBezTo>
                    <a:pt x="214" y="190"/>
                    <a:pt x="210" y="188"/>
                    <a:pt x="207" y="183"/>
                  </a:cubicBezTo>
                  <a:cubicBezTo>
                    <a:pt x="207" y="186"/>
                    <a:pt x="206" y="187"/>
                    <a:pt x="204" y="186"/>
                  </a:cubicBezTo>
                  <a:cubicBezTo>
                    <a:pt x="204" y="186"/>
                    <a:pt x="204" y="185"/>
                    <a:pt x="204" y="184"/>
                  </a:cubicBezTo>
                  <a:cubicBezTo>
                    <a:pt x="204" y="184"/>
                    <a:pt x="204" y="184"/>
                    <a:pt x="204" y="184"/>
                  </a:cubicBezTo>
                  <a:cubicBezTo>
                    <a:pt x="204" y="184"/>
                    <a:pt x="204" y="184"/>
                    <a:pt x="204" y="184"/>
                  </a:cubicBezTo>
                  <a:cubicBezTo>
                    <a:pt x="204" y="184"/>
                    <a:pt x="204" y="184"/>
                    <a:pt x="204" y="184"/>
                  </a:cubicBezTo>
                  <a:cubicBezTo>
                    <a:pt x="204" y="184"/>
                    <a:pt x="204" y="184"/>
                    <a:pt x="204" y="184"/>
                  </a:cubicBezTo>
                  <a:cubicBezTo>
                    <a:pt x="211" y="188"/>
                    <a:pt x="195" y="179"/>
                    <a:pt x="197" y="180"/>
                  </a:cubicBezTo>
                  <a:cubicBezTo>
                    <a:pt x="197" y="180"/>
                    <a:pt x="197" y="180"/>
                    <a:pt x="197" y="180"/>
                  </a:cubicBezTo>
                  <a:cubicBezTo>
                    <a:pt x="197" y="180"/>
                    <a:pt x="197" y="180"/>
                    <a:pt x="197" y="180"/>
                  </a:cubicBezTo>
                  <a:cubicBezTo>
                    <a:pt x="197" y="179"/>
                    <a:pt x="197" y="179"/>
                    <a:pt x="197" y="179"/>
                  </a:cubicBezTo>
                  <a:cubicBezTo>
                    <a:pt x="196" y="179"/>
                    <a:pt x="196" y="179"/>
                    <a:pt x="196" y="179"/>
                  </a:cubicBezTo>
                  <a:cubicBezTo>
                    <a:pt x="196" y="179"/>
                    <a:pt x="196" y="178"/>
                    <a:pt x="196" y="178"/>
                  </a:cubicBezTo>
                  <a:cubicBezTo>
                    <a:pt x="195" y="176"/>
                    <a:pt x="193" y="175"/>
                    <a:pt x="192" y="174"/>
                  </a:cubicBezTo>
                  <a:cubicBezTo>
                    <a:pt x="189" y="172"/>
                    <a:pt x="185" y="170"/>
                    <a:pt x="181" y="169"/>
                  </a:cubicBezTo>
                  <a:cubicBezTo>
                    <a:pt x="177" y="168"/>
                    <a:pt x="180" y="165"/>
                    <a:pt x="177" y="164"/>
                  </a:cubicBezTo>
                  <a:cubicBezTo>
                    <a:pt x="181" y="165"/>
                    <a:pt x="189" y="167"/>
                    <a:pt x="194" y="167"/>
                  </a:cubicBezTo>
                  <a:close/>
                  <a:moveTo>
                    <a:pt x="51" y="55"/>
                  </a:moveTo>
                  <a:cubicBezTo>
                    <a:pt x="49" y="54"/>
                    <a:pt x="47" y="57"/>
                    <a:pt x="45" y="52"/>
                  </a:cubicBezTo>
                  <a:cubicBezTo>
                    <a:pt x="46" y="51"/>
                    <a:pt x="47" y="50"/>
                    <a:pt x="48" y="50"/>
                  </a:cubicBezTo>
                  <a:cubicBezTo>
                    <a:pt x="49" y="52"/>
                    <a:pt x="52" y="54"/>
                    <a:pt x="51" y="55"/>
                  </a:cubicBezTo>
                  <a:close/>
                  <a:moveTo>
                    <a:pt x="68" y="69"/>
                  </a:moveTo>
                  <a:cubicBezTo>
                    <a:pt x="69" y="68"/>
                    <a:pt x="65" y="62"/>
                    <a:pt x="70" y="65"/>
                  </a:cubicBezTo>
                  <a:cubicBezTo>
                    <a:pt x="68" y="69"/>
                    <a:pt x="74" y="68"/>
                    <a:pt x="76" y="71"/>
                  </a:cubicBezTo>
                  <a:cubicBezTo>
                    <a:pt x="74" y="72"/>
                    <a:pt x="73" y="73"/>
                    <a:pt x="72" y="75"/>
                  </a:cubicBezTo>
                  <a:cubicBezTo>
                    <a:pt x="69" y="74"/>
                    <a:pt x="67" y="73"/>
                    <a:pt x="66" y="72"/>
                  </a:cubicBezTo>
                  <a:cubicBezTo>
                    <a:pt x="64" y="70"/>
                    <a:pt x="63" y="69"/>
                    <a:pt x="63" y="67"/>
                  </a:cubicBezTo>
                  <a:cubicBezTo>
                    <a:pt x="61" y="63"/>
                    <a:pt x="61" y="59"/>
                    <a:pt x="61" y="56"/>
                  </a:cubicBezTo>
                  <a:cubicBezTo>
                    <a:pt x="68" y="60"/>
                    <a:pt x="63" y="68"/>
                    <a:pt x="68" y="69"/>
                  </a:cubicBezTo>
                  <a:close/>
                  <a:moveTo>
                    <a:pt x="133" y="122"/>
                  </a:moveTo>
                  <a:cubicBezTo>
                    <a:pt x="128" y="125"/>
                    <a:pt x="117" y="116"/>
                    <a:pt x="117" y="110"/>
                  </a:cubicBezTo>
                  <a:cubicBezTo>
                    <a:pt x="121" y="111"/>
                    <a:pt x="128" y="118"/>
                    <a:pt x="133" y="122"/>
                  </a:cubicBezTo>
                  <a:close/>
                  <a:moveTo>
                    <a:pt x="140" y="121"/>
                  </a:moveTo>
                  <a:cubicBezTo>
                    <a:pt x="135" y="117"/>
                    <a:pt x="130" y="113"/>
                    <a:pt x="130" y="109"/>
                  </a:cubicBezTo>
                  <a:cubicBezTo>
                    <a:pt x="136" y="112"/>
                    <a:pt x="141" y="115"/>
                    <a:pt x="140" y="121"/>
                  </a:cubicBezTo>
                  <a:close/>
                  <a:moveTo>
                    <a:pt x="142" y="132"/>
                  </a:moveTo>
                  <a:cubicBezTo>
                    <a:pt x="138" y="129"/>
                    <a:pt x="136" y="127"/>
                    <a:pt x="135" y="124"/>
                  </a:cubicBezTo>
                  <a:cubicBezTo>
                    <a:pt x="139" y="124"/>
                    <a:pt x="146" y="129"/>
                    <a:pt x="142" y="132"/>
                  </a:cubicBezTo>
                  <a:close/>
                  <a:moveTo>
                    <a:pt x="150" y="126"/>
                  </a:moveTo>
                  <a:cubicBezTo>
                    <a:pt x="146" y="124"/>
                    <a:pt x="145" y="122"/>
                    <a:pt x="147" y="119"/>
                  </a:cubicBezTo>
                  <a:cubicBezTo>
                    <a:pt x="151" y="122"/>
                    <a:pt x="152" y="124"/>
                    <a:pt x="150" y="126"/>
                  </a:cubicBezTo>
                  <a:close/>
                  <a:moveTo>
                    <a:pt x="162" y="137"/>
                  </a:moveTo>
                  <a:cubicBezTo>
                    <a:pt x="162" y="140"/>
                    <a:pt x="157" y="140"/>
                    <a:pt x="152" y="139"/>
                  </a:cubicBezTo>
                  <a:cubicBezTo>
                    <a:pt x="147" y="138"/>
                    <a:pt x="143" y="135"/>
                    <a:pt x="144" y="131"/>
                  </a:cubicBezTo>
                  <a:cubicBezTo>
                    <a:pt x="150" y="135"/>
                    <a:pt x="155" y="137"/>
                    <a:pt x="162" y="137"/>
                  </a:cubicBezTo>
                  <a:close/>
                  <a:moveTo>
                    <a:pt x="163" y="152"/>
                  </a:moveTo>
                  <a:cubicBezTo>
                    <a:pt x="158" y="148"/>
                    <a:pt x="150" y="143"/>
                    <a:pt x="153" y="144"/>
                  </a:cubicBezTo>
                  <a:cubicBezTo>
                    <a:pt x="158" y="144"/>
                    <a:pt x="165" y="147"/>
                    <a:pt x="163" y="152"/>
                  </a:cubicBezTo>
                  <a:close/>
                  <a:moveTo>
                    <a:pt x="177" y="143"/>
                  </a:moveTo>
                  <a:cubicBezTo>
                    <a:pt x="180" y="146"/>
                    <a:pt x="181" y="149"/>
                    <a:pt x="181" y="152"/>
                  </a:cubicBezTo>
                  <a:cubicBezTo>
                    <a:pt x="176" y="149"/>
                    <a:pt x="173" y="148"/>
                    <a:pt x="170" y="146"/>
                  </a:cubicBezTo>
                  <a:cubicBezTo>
                    <a:pt x="168" y="145"/>
                    <a:pt x="166" y="144"/>
                    <a:pt x="162" y="142"/>
                  </a:cubicBezTo>
                  <a:cubicBezTo>
                    <a:pt x="167" y="144"/>
                    <a:pt x="164" y="137"/>
                    <a:pt x="167" y="136"/>
                  </a:cubicBezTo>
                  <a:cubicBezTo>
                    <a:pt x="171" y="138"/>
                    <a:pt x="175" y="141"/>
                    <a:pt x="177" y="14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4" name="Freeform 2005"/>
            <p:cNvSpPr/>
            <p:nvPr/>
          </p:nvSpPr>
          <p:spPr bwMode="auto">
            <a:xfrm>
              <a:off x="3729369" y="2462345"/>
              <a:ext cx="2689" cy="2151"/>
            </a:xfrm>
            <a:custGeom>
              <a:avLst/>
              <a:gdLst>
                <a:gd name="T0" fmla="*/ 7 w 7"/>
                <a:gd name="T1" fmla="*/ 3 h 5"/>
                <a:gd name="T2" fmla="*/ 3 w 7"/>
                <a:gd name="T3" fmla="*/ 5 h 5"/>
                <a:gd name="T4" fmla="*/ 7 w 7"/>
                <a:gd name="T5" fmla="*/ 3 h 5"/>
              </a:gdLst>
              <a:ahLst/>
              <a:cxnLst>
                <a:cxn ang="0">
                  <a:pos x="T0" y="T1"/>
                </a:cxn>
                <a:cxn ang="0">
                  <a:pos x="T2" y="T3"/>
                </a:cxn>
                <a:cxn ang="0">
                  <a:pos x="T4" y="T5"/>
                </a:cxn>
              </a:cxnLst>
              <a:rect l="0" t="0" r="r" b="b"/>
              <a:pathLst>
                <a:path w="7" h="5">
                  <a:moveTo>
                    <a:pt x="7" y="3"/>
                  </a:moveTo>
                  <a:cubicBezTo>
                    <a:pt x="5" y="2"/>
                    <a:pt x="0" y="0"/>
                    <a:pt x="3" y="5"/>
                  </a:cubicBezTo>
                  <a:cubicBezTo>
                    <a:pt x="4" y="3"/>
                    <a:pt x="5" y="4"/>
                    <a:pt x="7" y="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5" name="Freeform 2006"/>
            <p:cNvSpPr/>
            <p:nvPr/>
          </p:nvSpPr>
          <p:spPr bwMode="auto">
            <a:xfrm>
              <a:off x="3645486" y="2343510"/>
              <a:ext cx="6990" cy="5377"/>
            </a:xfrm>
            <a:custGeom>
              <a:avLst/>
              <a:gdLst>
                <a:gd name="T0" fmla="*/ 19 w 19"/>
                <a:gd name="T1" fmla="*/ 1 h 14"/>
                <a:gd name="T2" fmla="*/ 11 w 19"/>
                <a:gd name="T3" fmla="*/ 6 h 14"/>
                <a:gd name="T4" fmla="*/ 1 w 19"/>
                <a:gd name="T5" fmla="*/ 11 h 14"/>
                <a:gd name="T6" fmla="*/ 9 w 19"/>
                <a:gd name="T7" fmla="*/ 9 h 14"/>
                <a:gd name="T8" fmla="*/ 19 w 19"/>
                <a:gd name="T9" fmla="*/ 1 h 14"/>
              </a:gdLst>
              <a:ahLst/>
              <a:cxnLst>
                <a:cxn ang="0">
                  <a:pos x="T0" y="T1"/>
                </a:cxn>
                <a:cxn ang="0">
                  <a:pos x="T2" y="T3"/>
                </a:cxn>
                <a:cxn ang="0">
                  <a:pos x="T4" y="T5"/>
                </a:cxn>
                <a:cxn ang="0">
                  <a:pos x="T6" y="T7"/>
                </a:cxn>
                <a:cxn ang="0">
                  <a:pos x="T8" y="T9"/>
                </a:cxn>
              </a:cxnLst>
              <a:rect l="0" t="0" r="r" b="b"/>
              <a:pathLst>
                <a:path w="19" h="14">
                  <a:moveTo>
                    <a:pt x="19" y="1"/>
                  </a:moveTo>
                  <a:cubicBezTo>
                    <a:pt x="17" y="0"/>
                    <a:pt x="14" y="3"/>
                    <a:pt x="11" y="6"/>
                  </a:cubicBezTo>
                  <a:cubicBezTo>
                    <a:pt x="7" y="8"/>
                    <a:pt x="3" y="11"/>
                    <a:pt x="1" y="11"/>
                  </a:cubicBezTo>
                  <a:cubicBezTo>
                    <a:pt x="0" y="14"/>
                    <a:pt x="4" y="12"/>
                    <a:pt x="9" y="9"/>
                  </a:cubicBezTo>
                  <a:cubicBezTo>
                    <a:pt x="13" y="6"/>
                    <a:pt x="18" y="2"/>
                    <a:pt x="19"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6" name="Freeform 2007"/>
            <p:cNvSpPr/>
            <p:nvPr/>
          </p:nvSpPr>
          <p:spPr bwMode="auto">
            <a:xfrm>
              <a:off x="3701946" y="2453741"/>
              <a:ext cx="2151" cy="2689"/>
            </a:xfrm>
            <a:custGeom>
              <a:avLst/>
              <a:gdLst>
                <a:gd name="T0" fmla="*/ 5 w 5"/>
                <a:gd name="T1" fmla="*/ 2 h 8"/>
                <a:gd name="T2" fmla="*/ 0 w 5"/>
                <a:gd name="T3" fmla="*/ 2 h 8"/>
                <a:gd name="T4" fmla="*/ 3 w 5"/>
                <a:gd name="T5" fmla="*/ 8 h 8"/>
                <a:gd name="T6" fmla="*/ 5 w 5"/>
                <a:gd name="T7" fmla="*/ 2 h 8"/>
              </a:gdLst>
              <a:ahLst/>
              <a:cxnLst>
                <a:cxn ang="0">
                  <a:pos x="T0" y="T1"/>
                </a:cxn>
                <a:cxn ang="0">
                  <a:pos x="T2" y="T3"/>
                </a:cxn>
                <a:cxn ang="0">
                  <a:pos x="T4" y="T5"/>
                </a:cxn>
                <a:cxn ang="0">
                  <a:pos x="T6" y="T7"/>
                </a:cxn>
              </a:cxnLst>
              <a:rect l="0" t="0" r="r" b="b"/>
              <a:pathLst>
                <a:path w="5" h="8">
                  <a:moveTo>
                    <a:pt x="5" y="2"/>
                  </a:moveTo>
                  <a:cubicBezTo>
                    <a:pt x="3" y="1"/>
                    <a:pt x="1" y="0"/>
                    <a:pt x="0" y="2"/>
                  </a:cubicBezTo>
                  <a:cubicBezTo>
                    <a:pt x="2" y="4"/>
                    <a:pt x="0" y="5"/>
                    <a:pt x="3" y="8"/>
                  </a:cubicBezTo>
                  <a:cubicBezTo>
                    <a:pt x="2" y="4"/>
                    <a:pt x="2" y="2"/>
                    <a:pt x="5"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7" name="Freeform 2008"/>
            <p:cNvSpPr/>
            <p:nvPr/>
          </p:nvSpPr>
          <p:spPr bwMode="auto">
            <a:xfrm>
              <a:off x="3672371" y="2441374"/>
              <a:ext cx="2689" cy="3226"/>
            </a:xfrm>
            <a:custGeom>
              <a:avLst/>
              <a:gdLst>
                <a:gd name="T0" fmla="*/ 6 w 8"/>
                <a:gd name="T1" fmla="*/ 8 h 9"/>
                <a:gd name="T2" fmla="*/ 6 w 8"/>
                <a:gd name="T3" fmla="*/ 1 h 9"/>
                <a:gd name="T4" fmla="*/ 5 w 8"/>
                <a:gd name="T5" fmla="*/ 6 h 9"/>
                <a:gd name="T6" fmla="*/ 1 w 8"/>
                <a:gd name="T7" fmla="*/ 5 h 9"/>
                <a:gd name="T8" fmla="*/ 6 w 8"/>
                <a:gd name="T9" fmla="*/ 8 h 9"/>
              </a:gdLst>
              <a:ahLst/>
              <a:cxnLst>
                <a:cxn ang="0">
                  <a:pos x="T0" y="T1"/>
                </a:cxn>
                <a:cxn ang="0">
                  <a:pos x="T2" y="T3"/>
                </a:cxn>
                <a:cxn ang="0">
                  <a:pos x="T4" y="T5"/>
                </a:cxn>
                <a:cxn ang="0">
                  <a:pos x="T6" y="T7"/>
                </a:cxn>
                <a:cxn ang="0">
                  <a:pos x="T8" y="T9"/>
                </a:cxn>
              </a:cxnLst>
              <a:rect l="0" t="0" r="r" b="b"/>
              <a:pathLst>
                <a:path w="8" h="9">
                  <a:moveTo>
                    <a:pt x="6" y="8"/>
                  </a:moveTo>
                  <a:cubicBezTo>
                    <a:pt x="8" y="6"/>
                    <a:pt x="4" y="3"/>
                    <a:pt x="6" y="1"/>
                  </a:cubicBezTo>
                  <a:cubicBezTo>
                    <a:pt x="3" y="0"/>
                    <a:pt x="2" y="4"/>
                    <a:pt x="5" y="6"/>
                  </a:cubicBezTo>
                  <a:cubicBezTo>
                    <a:pt x="4" y="7"/>
                    <a:pt x="3" y="6"/>
                    <a:pt x="1" y="5"/>
                  </a:cubicBezTo>
                  <a:cubicBezTo>
                    <a:pt x="0" y="9"/>
                    <a:pt x="4" y="8"/>
                    <a:pt x="6" y="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8" name="Freeform 2009"/>
            <p:cNvSpPr/>
            <p:nvPr/>
          </p:nvSpPr>
          <p:spPr bwMode="auto">
            <a:xfrm>
              <a:off x="3626666" y="2458043"/>
              <a:ext cx="3764" cy="3764"/>
            </a:xfrm>
            <a:custGeom>
              <a:avLst/>
              <a:gdLst>
                <a:gd name="T0" fmla="*/ 10 w 10"/>
                <a:gd name="T1" fmla="*/ 2 h 10"/>
                <a:gd name="T2" fmla="*/ 2 w 10"/>
                <a:gd name="T3" fmla="*/ 3 h 10"/>
                <a:gd name="T4" fmla="*/ 1 w 10"/>
                <a:gd name="T5" fmla="*/ 6 h 10"/>
                <a:gd name="T6" fmla="*/ 1 w 10"/>
                <a:gd name="T7" fmla="*/ 8 h 10"/>
                <a:gd name="T8" fmla="*/ 0 w 10"/>
                <a:gd name="T9" fmla="*/ 10 h 10"/>
                <a:gd name="T10" fmla="*/ 1 w 10"/>
                <a:gd name="T11" fmla="*/ 8 h 10"/>
                <a:gd name="T12" fmla="*/ 2 w 10"/>
                <a:gd name="T13" fmla="*/ 6 h 10"/>
                <a:gd name="T14" fmla="*/ 4 w 10"/>
                <a:gd name="T15" fmla="*/ 4 h 10"/>
                <a:gd name="T16" fmla="*/ 10 w 10"/>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2"/>
                  </a:moveTo>
                  <a:cubicBezTo>
                    <a:pt x="6" y="0"/>
                    <a:pt x="4" y="2"/>
                    <a:pt x="2" y="3"/>
                  </a:cubicBezTo>
                  <a:cubicBezTo>
                    <a:pt x="1" y="4"/>
                    <a:pt x="1" y="5"/>
                    <a:pt x="1" y="6"/>
                  </a:cubicBezTo>
                  <a:cubicBezTo>
                    <a:pt x="1" y="6"/>
                    <a:pt x="1" y="7"/>
                    <a:pt x="1" y="8"/>
                  </a:cubicBezTo>
                  <a:cubicBezTo>
                    <a:pt x="0" y="9"/>
                    <a:pt x="0" y="9"/>
                    <a:pt x="0" y="10"/>
                  </a:cubicBezTo>
                  <a:cubicBezTo>
                    <a:pt x="0" y="10"/>
                    <a:pt x="1" y="10"/>
                    <a:pt x="1" y="8"/>
                  </a:cubicBezTo>
                  <a:cubicBezTo>
                    <a:pt x="2" y="8"/>
                    <a:pt x="2" y="7"/>
                    <a:pt x="2" y="6"/>
                  </a:cubicBezTo>
                  <a:cubicBezTo>
                    <a:pt x="3" y="6"/>
                    <a:pt x="4" y="5"/>
                    <a:pt x="4" y="4"/>
                  </a:cubicBezTo>
                  <a:cubicBezTo>
                    <a:pt x="6" y="3"/>
                    <a:pt x="8" y="2"/>
                    <a:pt x="1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79" name="Freeform 2010"/>
            <p:cNvSpPr/>
            <p:nvPr/>
          </p:nvSpPr>
          <p:spPr bwMode="auto">
            <a:xfrm>
              <a:off x="3614836" y="2453741"/>
              <a:ext cx="2151" cy="4839"/>
            </a:xfrm>
            <a:custGeom>
              <a:avLst/>
              <a:gdLst>
                <a:gd name="T0" fmla="*/ 5 w 6"/>
                <a:gd name="T1" fmla="*/ 2 h 13"/>
                <a:gd name="T2" fmla="*/ 2 w 6"/>
                <a:gd name="T3" fmla="*/ 0 h 13"/>
                <a:gd name="T4" fmla="*/ 1 w 6"/>
                <a:gd name="T5" fmla="*/ 4 h 13"/>
                <a:gd name="T6" fmla="*/ 1 w 6"/>
                <a:gd name="T7" fmla="*/ 7 h 13"/>
                <a:gd name="T8" fmla="*/ 0 w 6"/>
                <a:gd name="T9" fmla="*/ 13 h 13"/>
                <a:gd name="T10" fmla="*/ 3 w 6"/>
                <a:gd name="T11" fmla="*/ 7 h 13"/>
                <a:gd name="T12" fmla="*/ 3 w 6"/>
                <a:gd name="T13" fmla="*/ 4 h 13"/>
                <a:gd name="T14" fmla="*/ 5 w 6"/>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5" y="2"/>
                  </a:moveTo>
                  <a:cubicBezTo>
                    <a:pt x="6" y="0"/>
                    <a:pt x="4" y="2"/>
                    <a:pt x="2" y="0"/>
                  </a:cubicBezTo>
                  <a:cubicBezTo>
                    <a:pt x="2" y="1"/>
                    <a:pt x="1" y="3"/>
                    <a:pt x="1" y="4"/>
                  </a:cubicBezTo>
                  <a:cubicBezTo>
                    <a:pt x="1" y="5"/>
                    <a:pt x="1" y="6"/>
                    <a:pt x="1" y="7"/>
                  </a:cubicBezTo>
                  <a:cubicBezTo>
                    <a:pt x="1" y="9"/>
                    <a:pt x="0" y="11"/>
                    <a:pt x="0" y="13"/>
                  </a:cubicBezTo>
                  <a:cubicBezTo>
                    <a:pt x="3" y="12"/>
                    <a:pt x="3" y="10"/>
                    <a:pt x="3" y="7"/>
                  </a:cubicBezTo>
                  <a:cubicBezTo>
                    <a:pt x="2" y="6"/>
                    <a:pt x="2" y="5"/>
                    <a:pt x="3" y="4"/>
                  </a:cubicBezTo>
                  <a:cubicBezTo>
                    <a:pt x="3" y="3"/>
                    <a:pt x="4" y="2"/>
                    <a:pt x="5"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0" name="Freeform 2011"/>
            <p:cNvSpPr/>
            <p:nvPr/>
          </p:nvSpPr>
          <p:spPr bwMode="auto">
            <a:xfrm>
              <a:off x="3528265" y="2415564"/>
              <a:ext cx="13981" cy="29574"/>
            </a:xfrm>
            <a:custGeom>
              <a:avLst/>
              <a:gdLst>
                <a:gd name="T0" fmla="*/ 20 w 39"/>
                <a:gd name="T1" fmla="*/ 37 h 82"/>
                <a:gd name="T2" fmla="*/ 24 w 39"/>
                <a:gd name="T3" fmla="*/ 37 h 82"/>
                <a:gd name="T4" fmla="*/ 27 w 39"/>
                <a:gd name="T5" fmla="*/ 22 h 82"/>
                <a:gd name="T6" fmla="*/ 28 w 39"/>
                <a:gd name="T7" fmla="*/ 15 h 82"/>
                <a:gd name="T8" fmla="*/ 29 w 39"/>
                <a:gd name="T9" fmla="*/ 14 h 82"/>
                <a:gd name="T10" fmla="*/ 29 w 39"/>
                <a:gd name="T11" fmla="*/ 13 h 82"/>
                <a:gd name="T12" fmla="*/ 30 w 39"/>
                <a:gd name="T13" fmla="*/ 12 h 82"/>
                <a:gd name="T14" fmla="*/ 33 w 39"/>
                <a:gd name="T15" fmla="*/ 8 h 82"/>
                <a:gd name="T16" fmla="*/ 32 w 39"/>
                <a:gd name="T17" fmla="*/ 14 h 82"/>
                <a:gd name="T18" fmla="*/ 31 w 39"/>
                <a:gd name="T19" fmla="*/ 20 h 82"/>
                <a:gd name="T20" fmla="*/ 33 w 39"/>
                <a:gd name="T21" fmla="*/ 17 h 82"/>
                <a:gd name="T22" fmla="*/ 33 w 39"/>
                <a:gd name="T23" fmla="*/ 16 h 82"/>
                <a:gd name="T24" fmla="*/ 34 w 39"/>
                <a:gd name="T25" fmla="*/ 14 h 82"/>
                <a:gd name="T26" fmla="*/ 39 w 39"/>
                <a:gd name="T27" fmla="*/ 6 h 82"/>
                <a:gd name="T28" fmla="*/ 32 w 39"/>
                <a:gd name="T29" fmla="*/ 0 h 82"/>
                <a:gd name="T30" fmla="*/ 27 w 39"/>
                <a:gd name="T31" fmla="*/ 10 h 82"/>
                <a:gd name="T32" fmla="*/ 27 w 39"/>
                <a:gd name="T33" fmla="*/ 11 h 82"/>
                <a:gd name="T34" fmla="*/ 26 w 39"/>
                <a:gd name="T35" fmla="*/ 13 h 82"/>
                <a:gd name="T36" fmla="*/ 25 w 39"/>
                <a:gd name="T37" fmla="*/ 15 h 82"/>
                <a:gd name="T38" fmla="*/ 18 w 39"/>
                <a:gd name="T39" fmla="*/ 31 h 82"/>
                <a:gd name="T40" fmla="*/ 19 w 39"/>
                <a:gd name="T41" fmla="*/ 41 h 82"/>
                <a:gd name="T42" fmla="*/ 15 w 39"/>
                <a:gd name="T43" fmla="*/ 50 h 82"/>
                <a:gd name="T44" fmla="*/ 9 w 39"/>
                <a:gd name="T45" fmla="*/ 50 h 82"/>
                <a:gd name="T46" fmla="*/ 7 w 39"/>
                <a:gd name="T47" fmla="*/ 67 h 82"/>
                <a:gd name="T48" fmla="*/ 7 w 39"/>
                <a:gd name="T49" fmla="*/ 71 h 82"/>
                <a:gd name="T50" fmla="*/ 0 w 39"/>
                <a:gd name="T51" fmla="*/ 74 h 82"/>
                <a:gd name="T52" fmla="*/ 3 w 39"/>
                <a:gd name="T53" fmla="*/ 82 h 82"/>
                <a:gd name="T54" fmla="*/ 14 w 39"/>
                <a:gd name="T55" fmla="*/ 65 h 82"/>
                <a:gd name="T56" fmla="*/ 23 w 39"/>
                <a:gd name="T57" fmla="*/ 44 h 82"/>
                <a:gd name="T58" fmla="*/ 20 w 39"/>
                <a:gd name="T59" fmla="*/ 3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82">
                  <a:moveTo>
                    <a:pt x="20" y="37"/>
                  </a:moveTo>
                  <a:cubicBezTo>
                    <a:pt x="21" y="36"/>
                    <a:pt x="23" y="37"/>
                    <a:pt x="24" y="37"/>
                  </a:cubicBezTo>
                  <a:cubicBezTo>
                    <a:pt x="27" y="32"/>
                    <a:pt x="27" y="27"/>
                    <a:pt x="27" y="22"/>
                  </a:cubicBezTo>
                  <a:cubicBezTo>
                    <a:pt x="27" y="20"/>
                    <a:pt x="28" y="18"/>
                    <a:pt x="28" y="15"/>
                  </a:cubicBezTo>
                  <a:cubicBezTo>
                    <a:pt x="29" y="15"/>
                    <a:pt x="29" y="14"/>
                    <a:pt x="29" y="14"/>
                  </a:cubicBezTo>
                  <a:cubicBezTo>
                    <a:pt x="29" y="13"/>
                    <a:pt x="29" y="13"/>
                    <a:pt x="29" y="13"/>
                  </a:cubicBezTo>
                  <a:cubicBezTo>
                    <a:pt x="30" y="13"/>
                    <a:pt x="30" y="12"/>
                    <a:pt x="30" y="12"/>
                  </a:cubicBezTo>
                  <a:cubicBezTo>
                    <a:pt x="31" y="11"/>
                    <a:pt x="32" y="9"/>
                    <a:pt x="33" y="8"/>
                  </a:cubicBezTo>
                  <a:cubicBezTo>
                    <a:pt x="34" y="9"/>
                    <a:pt x="33" y="12"/>
                    <a:pt x="32" y="14"/>
                  </a:cubicBezTo>
                  <a:cubicBezTo>
                    <a:pt x="31" y="16"/>
                    <a:pt x="30" y="19"/>
                    <a:pt x="31" y="20"/>
                  </a:cubicBezTo>
                  <a:cubicBezTo>
                    <a:pt x="32" y="19"/>
                    <a:pt x="32" y="18"/>
                    <a:pt x="33" y="17"/>
                  </a:cubicBezTo>
                  <a:cubicBezTo>
                    <a:pt x="33" y="17"/>
                    <a:pt x="33" y="16"/>
                    <a:pt x="33" y="16"/>
                  </a:cubicBezTo>
                  <a:cubicBezTo>
                    <a:pt x="34" y="15"/>
                    <a:pt x="34" y="15"/>
                    <a:pt x="34" y="14"/>
                  </a:cubicBezTo>
                  <a:cubicBezTo>
                    <a:pt x="35" y="12"/>
                    <a:pt x="36" y="9"/>
                    <a:pt x="39" y="6"/>
                  </a:cubicBezTo>
                  <a:cubicBezTo>
                    <a:pt x="35" y="2"/>
                    <a:pt x="36" y="4"/>
                    <a:pt x="32" y="0"/>
                  </a:cubicBezTo>
                  <a:cubicBezTo>
                    <a:pt x="30" y="4"/>
                    <a:pt x="29" y="7"/>
                    <a:pt x="27" y="10"/>
                  </a:cubicBezTo>
                  <a:cubicBezTo>
                    <a:pt x="27" y="10"/>
                    <a:pt x="27" y="11"/>
                    <a:pt x="27" y="11"/>
                  </a:cubicBezTo>
                  <a:cubicBezTo>
                    <a:pt x="26" y="12"/>
                    <a:pt x="26" y="12"/>
                    <a:pt x="26" y="13"/>
                  </a:cubicBezTo>
                  <a:cubicBezTo>
                    <a:pt x="26" y="14"/>
                    <a:pt x="25" y="14"/>
                    <a:pt x="25" y="15"/>
                  </a:cubicBezTo>
                  <a:cubicBezTo>
                    <a:pt x="24" y="19"/>
                    <a:pt x="22" y="23"/>
                    <a:pt x="18" y="31"/>
                  </a:cubicBezTo>
                  <a:cubicBezTo>
                    <a:pt x="25" y="28"/>
                    <a:pt x="16" y="41"/>
                    <a:pt x="19" y="41"/>
                  </a:cubicBezTo>
                  <a:cubicBezTo>
                    <a:pt x="14" y="38"/>
                    <a:pt x="12" y="45"/>
                    <a:pt x="15" y="50"/>
                  </a:cubicBezTo>
                  <a:cubicBezTo>
                    <a:pt x="12" y="54"/>
                    <a:pt x="12" y="46"/>
                    <a:pt x="9" y="50"/>
                  </a:cubicBezTo>
                  <a:cubicBezTo>
                    <a:pt x="10" y="56"/>
                    <a:pt x="0" y="67"/>
                    <a:pt x="7" y="67"/>
                  </a:cubicBezTo>
                  <a:cubicBezTo>
                    <a:pt x="6" y="69"/>
                    <a:pt x="6" y="70"/>
                    <a:pt x="7" y="71"/>
                  </a:cubicBezTo>
                  <a:cubicBezTo>
                    <a:pt x="4" y="74"/>
                    <a:pt x="2" y="66"/>
                    <a:pt x="0" y="74"/>
                  </a:cubicBezTo>
                  <a:cubicBezTo>
                    <a:pt x="6" y="70"/>
                    <a:pt x="2" y="79"/>
                    <a:pt x="3" y="82"/>
                  </a:cubicBezTo>
                  <a:cubicBezTo>
                    <a:pt x="8" y="79"/>
                    <a:pt x="11" y="72"/>
                    <a:pt x="14" y="65"/>
                  </a:cubicBezTo>
                  <a:cubicBezTo>
                    <a:pt x="17" y="57"/>
                    <a:pt x="19" y="49"/>
                    <a:pt x="23" y="44"/>
                  </a:cubicBezTo>
                  <a:cubicBezTo>
                    <a:pt x="23" y="42"/>
                    <a:pt x="21" y="40"/>
                    <a:pt x="20" y="3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1" name="Freeform 2012"/>
            <p:cNvSpPr/>
            <p:nvPr/>
          </p:nvSpPr>
          <p:spPr bwMode="auto">
            <a:xfrm>
              <a:off x="3587413" y="2441374"/>
              <a:ext cx="2151" cy="5915"/>
            </a:xfrm>
            <a:custGeom>
              <a:avLst/>
              <a:gdLst>
                <a:gd name="T0" fmla="*/ 5 w 5"/>
                <a:gd name="T1" fmla="*/ 1 h 16"/>
                <a:gd name="T2" fmla="*/ 4 w 5"/>
                <a:gd name="T3" fmla="*/ 2 h 16"/>
                <a:gd name="T4" fmla="*/ 3 w 5"/>
                <a:gd name="T5" fmla="*/ 4 h 16"/>
                <a:gd name="T6" fmla="*/ 3 w 5"/>
                <a:gd name="T7" fmla="*/ 6 h 16"/>
                <a:gd name="T8" fmla="*/ 0 w 5"/>
                <a:gd name="T9" fmla="*/ 16 h 16"/>
                <a:gd name="T10" fmla="*/ 4 w 5"/>
                <a:gd name="T11" fmla="*/ 9 h 16"/>
                <a:gd name="T12" fmla="*/ 4 w 5"/>
                <a:gd name="T13" fmla="*/ 5 h 16"/>
                <a:gd name="T14" fmla="*/ 5 w 5"/>
                <a:gd name="T15" fmla="*/ 3 h 16"/>
                <a:gd name="T16" fmla="*/ 5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
                  </a:moveTo>
                  <a:cubicBezTo>
                    <a:pt x="5" y="0"/>
                    <a:pt x="4" y="1"/>
                    <a:pt x="4" y="2"/>
                  </a:cubicBezTo>
                  <a:cubicBezTo>
                    <a:pt x="4" y="2"/>
                    <a:pt x="3" y="3"/>
                    <a:pt x="3" y="4"/>
                  </a:cubicBezTo>
                  <a:cubicBezTo>
                    <a:pt x="3" y="4"/>
                    <a:pt x="3" y="5"/>
                    <a:pt x="3" y="6"/>
                  </a:cubicBezTo>
                  <a:cubicBezTo>
                    <a:pt x="2" y="9"/>
                    <a:pt x="1" y="14"/>
                    <a:pt x="0" y="16"/>
                  </a:cubicBezTo>
                  <a:cubicBezTo>
                    <a:pt x="3" y="15"/>
                    <a:pt x="4" y="12"/>
                    <a:pt x="4" y="9"/>
                  </a:cubicBezTo>
                  <a:cubicBezTo>
                    <a:pt x="4" y="8"/>
                    <a:pt x="4" y="6"/>
                    <a:pt x="4" y="5"/>
                  </a:cubicBezTo>
                  <a:cubicBezTo>
                    <a:pt x="4" y="5"/>
                    <a:pt x="4" y="4"/>
                    <a:pt x="5" y="3"/>
                  </a:cubicBezTo>
                  <a:cubicBezTo>
                    <a:pt x="5" y="2"/>
                    <a:pt x="5" y="2"/>
                    <a:pt x="5"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2" name="Freeform 2013"/>
            <p:cNvSpPr/>
            <p:nvPr/>
          </p:nvSpPr>
          <p:spPr bwMode="auto">
            <a:xfrm>
              <a:off x="3616449" y="2461807"/>
              <a:ext cx="1613" cy="4302"/>
            </a:xfrm>
            <a:custGeom>
              <a:avLst/>
              <a:gdLst>
                <a:gd name="T0" fmla="*/ 3 w 5"/>
                <a:gd name="T1" fmla="*/ 0 h 12"/>
                <a:gd name="T2" fmla="*/ 0 w 5"/>
                <a:gd name="T3" fmla="*/ 10 h 12"/>
                <a:gd name="T4" fmla="*/ 5 w 5"/>
                <a:gd name="T5" fmla="*/ 6 h 12"/>
                <a:gd name="T6" fmla="*/ 3 w 5"/>
                <a:gd name="T7" fmla="*/ 0 h 12"/>
              </a:gdLst>
              <a:ahLst/>
              <a:cxnLst>
                <a:cxn ang="0">
                  <a:pos x="T0" y="T1"/>
                </a:cxn>
                <a:cxn ang="0">
                  <a:pos x="T2" y="T3"/>
                </a:cxn>
                <a:cxn ang="0">
                  <a:pos x="T4" y="T5"/>
                </a:cxn>
                <a:cxn ang="0">
                  <a:pos x="T6" y="T7"/>
                </a:cxn>
              </a:cxnLst>
              <a:rect l="0" t="0" r="r" b="b"/>
              <a:pathLst>
                <a:path w="5" h="12">
                  <a:moveTo>
                    <a:pt x="3" y="0"/>
                  </a:moveTo>
                  <a:cubicBezTo>
                    <a:pt x="0" y="0"/>
                    <a:pt x="3" y="7"/>
                    <a:pt x="0" y="10"/>
                  </a:cubicBezTo>
                  <a:cubicBezTo>
                    <a:pt x="3" y="12"/>
                    <a:pt x="1" y="4"/>
                    <a:pt x="5" y="6"/>
                  </a:cubicBezTo>
                  <a:cubicBezTo>
                    <a:pt x="4" y="4"/>
                    <a:pt x="2" y="2"/>
                    <a:pt x="3"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3" name="Freeform 2014"/>
            <p:cNvSpPr/>
            <p:nvPr/>
          </p:nvSpPr>
          <p:spPr bwMode="auto">
            <a:xfrm>
              <a:off x="3626666" y="2498371"/>
              <a:ext cx="1075" cy="3764"/>
            </a:xfrm>
            <a:custGeom>
              <a:avLst/>
              <a:gdLst>
                <a:gd name="T0" fmla="*/ 2 w 3"/>
                <a:gd name="T1" fmla="*/ 0 h 11"/>
                <a:gd name="T2" fmla="*/ 0 w 3"/>
                <a:gd name="T3" fmla="*/ 11 h 11"/>
                <a:gd name="T4" fmla="*/ 2 w 3"/>
                <a:gd name="T5" fmla="*/ 0 h 11"/>
              </a:gdLst>
              <a:ahLst/>
              <a:cxnLst>
                <a:cxn ang="0">
                  <a:pos x="T0" y="T1"/>
                </a:cxn>
                <a:cxn ang="0">
                  <a:pos x="T2" y="T3"/>
                </a:cxn>
                <a:cxn ang="0">
                  <a:pos x="T4" y="T5"/>
                </a:cxn>
              </a:cxnLst>
              <a:rect l="0" t="0" r="r" b="b"/>
              <a:pathLst>
                <a:path w="3" h="11">
                  <a:moveTo>
                    <a:pt x="2" y="0"/>
                  </a:moveTo>
                  <a:cubicBezTo>
                    <a:pt x="1" y="2"/>
                    <a:pt x="0" y="6"/>
                    <a:pt x="0" y="11"/>
                  </a:cubicBezTo>
                  <a:cubicBezTo>
                    <a:pt x="2" y="8"/>
                    <a:pt x="3" y="4"/>
                    <a:pt x="2"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4" name="Freeform 2015"/>
            <p:cNvSpPr/>
            <p:nvPr/>
          </p:nvSpPr>
          <p:spPr bwMode="auto">
            <a:xfrm>
              <a:off x="3557839" y="2508050"/>
              <a:ext cx="1075" cy="4839"/>
            </a:xfrm>
            <a:custGeom>
              <a:avLst/>
              <a:gdLst>
                <a:gd name="T0" fmla="*/ 4 w 4"/>
                <a:gd name="T1" fmla="*/ 0 h 13"/>
                <a:gd name="T2" fmla="*/ 1 w 4"/>
                <a:gd name="T3" fmla="*/ 13 h 13"/>
                <a:gd name="T4" fmla="*/ 4 w 4"/>
                <a:gd name="T5" fmla="*/ 0 h 13"/>
              </a:gdLst>
              <a:ahLst/>
              <a:cxnLst>
                <a:cxn ang="0">
                  <a:pos x="T0" y="T1"/>
                </a:cxn>
                <a:cxn ang="0">
                  <a:pos x="T2" y="T3"/>
                </a:cxn>
                <a:cxn ang="0">
                  <a:pos x="T4" y="T5"/>
                </a:cxn>
              </a:cxnLst>
              <a:rect l="0" t="0" r="r" b="b"/>
              <a:pathLst>
                <a:path w="4" h="13">
                  <a:moveTo>
                    <a:pt x="4" y="0"/>
                  </a:moveTo>
                  <a:cubicBezTo>
                    <a:pt x="1" y="1"/>
                    <a:pt x="0" y="9"/>
                    <a:pt x="1" y="13"/>
                  </a:cubicBezTo>
                  <a:cubicBezTo>
                    <a:pt x="3" y="10"/>
                    <a:pt x="3" y="4"/>
                    <a:pt x="4"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5" name="Freeform 2016"/>
            <p:cNvSpPr/>
            <p:nvPr/>
          </p:nvSpPr>
          <p:spPr bwMode="auto">
            <a:xfrm>
              <a:off x="3543321" y="2523644"/>
              <a:ext cx="3226" cy="5377"/>
            </a:xfrm>
            <a:custGeom>
              <a:avLst/>
              <a:gdLst>
                <a:gd name="T0" fmla="*/ 5 w 8"/>
                <a:gd name="T1" fmla="*/ 0 h 14"/>
                <a:gd name="T2" fmla="*/ 0 w 8"/>
                <a:gd name="T3" fmla="*/ 10 h 14"/>
                <a:gd name="T4" fmla="*/ 5 w 8"/>
                <a:gd name="T5" fmla="*/ 0 h 14"/>
              </a:gdLst>
              <a:ahLst/>
              <a:cxnLst>
                <a:cxn ang="0">
                  <a:pos x="T0" y="T1"/>
                </a:cxn>
                <a:cxn ang="0">
                  <a:pos x="T2" y="T3"/>
                </a:cxn>
                <a:cxn ang="0">
                  <a:pos x="T4" y="T5"/>
                </a:cxn>
              </a:cxnLst>
              <a:rect l="0" t="0" r="r" b="b"/>
              <a:pathLst>
                <a:path w="8" h="14">
                  <a:moveTo>
                    <a:pt x="5" y="0"/>
                  </a:moveTo>
                  <a:cubicBezTo>
                    <a:pt x="2" y="2"/>
                    <a:pt x="4" y="10"/>
                    <a:pt x="0" y="10"/>
                  </a:cubicBezTo>
                  <a:cubicBezTo>
                    <a:pt x="3" y="14"/>
                    <a:pt x="8" y="3"/>
                    <a:pt x="5"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6" name="Freeform 2017"/>
            <p:cNvSpPr/>
            <p:nvPr/>
          </p:nvSpPr>
          <p:spPr bwMode="auto">
            <a:xfrm>
              <a:off x="3513746" y="2531709"/>
              <a:ext cx="4839" cy="9679"/>
            </a:xfrm>
            <a:custGeom>
              <a:avLst/>
              <a:gdLst>
                <a:gd name="T0" fmla="*/ 13 w 13"/>
                <a:gd name="T1" fmla="*/ 13 h 27"/>
                <a:gd name="T2" fmla="*/ 7 w 13"/>
                <a:gd name="T3" fmla="*/ 0 h 27"/>
                <a:gd name="T4" fmla="*/ 0 w 13"/>
                <a:gd name="T5" fmla="*/ 27 h 27"/>
                <a:gd name="T6" fmla="*/ 5 w 13"/>
                <a:gd name="T7" fmla="*/ 17 h 27"/>
                <a:gd name="T8" fmla="*/ 10 w 13"/>
                <a:gd name="T9" fmla="*/ 18 h 27"/>
                <a:gd name="T10" fmla="*/ 13 w 13"/>
                <a:gd name="T11" fmla="*/ 13 h 27"/>
              </a:gdLst>
              <a:ahLst/>
              <a:cxnLst>
                <a:cxn ang="0">
                  <a:pos x="T0" y="T1"/>
                </a:cxn>
                <a:cxn ang="0">
                  <a:pos x="T2" y="T3"/>
                </a:cxn>
                <a:cxn ang="0">
                  <a:pos x="T4" y="T5"/>
                </a:cxn>
                <a:cxn ang="0">
                  <a:pos x="T6" y="T7"/>
                </a:cxn>
                <a:cxn ang="0">
                  <a:pos x="T8" y="T9"/>
                </a:cxn>
                <a:cxn ang="0">
                  <a:pos x="T10" y="T11"/>
                </a:cxn>
              </a:cxnLst>
              <a:rect l="0" t="0" r="r" b="b"/>
              <a:pathLst>
                <a:path w="13" h="27">
                  <a:moveTo>
                    <a:pt x="13" y="13"/>
                  </a:moveTo>
                  <a:cubicBezTo>
                    <a:pt x="7" y="16"/>
                    <a:pt x="4" y="6"/>
                    <a:pt x="7" y="0"/>
                  </a:cubicBezTo>
                  <a:cubicBezTo>
                    <a:pt x="2" y="2"/>
                    <a:pt x="4" y="19"/>
                    <a:pt x="0" y="27"/>
                  </a:cubicBezTo>
                  <a:cubicBezTo>
                    <a:pt x="1" y="21"/>
                    <a:pt x="7" y="20"/>
                    <a:pt x="5" y="17"/>
                  </a:cubicBezTo>
                  <a:cubicBezTo>
                    <a:pt x="5" y="13"/>
                    <a:pt x="11" y="16"/>
                    <a:pt x="10" y="18"/>
                  </a:cubicBezTo>
                  <a:cubicBezTo>
                    <a:pt x="12" y="18"/>
                    <a:pt x="10" y="13"/>
                    <a:pt x="13" y="1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7" name="Freeform 2018"/>
            <p:cNvSpPr/>
            <p:nvPr/>
          </p:nvSpPr>
          <p:spPr bwMode="auto">
            <a:xfrm>
              <a:off x="3746038" y="2527946"/>
              <a:ext cx="3764" cy="2151"/>
            </a:xfrm>
            <a:custGeom>
              <a:avLst/>
              <a:gdLst>
                <a:gd name="T0" fmla="*/ 7 w 10"/>
                <a:gd name="T1" fmla="*/ 0 h 6"/>
                <a:gd name="T2" fmla="*/ 5 w 10"/>
                <a:gd name="T3" fmla="*/ 2 h 6"/>
                <a:gd name="T4" fmla="*/ 0 w 10"/>
                <a:gd name="T5" fmla="*/ 6 h 6"/>
                <a:gd name="T6" fmla="*/ 7 w 10"/>
                <a:gd name="T7" fmla="*/ 5 h 6"/>
                <a:gd name="T8" fmla="*/ 6 w 10"/>
                <a:gd name="T9" fmla="*/ 4 h 6"/>
                <a:gd name="T10" fmla="*/ 7 w 10"/>
                <a:gd name="T11" fmla="*/ 3 h 6"/>
                <a:gd name="T12" fmla="*/ 5 w 10"/>
                <a:gd name="T13" fmla="*/ 2 h 6"/>
                <a:gd name="T14" fmla="*/ 7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7" y="0"/>
                  </a:moveTo>
                  <a:cubicBezTo>
                    <a:pt x="4" y="1"/>
                    <a:pt x="4" y="2"/>
                    <a:pt x="5" y="2"/>
                  </a:cubicBezTo>
                  <a:cubicBezTo>
                    <a:pt x="5" y="3"/>
                    <a:pt x="5" y="4"/>
                    <a:pt x="0" y="6"/>
                  </a:cubicBezTo>
                  <a:cubicBezTo>
                    <a:pt x="4" y="5"/>
                    <a:pt x="3" y="6"/>
                    <a:pt x="7" y="5"/>
                  </a:cubicBezTo>
                  <a:cubicBezTo>
                    <a:pt x="6" y="5"/>
                    <a:pt x="6" y="5"/>
                    <a:pt x="6" y="4"/>
                  </a:cubicBezTo>
                  <a:cubicBezTo>
                    <a:pt x="6" y="4"/>
                    <a:pt x="6" y="4"/>
                    <a:pt x="7" y="3"/>
                  </a:cubicBezTo>
                  <a:cubicBezTo>
                    <a:pt x="8" y="3"/>
                    <a:pt x="8" y="2"/>
                    <a:pt x="5" y="2"/>
                  </a:cubicBezTo>
                  <a:cubicBezTo>
                    <a:pt x="10" y="1"/>
                    <a:pt x="7" y="0"/>
                    <a:pt x="7"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8" name="Freeform 2019"/>
            <p:cNvSpPr/>
            <p:nvPr/>
          </p:nvSpPr>
          <p:spPr bwMode="auto">
            <a:xfrm>
              <a:off x="3556763" y="2551067"/>
              <a:ext cx="2689" cy="5915"/>
            </a:xfrm>
            <a:custGeom>
              <a:avLst/>
              <a:gdLst>
                <a:gd name="T0" fmla="*/ 1 w 7"/>
                <a:gd name="T1" fmla="*/ 5 h 16"/>
                <a:gd name="T2" fmla="*/ 4 w 7"/>
                <a:gd name="T3" fmla="*/ 11 h 16"/>
                <a:gd name="T4" fmla="*/ 7 w 7"/>
                <a:gd name="T5" fmla="*/ 7 h 16"/>
                <a:gd name="T6" fmla="*/ 2 w 7"/>
                <a:gd name="T7" fmla="*/ 1 h 16"/>
                <a:gd name="T8" fmla="*/ 4 w 7"/>
                <a:gd name="T9" fmla="*/ 2 h 16"/>
                <a:gd name="T10" fmla="*/ 0 w 7"/>
                <a:gd name="T11" fmla="*/ 5 h 16"/>
                <a:gd name="T12" fmla="*/ 1 w 7"/>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1" y="5"/>
                  </a:moveTo>
                  <a:cubicBezTo>
                    <a:pt x="5" y="6"/>
                    <a:pt x="3" y="7"/>
                    <a:pt x="4" y="11"/>
                  </a:cubicBezTo>
                  <a:cubicBezTo>
                    <a:pt x="6" y="16"/>
                    <a:pt x="2" y="5"/>
                    <a:pt x="7" y="7"/>
                  </a:cubicBezTo>
                  <a:cubicBezTo>
                    <a:pt x="7" y="3"/>
                    <a:pt x="6" y="0"/>
                    <a:pt x="2" y="1"/>
                  </a:cubicBezTo>
                  <a:cubicBezTo>
                    <a:pt x="2" y="2"/>
                    <a:pt x="3" y="2"/>
                    <a:pt x="4" y="2"/>
                  </a:cubicBezTo>
                  <a:cubicBezTo>
                    <a:pt x="3" y="4"/>
                    <a:pt x="2" y="5"/>
                    <a:pt x="0" y="5"/>
                  </a:cubicBezTo>
                  <a:cubicBezTo>
                    <a:pt x="1" y="7"/>
                    <a:pt x="2" y="6"/>
                    <a:pt x="1"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89" name="Freeform 2020"/>
            <p:cNvSpPr/>
            <p:nvPr/>
          </p:nvSpPr>
          <p:spPr bwMode="auto">
            <a:xfrm>
              <a:off x="3557839" y="2556444"/>
              <a:ext cx="5377" cy="15056"/>
            </a:xfrm>
            <a:custGeom>
              <a:avLst/>
              <a:gdLst>
                <a:gd name="T0" fmla="*/ 5 w 15"/>
                <a:gd name="T1" fmla="*/ 35 h 41"/>
                <a:gd name="T2" fmla="*/ 10 w 15"/>
                <a:gd name="T3" fmla="*/ 40 h 41"/>
                <a:gd name="T4" fmla="*/ 11 w 15"/>
                <a:gd name="T5" fmla="*/ 28 h 41"/>
                <a:gd name="T6" fmla="*/ 12 w 15"/>
                <a:gd name="T7" fmla="*/ 31 h 41"/>
                <a:gd name="T8" fmla="*/ 13 w 15"/>
                <a:gd name="T9" fmla="*/ 16 h 41"/>
                <a:gd name="T10" fmla="*/ 9 w 15"/>
                <a:gd name="T11" fmla="*/ 7 h 41"/>
                <a:gd name="T12" fmla="*/ 5 w 15"/>
                <a:gd name="T13" fmla="*/ 0 h 41"/>
                <a:gd name="T14" fmla="*/ 0 w 15"/>
                <a:gd name="T15" fmla="*/ 5 h 41"/>
                <a:gd name="T16" fmla="*/ 5 w 15"/>
                <a:gd name="T17"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1">
                  <a:moveTo>
                    <a:pt x="5" y="35"/>
                  </a:moveTo>
                  <a:cubicBezTo>
                    <a:pt x="6" y="38"/>
                    <a:pt x="7" y="41"/>
                    <a:pt x="10" y="40"/>
                  </a:cubicBezTo>
                  <a:cubicBezTo>
                    <a:pt x="7" y="34"/>
                    <a:pt x="11" y="32"/>
                    <a:pt x="11" y="28"/>
                  </a:cubicBezTo>
                  <a:cubicBezTo>
                    <a:pt x="12" y="28"/>
                    <a:pt x="12" y="30"/>
                    <a:pt x="12" y="31"/>
                  </a:cubicBezTo>
                  <a:cubicBezTo>
                    <a:pt x="15" y="26"/>
                    <a:pt x="15" y="21"/>
                    <a:pt x="13" y="16"/>
                  </a:cubicBezTo>
                  <a:cubicBezTo>
                    <a:pt x="12" y="13"/>
                    <a:pt x="10" y="10"/>
                    <a:pt x="9" y="7"/>
                  </a:cubicBezTo>
                  <a:cubicBezTo>
                    <a:pt x="7" y="5"/>
                    <a:pt x="6" y="2"/>
                    <a:pt x="5" y="0"/>
                  </a:cubicBezTo>
                  <a:cubicBezTo>
                    <a:pt x="2" y="1"/>
                    <a:pt x="2" y="3"/>
                    <a:pt x="0" y="5"/>
                  </a:cubicBezTo>
                  <a:cubicBezTo>
                    <a:pt x="8" y="5"/>
                    <a:pt x="7" y="29"/>
                    <a:pt x="5" y="3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0" name="Freeform 2021"/>
            <p:cNvSpPr>
              <a:spLocks noEditPoints="1"/>
            </p:cNvSpPr>
            <p:nvPr/>
          </p:nvSpPr>
          <p:spPr bwMode="auto">
            <a:xfrm>
              <a:off x="3526114" y="2572038"/>
              <a:ext cx="19358" cy="55922"/>
            </a:xfrm>
            <a:custGeom>
              <a:avLst/>
              <a:gdLst>
                <a:gd name="T0" fmla="*/ 7 w 53"/>
                <a:gd name="T1" fmla="*/ 14 h 155"/>
                <a:gd name="T2" fmla="*/ 4 w 53"/>
                <a:gd name="T3" fmla="*/ 0 h 155"/>
                <a:gd name="T4" fmla="*/ 2 w 53"/>
                <a:gd name="T5" fmla="*/ 10 h 155"/>
                <a:gd name="T6" fmla="*/ 7 w 53"/>
                <a:gd name="T7" fmla="*/ 35 h 155"/>
                <a:gd name="T8" fmla="*/ 1 w 53"/>
                <a:gd name="T9" fmla="*/ 31 h 155"/>
                <a:gd name="T10" fmla="*/ 1 w 53"/>
                <a:gd name="T11" fmla="*/ 40 h 155"/>
                <a:gd name="T12" fmla="*/ 15 w 53"/>
                <a:gd name="T13" fmla="*/ 47 h 155"/>
                <a:gd name="T14" fmla="*/ 17 w 53"/>
                <a:gd name="T15" fmla="*/ 62 h 155"/>
                <a:gd name="T16" fmla="*/ 9 w 53"/>
                <a:gd name="T17" fmla="*/ 68 h 155"/>
                <a:gd name="T18" fmla="*/ 10 w 53"/>
                <a:gd name="T19" fmla="*/ 78 h 155"/>
                <a:gd name="T20" fmla="*/ 5 w 53"/>
                <a:gd name="T21" fmla="*/ 74 h 155"/>
                <a:gd name="T22" fmla="*/ 5 w 53"/>
                <a:gd name="T23" fmla="*/ 80 h 155"/>
                <a:gd name="T24" fmla="*/ 6 w 53"/>
                <a:gd name="T25" fmla="*/ 86 h 155"/>
                <a:gd name="T26" fmla="*/ 8 w 53"/>
                <a:gd name="T27" fmla="*/ 80 h 155"/>
                <a:gd name="T28" fmla="*/ 15 w 53"/>
                <a:gd name="T29" fmla="*/ 83 h 155"/>
                <a:gd name="T30" fmla="*/ 10 w 53"/>
                <a:gd name="T31" fmla="*/ 87 h 155"/>
                <a:gd name="T32" fmla="*/ 12 w 53"/>
                <a:gd name="T33" fmla="*/ 100 h 155"/>
                <a:gd name="T34" fmla="*/ 20 w 53"/>
                <a:gd name="T35" fmla="*/ 112 h 155"/>
                <a:gd name="T36" fmla="*/ 25 w 53"/>
                <a:gd name="T37" fmla="*/ 125 h 155"/>
                <a:gd name="T38" fmla="*/ 20 w 53"/>
                <a:gd name="T39" fmla="*/ 125 h 155"/>
                <a:gd name="T40" fmla="*/ 23 w 53"/>
                <a:gd name="T41" fmla="*/ 136 h 155"/>
                <a:gd name="T42" fmla="*/ 28 w 53"/>
                <a:gd name="T43" fmla="*/ 136 h 155"/>
                <a:gd name="T44" fmla="*/ 30 w 53"/>
                <a:gd name="T45" fmla="*/ 145 h 155"/>
                <a:gd name="T46" fmla="*/ 44 w 53"/>
                <a:gd name="T47" fmla="*/ 155 h 155"/>
                <a:gd name="T48" fmla="*/ 41 w 53"/>
                <a:gd name="T49" fmla="*/ 144 h 155"/>
                <a:gd name="T50" fmla="*/ 37 w 53"/>
                <a:gd name="T51" fmla="*/ 144 h 155"/>
                <a:gd name="T52" fmla="*/ 35 w 53"/>
                <a:gd name="T53" fmla="*/ 134 h 155"/>
                <a:gd name="T54" fmla="*/ 26 w 53"/>
                <a:gd name="T55" fmla="*/ 128 h 155"/>
                <a:gd name="T56" fmla="*/ 31 w 53"/>
                <a:gd name="T57" fmla="*/ 126 h 155"/>
                <a:gd name="T58" fmla="*/ 29 w 53"/>
                <a:gd name="T59" fmla="*/ 118 h 155"/>
                <a:gd name="T60" fmla="*/ 41 w 53"/>
                <a:gd name="T61" fmla="*/ 125 h 155"/>
                <a:gd name="T62" fmla="*/ 45 w 53"/>
                <a:gd name="T63" fmla="*/ 134 h 155"/>
                <a:gd name="T64" fmla="*/ 47 w 53"/>
                <a:gd name="T65" fmla="*/ 144 h 155"/>
                <a:gd name="T66" fmla="*/ 53 w 53"/>
                <a:gd name="T67" fmla="*/ 141 h 155"/>
                <a:gd name="T68" fmla="*/ 47 w 53"/>
                <a:gd name="T69" fmla="*/ 131 h 155"/>
                <a:gd name="T70" fmla="*/ 41 w 53"/>
                <a:gd name="T71" fmla="*/ 119 h 155"/>
                <a:gd name="T72" fmla="*/ 40 w 53"/>
                <a:gd name="T73" fmla="*/ 108 h 155"/>
                <a:gd name="T74" fmla="*/ 39 w 53"/>
                <a:gd name="T75" fmla="*/ 103 h 155"/>
                <a:gd name="T76" fmla="*/ 38 w 53"/>
                <a:gd name="T77" fmla="*/ 97 h 155"/>
                <a:gd name="T78" fmla="*/ 30 w 53"/>
                <a:gd name="T79" fmla="*/ 75 h 155"/>
                <a:gd name="T80" fmla="*/ 22 w 53"/>
                <a:gd name="T81" fmla="*/ 53 h 155"/>
                <a:gd name="T82" fmla="*/ 20 w 53"/>
                <a:gd name="T83" fmla="*/ 42 h 155"/>
                <a:gd name="T84" fmla="*/ 19 w 53"/>
                <a:gd name="T85" fmla="*/ 32 h 155"/>
                <a:gd name="T86" fmla="*/ 14 w 53"/>
                <a:gd name="T87" fmla="*/ 37 h 155"/>
                <a:gd name="T88" fmla="*/ 13 w 53"/>
                <a:gd name="T89" fmla="*/ 27 h 155"/>
                <a:gd name="T90" fmla="*/ 7 w 53"/>
                <a:gd name="T91" fmla="*/ 14 h 155"/>
                <a:gd name="T92" fmla="*/ 25 w 53"/>
                <a:gd name="T93" fmla="*/ 98 h 155"/>
                <a:gd name="T94" fmla="*/ 24 w 53"/>
                <a:gd name="T95" fmla="*/ 89 h 155"/>
                <a:gd name="T96" fmla="*/ 28 w 53"/>
                <a:gd name="T97" fmla="*/ 90 h 155"/>
                <a:gd name="T98" fmla="*/ 25 w 53"/>
                <a:gd name="T99" fmla="*/ 9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155">
                  <a:moveTo>
                    <a:pt x="7" y="14"/>
                  </a:moveTo>
                  <a:cubicBezTo>
                    <a:pt x="6" y="8"/>
                    <a:pt x="6" y="2"/>
                    <a:pt x="4" y="0"/>
                  </a:cubicBezTo>
                  <a:cubicBezTo>
                    <a:pt x="6" y="4"/>
                    <a:pt x="5" y="7"/>
                    <a:pt x="2" y="10"/>
                  </a:cubicBezTo>
                  <a:cubicBezTo>
                    <a:pt x="5" y="21"/>
                    <a:pt x="8" y="24"/>
                    <a:pt x="7" y="35"/>
                  </a:cubicBezTo>
                  <a:cubicBezTo>
                    <a:pt x="5" y="34"/>
                    <a:pt x="2" y="34"/>
                    <a:pt x="1" y="31"/>
                  </a:cubicBezTo>
                  <a:cubicBezTo>
                    <a:pt x="0" y="33"/>
                    <a:pt x="1" y="34"/>
                    <a:pt x="1" y="40"/>
                  </a:cubicBezTo>
                  <a:cubicBezTo>
                    <a:pt x="7" y="40"/>
                    <a:pt x="11" y="43"/>
                    <a:pt x="15" y="47"/>
                  </a:cubicBezTo>
                  <a:cubicBezTo>
                    <a:pt x="17" y="52"/>
                    <a:pt x="9" y="60"/>
                    <a:pt x="17" y="62"/>
                  </a:cubicBezTo>
                  <a:cubicBezTo>
                    <a:pt x="15" y="65"/>
                    <a:pt x="12" y="66"/>
                    <a:pt x="9" y="68"/>
                  </a:cubicBezTo>
                  <a:cubicBezTo>
                    <a:pt x="12" y="73"/>
                    <a:pt x="6" y="75"/>
                    <a:pt x="10" y="78"/>
                  </a:cubicBezTo>
                  <a:cubicBezTo>
                    <a:pt x="7" y="79"/>
                    <a:pt x="6" y="78"/>
                    <a:pt x="5" y="74"/>
                  </a:cubicBezTo>
                  <a:cubicBezTo>
                    <a:pt x="3" y="75"/>
                    <a:pt x="4" y="77"/>
                    <a:pt x="5" y="80"/>
                  </a:cubicBezTo>
                  <a:cubicBezTo>
                    <a:pt x="6" y="83"/>
                    <a:pt x="8" y="85"/>
                    <a:pt x="6" y="86"/>
                  </a:cubicBezTo>
                  <a:cubicBezTo>
                    <a:pt x="9" y="90"/>
                    <a:pt x="9" y="83"/>
                    <a:pt x="8" y="80"/>
                  </a:cubicBezTo>
                  <a:cubicBezTo>
                    <a:pt x="10" y="81"/>
                    <a:pt x="13" y="80"/>
                    <a:pt x="15" y="83"/>
                  </a:cubicBezTo>
                  <a:cubicBezTo>
                    <a:pt x="15" y="86"/>
                    <a:pt x="12" y="86"/>
                    <a:pt x="10" y="87"/>
                  </a:cubicBezTo>
                  <a:cubicBezTo>
                    <a:pt x="13" y="92"/>
                    <a:pt x="19" y="97"/>
                    <a:pt x="12" y="100"/>
                  </a:cubicBezTo>
                  <a:cubicBezTo>
                    <a:pt x="16" y="104"/>
                    <a:pt x="18" y="108"/>
                    <a:pt x="20" y="112"/>
                  </a:cubicBezTo>
                  <a:cubicBezTo>
                    <a:pt x="21" y="117"/>
                    <a:pt x="22" y="121"/>
                    <a:pt x="25" y="125"/>
                  </a:cubicBezTo>
                  <a:cubicBezTo>
                    <a:pt x="24" y="127"/>
                    <a:pt x="22" y="128"/>
                    <a:pt x="20" y="125"/>
                  </a:cubicBezTo>
                  <a:cubicBezTo>
                    <a:pt x="18" y="130"/>
                    <a:pt x="24" y="135"/>
                    <a:pt x="23" y="136"/>
                  </a:cubicBezTo>
                  <a:cubicBezTo>
                    <a:pt x="24" y="138"/>
                    <a:pt x="26" y="137"/>
                    <a:pt x="28" y="136"/>
                  </a:cubicBezTo>
                  <a:cubicBezTo>
                    <a:pt x="29" y="142"/>
                    <a:pt x="33" y="142"/>
                    <a:pt x="30" y="145"/>
                  </a:cubicBezTo>
                  <a:cubicBezTo>
                    <a:pt x="36" y="145"/>
                    <a:pt x="39" y="155"/>
                    <a:pt x="44" y="155"/>
                  </a:cubicBezTo>
                  <a:cubicBezTo>
                    <a:pt x="43" y="153"/>
                    <a:pt x="33" y="146"/>
                    <a:pt x="41" y="144"/>
                  </a:cubicBezTo>
                  <a:cubicBezTo>
                    <a:pt x="40" y="142"/>
                    <a:pt x="38" y="144"/>
                    <a:pt x="37" y="144"/>
                  </a:cubicBezTo>
                  <a:cubicBezTo>
                    <a:pt x="36" y="141"/>
                    <a:pt x="36" y="137"/>
                    <a:pt x="35" y="134"/>
                  </a:cubicBezTo>
                  <a:cubicBezTo>
                    <a:pt x="32" y="132"/>
                    <a:pt x="29" y="130"/>
                    <a:pt x="26" y="128"/>
                  </a:cubicBezTo>
                  <a:cubicBezTo>
                    <a:pt x="25" y="124"/>
                    <a:pt x="29" y="129"/>
                    <a:pt x="31" y="126"/>
                  </a:cubicBezTo>
                  <a:cubicBezTo>
                    <a:pt x="23" y="123"/>
                    <a:pt x="36" y="116"/>
                    <a:pt x="29" y="118"/>
                  </a:cubicBezTo>
                  <a:cubicBezTo>
                    <a:pt x="33" y="117"/>
                    <a:pt x="37" y="120"/>
                    <a:pt x="41" y="125"/>
                  </a:cubicBezTo>
                  <a:cubicBezTo>
                    <a:pt x="42" y="128"/>
                    <a:pt x="44" y="131"/>
                    <a:pt x="45" y="134"/>
                  </a:cubicBezTo>
                  <a:cubicBezTo>
                    <a:pt x="46" y="137"/>
                    <a:pt x="47" y="140"/>
                    <a:pt x="47" y="144"/>
                  </a:cubicBezTo>
                  <a:cubicBezTo>
                    <a:pt x="50" y="141"/>
                    <a:pt x="48" y="142"/>
                    <a:pt x="53" y="141"/>
                  </a:cubicBezTo>
                  <a:cubicBezTo>
                    <a:pt x="48" y="140"/>
                    <a:pt x="47" y="136"/>
                    <a:pt x="47" y="131"/>
                  </a:cubicBezTo>
                  <a:cubicBezTo>
                    <a:pt x="47" y="127"/>
                    <a:pt x="47" y="121"/>
                    <a:pt x="41" y="119"/>
                  </a:cubicBezTo>
                  <a:cubicBezTo>
                    <a:pt x="41" y="115"/>
                    <a:pt x="41" y="112"/>
                    <a:pt x="40" y="108"/>
                  </a:cubicBezTo>
                  <a:cubicBezTo>
                    <a:pt x="40" y="106"/>
                    <a:pt x="39" y="105"/>
                    <a:pt x="39" y="103"/>
                  </a:cubicBezTo>
                  <a:cubicBezTo>
                    <a:pt x="39" y="101"/>
                    <a:pt x="38" y="99"/>
                    <a:pt x="38" y="97"/>
                  </a:cubicBezTo>
                  <a:cubicBezTo>
                    <a:pt x="35" y="90"/>
                    <a:pt x="33" y="82"/>
                    <a:pt x="30" y="75"/>
                  </a:cubicBezTo>
                  <a:cubicBezTo>
                    <a:pt x="27" y="68"/>
                    <a:pt x="24" y="60"/>
                    <a:pt x="22" y="53"/>
                  </a:cubicBezTo>
                  <a:cubicBezTo>
                    <a:pt x="21" y="49"/>
                    <a:pt x="20" y="46"/>
                    <a:pt x="20" y="42"/>
                  </a:cubicBezTo>
                  <a:cubicBezTo>
                    <a:pt x="19" y="39"/>
                    <a:pt x="19" y="35"/>
                    <a:pt x="19" y="32"/>
                  </a:cubicBezTo>
                  <a:cubicBezTo>
                    <a:pt x="17" y="33"/>
                    <a:pt x="16" y="35"/>
                    <a:pt x="14" y="37"/>
                  </a:cubicBezTo>
                  <a:cubicBezTo>
                    <a:pt x="12" y="32"/>
                    <a:pt x="14" y="30"/>
                    <a:pt x="13" y="27"/>
                  </a:cubicBezTo>
                  <a:cubicBezTo>
                    <a:pt x="9" y="25"/>
                    <a:pt x="8" y="20"/>
                    <a:pt x="7" y="14"/>
                  </a:cubicBezTo>
                  <a:close/>
                  <a:moveTo>
                    <a:pt x="25" y="98"/>
                  </a:moveTo>
                  <a:cubicBezTo>
                    <a:pt x="23" y="94"/>
                    <a:pt x="23" y="92"/>
                    <a:pt x="24" y="89"/>
                  </a:cubicBezTo>
                  <a:cubicBezTo>
                    <a:pt x="25" y="89"/>
                    <a:pt x="27" y="88"/>
                    <a:pt x="28" y="90"/>
                  </a:cubicBezTo>
                  <a:cubicBezTo>
                    <a:pt x="22" y="89"/>
                    <a:pt x="31" y="99"/>
                    <a:pt x="25" y="9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1" name="Freeform 2022"/>
            <p:cNvSpPr/>
            <p:nvPr/>
          </p:nvSpPr>
          <p:spPr bwMode="auto">
            <a:xfrm>
              <a:off x="3745500" y="2529559"/>
              <a:ext cx="3226" cy="1075"/>
            </a:xfrm>
            <a:custGeom>
              <a:avLst/>
              <a:gdLst>
                <a:gd name="T0" fmla="*/ 4 w 9"/>
                <a:gd name="T1" fmla="*/ 2 h 3"/>
                <a:gd name="T2" fmla="*/ 5 w 9"/>
                <a:gd name="T3" fmla="*/ 3 h 3"/>
                <a:gd name="T4" fmla="*/ 9 w 9"/>
                <a:gd name="T5" fmla="*/ 0 h 3"/>
                <a:gd name="T6" fmla="*/ 4 w 9"/>
                <a:gd name="T7" fmla="*/ 2 h 3"/>
              </a:gdLst>
              <a:ahLst/>
              <a:cxnLst>
                <a:cxn ang="0">
                  <a:pos x="T0" y="T1"/>
                </a:cxn>
                <a:cxn ang="0">
                  <a:pos x="T2" y="T3"/>
                </a:cxn>
                <a:cxn ang="0">
                  <a:pos x="T4" y="T5"/>
                </a:cxn>
                <a:cxn ang="0">
                  <a:pos x="T6" y="T7"/>
                </a:cxn>
              </a:cxnLst>
              <a:rect l="0" t="0" r="r" b="b"/>
              <a:pathLst>
                <a:path w="9" h="3">
                  <a:moveTo>
                    <a:pt x="4" y="2"/>
                  </a:moveTo>
                  <a:cubicBezTo>
                    <a:pt x="0" y="2"/>
                    <a:pt x="6" y="2"/>
                    <a:pt x="5" y="3"/>
                  </a:cubicBezTo>
                  <a:cubicBezTo>
                    <a:pt x="9" y="2"/>
                    <a:pt x="8" y="1"/>
                    <a:pt x="9" y="0"/>
                  </a:cubicBezTo>
                  <a:cubicBezTo>
                    <a:pt x="7" y="1"/>
                    <a:pt x="5" y="2"/>
                    <a:pt x="4"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2" name="Freeform 2023"/>
            <p:cNvSpPr/>
            <p:nvPr/>
          </p:nvSpPr>
          <p:spPr bwMode="auto">
            <a:xfrm>
              <a:off x="3562140" y="2579566"/>
              <a:ext cx="4839" cy="4839"/>
            </a:xfrm>
            <a:custGeom>
              <a:avLst/>
              <a:gdLst>
                <a:gd name="T0" fmla="*/ 8 w 13"/>
                <a:gd name="T1" fmla="*/ 10 h 13"/>
                <a:gd name="T2" fmla="*/ 9 w 13"/>
                <a:gd name="T3" fmla="*/ 4 h 13"/>
                <a:gd name="T4" fmla="*/ 1 w 13"/>
                <a:gd name="T5" fmla="*/ 0 h 13"/>
                <a:gd name="T6" fmla="*/ 0 w 13"/>
                <a:gd name="T7" fmla="*/ 4 h 13"/>
                <a:gd name="T8" fmla="*/ 13 w 13"/>
                <a:gd name="T9" fmla="*/ 12 h 13"/>
                <a:gd name="T10" fmla="*/ 8 w 13"/>
                <a:gd name="T11" fmla="*/ 10 h 13"/>
              </a:gdLst>
              <a:ahLst/>
              <a:cxnLst>
                <a:cxn ang="0">
                  <a:pos x="T0" y="T1"/>
                </a:cxn>
                <a:cxn ang="0">
                  <a:pos x="T2" y="T3"/>
                </a:cxn>
                <a:cxn ang="0">
                  <a:pos x="T4" y="T5"/>
                </a:cxn>
                <a:cxn ang="0">
                  <a:pos x="T6" y="T7"/>
                </a:cxn>
                <a:cxn ang="0">
                  <a:pos x="T8" y="T9"/>
                </a:cxn>
                <a:cxn ang="0">
                  <a:pos x="T10" y="T11"/>
                </a:cxn>
              </a:cxnLst>
              <a:rect l="0" t="0" r="r" b="b"/>
              <a:pathLst>
                <a:path w="13" h="13">
                  <a:moveTo>
                    <a:pt x="8" y="10"/>
                  </a:moveTo>
                  <a:cubicBezTo>
                    <a:pt x="7" y="7"/>
                    <a:pt x="11" y="8"/>
                    <a:pt x="9" y="4"/>
                  </a:cubicBezTo>
                  <a:cubicBezTo>
                    <a:pt x="6" y="3"/>
                    <a:pt x="3" y="3"/>
                    <a:pt x="1" y="0"/>
                  </a:cubicBezTo>
                  <a:cubicBezTo>
                    <a:pt x="0" y="1"/>
                    <a:pt x="1" y="3"/>
                    <a:pt x="0" y="4"/>
                  </a:cubicBezTo>
                  <a:cubicBezTo>
                    <a:pt x="7" y="4"/>
                    <a:pt x="4" y="13"/>
                    <a:pt x="13" y="12"/>
                  </a:cubicBezTo>
                  <a:cubicBezTo>
                    <a:pt x="12" y="10"/>
                    <a:pt x="10" y="10"/>
                    <a:pt x="8" y="1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3" name="Freeform 2024"/>
            <p:cNvSpPr/>
            <p:nvPr/>
          </p:nvSpPr>
          <p:spPr bwMode="auto">
            <a:xfrm>
              <a:off x="3564291" y="2584943"/>
              <a:ext cx="3226" cy="3764"/>
            </a:xfrm>
            <a:custGeom>
              <a:avLst/>
              <a:gdLst>
                <a:gd name="T0" fmla="*/ 4 w 10"/>
                <a:gd name="T1" fmla="*/ 0 h 11"/>
                <a:gd name="T2" fmla="*/ 5 w 10"/>
                <a:gd name="T3" fmla="*/ 3 h 11"/>
                <a:gd name="T4" fmla="*/ 5 w 10"/>
                <a:gd name="T5" fmla="*/ 8 h 11"/>
                <a:gd name="T6" fmla="*/ 9 w 10"/>
                <a:gd name="T7" fmla="*/ 2 h 11"/>
                <a:gd name="T8" fmla="*/ 4 w 10"/>
                <a:gd name="T9" fmla="*/ 0 h 11"/>
              </a:gdLst>
              <a:ahLst/>
              <a:cxnLst>
                <a:cxn ang="0">
                  <a:pos x="T0" y="T1"/>
                </a:cxn>
                <a:cxn ang="0">
                  <a:pos x="T2" y="T3"/>
                </a:cxn>
                <a:cxn ang="0">
                  <a:pos x="T4" y="T5"/>
                </a:cxn>
                <a:cxn ang="0">
                  <a:pos x="T6" y="T7"/>
                </a:cxn>
                <a:cxn ang="0">
                  <a:pos x="T8" y="T9"/>
                </a:cxn>
              </a:cxnLst>
              <a:rect l="0" t="0" r="r" b="b"/>
              <a:pathLst>
                <a:path w="10" h="11">
                  <a:moveTo>
                    <a:pt x="4" y="0"/>
                  </a:moveTo>
                  <a:cubicBezTo>
                    <a:pt x="0" y="1"/>
                    <a:pt x="3" y="4"/>
                    <a:pt x="5" y="3"/>
                  </a:cubicBezTo>
                  <a:cubicBezTo>
                    <a:pt x="6" y="5"/>
                    <a:pt x="6" y="7"/>
                    <a:pt x="5" y="8"/>
                  </a:cubicBezTo>
                  <a:cubicBezTo>
                    <a:pt x="7" y="11"/>
                    <a:pt x="10" y="4"/>
                    <a:pt x="9" y="2"/>
                  </a:cubicBezTo>
                  <a:cubicBezTo>
                    <a:pt x="7" y="3"/>
                    <a:pt x="5" y="3"/>
                    <a:pt x="4"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4" name="Freeform 2025"/>
            <p:cNvSpPr/>
            <p:nvPr/>
          </p:nvSpPr>
          <p:spPr bwMode="auto">
            <a:xfrm>
              <a:off x="3753028" y="2529021"/>
              <a:ext cx="2151" cy="1613"/>
            </a:xfrm>
            <a:custGeom>
              <a:avLst/>
              <a:gdLst>
                <a:gd name="T0" fmla="*/ 4 w 6"/>
                <a:gd name="T1" fmla="*/ 1 h 4"/>
                <a:gd name="T2" fmla="*/ 2 w 6"/>
                <a:gd name="T3" fmla="*/ 2 h 4"/>
                <a:gd name="T4" fmla="*/ 0 w 6"/>
                <a:gd name="T5" fmla="*/ 4 h 4"/>
                <a:gd name="T6" fmla="*/ 4 w 6"/>
                <a:gd name="T7" fmla="*/ 2 h 4"/>
                <a:gd name="T8" fmla="*/ 2 w 6"/>
                <a:gd name="T9" fmla="*/ 2 h 4"/>
                <a:gd name="T10" fmla="*/ 4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4" y="1"/>
                  </a:moveTo>
                  <a:cubicBezTo>
                    <a:pt x="3" y="2"/>
                    <a:pt x="2" y="2"/>
                    <a:pt x="2" y="2"/>
                  </a:cubicBezTo>
                  <a:cubicBezTo>
                    <a:pt x="0" y="3"/>
                    <a:pt x="3" y="3"/>
                    <a:pt x="0" y="4"/>
                  </a:cubicBezTo>
                  <a:cubicBezTo>
                    <a:pt x="1" y="4"/>
                    <a:pt x="3" y="3"/>
                    <a:pt x="4" y="2"/>
                  </a:cubicBezTo>
                  <a:cubicBezTo>
                    <a:pt x="6" y="1"/>
                    <a:pt x="6" y="0"/>
                    <a:pt x="2" y="2"/>
                  </a:cubicBezTo>
                  <a:cubicBezTo>
                    <a:pt x="2" y="2"/>
                    <a:pt x="3" y="2"/>
                    <a:pt x="4"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5" name="Freeform 2026"/>
            <p:cNvSpPr/>
            <p:nvPr/>
          </p:nvSpPr>
          <p:spPr bwMode="auto">
            <a:xfrm>
              <a:off x="3754641" y="2529021"/>
              <a:ext cx="4302" cy="2151"/>
            </a:xfrm>
            <a:custGeom>
              <a:avLst/>
              <a:gdLst>
                <a:gd name="T0" fmla="*/ 1 w 11"/>
                <a:gd name="T1" fmla="*/ 3 h 6"/>
                <a:gd name="T2" fmla="*/ 6 w 11"/>
                <a:gd name="T3" fmla="*/ 2 h 6"/>
                <a:gd name="T4" fmla="*/ 9 w 11"/>
                <a:gd name="T5" fmla="*/ 1 h 6"/>
                <a:gd name="T6" fmla="*/ 7 w 11"/>
                <a:gd name="T7" fmla="*/ 3 h 6"/>
                <a:gd name="T8" fmla="*/ 7 w 11"/>
                <a:gd name="T9" fmla="*/ 4 h 6"/>
                <a:gd name="T10" fmla="*/ 11 w 11"/>
                <a:gd name="T11" fmla="*/ 1 h 6"/>
                <a:gd name="T12" fmla="*/ 5 w 11"/>
                <a:gd name="T13" fmla="*/ 2 h 6"/>
                <a:gd name="T14" fmla="*/ 4 w 11"/>
                <a:gd name="T15" fmla="*/ 1 h 6"/>
                <a:gd name="T16" fmla="*/ 0 w 11"/>
                <a:gd name="T17" fmla="*/ 4 h 6"/>
                <a:gd name="T18" fmla="*/ 1 w 11"/>
                <a:gd name="T19" fmla="*/ 6 h 6"/>
                <a:gd name="T20" fmla="*/ 2 w 11"/>
                <a:gd name="T21" fmla="*/ 4 h 6"/>
                <a:gd name="T22" fmla="*/ 1 w 11"/>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6">
                  <a:moveTo>
                    <a:pt x="1" y="3"/>
                  </a:moveTo>
                  <a:cubicBezTo>
                    <a:pt x="3" y="2"/>
                    <a:pt x="4" y="2"/>
                    <a:pt x="6" y="2"/>
                  </a:cubicBezTo>
                  <a:cubicBezTo>
                    <a:pt x="7" y="2"/>
                    <a:pt x="8" y="1"/>
                    <a:pt x="9" y="1"/>
                  </a:cubicBezTo>
                  <a:cubicBezTo>
                    <a:pt x="7" y="2"/>
                    <a:pt x="7" y="2"/>
                    <a:pt x="7" y="3"/>
                  </a:cubicBezTo>
                  <a:cubicBezTo>
                    <a:pt x="7" y="3"/>
                    <a:pt x="7" y="3"/>
                    <a:pt x="7" y="4"/>
                  </a:cubicBezTo>
                  <a:cubicBezTo>
                    <a:pt x="9" y="3"/>
                    <a:pt x="10" y="1"/>
                    <a:pt x="11" y="1"/>
                  </a:cubicBezTo>
                  <a:cubicBezTo>
                    <a:pt x="11" y="0"/>
                    <a:pt x="9" y="0"/>
                    <a:pt x="5" y="2"/>
                  </a:cubicBezTo>
                  <a:cubicBezTo>
                    <a:pt x="4" y="2"/>
                    <a:pt x="5" y="1"/>
                    <a:pt x="4" y="1"/>
                  </a:cubicBezTo>
                  <a:cubicBezTo>
                    <a:pt x="2" y="2"/>
                    <a:pt x="1" y="3"/>
                    <a:pt x="0" y="4"/>
                  </a:cubicBezTo>
                  <a:cubicBezTo>
                    <a:pt x="0" y="5"/>
                    <a:pt x="0" y="5"/>
                    <a:pt x="1" y="6"/>
                  </a:cubicBezTo>
                  <a:cubicBezTo>
                    <a:pt x="2" y="5"/>
                    <a:pt x="3" y="4"/>
                    <a:pt x="2" y="4"/>
                  </a:cubicBezTo>
                  <a:cubicBezTo>
                    <a:pt x="2" y="4"/>
                    <a:pt x="1" y="3"/>
                    <a:pt x="1" y="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6" name="Freeform 2027"/>
            <p:cNvSpPr/>
            <p:nvPr/>
          </p:nvSpPr>
          <p:spPr bwMode="auto">
            <a:xfrm>
              <a:off x="3570744" y="2602688"/>
              <a:ext cx="5915" cy="11830"/>
            </a:xfrm>
            <a:custGeom>
              <a:avLst/>
              <a:gdLst>
                <a:gd name="T0" fmla="*/ 5 w 17"/>
                <a:gd name="T1" fmla="*/ 5 h 32"/>
                <a:gd name="T2" fmla="*/ 0 w 17"/>
                <a:gd name="T3" fmla="*/ 7 h 32"/>
                <a:gd name="T4" fmla="*/ 2 w 17"/>
                <a:gd name="T5" fmla="*/ 14 h 32"/>
                <a:gd name="T6" fmla="*/ 8 w 17"/>
                <a:gd name="T7" fmla="*/ 13 h 32"/>
                <a:gd name="T8" fmla="*/ 6 w 17"/>
                <a:gd name="T9" fmla="*/ 22 h 32"/>
                <a:gd name="T10" fmla="*/ 8 w 17"/>
                <a:gd name="T11" fmla="*/ 18 h 32"/>
                <a:gd name="T12" fmla="*/ 14 w 17"/>
                <a:gd name="T13" fmla="*/ 32 h 32"/>
                <a:gd name="T14" fmla="*/ 11 w 17"/>
                <a:gd name="T15" fmla="*/ 24 h 32"/>
                <a:gd name="T16" fmla="*/ 15 w 17"/>
                <a:gd name="T17" fmla="*/ 18 h 32"/>
                <a:gd name="T18" fmla="*/ 12 w 17"/>
                <a:gd name="T19" fmla="*/ 13 h 32"/>
                <a:gd name="T20" fmla="*/ 12 w 17"/>
                <a:gd name="T21" fmla="*/ 17 h 32"/>
                <a:gd name="T22" fmla="*/ 7 w 17"/>
                <a:gd name="T23" fmla="*/ 12 h 32"/>
                <a:gd name="T24" fmla="*/ 5 w 17"/>
                <a:gd name="T25"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2">
                  <a:moveTo>
                    <a:pt x="5" y="5"/>
                  </a:moveTo>
                  <a:cubicBezTo>
                    <a:pt x="1" y="0"/>
                    <a:pt x="3" y="6"/>
                    <a:pt x="0" y="7"/>
                  </a:cubicBezTo>
                  <a:cubicBezTo>
                    <a:pt x="0" y="9"/>
                    <a:pt x="1" y="12"/>
                    <a:pt x="2" y="14"/>
                  </a:cubicBezTo>
                  <a:cubicBezTo>
                    <a:pt x="4" y="10"/>
                    <a:pt x="5" y="13"/>
                    <a:pt x="8" y="13"/>
                  </a:cubicBezTo>
                  <a:cubicBezTo>
                    <a:pt x="10" y="17"/>
                    <a:pt x="1" y="17"/>
                    <a:pt x="6" y="22"/>
                  </a:cubicBezTo>
                  <a:cubicBezTo>
                    <a:pt x="9" y="21"/>
                    <a:pt x="6" y="19"/>
                    <a:pt x="8" y="18"/>
                  </a:cubicBezTo>
                  <a:cubicBezTo>
                    <a:pt x="7" y="23"/>
                    <a:pt x="10" y="29"/>
                    <a:pt x="14" y="32"/>
                  </a:cubicBezTo>
                  <a:cubicBezTo>
                    <a:pt x="17" y="29"/>
                    <a:pt x="14" y="27"/>
                    <a:pt x="11" y="24"/>
                  </a:cubicBezTo>
                  <a:cubicBezTo>
                    <a:pt x="13" y="22"/>
                    <a:pt x="13" y="19"/>
                    <a:pt x="15" y="18"/>
                  </a:cubicBezTo>
                  <a:cubicBezTo>
                    <a:pt x="14" y="17"/>
                    <a:pt x="13" y="15"/>
                    <a:pt x="12" y="13"/>
                  </a:cubicBezTo>
                  <a:cubicBezTo>
                    <a:pt x="11" y="14"/>
                    <a:pt x="12" y="16"/>
                    <a:pt x="12" y="17"/>
                  </a:cubicBezTo>
                  <a:cubicBezTo>
                    <a:pt x="12" y="16"/>
                    <a:pt x="9" y="14"/>
                    <a:pt x="7" y="12"/>
                  </a:cubicBezTo>
                  <a:cubicBezTo>
                    <a:pt x="4" y="9"/>
                    <a:pt x="3" y="7"/>
                    <a:pt x="5"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7" name="Freeform 2028"/>
            <p:cNvSpPr/>
            <p:nvPr/>
          </p:nvSpPr>
          <p:spPr bwMode="auto">
            <a:xfrm>
              <a:off x="3753566" y="2530634"/>
              <a:ext cx="3226" cy="1613"/>
            </a:xfrm>
            <a:custGeom>
              <a:avLst/>
              <a:gdLst>
                <a:gd name="T0" fmla="*/ 5 w 10"/>
                <a:gd name="T1" fmla="*/ 2 h 4"/>
                <a:gd name="T2" fmla="*/ 9 w 10"/>
                <a:gd name="T3" fmla="*/ 0 h 4"/>
                <a:gd name="T4" fmla="*/ 10 w 10"/>
                <a:gd name="T5" fmla="*/ 0 h 4"/>
                <a:gd name="T6" fmla="*/ 6 w 10"/>
                <a:gd name="T7" fmla="*/ 1 h 4"/>
                <a:gd name="T8" fmla="*/ 0 w 10"/>
                <a:gd name="T9" fmla="*/ 4 h 4"/>
                <a:gd name="T10" fmla="*/ 5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5" y="2"/>
                  </a:moveTo>
                  <a:cubicBezTo>
                    <a:pt x="7" y="1"/>
                    <a:pt x="7" y="1"/>
                    <a:pt x="9" y="0"/>
                  </a:cubicBezTo>
                  <a:cubicBezTo>
                    <a:pt x="10" y="0"/>
                    <a:pt x="10" y="0"/>
                    <a:pt x="10" y="0"/>
                  </a:cubicBezTo>
                  <a:cubicBezTo>
                    <a:pt x="8" y="0"/>
                    <a:pt x="6" y="1"/>
                    <a:pt x="6" y="1"/>
                  </a:cubicBezTo>
                  <a:cubicBezTo>
                    <a:pt x="5" y="2"/>
                    <a:pt x="0" y="4"/>
                    <a:pt x="0" y="4"/>
                  </a:cubicBezTo>
                  <a:cubicBezTo>
                    <a:pt x="5" y="2"/>
                    <a:pt x="3" y="3"/>
                    <a:pt x="5"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8" name="Freeform 2029"/>
            <p:cNvSpPr/>
            <p:nvPr/>
          </p:nvSpPr>
          <p:spPr bwMode="auto">
            <a:xfrm>
              <a:off x="3750340" y="2533323"/>
              <a:ext cx="2689" cy="1075"/>
            </a:xfrm>
            <a:custGeom>
              <a:avLst/>
              <a:gdLst>
                <a:gd name="T0" fmla="*/ 3 w 7"/>
                <a:gd name="T1" fmla="*/ 1 h 3"/>
                <a:gd name="T2" fmla="*/ 3 w 7"/>
                <a:gd name="T3" fmla="*/ 2 h 3"/>
                <a:gd name="T4" fmla="*/ 3 w 7"/>
                <a:gd name="T5" fmla="*/ 1 h 3"/>
              </a:gdLst>
              <a:ahLst/>
              <a:cxnLst>
                <a:cxn ang="0">
                  <a:pos x="T0" y="T1"/>
                </a:cxn>
                <a:cxn ang="0">
                  <a:pos x="T2" y="T3"/>
                </a:cxn>
                <a:cxn ang="0">
                  <a:pos x="T4" y="T5"/>
                </a:cxn>
              </a:cxnLst>
              <a:rect l="0" t="0" r="r" b="b"/>
              <a:pathLst>
                <a:path w="7" h="3">
                  <a:moveTo>
                    <a:pt x="3" y="1"/>
                  </a:moveTo>
                  <a:cubicBezTo>
                    <a:pt x="0" y="3"/>
                    <a:pt x="5" y="1"/>
                    <a:pt x="3" y="2"/>
                  </a:cubicBezTo>
                  <a:cubicBezTo>
                    <a:pt x="7" y="0"/>
                    <a:pt x="4" y="1"/>
                    <a:pt x="3"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599" name="Freeform 2030"/>
            <p:cNvSpPr/>
            <p:nvPr/>
          </p:nvSpPr>
          <p:spPr bwMode="auto">
            <a:xfrm>
              <a:off x="3576659" y="2616668"/>
              <a:ext cx="3226" cy="4839"/>
            </a:xfrm>
            <a:custGeom>
              <a:avLst/>
              <a:gdLst>
                <a:gd name="T0" fmla="*/ 0 w 10"/>
                <a:gd name="T1" fmla="*/ 0 h 14"/>
                <a:gd name="T2" fmla="*/ 4 w 10"/>
                <a:gd name="T3" fmla="*/ 4 h 14"/>
                <a:gd name="T4" fmla="*/ 0 w 10"/>
                <a:gd name="T5" fmla="*/ 8 h 14"/>
                <a:gd name="T6" fmla="*/ 3 w 10"/>
                <a:gd name="T7" fmla="*/ 13 h 14"/>
                <a:gd name="T8" fmla="*/ 10 w 10"/>
                <a:gd name="T9" fmla="*/ 13 h 14"/>
                <a:gd name="T10" fmla="*/ 0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0" y="0"/>
                  </a:moveTo>
                  <a:cubicBezTo>
                    <a:pt x="1" y="3"/>
                    <a:pt x="2" y="5"/>
                    <a:pt x="4" y="4"/>
                  </a:cubicBezTo>
                  <a:cubicBezTo>
                    <a:pt x="5" y="9"/>
                    <a:pt x="3" y="7"/>
                    <a:pt x="0" y="8"/>
                  </a:cubicBezTo>
                  <a:cubicBezTo>
                    <a:pt x="1" y="10"/>
                    <a:pt x="2" y="11"/>
                    <a:pt x="3" y="13"/>
                  </a:cubicBezTo>
                  <a:cubicBezTo>
                    <a:pt x="3" y="5"/>
                    <a:pt x="6" y="14"/>
                    <a:pt x="10" y="13"/>
                  </a:cubicBezTo>
                  <a:cubicBezTo>
                    <a:pt x="5" y="8"/>
                    <a:pt x="6"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0" name="Freeform 2031"/>
            <p:cNvSpPr/>
            <p:nvPr/>
          </p:nvSpPr>
          <p:spPr bwMode="auto">
            <a:xfrm>
              <a:off x="3579347" y="2624734"/>
              <a:ext cx="3764" cy="5377"/>
            </a:xfrm>
            <a:custGeom>
              <a:avLst/>
              <a:gdLst>
                <a:gd name="T0" fmla="*/ 8 w 11"/>
                <a:gd name="T1" fmla="*/ 11 h 15"/>
                <a:gd name="T2" fmla="*/ 2 w 11"/>
                <a:gd name="T3" fmla="*/ 0 h 15"/>
                <a:gd name="T4" fmla="*/ 0 w 11"/>
                <a:gd name="T5" fmla="*/ 5 h 15"/>
                <a:gd name="T6" fmla="*/ 11 w 11"/>
                <a:gd name="T7" fmla="*/ 9 h 15"/>
                <a:gd name="T8" fmla="*/ 8 w 11"/>
                <a:gd name="T9" fmla="*/ 11 h 15"/>
              </a:gdLst>
              <a:ahLst/>
              <a:cxnLst>
                <a:cxn ang="0">
                  <a:pos x="T0" y="T1"/>
                </a:cxn>
                <a:cxn ang="0">
                  <a:pos x="T2" y="T3"/>
                </a:cxn>
                <a:cxn ang="0">
                  <a:pos x="T4" y="T5"/>
                </a:cxn>
                <a:cxn ang="0">
                  <a:pos x="T6" y="T7"/>
                </a:cxn>
                <a:cxn ang="0">
                  <a:pos x="T8" y="T9"/>
                </a:cxn>
              </a:cxnLst>
              <a:rect l="0" t="0" r="r" b="b"/>
              <a:pathLst>
                <a:path w="11" h="15">
                  <a:moveTo>
                    <a:pt x="8" y="11"/>
                  </a:moveTo>
                  <a:cubicBezTo>
                    <a:pt x="4" y="6"/>
                    <a:pt x="5" y="1"/>
                    <a:pt x="2" y="0"/>
                  </a:cubicBezTo>
                  <a:cubicBezTo>
                    <a:pt x="1" y="2"/>
                    <a:pt x="2" y="4"/>
                    <a:pt x="0" y="5"/>
                  </a:cubicBezTo>
                  <a:cubicBezTo>
                    <a:pt x="3" y="7"/>
                    <a:pt x="9" y="15"/>
                    <a:pt x="11" y="9"/>
                  </a:cubicBezTo>
                  <a:cubicBezTo>
                    <a:pt x="10" y="7"/>
                    <a:pt x="10" y="10"/>
                    <a:pt x="8" y="1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1" name="Freeform 2032"/>
            <p:cNvSpPr/>
            <p:nvPr/>
          </p:nvSpPr>
          <p:spPr bwMode="auto">
            <a:xfrm>
              <a:off x="3651401" y="2589245"/>
              <a:ext cx="2689" cy="4302"/>
            </a:xfrm>
            <a:custGeom>
              <a:avLst/>
              <a:gdLst>
                <a:gd name="T0" fmla="*/ 3 w 7"/>
                <a:gd name="T1" fmla="*/ 12 h 12"/>
                <a:gd name="T2" fmla="*/ 2 w 7"/>
                <a:gd name="T3" fmla="*/ 5 h 12"/>
                <a:gd name="T4" fmla="*/ 3 w 7"/>
                <a:gd name="T5" fmla="*/ 12 h 12"/>
              </a:gdLst>
              <a:ahLst/>
              <a:cxnLst>
                <a:cxn ang="0">
                  <a:pos x="T0" y="T1"/>
                </a:cxn>
                <a:cxn ang="0">
                  <a:pos x="T2" y="T3"/>
                </a:cxn>
                <a:cxn ang="0">
                  <a:pos x="T4" y="T5"/>
                </a:cxn>
              </a:cxnLst>
              <a:rect l="0" t="0" r="r" b="b"/>
              <a:pathLst>
                <a:path w="7" h="12">
                  <a:moveTo>
                    <a:pt x="3" y="12"/>
                  </a:moveTo>
                  <a:cubicBezTo>
                    <a:pt x="7" y="10"/>
                    <a:pt x="2" y="0"/>
                    <a:pt x="2" y="5"/>
                  </a:cubicBezTo>
                  <a:cubicBezTo>
                    <a:pt x="4" y="7"/>
                    <a:pt x="0" y="9"/>
                    <a:pt x="3"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2" name="Freeform 2033"/>
            <p:cNvSpPr/>
            <p:nvPr/>
          </p:nvSpPr>
          <p:spPr bwMode="auto">
            <a:xfrm>
              <a:off x="3654089" y="2592471"/>
              <a:ext cx="2689" cy="3226"/>
            </a:xfrm>
            <a:custGeom>
              <a:avLst/>
              <a:gdLst>
                <a:gd name="T0" fmla="*/ 1 w 7"/>
                <a:gd name="T1" fmla="*/ 0 h 8"/>
                <a:gd name="T2" fmla="*/ 2 w 7"/>
                <a:gd name="T3" fmla="*/ 5 h 8"/>
                <a:gd name="T4" fmla="*/ 5 w 7"/>
                <a:gd name="T5" fmla="*/ 8 h 8"/>
                <a:gd name="T6" fmla="*/ 1 w 7"/>
                <a:gd name="T7" fmla="*/ 0 h 8"/>
              </a:gdLst>
              <a:ahLst/>
              <a:cxnLst>
                <a:cxn ang="0">
                  <a:pos x="T0" y="T1"/>
                </a:cxn>
                <a:cxn ang="0">
                  <a:pos x="T2" y="T3"/>
                </a:cxn>
                <a:cxn ang="0">
                  <a:pos x="T4" y="T5"/>
                </a:cxn>
                <a:cxn ang="0">
                  <a:pos x="T6" y="T7"/>
                </a:cxn>
              </a:cxnLst>
              <a:rect l="0" t="0" r="r" b="b"/>
              <a:pathLst>
                <a:path w="7" h="8">
                  <a:moveTo>
                    <a:pt x="1" y="0"/>
                  </a:moveTo>
                  <a:cubicBezTo>
                    <a:pt x="0" y="2"/>
                    <a:pt x="1" y="3"/>
                    <a:pt x="2" y="5"/>
                  </a:cubicBezTo>
                  <a:cubicBezTo>
                    <a:pt x="3" y="6"/>
                    <a:pt x="5" y="7"/>
                    <a:pt x="5" y="8"/>
                  </a:cubicBezTo>
                  <a:cubicBezTo>
                    <a:pt x="7" y="5"/>
                    <a:pt x="1" y="4"/>
                    <a:pt x="1"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3" name="Freeform 2034"/>
            <p:cNvSpPr/>
            <p:nvPr/>
          </p:nvSpPr>
          <p:spPr bwMode="auto">
            <a:xfrm>
              <a:off x="3591715" y="2637639"/>
              <a:ext cx="5377" cy="7528"/>
            </a:xfrm>
            <a:custGeom>
              <a:avLst/>
              <a:gdLst>
                <a:gd name="T0" fmla="*/ 6 w 14"/>
                <a:gd name="T1" fmla="*/ 2 h 20"/>
                <a:gd name="T2" fmla="*/ 0 w 14"/>
                <a:gd name="T3" fmla="*/ 2 h 20"/>
                <a:gd name="T4" fmla="*/ 10 w 14"/>
                <a:gd name="T5" fmla="*/ 20 h 20"/>
                <a:gd name="T6" fmla="*/ 14 w 14"/>
                <a:gd name="T7" fmla="*/ 14 h 20"/>
                <a:gd name="T8" fmla="*/ 12 w 14"/>
                <a:gd name="T9" fmla="*/ 11 h 20"/>
                <a:gd name="T10" fmla="*/ 13 w 14"/>
                <a:gd name="T11" fmla="*/ 15 h 20"/>
                <a:gd name="T12" fmla="*/ 7 w 14"/>
                <a:gd name="T13" fmla="*/ 10 h 20"/>
                <a:gd name="T14" fmla="*/ 6 w 14"/>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0">
                  <a:moveTo>
                    <a:pt x="6" y="2"/>
                  </a:moveTo>
                  <a:cubicBezTo>
                    <a:pt x="4" y="3"/>
                    <a:pt x="2" y="0"/>
                    <a:pt x="0" y="2"/>
                  </a:cubicBezTo>
                  <a:cubicBezTo>
                    <a:pt x="5" y="11"/>
                    <a:pt x="7" y="13"/>
                    <a:pt x="10" y="20"/>
                  </a:cubicBezTo>
                  <a:cubicBezTo>
                    <a:pt x="11" y="16"/>
                    <a:pt x="12" y="17"/>
                    <a:pt x="14" y="14"/>
                  </a:cubicBezTo>
                  <a:cubicBezTo>
                    <a:pt x="13" y="13"/>
                    <a:pt x="12" y="12"/>
                    <a:pt x="12" y="11"/>
                  </a:cubicBezTo>
                  <a:cubicBezTo>
                    <a:pt x="10" y="12"/>
                    <a:pt x="12" y="14"/>
                    <a:pt x="13" y="15"/>
                  </a:cubicBezTo>
                  <a:cubicBezTo>
                    <a:pt x="11" y="16"/>
                    <a:pt x="8" y="13"/>
                    <a:pt x="7" y="10"/>
                  </a:cubicBezTo>
                  <a:cubicBezTo>
                    <a:pt x="5" y="7"/>
                    <a:pt x="5" y="4"/>
                    <a:pt x="6"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4" name="Freeform 2035"/>
            <p:cNvSpPr/>
            <p:nvPr/>
          </p:nvSpPr>
          <p:spPr bwMode="auto">
            <a:xfrm>
              <a:off x="3587413" y="2653232"/>
              <a:ext cx="3226" cy="5377"/>
            </a:xfrm>
            <a:custGeom>
              <a:avLst/>
              <a:gdLst>
                <a:gd name="T0" fmla="*/ 0 w 10"/>
                <a:gd name="T1" fmla="*/ 0 h 15"/>
                <a:gd name="T2" fmla="*/ 10 w 10"/>
                <a:gd name="T3" fmla="*/ 15 h 15"/>
                <a:gd name="T4" fmla="*/ 0 w 10"/>
                <a:gd name="T5" fmla="*/ 0 h 15"/>
              </a:gdLst>
              <a:ahLst/>
              <a:cxnLst>
                <a:cxn ang="0">
                  <a:pos x="T0" y="T1"/>
                </a:cxn>
                <a:cxn ang="0">
                  <a:pos x="T2" y="T3"/>
                </a:cxn>
                <a:cxn ang="0">
                  <a:pos x="T4" y="T5"/>
                </a:cxn>
              </a:cxnLst>
              <a:rect l="0" t="0" r="r" b="b"/>
              <a:pathLst>
                <a:path w="10" h="15">
                  <a:moveTo>
                    <a:pt x="0" y="0"/>
                  </a:moveTo>
                  <a:cubicBezTo>
                    <a:pt x="1" y="5"/>
                    <a:pt x="7" y="7"/>
                    <a:pt x="10" y="15"/>
                  </a:cubicBezTo>
                  <a:cubicBezTo>
                    <a:pt x="10" y="9"/>
                    <a:pt x="5" y="4"/>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5" name="Freeform 2036"/>
            <p:cNvSpPr/>
            <p:nvPr/>
          </p:nvSpPr>
          <p:spPr bwMode="auto">
            <a:xfrm>
              <a:off x="3571282" y="2668288"/>
              <a:ext cx="3226" cy="4302"/>
            </a:xfrm>
            <a:custGeom>
              <a:avLst/>
              <a:gdLst>
                <a:gd name="T0" fmla="*/ 9 w 9"/>
                <a:gd name="T1" fmla="*/ 5 h 12"/>
                <a:gd name="T2" fmla="*/ 2 w 9"/>
                <a:gd name="T3" fmla="*/ 0 h 12"/>
                <a:gd name="T4" fmla="*/ 0 w 9"/>
                <a:gd name="T5" fmla="*/ 11 h 12"/>
                <a:gd name="T6" fmla="*/ 9 w 9"/>
                <a:gd name="T7" fmla="*/ 5 h 12"/>
              </a:gdLst>
              <a:ahLst/>
              <a:cxnLst>
                <a:cxn ang="0">
                  <a:pos x="T0" y="T1"/>
                </a:cxn>
                <a:cxn ang="0">
                  <a:pos x="T2" y="T3"/>
                </a:cxn>
                <a:cxn ang="0">
                  <a:pos x="T4" y="T5"/>
                </a:cxn>
                <a:cxn ang="0">
                  <a:pos x="T6" y="T7"/>
                </a:cxn>
              </a:cxnLst>
              <a:rect l="0" t="0" r="r" b="b"/>
              <a:pathLst>
                <a:path w="9" h="12">
                  <a:moveTo>
                    <a:pt x="9" y="5"/>
                  </a:moveTo>
                  <a:cubicBezTo>
                    <a:pt x="7" y="0"/>
                    <a:pt x="4" y="6"/>
                    <a:pt x="2" y="0"/>
                  </a:cubicBezTo>
                  <a:cubicBezTo>
                    <a:pt x="0" y="3"/>
                    <a:pt x="4" y="8"/>
                    <a:pt x="0" y="11"/>
                  </a:cubicBezTo>
                  <a:cubicBezTo>
                    <a:pt x="7" y="12"/>
                    <a:pt x="0" y="1"/>
                    <a:pt x="9"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6" name="Freeform 2037"/>
            <p:cNvSpPr/>
            <p:nvPr/>
          </p:nvSpPr>
          <p:spPr bwMode="auto">
            <a:xfrm>
              <a:off x="3593865" y="2654308"/>
              <a:ext cx="5915" cy="6453"/>
            </a:xfrm>
            <a:custGeom>
              <a:avLst/>
              <a:gdLst>
                <a:gd name="T0" fmla="*/ 0 w 17"/>
                <a:gd name="T1" fmla="*/ 5 h 17"/>
                <a:gd name="T2" fmla="*/ 11 w 17"/>
                <a:gd name="T3" fmla="*/ 13 h 17"/>
                <a:gd name="T4" fmla="*/ 9 w 17"/>
                <a:gd name="T5" fmla="*/ 15 h 17"/>
                <a:gd name="T6" fmla="*/ 0 w 17"/>
                <a:gd name="T7" fmla="*/ 5 h 17"/>
              </a:gdLst>
              <a:ahLst/>
              <a:cxnLst>
                <a:cxn ang="0">
                  <a:pos x="T0" y="T1"/>
                </a:cxn>
                <a:cxn ang="0">
                  <a:pos x="T2" y="T3"/>
                </a:cxn>
                <a:cxn ang="0">
                  <a:pos x="T4" y="T5"/>
                </a:cxn>
                <a:cxn ang="0">
                  <a:pos x="T6" y="T7"/>
                </a:cxn>
              </a:cxnLst>
              <a:rect l="0" t="0" r="r" b="b"/>
              <a:pathLst>
                <a:path w="17" h="17">
                  <a:moveTo>
                    <a:pt x="0" y="5"/>
                  </a:moveTo>
                  <a:cubicBezTo>
                    <a:pt x="4" y="5"/>
                    <a:pt x="8" y="11"/>
                    <a:pt x="11" y="13"/>
                  </a:cubicBezTo>
                  <a:cubicBezTo>
                    <a:pt x="11" y="14"/>
                    <a:pt x="10" y="14"/>
                    <a:pt x="9" y="15"/>
                  </a:cubicBezTo>
                  <a:cubicBezTo>
                    <a:pt x="17" y="17"/>
                    <a:pt x="4" y="0"/>
                    <a:pt x="0" y="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7" name="Freeform 2038"/>
            <p:cNvSpPr/>
            <p:nvPr/>
          </p:nvSpPr>
          <p:spPr bwMode="auto">
            <a:xfrm>
              <a:off x="3584724" y="2673128"/>
              <a:ext cx="4839" cy="4302"/>
            </a:xfrm>
            <a:custGeom>
              <a:avLst/>
              <a:gdLst>
                <a:gd name="T0" fmla="*/ 3 w 14"/>
                <a:gd name="T1" fmla="*/ 0 h 12"/>
                <a:gd name="T2" fmla="*/ 0 w 14"/>
                <a:gd name="T3" fmla="*/ 5 h 12"/>
                <a:gd name="T4" fmla="*/ 10 w 14"/>
                <a:gd name="T5" fmla="*/ 9 h 12"/>
                <a:gd name="T6" fmla="*/ 11 w 14"/>
                <a:gd name="T7" fmla="*/ 4 h 12"/>
                <a:gd name="T8" fmla="*/ 3 w 14"/>
                <a:gd name="T9" fmla="*/ 0 h 12"/>
              </a:gdLst>
              <a:ahLst/>
              <a:cxnLst>
                <a:cxn ang="0">
                  <a:pos x="T0" y="T1"/>
                </a:cxn>
                <a:cxn ang="0">
                  <a:pos x="T2" y="T3"/>
                </a:cxn>
                <a:cxn ang="0">
                  <a:pos x="T4" y="T5"/>
                </a:cxn>
                <a:cxn ang="0">
                  <a:pos x="T6" y="T7"/>
                </a:cxn>
                <a:cxn ang="0">
                  <a:pos x="T8" y="T9"/>
                </a:cxn>
              </a:cxnLst>
              <a:rect l="0" t="0" r="r" b="b"/>
              <a:pathLst>
                <a:path w="14" h="12">
                  <a:moveTo>
                    <a:pt x="3" y="0"/>
                  </a:moveTo>
                  <a:cubicBezTo>
                    <a:pt x="0" y="2"/>
                    <a:pt x="1" y="3"/>
                    <a:pt x="0" y="5"/>
                  </a:cubicBezTo>
                  <a:cubicBezTo>
                    <a:pt x="3" y="7"/>
                    <a:pt x="9" y="2"/>
                    <a:pt x="10" y="9"/>
                  </a:cubicBezTo>
                  <a:cubicBezTo>
                    <a:pt x="14" y="12"/>
                    <a:pt x="9" y="5"/>
                    <a:pt x="11" y="4"/>
                  </a:cubicBezTo>
                  <a:cubicBezTo>
                    <a:pt x="8" y="3"/>
                    <a:pt x="5" y="4"/>
                    <a:pt x="3"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8" name="Freeform 2039"/>
            <p:cNvSpPr/>
            <p:nvPr/>
          </p:nvSpPr>
          <p:spPr bwMode="auto">
            <a:xfrm>
              <a:off x="3599243" y="2660223"/>
              <a:ext cx="11830" cy="9141"/>
            </a:xfrm>
            <a:custGeom>
              <a:avLst/>
              <a:gdLst>
                <a:gd name="T0" fmla="*/ 4 w 32"/>
                <a:gd name="T1" fmla="*/ 8 h 26"/>
                <a:gd name="T2" fmla="*/ 13 w 32"/>
                <a:gd name="T3" fmla="*/ 17 h 26"/>
                <a:gd name="T4" fmla="*/ 15 w 32"/>
                <a:gd name="T5" fmla="*/ 13 h 26"/>
                <a:gd name="T6" fmla="*/ 24 w 32"/>
                <a:gd name="T7" fmla="*/ 18 h 26"/>
                <a:gd name="T8" fmla="*/ 24 w 32"/>
                <a:gd name="T9" fmla="*/ 21 h 26"/>
                <a:gd name="T10" fmla="*/ 32 w 32"/>
                <a:gd name="T11" fmla="*/ 22 h 26"/>
                <a:gd name="T12" fmla="*/ 22 w 32"/>
                <a:gd name="T13" fmla="*/ 11 h 26"/>
                <a:gd name="T14" fmla="*/ 19 w 32"/>
                <a:gd name="T15" fmla="*/ 14 h 26"/>
                <a:gd name="T16" fmla="*/ 13 w 32"/>
                <a:gd name="T17" fmla="*/ 9 h 26"/>
                <a:gd name="T18" fmla="*/ 18 w 32"/>
                <a:gd name="T19" fmla="*/ 4 h 26"/>
                <a:gd name="T20" fmla="*/ 24 w 32"/>
                <a:gd name="T21" fmla="*/ 5 h 26"/>
                <a:gd name="T22" fmla="*/ 15 w 32"/>
                <a:gd name="T23" fmla="*/ 0 h 26"/>
                <a:gd name="T24" fmla="*/ 9 w 32"/>
                <a:gd name="T25" fmla="*/ 7 h 26"/>
                <a:gd name="T26" fmla="*/ 13 w 32"/>
                <a:gd name="T27" fmla="*/ 13 h 26"/>
                <a:gd name="T28" fmla="*/ 4 w 32"/>
                <a:gd name="T2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6">
                  <a:moveTo>
                    <a:pt x="4" y="8"/>
                  </a:moveTo>
                  <a:cubicBezTo>
                    <a:pt x="0" y="13"/>
                    <a:pt x="10" y="15"/>
                    <a:pt x="13" y="17"/>
                  </a:cubicBezTo>
                  <a:cubicBezTo>
                    <a:pt x="13" y="16"/>
                    <a:pt x="14" y="14"/>
                    <a:pt x="15" y="13"/>
                  </a:cubicBezTo>
                  <a:cubicBezTo>
                    <a:pt x="17" y="20"/>
                    <a:pt x="20" y="15"/>
                    <a:pt x="24" y="18"/>
                  </a:cubicBezTo>
                  <a:cubicBezTo>
                    <a:pt x="25" y="19"/>
                    <a:pt x="23" y="20"/>
                    <a:pt x="24" y="21"/>
                  </a:cubicBezTo>
                  <a:cubicBezTo>
                    <a:pt x="26" y="25"/>
                    <a:pt x="29" y="26"/>
                    <a:pt x="32" y="22"/>
                  </a:cubicBezTo>
                  <a:cubicBezTo>
                    <a:pt x="25" y="18"/>
                    <a:pt x="26" y="19"/>
                    <a:pt x="22" y="11"/>
                  </a:cubicBezTo>
                  <a:cubicBezTo>
                    <a:pt x="21" y="12"/>
                    <a:pt x="20" y="13"/>
                    <a:pt x="19" y="14"/>
                  </a:cubicBezTo>
                  <a:cubicBezTo>
                    <a:pt x="17" y="11"/>
                    <a:pt x="15" y="10"/>
                    <a:pt x="13" y="9"/>
                  </a:cubicBezTo>
                  <a:cubicBezTo>
                    <a:pt x="17" y="8"/>
                    <a:pt x="18" y="8"/>
                    <a:pt x="18" y="4"/>
                  </a:cubicBezTo>
                  <a:cubicBezTo>
                    <a:pt x="20" y="1"/>
                    <a:pt x="21" y="9"/>
                    <a:pt x="24" y="5"/>
                  </a:cubicBezTo>
                  <a:cubicBezTo>
                    <a:pt x="21" y="3"/>
                    <a:pt x="18" y="2"/>
                    <a:pt x="15" y="0"/>
                  </a:cubicBezTo>
                  <a:cubicBezTo>
                    <a:pt x="18" y="7"/>
                    <a:pt x="13" y="5"/>
                    <a:pt x="9" y="7"/>
                  </a:cubicBezTo>
                  <a:cubicBezTo>
                    <a:pt x="12" y="8"/>
                    <a:pt x="11" y="10"/>
                    <a:pt x="13" y="13"/>
                  </a:cubicBezTo>
                  <a:cubicBezTo>
                    <a:pt x="10" y="17"/>
                    <a:pt x="7" y="11"/>
                    <a:pt x="4" y="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09" name="Freeform 2040"/>
            <p:cNvSpPr/>
            <p:nvPr/>
          </p:nvSpPr>
          <p:spPr bwMode="auto">
            <a:xfrm>
              <a:off x="3586338" y="2676354"/>
              <a:ext cx="4302" cy="3226"/>
            </a:xfrm>
            <a:custGeom>
              <a:avLst/>
              <a:gdLst>
                <a:gd name="T0" fmla="*/ 0 w 12"/>
                <a:gd name="T1" fmla="*/ 2 h 9"/>
                <a:gd name="T2" fmla="*/ 7 w 12"/>
                <a:gd name="T3" fmla="*/ 9 h 9"/>
                <a:gd name="T4" fmla="*/ 12 w 12"/>
                <a:gd name="T5" fmla="*/ 9 h 9"/>
                <a:gd name="T6" fmla="*/ 0 w 12"/>
                <a:gd name="T7" fmla="*/ 2 h 9"/>
              </a:gdLst>
              <a:ahLst/>
              <a:cxnLst>
                <a:cxn ang="0">
                  <a:pos x="T0" y="T1"/>
                </a:cxn>
                <a:cxn ang="0">
                  <a:pos x="T2" y="T3"/>
                </a:cxn>
                <a:cxn ang="0">
                  <a:pos x="T4" y="T5"/>
                </a:cxn>
                <a:cxn ang="0">
                  <a:pos x="T6" y="T7"/>
                </a:cxn>
              </a:cxnLst>
              <a:rect l="0" t="0" r="r" b="b"/>
              <a:pathLst>
                <a:path w="12" h="9">
                  <a:moveTo>
                    <a:pt x="0" y="2"/>
                  </a:moveTo>
                  <a:cubicBezTo>
                    <a:pt x="4" y="5"/>
                    <a:pt x="5" y="4"/>
                    <a:pt x="7" y="9"/>
                  </a:cubicBezTo>
                  <a:cubicBezTo>
                    <a:pt x="9" y="7"/>
                    <a:pt x="10" y="8"/>
                    <a:pt x="12" y="9"/>
                  </a:cubicBezTo>
                  <a:cubicBezTo>
                    <a:pt x="12" y="9"/>
                    <a:pt x="3" y="0"/>
                    <a:pt x="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0" name="Freeform 2041"/>
            <p:cNvSpPr/>
            <p:nvPr/>
          </p:nvSpPr>
          <p:spPr bwMode="auto">
            <a:xfrm>
              <a:off x="3608384" y="2669364"/>
              <a:ext cx="5377" cy="3226"/>
            </a:xfrm>
            <a:custGeom>
              <a:avLst/>
              <a:gdLst>
                <a:gd name="T0" fmla="*/ 1 w 14"/>
                <a:gd name="T1" fmla="*/ 0 h 8"/>
                <a:gd name="T2" fmla="*/ 11 w 14"/>
                <a:gd name="T3" fmla="*/ 3 h 8"/>
                <a:gd name="T4" fmla="*/ 12 w 14"/>
                <a:gd name="T5" fmla="*/ 8 h 8"/>
                <a:gd name="T6" fmla="*/ 9 w 14"/>
                <a:gd name="T7" fmla="*/ 2 h 8"/>
                <a:gd name="T8" fmla="*/ 5 w 14"/>
                <a:gd name="T9" fmla="*/ 1 h 8"/>
                <a:gd name="T10" fmla="*/ 1 w 14"/>
                <a:gd name="T11" fmla="*/ 0 h 8"/>
              </a:gdLst>
              <a:ahLst/>
              <a:cxnLst>
                <a:cxn ang="0">
                  <a:pos x="T0" y="T1"/>
                </a:cxn>
                <a:cxn ang="0">
                  <a:pos x="T2" y="T3"/>
                </a:cxn>
                <a:cxn ang="0">
                  <a:pos x="T4" y="T5"/>
                </a:cxn>
                <a:cxn ang="0">
                  <a:pos x="T6" y="T7"/>
                </a:cxn>
                <a:cxn ang="0">
                  <a:pos x="T8" y="T9"/>
                </a:cxn>
                <a:cxn ang="0">
                  <a:pos x="T10" y="T11"/>
                </a:cxn>
              </a:cxnLst>
              <a:rect l="0" t="0" r="r" b="b"/>
              <a:pathLst>
                <a:path w="14" h="8">
                  <a:moveTo>
                    <a:pt x="1" y="0"/>
                  </a:moveTo>
                  <a:cubicBezTo>
                    <a:pt x="0" y="6"/>
                    <a:pt x="8" y="4"/>
                    <a:pt x="11" y="3"/>
                  </a:cubicBezTo>
                  <a:cubicBezTo>
                    <a:pt x="11" y="4"/>
                    <a:pt x="9" y="6"/>
                    <a:pt x="12" y="8"/>
                  </a:cubicBezTo>
                  <a:cubicBezTo>
                    <a:pt x="14" y="3"/>
                    <a:pt x="12" y="2"/>
                    <a:pt x="9" y="2"/>
                  </a:cubicBezTo>
                  <a:cubicBezTo>
                    <a:pt x="8" y="2"/>
                    <a:pt x="6" y="1"/>
                    <a:pt x="5" y="1"/>
                  </a:cubicBezTo>
                  <a:cubicBezTo>
                    <a:pt x="3" y="1"/>
                    <a:pt x="2" y="1"/>
                    <a:pt x="1"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1" name="Freeform 2042"/>
            <p:cNvSpPr/>
            <p:nvPr/>
          </p:nvSpPr>
          <p:spPr bwMode="auto">
            <a:xfrm>
              <a:off x="3768622" y="2524719"/>
              <a:ext cx="538"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1" y="1"/>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2" name="Freeform 2043"/>
            <p:cNvSpPr/>
            <p:nvPr/>
          </p:nvSpPr>
          <p:spPr bwMode="auto">
            <a:xfrm>
              <a:off x="3698182" y="2613442"/>
              <a:ext cx="2151" cy="3226"/>
            </a:xfrm>
            <a:custGeom>
              <a:avLst/>
              <a:gdLst>
                <a:gd name="T0" fmla="*/ 6 w 6"/>
                <a:gd name="T1" fmla="*/ 6 h 9"/>
                <a:gd name="T2" fmla="*/ 5 w 6"/>
                <a:gd name="T3" fmla="*/ 4 h 9"/>
                <a:gd name="T4" fmla="*/ 1 w 6"/>
                <a:gd name="T5" fmla="*/ 8 h 9"/>
                <a:gd name="T6" fmla="*/ 3 w 6"/>
                <a:gd name="T7" fmla="*/ 9 h 9"/>
                <a:gd name="T8" fmla="*/ 6 w 6"/>
                <a:gd name="T9" fmla="*/ 6 h 9"/>
              </a:gdLst>
              <a:ahLst/>
              <a:cxnLst>
                <a:cxn ang="0">
                  <a:pos x="T0" y="T1"/>
                </a:cxn>
                <a:cxn ang="0">
                  <a:pos x="T2" y="T3"/>
                </a:cxn>
                <a:cxn ang="0">
                  <a:pos x="T4" y="T5"/>
                </a:cxn>
                <a:cxn ang="0">
                  <a:pos x="T6" y="T7"/>
                </a:cxn>
                <a:cxn ang="0">
                  <a:pos x="T8" y="T9"/>
                </a:cxn>
              </a:cxnLst>
              <a:rect l="0" t="0" r="r" b="b"/>
              <a:pathLst>
                <a:path w="6" h="9">
                  <a:moveTo>
                    <a:pt x="6" y="6"/>
                  </a:moveTo>
                  <a:cubicBezTo>
                    <a:pt x="4" y="5"/>
                    <a:pt x="4" y="3"/>
                    <a:pt x="5" y="4"/>
                  </a:cubicBezTo>
                  <a:cubicBezTo>
                    <a:pt x="3" y="0"/>
                    <a:pt x="0" y="3"/>
                    <a:pt x="1" y="8"/>
                  </a:cubicBezTo>
                  <a:cubicBezTo>
                    <a:pt x="1" y="9"/>
                    <a:pt x="5" y="5"/>
                    <a:pt x="3" y="9"/>
                  </a:cubicBezTo>
                  <a:cubicBezTo>
                    <a:pt x="5" y="9"/>
                    <a:pt x="4" y="7"/>
                    <a:pt x="6"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3" name="Freeform 2044"/>
            <p:cNvSpPr/>
            <p:nvPr/>
          </p:nvSpPr>
          <p:spPr bwMode="auto">
            <a:xfrm>
              <a:off x="3707860" y="2620970"/>
              <a:ext cx="1613" cy="2151"/>
            </a:xfrm>
            <a:custGeom>
              <a:avLst/>
              <a:gdLst>
                <a:gd name="T0" fmla="*/ 1 w 5"/>
                <a:gd name="T1" fmla="*/ 1 h 6"/>
                <a:gd name="T2" fmla="*/ 2 w 5"/>
                <a:gd name="T3" fmla="*/ 2 h 6"/>
                <a:gd name="T4" fmla="*/ 4 w 5"/>
                <a:gd name="T5" fmla="*/ 6 h 6"/>
                <a:gd name="T6" fmla="*/ 1 w 5"/>
                <a:gd name="T7" fmla="*/ 1 h 6"/>
              </a:gdLst>
              <a:ahLst/>
              <a:cxnLst>
                <a:cxn ang="0">
                  <a:pos x="T0" y="T1"/>
                </a:cxn>
                <a:cxn ang="0">
                  <a:pos x="T2" y="T3"/>
                </a:cxn>
                <a:cxn ang="0">
                  <a:pos x="T4" y="T5"/>
                </a:cxn>
                <a:cxn ang="0">
                  <a:pos x="T6" y="T7"/>
                </a:cxn>
              </a:cxnLst>
              <a:rect l="0" t="0" r="r" b="b"/>
              <a:pathLst>
                <a:path w="5" h="6">
                  <a:moveTo>
                    <a:pt x="1" y="1"/>
                  </a:moveTo>
                  <a:cubicBezTo>
                    <a:pt x="0" y="3"/>
                    <a:pt x="1" y="2"/>
                    <a:pt x="2" y="2"/>
                  </a:cubicBezTo>
                  <a:cubicBezTo>
                    <a:pt x="2" y="3"/>
                    <a:pt x="1" y="6"/>
                    <a:pt x="4" y="6"/>
                  </a:cubicBezTo>
                  <a:cubicBezTo>
                    <a:pt x="5" y="3"/>
                    <a:pt x="4" y="0"/>
                    <a:pt x="1"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4" name="Freeform 2045"/>
            <p:cNvSpPr/>
            <p:nvPr/>
          </p:nvSpPr>
          <p:spPr bwMode="auto">
            <a:xfrm>
              <a:off x="3763782" y="2522031"/>
              <a:ext cx="8066" cy="3764"/>
            </a:xfrm>
            <a:custGeom>
              <a:avLst/>
              <a:gdLst>
                <a:gd name="T0" fmla="*/ 16 w 22"/>
                <a:gd name="T1" fmla="*/ 7 h 11"/>
                <a:gd name="T2" fmla="*/ 14 w 22"/>
                <a:gd name="T3" fmla="*/ 9 h 11"/>
                <a:gd name="T4" fmla="*/ 15 w 22"/>
                <a:gd name="T5" fmla="*/ 9 h 11"/>
                <a:gd name="T6" fmla="*/ 15 w 22"/>
                <a:gd name="T7" fmla="*/ 9 h 11"/>
                <a:gd name="T8" fmla="*/ 15 w 22"/>
                <a:gd name="T9" fmla="*/ 9 h 11"/>
                <a:gd name="T10" fmla="*/ 15 w 22"/>
                <a:gd name="T11" fmla="*/ 9 h 11"/>
                <a:gd name="T12" fmla="*/ 15 w 22"/>
                <a:gd name="T13" fmla="*/ 9 h 11"/>
                <a:gd name="T14" fmla="*/ 7 w 22"/>
                <a:gd name="T15" fmla="*/ 4 h 11"/>
                <a:gd name="T16" fmla="*/ 7 w 22"/>
                <a:gd name="T17" fmla="*/ 4 h 11"/>
                <a:gd name="T18" fmla="*/ 7 w 22"/>
                <a:gd name="T19" fmla="*/ 4 h 11"/>
                <a:gd name="T20" fmla="*/ 7 w 22"/>
                <a:gd name="T21" fmla="*/ 4 h 11"/>
                <a:gd name="T22" fmla="*/ 8 w 22"/>
                <a:gd name="T23" fmla="*/ 4 h 11"/>
                <a:gd name="T24" fmla="*/ 9 w 22"/>
                <a:gd name="T25" fmla="*/ 4 h 11"/>
                <a:gd name="T26" fmla="*/ 11 w 22"/>
                <a:gd name="T27" fmla="*/ 5 h 11"/>
                <a:gd name="T28" fmla="*/ 9 w 22"/>
                <a:gd name="T29" fmla="*/ 3 h 11"/>
                <a:gd name="T30" fmla="*/ 8 w 22"/>
                <a:gd name="T31" fmla="*/ 3 h 11"/>
                <a:gd name="T32" fmla="*/ 8 w 22"/>
                <a:gd name="T33" fmla="*/ 3 h 11"/>
                <a:gd name="T34" fmla="*/ 8 w 22"/>
                <a:gd name="T35" fmla="*/ 3 h 11"/>
                <a:gd name="T36" fmla="*/ 16 w 22"/>
                <a:gd name="T37" fmla="*/ 7 h 11"/>
                <a:gd name="T38" fmla="*/ 16 w 22"/>
                <a:gd name="T39" fmla="*/ 7 h 11"/>
                <a:gd name="T40" fmla="*/ 16 w 22"/>
                <a:gd name="T41" fmla="*/ 7 h 11"/>
                <a:gd name="T42" fmla="*/ 16 w 22"/>
                <a:gd name="T43" fmla="*/ 7 h 11"/>
                <a:gd name="T44" fmla="*/ 16 w 22"/>
                <a:gd name="T45" fmla="*/ 7 h 11"/>
                <a:gd name="T46" fmla="*/ 16 w 22"/>
                <a:gd name="T47" fmla="*/ 7 h 11"/>
                <a:gd name="T48" fmla="*/ 16 w 22"/>
                <a:gd name="T49" fmla="*/ 7 h 11"/>
                <a:gd name="T50" fmla="*/ 15 w 22"/>
                <a:gd name="T51" fmla="*/ 7 h 11"/>
                <a:gd name="T52" fmla="*/ 16 w 22"/>
                <a:gd name="T5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1">
                  <a:moveTo>
                    <a:pt x="16" y="7"/>
                  </a:moveTo>
                  <a:cubicBezTo>
                    <a:pt x="14" y="9"/>
                    <a:pt x="14" y="9"/>
                    <a:pt x="14"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0" y="0"/>
                    <a:pt x="10" y="6"/>
                    <a:pt x="7" y="4"/>
                  </a:cubicBezTo>
                  <a:cubicBezTo>
                    <a:pt x="7" y="4"/>
                    <a:pt x="7" y="4"/>
                    <a:pt x="7" y="4"/>
                  </a:cubicBezTo>
                  <a:cubicBezTo>
                    <a:pt x="7" y="4"/>
                    <a:pt x="7" y="4"/>
                    <a:pt x="7" y="4"/>
                  </a:cubicBezTo>
                  <a:cubicBezTo>
                    <a:pt x="7" y="4"/>
                    <a:pt x="7" y="4"/>
                    <a:pt x="7" y="4"/>
                  </a:cubicBezTo>
                  <a:cubicBezTo>
                    <a:pt x="8" y="4"/>
                    <a:pt x="8" y="4"/>
                    <a:pt x="8" y="4"/>
                  </a:cubicBezTo>
                  <a:cubicBezTo>
                    <a:pt x="8" y="4"/>
                    <a:pt x="8" y="4"/>
                    <a:pt x="9" y="4"/>
                  </a:cubicBezTo>
                  <a:cubicBezTo>
                    <a:pt x="10" y="4"/>
                    <a:pt x="10" y="4"/>
                    <a:pt x="11" y="5"/>
                  </a:cubicBezTo>
                  <a:cubicBezTo>
                    <a:pt x="11" y="3"/>
                    <a:pt x="10" y="3"/>
                    <a:pt x="9" y="3"/>
                  </a:cubicBezTo>
                  <a:cubicBezTo>
                    <a:pt x="8" y="3"/>
                    <a:pt x="8" y="3"/>
                    <a:pt x="8" y="3"/>
                  </a:cubicBezTo>
                  <a:cubicBezTo>
                    <a:pt x="8" y="3"/>
                    <a:pt x="8" y="3"/>
                    <a:pt x="8" y="3"/>
                  </a:cubicBezTo>
                  <a:cubicBezTo>
                    <a:pt x="8" y="3"/>
                    <a:pt x="8" y="3"/>
                    <a:pt x="8" y="3"/>
                  </a:cubicBezTo>
                  <a:cubicBezTo>
                    <a:pt x="7" y="2"/>
                    <a:pt x="22" y="11"/>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5" y="7"/>
                    <a:pt x="15" y="7"/>
                    <a:pt x="15" y="7"/>
                  </a:cubicBezTo>
                  <a:cubicBezTo>
                    <a:pt x="15" y="7"/>
                    <a:pt x="15" y="7"/>
                    <a:pt x="16"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5" name="Freeform 2046"/>
            <p:cNvSpPr/>
            <p:nvPr/>
          </p:nvSpPr>
          <p:spPr bwMode="auto">
            <a:xfrm>
              <a:off x="3768622" y="25257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6" name="Freeform 2047"/>
            <p:cNvSpPr>
              <a:spLocks noEditPoints="1"/>
            </p:cNvSpPr>
            <p:nvPr/>
          </p:nvSpPr>
          <p:spPr bwMode="auto">
            <a:xfrm>
              <a:off x="3768622" y="2525795"/>
              <a:ext cx="0" cy="0"/>
            </a:xfrm>
            <a:custGeom>
              <a:avLst/>
              <a:gdLst>
                <a:gd name="T0" fmla="*/ 1 h 1"/>
                <a:gd name="T1" fmla="*/ 0 h 1"/>
                <a:gd name="T2" fmla="*/ 0 h 1"/>
                <a:gd name="T3" fmla="*/ 0 h 1"/>
                <a:gd name="T4" fmla="*/ 0 h 1"/>
                <a:gd name="T5" fmla="*/ 0 h 1"/>
                <a:gd name="T6" fmla="*/ 0 h 1"/>
                <a:gd name="T7" fmla="*/ 0 h 1"/>
                <a:gd name="T8" fmla="*/ 0 h 1"/>
                <a:gd name="T9" fmla="*/ 0 h 1"/>
                <a:gd name="T10" fmla="*/ 0 h 1"/>
                <a:gd name="T11" fmla="*/ 0 h 1"/>
                <a:gd name="T12" fmla="*/ 1 h 1"/>
                <a:gd name="T13" fmla="*/ 1 h 1"/>
                <a:gd name="T14" fmla="*/ 1 h 1"/>
                <a:gd name="T15" fmla="*/ 1 h 1"/>
                <a:gd name="T16" fmla="*/ 1 h 1"/>
                <a:gd name="T17" fmla="*/ 1 h 1"/>
                <a:gd name="T18" fmla="*/ 1 h 1"/>
                <a:gd name="T19" fmla="*/ 1 h 1"/>
                <a:gd name="T20" fmla="*/ 1 h 1"/>
                <a:gd name="T21" fmla="*/ 1 h 1"/>
                <a:gd name="T22" fmla="*/ 1 h 1"/>
                <a:gd name="T23" fmla="*/ 1 h 1"/>
                <a:gd name="T24" fmla="*/ 1 h 1"/>
                <a:gd name="T25" fmla="*/ 1 h 1"/>
                <a:gd name="T26" fmla="*/ 1 h 1"/>
                <a:gd name="T27"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Lst>
              <a:rect l="0" t="0" r="r" b="b"/>
              <a:pathLst>
                <a:path h="1">
                  <a:moveTo>
                    <a:pt x="0" y="1"/>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lose/>
                  <a:moveTo>
                    <a:pt x="0" y="1"/>
                  </a:moveTo>
                  <a:cubicBezTo>
                    <a:pt x="0" y="1"/>
                    <a:pt x="0" y="1"/>
                    <a:pt x="0" y="1"/>
                  </a:cubicBezTo>
                  <a:cubicBezTo>
                    <a:pt x="0" y="1"/>
                    <a:pt x="0" y="1"/>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7" name="Freeform 2048"/>
            <p:cNvSpPr/>
            <p:nvPr/>
          </p:nvSpPr>
          <p:spPr bwMode="auto">
            <a:xfrm>
              <a:off x="3764320" y="2539775"/>
              <a:ext cx="1075" cy="2151"/>
            </a:xfrm>
            <a:custGeom>
              <a:avLst/>
              <a:gdLst>
                <a:gd name="T0" fmla="*/ 1 w 3"/>
                <a:gd name="T1" fmla="*/ 4 h 7"/>
                <a:gd name="T2" fmla="*/ 1 w 3"/>
                <a:gd name="T3" fmla="*/ 6 h 7"/>
                <a:gd name="T4" fmla="*/ 2 w 3"/>
                <a:gd name="T5" fmla="*/ 3 h 7"/>
                <a:gd name="T6" fmla="*/ 1 w 3"/>
                <a:gd name="T7" fmla="*/ 4 h 7"/>
              </a:gdLst>
              <a:ahLst/>
              <a:cxnLst>
                <a:cxn ang="0">
                  <a:pos x="T0" y="T1"/>
                </a:cxn>
                <a:cxn ang="0">
                  <a:pos x="T2" y="T3"/>
                </a:cxn>
                <a:cxn ang="0">
                  <a:pos x="T4" y="T5"/>
                </a:cxn>
                <a:cxn ang="0">
                  <a:pos x="T6" y="T7"/>
                </a:cxn>
              </a:cxnLst>
              <a:rect l="0" t="0" r="r" b="b"/>
              <a:pathLst>
                <a:path w="3" h="7">
                  <a:moveTo>
                    <a:pt x="1" y="4"/>
                  </a:moveTo>
                  <a:cubicBezTo>
                    <a:pt x="0" y="7"/>
                    <a:pt x="2" y="5"/>
                    <a:pt x="1" y="6"/>
                  </a:cubicBezTo>
                  <a:cubicBezTo>
                    <a:pt x="2" y="4"/>
                    <a:pt x="2" y="3"/>
                    <a:pt x="2" y="3"/>
                  </a:cubicBezTo>
                  <a:cubicBezTo>
                    <a:pt x="3" y="0"/>
                    <a:pt x="1" y="5"/>
                    <a:pt x="1" y="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8" name="Freeform 2049"/>
            <p:cNvSpPr/>
            <p:nvPr/>
          </p:nvSpPr>
          <p:spPr bwMode="auto">
            <a:xfrm>
              <a:off x="3768084" y="2532785"/>
              <a:ext cx="538" cy="1613"/>
            </a:xfrm>
            <a:custGeom>
              <a:avLst/>
              <a:gdLst>
                <a:gd name="T0" fmla="*/ 0 w 1"/>
                <a:gd name="T1" fmla="*/ 0 h 5"/>
                <a:gd name="T2" fmla="*/ 1 w 1"/>
                <a:gd name="T3" fmla="*/ 4 h 5"/>
                <a:gd name="T4" fmla="*/ 1 w 1"/>
                <a:gd name="T5" fmla="*/ 3 h 5"/>
                <a:gd name="T6" fmla="*/ 1 w 1"/>
                <a:gd name="T7" fmla="*/ 2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1"/>
                    <a:pt x="0" y="3"/>
                    <a:pt x="1" y="4"/>
                  </a:cubicBezTo>
                  <a:cubicBezTo>
                    <a:pt x="1" y="5"/>
                    <a:pt x="1" y="5"/>
                    <a:pt x="1" y="3"/>
                  </a:cubicBezTo>
                  <a:cubicBezTo>
                    <a:pt x="1" y="2"/>
                    <a:pt x="1" y="2"/>
                    <a:pt x="1" y="2"/>
                  </a:cubicBezTo>
                  <a:cubicBezTo>
                    <a:pt x="1" y="1"/>
                    <a:pt x="1" y="1"/>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19" name="Freeform 2050"/>
            <p:cNvSpPr/>
            <p:nvPr/>
          </p:nvSpPr>
          <p:spPr bwMode="auto">
            <a:xfrm>
              <a:off x="3768622" y="2530096"/>
              <a:ext cx="0" cy="3764"/>
            </a:xfrm>
            <a:custGeom>
              <a:avLst/>
              <a:gdLst>
                <a:gd name="T0" fmla="*/ 0 w 1"/>
                <a:gd name="T1" fmla="*/ 0 h 10"/>
                <a:gd name="T2" fmla="*/ 0 w 1"/>
                <a:gd name="T3" fmla="*/ 5 h 10"/>
                <a:gd name="T4" fmla="*/ 1 w 1"/>
                <a:gd name="T5" fmla="*/ 2 h 10"/>
                <a:gd name="T6" fmla="*/ 0 w 1"/>
                <a:gd name="T7" fmla="*/ 0 h 10"/>
              </a:gdLst>
              <a:ahLst/>
              <a:cxnLst>
                <a:cxn ang="0">
                  <a:pos x="T0" y="T1"/>
                </a:cxn>
                <a:cxn ang="0">
                  <a:pos x="T2" y="T3"/>
                </a:cxn>
                <a:cxn ang="0">
                  <a:pos x="T4" y="T5"/>
                </a:cxn>
                <a:cxn ang="0">
                  <a:pos x="T6" y="T7"/>
                </a:cxn>
              </a:cxnLst>
              <a:rect l="0" t="0" r="r" b="b"/>
              <a:pathLst>
                <a:path w="1" h="10">
                  <a:moveTo>
                    <a:pt x="0" y="0"/>
                  </a:moveTo>
                  <a:cubicBezTo>
                    <a:pt x="0" y="0"/>
                    <a:pt x="0" y="3"/>
                    <a:pt x="0" y="5"/>
                  </a:cubicBezTo>
                  <a:cubicBezTo>
                    <a:pt x="0" y="4"/>
                    <a:pt x="0" y="10"/>
                    <a:pt x="1" y="2"/>
                  </a:cubicBezTo>
                  <a:cubicBezTo>
                    <a:pt x="0" y="3"/>
                    <a:pt x="0" y="8"/>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0" name="Freeform 2051"/>
            <p:cNvSpPr/>
            <p:nvPr/>
          </p:nvSpPr>
          <p:spPr bwMode="auto">
            <a:xfrm>
              <a:off x="3768622" y="2524719"/>
              <a:ext cx="53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1" name="Freeform 2052"/>
            <p:cNvSpPr/>
            <p:nvPr/>
          </p:nvSpPr>
          <p:spPr bwMode="auto">
            <a:xfrm>
              <a:off x="3771848" y="2769378"/>
              <a:ext cx="3226" cy="3226"/>
            </a:xfrm>
            <a:custGeom>
              <a:avLst/>
              <a:gdLst>
                <a:gd name="T0" fmla="*/ 9 w 9"/>
                <a:gd name="T1" fmla="*/ 1 h 9"/>
                <a:gd name="T2" fmla="*/ 4 w 9"/>
                <a:gd name="T3" fmla="*/ 7 h 9"/>
                <a:gd name="T4" fmla="*/ 9 w 9"/>
                <a:gd name="T5" fmla="*/ 1 h 9"/>
              </a:gdLst>
              <a:ahLst/>
              <a:cxnLst>
                <a:cxn ang="0">
                  <a:pos x="T0" y="T1"/>
                </a:cxn>
                <a:cxn ang="0">
                  <a:pos x="T2" y="T3"/>
                </a:cxn>
                <a:cxn ang="0">
                  <a:pos x="T4" y="T5"/>
                </a:cxn>
              </a:cxnLst>
              <a:rect l="0" t="0" r="r" b="b"/>
              <a:pathLst>
                <a:path w="9" h="9">
                  <a:moveTo>
                    <a:pt x="9" y="1"/>
                  </a:moveTo>
                  <a:cubicBezTo>
                    <a:pt x="5" y="0"/>
                    <a:pt x="0" y="5"/>
                    <a:pt x="4" y="7"/>
                  </a:cubicBezTo>
                  <a:cubicBezTo>
                    <a:pt x="4" y="9"/>
                    <a:pt x="6" y="3"/>
                    <a:pt x="9"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2" name="Freeform 2053"/>
            <p:cNvSpPr/>
            <p:nvPr/>
          </p:nvSpPr>
          <p:spPr bwMode="auto">
            <a:xfrm>
              <a:off x="3769697" y="2532247"/>
              <a:ext cx="0" cy="2151"/>
            </a:xfrm>
            <a:custGeom>
              <a:avLst/>
              <a:gdLst>
                <a:gd name="T0" fmla="*/ 0 h 6"/>
                <a:gd name="T1" fmla="*/ 1 h 6"/>
                <a:gd name="T2" fmla="*/ 5 h 6"/>
                <a:gd name="T3" fmla="*/ 0 h 6"/>
              </a:gdLst>
              <a:ahLst/>
              <a:cxnLst>
                <a:cxn ang="0">
                  <a:pos x="0" y="T0"/>
                </a:cxn>
                <a:cxn ang="0">
                  <a:pos x="0" y="T1"/>
                </a:cxn>
                <a:cxn ang="0">
                  <a:pos x="0" y="T2"/>
                </a:cxn>
                <a:cxn ang="0">
                  <a:pos x="0" y="T3"/>
                </a:cxn>
              </a:cxnLst>
              <a:rect l="0" t="0" r="r" b="b"/>
              <a:pathLst>
                <a:path h="6">
                  <a:moveTo>
                    <a:pt x="0" y="0"/>
                  </a:moveTo>
                  <a:cubicBezTo>
                    <a:pt x="0" y="0"/>
                    <a:pt x="0" y="2"/>
                    <a:pt x="0" y="1"/>
                  </a:cubicBezTo>
                  <a:cubicBezTo>
                    <a:pt x="0" y="6"/>
                    <a:pt x="0" y="4"/>
                    <a:pt x="0" y="5"/>
                  </a:cubicBezTo>
                  <a:cubicBezTo>
                    <a:pt x="0" y="4"/>
                    <a:pt x="0" y="4"/>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3" name="Freeform 2054"/>
            <p:cNvSpPr/>
            <p:nvPr/>
          </p:nvSpPr>
          <p:spPr bwMode="auto">
            <a:xfrm>
              <a:off x="3769697" y="2529559"/>
              <a:ext cx="538" cy="2689"/>
            </a:xfrm>
            <a:custGeom>
              <a:avLst/>
              <a:gdLst>
                <a:gd name="T0" fmla="*/ 0 w 2"/>
                <a:gd name="T1" fmla="*/ 2 h 7"/>
                <a:gd name="T2" fmla="*/ 2 w 2"/>
                <a:gd name="T3" fmla="*/ 7 h 7"/>
                <a:gd name="T4" fmla="*/ 0 w 2"/>
                <a:gd name="T5" fmla="*/ 2 h 7"/>
              </a:gdLst>
              <a:ahLst/>
              <a:cxnLst>
                <a:cxn ang="0">
                  <a:pos x="T0" y="T1"/>
                </a:cxn>
                <a:cxn ang="0">
                  <a:pos x="T2" y="T3"/>
                </a:cxn>
                <a:cxn ang="0">
                  <a:pos x="T4" y="T5"/>
                </a:cxn>
              </a:cxnLst>
              <a:rect l="0" t="0" r="r" b="b"/>
              <a:pathLst>
                <a:path w="2" h="7">
                  <a:moveTo>
                    <a:pt x="0" y="2"/>
                  </a:moveTo>
                  <a:cubicBezTo>
                    <a:pt x="1" y="6"/>
                    <a:pt x="1" y="2"/>
                    <a:pt x="2" y="7"/>
                  </a:cubicBezTo>
                  <a:cubicBezTo>
                    <a:pt x="1" y="0"/>
                    <a:pt x="1" y="3"/>
                    <a:pt x="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4" name="Freeform 2055"/>
            <p:cNvSpPr/>
            <p:nvPr/>
          </p:nvSpPr>
          <p:spPr bwMode="auto">
            <a:xfrm>
              <a:off x="3769160" y="2525257"/>
              <a:ext cx="538" cy="4302"/>
            </a:xfrm>
            <a:custGeom>
              <a:avLst/>
              <a:gdLst>
                <a:gd name="T0" fmla="*/ 1 w 2"/>
                <a:gd name="T1" fmla="*/ 6 h 12"/>
                <a:gd name="T2" fmla="*/ 0 w 2"/>
                <a:gd name="T3" fmla="*/ 3 h 12"/>
                <a:gd name="T4" fmla="*/ 0 w 2"/>
                <a:gd name="T5" fmla="*/ 2 h 12"/>
                <a:gd name="T6" fmla="*/ 1 w 2"/>
                <a:gd name="T7" fmla="*/ 6 h 12"/>
                <a:gd name="T8" fmla="*/ 1 w 2"/>
                <a:gd name="T9" fmla="*/ 6 h 12"/>
              </a:gdLst>
              <a:ahLst/>
              <a:cxnLst>
                <a:cxn ang="0">
                  <a:pos x="T0" y="T1"/>
                </a:cxn>
                <a:cxn ang="0">
                  <a:pos x="T2" y="T3"/>
                </a:cxn>
                <a:cxn ang="0">
                  <a:pos x="T4" y="T5"/>
                </a:cxn>
                <a:cxn ang="0">
                  <a:pos x="T6" y="T7"/>
                </a:cxn>
                <a:cxn ang="0">
                  <a:pos x="T8" y="T9"/>
                </a:cxn>
              </a:cxnLst>
              <a:rect l="0" t="0" r="r" b="b"/>
              <a:pathLst>
                <a:path w="2" h="12">
                  <a:moveTo>
                    <a:pt x="1" y="6"/>
                  </a:moveTo>
                  <a:cubicBezTo>
                    <a:pt x="0" y="4"/>
                    <a:pt x="0" y="4"/>
                    <a:pt x="0" y="3"/>
                  </a:cubicBezTo>
                  <a:cubicBezTo>
                    <a:pt x="0" y="0"/>
                    <a:pt x="0" y="0"/>
                    <a:pt x="0" y="2"/>
                  </a:cubicBezTo>
                  <a:cubicBezTo>
                    <a:pt x="0" y="5"/>
                    <a:pt x="2" y="12"/>
                    <a:pt x="1" y="6"/>
                  </a:cubicBezTo>
                  <a:cubicBezTo>
                    <a:pt x="1" y="6"/>
                    <a:pt x="1" y="6"/>
                    <a:pt x="1"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5" name="Freeform 2056"/>
            <p:cNvSpPr/>
            <p:nvPr/>
          </p:nvSpPr>
          <p:spPr bwMode="auto">
            <a:xfrm>
              <a:off x="3807337" y="2765077"/>
              <a:ext cx="7528" cy="5377"/>
            </a:xfrm>
            <a:custGeom>
              <a:avLst/>
              <a:gdLst>
                <a:gd name="T0" fmla="*/ 0 w 21"/>
                <a:gd name="T1" fmla="*/ 15 h 16"/>
                <a:gd name="T2" fmla="*/ 6 w 21"/>
                <a:gd name="T3" fmla="*/ 14 h 16"/>
                <a:gd name="T4" fmla="*/ 15 w 21"/>
                <a:gd name="T5" fmla="*/ 12 h 16"/>
                <a:gd name="T6" fmla="*/ 21 w 21"/>
                <a:gd name="T7" fmla="*/ 4 h 16"/>
                <a:gd name="T8" fmla="*/ 6 w 21"/>
                <a:gd name="T9" fmla="*/ 6 h 16"/>
                <a:gd name="T10" fmla="*/ 0 w 21"/>
                <a:gd name="T11" fmla="*/ 15 h 16"/>
              </a:gdLst>
              <a:ahLst/>
              <a:cxnLst>
                <a:cxn ang="0">
                  <a:pos x="T0" y="T1"/>
                </a:cxn>
                <a:cxn ang="0">
                  <a:pos x="T2" y="T3"/>
                </a:cxn>
                <a:cxn ang="0">
                  <a:pos x="T4" y="T5"/>
                </a:cxn>
                <a:cxn ang="0">
                  <a:pos x="T6" y="T7"/>
                </a:cxn>
                <a:cxn ang="0">
                  <a:pos x="T8" y="T9"/>
                </a:cxn>
                <a:cxn ang="0">
                  <a:pos x="T10" y="T11"/>
                </a:cxn>
              </a:cxnLst>
              <a:rect l="0" t="0" r="r" b="b"/>
              <a:pathLst>
                <a:path w="21" h="16">
                  <a:moveTo>
                    <a:pt x="0" y="15"/>
                  </a:moveTo>
                  <a:cubicBezTo>
                    <a:pt x="0" y="16"/>
                    <a:pt x="2" y="15"/>
                    <a:pt x="6" y="14"/>
                  </a:cubicBezTo>
                  <a:cubicBezTo>
                    <a:pt x="9" y="12"/>
                    <a:pt x="13" y="11"/>
                    <a:pt x="15" y="12"/>
                  </a:cubicBezTo>
                  <a:cubicBezTo>
                    <a:pt x="10" y="9"/>
                    <a:pt x="18" y="7"/>
                    <a:pt x="21" y="4"/>
                  </a:cubicBezTo>
                  <a:cubicBezTo>
                    <a:pt x="17" y="0"/>
                    <a:pt x="13" y="5"/>
                    <a:pt x="6" y="6"/>
                  </a:cubicBezTo>
                  <a:cubicBezTo>
                    <a:pt x="14" y="8"/>
                    <a:pt x="4" y="12"/>
                    <a:pt x="0" y="1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6" name="Freeform 2057"/>
            <p:cNvSpPr/>
            <p:nvPr/>
          </p:nvSpPr>
          <p:spPr bwMode="auto">
            <a:xfrm>
              <a:off x="3768622" y="2524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7" name="Freeform 2058"/>
            <p:cNvSpPr/>
            <p:nvPr/>
          </p:nvSpPr>
          <p:spPr bwMode="auto">
            <a:xfrm>
              <a:off x="3884230" y="2747332"/>
              <a:ext cx="4839" cy="3226"/>
            </a:xfrm>
            <a:custGeom>
              <a:avLst/>
              <a:gdLst>
                <a:gd name="T0" fmla="*/ 5 w 13"/>
                <a:gd name="T1" fmla="*/ 1 h 9"/>
                <a:gd name="T2" fmla="*/ 1 w 13"/>
                <a:gd name="T3" fmla="*/ 4 h 9"/>
                <a:gd name="T4" fmla="*/ 0 w 13"/>
                <a:gd name="T5" fmla="*/ 7 h 9"/>
                <a:gd name="T6" fmla="*/ 13 w 13"/>
                <a:gd name="T7" fmla="*/ 2 h 9"/>
                <a:gd name="T8" fmla="*/ 5 w 13"/>
                <a:gd name="T9" fmla="*/ 1 h 9"/>
              </a:gdLst>
              <a:ahLst/>
              <a:cxnLst>
                <a:cxn ang="0">
                  <a:pos x="T0" y="T1"/>
                </a:cxn>
                <a:cxn ang="0">
                  <a:pos x="T2" y="T3"/>
                </a:cxn>
                <a:cxn ang="0">
                  <a:pos x="T4" y="T5"/>
                </a:cxn>
                <a:cxn ang="0">
                  <a:pos x="T6" y="T7"/>
                </a:cxn>
                <a:cxn ang="0">
                  <a:pos x="T8" y="T9"/>
                </a:cxn>
              </a:cxnLst>
              <a:rect l="0" t="0" r="r" b="b"/>
              <a:pathLst>
                <a:path w="13" h="9">
                  <a:moveTo>
                    <a:pt x="5" y="1"/>
                  </a:moveTo>
                  <a:cubicBezTo>
                    <a:pt x="4" y="0"/>
                    <a:pt x="3" y="3"/>
                    <a:pt x="1" y="4"/>
                  </a:cubicBezTo>
                  <a:cubicBezTo>
                    <a:pt x="4" y="4"/>
                    <a:pt x="7" y="4"/>
                    <a:pt x="0" y="7"/>
                  </a:cubicBezTo>
                  <a:cubicBezTo>
                    <a:pt x="0" y="9"/>
                    <a:pt x="10" y="5"/>
                    <a:pt x="13" y="2"/>
                  </a:cubicBezTo>
                  <a:cubicBezTo>
                    <a:pt x="12" y="0"/>
                    <a:pt x="1" y="6"/>
                    <a:pt x="5"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8" name="Freeform 2059"/>
            <p:cNvSpPr/>
            <p:nvPr/>
          </p:nvSpPr>
          <p:spPr bwMode="auto">
            <a:xfrm>
              <a:off x="3939076" y="2698400"/>
              <a:ext cx="9141" cy="8603"/>
            </a:xfrm>
            <a:custGeom>
              <a:avLst/>
              <a:gdLst>
                <a:gd name="T0" fmla="*/ 4 w 25"/>
                <a:gd name="T1" fmla="*/ 19 h 23"/>
                <a:gd name="T2" fmla="*/ 19 w 25"/>
                <a:gd name="T3" fmla="*/ 15 h 23"/>
                <a:gd name="T4" fmla="*/ 25 w 25"/>
                <a:gd name="T5" fmla="*/ 4 h 23"/>
                <a:gd name="T6" fmla="*/ 20 w 25"/>
                <a:gd name="T7" fmla="*/ 5 h 23"/>
                <a:gd name="T8" fmla="*/ 12 w 25"/>
                <a:gd name="T9" fmla="*/ 16 h 23"/>
                <a:gd name="T10" fmla="*/ 15 w 25"/>
                <a:gd name="T11" fmla="*/ 8 h 23"/>
                <a:gd name="T12" fmla="*/ 4 w 25"/>
                <a:gd name="T13" fmla="*/ 19 h 23"/>
              </a:gdLst>
              <a:ahLst/>
              <a:cxnLst>
                <a:cxn ang="0">
                  <a:pos x="T0" y="T1"/>
                </a:cxn>
                <a:cxn ang="0">
                  <a:pos x="T2" y="T3"/>
                </a:cxn>
                <a:cxn ang="0">
                  <a:pos x="T4" y="T5"/>
                </a:cxn>
                <a:cxn ang="0">
                  <a:pos x="T6" y="T7"/>
                </a:cxn>
                <a:cxn ang="0">
                  <a:pos x="T8" y="T9"/>
                </a:cxn>
                <a:cxn ang="0">
                  <a:pos x="T10" y="T11"/>
                </a:cxn>
                <a:cxn ang="0">
                  <a:pos x="T12" y="T13"/>
                </a:cxn>
              </a:cxnLst>
              <a:rect l="0" t="0" r="r" b="b"/>
              <a:pathLst>
                <a:path w="25" h="23">
                  <a:moveTo>
                    <a:pt x="4" y="19"/>
                  </a:moveTo>
                  <a:cubicBezTo>
                    <a:pt x="0" y="23"/>
                    <a:pt x="15" y="14"/>
                    <a:pt x="19" y="15"/>
                  </a:cubicBezTo>
                  <a:cubicBezTo>
                    <a:pt x="18" y="12"/>
                    <a:pt x="20" y="4"/>
                    <a:pt x="25" y="4"/>
                  </a:cubicBezTo>
                  <a:cubicBezTo>
                    <a:pt x="23" y="0"/>
                    <a:pt x="22" y="2"/>
                    <a:pt x="20" y="5"/>
                  </a:cubicBezTo>
                  <a:cubicBezTo>
                    <a:pt x="18" y="8"/>
                    <a:pt x="15" y="13"/>
                    <a:pt x="12" y="16"/>
                  </a:cubicBezTo>
                  <a:cubicBezTo>
                    <a:pt x="11" y="13"/>
                    <a:pt x="14" y="10"/>
                    <a:pt x="15" y="8"/>
                  </a:cubicBezTo>
                  <a:cubicBezTo>
                    <a:pt x="10" y="8"/>
                    <a:pt x="12" y="16"/>
                    <a:pt x="4" y="1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29" name="Freeform 2060"/>
            <p:cNvSpPr/>
            <p:nvPr/>
          </p:nvSpPr>
          <p:spPr bwMode="auto">
            <a:xfrm>
              <a:off x="3948218" y="2688184"/>
              <a:ext cx="8066" cy="3226"/>
            </a:xfrm>
            <a:custGeom>
              <a:avLst/>
              <a:gdLst>
                <a:gd name="T0" fmla="*/ 8 w 22"/>
                <a:gd name="T1" fmla="*/ 0 h 9"/>
                <a:gd name="T2" fmla="*/ 4 w 22"/>
                <a:gd name="T3" fmla="*/ 8 h 9"/>
                <a:gd name="T4" fmla="*/ 16 w 22"/>
                <a:gd name="T5" fmla="*/ 9 h 9"/>
                <a:gd name="T6" fmla="*/ 21 w 22"/>
                <a:gd name="T7" fmla="*/ 9 h 9"/>
                <a:gd name="T8" fmla="*/ 8 w 22"/>
                <a:gd name="T9" fmla="*/ 0 h 9"/>
              </a:gdLst>
              <a:ahLst/>
              <a:cxnLst>
                <a:cxn ang="0">
                  <a:pos x="T0" y="T1"/>
                </a:cxn>
                <a:cxn ang="0">
                  <a:pos x="T2" y="T3"/>
                </a:cxn>
                <a:cxn ang="0">
                  <a:pos x="T4" y="T5"/>
                </a:cxn>
                <a:cxn ang="0">
                  <a:pos x="T6" y="T7"/>
                </a:cxn>
                <a:cxn ang="0">
                  <a:pos x="T8" y="T9"/>
                </a:cxn>
              </a:cxnLst>
              <a:rect l="0" t="0" r="r" b="b"/>
              <a:pathLst>
                <a:path w="22" h="9">
                  <a:moveTo>
                    <a:pt x="8" y="0"/>
                  </a:moveTo>
                  <a:cubicBezTo>
                    <a:pt x="6" y="3"/>
                    <a:pt x="0" y="6"/>
                    <a:pt x="4" y="8"/>
                  </a:cubicBezTo>
                  <a:cubicBezTo>
                    <a:pt x="10" y="0"/>
                    <a:pt x="17" y="3"/>
                    <a:pt x="16" y="9"/>
                  </a:cubicBezTo>
                  <a:cubicBezTo>
                    <a:pt x="17" y="9"/>
                    <a:pt x="19" y="7"/>
                    <a:pt x="21" y="9"/>
                  </a:cubicBezTo>
                  <a:cubicBezTo>
                    <a:pt x="22" y="2"/>
                    <a:pt x="13" y="3"/>
                    <a:pt x="8"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0" name="Freeform 2061"/>
            <p:cNvSpPr/>
            <p:nvPr/>
          </p:nvSpPr>
          <p:spPr bwMode="auto">
            <a:xfrm>
              <a:off x="3958972" y="2676892"/>
              <a:ext cx="9679" cy="8066"/>
            </a:xfrm>
            <a:custGeom>
              <a:avLst/>
              <a:gdLst>
                <a:gd name="T0" fmla="*/ 9 w 28"/>
                <a:gd name="T1" fmla="*/ 20 h 23"/>
                <a:gd name="T2" fmla="*/ 3 w 28"/>
                <a:gd name="T3" fmla="*/ 13 h 23"/>
                <a:gd name="T4" fmla="*/ 7 w 28"/>
                <a:gd name="T5" fmla="*/ 23 h 23"/>
                <a:gd name="T6" fmla="*/ 11 w 28"/>
                <a:gd name="T7" fmla="*/ 22 h 23"/>
                <a:gd name="T8" fmla="*/ 15 w 28"/>
                <a:gd name="T9" fmla="*/ 16 h 23"/>
                <a:gd name="T10" fmla="*/ 19 w 28"/>
                <a:gd name="T11" fmla="*/ 12 h 23"/>
                <a:gd name="T12" fmla="*/ 28 w 28"/>
                <a:gd name="T13" fmla="*/ 1 h 23"/>
                <a:gd name="T14" fmla="*/ 22 w 28"/>
                <a:gd name="T15" fmla="*/ 6 h 23"/>
                <a:gd name="T16" fmla="*/ 8 w 28"/>
                <a:gd name="T17" fmla="*/ 11 h 23"/>
                <a:gd name="T18" fmla="*/ 13 w 28"/>
                <a:gd name="T19" fmla="*/ 15 h 23"/>
                <a:gd name="T20" fmla="*/ 9 w 28"/>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3">
                  <a:moveTo>
                    <a:pt x="9" y="20"/>
                  </a:moveTo>
                  <a:cubicBezTo>
                    <a:pt x="5" y="19"/>
                    <a:pt x="6" y="11"/>
                    <a:pt x="3" y="13"/>
                  </a:cubicBezTo>
                  <a:cubicBezTo>
                    <a:pt x="0" y="18"/>
                    <a:pt x="7" y="17"/>
                    <a:pt x="7" y="23"/>
                  </a:cubicBezTo>
                  <a:cubicBezTo>
                    <a:pt x="8" y="20"/>
                    <a:pt x="10" y="21"/>
                    <a:pt x="11" y="22"/>
                  </a:cubicBezTo>
                  <a:cubicBezTo>
                    <a:pt x="12" y="19"/>
                    <a:pt x="13" y="17"/>
                    <a:pt x="15" y="16"/>
                  </a:cubicBezTo>
                  <a:cubicBezTo>
                    <a:pt x="16" y="14"/>
                    <a:pt x="17" y="13"/>
                    <a:pt x="19" y="12"/>
                  </a:cubicBezTo>
                  <a:cubicBezTo>
                    <a:pt x="22" y="9"/>
                    <a:pt x="25" y="6"/>
                    <a:pt x="28" y="1"/>
                  </a:cubicBezTo>
                  <a:cubicBezTo>
                    <a:pt x="25" y="0"/>
                    <a:pt x="22" y="3"/>
                    <a:pt x="22" y="6"/>
                  </a:cubicBezTo>
                  <a:cubicBezTo>
                    <a:pt x="20" y="0"/>
                    <a:pt x="15" y="9"/>
                    <a:pt x="8" y="11"/>
                  </a:cubicBezTo>
                  <a:cubicBezTo>
                    <a:pt x="10" y="12"/>
                    <a:pt x="12" y="13"/>
                    <a:pt x="13" y="15"/>
                  </a:cubicBezTo>
                  <a:lnTo>
                    <a:pt x="9" y="20"/>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1" name="Freeform 2062"/>
            <p:cNvSpPr/>
            <p:nvPr/>
          </p:nvSpPr>
          <p:spPr bwMode="auto">
            <a:xfrm>
              <a:off x="3992310" y="2672590"/>
              <a:ext cx="2689" cy="5377"/>
            </a:xfrm>
            <a:custGeom>
              <a:avLst/>
              <a:gdLst>
                <a:gd name="T0" fmla="*/ 7 w 7"/>
                <a:gd name="T1" fmla="*/ 11 h 16"/>
                <a:gd name="T2" fmla="*/ 7 w 7"/>
                <a:gd name="T3" fmla="*/ 0 h 16"/>
                <a:gd name="T4" fmla="*/ 2 w 7"/>
                <a:gd name="T5" fmla="*/ 10 h 16"/>
                <a:gd name="T6" fmla="*/ 7 w 7"/>
                <a:gd name="T7" fmla="*/ 11 h 16"/>
              </a:gdLst>
              <a:ahLst/>
              <a:cxnLst>
                <a:cxn ang="0">
                  <a:pos x="T0" y="T1"/>
                </a:cxn>
                <a:cxn ang="0">
                  <a:pos x="T2" y="T3"/>
                </a:cxn>
                <a:cxn ang="0">
                  <a:pos x="T4" y="T5"/>
                </a:cxn>
                <a:cxn ang="0">
                  <a:pos x="T6" y="T7"/>
                </a:cxn>
              </a:cxnLst>
              <a:rect l="0" t="0" r="r" b="b"/>
              <a:pathLst>
                <a:path w="7" h="16">
                  <a:moveTo>
                    <a:pt x="7" y="11"/>
                  </a:moveTo>
                  <a:cubicBezTo>
                    <a:pt x="0" y="10"/>
                    <a:pt x="7" y="4"/>
                    <a:pt x="7" y="0"/>
                  </a:cubicBezTo>
                  <a:cubicBezTo>
                    <a:pt x="4" y="0"/>
                    <a:pt x="2" y="6"/>
                    <a:pt x="2" y="10"/>
                  </a:cubicBezTo>
                  <a:cubicBezTo>
                    <a:pt x="2" y="14"/>
                    <a:pt x="3" y="16"/>
                    <a:pt x="7" y="1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2" name="Freeform 2063"/>
            <p:cNvSpPr/>
            <p:nvPr/>
          </p:nvSpPr>
          <p:spPr bwMode="auto">
            <a:xfrm>
              <a:off x="3982093" y="2639790"/>
              <a:ext cx="2689" cy="3764"/>
            </a:xfrm>
            <a:custGeom>
              <a:avLst/>
              <a:gdLst>
                <a:gd name="T0" fmla="*/ 6 w 7"/>
                <a:gd name="T1" fmla="*/ 0 h 10"/>
                <a:gd name="T2" fmla="*/ 7 w 7"/>
                <a:gd name="T3" fmla="*/ 3 h 10"/>
                <a:gd name="T4" fmla="*/ 6 w 7"/>
                <a:gd name="T5" fmla="*/ 0 h 10"/>
              </a:gdLst>
              <a:ahLst/>
              <a:cxnLst>
                <a:cxn ang="0">
                  <a:pos x="T0" y="T1"/>
                </a:cxn>
                <a:cxn ang="0">
                  <a:pos x="T2" y="T3"/>
                </a:cxn>
                <a:cxn ang="0">
                  <a:pos x="T4" y="T5"/>
                </a:cxn>
              </a:cxnLst>
              <a:rect l="0" t="0" r="r" b="b"/>
              <a:pathLst>
                <a:path w="7" h="10">
                  <a:moveTo>
                    <a:pt x="6" y="0"/>
                  </a:moveTo>
                  <a:cubicBezTo>
                    <a:pt x="4" y="1"/>
                    <a:pt x="0" y="10"/>
                    <a:pt x="7" y="3"/>
                  </a:cubicBezTo>
                  <a:cubicBezTo>
                    <a:pt x="6" y="2"/>
                    <a:pt x="6" y="1"/>
                    <a:pt x="6"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3" name="Freeform 2064"/>
            <p:cNvSpPr/>
            <p:nvPr/>
          </p:nvSpPr>
          <p:spPr bwMode="auto">
            <a:xfrm>
              <a:off x="3985320" y="2632262"/>
              <a:ext cx="6990" cy="10217"/>
            </a:xfrm>
            <a:custGeom>
              <a:avLst/>
              <a:gdLst>
                <a:gd name="T0" fmla="*/ 13 w 20"/>
                <a:gd name="T1" fmla="*/ 3 h 29"/>
                <a:gd name="T2" fmla="*/ 6 w 20"/>
                <a:gd name="T3" fmla="*/ 12 h 29"/>
                <a:gd name="T4" fmla="*/ 3 w 20"/>
                <a:gd name="T5" fmla="*/ 17 h 29"/>
                <a:gd name="T6" fmla="*/ 1 w 20"/>
                <a:gd name="T7" fmla="*/ 20 h 29"/>
                <a:gd name="T8" fmla="*/ 0 w 20"/>
                <a:gd name="T9" fmla="*/ 22 h 29"/>
                <a:gd name="T10" fmla="*/ 0 w 20"/>
                <a:gd name="T11" fmla="*/ 23 h 29"/>
                <a:gd name="T12" fmla="*/ 0 w 20"/>
                <a:gd name="T13" fmla="*/ 23 h 29"/>
                <a:gd name="T14" fmla="*/ 0 w 20"/>
                <a:gd name="T15" fmla="*/ 23 h 29"/>
                <a:gd name="T16" fmla="*/ 2 w 20"/>
                <a:gd name="T17" fmla="*/ 24 h 29"/>
                <a:gd name="T18" fmla="*/ 3 w 20"/>
                <a:gd name="T19" fmla="*/ 25 h 29"/>
                <a:gd name="T20" fmla="*/ 6 w 20"/>
                <a:gd name="T21" fmla="*/ 29 h 29"/>
                <a:gd name="T22" fmla="*/ 7 w 20"/>
                <a:gd name="T23" fmla="*/ 27 h 29"/>
                <a:gd name="T24" fmla="*/ 7 w 20"/>
                <a:gd name="T25" fmla="*/ 27 h 29"/>
                <a:gd name="T26" fmla="*/ 8 w 20"/>
                <a:gd name="T27" fmla="*/ 25 h 29"/>
                <a:gd name="T28" fmla="*/ 9 w 20"/>
                <a:gd name="T29" fmla="*/ 23 h 29"/>
                <a:gd name="T30" fmla="*/ 9 w 20"/>
                <a:gd name="T31" fmla="*/ 15 h 29"/>
                <a:gd name="T32" fmla="*/ 14 w 20"/>
                <a:gd name="T33" fmla="*/ 16 h 29"/>
                <a:gd name="T34" fmla="*/ 20 w 20"/>
                <a:gd name="T35" fmla="*/ 4 h 29"/>
                <a:gd name="T36" fmla="*/ 13 w 20"/>
                <a:gd name="T3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9">
                  <a:moveTo>
                    <a:pt x="13" y="3"/>
                  </a:moveTo>
                  <a:cubicBezTo>
                    <a:pt x="11" y="6"/>
                    <a:pt x="9" y="9"/>
                    <a:pt x="6" y="12"/>
                  </a:cubicBezTo>
                  <a:cubicBezTo>
                    <a:pt x="5" y="13"/>
                    <a:pt x="4" y="15"/>
                    <a:pt x="3" y="17"/>
                  </a:cubicBezTo>
                  <a:cubicBezTo>
                    <a:pt x="2" y="18"/>
                    <a:pt x="2" y="19"/>
                    <a:pt x="1" y="20"/>
                  </a:cubicBezTo>
                  <a:cubicBezTo>
                    <a:pt x="1" y="21"/>
                    <a:pt x="1" y="22"/>
                    <a:pt x="0" y="22"/>
                  </a:cubicBezTo>
                  <a:cubicBezTo>
                    <a:pt x="0" y="23"/>
                    <a:pt x="0" y="23"/>
                    <a:pt x="0" y="23"/>
                  </a:cubicBezTo>
                  <a:cubicBezTo>
                    <a:pt x="0" y="23"/>
                    <a:pt x="0" y="23"/>
                    <a:pt x="0" y="23"/>
                  </a:cubicBezTo>
                  <a:cubicBezTo>
                    <a:pt x="0" y="23"/>
                    <a:pt x="0" y="23"/>
                    <a:pt x="0" y="23"/>
                  </a:cubicBezTo>
                  <a:cubicBezTo>
                    <a:pt x="1" y="23"/>
                    <a:pt x="1" y="23"/>
                    <a:pt x="2" y="24"/>
                  </a:cubicBezTo>
                  <a:cubicBezTo>
                    <a:pt x="3" y="24"/>
                    <a:pt x="3" y="24"/>
                    <a:pt x="3" y="25"/>
                  </a:cubicBezTo>
                  <a:cubicBezTo>
                    <a:pt x="4" y="26"/>
                    <a:pt x="5" y="28"/>
                    <a:pt x="6" y="29"/>
                  </a:cubicBezTo>
                  <a:cubicBezTo>
                    <a:pt x="6" y="28"/>
                    <a:pt x="7" y="28"/>
                    <a:pt x="7" y="27"/>
                  </a:cubicBezTo>
                  <a:cubicBezTo>
                    <a:pt x="7" y="27"/>
                    <a:pt x="7" y="27"/>
                    <a:pt x="7" y="27"/>
                  </a:cubicBezTo>
                  <a:cubicBezTo>
                    <a:pt x="8" y="25"/>
                    <a:pt x="8" y="25"/>
                    <a:pt x="8" y="25"/>
                  </a:cubicBezTo>
                  <a:cubicBezTo>
                    <a:pt x="8" y="25"/>
                    <a:pt x="9" y="24"/>
                    <a:pt x="9" y="23"/>
                  </a:cubicBezTo>
                  <a:cubicBezTo>
                    <a:pt x="10" y="20"/>
                    <a:pt x="10" y="17"/>
                    <a:pt x="9" y="15"/>
                  </a:cubicBezTo>
                  <a:cubicBezTo>
                    <a:pt x="11" y="13"/>
                    <a:pt x="10" y="16"/>
                    <a:pt x="14" y="16"/>
                  </a:cubicBezTo>
                  <a:cubicBezTo>
                    <a:pt x="14" y="12"/>
                    <a:pt x="17" y="6"/>
                    <a:pt x="20" y="4"/>
                  </a:cubicBezTo>
                  <a:cubicBezTo>
                    <a:pt x="20" y="0"/>
                    <a:pt x="15" y="11"/>
                    <a:pt x="13" y="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4" name="Freeform 2065"/>
            <p:cNvSpPr/>
            <p:nvPr/>
          </p:nvSpPr>
          <p:spPr bwMode="auto">
            <a:xfrm>
              <a:off x="3986395" y="2570962"/>
              <a:ext cx="26348" cy="61299"/>
            </a:xfrm>
            <a:custGeom>
              <a:avLst/>
              <a:gdLst>
                <a:gd name="T0" fmla="*/ 0 w 74"/>
                <a:gd name="T1" fmla="*/ 169 h 169"/>
                <a:gd name="T2" fmla="*/ 9 w 74"/>
                <a:gd name="T3" fmla="*/ 162 h 169"/>
                <a:gd name="T4" fmla="*/ 14 w 74"/>
                <a:gd name="T5" fmla="*/ 156 h 169"/>
                <a:gd name="T6" fmla="*/ 17 w 74"/>
                <a:gd name="T7" fmla="*/ 153 h 169"/>
                <a:gd name="T8" fmla="*/ 19 w 74"/>
                <a:gd name="T9" fmla="*/ 150 h 169"/>
                <a:gd name="T10" fmla="*/ 35 w 74"/>
                <a:gd name="T11" fmla="*/ 124 h 169"/>
                <a:gd name="T12" fmla="*/ 40 w 74"/>
                <a:gd name="T13" fmla="*/ 124 h 169"/>
                <a:gd name="T14" fmla="*/ 35 w 74"/>
                <a:gd name="T15" fmla="*/ 118 h 169"/>
                <a:gd name="T16" fmla="*/ 38 w 74"/>
                <a:gd name="T17" fmla="*/ 107 h 169"/>
                <a:gd name="T18" fmla="*/ 43 w 74"/>
                <a:gd name="T19" fmla="*/ 105 h 169"/>
                <a:gd name="T20" fmla="*/ 47 w 74"/>
                <a:gd name="T21" fmla="*/ 92 h 169"/>
                <a:gd name="T22" fmla="*/ 50 w 74"/>
                <a:gd name="T23" fmla="*/ 81 h 169"/>
                <a:gd name="T24" fmla="*/ 58 w 74"/>
                <a:gd name="T25" fmla="*/ 59 h 169"/>
                <a:gd name="T26" fmla="*/ 66 w 74"/>
                <a:gd name="T27" fmla="*/ 39 h 169"/>
                <a:gd name="T28" fmla="*/ 73 w 74"/>
                <a:gd name="T29" fmla="*/ 20 h 169"/>
                <a:gd name="T30" fmla="*/ 66 w 74"/>
                <a:gd name="T31" fmla="*/ 15 h 169"/>
                <a:gd name="T32" fmla="*/ 68 w 74"/>
                <a:gd name="T33" fmla="*/ 11 h 169"/>
                <a:gd name="T34" fmla="*/ 72 w 74"/>
                <a:gd name="T35" fmla="*/ 17 h 169"/>
                <a:gd name="T36" fmla="*/ 67 w 74"/>
                <a:gd name="T37" fmla="*/ 0 h 169"/>
                <a:gd name="T38" fmla="*/ 63 w 74"/>
                <a:gd name="T39" fmla="*/ 8 h 169"/>
                <a:gd name="T40" fmla="*/ 59 w 74"/>
                <a:gd name="T41" fmla="*/ 26 h 169"/>
                <a:gd name="T42" fmla="*/ 55 w 74"/>
                <a:gd name="T43" fmla="*/ 42 h 169"/>
                <a:gd name="T44" fmla="*/ 51 w 74"/>
                <a:gd name="T45" fmla="*/ 57 h 169"/>
                <a:gd name="T46" fmla="*/ 47 w 74"/>
                <a:gd name="T47" fmla="*/ 72 h 169"/>
                <a:gd name="T48" fmla="*/ 43 w 74"/>
                <a:gd name="T49" fmla="*/ 87 h 169"/>
                <a:gd name="T50" fmla="*/ 37 w 74"/>
                <a:gd name="T51" fmla="*/ 103 h 169"/>
                <a:gd name="T52" fmla="*/ 31 w 74"/>
                <a:gd name="T53" fmla="*/ 120 h 169"/>
                <a:gd name="T54" fmla="*/ 23 w 74"/>
                <a:gd name="T55" fmla="*/ 139 h 169"/>
                <a:gd name="T56" fmla="*/ 18 w 74"/>
                <a:gd name="T57" fmla="*/ 142 h 169"/>
                <a:gd name="T58" fmla="*/ 17 w 74"/>
                <a:gd name="T59" fmla="*/ 150 h 169"/>
                <a:gd name="T60" fmla="*/ 15 w 74"/>
                <a:gd name="T61" fmla="*/ 152 h 169"/>
                <a:gd name="T62" fmla="*/ 14 w 74"/>
                <a:gd name="T63" fmla="*/ 152 h 169"/>
                <a:gd name="T64" fmla="*/ 13 w 74"/>
                <a:gd name="T65" fmla="*/ 153 h 169"/>
                <a:gd name="T66" fmla="*/ 9 w 74"/>
                <a:gd name="T67" fmla="*/ 153 h 169"/>
                <a:gd name="T68" fmla="*/ 0 w 74"/>
                <a:gd name="T6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169">
                  <a:moveTo>
                    <a:pt x="0" y="169"/>
                  </a:moveTo>
                  <a:cubicBezTo>
                    <a:pt x="2" y="168"/>
                    <a:pt x="5" y="165"/>
                    <a:pt x="9" y="162"/>
                  </a:cubicBezTo>
                  <a:cubicBezTo>
                    <a:pt x="11" y="160"/>
                    <a:pt x="12" y="158"/>
                    <a:pt x="14" y="156"/>
                  </a:cubicBezTo>
                  <a:cubicBezTo>
                    <a:pt x="15" y="155"/>
                    <a:pt x="16" y="154"/>
                    <a:pt x="17" y="153"/>
                  </a:cubicBezTo>
                  <a:cubicBezTo>
                    <a:pt x="18" y="152"/>
                    <a:pt x="19" y="151"/>
                    <a:pt x="19" y="150"/>
                  </a:cubicBezTo>
                  <a:cubicBezTo>
                    <a:pt x="26" y="142"/>
                    <a:pt x="32" y="132"/>
                    <a:pt x="35" y="124"/>
                  </a:cubicBezTo>
                  <a:cubicBezTo>
                    <a:pt x="36" y="122"/>
                    <a:pt x="38" y="124"/>
                    <a:pt x="40" y="124"/>
                  </a:cubicBezTo>
                  <a:cubicBezTo>
                    <a:pt x="40" y="119"/>
                    <a:pt x="39" y="118"/>
                    <a:pt x="35" y="118"/>
                  </a:cubicBezTo>
                  <a:cubicBezTo>
                    <a:pt x="37" y="111"/>
                    <a:pt x="39" y="112"/>
                    <a:pt x="38" y="107"/>
                  </a:cubicBezTo>
                  <a:cubicBezTo>
                    <a:pt x="39" y="105"/>
                    <a:pt x="41" y="104"/>
                    <a:pt x="43" y="105"/>
                  </a:cubicBezTo>
                  <a:cubicBezTo>
                    <a:pt x="44" y="101"/>
                    <a:pt x="45" y="97"/>
                    <a:pt x="47" y="92"/>
                  </a:cubicBezTo>
                  <a:cubicBezTo>
                    <a:pt x="48" y="88"/>
                    <a:pt x="49" y="84"/>
                    <a:pt x="50" y="81"/>
                  </a:cubicBezTo>
                  <a:cubicBezTo>
                    <a:pt x="53" y="73"/>
                    <a:pt x="56" y="65"/>
                    <a:pt x="58" y="59"/>
                  </a:cubicBezTo>
                  <a:cubicBezTo>
                    <a:pt x="61" y="52"/>
                    <a:pt x="63" y="45"/>
                    <a:pt x="66" y="39"/>
                  </a:cubicBezTo>
                  <a:cubicBezTo>
                    <a:pt x="68" y="32"/>
                    <a:pt x="71" y="26"/>
                    <a:pt x="73" y="20"/>
                  </a:cubicBezTo>
                  <a:cubicBezTo>
                    <a:pt x="67" y="25"/>
                    <a:pt x="72" y="14"/>
                    <a:pt x="66" y="15"/>
                  </a:cubicBezTo>
                  <a:cubicBezTo>
                    <a:pt x="67" y="14"/>
                    <a:pt x="67" y="13"/>
                    <a:pt x="68" y="11"/>
                  </a:cubicBezTo>
                  <a:cubicBezTo>
                    <a:pt x="70" y="12"/>
                    <a:pt x="68" y="17"/>
                    <a:pt x="72" y="17"/>
                  </a:cubicBezTo>
                  <a:cubicBezTo>
                    <a:pt x="71" y="8"/>
                    <a:pt x="74" y="5"/>
                    <a:pt x="67" y="0"/>
                  </a:cubicBezTo>
                  <a:cubicBezTo>
                    <a:pt x="63" y="2"/>
                    <a:pt x="72" y="10"/>
                    <a:pt x="63" y="8"/>
                  </a:cubicBezTo>
                  <a:cubicBezTo>
                    <a:pt x="62" y="14"/>
                    <a:pt x="61" y="20"/>
                    <a:pt x="59" y="26"/>
                  </a:cubicBezTo>
                  <a:cubicBezTo>
                    <a:pt x="58" y="31"/>
                    <a:pt x="57" y="37"/>
                    <a:pt x="55" y="42"/>
                  </a:cubicBezTo>
                  <a:cubicBezTo>
                    <a:pt x="54" y="47"/>
                    <a:pt x="53" y="52"/>
                    <a:pt x="51" y="57"/>
                  </a:cubicBezTo>
                  <a:cubicBezTo>
                    <a:pt x="50" y="62"/>
                    <a:pt x="49" y="67"/>
                    <a:pt x="47" y="72"/>
                  </a:cubicBezTo>
                  <a:cubicBezTo>
                    <a:pt x="46" y="77"/>
                    <a:pt x="44" y="82"/>
                    <a:pt x="43" y="87"/>
                  </a:cubicBezTo>
                  <a:cubicBezTo>
                    <a:pt x="41" y="92"/>
                    <a:pt x="39" y="97"/>
                    <a:pt x="37" y="103"/>
                  </a:cubicBezTo>
                  <a:cubicBezTo>
                    <a:pt x="35" y="108"/>
                    <a:pt x="33" y="114"/>
                    <a:pt x="31" y="120"/>
                  </a:cubicBezTo>
                  <a:cubicBezTo>
                    <a:pt x="29" y="126"/>
                    <a:pt x="26" y="132"/>
                    <a:pt x="23" y="139"/>
                  </a:cubicBezTo>
                  <a:cubicBezTo>
                    <a:pt x="22" y="143"/>
                    <a:pt x="19" y="141"/>
                    <a:pt x="18" y="142"/>
                  </a:cubicBezTo>
                  <a:cubicBezTo>
                    <a:pt x="19" y="144"/>
                    <a:pt x="14" y="149"/>
                    <a:pt x="17" y="150"/>
                  </a:cubicBezTo>
                  <a:cubicBezTo>
                    <a:pt x="16" y="151"/>
                    <a:pt x="15" y="151"/>
                    <a:pt x="15" y="152"/>
                  </a:cubicBezTo>
                  <a:cubicBezTo>
                    <a:pt x="15" y="152"/>
                    <a:pt x="14" y="152"/>
                    <a:pt x="14" y="152"/>
                  </a:cubicBezTo>
                  <a:cubicBezTo>
                    <a:pt x="14" y="153"/>
                    <a:pt x="14" y="153"/>
                    <a:pt x="13" y="153"/>
                  </a:cubicBezTo>
                  <a:cubicBezTo>
                    <a:pt x="12" y="154"/>
                    <a:pt x="11" y="154"/>
                    <a:pt x="9" y="153"/>
                  </a:cubicBezTo>
                  <a:cubicBezTo>
                    <a:pt x="6" y="158"/>
                    <a:pt x="4" y="168"/>
                    <a:pt x="0" y="16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5" name="Freeform 2066"/>
            <p:cNvSpPr/>
            <p:nvPr/>
          </p:nvSpPr>
          <p:spPr bwMode="auto">
            <a:xfrm>
              <a:off x="3964887" y="2534398"/>
              <a:ext cx="9679" cy="41404"/>
            </a:xfrm>
            <a:custGeom>
              <a:avLst/>
              <a:gdLst>
                <a:gd name="T0" fmla="*/ 0 w 27"/>
                <a:gd name="T1" fmla="*/ 113 h 114"/>
                <a:gd name="T2" fmla="*/ 6 w 27"/>
                <a:gd name="T3" fmla="*/ 106 h 114"/>
                <a:gd name="T4" fmla="*/ 8 w 27"/>
                <a:gd name="T5" fmla="*/ 111 h 114"/>
                <a:gd name="T6" fmla="*/ 16 w 27"/>
                <a:gd name="T7" fmla="*/ 96 h 114"/>
                <a:gd name="T8" fmla="*/ 20 w 27"/>
                <a:gd name="T9" fmla="*/ 76 h 114"/>
                <a:gd name="T10" fmla="*/ 16 w 27"/>
                <a:gd name="T11" fmla="*/ 73 h 114"/>
                <a:gd name="T12" fmla="*/ 15 w 27"/>
                <a:gd name="T13" fmla="*/ 62 h 114"/>
                <a:gd name="T14" fmla="*/ 22 w 27"/>
                <a:gd name="T15" fmla="*/ 45 h 114"/>
                <a:gd name="T16" fmla="*/ 19 w 27"/>
                <a:gd name="T17" fmla="*/ 39 h 114"/>
                <a:gd name="T18" fmla="*/ 27 w 27"/>
                <a:gd name="T19" fmla="*/ 30 h 114"/>
                <a:gd name="T20" fmla="*/ 22 w 27"/>
                <a:gd name="T21" fmla="*/ 31 h 114"/>
                <a:gd name="T22" fmla="*/ 14 w 27"/>
                <a:gd name="T23" fmla="*/ 16 h 114"/>
                <a:gd name="T24" fmla="*/ 16 w 27"/>
                <a:gd name="T25" fmla="*/ 7 h 114"/>
                <a:gd name="T26" fmla="*/ 12 w 27"/>
                <a:gd name="T27" fmla="*/ 0 h 114"/>
                <a:gd name="T28" fmla="*/ 3 w 27"/>
                <a:gd name="T29" fmla="*/ 18 h 114"/>
                <a:gd name="T30" fmla="*/ 7 w 27"/>
                <a:gd name="T31" fmla="*/ 16 h 114"/>
                <a:gd name="T32" fmla="*/ 9 w 27"/>
                <a:gd name="T33" fmla="*/ 34 h 114"/>
                <a:gd name="T34" fmla="*/ 16 w 27"/>
                <a:gd name="T35" fmla="*/ 34 h 114"/>
                <a:gd name="T36" fmla="*/ 13 w 27"/>
                <a:gd name="T37" fmla="*/ 44 h 114"/>
                <a:gd name="T38" fmla="*/ 6 w 27"/>
                <a:gd name="T39" fmla="*/ 53 h 114"/>
                <a:gd name="T40" fmla="*/ 7 w 27"/>
                <a:gd name="T41" fmla="*/ 62 h 114"/>
                <a:gd name="T42" fmla="*/ 9 w 27"/>
                <a:gd name="T43" fmla="*/ 54 h 114"/>
                <a:gd name="T44" fmla="*/ 13 w 27"/>
                <a:gd name="T45" fmla="*/ 52 h 114"/>
                <a:gd name="T46" fmla="*/ 11 w 27"/>
                <a:gd name="T47" fmla="*/ 66 h 114"/>
                <a:gd name="T48" fmla="*/ 10 w 27"/>
                <a:gd name="T49" fmla="*/ 74 h 114"/>
                <a:gd name="T50" fmla="*/ 8 w 27"/>
                <a:gd name="T51" fmla="*/ 82 h 114"/>
                <a:gd name="T52" fmla="*/ 5 w 27"/>
                <a:gd name="T53" fmla="*/ 98 h 114"/>
                <a:gd name="T54" fmla="*/ 0 w 27"/>
                <a:gd name="T55"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114">
                  <a:moveTo>
                    <a:pt x="0" y="113"/>
                  </a:moveTo>
                  <a:cubicBezTo>
                    <a:pt x="4" y="114"/>
                    <a:pt x="4" y="107"/>
                    <a:pt x="6" y="106"/>
                  </a:cubicBezTo>
                  <a:cubicBezTo>
                    <a:pt x="7" y="107"/>
                    <a:pt x="8" y="109"/>
                    <a:pt x="8" y="111"/>
                  </a:cubicBezTo>
                  <a:cubicBezTo>
                    <a:pt x="13" y="108"/>
                    <a:pt x="15" y="102"/>
                    <a:pt x="16" y="96"/>
                  </a:cubicBezTo>
                  <a:cubicBezTo>
                    <a:pt x="17" y="89"/>
                    <a:pt x="18" y="82"/>
                    <a:pt x="20" y="76"/>
                  </a:cubicBezTo>
                  <a:cubicBezTo>
                    <a:pt x="18" y="77"/>
                    <a:pt x="17" y="75"/>
                    <a:pt x="16" y="73"/>
                  </a:cubicBezTo>
                  <a:cubicBezTo>
                    <a:pt x="15" y="70"/>
                    <a:pt x="15" y="66"/>
                    <a:pt x="15" y="62"/>
                  </a:cubicBezTo>
                  <a:cubicBezTo>
                    <a:pt x="16" y="54"/>
                    <a:pt x="18" y="46"/>
                    <a:pt x="22" y="45"/>
                  </a:cubicBezTo>
                  <a:cubicBezTo>
                    <a:pt x="24" y="41"/>
                    <a:pt x="19" y="42"/>
                    <a:pt x="19" y="39"/>
                  </a:cubicBezTo>
                  <a:cubicBezTo>
                    <a:pt x="22" y="36"/>
                    <a:pt x="26" y="35"/>
                    <a:pt x="27" y="30"/>
                  </a:cubicBezTo>
                  <a:cubicBezTo>
                    <a:pt x="26" y="31"/>
                    <a:pt x="24" y="31"/>
                    <a:pt x="22" y="31"/>
                  </a:cubicBezTo>
                  <a:cubicBezTo>
                    <a:pt x="24" y="25"/>
                    <a:pt x="16" y="22"/>
                    <a:pt x="14" y="16"/>
                  </a:cubicBezTo>
                  <a:cubicBezTo>
                    <a:pt x="18" y="15"/>
                    <a:pt x="17" y="10"/>
                    <a:pt x="16" y="7"/>
                  </a:cubicBezTo>
                  <a:cubicBezTo>
                    <a:pt x="12" y="12"/>
                    <a:pt x="11" y="5"/>
                    <a:pt x="12" y="0"/>
                  </a:cubicBezTo>
                  <a:cubicBezTo>
                    <a:pt x="8" y="7"/>
                    <a:pt x="4" y="9"/>
                    <a:pt x="3" y="18"/>
                  </a:cubicBezTo>
                  <a:cubicBezTo>
                    <a:pt x="5" y="18"/>
                    <a:pt x="5" y="16"/>
                    <a:pt x="7" y="16"/>
                  </a:cubicBezTo>
                  <a:cubicBezTo>
                    <a:pt x="11" y="20"/>
                    <a:pt x="11" y="28"/>
                    <a:pt x="9" y="34"/>
                  </a:cubicBezTo>
                  <a:cubicBezTo>
                    <a:pt x="11" y="36"/>
                    <a:pt x="14" y="36"/>
                    <a:pt x="16" y="34"/>
                  </a:cubicBezTo>
                  <a:cubicBezTo>
                    <a:pt x="13" y="36"/>
                    <a:pt x="13" y="41"/>
                    <a:pt x="13" y="44"/>
                  </a:cubicBezTo>
                  <a:cubicBezTo>
                    <a:pt x="12" y="48"/>
                    <a:pt x="11" y="52"/>
                    <a:pt x="6" y="53"/>
                  </a:cubicBezTo>
                  <a:cubicBezTo>
                    <a:pt x="7" y="56"/>
                    <a:pt x="8" y="58"/>
                    <a:pt x="7" y="62"/>
                  </a:cubicBezTo>
                  <a:cubicBezTo>
                    <a:pt x="13" y="62"/>
                    <a:pt x="8" y="58"/>
                    <a:pt x="9" y="54"/>
                  </a:cubicBezTo>
                  <a:cubicBezTo>
                    <a:pt x="10" y="53"/>
                    <a:pt x="12" y="53"/>
                    <a:pt x="13" y="52"/>
                  </a:cubicBezTo>
                  <a:cubicBezTo>
                    <a:pt x="13" y="56"/>
                    <a:pt x="12" y="61"/>
                    <a:pt x="11" y="66"/>
                  </a:cubicBezTo>
                  <a:cubicBezTo>
                    <a:pt x="11" y="69"/>
                    <a:pt x="10" y="71"/>
                    <a:pt x="10" y="74"/>
                  </a:cubicBezTo>
                  <a:cubicBezTo>
                    <a:pt x="9" y="76"/>
                    <a:pt x="9" y="79"/>
                    <a:pt x="8" y="82"/>
                  </a:cubicBezTo>
                  <a:cubicBezTo>
                    <a:pt x="7" y="87"/>
                    <a:pt x="6" y="93"/>
                    <a:pt x="5" y="98"/>
                  </a:cubicBezTo>
                  <a:cubicBezTo>
                    <a:pt x="4" y="103"/>
                    <a:pt x="2" y="108"/>
                    <a:pt x="0" y="113"/>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6" name="Freeform 2067"/>
            <p:cNvSpPr/>
            <p:nvPr/>
          </p:nvSpPr>
          <p:spPr bwMode="auto">
            <a:xfrm>
              <a:off x="3948755" y="2563972"/>
              <a:ext cx="2151" cy="6990"/>
            </a:xfrm>
            <a:custGeom>
              <a:avLst/>
              <a:gdLst>
                <a:gd name="T0" fmla="*/ 0 w 5"/>
                <a:gd name="T1" fmla="*/ 6 h 18"/>
                <a:gd name="T2" fmla="*/ 3 w 5"/>
                <a:gd name="T3" fmla="*/ 18 h 18"/>
                <a:gd name="T4" fmla="*/ 5 w 5"/>
                <a:gd name="T5" fmla="*/ 3 h 18"/>
                <a:gd name="T6" fmla="*/ 0 w 5"/>
                <a:gd name="T7" fmla="*/ 6 h 18"/>
              </a:gdLst>
              <a:ahLst/>
              <a:cxnLst>
                <a:cxn ang="0">
                  <a:pos x="T0" y="T1"/>
                </a:cxn>
                <a:cxn ang="0">
                  <a:pos x="T2" y="T3"/>
                </a:cxn>
                <a:cxn ang="0">
                  <a:pos x="T4" y="T5"/>
                </a:cxn>
                <a:cxn ang="0">
                  <a:pos x="T6" y="T7"/>
                </a:cxn>
              </a:cxnLst>
              <a:rect l="0" t="0" r="r" b="b"/>
              <a:pathLst>
                <a:path w="5" h="18">
                  <a:moveTo>
                    <a:pt x="0" y="6"/>
                  </a:moveTo>
                  <a:cubicBezTo>
                    <a:pt x="3" y="9"/>
                    <a:pt x="0" y="16"/>
                    <a:pt x="3" y="18"/>
                  </a:cubicBezTo>
                  <a:cubicBezTo>
                    <a:pt x="4" y="13"/>
                    <a:pt x="3" y="6"/>
                    <a:pt x="5" y="3"/>
                  </a:cubicBezTo>
                  <a:cubicBezTo>
                    <a:pt x="4" y="0"/>
                    <a:pt x="1" y="5"/>
                    <a:pt x="0"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7" name="Freeform 2068"/>
            <p:cNvSpPr/>
            <p:nvPr/>
          </p:nvSpPr>
          <p:spPr bwMode="auto">
            <a:xfrm>
              <a:off x="3769697" y="2525257"/>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8" name="Freeform 2069"/>
            <p:cNvSpPr/>
            <p:nvPr/>
          </p:nvSpPr>
          <p:spPr bwMode="auto">
            <a:xfrm>
              <a:off x="3988546" y="2558595"/>
              <a:ext cx="4302" cy="8603"/>
            </a:xfrm>
            <a:custGeom>
              <a:avLst/>
              <a:gdLst>
                <a:gd name="T0" fmla="*/ 7 w 12"/>
                <a:gd name="T1" fmla="*/ 2 h 24"/>
                <a:gd name="T2" fmla="*/ 0 w 12"/>
                <a:gd name="T3" fmla="*/ 24 h 24"/>
                <a:gd name="T4" fmla="*/ 3 w 12"/>
                <a:gd name="T5" fmla="*/ 20 h 24"/>
                <a:gd name="T6" fmla="*/ 7 w 12"/>
                <a:gd name="T7" fmla="*/ 22 h 24"/>
                <a:gd name="T8" fmla="*/ 7 w 12"/>
                <a:gd name="T9" fmla="*/ 10 h 24"/>
                <a:gd name="T10" fmla="*/ 12 w 12"/>
                <a:gd name="T11" fmla="*/ 0 h 24"/>
                <a:gd name="T12" fmla="*/ 7 w 12"/>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7" y="2"/>
                  </a:moveTo>
                  <a:cubicBezTo>
                    <a:pt x="3" y="10"/>
                    <a:pt x="4" y="15"/>
                    <a:pt x="0" y="24"/>
                  </a:cubicBezTo>
                  <a:cubicBezTo>
                    <a:pt x="2" y="24"/>
                    <a:pt x="3" y="22"/>
                    <a:pt x="3" y="20"/>
                  </a:cubicBezTo>
                  <a:cubicBezTo>
                    <a:pt x="4" y="21"/>
                    <a:pt x="5" y="22"/>
                    <a:pt x="7" y="22"/>
                  </a:cubicBezTo>
                  <a:cubicBezTo>
                    <a:pt x="6" y="18"/>
                    <a:pt x="6" y="14"/>
                    <a:pt x="7" y="10"/>
                  </a:cubicBezTo>
                  <a:cubicBezTo>
                    <a:pt x="8" y="7"/>
                    <a:pt x="10" y="3"/>
                    <a:pt x="12" y="0"/>
                  </a:cubicBezTo>
                  <a:cubicBezTo>
                    <a:pt x="11" y="2"/>
                    <a:pt x="5" y="12"/>
                    <a:pt x="7"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39" name="Freeform 2070"/>
            <p:cNvSpPr/>
            <p:nvPr/>
          </p:nvSpPr>
          <p:spPr bwMode="auto">
            <a:xfrm>
              <a:off x="3991235" y="2549454"/>
              <a:ext cx="2689" cy="3226"/>
            </a:xfrm>
            <a:custGeom>
              <a:avLst/>
              <a:gdLst>
                <a:gd name="T0" fmla="*/ 4 w 7"/>
                <a:gd name="T1" fmla="*/ 6 h 9"/>
                <a:gd name="T2" fmla="*/ 0 w 7"/>
                <a:gd name="T3" fmla="*/ 1 h 9"/>
                <a:gd name="T4" fmla="*/ 0 w 7"/>
                <a:gd name="T5" fmla="*/ 7 h 9"/>
                <a:gd name="T6" fmla="*/ 4 w 7"/>
                <a:gd name="T7" fmla="*/ 6 h 9"/>
              </a:gdLst>
              <a:ahLst/>
              <a:cxnLst>
                <a:cxn ang="0">
                  <a:pos x="T0" y="T1"/>
                </a:cxn>
                <a:cxn ang="0">
                  <a:pos x="T2" y="T3"/>
                </a:cxn>
                <a:cxn ang="0">
                  <a:pos x="T4" y="T5"/>
                </a:cxn>
                <a:cxn ang="0">
                  <a:pos x="T6" y="T7"/>
                </a:cxn>
              </a:cxnLst>
              <a:rect l="0" t="0" r="r" b="b"/>
              <a:pathLst>
                <a:path w="7" h="9">
                  <a:moveTo>
                    <a:pt x="4" y="6"/>
                  </a:moveTo>
                  <a:cubicBezTo>
                    <a:pt x="7" y="9"/>
                    <a:pt x="4" y="0"/>
                    <a:pt x="0" y="1"/>
                  </a:cubicBezTo>
                  <a:cubicBezTo>
                    <a:pt x="1" y="2"/>
                    <a:pt x="1" y="4"/>
                    <a:pt x="0" y="7"/>
                  </a:cubicBezTo>
                  <a:cubicBezTo>
                    <a:pt x="2" y="8"/>
                    <a:pt x="4" y="2"/>
                    <a:pt x="4" y="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0" name="Freeform 2071"/>
            <p:cNvSpPr/>
            <p:nvPr/>
          </p:nvSpPr>
          <p:spPr bwMode="auto">
            <a:xfrm>
              <a:off x="4002526" y="2543001"/>
              <a:ext cx="3764" cy="7528"/>
            </a:xfrm>
            <a:custGeom>
              <a:avLst/>
              <a:gdLst>
                <a:gd name="T0" fmla="*/ 4 w 10"/>
                <a:gd name="T1" fmla="*/ 20 h 21"/>
                <a:gd name="T2" fmla="*/ 5 w 10"/>
                <a:gd name="T3" fmla="*/ 19 h 21"/>
                <a:gd name="T4" fmla="*/ 8 w 10"/>
                <a:gd name="T5" fmla="*/ 19 h 21"/>
                <a:gd name="T6" fmla="*/ 1 w 10"/>
                <a:gd name="T7" fmla="*/ 0 h 21"/>
                <a:gd name="T8" fmla="*/ 4 w 10"/>
                <a:gd name="T9" fmla="*/ 4 h 21"/>
                <a:gd name="T10" fmla="*/ 4 w 10"/>
                <a:gd name="T11" fmla="*/ 20 h 21"/>
              </a:gdLst>
              <a:ahLst/>
              <a:cxnLst>
                <a:cxn ang="0">
                  <a:pos x="T0" y="T1"/>
                </a:cxn>
                <a:cxn ang="0">
                  <a:pos x="T2" y="T3"/>
                </a:cxn>
                <a:cxn ang="0">
                  <a:pos x="T4" y="T5"/>
                </a:cxn>
                <a:cxn ang="0">
                  <a:pos x="T6" y="T7"/>
                </a:cxn>
                <a:cxn ang="0">
                  <a:pos x="T8" y="T9"/>
                </a:cxn>
                <a:cxn ang="0">
                  <a:pos x="T10" y="T11"/>
                </a:cxn>
              </a:cxnLst>
              <a:rect l="0" t="0" r="r" b="b"/>
              <a:pathLst>
                <a:path w="10" h="21">
                  <a:moveTo>
                    <a:pt x="4" y="20"/>
                  </a:moveTo>
                  <a:cubicBezTo>
                    <a:pt x="5" y="21"/>
                    <a:pt x="5" y="20"/>
                    <a:pt x="5" y="19"/>
                  </a:cubicBezTo>
                  <a:cubicBezTo>
                    <a:pt x="6" y="19"/>
                    <a:pt x="7" y="19"/>
                    <a:pt x="8" y="19"/>
                  </a:cubicBezTo>
                  <a:cubicBezTo>
                    <a:pt x="2" y="16"/>
                    <a:pt x="10" y="0"/>
                    <a:pt x="1" y="0"/>
                  </a:cubicBezTo>
                  <a:cubicBezTo>
                    <a:pt x="0" y="4"/>
                    <a:pt x="2" y="4"/>
                    <a:pt x="4" y="4"/>
                  </a:cubicBezTo>
                  <a:cubicBezTo>
                    <a:pt x="5" y="11"/>
                    <a:pt x="4" y="16"/>
                    <a:pt x="4" y="2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1" name="Freeform 2072"/>
            <p:cNvSpPr/>
            <p:nvPr/>
          </p:nvSpPr>
          <p:spPr bwMode="auto">
            <a:xfrm>
              <a:off x="4033176" y="2525257"/>
              <a:ext cx="7528" cy="13443"/>
            </a:xfrm>
            <a:custGeom>
              <a:avLst/>
              <a:gdLst>
                <a:gd name="T0" fmla="*/ 20 w 21"/>
                <a:gd name="T1" fmla="*/ 12 h 37"/>
                <a:gd name="T2" fmla="*/ 18 w 21"/>
                <a:gd name="T3" fmla="*/ 0 h 37"/>
                <a:gd name="T4" fmla="*/ 14 w 21"/>
                <a:gd name="T5" fmla="*/ 15 h 37"/>
                <a:gd name="T6" fmla="*/ 8 w 21"/>
                <a:gd name="T7" fmla="*/ 13 h 37"/>
                <a:gd name="T8" fmla="*/ 8 w 21"/>
                <a:gd name="T9" fmla="*/ 26 h 37"/>
                <a:gd name="T10" fmla="*/ 5 w 21"/>
                <a:gd name="T11" fmla="*/ 20 h 37"/>
                <a:gd name="T12" fmla="*/ 0 w 21"/>
                <a:gd name="T13" fmla="*/ 29 h 37"/>
                <a:gd name="T14" fmla="*/ 6 w 21"/>
                <a:gd name="T15" fmla="*/ 27 h 37"/>
                <a:gd name="T16" fmla="*/ 10 w 21"/>
                <a:gd name="T17" fmla="*/ 37 h 37"/>
                <a:gd name="T18" fmla="*/ 14 w 21"/>
                <a:gd name="T19" fmla="*/ 33 h 37"/>
                <a:gd name="T20" fmla="*/ 20 w 21"/>
                <a:gd name="T21"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7">
                  <a:moveTo>
                    <a:pt x="20" y="12"/>
                  </a:moveTo>
                  <a:cubicBezTo>
                    <a:pt x="21" y="6"/>
                    <a:pt x="17" y="6"/>
                    <a:pt x="18" y="0"/>
                  </a:cubicBezTo>
                  <a:cubicBezTo>
                    <a:pt x="17" y="5"/>
                    <a:pt x="12" y="9"/>
                    <a:pt x="14" y="15"/>
                  </a:cubicBezTo>
                  <a:cubicBezTo>
                    <a:pt x="11" y="15"/>
                    <a:pt x="11" y="13"/>
                    <a:pt x="8" y="13"/>
                  </a:cubicBezTo>
                  <a:cubicBezTo>
                    <a:pt x="8" y="20"/>
                    <a:pt x="10" y="20"/>
                    <a:pt x="8" y="26"/>
                  </a:cubicBezTo>
                  <a:cubicBezTo>
                    <a:pt x="6" y="25"/>
                    <a:pt x="5" y="23"/>
                    <a:pt x="5" y="20"/>
                  </a:cubicBezTo>
                  <a:cubicBezTo>
                    <a:pt x="2" y="22"/>
                    <a:pt x="4" y="26"/>
                    <a:pt x="0" y="29"/>
                  </a:cubicBezTo>
                  <a:cubicBezTo>
                    <a:pt x="0" y="33"/>
                    <a:pt x="5" y="29"/>
                    <a:pt x="6" y="27"/>
                  </a:cubicBezTo>
                  <a:cubicBezTo>
                    <a:pt x="8" y="30"/>
                    <a:pt x="10" y="32"/>
                    <a:pt x="10" y="37"/>
                  </a:cubicBezTo>
                  <a:cubicBezTo>
                    <a:pt x="11" y="36"/>
                    <a:pt x="11" y="33"/>
                    <a:pt x="14" y="33"/>
                  </a:cubicBezTo>
                  <a:cubicBezTo>
                    <a:pt x="16" y="22"/>
                    <a:pt x="15" y="16"/>
                    <a:pt x="20"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2" name="Freeform 2073"/>
            <p:cNvSpPr/>
            <p:nvPr/>
          </p:nvSpPr>
          <p:spPr bwMode="auto">
            <a:xfrm>
              <a:off x="3936926" y="2527408"/>
              <a:ext cx="3226" cy="3764"/>
            </a:xfrm>
            <a:custGeom>
              <a:avLst/>
              <a:gdLst>
                <a:gd name="T0" fmla="*/ 3 w 8"/>
                <a:gd name="T1" fmla="*/ 9 h 11"/>
                <a:gd name="T2" fmla="*/ 5 w 8"/>
                <a:gd name="T3" fmla="*/ 9 h 11"/>
                <a:gd name="T4" fmla="*/ 8 w 8"/>
                <a:gd name="T5" fmla="*/ 11 h 11"/>
                <a:gd name="T6" fmla="*/ 3 w 8"/>
                <a:gd name="T7" fmla="*/ 3 h 11"/>
                <a:gd name="T8" fmla="*/ 3 w 8"/>
                <a:gd name="T9" fmla="*/ 9 h 11"/>
              </a:gdLst>
              <a:ahLst/>
              <a:cxnLst>
                <a:cxn ang="0">
                  <a:pos x="T0" y="T1"/>
                </a:cxn>
                <a:cxn ang="0">
                  <a:pos x="T2" y="T3"/>
                </a:cxn>
                <a:cxn ang="0">
                  <a:pos x="T4" y="T5"/>
                </a:cxn>
                <a:cxn ang="0">
                  <a:pos x="T6" y="T7"/>
                </a:cxn>
                <a:cxn ang="0">
                  <a:pos x="T8" y="T9"/>
                </a:cxn>
              </a:cxnLst>
              <a:rect l="0" t="0" r="r" b="b"/>
              <a:pathLst>
                <a:path w="8" h="11">
                  <a:moveTo>
                    <a:pt x="3" y="9"/>
                  </a:moveTo>
                  <a:cubicBezTo>
                    <a:pt x="3" y="10"/>
                    <a:pt x="4" y="9"/>
                    <a:pt x="5" y="9"/>
                  </a:cubicBezTo>
                  <a:cubicBezTo>
                    <a:pt x="6" y="10"/>
                    <a:pt x="6" y="11"/>
                    <a:pt x="8" y="11"/>
                  </a:cubicBezTo>
                  <a:cubicBezTo>
                    <a:pt x="8" y="8"/>
                    <a:pt x="5" y="6"/>
                    <a:pt x="3" y="3"/>
                  </a:cubicBezTo>
                  <a:cubicBezTo>
                    <a:pt x="0" y="0"/>
                    <a:pt x="6" y="9"/>
                    <a:pt x="3" y="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3" name="Freeform 2074"/>
            <p:cNvSpPr/>
            <p:nvPr/>
          </p:nvSpPr>
          <p:spPr bwMode="auto">
            <a:xfrm>
              <a:off x="3944454" y="2496220"/>
              <a:ext cx="9141" cy="30650"/>
            </a:xfrm>
            <a:custGeom>
              <a:avLst/>
              <a:gdLst>
                <a:gd name="T0" fmla="*/ 15 w 26"/>
                <a:gd name="T1" fmla="*/ 86 h 86"/>
                <a:gd name="T2" fmla="*/ 21 w 26"/>
                <a:gd name="T3" fmla="*/ 79 h 86"/>
                <a:gd name="T4" fmla="*/ 19 w 26"/>
                <a:gd name="T5" fmla="*/ 76 h 86"/>
                <a:gd name="T6" fmla="*/ 21 w 26"/>
                <a:gd name="T7" fmla="*/ 72 h 86"/>
                <a:gd name="T8" fmla="*/ 20 w 26"/>
                <a:gd name="T9" fmla="*/ 68 h 86"/>
                <a:gd name="T10" fmla="*/ 25 w 26"/>
                <a:gd name="T11" fmla="*/ 66 h 86"/>
                <a:gd name="T12" fmla="*/ 22 w 26"/>
                <a:gd name="T13" fmla="*/ 51 h 86"/>
                <a:gd name="T14" fmla="*/ 20 w 26"/>
                <a:gd name="T15" fmla="*/ 42 h 86"/>
                <a:gd name="T16" fmla="*/ 16 w 26"/>
                <a:gd name="T17" fmla="*/ 34 h 86"/>
                <a:gd name="T18" fmla="*/ 20 w 26"/>
                <a:gd name="T19" fmla="*/ 23 h 86"/>
                <a:gd name="T20" fmla="*/ 14 w 26"/>
                <a:gd name="T21" fmla="*/ 21 h 86"/>
                <a:gd name="T22" fmla="*/ 11 w 26"/>
                <a:gd name="T23" fmla="*/ 4 h 86"/>
                <a:gd name="T24" fmla="*/ 5 w 26"/>
                <a:gd name="T25" fmla="*/ 1 h 86"/>
                <a:gd name="T26" fmla="*/ 9 w 26"/>
                <a:gd name="T27" fmla="*/ 8 h 86"/>
                <a:gd name="T28" fmla="*/ 13 w 26"/>
                <a:gd name="T29" fmla="*/ 21 h 86"/>
                <a:gd name="T30" fmla="*/ 8 w 26"/>
                <a:gd name="T31" fmla="*/ 24 h 86"/>
                <a:gd name="T32" fmla="*/ 9 w 26"/>
                <a:gd name="T33" fmla="*/ 37 h 86"/>
                <a:gd name="T34" fmla="*/ 16 w 26"/>
                <a:gd name="T35" fmla="*/ 45 h 86"/>
                <a:gd name="T36" fmla="*/ 21 w 26"/>
                <a:gd name="T37" fmla="*/ 60 h 86"/>
                <a:gd name="T38" fmla="*/ 18 w 26"/>
                <a:gd name="T39" fmla="*/ 72 h 86"/>
                <a:gd name="T40" fmla="*/ 15 w 26"/>
                <a:gd name="T4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86">
                  <a:moveTo>
                    <a:pt x="15" y="86"/>
                  </a:moveTo>
                  <a:cubicBezTo>
                    <a:pt x="18" y="84"/>
                    <a:pt x="22" y="83"/>
                    <a:pt x="21" y="79"/>
                  </a:cubicBezTo>
                  <a:cubicBezTo>
                    <a:pt x="18" y="81"/>
                    <a:pt x="18" y="79"/>
                    <a:pt x="19" y="76"/>
                  </a:cubicBezTo>
                  <a:cubicBezTo>
                    <a:pt x="20" y="75"/>
                    <a:pt x="20" y="73"/>
                    <a:pt x="21" y="72"/>
                  </a:cubicBezTo>
                  <a:cubicBezTo>
                    <a:pt x="21" y="70"/>
                    <a:pt x="21" y="69"/>
                    <a:pt x="20" y="68"/>
                  </a:cubicBezTo>
                  <a:cubicBezTo>
                    <a:pt x="20" y="66"/>
                    <a:pt x="26" y="64"/>
                    <a:pt x="25" y="66"/>
                  </a:cubicBezTo>
                  <a:cubicBezTo>
                    <a:pt x="24" y="64"/>
                    <a:pt x="23" y="57"/>
                    <a:pt x="22" y="51"/>
                  </a:cubicBezTo>
                  <a:cubicBezTo>
                    <a:pt x="22" y="48"/>
                    <a:pt x="21" y="45"/>
                    <a:pt x="20" y="42"/>
                  </a:cubicBezTo>
                  <a:cubicBezTo>
                    <a:pt x="19" y="39"/>
                    <a:pt x="17" y="36"/>
                    <a:pt x="16" y="34"/>
                  </a:cubicBezTo>
                  <a:cubicBezTo>
                    <a:pt x="24" y="31"/>
                    <a:pt x="12" y="26"/>
                    <a:pt x="20" y="23"/>
                  </a:cubicBezTo>
                  <a:cubicBezTo>
                    <a:pt x="20" y="20"/>
                    <a:pt x="15" y="22"/>
                    <a:pt x="14" y="21"/>
                  </a:cubicBezTo>
                  <a:cubicBezTo>
                    <a:pt x="18" y="14"/>
                    <a:pt x="10" y="9"/>
                    <a:pt x="11" y="4"/>
                  </a:cubicBezTo>
                  <a:cubicBezTo>
                    <a:pt x="10" y="2"/>
                    <a:pt x="1" y="7"/>
                    <a:pt x="5" y="1"/>
                  </a:cubicBezTo>
                  <a:cubicBezTo>
                    <a:pt x="0" y="0"/>
                    <a:pt x="3" y="8"/>
                    <a:pt x="9" y="8"/>
                  </a:cubicBezTo>
                  <a:cubicBezTo>
                    <a:pt x="9" y="13"/>
                    <a:pt x="10" y="16"/>
                    <a:pt x="13" y="21"/>
                  </a:cubicBezTo>
                  <a:cubicBezTo>
                    <a:pt x="13" y="23"/>
                    <a:pt x="11" y="24"/>
                    <a:pt x="8" y="24"/>
                  </a:cubicBezTo>
                  <a:cubicBezTo>
                    <a:pt x="10" y="31"/>
                    <a:pt x="12" y="31"/>
                    <a:pt x="9" y="37"/>
                  </a:cubicBezTo>
                  <a:cubicBezTo>
                    <a:pt x="16" y="36"/>
                    <a:pt x="16" y="40"/>
                    <a:pt x="16" y="45"/>
                  </a:cubicBezTo>
                  <a:cubicBezTo>
                    <a:pt x="16" y="51"/>
                    <a:pt x="16" y="57"/>
                    <a:pt x="21" y="60"/>
                  </a:cubicBezTo>
                  <a:cubicBezTo>
                    <a:pt x="18" y="63"/>
                    <a:pt x="18" y="67"/>
                    <a:pt x="18" y="72"/>
                  </a:cubicBezTo>
                  <a:cubicBezTo>
                    <a:pt x="17" y="76"/>
                    <a:pt x="17" y="81"/>
                    <a:pt x="15" y="8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4" name="Freeform 2075"/>
            <p:cNvSpPr/>
            <p:nvPr/>
          </p:nvSpPr>
          <p:spPr bwMode="auto">
            <a:xfrm>
              <a:off x="3967575" y="2481702"/>
              <a:ext cx="22046" cy="45706"/>
            </a:xfrm>
            <a:custGeom>
              <a:avLst/>
              <a:gdLst>
                <a:gd name="T0" fmla="*/ 47 w 60"/>
                <a:gd name="T1" fmla="*/ 98 h 127"/>
                <a:gd name="T2" fmla="*/ 49 w 60"/>
                <a:gd name="T3" fmla="*/ 89 h 127"/>
                <a:gd name="T4" fmla="*/ 56 w 60"/>
                <a:gd name="T5" fmla="*/ 90 h 127"/>
                <a:gd name="T6" fmla="*/ 57 w 60"/>
                <a:gd name="T7" fmla="*/ 80 h 127"/>
                <a:gd name="T8" fmla="*/ 60 w 60"/>
                <a:gd name="T9" fmla="*/ 72 h 127"/>
                <a:gd name="T10" fmla="*/ 52 w 60"/>
                <a:gd name="T11" fmla="*/ 59 h 127"/>
                <a:gd name="T12" fmla="*/ 50 w 60"/>
                <a:gd name="T13" fmla="*/ 52 h 127"/>
                <a:gd name="T14" fmla="*/ 48 w 60"/>
                <a:gd name="T15" fmla="*/ 47 h 127"/>
                <a:gd name="T16" fmla="*/ 41 w 60"/>
                <a:gd name="T17" fmla="*/ 41 h 127"/>
                <a:gd name="T18" fmla="*/ 42 w 60"/>
                <a:gd name="T19" fmla="*/ 35 h 127"/>
                <a:gd name="T20" fmla="*/ 33 w 60"/>
                <a:gd name="T21" fmla="*/ 23 h 127"/>
                <a:gd name="T22" fmla="*/ 9 w 60"/>
                <a:gd name="T23" fmla="*/ 0 h 127"/>
                <a:gd name="T24" fmla="*/ 10 w 60"/>
                <a:gd name="T25" fmla="*/ 10 h 127"/>
                <a:gd name="T26" fmla="*/ 13 w 60"/>
                <a:gd name="T27" fmla="*/ 30 h 127"/>
                <a:gd name="T28" fmla="*/ 20 w 60"/>
                <a:gd name="T29" fmla="*/ 54 h 127"/>
                <a:gd name="T30" fmla="*/ 16 w 60"/>
                <a:gd name="T31" fmla="*/ 95 h 127"/>
                <a:gd name="T32" fmla="*/ 18 w 60"/>
                <a:gd name="T33" fmla="*/ 87 h 127"/>
                <a:gd name="T34" fmla="*/ 19 w 60"/>
                <a:gd name="T35" fmla="*/ 76 h 127"/>
                <a:gd name="T36" fmla="*/ 6 w 60"/>
                <a:gd name="T37" fmla="*/ 95 h 127"/>
                <a:gd name="T38" fmla="*/ 2 w 60"/>
                <a:gd name="T39" fmla="*/ 88 h 127"/>
                <a:gd name="T40" fmla="*/ 3 w 60"/>
                <a:gd name="T41" fmla="*/ 98 h 127"/>
                <a:gd name="T42" fmla="*/ 9 w 60"/>
                <a:gd name="T43" fmla="*/ 115 h 127"/>
                <a:gd name="T44" fmla="*/ 15 w 60"/>
                <a:gd name="T45" fmla="*/ 113 h 127"/>
                <a:gd name="T46" fmla="*/ 15 w 60"/>
                <a:gd name="T47" fmla="*/ 100 h 127"/>
                <a:gd name="T48" fmla="*/ 20 w 60"/>
                <a:gd name="T49" fmla="*/ 112 h 127"/>
                <a:gd name="T50" fmla="*/ 20 w 60"/>
                <a:gd name="T51" fmla="*/ 127 h 127"/>
                <a:gd name="T52" fmla="*/ 28 w 60"/>
                <a:gd name="T53" fmla="*/ 111 h 127"/>
                <a:gd name="T54" fmla="*/ 38 w 60"/>
                <a:gd name="T55" fmla="*/ 94 h 127"/>
                <a:gd name="T56" fmla="*/ 43 w 60"/>
                <a:gd name="T57" fmla="*/ 79 h 127"/>
                <a:gd name="T58" fmla="*/ 39 w 60"/>
                <a:gd name="T59" fmla="*/ 72 h 127"/>
                <a:gd name="T60" fmla="*/ 43 w 60"/>
                <a:gd name="T61" fmla="*/ 62 h 127"/>
                <a:gd name="T62" fmla="*/ 48 w 60"/>
                <a:gd name="T63" fmla="*/ 58 h 127"/>
                <a:gd name="T64" fmla="*/ 55 w 60"/>
                <a:gd name="T65" fmla="*/ 74 h 127"/>
                <a:gd name="T66" fmla="*/ 53 w 60"/>
                <a:gd name="T67" fmla="*/ 79 h 127"/>
                <a:gd name="T68" fmla="*/ 48 w 60"/>
                <a:gd name="T69" fmla="*/ 74 h 127"/>
                <a:gd name="T70" fmla="*/ 53 w 60"/>
                <a:gd name="T71" fmla="*/ 80 h 127"/>
                <a:gd name="T72" fmla="*/ 47 w 60"/>
                <a:gd name="T73" fmla="*/ 9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127">
                  <a:moveTo>
                    <a:pt x="47" y="98"/>
                  </a:moveTo>
                  <a:cubicBezTo>
                    <a:pt x="49" y="97"/>
                    <a:pt x="49" y="93"/>
                    <a:pt x="49" y="89"/>
                  </a:cubicBezTo>
                  <a:cubicBezTo>
                    <a:pt x="53" y="88"/>
                    <a:pt x="53" y="91"/>
                    <a:pt x="56" y="90"/>
                  </a:cubicBezTo>
                  <a:cubicBezTo>
                    <a:pt x="56" y="86"/>
                    <a:pt x="56" y="83"/>
                    <a:pt x="57" y="80"/>
                  </a:cubicBezTo>
                  <a:cubicBezTo>
                    <a:pt x="58" y="78"/>
                    <a:pt x="59" y="75"/>
                    <a:pt x="60" y="72"/>
                  </a:cubicBezTo>
                  <a:cubicBezTo>
                    <a:pt x="56" y="74"/>
                    <a:pt x="55" y="67"/>
                    <a:pt x="52" y="59"/>
                  </a:cubicBezTo>
                  <a:cubicBezTo>
                    <a:pt x="52" y="57"/>
                    <a:pt x="51" y="54"/>
                    <a:pt x="50" y="52"/>
                  </a:cubicBezTo>
                  <a:cubicBezTo>
                    <a:pt x="50" y="50"/>
                    <a:pt x="49" y="49"/>
                    <a:pt x="48" y="47"/>
                  </a:cubicBezTo>
                  <a:cubicBezTo>
                    <a:pt x="46" y="44"/>
                    <a:pt x="44" y="41"/>
                    <a:pt x="41" y="41"/>
                  </a:cubicBezTo>
                  <a:cubicBezTo>
                    <a:pt x="42" y="40"/>
                    <a:pt x="42" y="38"/>
                    <a:pt x="42" y="35"/>
                  </a:cubicBezTo>
                  <a:cubicBezTo>
                    <a:pt x="38" y="33"/>
                    <a:pt x="35" y="29"/>
                    <a:pt x="33" y="23"/>
                  </a:cubicBezTo>
                  <a:cubicBezTo>
                    <a:pt x="23" y="18"/>
                    <a:pt x="18" y="2"/>
                    <a:pt x="9" y="0"/>
                  </a:cubicBezTo>
                  <a:cubicBezTo>
                    <a:pt x="12" y="3"/>
                    <a:pt x="10" y="12"/>
                    <a:pt x="10" y="10"/>
                  </a:cubicBezTo>
                  <a:cubicBezTo>
                    <a:pt x="10" y="16"/>
                    <a:pt x="11" y="23"/>
                    <a:pt x="13" y="30"/>
                  </a:cubicBezTo>
                  <a:cubicBezTo>
                    <a:pt x="15" y="38"/>
                    <a:pt x="18" y="46"/>
                    <a:pt x="20" y="54"/>
                  </a:cubicBezTo>
                  <a:cubicBezTo>
                    <a:pt x="23" y="69"/>
                    <a:pt x="24" y="85"/>
                    <a:pt x="16" y="95"/>
                  </a:cubicBezTo>
                  <a:cubicBezTo>
                    <a:pt x="15" y="92"/>
                    <a:pt x="16" y="90"/>
                    <a:pt x="18" y="87"/>
                  </a:cubicBezTo>
                  <a:cubicBezTo>
                    <a:pt x="19" y="84"/>
                    <a:pt x="21" y="81"/>
                    <a:pt x="19" y="76"/>
                  </a:cubicBezTo>
                  <a:cubicBezTo>
                    <a:pt x="16" y="84"/>
                    <a:pt x="10" y="85"/>
                    <a:pt x="6" y="95"/>
                  </a:cubicBezTo>
                  <a:cubicBezTo>
                    <a:pt x="3" y="95"/>
                    <a:pt x="8" y="86"/>
                    <a:pt x="2" y="88"/>
                  </a:cubicBezTo>
                  <a:cubicBezTo>
                    <a:pt x="0" y="90"/>
                    <a:pt x="4" y="93"/>
                    <a:pt x="3" y="98"/>
                  </a:cubicBezTo>
                  <a:cubicBezTo>
                    <a:pt x="11" y="91"/>
                    <a:pt x="11" y="111"/>
                    <a:pt x="9" y="115"/>
                  </a:cubicBezTo>
                  <a:cubicBezTo>
                    <a:pt x="12" y="115"/>
                    <a:pt x="11" y="112"/>
                    <a:pt x="15" y="113"/>
                  </a:cubicBezTo>
                  <a:cubicBezTo>
                    <a:pt x="16" y="107"/>
                    <a:pt x="11" y="104"/>
                    <a:pt x="15" y="100"/>
                  </a:cubicBezTo>
                  <a:cubicBezTo>
                    <a:pt x="19" y="103"/>
                    <a:pt x="20" y="107"/>
                    <a:pt x="20" y="112"/>
                  </a:cubicBezTo>
                  <a:cubicBezTo>
                    <a:pt x="20" y="116"/>
                    <a:pt x="19" y="121"/>
                    <a:pt x="20" y="127"/>
                  </a:cubicBezTo>
                  <a:cubicBezTo>
                    <a:pt x="21" y="121"/>
                    <a:pt x="24" y="116"/>
                    <a:pt x="28" y="111"/>
                  </a:cubicBezTo>
                  <a:cubicBezTo>
                    <a:pt x="32" y="106"/>
                    <a:pt x="37" y="100"/>
                    <a:pt x="38" y="94"/>
                  </a:cubicBezTo>
                  <a:cubicBezTo>
                    <a:pt x="37" y="88"/>
                    <a:pt x="37" y="80"/>
                    <a:pt x="43" y="79"/>
                  </a:cubicBezTo>
                  <a:cubicBezTo>
                    <a:pt x="43" y="76"/>
                    <a:pt x="38" y="77"/>
                    <a:pt x="39" y="72"/>
                  </a:cubicBezTo>
                  <a:cubicBezTo>
                    <a:pt x="41" y="67"/>
                    <a:pt x="46" y="72"/>
                    <a:pt x="43" y="62"/>
                  </a:cubicBezTo>
                  <a:cubicBezTo>
                    <a:pt x="44" y="60"/>
                    <a:pt x="46" y="59"/>
                    <a:pt x="48" y="58"/>
                  </a:cubicBezTo>
                  <a:cubicBezTo>
                    <a:pt x="55" y="62"/>
                    <a:pt x="48" y="78"/>
                    <a:pt x="55" y="74"/>
                  </a:cubicBezTo>
                  <a:cubicBezTo>
                    <a:pt x="56" y="77"/>
                    <a:pt x="53" y="76"/>
                    <a:pt x="53" y="79"/>
                  </a:cubicBezTo>
                  <a:cubicBezTo>
                    <a:pt x="49" y="79"/>
                    <a:pt x="53" y="72"/>
                    <a:pt x="48" y="74"/>
                  </a:cubicBezTo>
                  <a:cubicBezTo>
                    <a:pt x="46" y="77"/>
                    <a:pt x="48" y="82"/>
                    <a:pt x="53" y="80"/>
                  </a:cubicBezTo>
                  <a:cubicBezTo>
                    <a:pt x="52" y="88"/>
                    <a:pt x="46" y="89"/>
                    <a:pt x="47" y="98"/>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5" name="Freeform 2076"/>
            <p:cNvSpPr/>
            <p:nvPr/>
          </p:nvSpPr>
          <p:spPr bwMode="auto">
            <a:xfrm>
              <a:off x="3943378" y="2519342"/>
              <a:ext cx="3764" cy="2151"/>
            </a:xfrm>
            <a:custGeom>
              <a:avLst/>
              <a:gdLst>
                <a:gd name="T0" fmla="*/ 7 w 10"/>
                <a:gd name="T1" fmla="*/ 7 h 7"/>
                <a:gd name="T2" fmla="*/ 7 w 10"/>
                <a:gd name="T3" fmla="*/ 1 h 7"/>
                <a:gd name="T4" fmla="*/ 0 w 10"/>
                <a:gd name="T5" fmla="*/ 3 h 7"/>
                <a:gd name="T6" fmla="*/ 7 w 10"/>
                <a:gd name="T7" fmla="*/ 7 h 7"/>
              </a:gdLst>
              <a:ahLst/>
              <a:cxnLst>
                <a:cxn ang="0">
                  <a:pos x="T0" y="T1"/>
                </a:cxn>
                <a:cxn ang="0">
                  <a:pos x="T2" y="T3"/>
                </a:cxn>
                <a:cxn ang="0">
                  <a:pos x="T4" y="T5"/>
                </a:cxn>
                <a:cxn ang="0">
                  <a:pos x="T6" y="T7"/>
                </a:cxn>
              </a:cxnLst>
              <a:rect l="0" t="0" r="r" b="b"/>
              <a:pathLst>
                <a:path w="10" h="7">
                  <a:moveTo>
                    <a:pt x="7" y="7"/>
                  </a:moveTo>
                  <a:cubicBezTo>
                    <a:pt x="10" y="7"/>
                    <a:pt x="5" y="4"/>
                    <a:pt x="7" y="1"/>
                  </a:cubicBezTo>
                  <a:cubicBezTo>
                    <a:pt x="3" y="0"/>
                    <a:pt x="3" y="1"/>
                    <a:pt x="0" y="3"/>
                  </a:cubicBezTo>
                  <a:cubicBezTo>
                    <a:pt x="3" y="4"/>
                    <a:pt x="7" y="2"/>
                    <a:pt x="7"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6" name="Freeform 2077"/>
            <p:cNvSpPr/>
            <p:nvPr/>
          </p:nvSpPr>
          <p:spPr bwMode="auto">
            <a:xfrm>
              <a:off x="3944454" y="2497834"/>
              <a:ext cx="1613" cy="5915"/>
            </a:xfrm>
            <a:custGeom>
              <a:avLst/>
              <a:gdLst>
                <a:gd name="T0" fmla="*/ 5 w 5"/>
                <a:gd name="T1" fmla="*/ 16 h 16"/>
                <a:gd name="T2" fmla="*/ 1 w 5"/>
                <a:gd name="T3" fmla="*/ 0 h 16"/>
                <a:gd name="T4" fmla="*/ 5 w 5"/>
                <a:gd name="T5" fmla="*/ 16 h 16"/>
              </a:gdLst>
              <a:ahLst/>
              <a:cxnLst>
                <a:cxn ang="0">
                  <a:pos x="T0" y="T1"/>
                </a:cxn>
                <a:cxn ang="0">
                  <a:pos x="T2" y="T3"/>
                </a:cxn>
                <a:cxn ang="0">
                  <a:pos x="T4" y="T5"/>
                </a:cxn>
              </a:cxnLst>
              <a:rect l="0" t="0" r="r" b="b"/>
              <a:pathLst>
                <a:path w="5" h="16">
                  <a:moveTo>
                    <a:pt x="5" y="16"/>
                  </a:moveTo>
                  <a:cubicBezTo>
                    <a:pt x="4" y="11"/>
                    <a:pt x="4" y="6"/>
                    <a:pt x="1" y="0"/>
                  </a:cubicBezTo>
                  <a:cubicBezTo>
                    <a:pt x="1" y="2"/>
                    <a:pt x="0" y="15"/>
                    <a:pt x="5" y="16"/>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7" name="Freeform 2078"/>
            <p:cNvSpPr/>
            <p:nvPr/>
          </p:nvSpPr>
          <p:spPr bwMode="auto">
            <a:xfrm>
              <a:off x="3963273" y="2492994"/>
              <a:ext cx="3764" cy="8066"/>
            </a:xfrm>
            <a:custGeom>
              <a:avLst/>
              <a:gdLst>
                <a:gd name="T0" fmla="*/ 6 w 11"/>
                <a:gd name="T1" fmla="*/ 0 h 22"/>
                <a:gd name="T2" fmla="*/ 3 w 11"/>
                <a:gd name="T3" fmla="*/ 10 h 22"/>
                <a:gd name="T4" fmla="*/ 11 w 11"/>
                <a:gd name="T5" fmla="*/ 22 h 22"/>
                <a:gd name="T6" fmla="*/ 6 w 11"/>
                <a:gd name="T7" fmla="*/ 0 h 22"/>
              </a:gdLst>
              <a:ahLst/>
              <a:cxnLst>
                <a:cxn ang="0">
                  <a:pos x="T0" y="T1"/>
                </a:cxn>
                <a:cxn ang="0">
                  <a:pos x="T2" y="T3"/>
                </a:cxn>
                <a:cxn ang="0">
                  <a:pos x="T4" y="T5"/>
                </a:cxn>
                <a:cxn ang="0">
                  <a:pos x="T6" y="T7"/>
                </a:cxn>
              </a:cxnLst>
              <a:rect l="0" t="0" r="r" b="b"/>
              <a:pathLst>
                <a:path w="11" h="22">
                  <a:moveTo>
                    <a:pt x="6" y="0"/>
                  </a:moveTo>
                  <a:cubicBezTo>
                    <a:pt x="0" y="1"/>
                    <a:pt x="1" y="5"/>
                    <a:pt x="3" y="10"/>
                  </a:cubicBezTo>
                  <a:cubicBezTo>
                    <a:pt x="6" y="14"/>
                    <a:pt x="10" y="19"/>
                    <a:pt x="11" y="22"/>
                  </a:cubicBezTo>
                  <a:cubicBezTo>
                    <a:pt x="10" y="14"/>
                    <a:pt x="10" y="5"/>
                    <a:pt x="6"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8" name="Freeform 2079"/>
            <p:cNvSpPr/>
            <p:nvPr/>
          </p:nvSpPr>
          <p:spPr bwMode="auto">
            <a:xfrm>
              <a:off x="3849279" y="2505899"/>
              <a:ext cx="3764" cy="1613"/>
            </a:xfrm>
            <a:custGeom>
              <a:avLst/>
              <a:gdLst>
                <a:gd name="T0" fmla="*/ 10 w 10"/>
                <a:gd name="T1" fmla="*/ 2 h 4"/>
                <a:gd name="T2" fmla="*/ 2 w 10"/>
                <a:gd name="T3" fmla="*/ 0 h 4"/>
                <a:gd name="T4" fmla="*/ 10 w 10"/>
                <a:gd name="T5" fmla="*/ 2 h 4"/>
              </a:gdLst>
              <a:ahLst/>
              <a:cxnLst>
                <a:cxn ang="0">
                  <a:pos x="T0" y="T1"/>
                </a:cxn>
                <a:cxn ang="0">
                  <a:pos x="T2" y="T3"/>
                </a:cxn>
                <a:cxn ang="0">
                  <a:pos x="T4" y="T5"/>
                </a:cxn>
              </a:cxnLst>
              <a:rect l="0" t="0" r="r" b="b"/>
              <a:pathLst>
                <a:path w="10" h="4">
                  <a:moveTo>
                    <a:pt x="10" y="2"/>
                  </a:moveTo>
                  <a:cubicBezTo>
                    <a:pt x="10" y="0"/>
                    <a:pt x="4" y="2"/>
                    <a:pt x="2" y="0"/>
                  </a:cubicBezTo>
                  <a:cubicBezTo>
                    <a:pt x="0" y="0"/>
                    <a:pt x="4" y="4"/>
                    <a:pt x="10"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49" name="Freeform 2080"/>
            <p:cNvSpPr/>
            <p:nvPr/>
          </p:nvSpPr>
          <p:spPr bwMode="auto">
            <a:xfrm>
              <a:off x="3768622" y="2524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0" name="Freeform 2081"/>
            <p:cNvSpPr/>
            <p:nvPr/>
          </p:nvSpPr>
          <p:spPr bwMode="auto">
            <a:xfrm>
              <a:off x="3794970" y="2510201"/>
              <a:ext cx="2689" cy="1613"/>
            </a:xfrm>
            <a:custGeom>
              <a:avLst/>
              <a:gdLst>
                <a:gd name="T0" fmla="*/ 4 w 7"/>
                <a:gd name="T1" fmla="*/ 2 h 4"/>
                <a:gd name="T2" fmla="*/ 3 w 7"/>
                <a:gd name="T3" fmla="*/ 1 h 4"/>
                <a:gd name="T4" fmla="*/ 0 w 7"/>
                <a:gd name="T5" fmla="*/ 4 h 4"/>
                <a:gd name="T6" fmla="*/ 4 w 7"/>
                <a:gd name="T7" fmla="*/ 2 h 4"/>
              </a:gdLst>
              <a:ahLst/>
              <a:cxnLst>
                <a:cxn ang="0">
                  <a:pos x="T0" y="T1"/>
                </a:cxn>
                <a:cxn ang="0">
                  <a:pos x="T2" y="T3"/>
                </a:cxn>
                <a:cxn ang="0">
                  <a:pos x="T4" y="T5"/>
                </a:cxn>
                <a:cxn ang="0">
                  <a:pos x="T6" y="T7"/>
                </a:cxn>
              </a:cxnLst>
              <a:rect l="0" t="0" r="r" b="b"/>
              <a:pathLst>
                <a:path w="7" h="4">
                  <a:moveTo>
                    <a:pt x="4" y="2"/>
                  </a:moveTo>
                  <a:cubicBezTo>
                    <a:pt x="7" y="0"/>
                    <a:pt x="2" y="2"/>
                    <a:pt x="3" y="1"/>
                  </a:cubicBezTo>
                  <a:cubicBezTo>
                    <a:pt x="0" y="3"/>
                    <a:pt x="0" y="3"/>
                    <a:pt x="0" y="4"/>
                  </a:cubicBezTo>
                  <a:cubicBezTo>
                    <a:pt x="2" y="3"/>
                    <a:pt x="3" y="1"/>
                    <a:pt x="4" y="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1" name="Freeform 2082"/>
            <p:cNvSpPr/>
            <p:nvPr/>
          </p:nvSpPr>
          <p:spPr bwMode="auto">
            <a:xfrm>
              <a:off x="3769160" y="2524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2" name="Freeform 2083"/>
            <p:cNvSpPr/>
            <p:nvPr/>
          </p:nvSpPr>
          <p:spPr bwMode="auto">
            <a:xfrm>
              <a:off x="3769160" y="2524719"/>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3" name="Freeform 2084"/>
            <p:cNvSpPr/>
            <p:nvPr/>
          </p:nvSpPr>
          <p:spPr bwMode="auto">
            <a:xfrm>
              <a:off x="3771848" y="2517191"/>
              <a:ext cx="6453" cy="5377"/>
            </a:xfrm>
            <a:custGeom>
              <a:avLst/>
              <a:gdLst>
                <a:gd name="T0" fmla="*/ 3 w 17"/>
                <a:gd name="T1" fmla="*/ 12 h 14"/>
                <a:gd name="T2" fmla="*/ 4 w 17"/>
                <a:gd name="T3" fmla="*/ 11 h 14"/>
                <a:gd name="T4" fmla="*/ 1 w 17"/>
                <a:gd name="T5" fmla="*/ 14 h 14"/>
                <a:gd name="T6" fmla="*/ 9 w 17"/>
                <a:gd name="T7" fmla="*/ 7 h 14"/>
                <a:gd name="T8" fmla="*/ 17 w 17"/>
                <a:gd name="T9" fmla="*/ 0 h 14"/>
                <a:gd name="T10" fmla="*/ 11 w 17"/>
                <a:gd name="T11" fmla="*/ 5 h 14"/>
                <a:gd name="T12" fmla="*/ 3 w 17"/>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3" y="12"/>
                  </a:moveTo>
                  <a:cubicBezTo>
                    <a:pt x="3" y="12"/>
                    <a:pt x="4" y="11"/>
                    <a:pt x="4" y="11"/>
                  </a:cubicBezTo>
                  <a:cubicBezTo>
                    <a:pt x="0" y="14"/>
                    <a:pt x="0" y="14"/>
                    <a:pt x="1" y="14"/>
                  </a:cubicBezTo>
                  <a:cubicBezTo>
                    <a:pt x="3" y="12"/>
                    <a:pt x="6" y="10"/>
                    <a:pt x="9" y="7"/>
                  </a:cubicBezTo>
                  <a:cubicBezTo>
                    <a:pt x="12" y="5"/>
                    <a:pt x="14" y="2"/>
                    <a:pt x="17" y="0"/>
                  </a:cubicBezTo>
                  <a:cubicBezTo>
                    <a:pt x="15" y="1"/>
                    <a:pt x="14" y="2"/>
                    <a:pt x="11" y="5"/>
                  </a:cubicBezTo>
                  <a:cubicBezTo>
                    <a:pt x="12" y="4"/>
                    <a:pt x="12" y="4"/>
                    <a:pt x="3" y="1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4" name="Freeform 2085"/>
            <p:cNvSpPr/>
            <p:nvPr/>
          </p:nvSpPr>
          <p:spPr bwMode="auto">
            <a:xfrm>
              <a:off x="3768622" y="2505899"/>
              <a:ext cx="19358" cy="19895"/>
            </a:xfrm>
            <a:custGeom>
              <a:avLst/>
              <a:gdLst>
                <a:gd name="T0" fmla="*/ 21 w 53"/>
                <a:gd name="T1" fmla="*/ 24 h 54"/>
                <a:gd name="T2" fmla="*/ 19 w 53"/>
                <a:gd name="T3" fmla="*/ 27 h 54"/>
                <a:gd name="T4" fmla="*/ 21 w 53"/>
                <a:gd name="T5" fmla="*/ 23 h 54"/>
                <a:gd name="T6" fmla="*/ 16 w 53"/>
                <a:gd name="T7" fmla="*/ 29 h 54"/>
                <a:gd name="T8" fmla="*/ 13 w 53"/>
                <a:gd name="T9" fmla="*/ 34 h 54"/>
                <a:gd name="T10" fmla="*/ 12 w 53"/>
                <a:gd name="T11" fmla="*/ 38 h 54"/>
                <a:gd name="T12" fmla="*/ 9 w 53"/>
                <a:gd name="T13" fmla="*/ 43 h 54"/>
                <a:gd name="T14" fmla="*/ 3 w 53"/>
                <a:gd name="T15" fmla="*/ 49 h 54"/>
                <a:gd name="T16" fmla="*/ 7 w 53"/>
                <a:gd name="T17" fmla="*/ 44 h 54"/>
                <a:gd name="T18" fmla="*/ 3 w 53"/>
                <a:gd name="T19" fmla="*/ 50 h 54"/>
                <a:gd name="T20" fmla="*/ 0 w 53"/>
                <a:gd name="T21" fmla="*/ 53 h 54"/>
                <a:gd name="T22" fmla="*/ 0 w 53"/>
                <a:gd name="T23" fmla="*/ 54 h 54"/>
                <a:gd name="T24" fmla="*/ 0 w 53"/>
                <a:gd name="T25" fmla="*/ 54 h 54"/>
                <a:gd name="T26" fmla="*/ 0 w 53"/>
                <a:gd name="T27" fmla="*/ 54 h 54"/>
                <a:gd name="T28" fmla="*/ 0 w 53"/>
                <a:gd name="T29" fmla="*/ 53 h 54"/>
                <a:gd name="T30" fmla="*/ 1 w 53"/>
                <a:gd name="T31" fmla="*/ 53 h 54"/>
                <a:gd name="T32" fmla="*/ 1 w 53"/>
                <a:gd name="T33" fmla="*/ 53 h 54"/>
                <a:gd name="T34" fmla="*/ 2 w 53"/>
                <a:gd name="T35" fmla="*/ 51 h 54"/>
                <a:gd name="T36" fmla="*/ 3 w 53"/>
                <a:gd name="T37" fmla="*/ 50 h 54"/>
                <a:gd name="T38" fmla="*/ 7 w 53"/>
                <a:gd name="T39" fmla="*/ 45 h 54"/>
                <a:gd name="T40" fmla="*/ 10 w 53"/>
                <a:gd name="T41" fmla="*/ 41 h 54"/>
                <a:gd name="T42" fmla="*/ 14 w 53"/>
                <a:gd name="T43" fmla="*/ 37 h 54"/>
                <a:gd name="T44" fmla="*/ 22 w 53"/>
                <a:gd name="T45" fmla="*/ 29 h 54"/>
                <a:gd name="T46" fmla="*/ 21 w 53"/>
                <a:gd name="T47" fmla="*/ 30 h 54"/>
                <a:gd name="T48" fmla="*/ 26 w 53"/>
                <a:gd name="T49" fmla="*/ 25 h 54"/>
                <a:gd name="T50" fmla="*/ 29 w 53"/>
                <a:gd name="T51" fmla="*/ 22 h 54"/>
                <a:gd name="T52" fmla="*/ 27 w 53"/>
                <a:gd name="T53" fmla="*/ 25 h 54"/>
                <a:gd name="T54" fmla="*/ 32 w 53"/>
                <a:gd name="T55" fmla="*/ 20 h 54"/>
                <a:gd name="T56" fmla="*/ 30 w 53"/>
                <a:gd name="T57" fmla="*/ 22 h 54"/>
                <a:gd name="T58" fmla="*/ 39 w 53"/>
                <a:gd name="T59" fmla="*/ 15 h 54"/>
                <a:gd name="T60" fmla="*/ 49 w 53"/>
                <a:gd name="T61" fmla="*/ 8 h 54"/>
                <a:gd name="T62" fmla="*/ 48 w 53"/>
                <a:gd name="T63" fmla="*/ 5 h 54"/>
                <a:gd name="T64" fmla="*/ 40 w 53"/>
                <a:gd name="T65" fmla="*/ 9 h 54"/>
                <a:gd name="T66" fmla="*/ 34 w 53"/>
                <a:gd name="T67" fmla="*/ 14 h 54"/>
                <a:gd name="T68" fmla="*/ 28 w 53"/>
                <a:gd name="T69" fmla="*/ 20 h 54"/>
                <a:gd name="T70" fmla="*/ 27 w 53"/>
                <a:gd name="T71" fmla="*/ 20 h 54"/>
                <a:gd name="T72" fmla="*/ 37 w 53"/>
                <a:gd name="T73" fmla="*/ 0 h 54"/>
                <a:gd name="T74" fmla="*/ 34 w 53"/>
                <a:gd name="T75" fmla="*/ 3 h 54"/>
                <a:gd name="T76" fmla="*/ 27 w 53"/>
                <a:gd name="T77" fmla="*/ 16 h 54"/>
                <a:gd name="T78" fmla="*/ 21 w 53"/>
                <a:gd name="T79"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4">
                  <a:moveTo>
                    <a:pt x="21" y="24"/>
                  </a:moveTo>
                  <a:cubicBezTo>
                    <a:pt x="23" y="21"/>
                    <a:pt x="21" y="25"/>
                    <a:pt x="19" y="27"/>
                  </a:cubicBezTo>
                  <a:cubicBezTo>
                    <a:pt x="22" y="22"/>
                    <a:pt x="20" y="25"/>
                    <a:pt x="21" y="23"/>
                  </a:cubicBezTo>
                  <a:cubicBezTo>
                    <a:pt x="19" y="25"/>
                    <a:pt x="18" y="26"/>
                    <a:pt x="16" y="29"/>
                  </a:cubicBezTo>
                  <a:cubicBezTo>
                    <a:pt x="16" y="30"/>
                    <a:pt x="19" y="26"/>
                    <a:pt x="13" y="34"/>
                  </a:cubicBezTo>
                  <a:cubicBezTo>
                    <a:pt x="12" y="36"/>
                    <a:pt x="12" y="37"/>
                    <a:pt x="12" y="38"/>
                  </a:cubicBezTo>
                  <a:cubicBezTo>
                    <a:pt x="11" y="39"/>
                    <a:pt x="11" y="40"/>
                    <a:pt x="9" y="43"/>
                  </a:cubicBezTo>
                  <a:cubicBezTo>
                    <a:pt x="4" y="48"/>
                    <a:pt x="3" y="50"/>
                    <a:pt x="3" y="49"/>
                  </a:cubicBezTo>
                  <a:cubicBezTo>
                    <a:pt x="4" y="49"/>
                    <a:pt x="5" y="47"/>
                    <a:pt x="7" y="44"/>
                  </a:cubicBezTo>
                  <a:cubicBezTo>
                    <a:pt x="4" y="49"/>
                    <a:pt x="4" y="48"/>
                    <a:pt x="3" y="50"/>
                  </a:cubicBezTo>
                  <a:cubicBezTo>
                    <a:pt x="2" y="51"/>
                    <a:pt x="1" y="52"/>
                    <a:pt x="0" y="53"/>
                  </a:cubicBezTo>
                  <a:cubicBezTo>
                    <a:pt x="0" y="54"/>
                    <a:pt x="0" y="54"/>
                    <a:pt x="0" y="54"/>
                  </a:cubicBezTo>
                  <a:cubicBezTo>
                    <a:pt x="0" y="54"/>
                    <a:pt x="0" y="54"/>
                    <a:pt x="0" y="54"/>
                  </a:cubicBezTo>
                  <a:cubicBezTo>
                    <a:pt x="0" y="54"/>
                    <a:pt x="0" y="54"/>
                    <a:pt x="0" y="54"/>
                  </a:cubicBezTo>
                  <a:cubicBezTo>
                    <a:pt x="0" y="54"/>
                    <a:pt x="0" y="53"/>
                    <a:pt x="0" y="53"/>
                  </a:cubicBezTo>
                  <a:cubicBezTo>
                    <a:pt x="1" y="53"/>
                    <a:pt x="1" y="53"/>
                    <a:pt x="1" y="53"/>
                  </a:cubicBezTo>
                  <a:cubicBezTo>
                    <a:pt x="1" y="53"/>
                    <a:pt x="1" y="53"/>
                    <a:pt x="1" y="53"/>
                  </a:cubicBezTo>
                  <a:cubicBezTo>
                    <a:pt x="1" y="52"/>
                    <a:pt x="2" y="52"/>
                    <a:pt x="2" y="51"/>
                  </a:cubicBezTo>
                  <a:cubicBezTo>
                    <a:pt x="2" y="51"/>
                    <a:pt x="2" y="51"/>
                    <a:pt x="3" y="50"/>
                  </a:cubicBezTo>
                  <a:cubicBezTo>
                    <a:pt x="4" y="49"/>
                    <a:pt x="6" y="46"/>
                    <a:pt x="7" y="45"/>
                  </a:cubicBezTo>
                  <a:cubicBezTo>
                    <a:pt x="8" y="44"/>
                    <a:pt x="9" y="42"/>
                    <a:pt x="10" y="41"/>
                  </a:cubicBezTo>
                  <a:cubicBezTo>
                    <a:pt x="12" y="40"/>
                    <a:pt x="13" y="39"/>
                    <a:pt x="14" y="37"/>
                  </a:cubicBezTo>
                  <a:cubicBezTo>
                    <a:pt x="17" y="34"/>
                    <a:pt x="20" y="31"/>
                    <a:pt x="22" y="29"/>
                  </a:cubicBezTo>
                  <a:cubicBezTo>
                    <a:pt x="22" y="28"/>
                    <a:pt x="20" y="31"/>
                    <a:pt x="21" y="30"/>
                  </a:cubicBezTo>
                  <a:cubicBezTo>
                    <a:pt x="23" y="27"/>
                    <a:pt x="25" y="26"/>
                    <a:pt x="26" y="25"/>
                  </a:cubicBezTo>
                  <a:cubicBezTo>
                    <a:pt x="24" y="27"/>
                    <a:pt x="23" y="28"/>
                    <a:pt x="29" y="22"/>
                  </a:cubicBezTo>
                  <a:cubicBezTo>
                    <a:pt x="29" y="23"/>
                    <a:pt x="30" y="22"/>
                    <a:pt x="27" y="25"/>
                  </a:cubicBezTo>
                  <a:cubicBezTo>
                    <a:pt x="28" y="24"/>
                    <a:pt x="31" y="21"/>
                    <a:pt x="32" y="20"/>
                  </a:cubicBezTo>
                  <a:cubicBezTo>
                    <a:pt x="33" y="19"/>
                    <a:pt x="29" y="23"/>
                    <a:pt x="30" y="22"/>
                  </a:cubicBezTo>
                  <a:cubicBezTo>
                    <a:pt x="35" y="18"/>
                    <a:pt x="34" y="20"/>
                    <a:pt x="39" y="15"/>
                  </a:cubicBezTo>
                  <a:cubicBezTo>
                    <a:pt x="36" y="18"/>
                    <a:pt x="44" y="12"/>
                    <a:pt x="49" y="8"/>
                  </a:cubicBezTo>
                  <a:cubicBezTo>
                    <a:pt x="53" y="3"/>
                    <a:pt x="51" y="4"/>
                    <a:pt x="48" y="5"/>
                  </a:cubicBezTo>
                  <a:cubicBezTo>
                    <a:pt x="45" y="7"/>
                    <a:pt x="41" y="10"/>
                    <a:pt x="40" y="9"/>
                  </a:cubicBezTo>
                  <a:cubicBezTo>
                    <a:pt x="34" y="15"/>
                    <a:pt x="33" y="16"/>
                    <a:pt x="34" y="14"/>
                  </a:cubicBezTo>
                  <a:cubicBezTo>
                    <a:pt x="33" y="15"/>
                    <a:pt x="31" y="17"/>
                    <a:pt x="28" y="20"/>
                  </a:cubicBezTo>
                  <a:cubicBezTo>
                    <a:pt x="28" y="19"/>
                    <a:pt x="28" y="19"/>
                    <a:pt x="27" y="20"/>
                  </a:cubicBezTo>
                  <a:cubicBezTo>
                    <a:pt x="31" y="14"/>
                    <a:pt x="38" y="3"/>
                    <a:pt x="37" y="0"/>
                  </a:cubicBezTo>
                  <a:cubicBezTo>
                    <a:pt x="34" y="4"/>
                    <a:pt x="35" y="2"/>
                    <a:pt x="34" y="3"/>
                  </a:cubicBezTo>
                  <a:cubicBezTo>
                    <a:pt x="32" y="6"/>
                    <a:pt x="29" y="12"/>
                    <a:pt x="27" y="16"/>
                  </a:cubicBezTo>
                  <a:cubicBezTo>
                    <a:pt x="25" y="17"/>
                    <a:pt x="23" y="21"/>
                    <a:pt x="21" y="24"/>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5" name="Freeform 2086"/>
            <p:cNvSpPr/>
            <p:nvPr/>
          </p:nvSpPr>
          <p:spPr bwMode="auto">
            <a:xfrm>
              <a:off x="3775612" y="2422554"/>
              <a:ext cx="4302" cy="7528"/>
            </a:xfrm>
            <a:custGeom>
              <a:avLst/>
              <a:gdLst>
                <a:gd name="T0" fmla="*/ 12 w 12"/>
                <a:gd name="T1" fmla="*/ 9 h 20"/>
                <a:gd name="T2" fmla="*/ 12 w 12"/>
                <a:gd name="T3" fmla="*/ 3 h 20"/>
                <a:gd name="T4" fmla="*/ 5 w 12"/>
                <a:gd name="T5" fmla="*/ 1 h 20"/>
                <a:gd name="T6" fmla="*/ 3 w 12"/>
                <a:gd name="T7" fmla="*/ 6 h 20"/>
                <a:gd name="T8" fmla="*/ 1 w 12"/>
                <a:gd name="T9" fmla="*/ 11 h 20"/>
                <a:gd name="T10" fmla="*/ 4 w 12"/>
                <a:gd name="T11" fmla="*/ 20 h 20"/>
                <a:gd name="T12" fmla="*/ 12 w 12"/>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9"/>
                  </a:moveTo>
                  <a:cubicBezTo>
                    <a:pt x="11" y="7"/>
                    <a:pt x="11" y="6"/>
                    <a:pt x="12" y="3"/>
                  </a:cubicBezTo>
                  <a:cubicBezTo>
                    <a:pt x="9" y="4"/>
                    <a:pt x="8" y="0"/>
                    <a:pt x="5" y="1"/>
                  </a:cubicBezTo>
                  <a:cubicBezTo>
                    <a:pt x="5" y="4"/>
                    <a:pt x="3" y="10"/>
                    <a:pt x="3" y="6"/>
                  </a:cubicBezTo>
                  <a:cubicBezTo>
                    <a:pt x="1" y="8"/>
                    <a:pt x="5" y="13"/>
                    <a:pt x="1" y="11"/>
                  </a:cubicBezTo>
                  <a:cubicBezTo>
                    <a:pt x="0" y="16"/>
                    <a:pt x="5" y="14"/>
                    <a:pt x="4" y="20"/>
                  </a:cubicBezTo>
                  <a:cubicBezTo>
                    <a:pt x="6" y="13"/>
                    <a:pt x="8" y="11"/>
                    <a:pt x="12" y="9"/>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6" name="Freeform 2087"/>
            <p:cNvSpPr/>
            <p:nvPr/>
          </p:nvSpPr>
          <p:spPr bwMode="auto">
            <a:xfrm>
              <a:off x="3515360" y="2551067"/>
              <a:ext cx="5915" cy="20433"/>
            </a:xfrm>
            <a:custGeom>
              <a:avLst/>
              <a:gdLst>
                <a:gd name="T0" fmla="*/ 6 w 16"/>
                <a:gd name="T1" fmla="*/ 7 h 57"/>
                <a:gd name="T2" fmla="*/ 0 w 16"/>
                <a:gd name="T3" fmla="*/ 23 h 57"/>
                <a:gd name="T4" fmla="*/ 7 w 16"/>
                <a:gd name="T5" fmla="*/ 26 h 57"/>
                <a:gd name="T6" fmla="*/ 9 w 16"/>
                <a:gd name="T7" fmla="*/ 29 h 57"/>
                <a:gd name="T8" fmla="*/ 7 w 16"/>
                <a:gd name="T9" fmla="*/ 45 h 57"/>
                <a:gd name="T10" fmla="*/ 16 w 16"/>
                <a:gd name="T11" fmla="*/ 57 h 57"/>
                <a:gd name="T12" fmla="*/ 14 w 16"/>
                <a:gd name="T13" fmla="*/ 40 h 57"/>
                <a:gd name="T14" fmla="*/ 13 w 16"/>
                <a:gd name="T15" fmla="*/ 27 h 57"/>
                <a:gd name="T16" fmla="*/ 5 w 16"/>
                <a:gd name="T17" fmla="*/ 17 h 57"/>
                <a:gd name="T18" fmla="*/ 8 w 16"/>
                <a:gd name="T19" fmla="*/ 11 h 57"/>
                <a:gd name="T20" fmla="*/ 9 w 16"/>
                <a:gd name="T21" fmla="*/ 3 h 57"/>
                <a:gd name="T22" fmla="*/ 4 w 16"/>
                <a:gd name="T23" fmla="*/ 0 h 57"/>
                <a:gd name="T24" fmla="*/ 1 w 16"/>
                <a:gd name="T25" fmla="*/ 2 h 57"/>
                <a:gd name="T26" fmla="*/ 6 w 16"/>
                <a:gd name="T2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57">
                  <a:moveTo>
                    <a:pt x="6" y="7"/>
                  </a:moveTo>
                  <a:cubicBezTo>
                    <a:pt x="3" y="11"/>
                    <a:pt x="3" y="19"/>
                    <a:pt x="0" y="23"/>
                  </a:cubicBezTo>
                  <a:cubicBezTo>
                    <a:pt x="1" y="27"/>
                    <a:pt x="4" y="26"/>
                    <a:pt x="7" y="26"/>
                  </a:cubicBezTo>
                  <a:cubicBezTo>
                    <a:pt x="6" y="28"/>
                    <a:pt x="7" y="29"/>
                    <a:pt x="9" y="29"/>
                  </a:cubicBezTo>
                  <a:cubicBezTo>
                    <a:pt x="6" y="34"/>
                    <a:pt x="10" y="38"/>
                    <a:pt x="7" y="45"/>
                  </a:cubicBezTo>
                  <a:cubicBezTo>
                    <a:pt x="11" y="48"/>
                    <a:pt x="15" y="49"/>
                    <a:pt x="16" y="57"/>
                  </a:cubicBezTo>
                  <a:cubicBezTo>
                    <a:pt x="16" y="51"/>
                    <a:pt x="15" y="45"/>
                    <a:pt x="14" y="40"/>
                  </a:cubicBezTo>
                  <a:cubicBezTo>
                    <a:pt x="13" y="35"/>
                    <a:pt x="12" y="30"/>
                    <a:pt x="13" y="27"/>
                  </a:cubicBezTo>
                  <a:cubicBezTo>
                    <a:pt x="10" y="23"/>
                    <a:pt x="7" y="22"/>
                    <a:pt x="5" y="17"/>
                  </a:cubicBezTo>
                  <a:cubicBezTo>
                    <a:pt x="5" y="15"/>
                    <a:pt x="7" y="13"/>
                    <a:pt x="8" y="11"/>
                  </a:cubicBezTo>
                  <a:cubicBezTo>
                    <a:pt x="9" y="9"/>
                    <a:pt x="9" y="7"/>
                    <a:pt x="9" y="3"/>
                  </a:cubicBezTo>
                  <a:cubicBezTo>
                    <a:pt x="6" y="4"/>
                    <a:pt x="5" y="3"/>
                    <a:pt x="4" y="0"/>
                  </a:cubicBezTo>
                  <a:cubicBezTo>
                    <a:pt x="3" y="1"/>
                    <a:pt x="2" y="2"/>
                    <a:pt x="1" y="2"/>
                  </a:cubicBezTo>
                  <a:cubicBezTo>
                    <a:pt x="2" y="4"/>
                    <a:pt x="4" y="5"/>
                    <a:pt x="6" y="7"/>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7" name="Freeform 2088"/>
            <p:cNvSpPr/>
            <p:nvPr/>
          </p:nvSpPr>
          <p:spPr bwMode="auto">
            <a:xfrm>
              <a:off x="3591715" y="2659147"/>
              <a:ext cx="6453" cy="4839"/>
            </a:xfrm>
            <a:custGeom>
              <a:avLst/>
              <a:gdLst>
                <a:gd name="T0" fmla="*/ 2 w 19"/>
                <a:gd name="T1" fmla="*/ 0 h 14"/>
                <a:gd name="T2" fmla="*/ 3 w 19"/>
                <a:gd name="T3" fmla="*/ 7 h 14"/>
                <a:gd name="T4" fmla="*/ 14 w 19"/>
                <a:gd name="T5" fmla="*/ 14 h 14"/>
                <a:gd name="T6" fmla="*/ 8 w 19"/>
                <a:gd name="T7" fmla="*/ 1 h 14"/>
                <a:gd name="T8" fmla="*/ 2 w 19"/>
                <a:gd name="T9" fmla="*/ 0 h 14"/>
              </a:gdLst>
              <a:ahLst/>
              <a:cxnLst>
                <a:cxn ang="0">
                  <a:pos x="T0" y="T1"/>
                </a:cxn>
                <a:cxn ang="0">
                  <a:pos x="T2" y="T3"/>
                </a:cxn>
                <a:cxn ang="0">
                  <a:pos x="T4" y="T5"/>
                </a:cxn>
                <a:cxn ang="0">
                  <a:pos x="T6" y="T7"/>
                </a:cxn>
                <a:cxn ang="0">
                  <a:pos x="T8" y="T9"/>
                </a:cxn>
              </a:cxnLst>
              <a:rect l="0" t="0" r="r" b="b"/>
              <a:pathLst>
                <a:path w="19" h="14">
                  <a:moveTo>
                    <a:pt x="2" y="0"/>
                  </a:moveTo>
                  <a:cubicBezTo>
                    <a:pt x="3" y="2"/>
                    <a:pt x="0" y="4"/>
                    <a:pt x="3" y="7"/>
                  </a:cubicBezTo>
                  <a:cubicBezTo>
                    <a:pt x="7" y="3"/>
                    <a:pt x="11" y="9"/>
                    <a:pt x="14" y="14"/>
                  </a:cubicBezTo>
                  <a:cubicBezTo>
                    <a:pt x="19" y="11"/>
                    <a:pt x="10" y="5"/>
                    <a:pt x="8" y="1"/>
                  </a:cubicBezTo>
                  <a:cubicBezTo>
                    <a:pt x="6" y="1"/>
                    <a:pt x="4" y="4"/>
                    <a:pt x="2" y="0"/>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658" name="Freeform 2089"/>
            <p:cNvSpPr/>
            <p:nvPr/>
          </p:nvSpPr>
          <p:spPr bwMode="auto">
            <a:xfrm>
              <a:off x="4014894" y="2547841"/>
              <a:ext cx="15594" cy="39791"/>
            </a:xfrm>
            <a:custGeom>
              <a:avLst/>
              <a:gdLst>
                <a:gd name="T0" fmla="*/ 28 w 43"/>
                <a:gd name="T1" fmla="*/ 22 h 110"/>
                <a:gd name="T2" fmla="*/ 21 w 43"/>
                <a:gd name="T3" fmla="*/ 27 h 110"/>
                <a:gd name="T4" fmla="*/ 28 w 43"/>
                <a:gd name="T5" fmla="*/ 40 h 110"/>
                <a:gd name="T6" fmla="*/ 9 w 43"/>
                <a:gd name="T7" fmla="*/ 51 h 110"/>
                <a:gd name="T8" fmla="*/ 0 w 43"/>
                <a:gd name="T9" fmla="*/ 79 h 110"/>
                <a:gd name="T10" fmla="*/ 2 w 43"/>
                <a:gd name="T11" fmla="*/ 92 h 110"/>
                <a:gd name="T12" fmla="*/ 5 w 43"/>
                <a:gd name="T13" fmla="*/ 103 h 110"/>
                <a:gd name="T14" fmla="*/ 26 w 43"/>
                <a:gd name="T15" fmla="*/ 108 h 110"/>
                <a:gd name="T16" fmla="*/ 39 w 43"/>
                <a:gd name="T17" fmla="*/ 95 h 110"/>
                <a:gd name="T18" fmla="*/ 40 w 43"/>
                <a:gd name="T19" fmla="*/ 62 h 110"/>
                <a:gd name="T20" fmla="*/ 43 w 43"/>
                <a:gd name="T21" fmla="*/ 34 h 110"/>
                <a:gd name="T22" fmla="*/ 40 w 43"/>
                <a:gd name="T23" fmla="*/ 1 h 110"/>
                <a:gd name="T24" fmla="*/ 32 w 43"/>
                <a:gd name="T25" fmla="*/ 0 h 110"/>
                <a:gd name="T26" fmla="*/ 25 w 43"/>
                <a:gd name="T27" fmla="*/ 17 h 110"/>
                <a:gd name="T28" fmla="*/ 28 w 43"/>
                <a:gd name="T29" fmla="*/ 2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0">
                  <a:moveTo>
                    <a:pt x="28" y="22"/>
                  </a:moveTo>
                  <a:cubicBezTo>
                    <a:pt x="25" y="21"/>
                    <a:pt x="26" y="28"/>
                    <a:pt x="21" y="27"/>
                  </a:cubicBezTo>
                  <a:cubicBezTo>
                    <a:pt x="25" y="29"/>
                    <a:pt x="21" y="40"/>
                    <a:pt x="28" y="40"/>
                  </a:cubicBezTo>
                  <a:cubicBezTo>
                    <a:pt x="24" y="49"/>
                    <a:pt x="19" y="55"/>
                    <a:pt x="9" y="51"/>
                  </a:cubicBezTo>
                  <a:cubicBezTo>
                    <a:pt x="3" y="59"/>
                    <a:pt x="0" y="69"/>
                    <a:pt x="0" y="79"/>
                  </a:cubicBezTo>
                  <a:cubicBezTo>
                    <a:pt x="0" y="83"/>
                    <a:pt x="1" y="88"/>
                    <a:pt x="2" y="92"/>
                  </a:cubicBezTo>
                  <a:cubicBezTo>
                    <a:pt x="3" y="97"/>
                    <a:pt x="4" y="100"/>
                    <a:pt x="5" y="103"/>
                  </a:cubicBezTo>
                  <a:cubicBezTo>
                    <a:pt x="13" y="108"/>
                    <a:pt x="20" y="110"/>
                    <a:pt x="26" y="108"/>
                  </a:cubicBezTo>
                  <a:cubicBezTo>
                    <a:pt x="31" y="107"/>
                    <a:pt x="36" y="102"/>
                    <a:pt x="39" y="95"/>
                  </a:cubicBezTo>
                  <a:cubicBezTo>
                    <a:pt x="43" y="85"/>
                    <a:pt x="42" y="73"/>
                    <a:pt x="40" y="62"/>
                  </a:cubicBezTo>
                  <a:cubicBezTo>
                    <a:pt x="39" y="51"/>
                    <a:pt x="38" y="41"/>
                    <a:pt x="43" y="34"/>
                  </a:cubicBezTo>
                  <a:cubicBezTo>
                    <a:pt x="42" y="27"/>
                    <a:pt x="43" y="9"/>
                    <a:pt x="40" y="1"/>
                  </a:cubicBezTo>
                  <a:cubicBezTo>
                    <a:pt x="36" y="2"/>
                    <a:pt x="37" y="1"/>
                    <a:pt x="32" y="0"/>
                  </a:cubicBezTo>
                  <a:cubicBezTo>
                    <a:pt x="30" y="6"/>
                    <a:pt x="31" y="18"/>
                    <a:pt x="25" y="17"/>
                  </a:cubicBezTo>
                  <a:cubicBezTo>
                    <a:pt x="25" y="19"/>
                    <a:pt x="26" y="21"/>
                    <a:pt x="28" y="22"/>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grpSp>
      <p:sp>
        <p:nvSpPr>
          <p:cNvPr id="2059" name="2"/>
          <p:cNvSpPr txBox="1"/>
          <p:nvPr>
            <p:custDataLst>
              <p:tags r:id="rId1"/>
            </p:custDataLst>
          </p:nvPr>
        </p:nvSpPr>
        <p:spPr>
          <a:xfrm>
            <a:off x="5212211" y="3150854"/>
            <a:ext cx="492443" cy="195081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000" spc="-225" noProof="0">
                <a:solidFill>
                  <a:schemeClr val="tx1">
                    <a:lumMod val="85000"/>
                    <a:lumOff val="15000"/>
                  </a:schemeClr>
                </a:solidFill>
                <a:latin typeface="Century Gothic" panose="020B0502020202020204" pitchFamily="34" charset="0"/>
                <a:ea typeface="WenYue GuDianMingChaoTi (Non-Commercial Use)" pitchFamily="2" charset="-122"/>
                <a:sym typeface="Century Gothic" panose="020B0502020202020204" pitchFamily="34" charset="0"/>
              </a:rPr>
              <a:t>标题文本预设</a:t>
            </a:r>
            <a:endParaRPr kumimoji="0" lang="zh-CN" altLang="en-US" sz="2000" b="0" i="0" u="none" strike="noStrike" kern="1200" cap="none" spc="-225" normalizeH="0" baseline="0" noProof="0" dirty="0">
              <a:ln>
                <a:noFill/>
              </a:ln>
              <a:solidFill>
                <a:schemeClr val="tx1">
                  <a:lumMod val="85000"/>
                  <a:lumOff val="15000"/>
                </a:schemeClr>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60" name="2"/>
          <p:cNvSpPr txBox="1"/>
          <p:nvPr>
            <p:custDataLst>
              <p:tags r:id="rId2"/>
            </p:custDataLst>
          </p:nvPr>
        </p:nvSpPr>
        <p:spPr>
          <a:xfrm>
            <a:off x="7599683" y="3139185"/>
            <a:ext cx="492443" cy="195081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000" spc="-225" noProof="0">
                <a:solidFill>
                  <a:schemeClr val="tx1">
                    <a:lumMod val="85000"/>
                    <a:lumOff val="15000"/>
                  </a:schemeClr>
                </a:solidFill>
                <a:latin typeface="Century Gothic" panose="020B0502020202020204" pitchFamily="34" charset="0"/>
                <a:ea typeface="WenYue GuDianMingChaoTi (Non-Commercial Use)" pitchFamily="2" charset="-122"/>
                <a:sym typeface="Century Gothic" panose="020B0502020202020204" pitchFamily="34" charset="0"/>
              </a:rPr>
              <a:t>标题文本预设</a:t>
            </a:r>
            <a:endParaRPr kumimoji="0" lang="zh-CN" altLang="en-US" sz="2000" b="0" i="0" u="none" strike="noStrike" kern="1200" cap="none" spc="-225" normalizeH="0" baseline="0" noProof="0" dirty="0">
              <a:ln>
                <a:noFill/>
              </a:ln>
              <a:solidFill>
                <a:schemeClr val="tx1">
                  <a:lumMod val="85000"/>
                  <a:lumOff val="15000"/>
                </a:schemeClr>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2061" name="2"/>
          <p:cNvSpPr txBox="1"/>
          <p:nvPr>
            <p:custDataLst>
              <p:tags r:id="rId3"/>
            </p:custDataLst>
          </p:nvPr>
        </p:nvSpPr>
        <p:spPr>
          <a:xfrm>
            <a:off x="10179559" y="3127516"/>
            <a:ext cx="492443" cy="195081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000" spc="-225" noProof="0">
                <a:solidFill>
                  <a:schemeClr val="tx1">
                    <a:lumMod val="85000"/>
                    <a:lumOff val="15000"/>
                  </a:schemeClr>
                </a:solidFill>
                <a:latin typeface="Century Gothic" panose="020B0502020202020204" pitchFamily="34" charset="0"/>
                <a:ea typeface="WenYue GuDianMingChaoTi (Non-Commercial Use)" pitchFamily="2" charset="-122"/>
                <a:sym typeface="Century Gothic" panose="020B0502020202020204" pitchFamily="34" charset="0"/>
              </a:rPr>
              <a:t>标题文本预设</a:t>
            </a:r>
            <a:endParaRPr kumimoji="0" lang="zh-CN" altLang="en-US" sz="2000" b="0" i="0" u="none" strike="noStrike" kern="1200" cap="none" spc="-225" normalizeH="0" baseline="0" noProof="0" dirty="0">
              <a:ln>
                <a:noFill/>
              </a:ln>
              <a:solidFill>
                <a:schemeClr val="tx1">
                  <a:lumMod val="85000"/>
                  <a:lumOff val="15000"/>
                </a:schemeClr>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pic>
        <p:nvPicPr>
          <p:cNvPr id="2062" name="图片 20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523" y="1446979"/>
            <a:ext cx="2601626" cy="26016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516"/>
                                        </p:tgtEl>
                                        <p:attrNameLst>
                                          <p:attrName>style.visibility</p:attrName>
                                        </p:attrNameLst>
                                      </p:cBhvr>
                                      <p:to>
                                        <p:strVal val="visible"/>
                                      </p:to>
                                    </p:set>
                                    <p:animEffect transition="in" filter="wipe(left)">
                                      <p:cBhvr>
                                        <p:cTn id="14" dur="500"/>
                                        <p:tgtEl>
                                          <p:spTgt spid="516"/>
                                        </p:tgtEl>
                                      </p:cBhvr>
                                    </p:animEffect>
                                  </p:childTnLst>
                                </p:cTn>
                              </p:par>
                              <p:par>
                                <p:cTn id="15" presetID="22" presetClass="entr" presetSubtype="8"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wipe(left)">
                                      <p:cBhvr>
                                        <p:cTn id="17" dur="500"/>
                                        <p:tgtEl>
                                          <p:spTgt spid="102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38"/>
                                        </p:tgtEl>
                                        <p:attrNameLst>
                                          <p:attrName>style.visibility</p:attrName>
                                        </p:attrNameLst>
                                      </p:cBhvr>
                                      <p:to>
                                        <p:strVal val="visible"/>
                                      </p:to>
                                    </p:set>
                                    <p:animEffect transition="in" filter="wipe(left)">
                                      <p:cBhvr>
                                        <p:cTn id="20" dur="500"/>
                                        <p:tgtEl>
                                          <p:spTgt spid="153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39"/>
                                        </p:tgtEl>
                                        <p:attrNameLst>
                                          <p:attrName>style.visibility</p:attrName>
                                        </p:attrNameLst>
                                      </p:cBhvr>
                                      <p:to>
                                        <p:strVal val="visible"/>
                                      </p:to>
                                    </p:set>
                                    <p:animEffect transition="in" filter="wipe(left)">
                                      <p:cBhvr>
                                        <p:cTn id="23" dur="500"/>
                                        <p:tgtEl>
                                          <p:spTgt spid="1539"/>
                                        </p:tgtEl>
                                      </p:cBhvr>
                                    </p:animEffect>
                                  </p:childTnLst>
                                </p:cTn>
                              </p:par>
                              <p:par>
                                <p:cTn id="24" presetID="22" presetClass="entr" presetSubtype="8" fill="hold" nodeType="withEffect">
                                  <p:stCondLst>
                                    <p:cond delay="0"/>
                                  </p:stCondLst>
                                  <p:childTnLst>
                                    <p:set>
                                      <p:cBhvr>
                                        <p:cTn id="25" dur="1" fill="hold">
                                          <p:stCondLst>
                                            <p:cond delay="0"/>
                                          </p:stCondLst>
                                        </p:cTn>
                                        <p:tgtEl>
                                          <p:spTgt spid="1540"/>
                                        </p:tgtEl>
                                        <p:attrNameLst>
                                          <p:attrName>style.visibility</p:attrName>
                                        </p:attrNameLst>
                                      </p:cBhvr>
                                      <p:to>
                                        <p:strVal val="visible"/>
                                      </p:to>
                                    </p:set>
                                    <p:animEffect transition="in" filter="wipe(left)">
                                      <p:cBhvr>
                                        <p:cTn id="26" dur="500"/>
                                        <p:tgtEl>
                                          <p:spTgt spid="154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41"/>
                                        </p:tgtEl>
                                        <p:attrNameLst>
                                          <p:attrName>style.visibility</p:attrName>
                                        </p:attrNameLst>
                                      </p:cBhvr>
                                      <p:to>
                                        <p:strVal val="visible"/>
                                      </p:to>
                                    </p:set>
                                    <p:animEffect transition="in" filter="wipe(left)">
                                      <p:cBhvr>
                                        <p:cTn id="29" dur="500"/>
                                        <p:tgtEl>
                                          <p:spTgt spid="154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42"/>
                                        </p:tgtEl>
                                        <p:attrNameLst>
                                          <p:attrName>style.visibility</p:attrName>
                                        </p:attrNameLst>
                                      </p:cBhvr>
                                      <p:to>
                                        <p:strVal val="visible"/>
                                      </p:to>
                                    </p:set>
                                    <p:animEffect transition="in" filter="wipe(left)">
                                      <p:cBhvr>
                                        <p:cTn id="32" dur="500"/>
                                        <p:tgtEl>
                                          <p:spTgt spid="1542"/>
                                        </p:tgtEl>
                                      </p:cBhvr>
                                    </p:animEffect>
                                  </p:childTnLst>
                                </p:cTn>
                              </p:par>
                              <p:par>
                                <p:cTn id="33" presetID="22" presetClass="entr" presetSubtype="8" fill="hold" nodeType="withEffect">
                                  <p:stCondLst>
                                    <p:cond delay="0"/>
                                  </p:stCondLst>
                                  <p:childTnLst>
                                    <p:set>
                                      <p:cBhvr>
                                        <p:cTn id="34" dur="1" fill="hold">
                                          <p:stCondLst>
                                            <p:cond delay="0"/>
                                          </p:stCondLst>
                                        </p:cTn>
                                        <p:tgtEl>
                                          <p:spTgt spid="1543"/>
                                        </p:tgtEl>
                                        <p:attrNameLst>
                                          <p:attrName>style.visibility</p:attrName>
                                        </p:attrNameLst>
                                      </p:cBhvr>
                                      <p:to>
                                        <p:strVal val="visible"/>
                                      </p:to>
                                    </p:set>
                                    <p:animEffect transition="in" filter="wipe(left)">
                                      <p:cBhvr>
                                        <p:cTn id="35" dur="500"/>
                                        <p:tgtEl>
                                          <p:spTgt spid="154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44"/>
                                        </p:tgtEl>
                                        <p:attrNameLst>
                                          <p:attrName>style.visibility</p:attrName>
                                        </p:attrNameLst>
                                      </p:cBhvr>
                                      <p:to>
                                        <p:strVal val="visible"/>
                                      </p:to>
                                    </p:set>
                                    <p:animEffect transition="in" filter="wipe(left)">
                                      <p:cBhvr>
                                        <p:cTn id="38" dur="500"/>
                                        <p:tgtEl>
                                          <p:spTgt spid="154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545"/>
                                        </p:tgtEl>
                                        <p:attrNameLst>
                                          <p:attrName>style.visibility</p:attrName>
                                        </p:attrNameLst>
                                      </p:cBhvr>
                                      <p:to>
                                        <p:strVal val="visible"/>
                                      </p:to>
                                    </p:set>
                                    <p:animEffect transition="in" filter="wipe(left)">
                                      <p:cBhvr>
                                        <p:cTn id="41" dur="500"/>
                                        <p:tgtEl>
                                          <p:spTgt spid="1545"/>
                                        </p:tgtEl>
                                      </p:cBhvr>
                                    </p:animEffect>
                                  </p:childTnLst>
                                </p:cTn>
                              </p:par>
                              <p:par>
                                <p:cTn id="42" presetID="22" presetClass="entr" presetSubtype="8" fill="hold" nodeType="withEffect">
                                  <p:stCondLst>
                                    <p:cond delay="0"/>
                                  </p:stCondLst>
                                  <p:childTnLst>
                                    <p:set>
                                      <p:cBhvr>
                                        <p:cTn id="43" dur="1" fill="hold">
                                          <p:stCondLst>
                                            <p:cond delay="0"/>
                                          </p:stCondLst>
                                        </p:cTn>
                                        <p:tgtEl>
                                          <p:spTgt spid="1546"/>
                                        </p:tgtEl>
                                        <p:attrNameLst>
                                          <p:attrName>style.visibility</p:attrName>
                                        </p:attrNameLst>
                                      </p:cBhvr>
                                      <p:to>
                                        <p:strVal val="visible"/>
                                      </p:to>
                                    </p:set>
                                    <p:animEffect transition="in" filter="wipe(left)">
                                      <p:cBhvr>
                                        <p:cTn id="44" dur="500"/>
                                        <p:tgtEl>
                                          <p:spTgt spid="1546"/>
                                        </p:tgtEl>
                                      </p:cBhvr>
                                    </p:animEffect>
                                  </p:childTnLst>
                                </p:cTn>
                              </p:par>
                              <p:par>
                                <p:cTn id="45" presetID="22" presetClass="entr" presetSubtype="8" fill="hold" nodeType="withEffect">
                                  <p:stCondLst>
                                    <p:cond delay="0"/>
                                  </p:stCondLst>
                                  <p:childTnLst>
                                    <p:set>
                                      <p:cBhvr>
                                        <p:cTn id="46" dur="1" fill="hold">
                                          <p:stCondLst>
                                            <p:cond delay="0"/>
                                          </p:stCondLst>
                                        </p:cTn>
                                        <p:tgtEl>
                                          <p:spTgt spid="1548"/>
                                        </p:tgtEl>
                                        <p:attrNameLst>
                                          <p:attrName>style.visibility</p:attrName>
                                        </p:attrNameLst>
                                      </p:cBhvr>
                                      <p:to>
                                        <p:strVal val="visible"/>
                                      </p:to>
                                    </p:set>
                                    <p:animEffect transition="in" filter="wipe(left)">
                                      <p:cBhvr>
                                        <p:cTn id="47" dur="500"/>
                                        <p:tgtEl>
                                          <p:spTgt spid="1548"/>
                                        </p:tgtEl>
                                      </p:cBhvr>
                                    </p:animEffect>
                                  </p:childTnLst>
                                </p:cTn>
                              </p:par>
                              <p:par>
                                <p:cTn id="48" presetID="42" presetClass="entr" presetSubtype="0" fill="hold" grpId="0" nodeType="withEffect">
                                  <p:stCondLst>
                                    <p:cond delay="3500"/>
                                  </p:stCondLst>
                                  <p:iterate type="lt">
                                    <p:tmPct val="10000"/>
                                  </p:iterate>
                                  <p:childTnLst>
                                    <p:set>
                                      <p:cBhvr>
                                        <p:cTn id="49" dur="1" fill="hold">
                                          <p:stCondLst>
                                            <p:cond delay="0"/>
                                          </p:stCondLst>
                                        </p:cTn>
                                        <p:tgtEl>
                                          <p:spTgt spid="2059"/>
                                        </p:tgtEl>
                                        <p:attrNameLst>
                                          <p:attrName>style.visibility</p:attrName>
                                        </p:attrNameLst>
                                      </p:cBhvr>
                                      <p:to>
                                        <p:strVal val="visible"/>
                                      </p:to>
                                    </p:set>
                                    <p:animEffect transition="in" filter="fade">
                                      <p:cBhvr>
                                        <p:cTn id="50" dur="1000"/>
                                        <p:tgtEl>
                                          <p:spTgt spid="2059"/>
                                        </p:tgtEl>
                                      </p:cBhvr>
                                    </p:animEffect>
                                    <p:anim calcmode="lin" valueType="num">
                                      <p:cBhvr>
                                        <p:cTn id="51" dur="1000" fill="hold"/>
                                        <p:tgtEl>
                                          <p:spTgt spid="2059"/>
                                        </p:tgtEl>
                                        <p:attrNameLst>
                                          <p:attrName>ppt_x</p:attrName>
                                        </p:attrNameLst>
                                      </p:cBhvr>
                                      <p:tavLst>
                                        <p:tav tm="0">
                                          <p:val>
                                            <p:strVal val="#ppt_x"/>
                                          </p:val>
                                        </p:tav>
                                        <p:tav tm="100000">
                                          <p:val>
                                            <p:strVal val="#ppt_x"/>
                                          </p:val>
                                        </p:tav>
                                      </p:tavLst>
                                    </p:anim>
                                    <p:anim calcmode="lin" valueType="num">
                                      <p:cBhvr>
                                        <p:cTn id="52" dur="1000" fill="hold"/>
                                        <p:tgtEl>
                                          <p:spTgt spid="205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3500"/>
                                  </p:stCondLst>
                                  <p:iterate type="lt">
                                    <p:tmPct val="10000"/>
                                  </p:iterate>
                                  <p:childTnLst>
                                    <p:set>
                                      <p:cBhvr>
                                        <p:cTn id="54" dur="1" fill="hold">
                                          <p:stCondLst>
                                            <p:cond delay="0"/>
                                          </p:stCondLst>
                                        </p:cTn>
                                        <p:tgtEl>
                                          <p:spTgt spid="2060"/>
                                        </p:tgtEl>
                                        <p:attrNameLst>
                                          <p:attrName>style.visibility</p:attrName>
                                        </p:attrNameLst>
                                      </p:cBhvr>
                                      <p:to>
                                        <p:strVal val="visible"/>
                                      </p:to>
                                    </p:set>
                                    <p:animEffect transition="in" filter="fade">
                                      <p:cBhvr>
                                        <p:cTn id="55" dur="1000"/>
                                        <p:tgtEl>
                                          <p:spTgt spid="2060"/>
                                        </p:tgtEl>
                                      </p:cBhvr>
                                    </p:animEffect>
                                    <p:anim calcmode="lin" valueType="num">
                                      <p:cBhvr>
                                        <p:cTn id="56" dur="1000" fill="hold"/>
                                        <p:tgtEl>
                                          <p:spTgt spid="2060"/>
                                        </p:tgtEl>
                                        <p:attrNameLst>
                                          <p:attrName>ppt_x</p:attrName>
                                        </p:attrNameLst>
                                      </p:cBhvr>
                                      <p:tavLst>
                                        <p:tav tm="0">
                                          <p:val>
                                            <p:strVal val="#ppt_x"/>
                                          </p:val>
                                        </p:tav>
                                        <p:tav tm="100000">
                                          <p:val>
                                            <p:strVal val="#ppt_x"/>
                                          </p:val>
                                        </p:tav>
                                      </p:tavLst>
                                    </p:anim>
                                    <p:anim calcmode="lin" valueType="num">
                                      <p:cBhvr>
                                        <p:cTn id="57" dur="1000" fill="hold"/>
                                        <p:tgtEl>
                                          <p:spTgt spid="206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3500"/>
                                  </p:stCondLst>
                                  <p:iterate type="lt">
                                    <p:tmPct val="10000"/>
                                  </p:iterate>
                                  <p:childTnLst>
                                    <p:set>
                                      <p:cBhvr>
                                        <p:cTn id="59" dur="1" fill="hold">
                                          <p:stCondLst>
                                            <p:cond delay="0"/>
                                          </p:stCondLst>
                                        </p:cTn>
                                        <p:tgtEl>
                                          <p:spTgt spid="2061"/>
                                        </p:tgtEl>
                                        <p:attrNameLst>
                                          <p:attrName>style.visibility</p:attrName>
                                        </p:attrNameLst>
                                      </p:cBhvr>
                                      <p:to>
                                        <p:strVal val="visible"/>
                                      </p:to>
                                    </p:set>
                                    <p:animEffect transition="in" filter="fade">
                                      <p:cBhvr>
                                        <p:cTn id="60" dur="1000"/>
                                        <p:tgtEl>
                                          <p:spTgt spid="2061"/>
                                        </p:tgtEl>
                                      </p:cBhvr>
                                    </p:animEffect>
                                    <p:anim calcmode="lin" valueType="num">
                                      <p:cBhvr>
                                        <p:cTn id="61" dur="1000" fill="hold"/>
                                        <p:tgtEl>
                                          <p:spTgt spid="2061"/>
                                        </p:tgtEl>
                                        <p:attrNameLst>
                                          <p:attrName>ppt_x</p:attrName>
                                        </p:attrNameLst>
                                      </p:cBhvr>
                                      <p:tavLst>
                                        <p:tav tm="0">
                                          <p:val>
                                            <p:strVal val="#ppt_x"/>
                                          </p:val>
                                        </p:tav>
                                        <p:tav tm="100000">
                                          <p:val>
                                            <p:strVal val="#ppt_x"/>
                                          </p:val>
                                        </p:tav>
                                      </p:tavLst>
                                    </p:anim>
                                    <p:anim calcmode="lin" valueType="num">
                                      <p:cBhvr>
                                        <p:cTn id="62" dur="1000" fill="hold"/>
                                        <p:tgtEl>
                                          <p:spTgt spid="20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 grpId="0" animBg="1"/>
      <p:bldP spid="1539" grpId="0"/>
      <p:bldP spid="1541" grpId="0" animBg="1"/>
      <p:bldP spid="1542" grpId="0"/>
      <p:bldP spid="1544" grpId="0" animBg="1"/>
      <p:bldP spid="1545" grpId="0"/>
      <p:bldP spid="2059" grpId="0"/>
      <p:bldP spid="2060" grpId="0"/>
      <p:bldP spid="206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7" name="图文框 16"/>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4521" y="-586409"/>
            <a:ext cx="3279588" cy="6858000"/>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3761" y="1858618"/>
            <a:ext cx="1492978" cy="3121991"/>
          </a:xfrm>
          <a:prstGeom prst="rect">
            <a:avLst/>
          </a:prstGeom>
        </p:spPr>
      </p:pic>
      <p:sp>
        <p:nvSpPr>
          <p:cNvPr id="20" name="文本框 19"/>
          <p:cNvSpPr txBox="1"/>
          <p:nvPr/>
        </p:nvSpPr>
        <p:spPr>
          <a:xfrm>
            <a:off x="531805" y="1913836"/>
            <a:ext cx="8971687" cy="3564282"/>
          </a:xfrm>
          <a:prstGeom prst="rect">
            <a:avLst/>
          </a:prstGeom>
          <a:noFill/>
        </p:spPr>
        <p:txBody>
          <a:bodyPr vert="eaVert" wrap="square" rtlCol="0">
            <a:spAutoFit/>
          </a:bodyPr>
          <a:lstStyle/>
          <a:p>
            <a:pPr marL="0" marR="0" lvl="0" indent="0" algn="l" defTabSz="457200" rtl="0" eaLnBrk="1" fontAlgn="auto" latinLnBrk="0" hangingPunct="1">
              <a:lnSpc>
                <a:spcPct val="25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a:t>
            </a:r>
            <a:r>
              <a:rPr kumimoji="0" lang="zh-CN" altLang="en-US" sz="16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回首杏千古回首杏雨西湖边纸伞朦胧间洒下阴影一片眉眼低垂微敛雨西湖</a:t>
            </a:r>
            <a:endParaRPr kumimoji="0" lang="en-US" altLang="zh-CN"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50000"/>
              </a:lnSpc>
              <a:spcBef>
                <a:spcPts val="0"/>
              </a:spcBef>
              <a:spcAft>
                <a:spcPts val="0"/>
              </a:spcAft>
              <a:buClrTx/>
              <a:buSzTx/>
              <a:buFontTx/>
              <a:buNone/>
              <a:defRPr/>
            </a:pPr>
            <a:r>
              <a:rPr kumimoji="0" lang="zh-CN" altLang="en-US" sz="16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千古回首杏千古回首杏雨西湖边纸伞朦胧间洒下阴影一片眉眼低垂微敛千</a:t>
            </a:r>
            <a:endParaRPr kumimoji="0" lang="en-US" altLang="zh-CN" sz="16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50000"/>
              </a:lnSpc>
              <a:spcBef>
                <a:spcPts val="0"/>
              </a:spcBef>
              <a:spcAft>
                <a:spcPts val="0"/>
              </a:spcAft>
              <a:buClrTx/>
              <a:buSzTx/>
              <a:buFontTx/>
              <a:buNone/>
              <a:defRPr/>
            </a:pPr>
            <a:r>
              <a:rPr kumimoji="0" lang="zh-CN" altLang="en-US" sz="16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古回首杏雨西湖边纸伞朦胧间洒下阴影一片眉眼低垂微敛千古回首杏雨西湖边纸</a:t>
            </a:r>
            <a:endParaRPr kumimoji="0" lang="en-US" altLang="zh-CN" sz="16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50000"/>
              </a:lnSpc>
              <a:spcBef>
                <a:spcPts val="0"/>
              </a:spcBef>
              <a:spcAft>
                <a:spcPts val="0"/>
              </a:spcAft>
              <a:buClrTx/>
              <a:buSzTx/>
              <a:buFontTx/>
              <a:buNone/>
              <a:defRPr/>
            </a:pPr>
            <a:r>
              <a:rPr kumimoji="0" lang="zh-CN" altLang="en-US" sz="16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伞朦胧间洒下阴影一片眉眼低垂微敛雨西湖边纸伞</a:t>
            </a:r>
            <a:endParaRPr kumimoji="0" lang="en-US" altLang="zh-CN" sz="16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50000"/>
              </a:lnSpc>
              <a:spcBef>
                <a:spcPts val="0"/>
              </a:spcBef>
              <a:spcAft>
                <a:spcPts val="0"/>
              </a:spcAft>
              <a:buClrTx/>
              <a:buSzTx/>
              <a:buFontTx/>
              <a:buNone/>
              <a:defRPr/>
            </a:pPr>
            <a:r>
              <a:rPr kumimoji="0" lang="zh-CN" altLang="en-US" sz="16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朦胧</a:t>
            </a:r>
            <a:r>
              <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间洒下阴影</a:t>
            </a:r>
            <a:r>
              <a:rPr kumimoji="0" lang="zh-CN" altLang="en-US" sz="16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一片眉眼</a:t>
            </a:r>
            <a:r>
              <a:rPr kumimoji="0" lang="zh-CN" altLang="en-US"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低垂微敛</a:t>
            </a:r>
            <a:endParaRPr kumimoji="0" lang="en-US" altLang="zh-CN" sz="16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5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21" name="文本框 20"/>
          <p:cNvSpPr txBox="1"/>
          <p:nvPr/>
        </p:nvSpPr>
        <p:spPr>
          <a:xfrm>
            <a:off x="531804" y="2505159"/>
            <a:ext cx="1046440" cy="2381636"/>
          </a:xfrm>
          <a:prstGeom prst="rect">
            <a:avLst/>
          </a:prstGeom>
          <a:noFill/>
        </p:spPr>
        <p:txBody>
          <a:bodyPr vert="eaVert"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800" b="0" i="0" u="none" strike="noStrike" kern="1200" cap="none" spc="0" normalizeH="0" baseline="0" noProof="0">
                <a:ln>
                  <a:noFill/>
                </a:ln>
                <a:solidFill>
                  <a:srgbClr val="456764"/>
                </a:solidFill>
                <a:effectLst/>
                <a:uLnTx/>
                <a:uFillTx/>
                <a:latin typeface="文悦古典明朝体 (非商业使用) W5" pitchFamily="50" charset="-122"/>
                <a:ea typeface="文悦古典明朝体 (非商业使用) W5" pitchFamily="50" charset="-122"/>
                <a:cs typeface="+mn-cs"/>
              </a:rPr>
              <a:t>标题文本预设</a:t>
            </a:r>
          </a:p>
        </p:txBody>
      </p:sp>
      <p:pic>
        <p:nvPicPr>
          <p:cNvPr id="22" name="图片 21"/>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1148189" y="4015042"/>
            <a:ext cx="836599" cy="12684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pic>
        <p:nvPicPr>
          <p:cNvPr id="17" name="图片 1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flipH="1">
            <a:off x="3391666" y="4064330"/>
            <a:ext cx="8747778" cy="1237491"/>
          </a:xfrm>
          <a:prstGeom prst="rect">
            <a:avLst/>
          </a:prstGeom>
        </p:spPr>
      </p:pic>
      <p:pic>
        <p:nvPicPr>
          <p:cNvPr id="19" name="图片 1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flipV="1">
            <a:off x="1371600" y="644298"/>
            <a:ext cx="6689035" cy="1465937"/>
          </a:xfrm>
          <a:prstGeom prst="rect">
            <a:avLst/>
          </a:prstGeom>
        </p:spPr>
      </p:pic>
      <p:grpSp>
        <p:nvGrpSpPr>
          <p:cNvPr id="18" name="组合 17"/>
          <p:cNvGrpSpPr/>
          <p:nvPr/>
        </p:nvGrpSpPr>
        <p:grpSpPr>
          <a:xfrm>
            <a:off x="2945522" y="101600"/>
            <a:ext cx="6248400" cy="6248400"/>
            <a:chOff x="2971800" y="304800"/>
            <a:chExt cx="6248400" cy="6248400"/>
          </a:xfrm>
        </p:grpSpPr>
        <p:sp useBgFill="1">
          <p:nvSpPr>
            <p:cNvPr id="5" name="椭圆 4"/>
            <p:cNvSpPr/>
            <p:nvPr/>
          </p:nvSpPr>
          <p:spPr>
            <a:xfrm>
              <a:off x="2971800" y="304800"/>
              <a:ext cx="6248400" cy="6248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7075435" y="1930400"/>
              <a:ext cx="490220" cy="1498600"/>
            </a:xfrm>
            <a:prstGeom prst="rect">
              <a:avLst/>
            </a:prstGeom>
            <a:noFill/>
            <a:ln>
              <a:solidFill>
                <a:schemeClr val="tx1">
                  <a:lumMod val="75000"/>
                  <a:lumOff val="25000"/>
                </a:schemeClr>
              </a:solidFill>
            </a:ln>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600" normalizeH="0" baseline="0" noProof="0">
                  <a:ln>
                    <a:noFill/>
                  </a:ln>
                  <a:solidFill>
                    <a:srgbClr val="000000">
                      <a:lumMod val="75000"/>
                      <a:lumOff val="25000"/>
                    </a:srgbClr>
                  </a:solidFill>
                  <a:effectLst/>
                  <a:uLnTx/>
                  <a:uFillTx/>
                  <a:latin typeface="文悦古典明朝体 (非商业使用) W5" pitchFamily="50" charset="-122"/>
                  <a:ea typeface="文悦古典明朝体 (非商业使用) W5" pitchFamily="50" charset="-122"/>
                  <a:cs typeface="+mn-cs"/>
                </a:rPr>
                <a:t>帮范儿</a:t>
              </a:r>
            </a:p>
          </p:txBody>
        </p:sp>
        <p:sp>
          <p:nvSpPr>
            <p:cNvPr id="6" name="文本框 5"/>
            <p:cNvSpPr txBox="1"/>
            <p:nvPr/>
          </p:nvSpPr>
          <p:spPr>
            <a:xfrm>
              <a:off x="3417944" y="1656615"/>
              <a:ext cx="1954381" cy="3781198"/>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11500" spc="600">
                  <a:solidFill>
                    <a:srgbClr val="000000">
                      <a:lumMod val="75000"/>
                      <a:lumOff val="25000"/>
                    </a:srgbClr>
                  </a:solidFill>
                  <a:latin typeface="文悦古典明朝体 (非商业使用) W5" pitchFamily="50" charset="-122"/>
                  <a:ea typeface="文悦古典明朝体 (非商业使用) W5" pitchFamily="50" charset="-122"/>
                </a:rPr>
                <a:t>再会</a:t>
              </a:r>
              <a:endParaRPr kumimoji="0" lang="zh-CN" altLang="en-US" sz="11500" b="0" i="0" u="none" strike="noStrike" kern="1200" cap="none" spc="600" normalizeH="0" baseline="0" noProof="0" dirty="0">
                <a:ln>
                  <a:noFill/>
                </a:ln>
                <a:solidFill>
                  <a:srgbClr val="000000">
                    <a:lumMod val="75000"/>
                    <a:lumOff val="25000"/>
                  </a:srgbClr>
                </a:solidFill>
                <a:effectLst/>
                <a:uLnTx/>
                <a:uFillTx/>
                <a:latin typeface="文悦古典明朝体 (非商业使用) W5" pitchFamily="50" charset="-122"/>
                <a:ea typeface="文悦古典明朝体 (非商业使用) W5" pitchFamily="50" charset="-122"/>
                <a:cs typeface="+mn-cs"/>
              </a:endParaRPr>
            </a:p>
          </p:txBody>
        </p:sp>
      </p:grpSp>
      <p:sp>
        <p:nvSpPr>
          <p:cNvPr id="16" name="文本框 15"/>
          <p:cNvSpPr txBox="1"/>
          <p:nvPr/>
        </p:nvSpPr>
        <p:spPr>
          <a:xfrm>
            <a:off x="294163" y="1133702"/>
            <a:ext cx="1292662" cy="5080000"/>
          </a:xfrm>
          <a:prstGeom prst="rect">
            <a:avLst/>
          </a:prstGeom>
          <a:noFill/>
        </p:spPr>
        <p:txBody>
          <a:bodyPr vert="eaVert" wrap="square" rtlCol="0">
            <a:spAutoFit/>
          </a:bodyPr>
          <a:lstStyle/>
          <a:p>
            <a:pPr marL="0" marR="0" lvl="0" indent="0" algn="ctr" defTabSz="9144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300" normalizeH="0" baseline="0" noProof="0" dirty="0">
                <a:ln>
                  <a:noFill/>
                </a:ln>
                <a:solidFill>
                  <a:srgbClr val="FFFFFF"/>
                </a:solidFill>
                <a:effectLst/>
                <a:uLnTx/>
                <a:uFillTx/>
                <a:latin typeface="文悦古典明朝体 (非商业使用) W5" pitchFamily="50" charset="-122"/>
                <a:ea typeface="文悦古典明朝体 (非商业使用) W5" pitchFamily="50" charset="-122"/>
                <a:cs typeface="+mn-cs"/>
              </a:rPr>
              <a:t>雨向莎阶滴未休，冷光孤恨两悠悠。船中闻雁洞庭宿，床下有蛩长信秋。背照翠帘新洒别，不挑红烬正含愁。萧骚寒竹南窗静，一局闲棋为尔留。</a:t>
            </a: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5954" y="1660436"/>
            <a:ext cx="5197524" cy="51975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873125" y="-1793875"/>
            <a:ext cx="10445750" cy="10445750"/>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209577" y="542576"/>
            <a:ext cx="5772846" cy="5772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8191" r="16119"/>
          <a:stretch>
            <a:fillRect/>
          </a:stretch>
        </p:blipFill>
        <p:spPr>
          <a:xfrm>
            <a:off x="4356018" y="3250612"/>
            <a:ext cx="4154129" cy="4663303"/>
          </a:xfrm>
          <a:prstGeom prst="rect">
            <a:avLst/>
          </a:prstGeom>
        </p:spPr>
      </p:pic>
      <p:sp>
        <p:nvSpPr>
          <p:cNvPr id="3" name="文本框 2"/>
          <p:cNvSpPr txBox="1"/>
          <p:nvPr/>
        </p:nvSpPr>
        <p:spPr>
          <a:xfrm>
            <a:off x="593889" y="1983765"/>
            <a:ext cx="2031325"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眉眼低垂微敛</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文本框 3"/>
          <p:cNvSpPr txBox="1"/>
          <p:nvPr/>
        </p:nvSpPr>
        <p:spPr>
          <a:xfrm>
            <a:off x="4356018" y="1983765"/>
            <a:ext cx="3844085" cy="1015663"/>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6000">
                <a:solidFill>
                  <a:prstClr val="black"/>
                </a:solidFill>
                <a:latin typeface="Century Gothic" panose="020B0502020202020204" pitchFamily="34" charset="0"/>
                <a:ea typeface="WenYue GuDianMingChaoTi (Non-Commercial Use)" pitchFamily="2" charset="-122"/>
                <a:sym typeface="Century Gothic" panose="020B0502020202020204" pitchFamily="34" charset="0"/>
              </a:rPr>
              <a:t>节</a:t>
            </a:r>
            <a:r>
              <a:rPr kumimoji="0" lang="zh-CN" altLang="en-US" sz="60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章</a:t>
            </a:r>
            <a:r>
              <a:rPr lang="zh-CN" altLang="en-US" sz="6000">
                <a:solidFill>
                  <a:prstClr val="black"/>
                </a:solidFill>
                <a:latin typeface="Century Gothic" panose="020B0502020202020204" pitchFamily="34" charset="0"/>
                <a:ea typeface="WenYue GuDianMingChaoTi (Non-Commercial Use)" pitchFamily="2" charset="-122"/>
                <a:sym typeface="Century Gothic" panose="020B0502020202020204" pitchFamily="34" charset="0"/>
              </a:rPr>
              <a:t>壹</a:t>
            </a:r>
            <a:r>
              <a:rPr kumimoji="0" lang="zh-CN" altLang="en-US" sz="60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第</a:t>
            </a:r>
            <a:endParaRPr kumimoji="0" lang="zh-CN" altLang="en-US" sz="6000" b="0" i="0" u="none" strike="noStrike" kern="1200" cap="none" spc="0" normalizeH="0" baseline="0" noProof="0" dirty="0">
              <a:ln>
                <a:noFill/>
              </a:ln>
              <a:solidFill>
                <a:prstClr val="black"/>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cxnSp>
        <p:nvCxnSpPr>
          <p:cNvPr id="5" name="直接连接符 4"/>
          <p:cNvCxnSpPr/>
          <p:nvPr/>
        </p:nvCxnSpPr>
        <p:spPr>
          <a:xfrm>
            <a:off x="4356018" y="1983765"/>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75334" y="1983765"/>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78060" y="1983764"/>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251618" y="1983764"/>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 r="48438" b="-4941"/>
          <a:stretch>
            <a:fillRect/>
          </a:stretch>
        </p:blipFill>
        <p:spPr>
          <a:xfrm>
            <a:off x="8067196" y="2374775"/>
            <a:ext cx="3487817" cy="29675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000" fill="hold"/>
                                        <p:tgtEl>
                                          <p:spTgt spid="9"/>
                                        </p:tgtEl>
                                        <p:attrNameLst>
                                          <p:attrName>ppt_x</p:attrName>
                                        </p:attrNameLst>
                                      </p:cBhvr>
                                      <p:tavLst>
                                        <p:tav tm="0">
                                          <p:val>
                                            <p:strVal val="0-#ppt_w/2"/>
                                          </p:val>
                                        </p:tav>
                                        <p:tav tm="100000">
                                          <p:val>
                                            <p:strVal val="#ppt_x"/>
                                          </p:val>
                                        </p:tav>
                                      </p:tavLst>
                                    </p:anim>
                                    <p:anim calcmode="lin" valueType="num">
                                      <p:cBhvr additive="base">
                                        <p:cTn id="32" dur="2000" fill="hold"/>
                                        <p:tgtEl>
                                          <p:spTgt spid="9"/>
                                        </p:tgtEl>
                                        <p:attrNameLst>
                                          <p:attrName>ppt_y</p:attrName>
                                        </p:attrNameLst>
                                      </p:cBhvr>
                                      <p:tavLst>
                                        <p:tav tm="0">
                                          <p:val>
                                            <p:strVal val="#ppt_y"/>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文本框 3"/>
          <p:cNvSpPr txBox="1"/>
          <p:nvPr/>
        </p:nvSpPr>
        <p:spPr>
          <a:xfrm flipH="1">
            <a:off x="7191613" y="1821377"/>
            <a:ext cx="615553" cy="2422705"/>
          </a:xfrm>
          <a:prstGeom prst="rect">
            <a:avLst/>
          </a:prstGeom>
          <a:noFill/>
          <a:ln>
            <a:solidFill>
              <a:srgbClr val="456764">
                <a:alpha val="75000"/>
              </a:srgbClr>
            </a:solidFill>
          </a:ln>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srgbClr val="456764"/>
                </a:solidFill>
                <a:effectLst/>
                <a:uLnTx/>
                <a:uFillTx/>
                <a:latin typeface="文悦古典明朝体 (非商业使用) W5" pitchFamily="50" charset="-122"/>
                <a:ea typeface="文悦古典明朝体 (非商业使用) W5" pitchFamily="50" charset="-122"/>
                <a:cs typeface="+mn-cs"/>
              </a:rPr>
              <a:t>输 入 标 题</a:t>
            </a:r>
          </a:p>
        </p:txBody>
      </p:sp>
      <p:grpSp>
        <p:nvGrpSpPr>
          <p:cNvPr id="5" name="组合 4"/>
          <p:cNvGrpSpPr/>
          <p:nvPr/>
        </p:nvGrpSpPr>
        <p:grpSpPr>
          <a:xfrm>
            <a:off x="69200" y="1181236"/>
            <a:ext cx="4914545" cy="5366994"/>
            <a:chOff x="3429883" y="1475750"/>
            <a:chExt cx="5348108" cy="5840474"/>
          </a:xfrm>
        </p:grpSpPr>
        <p:pic>
          <p:nvPicPr>
            <p:cNvPr id="6" name="图片 5"/>
            <p:cNvPicPr>
              <a:picLocks noChangeAspect="1"/>
            </p:cNvPicPr>
            <p:nvPr/>
          </p:nvPicPr>
          <p:blipFill>
            <a:blip r:embed="rId4" cstate="print"/>
            <a:stretch>
              <a:fillRect/>
            </a:stretch>
          </p:blipFill>
          <p:spPr>
            <a:xfrm>
              <a:off x="3429883" y="1475750"/>
              <a:ext cx="4705350" cy="5840474"/>
            </a:xfrm>
            <a:prstGeom prst="rect">
              <a:avLst/>
            </a:prstGeom>
          </p:spPr>
        </p:pic>
        <p:pic>
          <p:nvPicPr>
            <p:cNvPr id="7" name="图片 6"/>
            <p:cNvPicPr>
              <a:picLocks noChangeAspect="1"/>
            </p:cNvPicPr>
            <p:nvPr/>
          </p:nvPicPr>
          <p:blipFill>
            <a:blip r:embed="rId5"/>
            <a:stretch>
              <a:fillRect/>
            </a:stretch>
          </p:blipFill>
          <p:spPr>
            <a:xfrm>
              <a:off x="6522275" y="3421923"/>
              <a:ext cx="2255716" cy="2164267"/>
            </a:xfrm>
            <a:prstGeom prst="rect">
              <a:avLst/>
            </a:prstGeom>
          </p:spPr>
        </p:pic>
      </p:grpSp>
      <p:sp>
        <p:nvSpPr>
          <p:cNvPr id="8" name="椭圆 7"/>
          <p:cNvSpPr/>
          <p:nvPr/>
        </p:nvSpPr>
        <p:spPr>
          <a:xfrm>
            <a:off x="2376306" y="2268416"/>
            <a:ext cx="300335" cy="300335"/>
          </a:xfrm>
          <a:prstGeom prst="ellipse">
            <a:avLst/>
          </a:prstGeom>
          <a:solidFill>
            <a:srgbClr val="8C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 name="2"/>
          <p:cNvSpPr txBox="1"/>
          <p:nvPr>
            <p:custDataLst>
              <p:tags r:id="rId1"/>
            </p:custDataLst>
          </p:nvPr>
        </p:nvSpPr>
        <p:spPr>
          <a:xfrm>
            <a:off x="1576087" y="1501378"/>
            <a:ext cx="800219" cy="183441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225" normalizeH="0" baseline="0" noProof="0" dirty="0">
                <a:ln>
                  <a:noFill/>
                </a:ln>
                <a:solidFill>
                  <a:schemeClr val="tx1">
                    <a:lumMod val="75000"/>
                    <a:lumOff val="25000"/>
                  </a:schemeClr>
                </a:solidFill>
                <a:effectLst/>
                <a:uLnTx/>
                <a:uFillTx/>
                <a:latin typeface="Century Gothic" panose="020B0502020202020204" pitchFamily="34" charset="0"/>
                <a:ea typeface="WenYue GuDianMingChaoTi (Non-Commercial Use)" pitchFamily="2" charset="-122"/>
                <a:sym typeface="Century Gothic" panose="020B0502020202020204" pitchFamily="34" charset="0"/>
              </a:rPr>
              <a:t>中国风</a:t>
            </a:r>
          </a:p>
        </p:txBody>
      </p:sp>
      <p:sp>
        <p:nvSpPr>
          <p:cNvPr id="10" name="文本框 9"/>
          <p:cNvSpPr txBox="1"/>
          <p:nvPr/>
        </p:nvSpPr>
        <p:spPr>
          <a:xfrm>
            <a:off x="4462294" y="1821377"/>
            <a:ext cx="2554545"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眉眼低垂</a:t>
            </a:r>
            <a:r>
              <a:rPr kumimoji="0" lang="zh-CN" altLang="en-US"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微敛风声</a:t>
            </a: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掠过指尖</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11" name="文本框 10"/>
          <p:cNvSpPr txBox="1"/>
          <p:nvPr/>
        </p:nvSpPr>
        <p:spPr>
          <a:xfrm flipH="1">
            <a:off x="10711259" y="1821377"/>
            <a:ext cx="615553" cy="2422705"/>
          </a:xfrm>
          <a:prstGeom prst="rect">
            <a:avLst/>
          </a:prstGeom>
          <a:noFill/>
          <a:ln>
            <a:solidFill>
              <a:srgbClr val="456764">
                <a:alpha val="75000"/>
              </a:srgbClr>
            </a:solidFill>
          </a:ln>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srgbClr val="456764"/>
                </a:solidFill>
                <a:effectLst/>
                <a:uLnTx/>
                <a:uFillTx/>
                <a:latin typeface="文悦古典明朝体 (非商业使用) W5" pitchFamily="50" charset="-122"/>
                <a:ea typeface="文悦古典明朝体 (非商业使用) W5" pitchFamily="50" charset="-122"/>
                <a:cs typeface="+mn-cs"/>
              </a:rPr>
              <a:t>输 入 标 题</a:t>
            </a:r>
          </a:p>
        </p:txBody>
      </p:sp>
      <p:sp>
        <p:nvSpPr>
          <p:cNvPr id="12" name="文本框 11"/>
          <p:cNvSpPr txBox="1"/>
          <p:nvPr/>
        </p:nvSpPr>
        <p:spPr>
          <a:xfrm>
            <a:off x="7981940" y="1821377"/>
            <a:ext cx="2554545"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眉眼低垂</a:t>
            </a:r>
            <a:r>
              <a:rPr kumimoji="0" lang="zh-CN" altLang="en-US"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微敛风声</a:t>
            </a: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掠过指尖</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500"/>
                                  </p:stCondLst>
                                  <p:iterate type="lt">
                                    <p:tmPct val="1000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椭圆 3"/>
          <p:cNvSpPr/>
          <p:nvPr/>
        </p:nvSpPr>
        <p:spPr>
          <a:xfrm>
            <a:off x="5108860" y="1303401"/>
            <a:ext cx="1771650" cy="1771650"/>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cxnSp>
        <p:nvCxnSpPr>
          <p:cNvPr id="5" name="直接连接符 4"/>
          <p:cNvCxnSpPr/>
          <p:nvPr/>
        </p:nvCxnSpPr>
        <p:spPr>
          <a:xfrm>
            <a:off x="1162880" y="2185600"/>
            <a:ext cx="9529967" cy="3626"/>
          </a:xfrm>
          <a:prstGeom prst="line">
            <a:avLst/>
          </a:prstGeom>
          <a:ln>
            <a:solidFill>
              <a:srgbClr val="264434"/>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926147" y="1966525"/>
            <a:ext cx="438150" cy="438150"/>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7" name="椭圆 6"/>
          <p:cNvSpPr/>
          <p:nvPr/>
        </p:nvSpPr>
        <p:spPr>
          <a:xfrm>
            <a:off x="4963636" y="1158177"/>
            <a:ext cx="2062097" cy="2062097"/>
          </a:xfrm>
          <a:prstGeom prst="ellipse">
            <a:avLst/>
          </a:prstGeom>
          <a:noFill/>
          <a:ln>
            <a:solidFill>
              <a:srgbClr val="264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8" name="椭圆 7"/>
          <p:cNvSpPr/>
          <p:nvPr/>
        </p:nvSpPr>
        <p:spPr>
          <a:xfrm>
            <a:off x="3701659" y="2001078"/>
            <a:ext cx="438150" cy="438150"/>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9" name="椭圆 8"/>
          <p:cNvSpPr/>
          <p:nvPr/>
        </p:nvSpPr>
        <p:spPr>
          <a:xfrm>
            <a:off x="7626631" y="2001078"/>
            <a:ext cx="438150" cy="438150"/>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0" name="椭圆 9"/>
          <p:cNvSpPr/>
          <p:nvPr/>
        </p:nvSpPr>
        <p:spPr>
          <a:xfrm>
            <a:off x="9445487" y="1982028"/>
            <a:ext cx="438150" cy="438150"/>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1" name="文本框 10"/>
          <p:cNvSpPr txBox="1"/>
          <p:nvPr/>
        </p:nvSpPr>
        <p:spPr>
          <a:xfrm>
            <a:off x="1920903" y="2018142"/>
            <a:ext cx="80010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一</a:t>
            </a:r>
            <a:endParaRPr kumimoji="0" lang="zh-CN" altLang="en-US" sz="20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2" name="文本框 11"/>
          <p:cNvSpPr txBox="1"/>
          <p:nvPr/>
        </p:nvSpPr>
        <p:spPr>
          <a:xfrm>
            <a:off x="3728154" y="2020164"/>
            <a:ext cx="80010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二</a:t>
            </a:r>
            <a:endParaRPr kumimoji="0" lang="zh-CN" altLang="en-US" sz="20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3" name="文本框 12"/>
          <p:cNvSpPr txBox="1"/>
          <p:nvPr/>
        </p:nvSpPr>
        <p:spPr>
          <a:xfrm>
            <a:off x="7635194" y="2039178"/>
            <a:ext cx="80010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三</a:t>
            </a:r>
            <a:endParaRPr kumimoji="0" lang="zh-CN" altLang="en-US" sz="20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4" name="文本框 13"/>
          <p:cNvSpPr txBox="1"/>
          <p:nvPr/>
        </p:nvSpPr>
        <p:spPr>
          <a:xfrm>
            <a:off x="9458187" y="2001078"/>
            <a:ext cx="80010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四</a:t>
            </a:r>
            <a:endParaRPr kumimoji="0" lang="zh-CN" altLang="en-US" sz="20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5" name="文本框 14"/>
          <p:cNvSpPr txBox="1"/>
          <p:nvPr/>
        </p:nvSpPr>
        <p:spPr>
          <a:xfrm>
            <a:off x="1099980" y="2647277"/>
            <a:ext cx="1538883"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16" name="文本框 15"/>
          <p:cNvSpPr txBox="1"/>
          <p:nvPr/>
        </p:nvSpPr>
        <p:spPr>
          <a:xfrm>
            <a:off x="2864004" y="2642800"/>
            <a:ext cx="1538883"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17" name="文本框 16"/>
          <p:cNvSpPr txBox="1"/>
          <p:nvPr/>
        </p:nvSpPr>
        <p:spPr>
          <a:xfrm>
            <a:off x="6771151" y="2711547"/>
            <a:ext cx="1538883"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18" name="文本框 17"/>
          <p:cNvSpPr txBox="1"/>
          <p:nvPr/>
        </p:nvSpPr>
        <p:spPr>
          <a:xfrm>
            <a:off x="8620655" y="2711546"/>
            <a:ext cx="1538883"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black">
                  <a:lumMod val="75000"/>
                  <a:lumOff val="2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4557" y="1188504"/>
            <a:ext cx="1506234" cy="21311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20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right)">
                                      <p:cBhvr>
                                        <p:cTn id="62" dur="20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right)">
                                      <p:cBhvr>
                                        <p:cTn id="67" dur="20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right)">
                                      <p:cBhvr>
                                        <p:cTn id="72" dur="20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Freeform 1390"/>
          <p:cNvSpPr>
            <a:spLocks noEditPoints="1"/>
          </p:cNvSpPr>
          <p:nvPr/>
        </p:nvSpPr>
        <p:spPr bwMode="auto">
          <a:xfrm>
            <a:off x="2732807" y="1148872"/>
            <a:ext cx="1119187" cy="1068857"/>
          </a:xfrm>
          <a:custGeom>
            <a:avLst/>
            <a:gdLst>
              <a:gd name="T0" fmla="*/ 2024 w 2514"/>
              <a:gd name="T1" fmla="*/ 1830 h 2405"/>
              <a:gd name="T2" fmla="*/ 2046 w 2514"/>
              <a:gd name="T3" fmla="*/ 1853 h 2405"/>
              <a:gd name="T4" fmla="*/ 1944 w 2514"/>
              <a:gd name="T5" fmla="*/ 2065 h 2405"/>
              <a:gd name="T6" fmla="*/ 1871 w 2514"/>
              <a:gd name="T7" fmla="*/ 2175 h 2405"/>
              <a:gd name="T8" fmla="*/ 1797 w 2514"/>
              <a:gd name="T9" fmla="*/ 2240 h 2405"/>
              <a:gd name="T10" fmla="*/ 1775 w 2514"/>
              <a:gd name="T11" fmla="*/ 2223 h 2405"/>
              <a:gd name="T12" fmla="*/ 1614 w 2514"/>
              <a:gd name="T13" fmla="*/ 2325 h 2405"/>
              <a:gd name="T14" fmla="*/ 1534 w 2514"/>
              <a:gd name="T15" fmla="*/ 2342 h 2405"/>
              <a:gd name="T16" fmla="*/ 1271 w 2514"/>
              <a:gd name="T17" fmla="*/ 2370 h 2405"/>
              <a:gd name="T18" fmla="*/ 1133 w 2514"/>
              <a:gd name="T19" fmla="*/ 2356 h 2405"/>
              <a:gd name="T20" fmla="*/ 1116 w 2514"/>
              <a:gd name="T21" fmla="*/ 2376 h 2405"/>
              <a:gd name="T22" fmla="*/ 994 w 2514"/>
              <a:gd name="T23" fmla="*/ 2373 h 2405"/>
              <a:gd name="T24" fmla="*/ 969 w 2514"/>
              <a:gd name="T25" fmla="*/ 2373 h 2405"/>
              <a:gd name="T26" fmla="*/ 669 w 2514"/>
              <a:gd name="T27" fmla="*/ 2204 h 2405"/>
              <a:gd name="T28" fmla="*/ 550 w 2514"/>
              <a:gd name="T29" fmla="*/ 2068 h 2405"/>
              <a:gd name="T30" fmla="*/ 519 w 2514"/>
              <a:gd name="T31" fmla="*/ 2037 h 2405"/>
              <a:gd name="T32" fmla="*/ 338 w 2514"/>
              <a:gd name="T33" fmla="*/ 1813 h 2405"/>
              <a:gd name="T34" fmla="*/ 172 w 2514"/>
              <a:gd name="T35" fmla="*/ 1590 h 2405"/>
              <a:gd name="T36" fmla="*/ 70 w 2514"/>
              <a:gd name="T37" fmla="*/ 1494 h 2405"/>
              <a:gd name="T38" fmla="*/ 5 w 2514"/>
              <a:gd name="T39" fmla="*/ 1386 h 2405"/>
              <a:gd name="T40" fmla="*/ 27 w 2514"/>
              <a:gd name="T41" fmla="*/ 1211 h 2405"/>
              <a:gd name="T42" fmla="*/ 42 w 2514"/>
              <a:gd name="T43" fmla="*/ 1140 h 2405"/>
              <a:gd name="T44" fmla="*/ 42 w 2514"/>
              <a:gd name="T45" fmla="*/ 1030 h 2405"/>
              <a:gd name="T46" fmla="*/ 47 w 2514"/>
              <a:gd name="T47" fmla="*/ 943 h 2405"/>
              <a:gd name="T48" fmla="*/ 143 w 2514"/>
              <a:gd name="T49" fmla="*/ 637 h 2405"/>
              <a:gd name="T50" fmla="*/ 155 w 2514"/>
              <a:gd name="T51" fmla="*/ 592 h 2405"/>
              <a:gd name="T52" fmla="*/ 350 w 2514"/>
              <a:gd name="T53" fmla="*/ 380 h 2405"/>
              <a:gd name="T54" fmla="*/ 488 w 2514"/>
              <a:gd name="T55" fmla="*/ 295 h 2405"/>
              <a:gd name="T56" fmla="*/ 969 w 2514"/>
              <a:gd name="T57" fmla="*/ 21 h 2405"/>
              <a:gd name="T58" fmla="*/ 1444 w 2514"/>
              <a:gd name="T59" fmla="*/ 15 h 2405"/>
              <a:gd name="T60" fmla="*/ 1823 w 2514"/>
              <a:gd name="T61" fmla="*/ 173 h 2405"/>
              <a:gd name="T62" fmla="*/ 1961 w 2514"/>
              <a:gd name="T63" fmla="*/ 326 h 2405"/>
              <a:gd name="T64" fmla="*/ 2284 w 2514"/>
              <a:gd name="T65" fmla="*/ 671 h 2405"/>
              <a:gd name="T66" fmla="*/ 2354 w 2514"/>
              <a:gd name="T67" fmla="*/ 810 h 2405"/>
              <a:gd name="T68" fmla="*/ 2383 w 2514"/>
              <a:gd name="T69" fmla="*/ 880 h 2405"/>
              <a:gd name="T70" fmla="*/ 2493 w 2514"/>
              <a:gd name="T71" fmla="*/ 1123 h 2405"/>
              <a:gd name="T72" fmla="*/ 2456 w 2514"/>
              <a:gd name="T73" fmla="*/ 1477 h 2405"/>
              <a:gd name="T74" fmla="*/ 2349 w 2514"/>
              <a:gd name="T75" fmla="*/ 1601 h 2405"/>
              <a:gd name="T76" fmla="*/ 2329 w 2514"/>
              <a:gd name="T77" fmla="*/ 1610 h 2405"/>
              <a:gd name="T78" fmla="*/ 2318 w 2514"/>
              <a:gd name="T79" fmla="*/ 1638 h 2405"/>
              <a:gd name="T80" fmla="*/ 2318 w 2514"/>
              <a:gd name="T81" fmla="*/ 1593 h 2405"/>
              <a:gd name="T82" fmla="*/ 2306 w 2514"/>
              <a:gd name="T83" fmla="*/ 1573 h 2405"/>
              <a:gd name="T84" fmla="*/ 2193 w 2514"/>
              <a:gd name="T85" fmla="*/ 1695 h 2405"/>
              <a:gd name="T86" fmla="*/ 2185 w 2514"/>
              <a:gd name="T87" fmla="*/ 1689 h 2405"/>
              <a:gd name="T88" fmla="*/ 2148 w 2514"/>
              <a:gd name="T89" fmla="*/ 1700 h 2405"/>
              <a:gd name="T90" fmla="*/ 2060 w 2514"/>
              <a:gd name="T91" fmla="*/ 1774 h 2405"/>
              <a:gd name="T92" fmla="*/ 2074 w 2514"/>
              <a:gd name="T93" fmla="*/ 1754 h 2405"/>
              <a:gd name="T94" fmla="*/ 1905 w 2514"/>
              <a:gd name="T95" fmla="*/ 1989 h 2405"/>
              <a:gd name="T96" fmla="*/ 1885 w 2514"/>
              <a:gd name="T97" fmla="*/ 2023 h 2405"/>
              <a:gd name="T98" fmla="*/ 1888 w 2514"/>
              <a:gd name="T99" fmla="*/ 2054 h 2405"/>
              <a:gd name="T100" fmla="*/ 1936 w 2514"/>
              <a:gd name="T101" fmla="*/ 1943 h 2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4" h="2405">
                <a:moveTo>
                  <a:pt x="2074" y="1754"/>
                </a:moveTo>
                <a:cubicBezTo>
                  <a:pt x="2078" y="1788"/>
                  <a:pt x="2037" y="1804"/>
                  <a:pt x="2024" y="1830"/>
                </a:cubicBezTo>
                <a:cubicBezTo>
                  <a:pt x="2021" y="1842"/>
                  <a:pt x="2029" y="1849"/>
                  <a:pt x="2021" y="1859"/>
                </a:cubicBezTo>
                <a:cubicBezTo>
                  <a:pt x="2024" y="1862"/>
                  <a:pt x="2036" y="1851"/>
                  <a:pt x="2046" y="1853"/>
                </a:cubicBezTo>
                <a:cubicBezTo>
                  <a:pt x="2018" y="1881"/>
                  <a:pt x="2018" y="1937"/>
                  <a:pt x="1987" y="1963"/>
                </a:cubicBezTo>
                <a:cubicBezTo>
                  <a:pt x="1993" y="2007"/>
                  <a:pt x="1978" y="2051"/>
                  <a:pt x="1944" y="2065"/>
                </a:cubicBezTo>
                <a:cubicBezTo>
                  <a:pt x="1944" y="2090"/>
                  <a:pt x="1929" y="2100"/>
                  <a:pt x="1930" y="2127"/>
                </a:cubicBezTo>
                <a:cubicBezTo>
                  <a:pt x="1910" y="2141"/>
                  <a:pt x="1895" y="2162"/>
                  <a:pt x="1871" y="2175"/>
                </a:cubicBezTo>
                <a:cubicBezTo>
                  <a:pt x="1861" y="2181"/>
                  <a:pt x="1843" y="2179"/>
                  <a:pt x="1837" y="2184"/>
                </a:cubicBezTo>
                <a:cubicBezTo>
                  <a:pt x="1818" y="2198"/>
                  <a:pt x="1819" y="2228"/>
                  <a:pt x="1797" y="2240"/>
                </a:cubicBezTo>
                <a:cubicBezTo>
                  <a:pt x="1786" y="2240"/>
                  <a:pt x="1784" y="2231"/>
                  <a:pt x="1775" y="2240"/>
                </a:cubicBezTo>
                <a:cubicBezTo>
                  <a:pt x="1767" y="2238"/>
                  <a:pt x="1779" y="2231"/>
                  <a:pt x="1775" y="2223"/>
                </a:cubicBezTo>
                <a:cubicBezTo>
                  <a:pt x="1735" y="2216"/>
                  <a:pt x="1701" y="2255"/>
                  <a:pt x="1679" y="2283"/>
                </a:cubicBezTo>
                <a:cubicBezTo>
                  <a:pt x="1647" y="2293"/>
                  <a:pt x="1632" y="2305"/>
                  <a:pt x="1614" y="2325"/>
                </a:cubicBezTo>
                <a:cubicBezTo>
                  <a:pt x="1596" y="2323"/>
                  <a:pt x="1591" y="2333"/>
                  <a:pt x="1582" y="2339"/>
                </a:cubicBezTo>
                <a:cubicBezTo>
                  <a:pt x="1567" y="2334"/>
                  <a:pt x="1552" y="2341"/>
                  <a:pt x="1534" y="2342"/>
                </a:cubicBezTo>
                <a:cubicBezTo>
                  <a:pt x="1472" y="2362"/>
                  <a:pt x="1357" y="2349"/>
                  <a:pt x="1274" y="2362"/>
                </a:cubicBezTo>
                <a:cubicBezTo>
                  <a:pt x="1265" y="2361"/>
                  <a:pt x="1281" y="2370"/>
                  <a:pt x="1271" y="2370"/>
                </a:cubicBezTo>
                <a:cubicBezTo>
                  <a:pt x="1244" y="2372"/>
                  <a:pt x="1219" y="2354"/>
                  <a:pt x="1192" y="2373"/>
                </a:cubicBezTo>
                <a:cubicBezTo>
                  <a:pt x="1177" y="2357"/>
                  <a:pt x="1154" y="2366"/>
                  <a:pt x="1133" y="2356"/>
                </a:cubicBezTo>
                <a:cubicBezTo>
                  <a:pt x="1123" y="2362"/>
                  <a:pt x="1138" y="2366"/>
                  <a:pt x="1136" y="2373"/>
                </a:cubicBezTo>
                <a:cubicBezTo>
                  <a:pt x="1128" y="2373"/>
                  <a:pt x="1120" y="2372"/>
                  <a:pt x="1116" y="2376"/>
                </a:cubicBezTo>
                <a:cubicBezTo>
                  <a:pt x="1112" y="2388"/>
                  <a:pt x="1118" y="2388"/>
                  <a:pt x="1113" y="2401"/>
                </a:cubicBezTo>
                <a:cubicBezTo>
                  <a:pt x="1072" y="2405"/>
                  <a:pt x="1033" y="2382"/>
                  <a:pt x="994" y="2373"/>
                </a:cubicBezTo>
                <a:cubicBezTo>
                  <a:pt x="978" y="2373"/>
                  <a:pt x="992" y="2387"/>
                  <a:pt x="977" y="2387"/>
                </a:cubicBezTo>
                <a:cubicBezTo>
                  <a:pt x="974" y="2383"/>
                  <a:pt x="968" y="2381"/>
                  <a:pt x="969" y="2373"/>
                </a:cubicBezTo>
                <a:cubicBezTo>
                  <a:pt x="873" y="2319"/>
                  <a:pt x="773" y="2270"/>
                  <a:pt x="689" y="2204"/>
                </a:cubicBezTo>
                <a:cubicBezTo>
                  <a:pt x="684" y="2197"/>
                  <a:pt x="675" y="2210"/>
                  <a:pt x="669" y="2204"/>
                </a:cubicBezTo>
                <a:cubicBezTo>
                  <a:pt x="661" y="2194"/>
                  <a:pt x="670" y="2195"/>
                  <a:pt x="666" y="2187"/>
                </a:cubicBezTo>
                <a:cubicBezTo>
                  <a:pt x="621" y="2155"/>
                  <a:pt x="592" y="2100"/>
                  <a:pt x="550" y="2068"/>
                </a:cubicBezTo>
                <a:cubicBezTo>
                  <a:pt x="542" y="2061"/>
                  <a:pt x="532" y="2062"/>
                  <a:pt x="525" y="2054"/>
                </a:cubicBezTo>
                <a:cubicBezTo>
                  <a:pt x="522" y="2050"/>
                  <a:pt x="522" y="2041"/>
                  <a:pt x="519" y="2037"/>
                </a:cubicBezTo>
                <a:cubicBezTo>
                  <a:pt x="509" y="2020"/>
                  <a:pt x="493" y="2007"/>
                  <a:pt x="477" y="1997"/>
                </a:cubicBezTo>
                <a:cubicBezTo>
                  <a:pt x="434" y="1933"/>
                  <a:pt x="381" y="1878"/>
                  <a:pt x="338" y="1813"/>
                </a:cubicBezTo>
                <a:cubicBezTo>
                  <a:pt x="308" y="1779"/>
                  <a:pt x="274" y="1737"/>
                  <a:pt x="242" y="1697"/>
                </a:cubicBezTo>
                <a:cubicBezTo>
                  <a:pt x="215" y="1664"/>
                  <a:pt x="198" y="1624"/>
                  <a:pt x="172" y="1590"/>
                </a:cubicBezTo>
                <a:cubicBezTo>
                  <a:pt x="147" y="1558"/>
                  <a:pt x="100" y="1543"/>
                  <a:pt x="70" y="1505"/>
                </a:cubicBezTo>
                <a:cubicBezTo>
                  <a:pt x="68" y="1503"/>
                  <a:pt x="72" y="1496"/>
                  <a:pt x="70" y="1494"/>
                </a:cubicBezTo>
                <a:cubicBezTo>
                  <a:pt x="46" y="1466"/>
                  <a:pt x="20" y="1439"/>
                  <a:pt x="13" y="1395"/>
                </a:cubicBezTo>
                <a:cubicBezTo>
                  <a:pt x="14" y="1388"/>
                  <a:pt x="0" y="1396"/>
                  <a:pt x="5" y="1386"/>
                </a:cubicBezTo>
                <a:cubicBezTo>
                  <a:pt x="9" y="1386"/>
                  <a:pt x="10" y="1389"/>
                  <a:pt x="13" y="1389"/>
                </a:cubicBezTo>
                <a:cubicBezTo>
                  <a:pt x="0" y="1322"/>
                  <a:pt x="22" y="1269"/>
                  <a:pt x="27" y="1211"/>
                </a:cubicBezTo>
                <a:cubicBezTo>
                  <a:pt x="29" y="1196"/>
                  <a:pt x="25" y="1180"/>
                  <a:pt x="27" y="1166"/>
                </a:cubicBezTo>
                <a:cubicBezTo>
                  <a:pt x="29" y="1156"/>
                  <a:pt x="39" y="1150"/>
                  <a:pt x="42" y="1140"/>
                </a:cubicBezTo>
                <a:cubicBezTo>
                  <a:pt x="53" y="1102"/>
                  <a:pt x="48" y="1056"/>
                  <a:pt x="53" y="1016"/>
                </a:cubicBezTo>
                <a:cubicBezTo>
                  <a:pt x="42" y="1013"/>
                  <a:pt x="44" y="1024"/>
                  <a:pt x="42" y="1030"/>
                </a:cubicBezTo>
                <a:cubicBezTo>
                  <a:pt x="28" y="994"/>
                  <a:pt x="42" y="946"/>
                  <a:pt x="42" y="911"/>
                </a:cubicBezTo>
                <a:cubicBezTo>
                  <a:pt x="54" y="918"/>
                  <a:pt x="39" y="934"/>
                  <a:pt x="47" y="943"/>
                </a:cubicBezTo>
                <a:cubicBezTo>
                  <a:pt x="72" y="935"/>
                  <a:pt x="59" y="899"/>
                  <a:pt x="73" y="886"/>
                </a:cubicBezTo>
                <a:cubicBezTo>
                  <a:pt x="72" y="788"/>
                  <a:pt x="113" y="721"/>
                  <a:pt x="143" y="637"/>
                </a:cubicBezTo>
                <a:cubicBezTo>
                  <a:pt x="150" y="630"/>
                  <a:pt x="160" y="626"/>
                  <a:pt x="163" y="615"/>
                </a:cubicBezTo>
                <a:cubicBezTo>
                  <a:pt x="163" y="605"/>
                  <a:pt x="155" y="602"/>
                  <a:pt x="155" y="592"/>
                </a:cubicBezTo>
                <a:cubicBezTo>
                  <a:pt x="167" y="550"/>
                  <a:pt x="218" y="533"/>
                  <a:pt x="228" y="499"/>
                </a:cubicBezTo>
                <a:cubicBezTo>
                  <a:pt x="265" y="455"/>
                  <a:pt x="305" y="415"/>
                  <a:pt x="350" y="380"/>
                </a:cubicBezTo>
                <a:cubicBezTo>
                  <a:pt x="367" y="376"/>
                  <a:pt x="384" y="370"/>
                  <a:pt x="392" y="357"/>
                </a:cubicBezTo>
                <a:cubicBezTo>
                  <a:pt x="429" y="342"/>
                  <a:pt x="471" y="330"/>
                  <a:pt x="488" y="295"/>
                </a:cubicBezTo>
                <a:cubicBezTo>
                  <a:pt x="518" y="283"/>
                  <a:pt x="529" y="253"/>
                  <a:pt x="559" y="241"/>
                </a:cubicBezTo>
                <a:cubicBezTo>
                  <a:pt x="648" y="120"/>
                  <a:pt x="813" y="76"/>
                  <a:pt x="969" y="21"/>
                </a:cubicBezTo>
                <a:cubicBezTo>
                  <a:pt x="1034" y="14"/>
                  <a:pt x="1128" y="2"/>
                  <a:pt x="1192" y="1"/>
                </a:cubicBezTo>
                <a:cubicBezTo>
                  <a:pt x="1287" y="0"/>
                  <a:pt x="1366" y="1"/>
                  <a:pt x="1444" y="15"/>
                </a:cubicBezTo>
                <a:cubicBezTo>
                  <a:pt x="1584" y="40"/>
                  <a:pt x="1704" y="102"/>
                  <a:pt x="1812" y="179"/>
                </a:cubicBezTo>
                <a:cubicBezTo>
                  <a:pt x="1818" y="180"/>
                  <a:pt x="1822" y="178"/>
                  <a:pt x="1823" y="173"/>
                </a:cubicBezTo>
                <a:cubicBezTo>
                  <a:pt x="1831" y="176"/>
                  <a:pt x="1819" y="181"/>
                  <a:pt x="1823" y="188"/>
                </a:cubicBezTo>
                <a:cubicBezTo>
                  <a:pt x="1870" y="233"/>
                  <a:pt x="1925" y="270"/>
                  <a:pt x="1961" y="326"/>
                </a:cubicBezTo>
                <a:cubicBezTo>
                  <a:pt x="2011" y="356"/>
                  <a:pt x="2066" y="381"/>
                  <a:pt x="2097" y="431"/>
                </a:cubicBezTo>
                <a:cubicBezTo>
                  <a:pt x="2154" y="471"/>
                  <a:pt x="2232" y="588"/>
                  <a:pt x="2284" y="671"/>
                </a:cubicBezTo>
                <a:cubicBezTo>
                  <a:pt x="2290" y="696"/>
                  <a:pt x="2299" y="718"/>
                  <a:pt x="2318" y="730"/>
                </a:cubicBezTo>
                <a:cubicBezTo>
                  <a:pt x="2326" y="768"/>
                  <a:pt x="2344" y="788"/>
                  <a:pt x="2354" y="810"/>
                </a:cubicBezTo>
                <a:cubicBezTo>
                  <a:pt x="2356" y="814"/>
                  <a:pt x="2358" y="809"/>
                  <a:pt x="2363" y="810"/>
                </a:cubicBezTo>
                <a:cubicBezTo>
                  <a:pt x="2351" y="830"/>
                  <a:pt x="2385" y="851"/>
                  <a:pt x="2383" y="880"/>
                </a:cubicBezTo>
                <a:cubicBezTo>
                  <a:pt x="2412" y="926"/>
                  <a:pt x="2447" y="980"/>
                  <a:pt x="2459" y="1047"/>
                </a:cubicBezTo>
                <a:cubicBezTo>
                  <a:pt x="2464" y="1074"/>
                  <a:pt x="2484" y="1097"/>
                  <a:pt x="2493" y="1123"/>
                </a:cubicBezTo>
                <a:cubicBezTo>
                  <a:pt x="2514" y="1186"/>
                  <a:pt x="2506" y="1265"/>
                  <a:pt x="2510" y="1333"/>
                </a:cubicBezTo>
                <a:cubicBezTo>
                  <a:pt x="2486" y="1375"/>
                  <a:pt x="2479" y="1442"/>
                  <a:pt x="2456" y="1477"/>
                </a:cubicBezTo>
                <a:cubicBezTo>
                  <a:pt x="2450" y="1477"/>
                  <a:pt x="2447" y="1475"/>
                  <a:pt x="2448" y="1468"/>
                </a:cubicBezTo>
                <a:cubicBezTo>
                  <a:pt x="2419" y="1517"/>
                  <a:pt x="2390" y="1565"/>
                  <a:pt x="2349" y="1601"/>
                </a:cubicBezTo>
                <a:cubicBezTo>
                  <a:pt x="2340" y="1599"/>
                  <a:pt x="2350" y="1592"/>
                  <a:pt x="2349" y="1587"/>
                </a:cubicBezTo>
                <a:cubicBezTo>
                  <a:pt x="2337" y="1590"/>
                  <a:pt x="2334" y="1600"/>
                  <a:pt x="2329" y="1610"/>
                </a:cubicBezTo>
                <a:cubicBezTo>
                  <a:pt x="2338" y="1613"/>
                  <a:pt x="2331" y="1601"/>
                  <a:pt x="2340" y="1604"/>
                </a:cubicBezTo>
                <a:cubicBezTo>
                  <a:pt x="2338" y="1621"/>
                  <a:pt x="2326" y="1628"/>
                  <a:pt x="2318" y="1638"/>
                </a:cubicBezTo>
                <a:cubicBezTo>
                  <a:pt x="2326" y="1619"/>
                  <a:pt x="2327" y="1604"/>
                  <a:pt x="2337" y="1579"/>
                </a:cubicBezTo>
                <a:cubicBezTo>
                  <a:pt x="2327" y="1580"/>
                  <a:pt x="2330" y="1594"/>
                  <a:pt x="2318" y="1593"/>
                </a:cubicBezTo>
                <a:cubicBezTo>
                  <a:pt x="2322" y="1586"/>
                  <a:pt x="2308" y="1585"/>
                  <a:pt x="2309" y="1590"/>
                </a:cubicBezTo>
                <a:cubicBezTo>
                  <a:pt x="2300" y="1586"/>
                  <a:pt x="2314" y="1577"/>
                  <a:pt x="2306" y="1573"/>
                </a:cubicBezTo>
                <a:cubicBezTo>
                  <a:pt x="2273" y="1582"/>
                  <a:pt x="2245" y="1624"/>
                  <a:pt x="2233" y="1652"/>
                </a:cubicBezTo>
                <a:cubicBezTo>
                  <a:pt x="2213" y="1660"/>
                  <a:pt x="2202" y="1676"/>
                  <a:pt x="2193" y="1695"/>
                </a:cubicBezTo>
                <a:cubicBezTo>
                  <a:pt x="2185" y="1691"/>
                  <a:pt x="2194" y="1681"/>
                  <a:pt x="2196" y="1678"/>
                </a:cubicBezTo>
                <a:cubicBezTo>
                  <a:pt x="2187" y="1676"/>
                  <a:pt x="2188" y="1685"/>
                  <a:pt x="2185" y="1689"/>
                </a:cubicBezTo>
                <a:cubicBezTo>
                  <a:pt x="2192" y="1666"/>
                  <a:pt x="2219" y="1639"/>
                  <a:pt x="2233" y="1613"/>
                </a:cubicBezTo>
                <a:cubicBezTo>
                  <a:pt x="2204" y="1630"/>
                  <a:pt x="2178" y="1675"/>
                  <a:pt x="2148" y="1700"/>
                </a:cubicBezTo>
                <a:cubicBezTo>
                  <a:pt x="2137" y="1689"/>
                  <a:pt x="2151" y="1673"/>
                  <a:pt x="2142" y="1658"/>
                </a:cubicBezTo>
                <a:cubicBezTo>
                  <a:pt x="2117" y="1697"/>
                  <a:pt x="2080" y="1737"/>
                  <a:pt x="2060" y="1774"/>
                </a:cubicBezTo>
                <a:cubicBezTo>
                  <a:pt x="2070" y="1768"/>
                  <a:pt x="2060" y="1775"/>
                  <a:pt x="2066" y="1777"/>
                </a:cubicBezTo>
                <a:cubicBezTo>
                  <a:pt x="2070" y="1770"/>
                  <a:pt x="2071" y="1761"/>
                  <a:pt x="2074" y="1754"/>
                </a:cubicBezTo>
                <a:close/>
                <a:moveTo>
                  <a:pt x="1936" y="1943"/>
                </a:moveTo>
                <a:cubicBezTo>
                  <a:pt x="1918" y="1951"/>
                  <a:pt x="1912" y="1970"/>
                  <a:pt x="1905" y="1989"/>
                </a:cubicBezTo>
                <a:cubicBezTo>
                  <a:pt x="1907" y="1989"/>
                  <a:pt x="1910" y="1989"/>
                  <a:pt x="1910" y="1992"/>
                </a:cubicBezTo>
                <a:cubicBezTo>
                  <a:pt x="1904" y="2004"/>
                  <a:pt x="1898" y="2017"/>
                  <a:pt x="1885" y="2023"/>
                </a:cubicBezTo>
                <a:cubicBezTo>
                  <a:pt x="1879" y="2054"/>
                  <a:pt x="1851" y="2062"/>
                  <a:pt x="1843" y="2090"/>
                </a:cubicBezTo>
                <a:cubicBezTo>
                  <a:pt x="1867" y="2099"/>
                  <a:pt x="1887" y="2070"/>
                  <a:pt x="1888" y="2054"/>
                </a:cubicBezTo>
                <a:cubicBezTo>
                  <a:pt x="1899" y="2056"/>
                  <a:pt x="1897" y="2045"/>
                  <a:pt x="1905" y="2045"/>
                </a:cubicBezTo>
                <a:cubicBezTo>
                  <a:pt x="1896" y="2016"/>
                  <a:pt x="1957" y="1985"/>
                  <a:pt x="1936" y="1943"/>
                </a:cubicBezTo>
                <a:close/>
              </a:path>
            </a:pathLst>
          </a:custGeom>
          <a:solidFill>
            <a:srgbClr val="456764"/>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5" name="文本框 4"/>
          <p:cNvSpPr txBox="1"/>
          <p:nvPr/>
        </p:nvSpPr>
        <p:spPr>
          <a:xfrm>
            <a:off x="2909326" y="1324907"/>
            <a:ext cx="8001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壹</a:t>
            </a:r>
            <a:endParaRPr kumimoji="0" lang="zh-CN" altLang="en-US" sz="36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6" name="文本框 5"/>
          <p:cNvSpPr txBox="1"/>
          <p:nvPr/>
        </p:nvSpPr>
        <p:spPr>
          <a:xfrm>
            <a:off x="1668054" y="2526343"/>
            <a:ext cx="2523768"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眉眼低垂微敛</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风声掠过指尖</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7" name="Freeform 1390"/>
          <p:cNvSpPr>
            <a:spLocks noEditPoints="1"/>
          </p:cNvSpPr>
          <p:nvPr/>
        </p:nvSpPr>
        <p:spPr bwMode="auto">
          <a:xfrm>
            <a:off x="8463362" y="1148872"/>
            <a:ext cx="1119187" cy="1068857"/>
          </a:xfrm>
          <a:custGeom>
            <a:avLst/>
            <a:gdLst>
              <a:gd name="T0" fmla="*/ 2024 w 2514"/>
              <a:gd name="T1" fmla="*/ 1830 h 2405"/>
              <a:gd name="T2" fmla="*/ 2046 w 2514"/>
              <a:gd name="T3" fmla="*/ 1853 h 2405"/>
              <a:gd name="T4" fmla="*/ 1944 w 2514"/>
              <a:gd name="T5" fmla="*/ 2065 h 2405"/>
              <a:gd name="T6" fmla="*/ 1871 w 2514"/>
              <a:gd name="T7" fmla="*/ 2175 h 2405"/>
              <a:gd name="T8" fmla="*/ 1797 w 2514"/>
              <a:gd name="T9" fmla="*/ 2240 h 2405"/>
              <a:gd name="T10" fmla="*/ 1775 w 2514"/>
              <a:gd name="T11" fmla="*/ 2223 h 2405"/>
              <a:gd name="T12" fmla="*/ 1614 w 2514"/>
              <a:gd name="T13" fmla="*/ 2325 h 2405"/>
              <a:gd name="T14" fmla="*/ 1534 w 2514"/>
              <a:gd name="T15" fmla="*/ 2342 h 2405"/>
              <a:gd name="T16" fmla="*/ 1271 w 2514"/>
              <a:gd name="T17" fmla="*/ 2370 h 2405"/>
              <a:gd name="T18" fmla="*/ 1133 w 2514"/>
              <a:gd name="T19" fmla="*/ 2356 h 2405"/>
              <a:gd name="T20" fmla="*/ 1116 w 2514"/>
              <a:gd name="T21" fmla="*/ 2376 h 2405"/>
              <a:gd name="T22" fmla="*/ 994 w 2514"/>
              <a:gd name="T23" fmla="*/ 2373 h 2405"/>
              <a:gd name="T24" fmla="*/ 969 w 2514"/>
              <a:gd name="T25" fmla="*/ 2373 h 2405"/>
              <a:gd name="T26" fmla="*/ 669 w 2514"/>
              <a:gd name="T27" fmla="*/ 2204 h 2405"/>
              <a:gd name="T28" fmla="*/ 550 w 2514"/>
              <a:gd name="T29" fmla="*/ 2068 h 2405"/>
              <a:gd name="T30" fmla="*/ 519 w 2514"/>
              <a:gd name="T31" fmla="*/ 2037 h 2405"/>
              <a:gd name="T32" fmla="*/ 338 w 2514"/>
              <a:gd name="T33" fmla="*/ 1813 h 2405"/>
              <a:gd name="T34" fmla="*/ 172 w 2514"/>
              <a:gd name="T35" fmla="*/ 1590 h 2405"/>
              <a:gd name="T36" fmla="*/ 70 w 2514"/>
              <a:gd name="T37" fmla="*/ 1494 h 2405"/>
              <a:gd name="T38" fmla="*/ 5 w 2514"/>
              <a:gd name="T39" fmla="*/ 1386 h 2405"/>
              <a:gd name="T40" fmla="*/ 27 w 2514"/>
              <a:gd name="T41" fmla="*/ 1211 h 2405"/>
              <a:gd name="T42" fmla="*/ 42 w 2514"/>
              <a:gd name="T43" fmla="*/ 1140 h 2405"/>
              <a:gd name="T44" fmla="*/ 42 w 2514"/>
              <a:gd name="T45" fmla="*/ 1030 h 2405"/>
              <a:gd name="T46" fmla="*/ 47 w 2514"/>
              <a:gd name="T47" fmla="*/ 943 h 2405"/>
              <a:gd name="T48" fmla="*/ 143 w 2514"/>
              <a:gd name="T49" fmla="*/ 637 h 2405"/>
              <a:gd name="T50" fmla="*/ 155 w 2514"/>
              <a:gd name="T51" fmla="*/ 592 h 2405"/>
              <a:gd name="T52" fmla="*/ 350 w 2514"/>
              <a:gd name="T53" fmla="*/ 380 h 2405"/>
              <a:gd name="T54" fmla="*/ 488 w 2514"/>
              <a:gd name="T55" fmla="*/ 295 h 2405"/>
              <a:gd name="T56" fmla="*/ 969 w 2514"/>
              <a:gd name="T57" fmla="*/ 21 h 2405"/>
              <a:gd name="T58" fmla="*/ 1444 w 2514"/>
              <a:gd name="T59" fmla="*/ 15 h 2405"/>
              <a:gd name="T60" fmla="*/ 1823 w 2514"/>
              <a:gd name="T61" fmla="*/ 173 h 2405"/>
              <a:gd name="T62" fmla="*/ 1961 w 2514"/>
              <a:gd name="T63" fmla="*/ 326 h 2405"/>
              <a:gd name="T64" fmla="*/ 2284 w 2514"/>
              <a:gd name="T65" fmla="*/ 671 h 2405"/>
              <a:gd name="T66" fmla="*/ 2354 w 2514"/>
              <a:gd name="T67" fmla="*/ 810 h 2405"/>
              <a:gd name="T68" fmla="*/ 2383 w 2514"/>
              <a:gd name="T69" fmla="*/ 880 h 2405"/>
              <a:gd name="T70" fmla="*/ 2493 w 2514"/>
              <a:gd name="T71" fmla="*/ 1123 h 2405"/>
              <a:gd name="T72" fmla="*/ 2456 w 2514"/>
              <a:gd name="T73" fmla="*/ 1477 h 2405"/>
              <a:gd name="T74" fmla="*/ 2349 w 2514"/>
              <a:gd name="T75" fmla="*/ 1601 h 2405"/>
              <a:gd name="T76" fmla="*/ 2329 w 2514"/>
              <a:gd name="T77" fmla="*/ 1610 h 2405"/>
              <a:gd name="T78" fmla="*/ 2318 w 2514"/>
              <a:gd name="T79" fmla="*/ 1638 h 2405"/>
              <a:gd name="T80" fmla="*/ 2318 w 2514"/>
              <a:gd name="T81" fmla="*/ 1593 h 2405"/>
              <a:gd name="T82" fmla="*/ 2306 w 2514"/>
              <a:gd name="T83" fmla="*/ 1573 h 2405"/>
              <a:gd name="T84" fmla="*/ 2193 w 2514"/>
              <a:gd name="T85" fmla="*/ 1695 h 2405"/>
              <a:gd name="T86" fmla="*/ 2185 w 2514"/>
              <a:gd name="T87" fmla="*/ 1689 h 2405"/>
              <a:gd name="T88" fmla="*/ 2148 w 2514"/>
              <a:gd name="T89" fmla="*/ 1700 h 2405"/>
              <a:gd name="T90" fmla="*/ 2060 w 2514"/>
              <a:gd name="T91" fmla="*/ 1774 h 2405"/>
              <a:gd name="T92" fmla="*/ 2074 w 2514"/>
              <a:gd name="T93" fmla="*/ 1754 h 2405"/>
              <a:gd name="T94" fmla="*/ 1905 w 2514"/>
              <a:gd name="T95" fmla="*/ 1989 h 2405"/>
              <a:gd name="T96" fmla="*/ 1885 w 2514"/>
              <a:gd name="T97" fmla="*/ 2023 h 2405"/>
              <a:gd name="T98" fmla="*/ 1888 w 2514"/>
              <a:gd name="T99" fmla="*/ 2054 h 2405"/>
              <a:gd name="T100" fmla="*/ 1936 w 2514"/>
              <a:gd name="T101" fmla="*/ 1943 h 2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4" h="2405">
                <a:moveTo>
                  <a:pt x="2074" y="1754"/>
                </a:moveTo>
                <a:cubicBezTo>
                  <a:pt x="2078" y="1788"/>
                  <a:pt x="2037" y="1804"/>
                  <a:pt x="2024" y="1830"/>
                </a:cubicBezTo>
                <a:cubicBezTo>
                  <a:pt x="2021" y="1842"/>
                  <a:pt x="2029" y="1849"/>
                  <a:pt x="2021" y="1859"/>
                </a:cubicBezTo>
                <a:cubicBezTo>
                  <a:pt x="2024" y="1862"/>
                  <a:pt x="2036" y="1851"/>
                  <a:pt x="2046" y="1853"/>
                </a:cubicBezTo>
                <a:cubicBezTo>
                  <a:pt x="2018" y="1881"/>
                  <a:pt x="2018" y="1937"/>
                  <a:pt x="1987" y="1963"/>
                </a:cubicBezTo>
                <a:cubicBezTo>
                  <a:pt x="1993" y="2007"/>
                  <a:pt x="1978" y="2051"/>
                  <a:pt x="1944" y="2065"/>
                </a:cubicBezTo>
                <a:cubicBezTo>
                  <a:pt x="1944" y="2090"/>
                  <a:pt x="1929" y="2100"/>
                  <a:pt x="1930" y="2127"/>
                </a:cubicBezTo>
                <a:cubicBezTo>
                  <a:pt x="1910" y="2141"/>
                  <a:pt x="1895" y="2162"/>
                  <a:pt x="1871" y="2175"/>
                </a:cubicBezTo>
                <a:cubicBezTo>
                  <a:pt x="1861" y="2181"/>
                  <a:pt x="1843" y="2179"/>
                  <a:pt x="1837" y="2184"/>
                </a:cubicBezTo>
                <a:cubicBezTo>
                  <a:pt x="1818" y="2198"/>
                  <a:pt x="1819" y="2228"/>
                  <a:pt x="1797" y="2240"/>
                </a:cubicBezTo>
                <a:cubicBezTo>
                  <a:pt x="1786" y="2240"/>
                  <a:pt x="1784" y="2231"/>
                  <a:pt x="1775" y="2240"/>
                </a:cubicBezTo>
                <a:cubicBezTo>
                  <a:pt x="1767" y="2238"/>
                  <a:pt x="1779" y="2231"/>
                  <a:pt x="1775" y="2223"/>
                </a:cubicBezTo>
                <a:cubicBezTo>
                  <a:pt x="1735" y="2216"/>
                  <a:pt x="1701" y="2255"/>
                  <a:pt x="1679" y="2283"/>
                </a:cubicBezTo>
                <a:cubicBezTo>
                  <a:pt x="1647" y="2293"/>
                  <a:pt x="1632" y="2305"/>
                  <a:pt x="1614" y="2325"/>
                </a:cubicBezTo>
                <a:cubicBezTo>
                  <a:pt x="1596" y="2323"/>
                  <a:pt x="1591" y="2333"/>
                  <a:pt x="1582" y="2339"/>
                </a:cubicBezTo>
                <a:cubicBezTo>
                  <a:pt x="1567" y="2334"/>
                  <a:pt x="1552" y="2341"/>
                  <a:pt x="1534" y="2342"/>
                </a:cubicBezTo>
                <a:cubicBezTo>
                  <a:pt x="1472" y="2362"/>
                  <a:pt x="1357" y="2349"/>
                  <a:pt x="1274" y="2362"/>
                </a:cubicBezTo>
                <a:cubicBezTo>
                  <a:pt x="1265" y="2361"/>
                  <a:pt x="1281" y="2370"/>
                  <a:pt x="1271" y="2370"/>
                </a:cubicBezTo>
                <a:cubicBezTo>
                  <a:pt x="1244" y="2372"/>
                  <a:pt x="1219" y="2354"/>
                  <a:pt x="1192" y="2373"/>
                </a:cubicBezTo>
                <a:cubicBezTo>
                  <a:pt x="1177" y="2357"/>
                  <a:pt x="1154" y="2366"/>
                  <a:pt x="1133" y="2356"/>
                </a:cubicBezTo>
                <a:cubicBezTo>
                  <a:pt x="1123" y="2362"/>
                  <a:pt x="1138" y="2366"/>
                  <a:pt x="1136" y="2373"/>
                </a:cubicBezTo>
                <a:cubicBezTo>
                  <a:pt x="1128" y="2373"/>
                  <a:pt x="1120" y="2372"/>
                  <a:pt x="1116" y="2376"/>
                </a:cubicBezTo>
                <a:cubicBezTo>
                  <a:pt x="1112" y="2388"/>
                  <a:pt x="1118" y="2388"/>
                  <a:pt x="1113" y="2401"/>
                </a:cubicBezTo>
                <a:cubicBezTo>
                  <a:pt x="1072" y="2405"/>
                  <a:pt x="1033" y="2382"/>
                  <a:pt x="994" y="2373"/>
                </a:cubicBezTo>
                <a:cubicBezTo>
                  <a:pt x="978" y="2373"/>
                  <a:pt x="992" y="2387"/>
                  <a:pt x="977" y="2387"/>
                </a:cubicBezTo>
                <a:cubicBezTo>
                  <a:pt x="974" y="2383"/>
                  <a:pt x="968" y="2381"/>
                  <a:pt x="969" y="2373"/>
                </a:cubicBezTo>
                <a:cubicBezTo>
                  <a:pt x="873" y="2319"/>
                  <a:pt x="773" y="2270"/>
                  <a:pt x="689" y="2204"/>
                </a:cubicBezTo>
                <a:cubicBezTo>
                  <a:pt x="684" y="2197"/>
                  <a:pt x="675" y="2210"/>
                  <a:pt x="669" y="2204"/>
                </a:cubicBezTo>
                <a:cubicBezTo>
                  <a:pt x="661" y="2194"/>
                  <a:pt x="670" y="2195"/>
                  <a:pt x="666" y="2187"/>
                </a:cubicBezTo>
                <a:cubicBezTo>
                  <a:pt x="621" y="2155"/>
                  <a:pt x="592" y="2100"/>
                  <a:pt x="550" y="2068"/>
                </a:cubicBezTo>
                <a:cubicBezTo>
                  <a:pt x="542" y="2061"/>
                  <a:pt x="532" y="2062"/>
                  <a:pt x="525" y="2054"/>
                </a:cubicBezTo>
                <a:cubicBezTo>
                  <a:pt x="522" y="2050"/>
                  <a:pt x="522" y="2041"/>
                  <a:pt x="519" y="2037"/>
                </a:cubicBezTo>
                <a:cubicBezTo>
                  <a:pt x="509" y="2020"/>
                  <a:pt x="493" y="2007"/>
                  <a:pt x="477" y="1997"/>
                </a:cubicBezTo>
                <a:cubicBezTo>
                  <a:pt x="434" y="1933"/>
                  <a:pt x="381" y="1878"/>
                  <a:pt x="338" y="1813"/>
                </a:cubicBezTo>
                <a:cubicBezTo>
                  <a:pt x="308" y="1779"/>
                  <a:pt x="274" y="1737"/>
                  <a:pt x="242" y="1697"/>
                </a:cubicBezTo>
                <a:cubicBezTo>
                  <a:pt x="215" y="1664"/>
                  <a:pt x="198" y="1624"/>
                  <a:pt x="172" y="1590"/>
                </a:cubicBezTo>
                <a:cubicBezTo>
                  <a:pt x="147" y="1558"/>
                  <a:pt x="100" y="1543"/>
                  <a:pt x="70" y="1505"/>
                </a:cubicBezTo>
                <a:cubicBezTo>
                  <a:pt x="68" y="1503"/>
                  <a:pt x="72" y="1496"/>
                  <a:pt x="70" y="1494"/>
                </a:cubicBezTo>
                <a:cubicBezTo>
                  <a:pt x="46" y="1466"/>
                  <a:pt x="20" y="1439"/>
                  <a:pt x="13" y="1395"/>
                </a:cubicBezTo>
                <a:cubicBezTo>
                  <a:pt x="14" y="1388"/>
                  <a:pt x="0" y="1396"/>
                  <a:pt x="5" y="1386"/>
                </a:cubicBezTo>
                <a:cubicBezTo>
                  <a:pt x="9" y="1386"/>
                  <a:pt x="10" y="1389"/>
                  <a:pt x="13" y="1389"/>
                </a:cubicBezTo>
                <a:cubicBezTo>
                  <a:pt x="0" y="1322"/>
                  <a:pt x="22" y="1269"/>
                  <a:pt x="27" y="1211"/>
                </a:cubicBezTo>
                <a:cubicBezTo>
                  <a:pt x="29" y="1196"/>
                  <a:pt x="25" y="1180"/>
                  <a:pt x="27" y="1166"/>
                </a:cubicBezTo>
                <a:cubicBezTo>
                  <a:pt x="29" y="1156"/>
                  <a:pt x="39" y="1150"/>
                  <a:pt x="42" y="1140"/>
                </a:cubicBezTo>
                <a:cubicBezTo>
                  <a:pt x="53" y="1102"/>
                  <a:pt x="48" y="1056"/>
                  <a:pt x="53" y="1016"/>
                </a:cubicBezTo>
                <a:cubicBezTo>
                  <a:pt x="42" y="1013"/>
                  <a:pt x="44" y="1024"/>
                  <a:pt x="42" y="1030"/>
                </a:cubicBezTo>
                <a:cubicBezTo>
                  <a:pt x="28" y="994"/>
                  <a:pt x="42" y="946"/>
                  <a:pt x="42" y="911"/>
                </a:cubicBezTo>
                <a:cubicBezTo>
                  <a:pt x="54" y="918"/>
                  <a:pt x="39" y="934"/>
                  <a:pt x="47" y="943"/>
                </a:cubicBezTo>
                <a:cubicBezTo>
                  <a:pt x="72" y="935"/>
                  <a:pt x="59" y="899"/>
                  <a:pt x="73" y="886"/>
                </a:cubicBezTo>
                <a:cubicBezTo>
                  <a:pt x="72" y="788"/>
                  <a:pt x="113" y="721"/>
                  <a:pt x="143" y="637"/>
                </a:cubicBezTo>
                <a:cubicBezTo>
                  <a:pt x="150" y="630"/>
                  <a:pt x="160" y="626"/>
                  <a:pt x="163" y="615"/>
                </a:cubicBezTo>
                <a:cubicBezTo>
                  <a:pt x="163" y="605"/>
                  <a:pt x="155" y="602"/>
                  <a:pt x="155" y="592"/>
                </a:cubicBezTo>
                <a:cubicBezTo>
                  <a:pt x="167" y="550"/>
                  <a:pt x="218" y="533"/>
                  <a:pt x="228" y="499"/>
                </a:cubicBezTo>
                <a:cubicBezTo>
                  <a:pt x="265" y="455"/>
                  <a:pt x="305" y="415"/>
                  <a:pt x="350" y="380"/>
                </a:cubicBezTo>
                <a:cubicBezTo>
                  <a:pt x="367" y="376"/>
                  <a:pt x="384" y="370"/>
                  <a:pt x="392" y="357"/>
                </a:cubicBezTo>
                <a:cubicBezTo>
                  <a:pt x="429" y="342"/>
                  <a:pt x="471" y="330"/>
                  <a:pt x="488" y="295"/>
                </a:cubicBezTo>
                <a:cubicBezTo>
                  <a:pt x="518" y="283"/>
                  <a:pt x="529" y="253"/>
                  <a:pt x="559" y="241"/>
                </a:cubicBezTo>
                <a:cubicBezTo>
                  <a:pt x="648" y="120"/>
                  <a:pt x="813" y="76"/>
                  <a:pt x="969" y="21"/>
                </a:cubicBezTo>
                <a:cubicBezTo>
                  <a:pt x="1034" y="14"/>
                  <a:pt x="1128" y="2"/>
                  <a:pt x="1192" y="1"/>
                </a:cubicBezTo>
                <a:cubicBezTo>
                  <a:pt x="1287" y="0"/>
                  <a:pt x="1366" y="1"/>
                  <a:pt x="1444" y="15"/>
                </a:cubicBezTo>
                <a:cubicBezTo>
                  <a:pt x="1584" y="40"/>
                  <a:pt x="1704" y="102"/>
                  <a:pt x="1812" y="179"/>
                </a:cubicBezTo>
                <a:cubicBezTo>
                  <a:pt x="1818" y="180"/>
                  <a:pt x="1822" y="178"/>
                  <a:pt x="1823" y="173"/>
                </a:cubicBezTo>
                <a:cubicBezTo>
                  <a:pt x="1831" y="176"/>
                  <a:pt x="1819" y="181"/>
                  <a:pt x="1823" y="188"/>
                </a:cubicBezTo>
                <a:cubicBezTo>
                  <a:pt x="1870" y="233"/>
                  <a:pt x="1925" y="270"/>
                  <a:pt x="1961" y="326"/>
                </a:cubicBezTo>
                <a:cubicBezTo>
                  <a:pt x="2011" y="356"/>
                  <a:pt x="2066" y="381"/>
                  <a:pt x="2097" y="431"/>
                </a:cubicBezTo>
                <a:cubicBezTo>
                  <a:pt x="2154" y="471"/>
                  <a:pt x="2232" y="588"/>
                  <a:pt x="2284" y="671"/>
                </a:cubicBezTo>
                <a:cubicBezTo>
                  <a:pt x="2290" y="696"/>
                  <a:pt x="2299" y="718"/>
                  <a:pt x="2318" y="730"/>
                </a:cubicBezTo>
                <a:cubicBezTo>
                  <a:pt x="2326" y="768"/>
                  <a:pt x="2344" y="788"/>
                  <a:pt x="2354" y="810"/>
                </a:cubicBezTo>
                <a:cubicBezTo>
                  <a:pt x="2356" y="814"/>
                  <a:pt x="2358" y="809"/>
                  <a:pt x="2363" y="810"/>
                </a:cubicBezTo>
                <a:cubicBezTo>
                  <a:pt x="2351" y="830"/>
                  <a:pt x="2385" y="851"/>
                  <a:pt x="2383" y="880"/>
                </a:cubicBezTo>
                <a:cubicBezTo>
                  <a:pt x="2412" y="926"/>
                  <a:pt x="2447" y="980"/>
                  <a:pt x="2459" y="1047"/>
                </a:cubicBezTo>
                <a:cubicBezTo>
                  <a:pt x="2464" y="1074"/>
                  <a:pt x="2484" y="1097"/>
                  <a:pt x="2493" y="1123"/>
                </a:cubicBezTo>
                <a:cubicBezTo>
                  <a:pt x="2514" y="1186"/>
                  <a:pt x="2506" y="1265"/>
                  <a:pt x="2510" y="1333"/>
                </a:cubicBezTo>
                <a:cubicBezTo>
                  <a:pt x="2486" y="1375"/>
                  <a:pt x="2479" y="1442"/>
                  <a:pt x="2456" y="1477"/>
                </a:cubicBezTo>
                <a:cubicBezTo>
                  <a:pt x="2450" y="1477"/>
                  <a:pt x="2447" y="1475"/>
                  <a:pt x="2448" y="1468"/>
                </a:cubicBezTo>
                <a:cubicBezTo>
                  <a:pt x="2419" y="1517"/>
                  <a:pt x="2390" y="1565"/>
                  <a:pt x="2349" y="1601"/>
                </a:cubicBezTo>
                <a:cubicBezTo>
                  <a:pt x="2340" y="1599"/>
                  <a:pt x="2350" y="1592"/>
                  <a:pt x="2349" y="1587"/>
                </a:cubicBezTo>
                <a:cubicBezTo>
                  <a:pt x="2337" y="1590"/>
                  <a:pt x="2334" y="1600"/>
                  <a:pt x="2329" y="1610"/>
                </a:cubicBezTo>
                <a:cubicBezTo>
                  <a:pt x="2338" y="1613"/>
                  <a:pt x="2331" y="1601"/>
                  <a:pt x="2340" y="1604"/>
                </a:cubicBezTo>
                <a:cubicBezTo>
                  <a:pt x="2338" y="1621"/>
                  <a:pt x="2326" y="1628"/>
                  <a:pt x="2318" y="1638"/>
                </a:cubicBezTo>
                <a:cubicBezTo>
                  <a:pt x="2326" y="1619"/>
                  <a:pt x="2327" y="1604"/>
                  <a:pt x="2337" y="1579"/>
                </a:cubicBezTo>
                <a:cubicBezTo>
                  <a:pt x="2327" y="1580"/>
                  <a:pt x="2330" y="1594"/>
                  <a:pt x="2318" y="1593"/>
                </a:cubicBezTo>
                <a:cubicBezTo>
                  <a:pt x="2322" y="1586"/>
                  <a:pt x="2308" y="1585"/>
                  <a:pt x="2309" y="1590"/>
                </a:cubicBezTo>
                <a:cubicBezTo>
                  <a:pt x="2300" y="1586"/>
                  <a:pt x="2314" y="1577"/>
                  <a:pt x="2306" y="1573"/>
                </a:cubicBezTo>
                <a:cubicBezTo>
                  <a:pt x="2273" y="1582"/>
                  <a:pt x="2245" y="1624"/>
                  <a:pt x="2233" y="1652"/>
                </a:cubicBezTo>
                <a:cubicBezTo>
                  <a:pt x="2213" y="1660"/>
                  <a:pt x="2202" y="1676"/>
                  <a:pt x="2193" y="1695"/>
                </a:cubicBezTo>
                <a:cubicBezTo>
                  <a:pt x="2185" y="1691"/>
                  <a:pt x="2194" y="1681"/>
                  <a:pt x="2196" y="1678"/>
                </a:cubicBezTo>
                <a:cubicBezTo>
                  <a:pt x="2187" y="1676"/>
                  <a:pt x="2188" y="1685"/>
                  <a:pt x="2185" y="1689"/>
                </a:cubicBezTo>
                <a:cubicBezTo>
                  <a:pt x="2192" y="1666"/>
                  <a:pt x="2219" y="1639"/>
                  <a:pt x="2233" y="1613"/>
                </a:cubicBezTo>
                <a:cubicBezTo>
                  <a:pt x="2204" y="1630"/>
                  <a:pt x="2178" y="1675"/>
                  <a:pt x="2148" y="1700"/>
                </a:cubicBezTo>
                <a:cubicBezTo>
                  <a:pt x="2137" y="1689"/>
                  <a:pt x="2151" y="1673"/>
                  <a:pt x="2142" y="1658"/>
                </a:cubicBezTo>
                <a:cubicBezTo>
                  <a:pt x="2117" y="1697"/>
                  <a:pt x="2080" y="1737"/>
                  <a:pt x="2060" y="1774"/>
                </a:cubicBezTo>
                <a:cubicBezTo>
                  <a:pt x="2070" y="1768"/>
                  <a:pt x="2060" y="1775"/>
                  <a:pt x="2066" y="1777"/>
                </a:cubicBezTo>
                <a:cubicBezTo>
                  <a:pt x="2070" y="1770"/>
                  <a:pt x="2071" y="1761"/>
                  <a:pt x="2074" y="1754"/>
                </a:cubicBezTo>
                <a:close/>
                <a:moveTo>
                  <a:pt x="1936" y="1943"/>
                </a:moveTo>
                <a:cubicBezTo>
                  <a:pt x="1918" y="1951"/>
                  <a:pt x="1912" y="1970"/>
                  <a:pt x="1905" y="1989"/>
                </a:cubicBezTo>
                <a:cubicBezTo>
                  <a:pt x="1907" y="1989"/>
                  <a:pt x="1910" y="1989"/>
                  <a:pt x="1910" y="1992"/>
                </a:cubicBezTo>
                <a:cubicBezTo>
                  <a:pt x="1904" y="2004"/>
                  <a:pt x="1898" y="2017"/>
                  <a:pt x="1885" y="2023"/>
                </a:cubicBezTo>
                <a:cubicBezTo>
                  <a:pt x="1879" y="2054"/>
                  <a:pt x="1851" y="2062"/>
                  <a:pt x="1843" y="2090"/>
                </a:cubicBezTo>
                <a:cubicBezTo>
                  <a:pt x="1867" y="2099"/>
                  <a:pt x="1887" y="2070"/>
                  <a:pt x="1888" y="2054"/>
                </a:cubicBezTo>
                <a:cubicBezTo>
                  <a:pt x="1899" y="2056"/>
                  <a:pt x="1897" y="2045"/>
                  <a:pt x="1905" y="2045"/>
                </a:cubicBezTo>
                <a:cubicBezTo>
                  <a:pt x="1896" y="2016"/>
                  <a:pt x="1957" y="1985"/>
                  <a:pt x="1936" y="1943"/>
                </a:cubicBezTo>
                <a:close/>
              </a:path>
            </a:pathLst>
          </a:custGeom>
          <a:solidFill>
            <a:srgbClr val="456764"/>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8" name="文本框 7"/>
          <p:cNvSpPr txBox="1"/>
          <p:nvPr/>
        </p:nvSpPr>
        <p:spPr>
          <a:xfrm>
            <a:off x="8639881" y="1324907"/>
            <a:ext cx="8001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贰</a:t>
            </a:r>
            <a:endParaRPr kumimoji="0" lang="zh-CN" altLang="en-US" sz="3600" b="0" i="0" u="none" strike="noStrike" kern="1200" cap="none" spc="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9" name="文本框 8"/>
          <p:cNvSpPr txBox="1"/>
          <p:nvPr/>
        </p:nvSpPr>
        <p:spPr>
          <a:xfrm>
            <a:off x="7398609" y="2526343"/>
            <a:ext cx="2523768"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眉眼低垂微敛</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风声掠过指尖</a:t>
            </a:r>
            <a:endParaRPr kumimoji="0" lang="en-US" altLang="zh-CN"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10" name="矩形: 圆角 9"/>
          <p:cNvSpPr/>
          <p:nvPr/>
        </p:nvSpPr>
        <p:spPr>
          <a:xfrm>
            <a:off x="4886123" y="977422"/>
            <a:ext cx="2523768" cy="4832828"/>
          </a:xfrm>
          <a:prstGeom prst="roundRect">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11" name="图片 1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837535" y="1495290"/>
            <a:ext cx="2516930" cy="4331658"/>
          </a:xfrm>
          <a:prstGeom prst="rect">
            <a:avLst/>
          </a:prstGeom>
        </p:spPr>
      </p:pic>
      <p:sp>
        <p:nvSpPr>
          <p:cNvPr id="12" name="文本框 11"/>
          <p:cNvSpPr txBox="1"/>
          <p:nvPr/>
        </p:nvSpPr>
        <p:spPr>
          <a:xfrm>
            <a:off x="1392190" y="2526343"/>
            <a:ext cx="553998" cy="204558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rPr>
              <a:t>标题文本预设</a:t>
            </a:r>
          </a:p>
        </p:txBody>
      </p:sp>
      <p:sp>
        <p:nvSpPr>
          <p:cNvPr id="13" name="文本框 12"/>
          <p:cNvSpPr txBox="1"/>
          <p:nvPr/>
        </p:nvSpPr>
        <p:spPr>
          <a:xfrm>
            <a:off x="10440560" y="2526343"/>
            <a:ext cx="553998" cy="204558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rPr>
              <a:t>标题文本预设</a:t>
            </a: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right)">
                                      <p:cBhvr>
                                        <p:cTn id="3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168" y="1767841"/>
            <a:ext cx="2428240" cy="1615440"/>
          </a:xfrm>
          <a:prstGeom prst="roundRect">
            <a:avLst/>
          </a:prstGeom>
        </p:spPr>
      </p:pic>
      <p:pic>
        <p:nvPicPr>
          <p:cNvPr id="5" name="图片 4" descr="图片包含 室内, 就坐, 地面, 餐桌&#10;&#10;已生成高可信度的说明"/>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4420" y="1767841"/>
            <a:ext cx="2423160" cy="1615440"/>
          </a:xfrm>
          <a:prstGeom prst="round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380" y="1767841"/>
            <a:ext cx="2423160" cy="1615440"/>
          </a:xfrm>
          <a:prstGeom prst="roundRect">
            <a:avLst/>
          </a:prstGeom>
        </p:spPr>
      </p:pic>
      <p:sp>
        <p:nvSpPr>
          <p:cNvPr id="7" name="矩形: 圆角 6"/>
          <p:cNvSpPr/>
          <p:nvPr/>
        </p:nvSpPr>
        <p:spPr>
          <a:xfrm>
            <a:off x="1270688" y="1714501"/>
            <a:ext cx="2509520" cy="1714499"/>
          </a:xfrm>
          <a:prstGeom prst="roundRect">
            <a:avLst/>
          </a:prstGeom>
          <a:noFill/>
          <a:ln w="19050">
            <a:solidFill>
              <a:srgbClr val="6E8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8" name="矩形: 圆角 7"/>
          <p:cNvSpPr/>
          <p:nvPr/>
        </p:nvSpPr>
        <p:spPr>
          <a:xfrm>
            <a:off x="4841240" y="1714501"/>
            <a:ext cx="2509520" cy="1714499"/>
          </a:xfrm>
          <a:prstGeom prst="roundRect">
            <a:avLst/>
          </a:prstGeom>
          <a:noFill/>
          <a:ln w="19050">
            <a:solidFill>
              <a:srgbClr val="6E8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9" name="矩形: 圆角 8"/>
          <p:cNvSpPr/>
          <p:nvPr/>
        </p:nvSpPr>
        <p:spPr>
          <a:xfrm>
            <a:off x="8204200" y="1714501"/>
            <a:ext cx="2509520" cy="1714499"/>
          </a:xfrm>
          <a:prstGeom prst="roundRect">
            <a:avLst/>
          </a:prstGeom>
          <a:noFill/>
          <a:ln w="19050">
            <a:solidFill>
              <a:srgbClr val="6E8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sym typeface="Century Gothic" panose="020B0502020202020204" pitchFamily="34" charset="0"/>
            </a:endParaRPr>
          </a:p>
        </p:txBody>
      </p:sp>
      <p:sp>
        <p:nvSpPr>
          <p:cNvPr id="10" name="文本框 9"/>
          <p:cNvSpPr txBox="1"/>
          <p:nvPr/>
        </p:nvSpPr>
        <p:spPr>
          <a:xfrm>
            <a:off x="1525105" y="3726911"/>
            <a:ext cx="2335695" cy="461665"/>
          </a:xfrm>
          <a:prstGeom prst="rect">
            <a:avLst/>
          </a:prstGeom>
          <a:noFill/>
        </p:spPr>
        <p:txBody>
          <a:bodyPr wrap="square" rtlCol="0">
            <a:spAutoFit/>
          </a:bodyPr>
          <a:lstStyle/>
          <a:p>
            <a:r>
              <a:rPr lang="zh-CN" altLang="en-US" sz="2400">
                <a:solidFill>
                  <a:schemeClr val="tx1">
                    <a:lumMod val="85000"/>
                    <a:lumOff val="15000"/>
                  </a:schemeClr>
                </a:solidFill>
                <a:latin typeface="文悦古典明朝体 (非商业使用) W5" pitchFamily="50" charset="-122"/>
                <a:ea typeface="文悦古典明朝体 (非商业使用) W5" pitchFamily="50" charset="-122"/>
              </a:rPr>
              <a:t>标题文本预设</a:t>
            </a:r>
          </a:p>
        </p:txBody>
      </p:sp>
      <p:sp>
        <p:nvSpPr>
          <p:cNvPr id="11" name="文本框 10"/>
          <p:cNvSpPr txBox="1"/>
          <p:nvPr/>
        </p:nvSpPr>
        <p:spPr>
          <a:xfrm>
            <a:off x="1063095" y="4188576"/>
            <a:ext cx="2924705" cy="1323439"/>
          </a:xfrm>
          <a:prstGeom prst="rect">
            <a:avLst/>
          </a:prstGeom>
          <a:noFill/>
        </p:spPr>
        <p:txBody>
          <a:bodyPr wrap="square" rtlCol="0">
            <a:spAutoFit/>
          </a:bodyPr>
          <a:lstStyle/>
          <a:p>
            <a:pPr algn="ctr">
              <a:lnSpc>
                <a:spcPct val="200000"/>
              </a:lnSpc>
            </a:pPr>
            <a:r>
              <a:rPr lang="zh-CN" altLang="en-US" sz="1400">
                <a:solidFill>
                  <a:prstClr val="black">
                    <a:lumMod val="75000"/>
                    <a:lumOff val="25000"/>
                  </a:prstClr>
                </a:solidFill>
                <a:latin typeface="文悦古典明朝体 (非商业使用) W5" pitchFamily="50" charset="-122"/>
                <a:ea typeface="文悦古典明朝体 (非商业使用) W5" pitchFamily="50" charset="-122"/>
                <a:cs typeface="FZQingKeBenYueSongS-R-GB" charset="-122"/>
              </a:rPr>
              <a:t>击鼓其镗，踊跃用兵土国城漕，我独南行 从孙子仲，平陈与宋。兮于嗟洵兮不我信兮</a:t>
            </a:r>
            <a:endParaRPr lang="zh-CN" altLang="en-US" sz="1400"/>
          </a:p>
        </p:txBody>
      </p:sp>
      <p:sp>
        <p:nvSpPr>
          <p:cNvPr id="14" name="文本框 13"/>
          <p:cNvSpPr txBox="1"/>
          <p:nvPr/>
        </p:nvSpPr>
        <p:spPr>
          <a:xfrm>
            <a:off x="5127720" y="3726911"/>
            <a:ext cx="2335695" cy="461665"/>
          </a:xfrm>
          <a:prstGeom prst="rect">
            <a:avLst/>
          </a:prstGeom>
          <a:noFill/>
        </p:spPr>
        <p:txBody>
          <a:bodyPr wrap="square" rtlCol="0">
            <a:spAutoFit/>
          </a:bodyPr>
          <a:lstStyle/>
          <a:p>
            <a:r>
              <a:rPr lang="zh-CN" altLang="en-US" sz="2400">
                <a:solidFill>
                  <a:schemeClr val="tx1">
                    <a:lumMod val="85000"/>
                    <a:lumOff val="15000"/>
                  </a:schemeClr>
                </a:solidFill>
                <a:latin typeface="文悦古典明朝体 (非商业使用) W5" pitchFamily="50" charset="-122"/>
                <a:ea typeface="文悦古典明朝体 (非商业使用) W5" pitchFamily="50" charset="-122"/>
              </a:rPr>
              <a:t>标题文本预设</a:t>
            </a:r>
          </a:p>
        </p:txBody>
      </p:sp>
      <p:sp>
        <p:nvSpPr>
          <p:cNvPr id="15" name="文本框 14"/>
          <p:cNvSpPr txBox="1"/>
          <p:nvPr/>
        </p:nvSpPr>
        <p:spPr>
          <a:xfrm>
            <a:off x="4576810" y="4188576"/>
            <a:ext cx="2924705" cy="1323439"/>
          </a:xfrm>
          <a:prstGeom prst="rect">
            <a:avLst/>
          </a:prstGeom>
          <a:noFill/>
        </p:spPr>
        <p:txBody>
          <a:bodyPr wrap="square" rtlCol="0">
            <a:spAutoFit/>
          </a:bodyPr>
          <a:lstStyle/>
          <a:p>
            <a:pPr algn="ctr">
              <a:lnSpc>
                <a:spcPct val="200000"/>
              </a:lnSpc>
            </a:pPr>
            <a:r>
              <a:rPr lang="zh-CN" altLang="en-US" sz="1400">
                <a:solidFill>
                  <a:prstClr val="black">
                    <a:lumMod val="75000"/>
                    <a:lumOff val="25000"/>
                  </a:prstClr>
                </a:solidFill>
                <a:latin typeface="文悦古典明朝体 (非商业使用) W5" pitchFamily="50" charset="-122"/>
                <a:ea typeface="文悦古典明朝体 (非商业使用) W5" pitchFamily="50" charset="-122"/>
                <a:cs typeface="FZQingKeBenYueSongS-R-GB" charset="-122"/>
              </a:rPr>
              <a:t>击鼓其镗，踊跃用兵土国城漕，我独南行 从孙子仲，平陈与宋。兮于嗟洵兮不我信兮</a:t>
            </a:r>
            <a:endParaRPr lang="zh-CN" altLang="en-US" sz="1400"/>
          </a:p>
        </p:txBody>
      </p:sp>
      <p:sp>
        <p:nvSpPr>
          <p:cNvPr id="16" name="文本框 15"/>
          <p:cNvSpPr txBox="1"/>
          <p:nvPr/>
        </p:nvSpPr>
        <p:spPr>
          <a:xfrm>
            <a:off x="8527135" y="3739826"/>
            <a:ext cx="2335695" cy="461665"/>
          </a:xfrm>
          <a:prstGeom prst="rect">
            <a:avLst/>
          </a:prstGeom>
          <a:noFill/>
        </p:spPr>
        <p:txBody>
          <a:bodyPr wrap="square" rtlCol="0">
            <a:spAutoFit/>
          </a:bodyPr>
          <a:lstStyle/>
          <a:p>
            <a:r>
              <a:rPr lang="zh-CN" altLang="en-US" sz="2400">
                <a:solidFill>
                  <a:schemeClr val="tx1">
                    <a:lumMod val="85000"/>
                    <a:lumOff val="15000"/>
                  </a:schemeClr>
                </a:solidFill>
                <a:latin typeface="文悦古典明朝体 (非商业使用) W5" pitchFamily="50" charset="-122"/>
                <a:ea typeface="文悦古典明朝体 (非商业使用) W5" pitchFamily="50" charset="-122"/>
              </a:rPr>
              <a:t>标题文本预设</a:t>
            </a:r>
          </a:p>
        </p:txBody>
      </p:sp>
      <p:sp>
        <p:nvSpPr>
          <p:cNvPr id="17" name="文本框 16"/>
          <p:cNvSpPr txBox="1"/>
          <p:nvPr/>
        </p:nvSpPr>
        <p:spPr>
          <a:xfrm>
            <a:off x="8090525" y="4201491"/>
            <a:ext cx="2924705" cy="1323439"/>
          </a:xfrm>
          <a:prstGeom prst="rect">
            <a:avLst/>
          </a:prstGeom>
          <a:noFill/>
        </p:spPr>
        <p:txBody>
          <a:bodyPr wrap="square" rtlCol="0">
            <a:spAutoFit/>
          </a:bodyPr>
          <a:lstStyle/>
          <a:p>
            <a:pPr algn="ctr">
              <a:lnSpc>
                <a:spcPct val="200000"/>
              </a:lnSpc>
            </a:pPr>
            <a:r>
              <a:rPr lang="zh-CN" altLang="en-US" sz="1400">
                <a:solidFill>
                  <a:prstClr val="black">
                    <a:lumMod val="75000"/>
                    <a:lumOff val="25000"/>
                  </a:prstClr>
                </a:solidFill>
                <a:latin typeface="文悦古典明朝体 (非商业使用) W5" pitchFamily="50" charset="-122"/>
                <a:ea typeface="文悦古典明朝体 (非商业使用) W5" pitchFamily="50" charset="-122"/>
                <a:cs typeface="FZQingKeBenYueSongS-R-GB" charset="-122"/>
              </a:rPr>
              <a:t>击鼓其镗，踊跃用兵土国城漕，我独南行 从孙子仲，平陈与宋。兮于嗟洵兮不我信兮</a:t>
            </a:r>
            <a:endParaRPr lang="zh-CN" altLang="en-US" sz="1400"/>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873125" y="-1793875"/>
            <a:ext cx="10445750" cy="10445750"/>
          </a:xfrm>
          <a:prstGeom prst="ellipse">
            <a:avLst/>
          </a:prstGeom>
          <a:solidFill>
            <a:srgbClr val="456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0" name="椭圆 9"/>
          <p:cNvSpPr/>
          <p:nvPr/>
        </p:nvSpPr>
        <p:spPr>
          <a:xfrm>
            <a:off x="3209577" y="542576"/>
            <a:ext cx="5772846" cy="57728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8191" r="16119"/>
          <a:stretch>
            <a:fillRect/>
          </a:stretch>
        </p:blipFill>
        <p:spPr>
          <a:xfrm>
            <a:off x="4356018" y="3250612"/>
            <a:ext cx="4154129" cy="4663303"/>
          </a:xfrm>
          <a:prstGeom prst="rect">
            <a:avLst/>
          </a:prstGeom>
        </p:spPr>
      </p:pic>
      <p:sp>
        <p:nvSpPr>
          <p:cNvPr id="3" name="文本框 2"/>
          <p:cNvSpPr txBox="1"/>
          <p:nvPr/>
        </p:nvSpPr>
        <p:spPr>
          <a:xfrm>
            <a:off x="593889" y="1983765"/>
            <a:ext cx="2031325" cy="4331657"/>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千古回首杏雨西湖边</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纸伞朦胧间洒下阴影一片</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眉眼低垂微敛</a:t>
            </a:r>
            <a:endParaRPr kumimoji="0" lang="en-US" altLang="zh-CN"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600" normalizeH="0" baseline="0" noProof="0" dirty="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4" name="文本框 3"/>
          <p:cNvSpPr txBox="1"/>
          <p:nvPr/>
        </p:nvSpPr>
        <p:spPr>
          <a:xfrm>
            <a:off x="4356018" y="1983765"/>
            <a:ext cx="3844085" cy="1015663"/>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a:ln>
                  <a:noFill/>
                </a:ln>
                <a:solidFill>
                  <a:prstClr val="black"/>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rPr>
              <a:t>节章贰第</a:t>
            </a:r>
            <a:endParaRPr kumimoji="0" lang="zh-CN" altLang="en-US" sz="6000" b="0" i="0" u="none" strike="noStrike" kern="1200" cap="none" spc="0" normalizeH="0" baseline="0" noProof="0" dirty="0">
              <a:ln>
                <a:noFill/>
              </a:ln>
              <a:solidFill>
                <a:prstClr val="black"/>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cxnSp>
        <p:nvCxnSpPr>
          <p:cNvPr id="5" name="直接连接符 4"/>
          <p:cNvCxnSpPr/>
          <p:nvPr/>
        </p:nvCxnSpPr>
        <p:spPr>
          <a:xfrm>
            <a:off x="4356018" y="1983765"/>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75334" y="1983765"/>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78060" y="1983764"/>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251618" y="1983764"/>
            <a:ext cx="0" cy="10156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 r="48438" b="-4941"/>
          <a:stretch>
            <a:fillRect/>
          </a:stretch>
        </p:blipFill>
        <p:spPr>
          <a:xfrm>
            <a:off x="8067196" y="2374775"/>
            <a:ext cx="3487817" cy="29675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000" fill="hold"/>
                                        <p:tgtEl>
                                          <p:spTgt spid="9"/>
                                        </p:tgtEl>
                                        <p:attrNameLst>
                                          <p:attrName>ppt_x</p:attrName>
                                        </p:attrNameLst>
                                      </p:cBhvr>
                                      <p:tavLst>
                                        <p:tav tm="0">
                                          <p:val>
                                            <p:strVal val="0-#ppt_w/2"/>
                                          </p:val>
                                        </p:tav>
                                        <p:tav tm="100000">
                                          <p:val>
                                            <p:strVal val="#ppt_x"/>
                                          </p:val>
                                        </p:tav>
                                      </p:tavLst>
                                    </p:anim>
                                    <p:anim calcmode="lin" valueType="num">
                                      <p:cBhvr additive="base">
                                        <p:cTn id="32" dur="2000" fill="hold"/>
                                        <p:tgtEl>
                                          <p:spTgt spid="9"/>
                                        </p:tgtEl>
                                        <p:attrNameLst>
                                          <p:attrName>ppt_y</p:attrName>
                                        </p:attrNameLst>
                                      </p:cBhvr>
                                      <p:tavLst>
                                        <p:tav tm="0">
                                          <p:val>
                                            <p:strVal val="#ppt_y"/>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56764"/>
        </a:solidFill>
        <a:effectLst/>
      </p:bgPr>
    </p:bg>
    <p:spTree>
      <p:nvGrpSpPr>
        <p:cNvPr id="1" name=""/>
        <p:cNvGrpSpPr/>
        <p:nvPr/>
      </p:nvGrpSpPr>
      <p:grpSpPr>
        <a:xfrm>
          <a:off x="0" y="0"/>
          <a:ext cx="0" cy="0"/>
          <a:chOff x="0" y="0"/>
          <a:chExt cx="0" cy="0"/>
        </a:xfrm>
      </p:grpSpPr>
      <p:sp>
        <p:nvSpPr>
          <p:cNvPr id="2" name="矩形 1"/>
          <p:cNvSpPr/>
          <p:nvPr/>
        </p:nvSpPr>
        <p:spPr>
          <a:xfrm>
            <a:off x="0" y="309770"/>
            <a:ext cx="12192000" cy="6238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sp>
        <p:nvSpPr>
          <p:cNvPr id="3" name="图文框 2"/>
          <p:cNvSpPr/>
          <p:nvPr/>
        </p:nvSpPr>
        <p:spPr>
          <a:xfrm>
            <a:off x="125261" y="586409"/>
            <a:ext cx="11941479" cy="5685182"/>
          </a:xfrm>
          <a:prstGeom prst="frame">
            <a:avLst>
              <a:gd name="adj1" fmla="val 52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WenYue GuDianMingChaoTi (Non-Commercial Use)" pitchFamily="2" charset="-122"/>
              <a:cs typeface="+mn-cs"/>
              <a:sym typeface="Century Gothic" panose="020B0502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6234" y="1334599"/>
            <a:ext cx="2604890" cy="1736593"/>
          </a:xfrm>
          <a:prstGeom prst="rect">
            <a:avLst/>
          </a:prstGeom>
        </p:spPr>
      </p:pic>
      <p:sp>
        <p:nvSpPr>
          <p:cNvPr id="5" name="文本框 4"/>
          <p:cNvSpPr txBox="1"/>
          <p:nvPr/>
        </p:nvSpPr>
        <p:spPr>
          <a:xfrm>
            <a:off x="779524" y="3220075"/>
            <a:ext cx="2092881" cy="2670449"/>
          </a:xfrm>
          <a:prstGeom prst="rect">
            <a:avLst/>
          </a:prstGeom>
          <a:noFill/>
        </p:spPr>
        <p:txBody>
          <a:bodyPr vert="eaVert"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a:t>
            </a:r>
            <a:r>
              <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回首杏雨</a:t>
            </a:r>
            <a:r>
              <a:rPr kumimoji="0" lang="zh-CN" altLang="en-US" sz="14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西湖边</a:t>
            </a:r>
            <a:endPar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a:t>
            </a:r>
            <a:r>
              <a:rPr kumimoji="0" lang="zh-CN" altLang="en-US" sz="14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下阴影</a:t>
            </a:r>
            <a:endPar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眉眼低垂微敛</a:t>
            </a:r>
            <a:endParaRPr kumimoji="0" lang="en-US" altLang="zh-CN"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20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6" name="文本框 5"/>
          <p:cNvSpPr txBox="1"/>
          <p:nvPr/>
        </p:nvSpPr>
        <p:spPr>
          <a:xfrm>
            <a:off x="3344906" y="3220075"/>
            <a:ext cx="553998" cy="2045584"/>
          </a:xfrm>
          <a:prstGeom prst="rect">
            <a:avLst/>
          </a:prstGeom>
          <a:solidFill>
            <a:srgbClr val="456764"/>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white"/>
                </a:solidFill>
                <a:effectLst/>
                <a:uLnTx/>
                <a:uFillTx/>
                <a:latin typeface="文悦古典明朝体 (非商业使用) W5" pitchFamily="50" charset="-122"/>
                <a:ea typeface="文悦古典明朝体 (非商业使用) W5" pitchFamily="50" charset="-122"/>
                <a:cs typeface="+mn-cs"/>
              </a:rPr>
              <a:t>标题文本预设</a:t>
            </a:r>
          </a:p>
        </p:txBody>
      </p:sp>
      <p:cxnSp>
        <p:nvCxnSpPr>
          <p:cNvPr id="7" name="直接连接符 6"/>
          <p:cNvCxnSpPr/>
          <p:nvPr/>
        </p:nvCxnSpPr>
        <p:spPr>
          <a:xfrm>
            <a:off x="2872405" y="3283092"/>
            <a:ext cx="0" cy="24418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3095" y="1334599"/>
            <a:ext cx="2604890" cy="1736593"/>
          </a:xfrm>
          <a:prstGeom prst="rect">
            <a:avLst/>
          </a:prstGeom>
        </p:spPr>
      </p:pic>
      <p:sp>
        <p:nvSpPr>
          <p:cNvPr id="9" name="文本框 8"/>
          <p:cNvSpPr txBox="1"/>
          <p:nvPr/>
        </p:nvSpPr>
        <p:spPr>
          <a:xfrm>
            <a:off x="4116385" y="3220075"/>
            <a:ext cx="2092881" cy="2670449"/>
          </a:xfrm>
          <a:prstGeom prst="rect">
            <a:avLst/>
          </a:prstGeom>
          <a:noFill/>
        </p:spPr>
        <p:txBody>
          <a:bodyPr vert="eaVert"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a:t>
            </a:r>
            <a:r>
              <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回首杏雨</a:t>
            </a:r>
            <a:r>
              <a:rPr kumimoji="0" lang="zh-CN" altLang="en-US" sz="14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西湖边</a:t>
            </a:r>
            <a:endPar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a:t>
            </a:r>
            <a:r>
              <a:rPr kumimoji="0" lang="zh-CN" altLang="en-US" sz="14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下阴影</a:t>
            </a:r>
            <a:endPar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眉眼低垂微敛</a:t>
            </a:r>
            <a:endParaRPr kumimoji="0" lang="en-US" altLang="zh-CN"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20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10" name="文本框 9"/>
          <p:cNvSpPr txBox="1"/>
          <p:nvPr/>
        </p:nvSpPr>
        <p:spPr>
          <a:xfrm>
            <a:off x="6681767" y="3220075"/>
            <a:ext cx="553998" cy="2045584"/>
          </a:xfrm>
          <a:prstGeom prst="rect">
            <a:avLst/>
          </a:prstGeom>
          <a:solidFill>
            <a:srgbClr val="456764"/>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white"/>
                </a:solidFill>
                <a:effectLst/>
                <a:uLnTx/>
                <a:uFillTx/>
                <a:latin typeface="文悦古典明朝体 (非商业使用) W5" pitchFamily="50" charset="-122"/>
                <a:ea typeface="文悦古典明朝体 (非商业使用) W5" pitchFamily="50" charset="-122"/>
                <a:cs typeface="+mn-cs"/>
              </a:rPr>
              <a:t>标题文本预设</a:t>
            </a:r>
          </a:p>
        </p:txBody>
      </p:sp>
      <p:cxnSp>
        <p:nvCxnSpPr>
          <p:cNvPr id="11" name="直接连接符 10"/>
          <p:cNvCxnSpPr/>
          <p:nvPr/>
        </p:nvCxnSpPr>
        <p:spPr>
          <a:xfrm>
            <a:off x="6209266" y="3283092"/>
            <a:ext cx="0" cy="24418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9956" y="1334599"/>
            <a:ext cx="2604890" cy="1736593"/>
          </a:xfrm>
          <a:prstGeom prst="rect">
            <a:avLst/>
          </a:prstGeom>
        </p:spPr>
      </p:pic>
      <p:sp>
        <p:nvSpPr>
          <p:cNvPr id="13" name="文本框 12"/>
          <p:cNvSpPr txBox="1"/>
          <p:nvPr/>
        </p:nvSpPr>
        <p:spPr>
          <a:xfrm>
            <a:off x="7453246" y="3220075"/>
            <a:ext cx="2092881" cy="2670449"/>
          </a:xfrm>
          <a:prstGeom prst="rect">
            <a:avLst/>
          </a:prstGeom>
          <a:noFill/>
        </p:spPr>
        <p:txBody>
          <a:bodyPr vert="eaVert"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千古</a:t>
            </a:r>
            <a:r>
              <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回首杏雨</a:t>
            </a:r>
            <a:r>
              <a:rPr kumimoji="0" lang="zh-CN" altLang="en-US" sz="14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西湖边</a:t>
            </a:r>
            <a:endPar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纸伞朦胧间洒</a:t>
            </a:r>
            <a:r>
              <a:rPr kumimoji="0" lang="zh-CN" altLang="en-US" sz="1400" b="0" i="0" u="none" strike="noStrike" kern="1200" cap="none" spc="600" normalizeH="0" baseline="0" noProof="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下阴影</a:t>
            </a:r>
            <a:endPar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rPr>
              <a:t>眉眼低垂微敛</a:t>
            </a:r>
            <a:endParaRPr kumimoji="0" lang="en-US" altLang="zh-CN" sz="14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a:p>
            <a:pPr marL="0" marR="0" lvl="0" indent="0" algn="l" defTabSz="457200" rtl="0" eaLnBrk="1" fontAlgn="auto" latinLnBrk="0" hangingPunct="1">
              <a:lnSpc>
                <a:spcPct val="200000"/>
              </a:lnSpc>
              <a:spcBef>
                <a:spcPts val="0"/>
              </a:spcBef>
              <a:spcAft>
                <a:spcPts val="0"/>
              </a:spcAft>
              <a:buClrTx/>
              <a:buSzTx/>
              <a:buFontTx/>
              <a:buNone/>
              <a:defRPr/>
            </a:pPr>
            <a:endParaRPr kumimoji="0" lang="zh-CN" altLang="en-US" sz="2000" b="0" i="0" u="none" strike="noStrike" kern="1200" cap="none" spc="600" normalizeH="0" baseline="0" noProof="0" dirty="0">
              <a:ln>
                <a:noFill/>
              </a:ln>
              <a:solidFill>
                <a:prstClr val="black">
                  <a:lumMod val="85000"/>
                  <a:lumOff val="15000"/>
                </a:prstClr>
              </a:solidFill>
              <a:effectLst/>
              <a:uLnTx/>
              <a:uFillTx/>
              <a:latin typeface="文悦古典明朝体 (非商业使用) W5" pitchFamily="50" charset="-122"/>
              <a:ea typeface="文悦古典明朝体 (非商业使用) W5" pitchFamily="50" charset="-122"/>
              <a:cs typeface="+mn-cs"/>
              <a:sym typeface="Century Gothic" panose="020B0502020202020204" pitchFamily="34" charset="0"/>
            </a:endParaRPr>
          </a:p>
        </p:txBody>
      </p:sp>
      <p:sp>
        <p:nvSpPr>
          <p:cNvPr id="14" name="文本框 13"/>
          <p:cNvSpPr txBox="1"/>
          <p:nvPr/>
        </p:nvSpPr>
        <p:spPr>
          <a:xfrm>
            <a:off x="10018628" y="3220075"/>
            <a:ext cx="553998" cy="2045584"/>
          </a:xfrm>
          <a:prstGeom prst="rect">
            <a:avLst/>
          </a:prstGeom>
          <a:solidFill>
            <a:srgbClr val="456764"/>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white"/>
                </a:solidFill>
                <a:effectLst/>
                <a:uLnTx/>
                <a:uFillTx/>
                <a:latin typeface="文悦古典明朝体 (非商业使用) W5" pitchFamily="50" charset="-122"/>
                <a:ea typeface="文悦古典明朝体 (非商业使用) W5" pitchFamily="50" charset="-122"/>
                <a:cs typeface="+mn-cs"/>
              </a:rPr>
              <a:t>标题文本预设</a:t>
            </a:r>
          </a:p>
        </p:txBody>
      </p:sp>
      <p:cxnSp>
        <p:nvCxnSpPr>
          <p:cNvPr id="15" name="直接连接符 14"/>
          <p:cNvCxnSpPr/>
          <p:nvPr/>
        </p:nvCxnSpPr>
        <p:spPr>
          <a:xfrm>
            <a:off x="9546127" y="3283092"/>
            <a:ext cx="0" cy="24418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1"/>
</p:tagLst>
</file>

<file path=ppt/tags/tag2.xml><?xml version="1.0" encoding="utf-8"?>
<p:tagLst xmlns:a="http://schemas.openxmlformats.org/drawingml/2006/main" xmlns:r="http://schemas.openxmlformats.org/officeDocument/2006/relationships" xmlns:p="http://schemas.openxmlformats.org/presentationml/2006/main">
  <p:tag name="PA" val="v4.1.1"/>
</p:tagLst>
</file>

<file path=ppt/tags/tag3.xml><?xml version="1.0" encoding="utf-8"?>
<p:tagLst xmlns:a="http://schemas.openxmlformats.org/drawingml/2006/main" xmlns:r="http://schemas.openxmlformats.org/officeDocument/2006/relationships" xmlns:p="http://schemas.openxmlformats.org/presentationml/2006/main">
  <p:tag name="PA" val="v4.1.1"/>
</p:tagLst>
</file>

<file path=ppt/tags/tag4.xml><?xml version="1.0" encoding="utf-8"?>
<p:tagLst xmlns:a="http://schemas.openxmlformats.org/drawingml/2006/main" xmlns:r="http://schemas.openxmlformats.org/officeDocument/2006/relationships" xmlns:p="http://schemas.openxmlformats.org/presentationml/2006/main">
  <p:tag name="PA" val="v4.1.1"/>
</p:tagLst>
</file>

<file path=ppt/tags/tag5.xml><?xml version="1.0" encoding="utf-8"?>
<p:tagLst xmlns:a="http://schemas.openxmlformats.org/drawingml/2006/main" xmlns:r="http://schemas.openxmlformats.org/officeDocument/2006/relationships" xmlns:p="http://schemas.openxmlformats.org/presentationml/2006/main">
  <p:tag name="PA" val="v4.1.1"/>
</p:tagLst>
</file>

<file path=ppt/tags/tag6.xml><?xml version="1.0" encoding="utf-8"?>
<p:tagLst xmlns:a="http://schemas.openxmlformats.org/drawingml/2006/main" xmlns:r="http://schemas.openxmlformats.org/officeDocument/2006/relationships" xmlns:p="http://schemas.openxmlformats.org/presentationml/2006/main">
  <p:tag name="PA" val="v4.1.1"/>
</p:tagLst>
</file>

<file path=ppt/tags/tag7.xml><?xml version="1.0" encoding="utf-8"?>
<p:tagLst xmlns:a="http://schemas.openxmlformats.org/drawingml/2006/main" xmlns:r="http://schemas.openxmlformats.org/officeDocument/2006/relationships" xmlns:p="http://schemas.openxmlformats.org/presentationml/2006/main">
  <p:tag name="PA" val="v4.1.1"/>
</p:tagLst>
</file>

<file path=ppt/tags/tag8.xml><?xml version="1.0" encoding="utf-8"?>
<p:tagLst xmlns:a="http://schemas.openxmlformats.org/drawingml/2006/main" xmlns:r="http://schemas.openxmlformats.org/officeDocument/2006/relationships" xmlns:p="http://schemas.openxmlformats.org/presentationml/2006/main">
  <p:tag name="PA" val="v4.1.1"/>
</p:tagLst>
</file>

<file path=ppt/tags/tag9.xml><?xml version="1.0" encoding="utf-8"?>
<p:tagLst xmlns:a="http://schemas.openxmlformats.org/drawingml/2006/main" xmlns:r="http://schemas.openxmlformats.org/officeDocument/2006/relationships" xmlns:p="http://schemas.openxmlformats.org/presentationml/2006/main">
  <p:tag name="PA" val="v4.1.1"/>
</p:tagLst>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6E4E4"/>
      </a:lt2>
      <a:accent1>
        <a:srgbClr val="526D74"/>
      </a:accent1>
      <a:accent2>
        <a:srgbClr val="C7B69D"/>
      </a:accent2>
      <a:accent3>
        <a:srgbClr val="6F786D"/>
      </a:accent3>
      <a:accent4>
        <a:srgbClr val="637986"/>
      </a:accent4>
      <a:accent5>
        <a:srgbClr val="F9DBB4"/>
      </a:accent5>
      <a:accent6>
        <a:srgbClr val="5A6258"/>
      </a:accent6>
      <a:hlink>
        <a:srgbClr val="566562"/>
      </a:hlink>
      <a:folHlink>
        <a:srgbClr val="436064"/>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26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526D74"/>
    </a:accent1>
    <a:accent2>
      <a:srgbClr val="C7B69D"/>
    </a:accent2>
    <a:accent3>
      <a:srgbClr val="6F786D"/>
    </a:accent3>
    <a:accent4>
      <a:srgbClr val="637986"/>
    </a:accent4>
    <a:accent5>
      <a:srgbClr val="F9DBB4"/>
    </a:accent5>
    <a:accent6>
      <a:srgbClr val="5A6258"/>
    </a:accent6>
    <a:hlink>
      <a:srgbClr val="566562"/>
    </a:hlink>
    <a:folHlink>
      <a:srgbClr val="436064"/>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526D74"/>
    </a:accent1>
    <a:accent2>
      <a:srgbClr val="C7B69D"/>
    </a:accent2>
    <a:accent3>
      <a:srgbClr val="6F786D"/>
    </a:accent3>
    <a:accent4>
      <a:srgbClr val="637986"/>
    </a:accent4>
    <a:accent5>
      <a:srgbClr val="F9DBB4"/>
    </a:accent5>
    <a:accent6>
      <a:srgbClr val="5A6258"/>
    </a:accent6>
    <a:hlink>
      <a:srgbClr val="566562"/>
    </a:hlink>
    <a:folHlink>
      <a:srgbClr val="436064"/>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6E4E4"/>
    </a:lt2>
    <a:accent1>
      <a:srgbClr val="526D74"/>
    </a:accent1>
    <a:accent2>
      <a:srgbClr val="C7B69D"/>
    </a:accent2>
    <a:accent3>
      <a:srgbClr val="6F786D"/>
    </a:accent3>
    <a:accent4>
      <a:srgbClr val="637986"/>
    </a:accent4>
    <a:accent5>
      <a:srgbClr val="F9DBB4"/>
    </a:accent5>
    <a:accent6>
      <a:srgbClr val="5A6258"/>
    </a:accent6>
    <a:hlink>
      <a:srgbClr val="566562"/>
    </a:hlink>
    <a:folHlink>
      <a:srgbClr val="436064"/>
    </a:folHlink>
  </a:clrScheme>
</a:themeOverride>
</file>

<file path=docProps/app.xml><?xml version="1.0" encoding="utf-8"?>
<Properties xmlns="http://schemas.openxmlformats.org/officeDocument/2006/extended-properties" xmlns:vt="http://schemas.openxmlformats.org/officeDocument/2006/docPropsVTypes">
  <TotalTime>0</TotalTime>
  <Words>1878</Words>
  <Application>Microsoft Office PowerPoint</Application>
  <PresentationFormat>自定义</PresentationFormat>
  <Paragraphs>208</Paragraphs>
  <Slides>25</Slides>
  <Notes>25</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Arial</vt:lpstr>
      <vt:lpstr>宋体</vt:lpstr>
      <vt:lpstr>Century Gothic</vt:lpstr>
      <vt:lpstr>WenYue GuDianMingChaoTi (Non-Commercial Use)</vt:lpstr>
      <vt:lpstr>文悦古典明朝体 (非商业使用) W5</vt:lpstr>
      <vt:lpstr>FZQingKeBenYueSongS-R-GB</vt:lpstr>
      <vt:lpstr>等线</vt:lpstr>
      <vt:lpstr>等线 Light</vt:lpstr>
      <vt:lpstr>Calibri</vt:lpstr>
      <vt:lpstr>1_Office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淡雅中国风通用PPT模板</dc:title>
  <dc:creator>007</dc:creator>
  <cp:lastModifiedBy>吴晓</cp:lastModifiedBy>
  <cp:revision>140</cp:revision>
  <dcterms:created xsi:type="dcterms:W3CDTF">2018-10-13T10:48:00Z</dcterms:created>
  <dcterms:modified xsi:type="dcterms:W3CDTF">2018-12-22T01:30:48Z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